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embeddedFontLst>
    <p:embeddedFont>
      <p:font typeface="OPPOSans R" panose="00020600040101010101" charset="-122"/>
      <p:regular r:id="rId17"/>
    </p:embeddedFont>
    <p:embeddedFont>
      <p:font typeface="OPPOSans L" panose="00020600040101010101" charset="-122"/>
      <p:regular r:id="rId18"/>
    </p:embeddedFont>
    <p:embeddedFont>
      <p:font typeface="OPPOSans H" panose="00020600040101010101" charset="-122"/>
      <p:regular r:id="rId19"/>
    </p:embeddedFont>
    <p:embeddedFont>
      <p:font typeface="OPPOSans B" panose="00020600040101010101" charset="-122"/>
      <p:regular r:id="rId20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l="5233" t="399" r="5233" b="9660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flipH="1">
            <a:off x="6859446" y="-501576"/>
            <a:ext cx="7622229" cy="4092700"/>
          </a:xfrm>
          <a:custGeom>
            <a:avLst/>
            <a:gdLst>
              <a:gd name="connsiteX0" fmla="*/ 317331 w 10091886"/>
              <a:gd name="connsiteY0" fmla="*/ 1 h 5418764"/>
              <a:gd name="connsiteX1" fmla="*/ 326859 w 10091886"/>
              <a:gd name="connsiteY1" fmla="*/ 1 h 5418764"/>
              <a:gd name="connsiteX2" fmla="*/ 326861 w 10091886"/>
              <a:gd name="connsiteY2" fmla="*/ 1 h 5418764"/>
              <a:gd name="connsiteX3" fmla="*/ 708015 w 10091886"/>
              <a:gd name="connsiteY3" fmla="*/ 1 h 5418764"/>
              <a:gd name="connsiteX4" fmla="*/ 9877874 w 10091886"/>
              <a:gd name="connsiteY4" fmla="*/ 5294543 h 5418764"/>
              <a:gd name="connsiteX5" fmla="*/ 9877897 w 10091886"/>
              <a:gd name="connsiteY5" fmla="*/ 5294556 h 5418764"/>
              <a:gd name="connsiteX6" fmla="*/ 9991604 w 10091886"/>
              <a:gd name="connsiteY6" fmla="*/ 5360208 h 5418764"/>
              <a:gd name="connsiteX7" fmla="*/ 9873829 w 10091886"/>
              <a:gd name="connsiteY7" fmla="*/ 5297582 h 5418764"/>
              <a:gd name="connsiteX8" fmla="*/ 10090124 w 10091886"/>
              <a:gd name="connsiteY8" fmla="*/ 5417484 h 5418764"/>
              <a:gd name="connsiteX9" fmla="*/ 10091886 w 10091886"/>
              <a:gd name="connsiteY9" fmla="*/ 5418764 h 5418764"/>
              <a:gd name="connsiteX10" fmla="*/ 0 w 10091886"/>
              <a:gd name="connsiteY10" fmla="*/ 52473 h 5418764"/>
              <a:gd name="connsiteX11" fmla="*/ 2169 w 10091886"/>
              <a:gd name="connsiteY11" fmla="*/ 48394 h 5418764"/>
              <a:gd name="connsiteX12" fmla="*/ 9873743 w 10091886"/>
              <a:gd name="connsiteY12" fmla="*/ 5297535 h 5418764"/>
              <a:gd name="connsiteX13" fmla="*/ 2360859 w 10091886"/>
              <a:gd name="connsiteY13" fmla="*/ 0 h 5418764"/>
              <a:gd name="connsiteX14" fmla="*/ 2634011 w 10091886"/>
              <a:gd name="connsiteY14" fmla="*/ 0 h 5418764"/>
              <a:gd name="connsiteX15" fmla="*/ 2634012 w 10091886"/>
              <a:gd name="connsiteY15" fmla="*/ 0 h 5418764"/>
              <a:gd name="connsiteX16" fmla="*/ 2640235 w 10091886"/>
              <a:gd name="connsiteY16" fmla="*/ 0 h 5418764"/>
              <a:gd name="connsiteX17" fmla="*/ 10067998 w 10091886"/>
              <a:gd name="connsiteY17" fmla="*/ 5396884 h 5418764"/>
              <a:gd name="connsiteX18" fmla="*/ 10067784 w 10091886"/>
              <a:gd name="connsiteY18" fmla="*/ 5396751 h 5418764"/>
              <a:gd name="connsiteX19" fmla="*/ 9896867 w 10091886"/>
              <a:gd name="connsiteY19" fmla="*/ 5277066 h 5418764"/>
              <a:gd name="connsiteX20" fmla="*/ 2354477 w 10091886"/>
              <a:gd name="connsiteY20" fmla="*/ 0 h 5418764"/>
              <a:gd name="connsiteX21" fmla="*/ 2360858 w 10091886"/>
              <a:gd name="connsiteY21" fmla="*/ 0 h 5418764"/>
              <a:gd name="connsiteX22" fmla="*/ 9896867 w 10091886"/>
              <a:gd name="connsiteY22" fmla="*/ 5277066 h 5418764"/>
              <a:gd name="connsiteX23" fmla="*/ 9981534 w 10091886"/>
              <a:gd name="connsiteY23" fmla="*/ 5338584 h 5418764"/>
              <a:gd name="connsiteX24" fmla="*/ 9894458 w 10091886"/>
              <a:gd name="connsiteY24" fmla="*/ 5279847 h 5418764"/>
              <a:gd name="connsiteX25" fmla="*/ 1751252 w 10091886"/>
              <a:gd name="connsiteY25" fmla="*/ 0 h 5418764"/>
              <a:gd name="connsiteX26" fmla="*/ 1757970 w 10091886"/>
              <a:gd name="connsiteY26" fmla="*/ 0 h 5418764"/>
              <a:gd name="connsiteX27" fmla="*/ 1757972 w 10091886"/>
              <a:gd name="connsiteY27" fmla="*/ 1 h 5418764"/>
              <a:gd name="connsiteX28" fmla="*/ 2060663 w 10091886"/>
              <a:gd name="connsiteY28" fmla="*/ 1 h 5418764"/>
              <a:gd name="connsiteX29" fmla="*/ 9892014 w 10091886"/>
              <a:gd name="connsiteY29" fmla="*/ 5282614 h 5418764"/>
              <a:gd name="connsiteX30" fmla="*/ 9892027 w 10091886"/>
              <a:gd name="connsiteY30" fmla="*/ 5282622 h 5418764"/>
              <a:gd name="connsiteX31" fmla="*/ 2060665 w 10091886"/>
              <a:gd name="connsiteY31" fmla="*/ 1 h 5418764"/>
              <a:gd name="connsiteX32" fmla="*/ 2067205 w 10091886"/>
              <a:gd name="connsiteY32" fmla="*/ 1 h 5418764"/>
              <a:gd name="connsiteX33" fmla="*/ 2067207 w 10091886"/>
              <a:gd name="connsiteY33" fmla="*/ 1 h 5418764"/>
              <a:gd name="connsiteX34" fmla="*/ 2354475 w 10091886"/>
              <a:gd name="connsiteY34" fmla="*/ 1 h 5418764"/>
              <a:gd name="connsiteX35" fmla="*/ 9894458 w 10091886"/>
              <a:gd name="connsiteY35" fmla="*/ 5279848 h 5418764"/>
              <a:gd name="connsiteX36" fmla="*/ 9980156 w 10091886"/>
              <a:gd name="connsiteY36" fmla="*/ 5339858 h 5418764"/>
              <a:gd name="connsiteX37" fmla="*/ 9892109 w 10091886"/>
              <a:gd name="connsiteY37" fmla="*/ 5282677 h 5418764"/>
              <a:gd name="connsiteX38" fmla="*/ 9978608 w 10091886"/>
              <a:gd name="connsiteY38" fmla="*/ 5341024 h 5418764"/>
              <a:gd name="connsiteX39" fmla="*/ 9889328 w 10091886"/>
              <a:gd name="connsiteY39" fmla="*/ 5285232 h 5418764"/>
              <a:gd name="connsiteX40" fmla="*/ 1422965 w 10091886"/>
              <a:gd name="connsiteY40" fmla="*/ 0 h 5418764"/>
              <a:gd name="connsiteX41" fmla="*/ 1431681 w 10091886"/>
              <a:gd name="connsiteY41" fmla="*/ 0 h 5418764"/>
              <a:gd name="connsiteX42" fmla="*/ 1431682 w 10091886"/>
              <a:gd name="connsiteY42" fmla="*/ 0 h 5418764"/>
              <a:gd name="connsiteX43" fmla="*/ 1751251 w 10091886"/>
              <a:gd name="connsiteY43" fmla="*/ 0 h 5418764"/>
              <a:gd name="connsiteX44" fmla="*/ 9889328 w 10091886"/>
              <a:gd name="connsiteY44" fmla="*/ 5285232 h 5418764"/>
              <a:gd name="connsiteX45" fmla="*/ 3311159 w 10091886"/>
              <a:gd name="connsiteY45" fmla="*/ 1174496 h 5418764"/>
              <a:gd name="connsiteX46" fmla="*/ 9889327 w 10091886"/>
              <a:gd name="connsiteY46" fmla="*/ 5285232 h 5418764"/>
              <a:gd name="connsiteX47" fmla="*/ 9999843 w 10091886"/>
              <a:gd name="connsiteY47" fmla="*/ 5357006 h 5418764"/>
              <a:gd name="connsiteX48" fmla="*/ 9885895 w 10091886"/>
              <a:gd name="connsiteY48" fmla="*/ 5288536 h 5418764"/>
              <a:gd name="connsiteX49" fmla="*/ 1084817 w 10091886"/>
              <a:gd name="connsiteY49" fmla="*/ 0 h 5418764"/>
              <a:gd name="connsiteX50" fmla="*/ 1422963 w 10091886"/>
              <a:gd name="connsiteY50" fmla="*/ 0 h 5418764"/>
              <a:gd name="connsiteX51" fmla="*/ 9885895 w 10091886"/>
              <a:gd name="connsiteY51" fmla="*/ 5288536 h 5418764"/>
              <a:gd name="connsiteX52" fmla="*/ 708016 w 10091886"/>
              <a:gd name="connsiteY52" fmla="*/ 0 h 5418764"/>
              <a:gd name="connsiteX53" fmla="*/ 717255 w 10091886"/>
              <a:gd name="connsiteY53" fmla="*/ 0 h 5418764"/>
              <a:gd name="connsiteX54" fmla="*/ 717256 w 10091886"/>
              <a:gd name="connsiteY54" fmla="*/ 1 h 5418764"/>
              <a:gd name="connsiteX55" fmla="*/ 1075848 w 10091886"/>
              <a:gd name="connsiteY55" fmla="*/ 1 h 5418764"/>
              <a:gd name="connsiteX56" fmla="*/ 9882097 w 10091886"/>
              <a:gd name="connsiteY56" fmla="*/ 5291645 h 5418764"/>
              <a:gd name="connsiteX57" fmla="*/ 9882125 w 10091886"/>
              <a:gd name="connsiteY57" fmla="*/ 5291661 h 5418764"/>
              <a:gd name="connsiteX58" fmla="*/ 1075849 w 10091886"/>
              <a:gd name="connsiteY58" fmla="*/ 1 h 5418764"/>
              <a:gd name="connsiteX59" fmla="*/ 1084819 w 10091886"/>
              <a:gd name="connsiteY59" fmla="*/ 1 h 5418764"/>
              <a:gd name="connsiteX60" fmla="*/ 9885895 w 10091886"/>
              <a:gd name="connsiteY60" fmla="*/ 5288537 h 5418764"/>
              <a:gd name="connsiteX61" fmla="*/ 9997479 w 10091886"/>
              <a:gd name="connsiteY61" fmla="*/ 5358266 h 5418764"/>
              <a:gd name="connsiteX62" fmla="*/ 9882213 w 10091886"/>
              <a:gd name="connsiteY62" fmla="*/ 5291714 h 5418764"/>
              <a:gd name="connsiteX63" fmla="*/ 9994650 w 10091886"/>
              <a:gd name="connsiteY63" fmla="*/ 5359276 h 5418764"/>
              <a:gd name="connsiteX64" fmla="*/ 9877896 w 10091886"/>
              <a:gd name="connsiteY64" fmla="*/ 5294555 h 5418764"/>
            </a:gdLst>
            <a:ahLst/>
            <a:cxnLst/>
            <a:rect l="l" t="t" r="r" b="b"/>
            <a:pathLst>
              <a:path w="10091886" h="5418764">
                <a:moveTo>
                  <a:pt x="317331" y="1"/>
                </a:moveTo>
                <a:lnTo>
                  <a:pt x="326859" y="1"/>
                </a:lnTo>
                <a:lnTo>
                  <a:pt x="326861" y="1"/>
                </a:lnTo>
                <a:lnTo>
                  <a:pt x="708015" y="1"/>
                </a:lnTo>
                <a:lnTo>
                  <a:pt x="9877874" y="5294543"/>
                </a:lnTo>
                <a:lnTo>
                  <a:pt x="9877897" y="5294556"/>
                </a:lnTo>
                <a:lnTo>
                  <a:pt x="9991604" y="5360208"/>
                </a:lnTo>
                <a:lnTo>
                  <a:pt x="9873829" y="5297582"/>
                </a:lnTo>
                <a:lnTo>
                  <a:pt x="10090124" y="5417484"/>
                </a:lnTo>
                <a:lnTo>
                  <a:pt x="10091886" y="5418764"/>
                </a:lnTo>
                <a:lnTo>
                  <a:pt x="0" y="52473"/>
                </a:lnTo>
                <a:lnTo>
                  <a:pt x="2169" y="48394"/>
                </a:lnTo>
                <a:lnTo>
                  <a:pt x="9873743" y="5297535"/>
                </a:lnTo>
                <a:close/>
                <a:moveTo>
                  <a:pt x="2360859" y="0"/>
                </a:moveTo>
                <a:lnTo>
                  <a:pt x="2634011" y="0"/>
                </a:lnTo>
                <a:lnTo>
                  <a:pt x="2634012" y="0"/>
                </a:lnTo>
                <a:lnTo>
                  <a:pt x="2640235" y="0"/>
                </a:lnTo>
                <a:lnTo>
                  <a:pt x="10067998" y="5396884"/>
                </a:lnTo>
                <a:lnTo>
                  <a:pt x="10067784" y="5396751"/>
                </a:lnTo>
                <a:lnTo>
                  <a:pt x="9896867" y="5277066"/>
                </a:lnTo>
                <a:close/>
                <a:moveTo>
                  <a:pt x="2354477" y="0"/>
                </a:moveTo>
                <a:lnTo>
                  <a:pt x="2360858" y="0"/>
                </a:lnTo>
                <a:lnTo>
                  <a:pt x="9896867" y="5277066"/>
                </a:lnTo>
                <a:lnTo>
                  <a:pt x="9981534" y="5338584"/>
                </a:lnTo>
                <a:lnTo>
                  <a:pt x="9894458" y="5279847"/>
                </a:lnTo>
                <a:close/>
                <a:moveTo>
                  <a:pt x="1751252" y="0"/>
                </a:moveTo>
                <a:lnTo>
                  <a:pt x="1757970" y="0"/>
                </a:lnTo>
                <a:lnTo>
                  <a:pt x="1757972" y="1"/>
                </a:lnTo>
                <a:lnTo>
                  <a:pt x="2060663" y="1"/>
                </a:lnTo>
                <a:lnTo>
                  <a:pt x="9892014" y="5282614"/>
                </a:lnTo>
                <a:lnTo>
                  <a:pt x="9892027" y="5282622"/>
                </a:lnTo>
                <a:lnTo>
                  <a:pt x="2060665" y="1"/>
                </a:lnTo>
                <a:lnTo>
                  <a:pt x="2067205" y="1"/>
                </a:lnTo>
                <a:lnTo>
                  <a:pt x="2067207" y="1"/>
                </a:lnTo>
                <a:lnTo>
                  <a:pt x="2354475" y="1"/>
                </a:lnTo>
                <a:lnTo>
                  <a:pt x="9894458" y="5279848"/>
                </a:lnTo>
                <a:lnTo>
                  <a:pt x="9980156" y="5339858"/>
                </a:lnTo>
                <a:lnTo>
                  <a:pt x="9892109" y="5282677"/>
                </a:lnTo>
                <a:lnTo>
                  <a:pt x="9978608" y="5341024"/>
                </a:lnTo>
                <a:lnTo>
                  <a:pt x="9889328" y="5285232"/>
                </a:lnTo>
                <a:close/>
                <a:moveTo>
                  <a:pt x="1422965" y="0"/>
                </a:moveTo>
                <a:lnTo>
                  <a:pt x="1431681" y="0"/>
                </a:lnTo>
                <a:lnTo>
                  <a:pt x="1431682" y="0"/>
                </a:lnTo>
                <a:lnTo>
                  <a:pt x="1751251" y="0"/>
                </a:lnTo>
                <a:lnTo>
                  <a:pt x="9889328" y="5285232"/>
                </a:lnTo>
                <a:lnTo>
                  <a:pt x="3311159" y="1174496"/>
                </a:lnTo>
                <a:lnTo>
                  <a:pt x="9889327" y="5285232"/>
                </a:lnTo>
                <a:lnTo>
                  <a:pt x="9999843" y="5357006"/>
                </a:lnTo>
                <a:lnTo>
                  <a:pt x="9885895" y="5288536"/>
                </a:lnTo>
                <a:close/>
                <a:moveTo>
                  <a:pt x="1084817" y="0"/>
                </a:moveTo>
                <a:lnTo>
                  <a:pt x="1422963" y="0"/>
                </a:lnTo>
                <a:lnTo>
                  <a:pt x="9885895" y="5288536"/>
                </a:lnTo>
                <a:close/>
                <a:moveTo>
                  <a:pt x="708016" y="0"/>
                </a:moveTo>
                <a:lnTo>
                  <a:pt x="717255" y="0"/>
                </a:lnTo>
                <a:lnTo>
                  <a:pt x="717256" y="1"/>
                </a:lnTo>
                <a:lnTo>
                  <a:pt x="1075848" y="1"/>
                </a:lnTo>
                <a:lnTo>
                  <a:pt x="9882097" y="5291645"/>
                </a:lnTo>
                <a:lnTo>
                  <a:pt x="9882125" y="5291661"/>
                </a:lnTo>
                <a:lnTo>
                  <a:pt x="1075849" y="1"/>
                </a:lnTo>
                <a:lnTo>
                  <a:pt x="1084819" y="1"/>
                </a:lnTo>
                <a:lnTo>
                  <a:pt x="9885895" y="5288537"/>
                </a:lnTo>
                <a:lnTo>
                  <a:pt x="9997479" y="5358266"/>
                </a:lnTo>
                <a:lnTo>
                  <a:pt x="9882213" y="5291714"/>
                </a:lnTo>
                <a:lnTo>
                  <a:pt x="9994650" y="5359276"/>
                </a:lnTo>
                <a:lnTo>
                  <a:pt x="9877896" y="5294555"/>
                </a:lnTo>
                <a:close/>
              </a:path>
            </a:pathLst>
          </a:custGeom>
          <a:noFill/>
          <a:ln w="12700" cap="sq">
            <a:gradFill>
              <a:gsLst>
                <a:gs pos="35000">
                  <a:schemeClr val="bg1">
                    <a:alpha val="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35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050057" y="-72570"/>
            <a:ext cx="10091886" cy="5418764"/>
          </a:xfrm>
          <a:custGeom>
            <a:avLst/>
            <a:gdLst>
              <a:gd name="connsiteX0" fmla="*/ 317331 w 10091886"/>
              <a:gd name="connsiteY0" fmla="*/ 1 h 5418764"/>
              <a:gd name="connsiteX1" fmla="*/ 326859 w 10091886"/>
              <a:gd name="connsiteY1" fmla="*/ 1 h 5418764"/>
              <a:gd name="connsiteX2" fmla="*/ 326861 w 10091886"/>
              <a:gd name="connsiteY2" fmla="*/ 1 h 5418764"/>
              <a:gd name="connsiteX3" fmla="*/ 708015 w 10091886"/>
              <a:gd name="connsiteY3" fmla="*/ 1 h 5418764"/>
              <a:gd name="connsiteX4" fmla="*/ 9877874 w 10091886"/>
              <a:gd name="connsiteY4" fmla="*/ 5294543 h 5418764"/>
              <a:gd name="connsiteX5" fmla="*/ 9877897 w 10091886"/>
              <a:gd name="connsiteY5" fmla="*/ 5294556 h 5418764"/>
              <a:gd name="connsiteX6" fmla="*/ 9991604 w 10091886"/>
              <a:gd name="connsiteY6" fmla="*/ 5360208 h 5418764"/>
              <a:gd name="connsiteX7" fmla="*/ 9873829 w 10091886"/>
              <a:gd name="connsiteY7" fmla="*/ 5297582 h 5418764"/>
              <a:gd name="connsiteX8" fmla="*/ 10090124 w 10091886"/>
              <a:gd name="connsiteY8" fmla="*/ 5417484 h 5418764"/>
              <a:gd name="connsiteX9" fmla="*/ 10091886 w 10091886"/>
              <a:gd name="connsiteY9" fmla="*/ 5418764 h 5418764"/>
              <a:gd name="connsiteX10" fmla="*/ 0 w 10091886"/>
              <a:gd name="connsiteY10" fmla="*/ 52473 h 5418764"/>
              <a:gd name="connsiteX11" fmla="*/ 2169 w 10091886"/>
              <a:gd name="connsiteY11" fmla="*/ 48394 h 5418764"/>
              <a:gd name="connsiteX12" fmla="*/ 9873743 w 10091886"/>
              <a:gd name="connsiteY12" fmla="*/ 5297535 h 5418764"/>
              <a:gd name="connsiteX13" fmla="*/ 2360859 w 10091886"/>
              <a:gd name="connsiteY13" fmla="*/ 0 h 5418764"/>
              <a:gd name="connsiteX14" fmla="*/ 2634011 w 10091886"/>
              <a:gd name="connsiteY14" fmla="*/ 0 h 5418764"/>
              <a:gd name="connsiteX15" fmla="*/ 2634012 w 10091886"/>
              <a:gd name="connsiteY15" fmla="*/ 0 h 5418764"/>
              <a:gd name="connsiteX16" fmla="*/ 2640235 w 10091886"/>
              <a:gd name="connsiteY16" fmla="*/ 0 h 5418764"/>
              <a:gd name="connsiteX17" fmla="*/ 10067998 w 10091886"/>
              <a:gd name="connsiteY17" fmla="*/ 5396884 h 5418764"/>
              <a:gd name="connsiteX18" fmla="*/ 10067784 w 10091886"/>
              <a:gd name="connsiteY18" fmla="*/ 5396751 h 5418764"/>
              <a:gd name="connsiteX19" fmla="*/ 9896867 w 10091886"/>
              <a:gd name="connsiteY19" fmla="*/ 5277066 h 5418764"/>
              <a:gd name="connsiteX20" fmla="*/ 2354477 w 10091886"/>
              <a:gd name="connsiteY20" fmla="*/ 0 h 5418764"/>
              <a:gd name="connsiteX21" fmla="*/ 2360858 w 10091886"/>
              <a:gd name="connsiteY21" fmla="*/ 0 h 5418764"/>
              <a:gd name="connsiteX22" fmla="*/ 9896867 w 10091886"/>
              <a:gd name="connsiteY22" fmla="*/ 5277066 h 5418764"/>
              <a:gd name="connsiteX23" fmla="*/ 9981534 w 10091886"/>
              <a:gd name="connsiteY23" fmla="*/ 5338584 h 5418764"/>
              <a:gd name="connsiteX24" fmla="*/ 9894458 w 10091886"/>
              <a:gd name="connsiteY24" fmla="*/ 5279847 h 5418764"/>
              <a:gd name="connsiteX25" fmla="*/ 1751252 w 10091886"/>
              <a:gd name="connsiteY25" fmla="*/ 0 h 5418764"/>
              <a:gd name="connsiteX26" fmla="*/ 1757970 w 10091886"/>
              <a:gd name="connsiteY26" fmla="*/ 0 h 5418764"/>
              <a:gd name="connsiteX27" fmla="*/ 1757972 w 10091886"/>
              <a:gd name="connsiteY27" fmla="*/ 1 h 5418764"/>
              <a:gd name="connsiteX28" fmla="*/ 2060663 w 10091886"/>
              <a:gd name="connsiteY28" fmla="*/ 1 h 5418764"/>
              <a:gd name="connsiteX29" fmla="*/ 9892014 w 10091886"/>
              <a:gd name="connsiteY29" fmla="*/ 5282614 h 5418764"/>
              <a:gd name="connsiteX30" fmla="*/ 9892027 w 10091886"/>
              <a:gd name="connsiteY30" fmla="*/ 5282622 h 5418764"/>
              <a:gd name="connsiteX31" fmla="*/ 2060665 w 10091886"/>
              <a:gd name="connsiteY31" fmla="*/ 1 h 5418764"/>
              <a:gd name="connsiteX32" fmla="*/ 2067205 w 10091886"/>
              <a:gd name="connsiteY32" fmla="*/ 1 h 5418764"/>
              <a:gd name="connsiteX33" fmla="*/ 2067207 w 10091886"/>
              <a:gd name="connsiteY33" fmla="*/ 1 h 5418764"/>
              <a:gd name="connsiteX34" fmla="*/ 2354475 w 10091886"/>
              <a:gd name="connsiteY34" fmla="*/ 1 h 5418764"/>
              <a:gd name="connsiteX35" fmla="*/ 9894458 w 10091886"/>
              <a:gd name="connsiteY35" fmla="*/ 5279848 h 5418764"/>
              <a:gd name="connsiteX36" fmla="*/ 9980156 w 10091886"/>
              <a:gd name="connsiteY36" fmla="*/ 5339858 h 5418764"/>
              <a:gd name="connsiteX37" fmla="*/ 9892109 w 10091886"/>
              <a:gd name="connsiteY37" fmla="*/ 5282677 h 5418764"/>
              <a:gd name="connsiteX38" fmla="*/ 9978608 w 10091886"/>
              <a:gd name="connsiteY38" fmla="*/ 5341024 h 5418764"/>
              <a:gd name="connsiteX39" fmla="*/ 9889328 w 10091886"/>
              <a:gd name="connsiteY39" fmla="*/ 5285232 h 5418764"/>
              <a:gd name="connsiteX40" fmla="*/ 1422965 w 10091886"/>
              <a:gd name="connsiteY40" fmla="*/ 0 h 5418764"/>
              <a:gd name="connsiteX41" fmla="*/ 1431681 w 10091886"/>
              <a:gd name="connsiteY41" fmla="*/ 0 h 5418764"/>
              <a:gd name="connsiteX42" fmla="*/ 1431682 w 10091886"/>
              <a:gd name="connsiteY42" fmla="*/ 0 h 5418764"/>
              <a:gd name="connsiteX43" fmla="*/ 1751251 w 10091886"/>
              <a:gd name="connsiteY43" fmla="*/ 0 h 5418764"/>
              <a:gd name="connsiteX44" fmla="*/ 9889328 w 10091886"/>
              <a:gd name="connsiteY44" fmla="*/ 5285232 h 5418764"/>
              <a:gd name="connsiteX45" fmla="*/ 3311159 w 10091886"/>
              <a:gd name="connsiteY45" fmla="*/ 1174496 h 5418764"/>
              <a:gd name="connsiteX46" fmla="*/ 9889327 w 10091886"/>
              <a:gd name="connsiteY46" fmla="*/ 5285232 h 5418764"/>
              <a:gd name="connsiteX47" fmla="*/ 9999843 w 10091886"/>
              <a:gd name="connsiteY47" fmla="*/ 5357006 h 5418764"/>
              <a:gd name="connsiteX48" fmla="*/ 9885895 w 10091886"/>
              <a:gd name="connsiteY48" fmla="*/ 5288536 h 5418764"/>
              <a:gd name="connsiteX49" fmla="*/ 1084817 w 10091886"/>
              <a:gd name="connsiteY49" fmla="*/ 0 h 5418764"/>
              <a:gd name="connsiteX50" fmla="*/ 1422963 w 10091886"/>
              <a:gd name="connsiteY50" fmla="*/ 0 h 5418764"/>
              <a:gd name="connsiteX51" fmla="*/ 9885895 w 10091886"/>
              <a:gd name="connsiteY51" fmla="*/ 5288536 h 5418764"/>
              <a:gd name="connsiteX52" fmla="*/ 708016 w 10091886"/>
              <a:gd name="connsiteY52" fmla="*/ 0 h 5418764"/>
              <a:gd name="connsiteX53" fmla="*/ 717255 w 10091886"/>
              <a:gd name="connsiteY53" fmla="*/ 0 h 5418764"/>
              <a:gd name="connsiteX54" fmla="*/ 717256 w 10091886"/>
              <a:gd name="connsiteY54" fmla="*/ 1 h 5418764"/>
              <a:gd name="connsiteX55" fmla="*/ 1075848 w 10091886"/>
              <a:gd name="connsiteY55" fmla="*/ 1 h 5418764"/>
              <a:gd name="connsiteX56" fmla="*/ 9882097 w 10091886"/>
              <a:gd name="connsiteY56" fmla="*/ 5291645 h 5418764"/>
              <a:gd name="connsiteX57" fmla="*/ 9882125 w 10091886"/>
              <a:gd name="connsiteY57" fmla="*/ 5291661 h 5418764"/>
              <a:gd name="connsiteX58" fmla="*/ 1075849 w 10091886"/>
              <a:gd name="connsiteY58" fmla="*/ 1 h 5418764"/>
              <a:gd name="connsiteX59" fmla="*/ 1084819 w 10091886"/>
              <a:gd name="connsiteY59" fmla="*/ 1 h 5418764"/>
              <a:gd name="connsiteX60" fmla="*/ 9885895 w 10091886"/>
              <a:gd name="connsiteY60" fmla="*/ 5288537 h 5418764"/>
              <a:gd name="connsiteX61" fmla="*/ 9997479 w 10091886"/>
              <a:gd name="connsiteY61" fmla="*/ 5358266 h 5418764"/>
              <a:gd name="connsiteX62" fmla="*/ 9882213 w 10091886"/>
              <a:gd name="connsiteY62" fmla="*/ 5291714 h 5418764"/>
              <a:gd name="connsiteX63" fmla="*/ 9994650 w 10091886"/>
              <a:gd name="connsiteY63" fmla="*/ 5359276 h 5418764"/>
              <a:gd name="connsiteX64" fmla="*/ 9877896 w 10091886"/>
              <a:gd name="connsiteY64" fmla="*/ 5294555 h 5418764"/>
            </a:gdLst>
            <a:ahLst/>
            <a:cxnLst/>
            <a:rect l="l" t="t" r="r" b="b"/>
            <a:pathLst>
              <a:path w="10091886" h="5418764">
                <a:moveTo>
                  <a:pt x="317331" y="1"/>
                </a:moveTo>
                <a:lnTo>
                  <a:pt x="326859" y="1"/>
                </a:lnTo>
                <a:lnTo>
                  <a:pt x="326861" y="1"/>
                </a:lnTo>
                <a:lnTo>
                  <a:pt x="708015" y="1"/>
                </a:lnTo>
                <a:lnTo>
                  <a:pt x="9877874" y="5294543"/>
                </a:lnTo>
                <a:lnTo>
                  <a:pt x="9877897" y="5294556"/>
                </a:lnTo>
                <a:lnTo>
                  <a:pt x="9991604" y="5360208"/>
                </a:lnTo>
                <a:lnTo>
                  <a:pt x="9873829" y="5297582"/>
                </a:lnTo>
                <a:lnTo>
                  <a:pt x="10090124" y="5417484"/>
                </a:lnTo>
                <a:lnTo>
                  <a:pt x="10091886" y="5418764"/>
                </a:lnTo>
                <a:lnTo>
                  <a:pt x="0" y="52473"/>
                </a:lnTo>
                <a:lnTo>
                  <a:pt x="2169" y="48394"/>
                </a:lnTo>
                <a:lnTo>
                  <a:pt x="9873743" y="5297535"/>
                </a:lnTo>
                <a:close/>
                <a:moveTo>
                  <a:pt x="2360859" y="0"/>
                </a:moveTo>
                <a:lnTo>
                  <a:pt x="2634011" y="0"/>
                </a:lnTo>
                <a:lnTo>
                  <a:pt x="2634012" y="0"/>
                </a:lnTo>
                <a:lnTo>
                  <a:pt x="2640235" y="0"/>
                </a:lnTo>
                <a:lnTo>
                  <a:pt x="10067998" y="5396884"/>
                </a:lnTo>
                <a:lnTo>
                  <a:pt x="10067784" y="5396751"/>
                </a:lnTo>
                <a:lnTo>
                  <a:pt x="9896867" y="5277066"/>
                </a:lnTo>
                <a:close/>
                <a:moveTo>
                  <a:pt x="2354477" y="0"/>
                </a:moveTo>
                <a:lnTo>
                  <a:pt x="2360858" y="0"/>
                </a:lnTo>
                <a:lnTo>
                  <a:pt x="9896867" y="5277066"/>
                </a:lnTo>
                <a:lnTo>
                  <a:pt x="9981534" y="5338584"/>
                </a:lnTo>
                <a:lnTo>
                  <a:pt x="9894458" y="5279847"/>
                </a:lnTo>
                <a:close/>
                <a:moveTo>
                  <a:pt x="1751252" y="0"/>
                </a:moveTo>
                <a:lnTo>
                  <a:pt x="1757970" y="0"/>
                </a:lnTo>
                <a:lnTo>
                  <a:pt x="1757972" y="1"/>
                </a:lnTo>
                <a:lnTo>
                  <a:pt x="2060663" y="1"/>
                </a:lnTo>
                <a:lnTo>
                  <a:pt x="9892014" y="5282614"/>
                </a:lnTo>
                <a:lnTo>
                  <a:pt x="9892027" y="5282622"/>
                </a:lnTo>
                <a:lnTo>
                  <a:pt x="2060665" y="1"/>
                </a:lnTo>
                <a:lnTo>
                  <a:pt x="2067205" y="1"/>
                </a:lnTo>
                <a:lnTo>
                  <a:pt x="2067207" y="1"/>
                </a:lnTo>
                <a:lnTo>
                  <a:pt x="2354475" y="1"/>
                </a:lnTo>
                <a:lnTo>
                  <a:pt x="9894458" y="5279848"/>
                </a:lnTo>
                <a:lnTo>
                  <a:pt x="9980156" y="5339858"/>
                </a:lnTo>
                <a:lnTo>
                  <a:pt x="9892109" y="5282677"/>
                </a:lnTo>
                <a:lnTo>
                  <a:pt x="9978608" y="5341024"/>
                </a:lnTo>
                <a:lnTo>
                  <a:pt x="9889328" y="5285232"/>
                </a:lnTo>
                <a:close/>
                <a:moveTo>
                  <a:pt x="1422965" y="0"/>
                </a:moveTo>
                <a:lnTo>
                  <a:pt x="1431681" y="0"/>
                </a:lnTo>
                <a:lnTo>
                  <a:pt x="1431682" y="0"/>
                </a:lnTo>
                <a:lnTo>
                  <a:pt x="1751251" y="0"/>
                </a:lnTo>
                <a:lnTo>
                  <a:pt x="9889328" y="5285232"/>
                </a:lnTo>
                <a:lnTo>
                  <a:pt x="3311159" y="1174496"/>
                </a:lnTo>
                <a:lnTo>
                  <a:pt x="9889327" y="5285232"/>
                </a:lnTo>
                <a:lnTo>
                  <a:pt x="9999843" y="5357006"/>
                </a:lnTo>
                <a:lnTo>
                  <a:pt x="9885895" y="5288536"/>
                </a:lnTo>
                <a:close/>
                <a:moveTo>
                  <a:pt x="1084817" y="0"/>
                </a:moveTo>
                <a:lnTo>
                  <a:pt x="1422963" y="0"/>
                </a:lnTo>
                <a:lnTo>
                  <a:pt x="9885895" y="5288536"/>
                </a:lnTo>
                <a:close/>
                <a:moveTo>
                  <a:pt x="708016" y="0"/>
                </a:moveTo>
                <a:lnTo>
                  <a:pt x="717255" y="0"/>
                </a:lnTo>
                <a:lnTo>
                  <a:pt x="717256" y="1"/>
                </a:lnTo>
                <a:lnTo>
                  <a:pt x="1075848" y="1"/>
                </a:lnTo>
                <a:lnTo>
                  <a:pt x="9882097" y="5291645"/>
                </a:lnTo>
                <a:lnTo>
                  <a:pt x="9882125" y="5291661"/>
                </a:lnTo>
                <a:lnTo>
                  <a:pt x="1075849" y="1"/>
                </a:lnTo>
                <a:lnTo>
                  <a:pt x="1084819" y="1"/>
                </a:lnTo>
                <a:lnTo>
                  <a:pt x="9885895" y="5288537"/>
                </a:lnTo>
                <a:lnTo>
                  <a:pt x="9997479" y="5358266"/>
                </a:lnTo>
                <a:lnTo>
                  <a:pt x="9882213" y="5291714"/>
                </a:lnTo>
                <a:lnTo>
                  <a:pt x="9994650" y="5359276"/>
                </a:lnTo>
                <a:lnTo>
                  <a:pt x="9877896" y="5294555"/>
                </a:lnTo>
                <a:close/>
              </a:path>
            </a:pathLst>
          </a:custGeom>
          <a:noFill/>
          <a:ln w="12700" cap="sq">
            <a:gradFill>
              <a:gsLst>
                <a:gs pos="35000">
                  <a:schemeClr val="bg1">
                    <a:alpha val="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35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-1" y="0"/>
            <a:ext cx="7707087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19736676" flipV="1">
            <a:off x="5076357" y="3785845"/>
            <a:ext cx="11675538" cy="5676147"/>
          </a:xfrm>
          <a:custGeom>
            <a:avLst/>
            <a:gdLst>
              <a:gd name="connsiteX0" fmla="*/ 7694509 w 11675538"/>
              <a:gd name="connsiteY0" fmla="*/ 3642202 h 5676147"/>
              <a:gd name="connsiteX1" fmla="*/ 719233 w 11675538"/>
              <a:gd name="connsiteY1" fmla="*/ 4962047 h 5676147"/>
              <a:gd name="connsiteX2" fmla="*/ 542499 w 11675538"/>
              <a:gd name="connsiteY2" fmla="*/ 5125225 h 5676147"/>
              <a:gd name="connsiteX3" fmla="*/ 542500 w 11675538"/>
              <a:gd name="connsiteY3" fmla="*/ 5125225 h 5676147"/>
              <a:gd name="connsiteX4" fmla="*/ 542500 w 11675538"/>
              <a:gd name="connsiteY4" fmla="*/ 5125225 h 5676147"/>
              <a:gd name="connsiteX5" fmla="*/ 1478286 w 11675538"/>
              <a:gd name="connsiteY5" fmla="*/ 4931182 h 5676147"/>
              <a:gd name="connsiteX6" fmla="*/ 7768648 w 11675538"/>
              <a:gd name="connsiteY6" fmla="*/ 3622207 h 5676147"/>
              <a:gd name="connsiteX7" fmla="*/ 7694710 w 11675538"/>
              <a:gd name="connsiteY7" fmla="*/ 3630912 h 5676147"/>
              <a:gd name="connsiteX8" fmla="*/ 1209430 w 11675538"/>
              <a:gd name="connsiteY8" fmla="*/ 4509450 h 5676147"/>
              <a:gd name="connsiteX9" fmla="*/ 1206094 w 11675538"/>
              <a:gd name="connsiteY9" fmla="*/ 4512529 h 5676147"/>
              <a:gd name="connsiteX10" fmla="*/ 7694792 w 11675538"/>
              <a:gd name="connsiteY10" fmla="*/ 3633528 h 5676147"/>
              <a:gd name="connsiteX11" fmla="*/ 7768296 w 11675538"/>
              <a:gd name="connsiteY11" fmla="*/ 3624895 h 5676147"/>
              <a:gd name="connsiteX12" fmla="*/ 7694930 w 11675538"/>
              <a:gd name="connsiteY12" fmla="*/ 3636141 h 5676147"/>
              <a:gd name="connsiteX13" fmla="*/ 7768542 w 11675538"/>
              <a:gd name="connsiteY13" fmla="*/ 3623539 h 5676147"/>
              <a:gd name="connsiteX14" fmla="*/ 7694793 w 11675538"/>
              <a:gd name="connsiteY14" fmla="*/ 3633529 h 5676147"/>
              <a:gd name="connsiteX15" fmla="*/ 1206094 w 11675538"/>
              <a:gd name="connsiteY15" fmla="*/ 4512531 h 5676147"/>
              <a:gd name="connsiteX16" fmla="*/ 1055951 w 11675538"/>
              <a:gd name="connsiteY16" fmla="*/ 4651157 h 5676147"/>
              <a:gd name="connsiteX17" fmla="*/ 1055950 w 11675538"/>
              <a:gd name="connsiteY17" fmla="*/ 4651158 h 5676147"/>
              <a:gd name="connsiteX18" fmla="*/ 1052532 w 11675538"/>
              <a:gd name="connsiteY18" fmla="*/ 4654313 h 5676147"/>
              <a:gd name="connsiteX19" fmla="*/ 7694861 w 11675538"/>
              <a:gd name="connsiteY19" fmla="*/ 3636152 h 5676147"/>
              <a:gd name="connsiteX20" fmla="*/ 7694850 w 11675538"/>
              <a:gd name="connsiteY20" fmla="*/ 3636154 h 5676147"/>
              <a:gd name="connsiteX21" fmla="*/ 1052531 w 11675538"/>
              <a:gd name="connsiteY21" fmla="*/ 4654315 h 5676147"/>
              <a:gd name="connsiteX22" fmla="*/ 894328 w 11675538"/>
              <a:gd name="connsiteY22" fmla="*/ 4800383 h 5676147"/>
              <a:gd name="connsiteX23" fmla="*/ 894326 w 11675538"/>
              <a:gd name="connsiteY23" fmla="*/ 4800384 h 5676147"/>
              <a:gd name="connsiteX24" fmla="*/ 890815 w 11675538"/>
              <a:gd name="connsiteY24" fmla="*/ 4803625 h 5676147"/>
              <a:gd name="connsiteX25" fmla="*/ 7694709 w 11675538"/>
              <a:gd name="connsiteY25" fmla="*/ 3638818 h 5676147"/>
              <a:gd name="connsiteX26" fmla="*/ 7787107 w 11675538"/>
              <a:gd name="connsiteY26" fmla="*/ 3623000 h 5676147"/>
              <a:gd name="connsiteX27" fmla="*/ 7694709 w 11675538"/>
              <a:gd name="connsiteY27" fmla="*/ 3638819 h 5676147"/>
              <a:gd name="connsiteX28" fmla="*/ 2272883 w 11675538"/>
              <a:gd name="connsiteY28" fmla="*/ 4664724 h 5676147"/>
              <a:gd name="connsiteX29" fmla="*/ 7694709 w 11675538"/>
              <a:gd name="connsiteY29" fmla="*/ 3638818 h 5676147"/>
              <a:gd name="connsiteX30" fmla="*/ 890815 w 11675538"/>
              <a:gd name="connsiteY30" fmla="*/ 4803626 h 5676147"/>
              <a:gd name="connsiteX31" fmla="*/ 723790 w 11675538"/>
              <a:gd name="connsiteY31" fmla="*/ 4957839 h 5676147"/>
              <a:gd name="connsiteX32" fmla="*/ 723790 w 11675538"/>
              <a:gd name="connsiteY32" fmla="*/ 4957840 h 5676147"/>
              <a:gd name="connsiteX33" fmla="*/ 719234 w 11675538"/>
              <a:gd name="connsiteY33" fmla="*/ 4962046 h 5676147"/>
              <a:gd name="connsiteX34" fmla="*/ 7694509 w 11675538"/>
              <a:gd name="connsiteY34" fmla="*/ 3642202 h 5676147"/>
              <a:gd name="connsiteX35" fmla="*/ 7785488 w 11675538"/>
              <a:gd name="connsiteY35" fmla="*/ 3626693 h 5676147"/>
              <a:gd name="connsiteX36" fmla="*/ 7694119 w 11675538"/>
              <a:gd name="connsiteY36" fmla="*/ 3645640 h 5676147"/>
              <a:gd name="connsiteX37" fmla="*/ 7786479 w 11675538"/>
              <a:gd name="connsiteY37" fmla="*/ 3624800 h 5676147"/>
              <a:gd name="connsiteX38" fmla="*/ 7694510 w 11675538"/>
              <a:gd name="connsiteY38" fmla="*/ 3642203 h 5676147"/>
              <a:gd name="connsiteX39" fmla="*/ 1478286 w 11675538"/>
              <a:gd name="connsiteY39" fmla="*/ 4931182 h 5676147"/>
              <a:gd name="connsiteX40" fmla="*/ 542500 w 11675538"/>
              <a:gd name="connsiteY40" fmla="*/ 5125225 h 5676147"/>
              <a:gd name="connsiteX41" fmla="*/ 537812 w 11675538"/>
              <a:gd name="connsiteY41" fmla="*/ 5129553 h 5676147"/>
              <a:gd name="connsiteX42" fmla="*/ 7694047 w 11675538"/>
              <a:gd name="connsiteY42" fmla="*/ 3645655 h 5676147"/>
              <a:gd name="connsiteX43" fmla="*/ 7694026 w 11675538"/>
              <a:gd name="connsiteY43" fmla="*/ 3645660 h 5676147"/>
              <a:gd name="connsiteX44" fmla="*/ 537812 w 11675538"/>
              <a:gd name="connsiteY44" fmla="*/ 5129554 h 5676147"/>
              <a:gd name="connsiteX45" fmla="*/ 350392 w 11675538"/>
              <a:gd name="connsiteY45" fmla="*/ 5302598 h 5676147"/>
              <a:gd name="connsiteX46" fmla="*/ 350391 w 11675538"/>
              <a:gd name="connsiteY46" fmla="*/ 5302598 h 5676147"/>
              <a:gd name="connsiteX47" fmla="*/ 345562 w 11675538"/>
              <a:gd name="connsiteY47" fmla="*/ 5307057 h 5676147"/>
              <a:gd name="connsiteX48" fmla="*/ 7693233 w 11675538"/>
              <a:gd name="connsiteY48" fmla="*/ 3649208 h 5676147"/>
              <a:gd name="connsiteX49" fmla="*/ 7841972 w 11675538"/>
              <a:gd name="connsiteY49" fmla="*/ 3610954 h 5676147"/>
              <a:gd name="connsiteX50" fmla="*/ 1355448 w 11675538"/>
              <a:gd name="connsiteY50" fmla="*/ 4374632 h 5676147"/>
              <a:gd name="connsiteX51" fmla="*/ 1352195 w 11675538"/>
              <a:gd name="connsiteY51" fmla="*/ 4377635 h 5676147"/>
              <a:gd name="connsiteX52" fmla="*/ 1352195 w 11675538"/>
              <a:gd name="connsiteY52" fmla="*/ 4377635 h 5676147"/>
              <a:gd name="connsiteX53" fmla="*/ 1209430 w 11675538"/>
              <a:gd name="connsiteY53" fmla="*/ 4509449 h 5676147"/>
              <a:gd name="connsiteX54" fmla="*/ 7694710 w 11675538"/>
              <a:gd name="connsiteY54" fmla="*/ 3630912 h 5676147"/>
              <a:gd name="connsiteX55" fmla="*/ 7841796 w 11675538"/>
              <a:gd name="connsiteY55" fmla="*/ 3610988 h 5676147"/>
              <a:gd name="connsiteX56" fmla="*/ 7865016 w 11675538"/>
              <a:gd name="connsiteY56" fmla="*/ 3610862 h 5676147"/>
              <a:gd name="connsiteX57" fmla="*/ 7863477 w 11675538"/>
              <a:gd name="connsiteY57" fmla="*/ 3611044 h 5676147"/>
              <a:gd name="connsiteX58" fmla="*/ 7692569 w 11675538"/>
              <a:gd name="connsiteY58" fmla="*/ 3652752 h 5676147"/>
              <a:gd name="connsiteX59" fmla="*/ 7784346 w 11675538"/>
              <a:gd name="connsiteY59" fmla="*/ 3628650 h 5676147"/>
              <a:gd name="connsiteX60" fmla="*/ 7693235 w 11675538"/>
              <a:gd name="connsiteY60" fmla="*/ 3649208 h 5676147"/>
              <a:gd name="connsiteX61" fmla="*/ 7693216 w 11675538"/>
              <a:gd name="connsiteY61" fmla="*/ 3649212 h 5676147"/>
              <a:gd name="connsiteX62" fmla="*/ 345562 w 11675538"/>
              <a:gd name="connsiteY62" fmla="*/ 5307058 h 5676147"/>
              <a:gd name="connsiteX63" fmla="*/ 146349 w 11675538"/>
              <a:gd name="connsiteY63" fmla="*/ 5490990 h 5676147"/>
              <a:gd name="connsiteX64" fmla="*/ 146348 w 11675538"/>
              <a:gd name="connsiteY64" fmla="*/ 5490991 h 5676147"/>
              <a:gd name="connsiteX65" fmla="*/ 141368 w 11675538"/>
              <a:gd name="connsiteY65" fmla="*/ 5495589 h 5676147"/>
              <a:gd name="connsiteX66" fmla="*/ 7692501 w 11675538"/>
              <a:gd name="connsiteY66" fmla="*/ 3652770 h 5676147"/>
              <a:gd name="connsiteX67" fmla="*/ 0 w 11675538"/>
              <a:gd name="connsiteY67" fmla="*/ 5672969 h 5676147"/>
              <a:gd name="connsiteX68" fmla="*/ 834 w 11675538"/>
              <a:gd name="connsiteY68" fmla="*/ 5676147 h 5676147"/>
              <a:gd name="connsiteX69" fmla="*/ 8600663 w 11675538"/>
              <a:gd name="connsiteY69" fmla="*/ 3313118 h 5676147"/>
              <a:gd name="connsiteX70" fmla="*/ 1517394 w 11675538"/>
              <a:gd name="connsiteY70" fmla="*/ 3786182 h 5676147"/>
              <a:gd name="connsiteX71" fmla="*/ 1322352 w 11675538"/>
              <a:gd name="connsiteY71" fmla="*/ 3926967 h 5676147"/>
              <a:gd name="connsiteX72" fmla="*/ 8619044 w 11675538"/>
              <a:gd name="connsiteY72" fmla="*/ 3306603 h 5676147"/>
              <a:gd name="connsiteX73" fmla="*/ 8601808 w 11675538"/>
              <a:gd name="connsiteY73" fmla="*/ 3307151 h 5676147"/>
              <a:gd name="connsiteX74" fmla="*/ 8615016 w 11675538"/>
              <a:gd name="connsiteY74" fmla="*/ 3306500 h 5676147"/>
              <a:gd name="connsiteX75" fmla="*/ 9782805 w 11675538"/>
              <a:gd name="connsiteY75" fmla="*/ 3322786 h 5676147"/>
              <a:gd name="connsiteX76" fmla="*/ 9709369 w 11675538"/>
              <a:gd name="connsiteY76" fmla="*/ 3310548 h 5676147"/>
              <a:gd name="connsiteX77" fmla="*/ 3236091 w 11675538"/>
              <a:gd name="connsiteY77" fmla="*/ 2347551 h 5676147"/>
              <a:gd name="connsiteX78" fmla="*/ 3232030 w 11675538"/>
              <a:gd name="connsiteY78" fmla="*/ 2349580 h 5676147"/>
              <a:gd name="connsiteX79" fmla="*/ 9708720 w 11675538"/>
              <a:gd name="connsiteY79" fmla="*/ 3313083 h 5676147"/>
              <a:gd name="connsiteX80" fmla="*/ 9781718 w 11675538"/>
              <a:gd name="connsiteY80" fmla="*/ 3325269 h 5676147"/>
              <a:gd name="connsiteX81" fmla="*/ 9708124 w 11675538"/>
              <a:gd name="connsiteY81" fmla="*/ 3315631 h 5676147"/>
              <a:gd name="connsiteX82" fmla="*/ 9782332 w 11675538"/>
              <a:gd name="connsiteY82" fmla="*/ 3324035 h 5676147"/>
              <a:gd name="connsiteX83" fmla="*/ 9708720 w 11675538"/>
              <a:gd name="connsiteY83" fmla="*/ 3313084 h 5676147"/>
              <a:gd name="connsiteX84" fmla="*/ 3232029 w 11675538"/>
              <a:gd name="connsiteY84" fmla="*/ 2349581 h 5676147"/>
              <a:gd name="connsiteX85" fmla="*/ 3049211 w 11675538"/>
              <a:gd name="connsiteY85" fmla="*/ 2440890 h 5676147"/>
              <a:gd name="connsiteX86" fmla="*/ 3049210 w 11675538"/>
              <a:gd name="connsiteY86" fmla="*/ 2440891 h 5676147"/>
              <a:gd name="connsiteX87" fmla="*/ 3045048 w 11675538"/>
              <a:gd name="connsiteY87" fmla="*/ 2442969 h 5676147"/>
              <a:gd name="connsiteX88" fmla="*/ 9708055 w 11675538"/>
              <a:gd name="connsiteY88" fmla="*/ 3315622 h 5676147"/>
              <a:gd name="connsiteX89" fmla="*/ 9708044 w 11675538"/>
              <a:gd name="connsiteY89" fmla="*/ 3315621 h 5676147"/>
              <a:gd name="connsiteX90" fmla="*/ 3045046 w 11675538"/>
              <a:gd name="connsiteY90" fmla="*/ 2442970 h 5676147"/>
              <a:gd name="connsiteX91" fmla="*/ 2852413 w 11675538"/>
              <a:gd name="connsiteY91" fmla="*/ 2539181 h 5676147"/>
              <a:gd name="connsiteX92" fmla="*/ 2852412 w 11675538"/>
              <a:gd name="connsiteY92" fmla="*/ 2539182 h 5676147"/>
              <a:gd name="connsiteX93" fmla="*/ 2848136 w 11675538"/>
              <a:gd name="connsiteY93" fmla="*/ 2541317 h 5676147"/>
              <a:gd name="connsiteX94" fmla="*/ 9707166 w 11675538"/>
              <a:gd name="connsiteY94" fmla="*/ 3318141 h 5676147"/>
              <a:gd name="connsiteX95" fmla="*/ 9800312 w 11675538"/>
              <a:gd name="connsiteY95" fmla="*/ 3328690 h 5676147"/>
              <a:gd name="connsiteX96" fmla="*/ 9707165 w 11675538"/>
              <a:gd name="connsiteY96" fmla="*/ 3318141 h 5676147"/>
              <a:gd name="connsiteX97" fmla="*/ 4214184 w 11675538"/>
              <a:gd name="connsiteY97" fmla="*/ 2792948 h 5676147"/>
              <a:gd name="connsiteX98" fmla="*/ 9707166 w 11675538"/>
              <a:gd name="connsiteY98" fmla="*/ 3318141 h 5676147"/>
              <a:gd name="connsiteX99" fmla="*/ 2848135 w 11675538"/>
              <a:gd name="connsiteY99" fmla="*/ 2541317 h 5676147"/>
              <a:gd name="connsiteX100" fmla="*/ 2644761 w 11675538"/>
              <a:gd name="connsiteY100" fmla="*/ 2642893 h 5676147"/>
              <a:gd name="connsiteX101" fmla="*/ 2644760 w 11675538"/>
              <a:gd name="connsiteY101" fmla="*/ 2642894 h 5676147"/>
              <a:gd name="connsiteX102" fmla="*/ 2639213 w 11675538"/>
              <a:gd name="connsiteY102" fmla="*/ 2645664 h 5676147"/>
              <a:gd name="connsiteX103" fmla="*/ 9706031 w 11675538"/>
              <a:gd name="connsiteY103" fmla="*/ 3321335 h 5676147"/>
              <a:gd name="connsiteX104" fmla="*/ 9797728 w 11675538"/>
              <a:gd name="connsiteY104" fmla="*/ 3331786 h 5676147"/>
              <a:gd name="connsiteX105" fmla="*/ 9704699 w 11675538"/>
              <a:gd name="connsiteY105" fmla="*/ 3324527 h 5676147"/>
              <a:gd name="connsiteX106" fmla="*/ 9799208 w 11675538"/>
              <a:gd name="connsiteY106" fmla="*/ 3330244 h 5676147"/>
              <a:gd name="connsiteX107" fmla="*/ 9706031 w 11675538"/>
              <a:gd name="connsiteY107" fmla="*/ 3321335 h 5676147"/>
              <a:gd name="connsiteX108" fmla="*/ 3922608 w 11675538"/>
              <a:gd name="connsiteY108" fmla="*/ 2870075 h 5676147"/>
              <a:gd name="connsiteX109" fmla="*/ 9706031 w 11675538"/>
              <a:gd name="connsiteY109" fmla="*/ 3321335 h 5676147"/>
              <a:gd name="connsiteX110" fmla="*/ 2639211 w 11675538"/>
              <a:gd name="connsiteY110" fmla="*/ 2645665 h 5676147"/>
              <a:gd name="connsiteX111" fmla="*/ 2424014 w 11675538"/>
              <a:gd name="connsiteY111" fmla="*/ 2753146 h 5676147"/>
              <a:gd name="connsiteX112" fmla="*/ 2424016 w 11675538"/>
              <a:gd name="connsiteY112" fmla="*/ 2753146 h 5676147"/>
              <a:gd name="connsiteX113" fmla="*/ 2418307 w 11675538"/>
              <a:gd name="connsiteY113" fmla="*/ 2755997 h 5676147"/>
              <a:gd name="connsiteX114" fmla="*/ 9704626 w 11675538"/>
              <a:gd name="connsiteY114" fmla="*/ 3324522 h 5676147"/>
              <a:gd name="connsiteX115" fmla="*/ 9704603 w 11675538"/>
              <a:gd name="connsiteY115" fmla="*/ 3324520 h 5676147"/>
              <a:gd name="connsiteX116" fmla="*/ 2418307 w 11675538"/>
              <a:gd name="connsiteY116" fmla="*/ 2755997 h 5676147"/>
              <a:gd name="connsiteX117" fmla="*/ 2190097 w 11675538"/>
              <a:gd name="connsiteY117" fmla="*/ 2869977 h 5676147"/>
              <a:gd name="connsiteX118" fmla="*/ 2190097 w 11675538"/>
              <a:gd name="connsiteY118" fmla="*/ 2869976 h 5676147"/>
              <a:gd name="connsiteX119" fmla="*/ 2184217 w 11675538"/>
              <a:gd name="connsiteY119" fmla="*/ 2872913 h 5676147"/>
              <a:gd name="connsiteX120" fmla="*/ 9702854 w 11675538"/>
              <a:gd name="connsiteY120" fmla="*/ 3327708 h 5676147"/>
              <a:gd name="connsiteX121" fmla="*/ 9856361 w 11675538"/>
              <a:gd name="connsiteY121" fmla="*/ 3332406 h 5676147"/>
              <a:gd name="connsiteX122" fmla="*/ 3413888 w 11675538"/>
              <a:gd name="connsiteY122" fmla="*/ 2258750 h 5676147"/>
              <a:gd name="connsiteX123" fmla="*/ 3409928 w 11675538"/>
              <a:gd name="connsiteY123" fmla="*/ 2260728 h 5676147"/>
              <a:gd name="connsiteX124" fmla="*/ 3409927 w 11675538"/>
              <a:gd name="connsiteY124" fmla="*/ 2260729 h 5676147"/>
              <a:gd name="connsiteX125" fmla="*/ 3236092 w 11675538"/>
              <a:gd name="connsiteY125" fmla="*/ 2347551 h 5676147"/>
              <a:gd name="connsiteX126" fmla="*/ 9709369 w 11675538"/>
              <a:gd name="connsiteY126" fmla="*/ 3310548 h 5676147"/>
              <a:gd name="connsiteX127" fmla="*/ 9856183 w 11675538"/>
              <a:gd name="connsiteY127" fmla="*/ 3332389 h 5676147"/>
              <a:gd name="connsiteX128" fmla="*/ 9878518 w 11675538"/>
              <a:gd name="connsiteY128" fmla="*/ 3338737 h 5676147"/>
              <a:gd name="connsiteX129" fmla="*/ 9876990 w 11675538"/>
              <a:gd name="connsiteY129" fmla="*/ 3338483 h 5676147"/>
              <a:gd name="connsiteX130" fmla="*/ 9701228 w 11675538"/>
              <a:gd name="connsiteY130" fmla="*/ 3330927 h 5676147"/>
              <a:gd name="connsiteX131" fmla="*/ 9796086 w 11675538"/>
              <a:gd name="connsiteY131" fmla="*/ 3333347 h 5676147"/>
              <a:gd name="connsiteX132" fmla="*/ 9702855 w 11675538"/>
              <a:gd name="connsiteY132" fmla="*/ 3327708 h 5676147"/>
              <a:gd name="connsiteX133" fmla="*/ 9702836 w 11675538"/>
              <a:gd name="connsiteY133" fmla="*/ 3327707 h 5676147"/>
              <a:gd name="connsiteX134" fmla="*/ 2184216 w 11675538"/>
              <a:gd name="connsiteY134" fmla="*/ 2872914 h 5676147"/>
              <a:gd name="connsiteX135" fmla="*/ 1941649 w 11675538"/>
              <a:gd name="connsiteY135" fmla="*/ 2994065 h 5676147"/>
              <a:gd name="connsiteX136" fmla="*/ 1941647 w 11675538"/>
              <a:gd name="connsiteY136" fmla="*/ 2994066 h 5676147"/>
              <a:gd name="connsiteX137" fmla="*/ 1935584 w 11675538"/>
              <a:gd name="connsiteY137" fmla="*/ 2997095 h 5676147"/>
              <a:gd name="connsiteX138" fmla="*/ 9701159 w 11675538"/>
              <a:gd name="connsiteY138" fmla="*/ 3330924 h 5676147"/>
              <a:gd name="connsiteX139" fmla="*/ 8744281 w 11675538"/>
              <a:gd name="connsiteY139" fmla="*/ 3306511 h 5676147"/>
              <a:gd name="connsiteX140" fmla="*/ 8773698 w 11675538"/>
              <a:gd name="connsiteY140" fmla="*/ 3302470 h 5676147"/>
              <a:gd name="connsiteX141" fmla="*/ 8772149 w 11675538"/>
              <a:gd name="connsiteY141" fmla="*/ 3302465 h 5676147"/>
              <a:gd name="connsiteX142" fmla="*/ 8739378 w 11675538"/>
              <a:gd name="connsiteY142" fmla="*/ 3306385 h 5676147"/>
              <a:gd name="connsiteX143" fmla="*/ 8694158 w 11675538"/>
              <a:gd name="connsiteY143" fmla="*/ 3305231 h 5676147"/>
              <a:gd name="connsiteX144" fmla="*/ 8694895 w 11675538"/>
              <a:gd name="connsiteY144" fmla="*/ 3305169 h 5676147"/>
              <a:gd name="connsiteX145" fmla="*/ 8693812 w 11675538"/>
              <a:gd name="connsiteY145" fmla="*/ 3305223 h 5676147"/>
              <a:gd name="connsiteX146" fmla="*/ 8658977 w 11675538"/>
              <a:gd name="connsiteY146" fmla="*/ 3304334 h 5676147"/>
              <a:gd name="connsiteX147" fmla="*/ 8676400 w 11675538"/>
              <a:gd name="connsiteY147" fmla="*/ 3303475 h 5676147"/>
              <a:gd name="connsiteX148" fmla="*/ 8643688 w 11675538"/>
              <a:gd name="connsiteY148" fmla="*/ 3303944 h 5676147"/>
              <a:gd name="connsiteX149" fmla="*/ 8630965 w 11675538"/>
              <a:gd name="connsiteY149" fmla="*/ 3303619 h 5676147"/>
              <a:gd name="connsiteX150" fmla="*/ 8676664 w 11675538"/>
              <a:gd name="connsiteY150" fmla="*/ 3302166 h 5676147"/>
              <a:gd name="connsiteX151" fmla="*/ 8602216 w 11675538"/>
              <a:gd name="connsiteY151" fmla="*/ 3301934 h 5676147"/>
              <a:gd name="connsiteX152" fmla="*/ 8750630 w 11675538"/>
              <a:gd name="connsiteY152" fmla="*/ 3299808 h 5676147"/>
              <a:gd name="connsiteX153" fmla="*/ 8750809 w 11675538"/>
              <a:gd name="connsiteY153" fmla="*/ 3299795 h 5676147"/>
              <a:gd name="connsiteX154" fmla="*/ 8443417 w 11675538"/>
              <a:gd name="connsiteY154" fmla="*/ 3298834 h 5676147"/>
              <a:gd name="connsiteX155" fmla="*/ 1750395 w 11675538"/>
              <a:gd name="connsiteY155" fmla="*/ 3128067 h 5676147"/>
              <a:gd name="connsiteX156" fmla="*/ 1750312 w 11675538"/>
              <a:gd name="connsiteY156" fmla="*/ 3131353 h 5676147"/>
              <a:gd name="connsiteX157" fmla="*/ 8296564 w 11675538"/>
              <a:gd name="connsiteY157" fmla="*/ 3298375 h 5676147"/>
              <a:gd name="connsiteX158" fmla="*/ 2219516 w 11675538"/>
              <a:gd name="connsiteY158" fmla="*/ 3279378 h 5676147"/>
              <a:gd name="connsiteX159" fmla="*/ 2215927 w 11675538"/>
              <a:gd name="connsiteY159" fmla="*/ 3281969 h 5676147"/>
              <a:gd name="connsiteX160" fmla="*/ 2215927 w 11675538"/>
              <a:gd name="connsiteY160" fmla="*/ 3281970 h 5676147"/>
              <a:gd name="connsiteX161" fmla="*/ 2058373 w 11675538"/>
              <a:gd name="connsiteY161" fmla="*/ 3395695 h 5676147"/>
              <a:gd name="connsiteX162" fmla="*/ 8495799 w 11675538"/>
              <a:gd name="connsiteY162" fmla="*/ 3303458 h 5676147"/>
              <a:gd name="connsiteX163" fmla="*/ 2058372 w 11675538"/>
              <a:gd name="connsiteY163" fmla="*/ 3395695 h 5676147"/>
              <a:gd name="connsiteX164" fmla="*/ 2054691 w 11675538"/>
              <a:gd name="connsiteY164" fmla="*/ 3398352 h 5676147"/>
              <a:gd name="connsiteX165" fmla="*/ 8561150 w 11675538"/>
              <a:gd name="connsiteY165" fmla="*/ 3305125 h 5676147"/>
              <a:gd name="connsiteX166" fmla="*/ 8561161 w 11675538"/>
              <a:gd name="connsiteY166" fmla="*/ 3305126 h 5676147"/>
              <a:gd name="connsiteX167" fmla="*/ 2054691 w 11675538"/>
              <a:gd name="connsiteY167" fmla="*/ 3398353 h 5676147"/>
              <a:gd name="connsiteX168" fmla="*/ 1888994 w 11675538"/>
              <a:gd name="connsiteY168" fmla="*/ 3517956 h 5676147"/>
              <a:gd name="connsiteX169" fmla="*/ 1888994 w 11675538"/>
              <a:gd name="connsiteY169" fmla="*/ 3517957 h 5676147"/>
              <a:gd name="connsiteX170" fmla="*/ 1885221 w 11675538"/>
              <a:gd name="connsiteY170" fmla="*/ 3520680 h 5676147"/>
              <a:gd name="connsiteX171" fmla="*/ 8601738 w 11675538"/>
              <a:gd name="connsiteY171" fmla="*/ 3307153 h 5676147"/>
              <a:gd name="connsiteX172" fmla="*/ 8601727 w 11675538"/>
              <a:gd name="connsiteY172" fmla="*/ 3307154 h 5676147"/>
              <a:gd name="connsiteX173" fmla="*/ 1885220 w 11675538"/>
              <a:gd name="connsiteY173" fmla="*/ 3520680 h 5676147"/>
              <a:gd name="connsiteX174" fmla="*/ 1710628 w 11675538"/>
              <a:gd name="connsiteY174" fmla="*/ 3646704 h 5676147"/>
              <a:gd name="connsiteX175" fmla="*/ 1710626 w 11675538"/>
              <a:gd name="connsiteY175" fmla="*/ 3646704 h 5676147"/>
              <a:gd name="connsiteX176" fmla="*/ 1706751 w 11675538"/>
              <a:gd name="connsiteY176" fmla="*/ 3649501 h 5676147"/>
              <a:gd name="connsiteX177" fmla="*/ 8601267 w 11675538"/>
              <a:gd name="connsiteY177" fmla="*/ 3309782 h 5676147"/>
              <a:gd name="connsiteX178" fmla="*/ 8640630 w 11675538"/>
              <a:gd name="connsiteY178" fmla="*/ 3307153 h 5676147"/>
              <a:gd name="connsiteX179" fmla="*/ 8649854 w 11675538"/>
              <a:gd name="connsiteY179" fmla="*/ 3307389 h 5676147"/>
              <a:gd name="connsiteX180" fmla="*/ 8601267 w 11675538"/>
              <a:gd name="connsiteY180" fmla="*/ 3309783 h 5676147"/>
              <a:gd name="connsiteX181" fmla="*/ 3095500 w 11675538"/>
              <a:gd name="connsiteY181" fmla="*/ 3677492 h 5676147"/>
              <a:gd name="connsiteX182" fmla="*/ 8601267 w 11675538"/>
              <a:gd name="connsiteY182" fmla="*/ 3309782 h 5676147"/>
              <a:gd name="connsiteX183" fmla="*/ 1706751 w 11675538"/>
              <a:gd name="connsiteY183" fmla="*/ 3649502 h 5676147"/>
              <a:gd name="connsiteX184" fmla="*/ 1522423 w 11675538"/>
              <a:gd name="connsiteY184" fmla="*/ 3782552 h 5676147"/>
              <a:gd name="connsiteX185" fmla="*/ 1522423 w 11675538"/>
              <a:gd name="connsiteY185" fmla="*/ 3782553 h 5676147"/>
              <a:gd name="connsiteX186" fmla="*/ 1517396 w 11675538"/>
              <a:gd name="connsiteY186" fmla="*/ 3786182 h 5676147"/>
              <a:gd name="connsiteX187" fmla="*/ 8600663 w 11675538"/>
              <a:gd name="connsiteY187" fmla="*/ 3313118 h 5676147"/>
              <a:gd name="connsiteX188" fmla="*/ 8664232 w 11675538"/>
              <a:gd name="connsiteY188" fmla="*/ 3307756 h 5676147"/>
              <a:gd name="connsiteX189" fmla="*/ 8676331 w 11675538"/>
              <a:gd name="connsiteY189" fmla="*/ 3308064 h 5676147"/>
              <a:gd name="connsiteX190" fmla="*/ 8600663 w 11675538"/>
              <a:gd name="connsiteY190" fmla="*/ 3313118 h 5676147"/>
              <a:gd name="connsiteX191" fmla="*/ 1322354 w 11675538"/>
              <a:gd name="connsiteY191" fmla="*/ 3926967 h 5676147"/>
              <a:gd name="connsiteX192" fmla="*/ 1317179 w 11675538"/>
              <a:gd name="connsiteY192" fmla="*/ 3930702 h 5676147"/>
              <a:gd name="connsiteX193" fmla="*/ 8599789 w 11675538"/>
              <a:gd name="connsiteY193" fmla="*/ 3316490 h 5676147"/>
              <a:gd name="connsiteX194" fmla="*/ 8599766 w 11675538"/>
              <a:gd name="connsiteY194" fmla="*/ 3316493 h 5676147"/>
              <a:gd name="connsiteX195" fmla="*/ 1317179 w 11675538"/>
              <a:gd name="connsiteY195" fmla="*/ 3930702 h 5676147"/>
              <a:gd name="connsiteX196" fmla="*/ 1110343 w 11675538"/>
              <a:gd name="connsiteY196" fmla="*/ 4080000 h 5676147"/>
              <a:gd name="connsiteX197" fmla="*/ 1110342 w 11675538"/>
              <a:gd name="connsiteY197" fmla="*/ 4080000 h 5676147"/>
              <a:gd name="connsiteX198" fmla="*/ 1105013 w 11675538"/>
              <a:gd name="connsiteY198" fmla="*/ 4083846 h 5676147"/>
              <a:gd name="connsiteX199" fmla="*/ 8598554 w 11675538"/>
              <a:gd name="connsiteY199" fmla="*/ 3319920 h 5676147"/>
              <a:gd name="connsiteX200" fmla="*/ 8692845 w 11675538"/>
              <a:gd name="connsiteY200" fmla="*/ 3308641 h 5676147"/>
              <a:gd name="connsiteX201" fmla="*/ 8599862 w 11675538"/>
              <a:gd name="connsiteY201" fmla="*/ 3316484 h 5676147"/>
              <a:gd name="connsiteX202" fmla="*/ 8681221 w 11675538"/>
              <a:gd name="connsiteY202" fmla="*/ 3308189 h 5676147"/>
              <a:gd name="connsiteX203" fmla="*/ 8716723 w 11675538"/>
              <a:gd name="connsiteY203" fmla="*/ 3309095 h 5676147"/>
              <a:gd name="connsiteX204" fmla="*/ 8597469 w 11675538"/>
              <a:gd name="connsiteY204" fmla="*/ 3323359 h 5676147"/>
              <a:gd name="connsiteX205" fmla="*/ 8691476 w 11675538"/>
              <a:gd name="connsiteY205" fmla="*/ 3310446 h 5676147"/>
              <a:gd name="connsiteX206" fmla="*/ 8598556 w 11675538"/>
              <a:gd name="connsiteY206" fmla="*/ 3319920 h 5676147"/>
              <a:gd name="connsiteX207" fmla="*/ 8598537 w 11675538"/>
              <a:gd name="connsiteY207" fmla="*/ 3319922 h 5676147"/>
              <a:gd name="connsiteX208" fmla="*/ 1105013 w 11675538"/>
              <a:gd name="connsiteY208" fmla="*/ 4083847 h 5676147"/>
              <a:gd name="connsiteX209" fmla="*/ 885163 w 11675538"/>
              <a:gd name="connsiteY209" fmla="*/ 4242538 h 5676147"/>
              <a:gd name="connsiteX210" fmla="*/ 885162 w 11675538"/>
              <a:gd name="connsiteY210" fmla="*/ 4242539 h 5676147"/>
              <a:gd name="connsiteX211" fmla="*/ 879667 w 11675538"/>
              <a:gd name="connsiteY211" fmla="*/ 4246506 h 5676147"/>
              <a:gd name="connsiteX212" fmla="*/ 8597400 w 11675538"/>
              <a:gd name="connsiteY212" fmla="*/ 3323368 h 5676147"/>
              <a:gd name="connsiteX213" fmla="*/ 718029 w 11675538"/>
              <a:gd name="connsiteY213" fmla="*/ 4405635 h 5676147"/>
              <a:gd name="connsiteX214" fmla="*/ 718477 w 11675538"/>
              <a:gd name="connsiteY214" fmla="*/ 4408891 h 5676147"/>
              <a:gd name="connsiteX215" fmla="*/ 8724095 w 11675538"/>
              <a:gd name="connsiteY215" fmla="*/ 3309283 h 5676147"/>
              <a:gd name="connsiteX216" fmla="*/ 10459329 w 11675538"/>
              <a:gd name="connsiteY216" fmla="*/ 3418270 h 5676147"/>
              <a:gd name="connsiteX217" fmla="*/ 10388680 w 11675538"/>
              <a:gd name="connsiteY217" fmla="*/ 3394788 h 5676147"/>
              <a:gd name="connsiteX218" fmla="*/ 4143146 w 11675538"/>
              <a:gd name="connsiteY218" fmla="*/ 1439287 h 5676147"/>
              <a:gd name="connsiteX219" fmla="*/ 4138820 w 11675538"/>
              <a:gd name="connsiteY219" fmla="*/ 1440661 h 5676147"/>
              <a:gd name="connsiteX220" fmla="*/ 10387646 w 11675538"/>
              <a:gd name="connsiteY220" fmla="*/ 3397192 h 5676147"/>
              <a:gd name="connsiteX221" fmla="*/ 10457870 w 11675538"/>
              <a:gd name="connsiteY221" fmla="*/ 3420554 h 5676147"/>
              <a:gd name="connsiteX222" fmla="*/ 10386662 w 11675538"/>
              <a:gd name="connsiteY222" fmla="*/ 3399617 h 5676147"/>
              <a:gd name="connsiteX223" fmla="*/ 10458669 w 11675538"/>
              <a:gd name="connsiteY223" fmla="*/ 3419430 h 5676147"/>
              <a:gd name="connsiteX224" fmla="*/ 10387645 w 11675538"/>
              <a:gd name="connsiteY224" fmla="*/ 3397193 h 5676147"/>
              <a:gd name="connsiteX225" fmla="*/ 4138819 w 11675538"/>
              <a:gd name="connsiteY225" fmla="*/ 1440661 h 5676147"/>
              <a:gd name="connsiteX226" fmla="*/ 3944049 w 11675538"/>
              <a:gd name="connsiteY226" fmla="*/ 1502506 h 5676147"/>
              <a:gd name="connsiteX227" fmla="*/ 3944048 w 11675538"/>
              <a:gd name="connsiteY227" fmla="*/ 1502507 h 5676147"/>
              <a:gd name="connsiteX228" fmla="*/ 3939613 w 11675538"/>
              <a:gd name="connsiteY228" fmla="*/ 1503914 h 5676147"/>
              <a:gd name="connsiteX229" fmla="*/ 10386595 w 11675538"/>
              <a:gd name="connsiteY229" fmla="*/ 3399597 h 5676147"/>
              <a:gd name="connsiteX230" fmla="*/ 10386584 w 11675538"/>
              <a:gd name="connsiteY230" fmla="*/ 3399594 h 5676147"/>
              <a:gd name="connsiteX231" fmla="*/ 3939612 w 11675538"/>
              <a:gd name="connsiteY231" fmla="*/ 1503914 h 5676147"/>
              <a:gd name="connsiteX232" fmla="*/ 3734385 w 11675538"/>
              <a:gd name="connsiteY232" fmla="*/ 1569079 h 5676147"/>
              <a:gd name="connsiteX233" fmla="*/ 3734384 w 11675538"/>
              <a:gd name="connsiteY233" fmla="*/ 1569079 h 5676147"/>
              <a:gd name="connsiteX234" fmla="*/ 3729829 w 11675538"/>
              <a:gd name="connsiteY234" fmla="*/ 1570525 h 5676147"/>
              <a:gd name="connsiteX235" fmla="*/ 10385327 w 11675538"/>
              <a:gd name="connsiteY235" fmla="*/ 3401948 h 5676147"/>
              <a:gd name="connsiteX236" fmla="*/ 10472676 w 11675538"/>
              <a:gd name="connsiteY236" fmla="*/ 3429475 h 5676147"/>
              <a:gd name="connsiteX237" fmla="*/ 10381899 w 11675538"/>
              <a:gd name="connsiteY237" fmla="*/ 3407874 h 5676147"/>
              <a:gd name="connsiteX238" fmla="*/ 10474377 w 11675538"/>
              <a:gd name="connsiteY238" fmla="*/ 3428182 h 5676147"/>
              <a:gd name="connsiteX239" fmla="*/ 10383710 w 11675538"/>
              <a:gd name="connsiteY239" fmla="*/ 3404928 h 5676147"/>
              <a:gd name="connsiteX240" fmla="*/ 3863737 w 11675538"/>
              <a:gd name="connsiteY240" fmla="*/ 1853388 h 5676147"/>
              <a:gd name="connsiteX241" fmla="*/ 10383710 w 11675538"/>
              <a:gd name="connsiteY241" fmla="*/ 3404927 h 5676147"/>
              <a:gd name="connsiteX242" fmla="*/ 10475708 w 11675538"/>
              <a:gd name="connsiteY242" fmla="*/ 3426819 h 5676147"/>
              <a:gd name="connsiteX243" fmla="*/ 10385326 w 11675538"/>
              <a:gd name="connsiteY243" fmla="*/ 3401948 h 5676147"/>
              <a:gd name="connsiteX244" fmla="*/ 5040307 w 11675538"/>
              <a:gd name="connsiteY244" fmla="*/ 2031018 h 5676147"/>
              <a:gd name="connsiteX245" fmla="*/ 10385327 w 11675538"/>
              <a:gd name="connsiteY245" fmla="*/ 3401948 h 5676147"/>
              <a:gd name="connsiteX246" fmla="*/ 3729828 w 11675538"/>
              <a:gd name="connsiteY246" fmla="*/ 1570526 h 5676147"/>
              <a:gd name="connsiteX247" fmla="*/ 3513159 w 11675538"/>
              <a:gd name="connsiteY247" fmla="*/ 1639324 h 5676147"/>
              <a:gd name="connsiteX248" fmla="*/ 3513158 w 11675538"/>
              <a:gd name="connsiteY248" fmla="*/ 1639325 h 5676147"/>
              <a:gd name="connsiteX249" fmla="*/ 3507249 w 11675538"/>
              <a:gd name="connsiteY249" fmla="*/ 1641201 h 5676147"/>
              <a:gd name="connsiteX250" fmla="*/ 3507247 w 11675538"/>
              <a:gd name="connsiteY250" fmla="*/ 1641200 h 5676147"/>
              <a:gd name="connsiteX251" fmla="*/ 3277982 w 11675538"/>
              <a:gd name="connsiteY251" fmla="*/ 1713998 h 5676147"/>
              <a:gd name="connsiteX252" fmla="*/ 3277983 w 11675538"/>
              <a:gd name="connsiteY252" fmla="*/ 1713998 h 5676147"/>
              <a:gd name="connsiteX253" fmla="*/ 3271902 w 11675538"/>
              <a:gd name="connsiteY253" fmla="*/ 1715929 h 5676147"/>
              <a:gd name="connsiteX254" fmla="*/ 10381828 w 11675538"/>
              <a:gd name="connsiteY254" fmla="*/ 3407857 h 5676147"/>
              <a:gd name="connsiteX255" fmla="*/ 10381805 w 11675538"/>
              <a:gd name="connsiteY255" fmla="*/ 3407852 h 5676147"/>
              <a:gd name="connsiteX256" fmla="*/ 3271901 w 11675538"/>
              <a:gd name="connsiteY256" fmla="*/ 1715930 h 5676147"/>
              <a:gd name="connsiteX257" fmla="*/ 3028773 w 11675538"/>
              <a:gd name="connsiteY257" fmla="*/ 1793129 h 5676147"/>
              <a:gd name="connsiteX258" fmla="*/ 3028772 w 11675538"/>
              <a:gd name="connsiteY258" fmla="*/ 1793129 h 5676147"/>
              <a:gd name="connsiteX259" fmla="*/ 3022508 w 11675538"/>
              <a:gd name="connsiteY259" fmla="*/ 1795117 h 5676147"/>
              <a:gd name="connsiteX260" fmla="*/ 10379583 w 11675538"/>
              <a:gd name="connsiteY260" fmla="*/ 3410729 h 5676147"/>
              <a:gd name="connsiteX261" fmla="*/ 10530503 w 11675538"/>
              <a:gd name="connsiteY261" fmla="*/ 3439184 h 5676147"/>
              <a:gd name="connsiteX262" fmla="*/ 4332565 w 11675538"/>
              <a:gd name="connsiteY262" fmla="*/ 1379141 h 5676147"/>
              <a:gd name="connsiteX263" fmla="*/ 4328346 w 11675538"/>
              <a:gd name="connsiteY263" fmla="*/ 1380481 h 5676147"/>
              <a:gd name="connsiteX264" fmla="*/ 4143147 w 11675538"/>
              <a:gd name="connsiteY264" fmla="*/ 1439287 h 5676147"/>
              <a:gd name="connsiteX265" fmla="*/ 10388680 w 11675538"/>
              <a:gd name="connsiteY265" fmla="*/ 3394788 h 5676147"/>
              <a:gd name="connsiteX266" fmla="*/ 10530329 w 11675538"/>
              <a:gd name="connsiteY266" fmla="*/ 3439139 h 5676147"/>
              <a:gd name="connsiteX267" fmla="*/ 10551410 w 11675538"/>
              <a:gd name="connsiteY267" fmla="*/ 3448875 h 5676147"/>
              <a:gd name="connsiteX268" fmla="*/ 10549939 w 11675538"/>
              <a:gd name="connsiteY268" fmla="*/ 3448387 h 5676147"/>
              <a:gd name="connsiteX269" fmla="*/ 10377477 w 11675538"/>
              <a:gd name="connsiteY269" fmla="*/ 3413657 h 5676147"/>
              <a:gd name="connsiteX270" fmla="*/ 10470811 w 11675538"/>
              <a:gd name="connsiteY270" fmla="*/ 3430763 h 5676147"/>
              <a:gd name="connsiteX271" fmla="*/ 10379583 w 11675538"/>
              <a:gd name="connsiteY271" fmla="*/ 3410730 h 5676147"/>
              <a:gd name="connsiteX272" fmla="*/ 10379566 w 11675538"/>
              <a:gd name="connsiteY272" fmla="*/ 3410726 h 5676147"/>
              <a:gd name="connsiteX273" fmla="*/ 3022508 w 11675538"/>
              <a:gd name="connsiteY273" fmla="*/ 1795119 h 5676147"/>
              <a:gd name="connsiteX274" fmla="*/ 2764083 w 11675538"/>
              <a:gd name="connsiteY274" fmla="*/ 1877175 h 5676147"/>
              <a:gd name="connsiteX275" fmla="*/ 2764081 w 11675538"/>
              <a:gd name="connsiteY275" fmla="*/ 1877176 h 5676147"/>
              <a:gd name="connsiteX276" fmla="*/ 2757622 w 11675538"/>
              <a:gd name="connsiteY276" fmla="*/ 1879227 h 5676147"/>
              <a:gd name="connsiteX277" fmla="*/ 10377409 w 11675538"/>
              <a:gd name="connsiteY277" fmla="*/ 3413644 h 5676147"/>
              <a:gd name="connsiteX278" fmla="*/ 2554358 w 11675538"/>
              <a:gd name="connsiteY278" fmla="*/ 1979887 h 5676147"/>
              <a:gd name="connsiteX279" fmla="*/ 2553765 w 11675538"/>
              <a:gd name="connsiteY279" fmla="*/ 1983120 h 5676147"/>
              <a:gd name="connsiteX280" fmla="*/ 11116531 w 11675538"/>
              <a:gd name="connsiteY280" fmla="*/ 3573899 h 5676147"/>
              <a:gd name="connsiteX281" fmla="*/ 11050095 w 11675538"/>
              <a:gd name="connsiteY281" fmla="*/ 3540299 h 5676147"/>
              <a:gd name="connsiteX282" fmla="*/ 5159303 w 11675538"/>
              <a:gd name="connsiteY282" fmla="*/ 689113 h 5676147"/>
              <a:gd name="connsiteX283" fmla="*/ 5154822 w 11675538"/>
              <a:gd name="connsiteY283" fmla="*/ 689837 h 5676147"/>
              <a:gd name="connsiteX284" fmla="*/ 11048718 w 11675538"/>
              <a:gd name="connsiteY284" fmla="*/ 3542526 h 5676147"/>
              <a:gd name="connsiteX285" fmla="*/ 11114752 w 11675538"/>
              <a:gd name="connsiteY285" fmla="*/ 3575944 h 5676147"/>
              <a:gd name="connsiteX286" fmla="*/ 11047389 w 11675538"/>
              <a:gd name="connsiteY286" fmla="*/ 3544780 h 5676147"/>
              <a:gd name="connsiteX287" fmla="*/ 11115707 w 11675538"/>
              <a:gd name="connsiteY287" fmla="*/ 3574950 h 5676147"/>
              <a:gd name="connsiteX288" fmla="*/ 11048718 w 11675538"/>
              <a:gd name="connsiteY288" fmla="*/ 3542526 h 5676147"/>
              <a:gd name="connsiteX289" fmla="*/ 5154821 w 11675538"/>
              <a:gd name="connsiteY289" fmla="*/ 689837 h 5676147"/>
              <a:gd name="connsiteX290" fmla="*/ 4953083 w 11675538"/>
              <a:gd name="connsiteY290" fmla="*/ 722419 h 5676147"/>
              <a:gd name="connsiteX291" fmla="*/ 4953082 w 11675538"/>
              <a:gd name="connsiteY291" fmla="*/ 722419 h 5676147"/>
              <a:gd name="connsiteX292" fmla="*/ 4948488 w 11675538"/>
              <a:gd name="connsiteY292" fmla="*/ 723161 h 5676147"/>
              <a:gd name="connsiteX293" fmla="*/ 11047326 w 11675538"/>
              <a:gd name="connsiteY293" fmla="*/ 3544750 h 5676147"/>
              <a:gd name="connsiteX294" fmla="*/ 11047315 w 11675538"/>
              <a:gd name="connsiteY294" fmla="*/ 3544746 h 5676147"/>
              <a:gd name="connsiteX295" fmla="*/ 4948487 w 11675538"/>
              <a:gd name="connsiteY295" fmla="*/ 723161 h 5676147"/>
              <a:gd name="connsiteX296" fmla="*/ 4735918 w 11675538"/>
              <a:gd name="connsiteY296" fmla="*/ 757491 h 5676147"/>
              <a:gd name="connsiteX297" fmla="*/ 4735917 w 11675538"/>
              <a:gd name="connsiteY297" fmla="*/ 757491 h 5676147"/>
              <a:gd name="connsiteX298" fmla="*/ 4731199 w 11675538"/>
              <a:gd name="connsiteY298" fmla="*/ 758253 h 5676147"/>
              <a:gd name="connsiteX299" fmla="*/ 11045726 w 11675538"/>
              <a:gd name="connsiteY299" fmla="*/ 3546889 h 5676147"/>
              <a:gd name="connsiteX300" fmla="*/ 11131478 w 11675538"/>
              <a:gd name="connsiteY300" fmla="*/ 3584759 h 5676147"/>
              <a:gd name="connsiteX301" fmla="*/ 11045725 w 11675538"/>
              <a:gd name="connsiteY301" fmla="*/ 3546890 h 5676147"/>
              <a:gd name="connsiteX302" fmla="*/ 5959876 w 11675538"/>
              <a:gd name="connsiteY302" fmla="*/ 1406140 h 5676147"/>
              <a:gd name="connsiteX303" fmla="*/ 11045726 w 11675538"/>
              <a:gd name="connsiteY303" fmla="*/ 3546889 h 5676147"/>
              <a:gd name="connsiteX304" fmla="*/ 4731198 w 11675538"/>
              <a:gd name="connsiteY304" fmla="*/ 758254 h 5676147"/>
              <a:gd name="connsiteX305" fmla="*/ 4506775 w 11675538"/>
              <a:gd name="connsiteY305" fmla="*/ 794498 h 5676147"/>
              <a:gd name="connsiteX306" fmla="*/ 4500654 w 11675538"/>
              <a:gd name="connsiteY306" fmla="*/ 795486 h 5676147"/>
              <a:gd name="connsiteX307" fmla="*/ 11043690 w 11675538"/>
              <a:gd name="connsiteY307" fmla="*/ 3549599 h 5676147"/>
              <a:gd name="connsiteX308" fmla="*/ 11129960 w 11675538"/>
              <a:gd name="connsiteY308" fmla="*/ 3585912 h 5676147"/>
              <a:gd name="connsiteX309" fmla="*/ 11043690 w 11675538"/>
              <a:gd name="connsiteY309" fmla="*/ 3549599 h 5676147"/>
              <a:gd name="connsiteX310" fmla="*/ 6565193 w 11675538"/>
              <a:gd name="connsiteY310" fmla="*/ 1755850 h 5676147"/>
              <a:gd name="connsiteX311" fmla="*/ 11043690 w 11675538"/>
              <a:gd name="connsiteY311" fmla="*/ 3549599 h 5676147"/>
              <a:gd name="connsiteX312" fmla="*/ 4500653 w 11675538"/>
              <a:gd name="connsiteY312" fmla="*/ 795487 h 5676147"/>
              <a:gd name="connsiteX313" fmla="*/ 4263185 w 11675538"/>
              <a:gd name="connsiteY313" fmla="*/ 833839 h 5676147"/>
              <a:gd name="connsiteX314" fmla="*/ 4263186 w 11675538"/>
              <a:gd name="connsiteY314" fmla="*/ 833839 h 5676147"/>
              <a:gd name="connsiteX315" fmla="*/ 4256887 w 11675538"/>
              <a:gd name="connsiteY315" fmla="*/ 834856 h 5676147"/>
              <a:gd name="connsiteX316" fmla="*/ 8674771 w 11675538"/>
              <a:gd name="connsiteY316" fmla="*/ 2604329 h 5676147"/>
              <a:gd name="connsiteX317" fmla="*/ 11041397 w 11675538"/>
              <a:gd name="connsiteY317" fmla="*/ 3552221 h 5676147"/>
              <a:gd name="connsiteX318" fmla="*/ 11041376 w 11675538"/>
              <a:gd name="connsiteY318" fmla="*/ 3552213 h 5676147"/>
              <a:gd name="connsiteX319" fmla="*/ 8674771 w 11675538"/>
              <a:gd name="connsiteY319" fmla="*/ 2604329 h 5676147"/>
              <a:gd name="connsiteX320" fmla="*/ 4256886 w 11675538"/>
              <a:gd name="connsiteY320" fmla="*/ 834857 h 5676147"/>
              <a:gd name="connsiteX321" fmla="*/ 4256887 w 11675538"/>
              <a:gd name="connsiteY321" fmla="*/ 834856 h 5676147"/>
              <a:gd name="connsiteX322" fmla="*/ 4256886 w 11675538"/>
              <a:gd name="connsiteY322" fmla="*/ 834856 h 5676147"/>
              <a:gd name="connsiteX323" fmla="*/ 4005059 w 11675538"/>
              <a:gd name="connsiteY323" fmla="*/ 875527 h 5676147"/>
              <a:gd name="connsiteX324" fmla="*/ 4005059 w 11675538"/>
              <a:gd name="connsiteY324" fmla="*/ 875526 h 5676147"/>
              <a:gd name="connsiteX325" fmla="*/ 3998570 w 11675538"/>
              <a:gd name="connsiteY325" fmla="*/ 876574 h 5676147"/>
              <a:gd name="connsiteX326" fmla="*/ 10716260 w 11675538"/>
              <a:gd name="connsiteY326" fmla="*/ 3432053 h 5676147"/>
              <a:gd name="connsiteX327" fmla="*/ 11038739 w 11675538"/>
              <a:gd name="connsiteY327" fmla="*/ 3554727 h 5676147"/>
              <a:gd name="connsiteX328" fmla="*/ 11038740 w 11675538"/>
              <a:gd name="connsiteY328" fmla="*/ 3554728 h 5676147"/>
              <a:gd name="connsiteX329" fmla="*/ 11038755 w 11675538"/>
              <a:gd name="connsiteY329" fmla="*/ 3554733 h 5676147"/>
              <a:gd name="connsiteX330" fmla="*/ 11128088 w 11675538"/>
              <a:gd name="connsiteY330" fmla="*/ 3586942 h 5676147"/>
              <a:gd name="connsiteX331" fmla="*/ 11041465 w 11675538"/>
              <a:gd name="connsiteY331" fmla="*/ 3552248 h 5676147"/>
              <a:gd name="connsiteX332" fmla="*/ 11183863 w 11675538"/>
              <a:gd name="connsiteY332" fmla="*/ 3605034 h 5676147"/>
              <a:gd name="connsiteX333" fmla="*/ 5355501 w 11675538"/>
              <a:gd name="connsiteY333" fmla="*/ 657427 h 5676147"/>
              <a:gd name="connsiteX334" fmla="*/ 5351130 w 11675538"/>
              <a:gd name="connsiteY334" fmla="*/ 658133 h 5676147"/>
              <a:gd name="connsiteX335" fmla="*/ 5351129 w 11675538"/>
              <a:gd name="connsiteY335" fmla="*/ 658133 h 5676147"/>
              <a:gd name="connsiteX336" fmla="*/ 5159304 w 11675538"/>
              <a:gd name="connsiteY336" fmla="*/ 689113 h 5676147"/>
              <a:gd name="connsiteX337" fmla="*/ 11050095 w 11675538"/>
              <a:gd name="connsiteY337" fmla="*/ 3540299 h 5676147"/>
              <a:gd name="connsiteX338" fmla="*/ 11183698 w 11675538"/>
              <a:gd name="connsiteY338" fmla="*/ 3604965 h 5676147"/>
              <a:gd name="connsiteX339" fmla="*/ 11203121 w 11675538"/>
              <a:gd name="connsiteY339" fmla="*/ 3617690 h 5676147"/>
              <a:gd name="connsiteX340" fmla="*/ 11201738 w 11675538"/>
              <a:gd name="connsiteY340" fmla="*/ 3616992 h 5676147"/>
              <a:gd name="connsiteX341" fmla="*/ 11036243 w 11675538"/>
              <a:gd name="connsiteY341" fmla="*/ 3557320 h 5676147"/>
              <a:gd name="connsiteX342" fmla="*/ 11126055 w 11675538"/>
              <a:gd name="connsiteY342" fmla="*/ 3587942 h 5676147"/>
              <a:gd name="connsiteX343" fmla="*/ 11038756 w 11675538"/>
              <a:gd name="connsiteY343" fmla="*/ 3554734 h 5676147"/>
              <a:gd name="connsiteX344" fmla="*/ 11038740 w 11675538"/>
              <a:gd name="connsiteY344" fmla="*/ 3554728 h 5676147"/>
              <a:gd name="connsiteX345" fmla="*/ 10716260 w 11675538"/>
              <a:gd name="connsiteY345" fmla="*/ 3432053 h 5676147"/>
              <a:gd name="connsiteX346" fmla="*/ 3998569 w 11675538"/>
              <a:gd name="connsiteY346" fmla="*/ 876575 h 5676147"/>
              <a:gd name="connsiteX347" fmla="*/ 3730897 w 11675538"/>
              <a:gd name="connsiteY347" fmla="*/ 919805 h 5676147"/>
              <a:gd name="connsiteX348" fmla="*/ 3730896 w 11675538"/>
              <a:gd name="connsiteY348" fmla="*/ 919805 h 5676147"/>
              <a:gd name="connsiteX349" fmla="*/ 3724205 w 11675538"/>
              <a:gd name="connsiteY349" fmla="*/ 920886 h 5676147"/>
              <a:gd name="connsiteX350" fmla="*/ 11036176 w 11675538"/>
              <a:gd name="connsiteY350" fmla="*/ 3557297 h 5676147"/>
              <a:gd name="connsiteX351" fmla="*/ 3508366 w 11675538"/>
              <a:gd name="connsiteY351" fmla="*/ 990615 h 5676147"/>
              <a:gd name="connsiteX352" fmla="*/ 3507306 w 11675538"/>
              <a:gd name="connsiteY352" fmla="*/ 993726 h 5676147"/>
              <a:gd name="connsiteX353" fmla="*/ 11529003 w 11675538"/>
              <a:gd name="connsiteY353" fmla="*/ 3762081 h 5676147"/>
              <a:gd name="connsiteX354" fmla="*/ 5508768 w 11675538"/>
              <a:gd name="connsiteY354" fmla="*/ 1 h 5676147"/>
              <a:gd name="connsiteX355" fmla="*/ 5268223 w 11675538"/>
              <a:gd name="connsiteY355" fmla="*/ 1 h 5676147"/>
              <a:gd name="connsiteX356" fmla="*/ 5268223 w 11675538"/>
              <a:gd name="connsiteY356" fmla="*/ 2 h 5676147"/>
              <a:gd name="connsiteX357" fmla="*/ 5268224 w 11675538"/>
              <a:gd name="connsiteY357" fmla="*/ 1 h 5676147"/>
              <a:gd name="connsiteX358" fmla="*/ 9103838 w 11675538"/>
              <a:gd name="connsiteY358" fmla="*/ 2304808 h 5676147"/>
              <a:gd name="connsiteX359" fmla="*/ 11597038 w 11675538"/>
              <a:gd name="connsiteY359" fmla="*/ 3797684 h 5676147"/>
              <a:gd name="connsiteX360" fmla="*/ 11536809 w 11675538"/>
              <a:gd name="connsiteY360" fmla="*/ 3753922 h 5676147"/>
              <a:gd name="connsiteX361" fmla="*/ 6175954 w 11675538"/>
              <a:gd name="connsiteY361" fmla="*/ 1 h 5676147"/>
              <a:gd name="connsiteX362" fmla="*/ 6171415 w 11675538"/>
              <a:gd name="connsiteY362" fmla="*/ 2 h 5676147"/>
              <a:gd name="connsiteX363" fmla="*/ 11535095 w 11675538"/>
              <a:gd name="connsiteY363" fmla="*/ 3755900 h 5676147"/>
              <a:gd name="connsiteX364" fmla="*/ 11594956 w 11675538"/>
              <a:gd name="connsiteY364" fmla="*/ 3799420 h 5676147"/>
              <a:gd name="connsiteX365" fmla="*/ 11533424 w 11675538"/>
              <a:gd name="connsiteY365" fmla="*/ 3757913 h 5676147"/>
              <a:gd name="connsiteX366" fmla="*/ 11596057 w 11675538"/>
              <a:gd name="connsiteY366" fmla="*/ 3798590 h 5676147"/>
              <a:gd name="connsiteX367" fmla="*/ 11535095 w 11675538"/>
              <a:gd name="connsiteY367" fmla="*/ 3755901 h 5676147"/>
              <a:gd name="connsiteX368" fmla="*/ 6171413 w 11675538"/>
              <a:gd name="connsiteY368" fmla="*/ 1 h 5676147"/>
              <a:gd name="connsiteX369" fmla="*/ 5967062 w 11675538"/>
              <a:gd name="connsiteY369" fmla="*/ 2 h 5676147"/>
              <a:gd name="connsiteX370" fmla="*/ 5967059 w 11675538"/>
              <a:gd name="connsiteY370" fmla="*/ 2 h 5676147"/>
              <a:gd name="connsiteX371" fmla="*/ 5962407 w 11675538"/>
              <a:gd name="connsiteY371" fmla="*/ 2 h 5676147"/>
              <a:gd name="connsiteX372" fmla="*/ 11533365 w 11675538"/>
              <a:gd name="connsiteY372" fmla="*/ 3757874 h 5676147"/>
              <a:gd name="connsiteX373" fmla="*/ 11533356 w 11675538"/>
              <a:gd name="connsiteY373" fmla="*/ 3757869 h 5676147"/>
              <a:gd name="connsiteX374" fmla="*/ 5962406 w 11675538"/>
              <a:gd name="connsiteY374" fmla="*/ 1 h 5676147"/>
              <a:gd name="connsiteX375" fmla="*/ 5747082 w 11675538"/>
              <a:gd name="connsiteY375" fmla="*/ 2 h 5676147"/>
              <a:gd name="connsiteX376" fmla="*/ 5747081 w 11675538"/>
              <a:gd name="connsiteY376" fmla="*/ 1 h 5676147"/>
              <a:gd name="connsiteX377" fmla="*/ 5742302 w 11675538"/>
              <a:gd name="connsiteY377" fmla="*/ 0 h 5676147"/>
              <a:gd name="connsiteX378" fmla="*/ 11531446 w 11675538"/>
              <a:gd name="connsiteY378" fmla="*/ 3759731 h 5676147"/>
              <a:gd name="connsiteX379" fmla="*/ 11608380 w 11675538"/>
              <a:gd name="connsiteY379" fmla="*/ 3811685 h 5676147"/>
              <a:gd name="connsiteX380" fmla="*/ 11529003 w 11675538"/>
              <a:gd name="connsiteY380" fmla="*/ 3762082 h 5676147"/>
              <a:gd name="connsiteX381" fmla="*/ 9103838 w 11675538"/>
              <a:gd name="connsiteY381" fmla="*/ 2304808 h 5676147"/>
              <a:gd name="connsiteX382" fmla="*/ 5268223 w 11675538"/>
              <a:gd name="connsiteY382" fmla="*/ 2 h 5676147"/>
              <a:gd name="connsiteX383" fmla="*/ 5261844 w 11675538"/>
              <a:gd name="connsiteY383" fmla="*/ 2 h 5676147"/>
              <a:gd name="connsiteX384" fmla="*/ 11526321 w 11675538"/>
              <a:gd name="connsiteY384" fmla="*/ 3764304 h 5676147"/>
              <a:gd name="connsiteX385" fmla="*/ 11526302 w 11675538"/>
              <a:gd name="connsiteY385" fmla="*/ 3764293 h 5676147"/>
              <a:gd name="connsiteX386" fmla="*/ 5261843 w 11675538"/>
              <a:gd name="connsiteY386" fmla="*/ 1 h 5676147"/>
              <a:gd name="connsiteX387" fmla="*/ 5006753 w 11675538"/>
              <a:gd name="connsiteY387" fmla="*/ 2 h 5676147"/>
              <a:gd name="connsiteX388" fmla="*/ 5006752 w 11675538"/>
              <a:gd name="connsiteY388" fmla="*/ 1 h 5676147"/>
              <a:gd name="connsiteX389" fmla="*/ 5000180 w 11675538"/>
              <a:gd name="connsiteY389" fmla="*/ 1 h 5676147"/>
              <a:gd name="connsiteX390" fmla="*/ 11523313 w 11675538"/>
              <a:gd name="connsiteY390" fmla="*/ 3766363 h 5676147"/>
              <a:gd name="connsiteX391" fmla="*/ 11606367 w 11675538"/>
              <a:gd name="connsiteY391" fmla="*/ 3812403 h 5676147"/>
              <a:gd name="connsiteX392" fmla="*/ 11526384 w 11675538"/>
              <a:gd name="connsiteY392" fmla="*/ 3764342 h 5676147"/>
              <a:gd name="connsiteX393" fmla="*/ 11610062 w 11675538"/>
              <a:gd name="connsiteY393" fmla="*/ 3810789 h 5676147"/>
              <a:gd name="connsiteX394" fmla="*/ 11531445 w 11675538"/>
              <a:gd name="connsiteY394" fmla="*/ 3759731 h 5676147"/>
              <a:gd name="connsiteX395" fmla="*/ 6851965 w 11675538"/>
              <a:gd name="connsiteY395" fmla="*/ 835497 h 5676147"/>
              <a:gd name="connsiteX396" fmla="*/ 11531446 w 11675538"/>
              <a:gd name="connsiteY396" fmla="*/ 3759731 h 5676147"/>
              <a:gd name="connsiteX397" fmla="*/ 5742301 w 11675538"/>
              <a:gd name="connsiteY397" fmla="*/ 1 h 5676147"/>
              <a:gd name="connsiteX398" fmla="*/ 5514971 w 11675538"/>
              <a:gd name="connsiteY398" fmla="*/ 1 h 5676147"/>
              <a:gd name="connsiteX399" fmla="*/ 5508770 w 11675538"/>
              <a:gd name="connsiteY399" fmla="*/ 1 h 5676147"/>
              <a:gd name="connsiteX400" fmla="*/ 11529003 w 11675538"/>
              <a:gd name="connsiteY400" fmla="*/ 3762081 h 5676147"/>
              <a:gd name="connsiteX401" fmla="*/ 11658545 w 11675538"/>
              <a:gd name="connsiteY401" fmla="*/ 3839156 h 5676147"/>
              <a:gd name="connsiteX402" fmla="*/ 6374693 w 11675538"/>
              <a:gd name="connsiteY402" fmla="*/ 1 h 5676147"/>
              <a:gd name="connsiteX403" fmla="*/ 6370266 w 11675538"/>
              <a:gd name="connsiteY403" fmla="*/ 1 h 5676147"/>
              <a:gd name="connsiteX404" fmla="*/ 6175955 w 11675538"/>
              <a:gd name="connsiteY404" fmla="*/ 1 h 5676147"/>
              <a:gd name="connsiteX405" fmla="*/ 11536809 w 11675538"/>
              <a:gd name="connsiteY405" fmla="*/ 3753922 h 5676147"/>
              <a:gd name="connsiteX406" fmla="*/ 11658392 w 11675538"/>
              <a:gd name="connsiteY406" fmla="*/ 3839062 h 5676147"/>
              <a:gd name="connsiteX407" fmla="*/ 11675538 w 11675538"/>
              <a:gd name="connsiteY407" fmla="*/ 3854721 h 5676147"/>
              <a:gd name="connsiteX408" fmla="*/ 11674285 w 11675538"/>
              <a:gd name="connsiteY408" fmla="*/ 3853811 h 5676147"/>
              <a:gd name="connsiteX409" fmla="*/ 11520420 w 11675538"/>
              <a:gd name="connsiteY409" fmla="*/ 3768516 h 5676147"/>
              <a:gd name="connsiteX410" fmla="*/ 11604201 w 11675538"/>
              <a:gd name="connsiteY410" fmla="*/ 3813066 h 5676147"/>
              <a:gd name="connsiteX411" fmla="*/ 11523314 w 11675538"/>
              <a:gd name="connsiteY411" fmla="*/ 3766364 h 5676147"/>
              <a:gd name="connsiteX412" fmla="*/ 11523298 w 11675538"/>
              <a:gd name="connsiteY412" fmla="*/ 3766354 h 5676147"/>
              <a:gd name="connsiteX413" fmla="*/ 5000179 w 11675538"/>
              <a:gd name="connsiteY413" fmla="*/ 2 h 5676147"/>
              <a:gd name="connsiteX414" fmla="*/ 4729040 w 11675538"/>
              <a:gd name="connsiteY414" fmla="*/ 2 h 5676147"/>
              <a:gd name="connsiteX415" fmla="*/ 4729038 w 11675538"/>
              <a:gd name="connsiteY415" fmla="*/ 2 h 5676147"/>
              <a:gd name="connsiteX416" fmla="*/ 4722260 w 11675538"/>
              <a:gd name="connsiteY416" fmla="*/ 2 h 5676147"/>
              <a:gd name="connsiteX417" fmla="*/ 11520359 w 11675538"/>
              <a:gd name="connsiteY417" fmla="*/ 3768483 h 5676147"/>
              <a:gd name="connsiteX418" fmla="*/ 4498066 w 11675538"/>
              <a:gd name="connsiteY418" fmla="*/ 34427 h 5676147"/>
              <a:gd name="connsiteX419" fmla="*/ 4496522 w 11675538"/>
              <a:gd name="connsiteY419" fmla="*/ 37328 h 5676147"/>
            </a:gdLst>
            <a:ahLst/>
            <a:cxnLst/>
            <a:rect l="l" t="t" r="r" b="b"/>
            <a:pathLst>
              <a:path w="11675538" h="5676147">
                <a:moveTo>
                  <a:pt x="7694509" y="3642202"/>
                </a:moveTo>
                <a:lnTo>
                  <a:pt x="719233" y="4962047"/>
                </a:lnTo>
                <a:lnTo>
                  <a:pt x="542499" y="5125225"/>
                </a:lnTo>
                <a:lnTo>
                  <a:pt x="542500" y="5125225"/>
                </a:lnTo>
                <a:lnTo>
                  <a:pt x="542500" y="5125225"/>
                </a:lnTo>
                <a:lnTo>
                  <a:pt x="1478286" y="4931182"/>
                </a:lnTo>
                <a:close/>
                <a:moveTo>
                  <a:pt x="7768648" y="3622207"/>
                </a:moveTo>
                <a:lnTo>
                  <a:pt x="7694710" y="3630912"/>
                </a:lnTo>
                <a:lnTo>
                  <a:pt x="1209430" y="4509450"/>
                </a:lnTo>
                <a:lnTo>
                  <a:pt x="1206094" y="4512529"/>
                </a:lnTo>
                <a:lnTo>
                  <a:pt x="7694792" y="3633528"/>
                </a:lnTo>
                <a:close/>
                <a:moveTo>
                  <a:pt x="7768296" y="3624895"/>
                </a:moveTo>
                <a:lnTo>
                  <a:pt x="7694930" y="3636141"/>
                </a:lnTo>
                <a:lnTo>
                  <a:pt x="7768542" y="3623539"/>
                </a:lnTo>
                <a:lnTo>
                  <a:pt x="7694793" y="3633529"/>
                </a:lnTo>
                <a:lnTo>
                  <a:pt x="1206094" y="4512531"/>
                </a:lnTo>
                <a:lnTo>
                  <a:pt x="1055951" y="4651157"/>
                </a:lnTo>
                <a:lnTo>
                  <a:pt x="1055950" y="4651158"/>
                </a:lnTo>
                <a:lnTo>
                  <a:pt x="1052532" y="4654313"/>
                </a:lnTo>
                <a:lnTo>
                  <a:pt x="7694861" y="3636152"/>
                </a:lnTo>
                <a:lnTo>
                  <a:pt x="7694850" y="3636154"/>
                </a:lnTo>
                <a:lnTo>
                  <a:pt x="1052531" y="4654315"/>
                </a:lnTo>
                <a:lnTo>
                  <a:pt x="894328" y="4800383"/>
                </a:lnTo>
                <a:lnTo>
                  <a:pt x="894326" y="4800384"/>
                </a:lnTo>
                <a:lnTo>
                  <a:pt x="890815" y="4803625"/>
                </a:lnTo>
                <a:lnTo>
                  <a:pt x="7694709" y="3638818"/>
                </a:lnTo>
                <a:close/>
                <a:moveTo>
                  <a:pt x="7787107" y="3623000"/>
                </a:moveTo>
                <a:lnTo>
                  <a:pt x="7694709" y="3638819"/>
                </a:lnTo>
                <a:lnTo>
                  <a:pt x="2272883" y="4664724"/>
                </a:lnTo>
                <a:lnTo>
                  <a:pt x="7694709" y="3638818"/>
                </a:lnTo>
                <a:lnTo>
                  <a:pt x="890815" y="4803626"/>
                </a:lnTo>
                <a:lnTo>
                  <a:pt x="723790" y="4957839"/>
                </a:lnTo>
                <a:lnTo>
                  <a:pt x="723790" y="4957840"/>
                </a:lnTo>
                <a:lnTo>
                  <a:pt x="719234" y="4962046"/>
                </a:lnTo>
                <a:lnTo>
                  <a:pt x="7694509" y="3642202"/>
                </a:lnTo>
                <a:close/>
                <a:moveTo>
                  <a:pt x="7785488" y="3626693"/>
                </a:moveTo>
                <a:lnTo>
                  <a:pt x="7694119" y="3645640"/>
                </a:lnTo>
                <a:lnTo>
                  <a:pt x="7786479" y="3624800"/>
                </a:lnTo>
                <a:lnTo>
                  <a:pt x="7694510" y="3642203"/>
                </a:lnTo>
                <a:lnTo>
                  <a:pt x="1478286" y="4931182"/>
                </a:lnTo>
                <a:lnTo>
                  <a:pt x="542500" y="5125225"/>
                </a:lnTo>
                <a:lnTo>
                  <a:pt x="537812" y="5129553"/>
                </a:lnTo>
                <a:lnTo>
                  <a:pt x="7694047" y="3645655"/>
                </a:lnTo>
                <a:lnTo>
                  <a:pt x="7694026" y="3645660"/>
                </a:lnTo>
                <a:lnTo>
                  <a:pt x="537812" y="5129554"/>
                </a:lnTo>
                <a:lnTo>
                  <a:pt x="350392" y="5302598"/>
                </a:lnTo>
                <a:lnTo>
                  <a:pt x="350391" y="5302598"/>
                </a:lnTo>
                <a:lnTo>
                  <a:pt x="345562" y="5307057"/>
                </a:lnTo>
                <a:lnTo>
                  <a:pt x="7693233" y="3649208"/>
                </a:lnTo>
                <a:close/>
                <a:moveTo>
                  <a:pt x="7841972" y="3610954"/>
                </a:moveTo>
                <a:lnTo>
                  <a:pt x="1355448" y="4374632"/>
                </a:lnTo>
                <a:lnTo>
                  <a:pt x="1352195" y="4377635"/>
                </a:lnTo>
                <a:lnTo>
                  <a:pt x="1352195" y="4377635"/>
                </a:lnTo>
                <a:lnTo>
                  <a:pt x="1209430" y="4509449"/>
                </a:lnTo>
                <a:lnTo>
                  <a:pt x="7694710" y="3630912"/>
                </a:lnTo>
                <a:lnTo>
                  <a:pt x="7841796" y="3610988"/>
                </a:lnTo>
                <a:close/>
                <a:moveTo>
                  <a:pt x="7865016" y="3610862"/>
                </a:moveTo>
                <a:lnTo>
                  <a:pt x="7863477" y="3611044"/>
                </a:lnTo>
                <a:lnTo>
                  <a:pt x="7692569" y="3652752"/>
                </a:lnTo>
                <a:lnTo>
                  <a:pt x="7784346" y="3628650"/>
                </a:lnTo>
                <a:lnTo>
                  <a:pt x="7693235" y="3649208"/>
                </a:lnTo>
                <a:lnTo>
                  <a:pt x="7693216" y="3649212"/>
                </a:lnTo>
                <a:lnTo>
                  <a:pt x="345562" y="5307058"/>
                </a:lnTo>
                <a:lnTo>
                  <a:pt x="146349" y="5490990"/>
                </a:lnTo>
                <a:lnTo>
                  <a:pt x="146348" y="5490991"/>
                </a:lnTo>
                <a:lnTo>
                  <a:pt x="141368" y="5495589"/>
                </a:lnTo>
                <a:lnTo>
                  <a:pt x="7692501" y="3652770"/>
                </a:lnTo>
                <a:lnTo>
                  <a:pt x="0" y="5672969"/>
                </a:lnTo>
                <a:lnTo>
                  <a:pt x="834" y="5676147"/>
                </a:lnTo>
                <a:close/>
                <a:moveTo>
                  <a:pt x="8600663" y="3313118"/>
                </a:moveTo>
                <a:lnTo>
                  <a:pt x="1517394" y="3786182"/>
                </a:lnTo>
                <a:lnTo>
                  <a:pt x="1322352" y="3926967"/>
                </a:lnTo>
                <a:close/>
                <a:moveTo>
                  <a:pt x="8619044" y="3306603"/>
                </a:moveTo>
                <a:lnTo>
                  <a:pt x="8601808" y="3307151"/>
                </a:lnTo>
                <a:lnTo>
                  <a:pt x="8615016" y="3306500"/>
                </a:lnTo>
                <a:close/>
                <a:moveTo>
                  <a:pt x="9782805" y="3322786"/>
                </a:moveTo>
                <a:lnTo>
                  <a:pt x="9709369" y="3310548"/>
                </a:lnTo>
                <a:lnTo>
                  <a:pt x="3236091" y="2347551"/>
                </a:lnTo>
                <a:lnTo>
                  <a:pt x="3232030" y="2349580"/>
                </a:lnTo>
                <a:lnTo>
                  <a:pt x="9708720" y="3313083"/>
                </a:lnTo>
                <a:close/>
                <a:moveTo>
                  <a:pt x="9781718" y="3325269"/>
                </a:moveTo>
                <a:lnTo>
                  <a:pt x="9708124" y="3315631"/>
                </a:lnTo>
                <a:lnTo>
                  <a:pt x="9782332" y="3324035"/>
                </a:lnTo>
                <a:lnTo>
                  <a:pt x="9708720" y="3313084"/>
                </a:lnTo>
                <a:lnTo>
                  <a:pt x="3232029" y="2349581"/>
                </a:lnTo>
                <a:lnTo>
                  <a:pt x="3049211" y="2440890"/>
                </a:lnTo>
                <a:lnTo>
                  <a:pt x="3049210" y="2440891"/>
                </a:lnTo>
                <a:lnTo>
                  <a:pt x="3045048" y="2442969"/>
                </a:lnTo>
                <a:lnTo>
                  <a:pt x="9708055" y="3315622"/>
                </a:lnTo>
                <a:lnTo>
                  <a:pt x="9708044" y="3315621"/>
                </a:lnTo>
                <a:lnTo>
                  <a:pt x="3045046" y="2442970"/>
                </a:lnTo>
                <a:lnTo>
                  <a:pt x="2852413" y="2539181"/>
                </a:lnTo>
                <a:lnTo>
                  <a:pt x="2852412" y="2539182"/>
                </a:lnTo>
                <a:lnTo>
                  <a:pt x="2848136" y="2541317"/>
                </a:lnTo>
                <a:lnTo>
                  <a:pt x="9707166" y="3318141"/>
                </a:lnTo>
                <a:close/>
                <a:moveTo>
                  <a:pt x="9800312" y="3328690"/>
                </a:moveTo>
                <a:lnTo>
                  <a:pt x="9707165" y="3318141"/>
                </a:lnTo>
                <a:lnTo>
                  <a:pt x="4214184" y="2792948"/>
                </a:lnTo>
                <a:lnTo>
                  <a:pt x="9707166" y="3318141"/>
                </a:lnTo>
                <a:lnTo>
                  <a:pt x="2848135" y="2541317"/>
                </a:lnTo>
                <a:lnTo>
                  <a:pt x="2644761" y="2642893"/>
                </a:lnTo>
                <a:lnTo>
                  <a:pt x="2644760" y="2642894"/>
                </a:lnTo>
                <a:lnTo>
                  <a:pt x="2639213" y="2645664"/>
                </a:lnTo>
                <a:lnTo>
                  <a:pt x="9706031" y="3321335"/>
                </a:lnTo>
                <a:close/>
                <a:moveTo>
                  <a:pt x="9797728" y="3331786"/>
                </a:moveTo>
                <a:lnTo>
                  <a:pt x="9704699" y="3324527"/>
                </a:lnTo>
                <a:lnTo>
                  <a:pt x="9799208" y="3330244"/>
                </a:lnTo>
                <a:lnTo>
                  <a:pt x="9706031" y="3321335"/>
                </a:lnTo>
                <a:lnTo>
                  <a:pt x="3922608" y="2870075"/>
                </a:lnTo>
                <a:lnTo>
                  <a:pt x="9706031" y="3321335"/>
                </a:lnTo>
                <a:lnTo>
                  <a:pt x="2639211" y="2645665"/>
                </a:lnTo>
                <a:lnTo>
                  <a:pt x="2424014" y="2753146"/>
                </a:lnTo>
                <a:lnTo>
                  <a:pt x="2424016" y="2753146"/>
                </a:lnTo>
                <a:lnTo>
                  <a:pt x="2418307" y="2755997"/>
                </a:lnTo>
                <a:lnTo>
                  <a:pt x="9704626" y="3324522"/>
                </a:lnTo>
                <a:lnTo>
                  <a:pt x="9704603" y="3324520"/>
                </a:lnTo>
                <a:lnTo>
                  <a:pt x="2418307" y="2755997"/>
                </a:lnTo>
                <a:lnTo>
                  <a:pt x="2190097" y="2869977"/>
                </a:lnTo>
                <a:lnTo>
                  <a:pt x="2190097" y="2869976"/>
                </a:lnTo>
                <a:lnTo>
                  <a:pt x="2184217" y="2872913"/>
                </a:lnTo>
                <a:lnTo>
                  <a:pt x="9702854" y="3327708"/>
                </a:lnTo>
                <a:close/>
                <a:moveTo>
                  <a:pt x="9856361" y="3332406"/>
                </a:moveTo>
                <a:lnTo>
                  <a:pt x="3413888" y="2258750"/>
                </a:lnTo>
                <a:lnTo>
                  <a:pt x="3409928" y="2260728"/>
                </a:lnTo>
                <a:lnTo>
                  <a:pt x="3409927" y="2260729"/>
                </a:lnTo>
                <a:lnTo>
                  <a:pt x="3236092" y="2347551"/>
                </a:lnTo>
                <a:lnTo>
                  <a:pt x="9709369" y="3310548"/>
                </a:lnTo>
                <a:lnTo>
                  <a:pt x="9856183" y="3332389"/>
                </a:lnTo>
                <a:close/>
                <a:moveTo>
                  <a:pt x="9878518" y="3338737"/>
                </a:moveTo>
                <a:lnTo>
                  <a:pt x="9876990" y="3338483"/>
                </a:lnTo>
                <a:lnTo>
                  <a:pt x="9701228" y="3330927"/>
                </a:lnTo>
                <a:lnTo>
                  <a:pt x="9796086" y="3333347"/>
                </a:lnTo>
                <a:lnTo>
                  <a:pt x="9702855" y="3327708"/>
                </a:lnTo>
                <a:lnTo>
                  <a:pt x="9702836" y="3327707"/>
                </a:lnTo>
                <a:lnTo>
                  <a:pt x="2184216" y="2872914"/>
                </a:lnTo>
                <a:lnTo>
                  <a:pt x="1941649" y="2994065"/>
                </a:lnTo>
                <a:lnTo>
                  <a:pt x="1941647" y="2994066"/>
                </a:lnTo>
                <a:lnTo>
                  <a:pt x="1935584" y="2997095"/>
                </a:lnTo>
                <a:lnTo>
                  <a:pt x="9701159" y="3330924"/>
                </a:lnTo>
                <a:lnTo>
                  <a:pt x="8744281" y="3306511"/>
                </a:lnTo>
                <a:lnTo>
                  <a:pt x="8773698" y="3302470"/>
                </a:lnTo>
                <a:lnTo>
                  <a:pt x="8772149" y="3302465"/>
                </a:lnTo>
                <a:lnTo>
                  <a:pt x="8739378" y="3306385"/>
                </a:lnTo>
                <a:lnTo>
                  <a:pt x="8694158" y="3305231"/>
                </a:lnTo>
                <a:lnTo>
                  <a:pt x="8694895" y="3305169"/>
                </a:lnTo>
                <a:lnTo>
                  <a:pt x="8693812" y="3305223"/>
                </a:lnTo>
                <a:lnTo>
                  <a:pt x="8658977" y="3304334"/>
                </a:lnTo>
                <a:lnTo>
                  <a:pt x="8676400" y="3303475"/>
                </a:lnTo>
                <a:lnTo>
                  <a:pt x="8643688" y="3303944"/>
                </a:lnTo>
                <a:lnTo>
                  <a:pt x="8630965" y="3303619"/>
                </a:lnTo>
                <a:lnTo>
                  <a:pt x="8676664" y="3302166"/>
                </a:lnTo>
                <a:lnTo>
                  <a:pt x="8602216" y="3301934"/>
                </a:lnTo>
                <a:lnTo>
                  <a:pt x="8750630" y="3299808"/>
                </a:lnTo>
                <a:lnTo>
                  <a:pt x="8750809" y="3299795"/>
                </a:lnTo>
                <a:lnTo>
                  <a:pt x="8443417" y="3298834"/>
                </a:lnTo>
                <a:lnTo>
                  <a:pt x="1750395" y="3128067"/>
                </a:lnTo>
                <a:lnTo>
                  <a:pt x="1750312" y="3131353"/>
                </a:lnTo>
                <a:lnTo>
                  <a:pt x="8296564" y="3298375"/>
                </a:lnTo>
                <a:lnTo>
                  <a:pt x="2219516" y="3279378"/>
                </a:lnTo>
                <a:lnTo>
                  <a:pt x="2215927" y="3281969"/>
                </a:lnTo>
                <a:lnTo>
                  <a:pt x="2215927" y="3281970"/>
                </a:lnTo>
                <a:lnTo>
                  <a:pt x="2058373" y="3395695"/>
                </a:lnTo>
                <a:lnTo>
                  <a:pt x="8495799" y="3303458"/>
                </a:lnTo>
                <a:lnTo>
                  <a:pt x="2058372" y="3395695"/>
                </a:lnTo>
                <a:lnTo>
                  <a:pt x="2054691" y="3398352"/>
                </a:lnTo>
                <a:lnTo>
                  <a:pt x="8561150" y="3305125"/>
                </a:lnTo>
                <a:lnTo>
                  <a:pt x="8561161" y="3305126"/>
                </a:lnTo>
                <a:lnTo>
                  <a:pt x="2054691" y="3398353"/>
                </a:lnTo>
                <a:lnTo>
                  <a:pt x="1888994" y="3517956"/>
                </a:lnTo>
                <a:lnTo>
                  <a:pt x="1888994" y="3517957"/>
                </a:lnTo>
                <a:lnTo>
                  <a:pt x="1885221" y="3520680"/>
                </a:lnTo>
                <a:lnTo>
                  <a:pt x="8601738" y="3307153"/>
                </a:lnTo>
                <a:lnTo>
                  <a:pt x="8601727" y="3307154"/>
                </a:lnTo>
                <a:lnTo>
                  <a:pt x="1885220" y="3520680"/>
                </a:lnTo>
                <a:lnTo>
                  <a:pt x="1710628" y="3646704"/>
                </a:lnTo>
                <a:lnTo>
                  <a:pt x="1710626" y="3646704"/>
                </a:lnTo>
                <a:lnTo>
                  <a:pt x="1706751" y="3649501"/>
                </a:lnTo>
                <a:lnTo>
                  <a:pt x="8601267" y="3309782"/>
                </a:lnTo>
                <a:lnTo>
                  <a:pt x="8640630" y="3307153"/>
                </a:lnTo>
                <a:lnTo>
                  <a:pt x="8649854" y="3307389"/>
                </a:lnTo>
                <a:lnTo>
                  <a:pt x="8601267" y="3309783"/>
                </a:lnTo>
                <a:lnTo>
                  <a:pt x="3095500" y="3677492"/>
                </a:lnTo>
                <a:lnTo>
                  <a:pt x="8601267" y="3309782"/>
                </a:lnTo>
                <a:lnTo>
                  <a:pt x="1706751" y="3649502"/>
                </a:lnTo>
                <a:lnTo>
                  <a:pt x="1522423" y="3782552"/>
                </a:lnTo>
                <a:lnTo>
                  <a:pt x="1522423" y="3782553"/>
                </a:lnTo>
                <a:lnTo>
                  <a:pt x="1517396" y="3786182"/>
                </a:lnTo>
                <a:lnTo>
                  <a:pt x="8600663" y="3313118"/>
                </a:lnTo>
                <a:lnTo>
                  <a:pt x="8664232" y="3307756"/>
                </a:lnTo>
                <a:lnTo>
                  <a:pt x="8676331" y="3308064"/>
                </a:lnTo>
                <a:lnTo>
                  <a:pt x="8600663" y="3313118"/>
                </a:lnTo>
                <a:lnTo>
                  <a:pt x="1322354" y="3926967"/>
                </a:lnTo>
                <a:lnTo>
                  <a:pt x="1317179" y="3930702"/>
                </a:lnTo>
                <a:lnTo>
                  <a:pt x="8599789" y="3316490"/>
                </a:lnTo>
                <a:lnTo>
                  <a:pt x="8599766" y="3316493"/>
                </a:lnTo>
                <a:lnTo>
                  <a:pt x="1317179" y="3930702"/>
                </a:lnTo>
                <a:lnTo>
                  <a:pt x="1110343" y="4080000"/>
                </a:lnTo>
                <a:lnTo>
                  <a:pt x="1110342" y="4080000"/>
                </a:lnTo>
                <a:lnTo>
                  <a:pt x="1105013" y="4083846"/>
                </a:lnTo>
                <a:lnTo>
                  <a:pt x="8598554" y="3319920"/>
                </a:lnTo>
                <a:lnTo>
                  <a:pt x="8692845" y="3308641"/>
                </a:lnTo>
                <a:lnTo>
                  <a:pt x="8599862" y="3316484"/>
                </a:lnTo>
                <a:lnTo>
                  <a:pt x="8681221" y="3308189"/>
                </a:lnTo>
                <a:lnTo>
                  <a:pt x="8716723" y="3309095"/>
                </a:lnTo>
                <a:lnTo>
                  <a:pt x="8597469" y="3323359"/>
                </a:lnTo>
                <a:lnTo>
                  <a:pt x="8691476" y="3310446"/>
                </a:lnTo>
                <a:lnTo>
                  <a:pt x="8598556" y="3319920"/>
                </a:lnTo>
                <a:lnTo>
                  <a:pt x="8598537" y="3319922"/>
                </a:lnTo>
                <a:lnTo>
                  <a:pt x="1105013" y="4083847"/>
                </a:lnTo>
                <a:lnTo>
                  <a:pt x="885163" y="4242538"/>
                </a:lnTo>
                <a:lnTo>
                  <a:pt x="885162" y="4242539"/>
                </a:lnTo>
                <a:lnTo>
                  <a:pt x="879667" y="4246506"/>
                </a:lnTo>
                <a:lnTo>
                  <a:pt x="8597400" y="3323368"/>
                </a:lnTo>
                <a:lnTo>
                  <a:pt x="718029" y="4405635"/>
                </a:lnTo>
                <a:lnTo>
                  <a:pt x="718477" y="4408891"/>
                </a:lnTo>
                <a:lnTo>
                  <a:pt x="8724095" y="3309283"/>
                </a:lnTo>
                <a:close/>
                <a:moveTo>
                  <a:pt x="10459329" y="3418270"/>
                </a:moveTo>
                <a:lnTo>
                  <a:pt x="10388680" y="3394788"/>
                </a:lnTo>
                <a:lnTo>
                  <a:pt x="4143146" y="1439287"/>
                </a:lnTo>
                <a:lnTo>
                  <a:pt x="4138820" y="1440661"/>
                </a:lnTo>
                <a:lnTo>
                  <a:pt x="10387646" y="3397192"/>
                </a:lnTo>
                <a:close/>
                <a:moveTo>
                  <a:pt x="10457870" y="3420554"/>
                </a:moveTo>
                <a:lnTo>
                  <a:pt x="10386662" y="3399617"/>
                </a:lnTo>
                <a:lnTo>
                  <a:pt x="10458669" y="3419430"/>
                </a:lnTo>
                <a:lnTo>
                  <a:pt x="10387645" y="3397193"/>
                </a:lnTo>
                <a:lnTo>
                  <a:pt x="4138819" y="1440661"/>
                </a:lnTo>
                <a:lnTo>
                  <a:pt x="3944049" y="1502506"/>
                </a:lnTo>
                <a:lnTo>
                  <a:pt x="3944048" y="1502507"/>
                </a:lnTo>
                <a:lnTo>
                  <a:pt x="3939613" y="1503914"/>
                </a:lnTo>
                <a:lnTo>
                  <a:pt x="10386595" y="3399597"/>
                </a:lnTo>
                <a:lnTo>
                  <a:pt x="10386584" y="3399594"/>
                </a:lnTo>
                <a:lnTo>
                  <a:pt x="3939612" y="1503914"/>
                </a:lnTo>
                <a:lnTo>
                  <a:pt x="3734385" y="1569079"/>
                </a:lnTo>
                <a:lnTo>
                  <a:pt x="3734384" y="1569079"/>
                </a:lnTo>
                <a:lnTo>
                  <a:pt x="3729829" y="1570525"/>
                </a:lnTo>
                <a:lnTo>
                  <a:pt x="10385327" y="3401948"/>
                </a:lnTo>
                <a:close/>
                <a:moveTo>
                  <a:pt x="10472676" y="3429475"/>
                </a:moveTo>
                <a:lnTo>
                  <a:pt x="10381899" y="3407874"/>
                </a:lnTo>
                <a:lnTo>
                  <a:pt x="10474377" y="3428182"/>
                </a:lnTo>
                <a:lnTo>
                  <a:pt x="10383710" y="3404928"/>
                </a:lnTo>
                <a:lnTo>
                  <a:pt x="3863737" y="1853388"/>
                </a:lnTo>
                <a:lnTo>
                  <a:pt x="10383710" y="3404927"/>
                </a:lnTo>
                <a:lnTo>
                  <a:pt x="10475708" y="3426819"/>
                </a:lnTo>
                <a:lnTo>
                  <a:pt x="10385326" y="3401948"/>
                </a:lnTo>
                <a:lnTo>
                  <a:pt x="5040307" y="2031018"/>
                </a:lnTo>
                <a:lnTo>
                  <a:pt x="10385327" y="3401948"/>
                </a:lnTo>
                <a:lnTo>
                  <a:pt x="3729828" y="1570526"/>
                </a:lnTo>
                <a:lnTo>
                  <a:pt x="3513159" y="1639324"/>
                </a:lnTo>
                <a:lnTo>
                  <a:pt x="3513158" y="1639325"/>
                </a:lnTo>
                <a:lnTo>
                  <a:pt x="3507249" y="1641201"/>
                </a:lnTo>
                <a:lnTo>
                  <a:pt x="3507247" y="1641200"/>
                </a:lnTo>
                <a:lnTo>
                  <a:pt x="3277982" y="1713998"/>
                </a:lnTo>
                <a:lnTo>
                  <a:pt x="3277983" y="1713998"/>
                </a:lnTo>
                <a:lnTo>
                  <a:pt x="3271902" y="1715929"/>
                </a:lnTo>
                <a:lnTo>
                  <a:pt x="10381828" y="3407857"/>
                </a:lnTo>
                <a:lnTo>
                  <a:pt x="10381805" y="3407852"/>
                </a:lnTo>
                <a:lnTo>
                  <a:pt x="3271901" y="1715930"/>
                </a:lnTo>
                <a:lnTo>
                  <a:pt x="3028773" y="1793129"/>
                </a:lnTo>
                <a:lnTo>
                  <a:pt x="3028772" y="1793129"/>
                </a:lnTo>
                <a:lnTo>
                  <a:pt x="3022508" y="1795117"/>
                </a:lnTo>
                <a:lnTo>
                  <a:pt x="10379583" y="3410729"/>
                </a:lnTo>
                <a:close/>
                <a:moveTo>
                  <a:pt x="10530503" y="3439184"/>
                </a:moveTo>
                <a:lnTo>
                  <a:pt x="4332565" y="1379141"/>
                </a:lnTo>
                <a:lnTo>
                  <a:pt x="4328346" y="1380481"/>
                </a:lnTo>
                <a:lnTo>
                  <a:pt x="4143147" y="1439287"/>
                </a:lnTo>
                <a:lnTo>
                  <a:pt x="10388680" y="3394788"/>
                </a:lnTo>
                <a:lnTo>
                  <a:pt x="10530329" y="3439139"/>
                </a:lnTo>
                <a:close/>
                <a:moveTo>
                  <a:pt x="10551410" y="3448875"/>
                </a:moveTo>
                <a:lnTo>
                  <a:pt x="10549939" y="3448387"/>
                </a:lnTo>
                <a:lnTo>
                  <a:pt x="10377477" y="3413657"/>
                </a:lnTo>
                <a:lnTo>
                  <a:pt x="10470811" y="3430763"/>
                </a:lnTo>
                <a:lnTo>
                  <a:pt x="10379583" y="3410730"/>
                </a:lnTo>
                <a:lnTo>
                  <a:pt x="10379566" y="3410726"/>
                </a:lnTo>
                <a:lnTo>
                  <a:pt x="3022508" y="1795119"/>
                </a:lnTo>
                <a:lnTo>
                  <a:pt x="2764083" y="1877175"/>
                </a:lnTo>
                <a:lnTo>
                  <a:pt x="2764081" y="1877176"/>
                </a:lnTo>
                <a:lnTo>
                  <a:pt x="2757622" y="1879227"/>
                </a:lnTo>
                <a:lnTo>
                  <a:pt x="10377409" y="3413644"/>
                </a:lnTo>
                <a:lnTo>
                  <a:pt x="2554358" y="1979887"/>
                </a:lnTo>
                <a:lnTo>
                  <a:pt x="2553765" y="1983120"/>
                </a:lnTo>
                <a:close/>
                <a:moveTo>
                  <a:pt x="11116531" y="3573899"/>
                </a:moveTo>
                <a:lnTo>
                  <a:pt x="11050095" y="3540299"/>
                </a:lnTo>
                <a:lnTo>
                  <a:pt x="5159303" y="689113"/>
                </a:lnTo>
                <a:lnTo>
                  <a:pt x="5154822" y="689837"/>
                </a:lnTo>
                <a:lnTo>
                  <a:pt x="11048718" y="3542526"/>
                </a:lnTo>
                <a:close/>
                <a:moveTo>
                  <a:pt x="11114752" y="3575944"/>
                </a:moveTo>
                <a:lnTo>
                  <a:pt x="11047389" y="3544780"/>
                </a:lnTo>
                <a:lnTo>
                  <a:pt x="11115707" y="3574950"/>
                </a:lnTo>
                <a:lnTo>
                  <a:pt x="11048718" y="3542526"/>
                </a:lnTo>
                <a:lnTo>
                  <a:pt x="5154821" y="689837"/>
                </a:lnTo>
                <a:lnTo>
                  <a:pt x="4953083" y="722419"/>
                </a:lnTo>
                <a:lnTo>
                  <a:pt x="4953082" y="722419"/>
                </a:lnTo>
                <a:lnTo>
                  <a:pt x="4948488" y="723161"/>
                </a:lnTo>
                <a:lnTo>
                  <a:pt x="11047326" y="3544750"/>
                </a:lnTo>
                <a:lnTo>
                  <a:pt x="11047315" y="3544746"/>
                </a:lnTo>
                <a:lnTo>
                  <a:pt x="4948487" y="723161"/>
                </a:lnTo>
                <a:lnTo>
                  <a:pt x="4735918" y="757491"/>
                </a:lnTo>
                <a:lnTo>
                  <a:pt x="4735917" y="757491"/>
                </a:lnTo>
                <a:lnTo>
                  <a:pt x="4731199" y="758253"/>
                </a:lnTo>
                <a:lnTo>
                  <a:pt x="11045726" y="3546889"/>
                </a:lnTo>
                <a:close/>
                <a:moveTo>
                  <a:pt x="11131478" y="3584759"/>
                </a:moveTo>
                <a:lnTo>
                  <a:pt x="11045725" y="3546890"/>
                </a:lnTo>
                <a:lnTo>
                  <a:pt x="5959876" y="1406140"/>
                </a:lnTo>
                <a:lnTo>
                  <a:pt x="11045726" y="3546889"/>
                </a:lnTo>
                <a:lnTo>
                  <a:pt x="4731198" y="758254"/>
                </a:lnTo>
                <a:lnTo>
                  <a:pt x="4506775" y="794498"/>
                </a:lnTo>
                <a:lnTo>
                  <a:pt x="4500654" y="795486"/>
                </a:lnTo>
                <a:lnTo>
                  <a:pt x="11043690" y="3549599"/>
                </a:lnTo>
                <a:close/>
                <a:moveTo>
                  <a:pt x="11129960" y="3585912"/>
                </a:moveTo>
                <a:lnTo>
                  <a:pt x="11043690" y="3549599"/>
                </a:lnTo>
                <a:lnTo>
                  <a:pt x="6565193" y="1755850"/>
                </a:lnTo>
                <a:lnTo>
                  <a:pt x="11043690" y="3549599"/>
                </a:lnTo>
                <a:lnTo>
                  <a:pt x="4500653" y="795487"/>
                </a:lnTo>
                <a:lnTo>
                  <a:pt x="4263185" y="833839"/>
                </a:lnTo>
                <a:lnTo>
                  <a:pt x="4263186" y="833839"/>
                </a:lnTo>
                <a:lnTo>
                  <a:pt x="4256887" y="834856"/>
                </a:lnTo>
                <a:lnTo>
                  <a:pt x="8674771" y="2604329"/>
                </a:lnTo>
                <a:lnTo>
                  <a:pt x="11041397" y="3552221"/>
                </a:lnTo>
                <a:lnTo>
                  <a:pt x="11041376" y="3552213"/>
                </a:lnTo>
                <a:lnTo>
                  <a:pt x="8674771" y="2604329"/>
                </a:lnTo>
                <a:lnTo>
                  <a:pt x="4256886" y="834857"/>
                </a:lnTo>
                <a:lnTo>
                  <a:pt x="4256887" y="834856"/>
                </a:lnTo>
                <a:lnTo>
                  <a:pt x="4256886" y="834856"/>
                </a:lnTo>
                <a:lnTo>
                  <a:pt x="4005059" y="875527"/>
                </a:lnTo>
                <a:lnTo>
                  <a:pt x="4005059" y="875526"/>
                </a:lnTo>
                <a:lnTo>
                  <a:pt x="3998570" y="876574"/>
                </a:lnTo>
                <a:lnTo>
                  <a:pt x="10716260" y="3432053"/>
                </a:lnTo>
                <a:lnTo>
                  <a:pt x="11038739" y="3554727"/>
                </a:lnTo>
                <a:lnTo>
                  <a:pt x="11038740" y="3554728"/>
                </a:lnTo>
                <a:lnTo>
                  <a:pt x="11038755" y="3554733"/>
                </a:lnTo>
                <a:lnTo>
                  <a:pt x="11128088" y="3586942"/>
                </a:lnTo>
                <a:lnTo>
                  <a:pt x="11041465" y="3552248"/>
                </a:lnTo>
                <a:close/>
                <a:moveTo>
                  <a:pt x="11183863" y="3605034"/>
                </a:moveTo>
                <a:lnTo>
                  <a:pt x="5355501" y="657427"/>
                </a:lnTo>
                <a:lnTo>
                  <a:pt x="5351130" y="658133"/>
                </a:lnTo>
                <a:lnTo>
                  <a:pt x="5351129" y="658133"/>
                </a:lnTo>
                <a:lnTo>
                  <a:pt x="5159304" y="689113"/>
                </a:lnTo>
                <a:lnTo>
                  <a:pt x="11050095" y="3540299"/>
                </a:lnTo>
                <a:lnTo>
                  <a:pt x="11183698" y="3604965"/>
                </a:lnTo>
                <a:close/>
                <a:moveTo>
                  <a:pt x="11203121" y="3617690"/>
                </a:moveTo>
                <a:lnTo>
                  <a:pt x="11201738" y="3616992"/>
                </a:lnTo>
                <a:lnTo>
                  <a:pt x="11036243" y="3557320"/>
                </a:lnTo>
                <a:lnTo>
                  <a:pt x="11126055" y="3587942"/>
                </a:lnTo>
                <a:lnTo>
                  <a:pt x="11038756" y="3554734"/>
                </a:lnTo>
                <a:lnTo>
                  <a:pt x="11038740" y="3554728"/>
                </a:lnTo>
                <a:lnTo>
                  <a:pt x="10716260" y="3432053"/>
                </a:lnTo>
                <a:lnTo>
                  <a:pt x="3998569" y="876575"/>
                </a:lnTo>
                <a:lnTo>
                  <a:pt x="3730897" y="919805"/>
                </a:lnTo>
                <a:lnTo>
                  <a:pt x="3730896" y="919805"/>
                </a:lnTo>
                <a:lnTo>
                  <a:pt x="3724205" y="920886"/>
                </a:lnTo>
                <a:lnTo>
                  <a:pt x="11036176" y="3557297"/>
                </a:lnTo>
                <a:lnTo>
                  <a:pt x="3508366" y="990615"/>
                </a:lnTo>
                <a:lnTo>
                  <a:pt x="3507306" y="993726"/>
                </a:lnTo>
                <a:close/>
                <a:moveTo>
                  <a:pt x="11529003" y="3762081"/>
                </a:moveTo>
                <a:lnTo>
                  <a:pt x="5508768" y="1"/>
                </a:lnTo>
                <a:lnTo>
                  <a:pt x="5268223" y="1"/>
                </a:lnTo>
                <a:lnTo>
                  <a:pt x="5268223" y="2"/>
                </a:lnTo>
                <a:lnTo>
                  <a:pt x="5268224" y="1"/>
                </a:lnTo>
                <a:lnTo>
                  <a:pt x="9103838" y="2304808"/>
                </a:lnTo>
                <a:close/>
                <a:moveTo>
                  <a:pt x="11597038" y="3797684"/>
                </a:moveTo>
                <a:lnTo>
                  <a:pt x="11536809" y="3753922"/>
                </a:lnTo>
                <a:lnTo>
                  <a:pt x="6175954" y="1"/>
                </a:lnTo>
                <a:lnTo>
                  <a:pt x="6171415" y="2"/>
                </a:lnTo>
                <a:lnTo>
                  <a:pt x="11535095" y="3755900"/>
                </a:lnTo>
                <a:close/>
                <a:moveTo>
                  <a:pt x="11594956" y="3799420"/>
                </a:moveTo>
                <a:lnTo>
                  <a:pt x="11533424" y="3757913"/>
                </a:lnTo>
                <a:lnTo>
                  <a:pt x="11596057" y="3798590"/>
                </a:lnTo>
                <a:lnTo>
                  <a:pt x="11535095" y="3755901"/>
                </a:lnTo>
                <a:lnTo>
                  <a:pt x="6171413" y="1"/>
                </a:lnTo>
                <a:lnTo>
                  <a:pt x="5967062" y="2"/>
                </a:lnTo>
                <a:lnTo>
                  <a:pt x="5967059" y="2"/>
                </a:lnTo>
                <a:lnTo>
                  <a:pt x="5962407" y="2"/>
                </a:lnTo>
                <a:lnTo>
                  <a:pt x="11533365" y="3757874"/>
                </a:lnTo>
                <a:lnTo>
                  <a:pt x="11533356" y="3757869"/>
                </a:lnTo>
                <a:lnTo>
                  <a:pt x="5962406" y="1"/>
                </a:lnTo>
                <a:lnTo>
                  <a:pt x="5747082" y="2"/>
                </a:lnTo>
                <a:lnTo>
                  <a:pt x="5747081" y="1"/>
                </a:lnTo>
                <a:lnTo>
                  <a:pt x="5742302" y="0"/>
                </a:lnTo>
                <a:lnTo>
                  <a:pt x="11531446" y="3759731"/>
                </a:lnTo>
                <a:close/>
                <a:moveTo>
                  <a:pt x="11608380" y="3811685"/>
                </a:moveTo>
                <a:lnTo>
                  <a:pt x="11529003" y="3762082"/>
                </a:lnTo>
                <a:lnTo>
                  <a:pt x="9103838" y="2304808"/>
                </a:lnTo>
                <a:lnTo>
                  <a:pt x="5268223" y="2"/>
                </a:lnTo>
                <a:lnTo>
                  <a:pt x="5261844" y="2"/>
                </a:lnTo>
                <a:lnTo>
                  <a:pt x="11526321" y="3764304"/>
                </a:lnTo>
                <a:lnTo>
                  <a:pt x="11526302" y="3764293"/>
                </a:lnTo>
                <a:lnTo>
                  <a:pt x="5261843" y="1"/>
                </a:lnTo>
                <a:lnTo>
                  <a:pt x="5006753" y="2"/>
                </a:lnTo>
                <a:lnTo>
                  <a:pt x="5006752" y="1"/>
                </a:lnTo>
                <a:lnTo>
                  <a:pt x="5000180" y="1"/>
                </a:lnTo>
                <a:lnTo>
                  <a:pt x="11523313" y="3766363"/>
                </a:lnTo>
                <a:lnTo>
                  <a:pt x="11606367" y="3812403"/>
                </a:lnTo>
                <a:lnTo>
                  <a:pt x="11526384" y="3764342"/>
                </a:lnTo>
                <a:close/>
                <a:moveTo>
                  <a:pt x="11610062" y="3810789"/>
                </a:moveTo>
                <a:lnTo>
                  <a:pt x="11531445" y="3759731"/>
                </a:lnTo>
                <a:lnTo>
                  <a:pt x="6851965" y="835497"/>
                </a:lnTo>
                <a:lnTo>
                  <a:pt x="11531446" y="3759731"/>
                </a:lnTo>
                <a:lnTo>
                  <a:pt x="5742301" y="1"/>
                </a:lnTo>
                <a:lnTo>
                  <a:pt x="5514971" y="1"/>
                </a:lnTo>
                <a:lnTo>
                  <a:pt x="5508770" y="1"/>
                </a:lnTo>
                <a:lnTo>
                  <a:pt x="11529003" y="3762081"/>
                </a:lnTo>
                <a:close/>
                <a:moveTo>
                  <a:pt x="11658545" y="3839156"/>
                </a:moveTo>
                <a:lnTo>
                  <a:pt x="6374693" y="1"/>
                </a:lnTo>
                <a:lnTo>
                  <a:pt x="6370266" y="1"/>
                </a:lnTo>
                <a:lnTo>
                  <a:pt x="6175955" y="1"/>
                </a:lnTo>
                <a:lnTo>
                  <a:pt x="11536809" y="3753922"/>
                </a:lnTo>
                <a:lnTo>
                  <a:pt x="11658392" y="3839062"/>
                </a:lnTo>
                <a:close/>
                <a:moveTo>
                  <a:pt x="11675538" y="3854721"/>
                </a:moveTo>
                <a:lnTo>
                  <a:pt x="11674285" y="3853811"/>
                </a:lnTo>
                <a:lnTo>
                  <a:pt x="11520420" y="3768516"/>
                </a:lnTo>
                <a:lnTo>
                  <a:pt x="11604201" y="3813066"/>
                </a:lnTo>
                <a:lnTo>
                  <a:pt x="11523314" y="3766364"/>
                </a:lnTo>
                <a:lnTo>
                  <a:pt x="11523298" y="3766354"/>
                </a:lnTo>
                <a:lnTo>
                  <a:pt x="5000179" y="2"/>
                </a:lnTo>
                <a:lnTo>
                  <a:pt x="4729040" y="2"/>
                </a:lnTo>
                <a:lnTo>
                  <a:pt x="4729038" y="2"/>
                </a:lnTo>
                <a:lnTo>
                  <a:pt x="4722260" y="2"/>
                </a:lnTo>
                <a:lnTo>
                  <a:pt x="11520359" y="3768483"/>
                </a:lnTo>
                <a:lnTo>
                  <a:pt x="4498066" y="34427"/>
                </a:lnTo>
                <a:lnTo>
                  <a:pt x="4496522" y="37328"/>
                </a:lnTo>
                <a:close/>
              </a:path>
            </a:pathLst>
          </a:custGeom>
          <a:noFill/>
          <a:ln w="12700" cap="sq">
            <a:gradFill>
              <a:gsLst>
                <a:gs pos="46000">
                  <a:schemeClr val="bg1">
                    <a:alpha val="0"/>
                  </a:schemeClr>
                </a:gs>
                <a:gs pos="100000">
                  <a:schemeClr val="bg1">
                    <a:alpha val="70000"/>
                  </a:schemeClr>
                </a:gs>
              </a:gsLst>
              <a:lin ang="54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6391065" y="872128"/>
            <a:ext cx="5430575" cy="5430575"/>
          </a:xfrm>
          <a:prstGeom prst="ellipse">
            <a:avLst/>
          </a:prstGeom>
          <a:noFill/>
          <a:ln w="15875" cap="sq">
            <a:gradFill>
              <a:gsLst>
                <a:gs pos="46000">
                  <a:schemeClr val="accent1">
                    <a:lumMod val="20000"/>
                    <a:lumOff val="80000"/>
                    <a:alpha val="0"/>
                  </a:schemeClr>
                </a:gs>
                <a:gs pos="81000">
                  <a:schemeClr val="accent1">
                    <a:lumMod val="20000"/>
                    <a:lumOff val="80000"/>
                  </a:schemeClr>
                </a:gs>
              </a:gsLst>
              <a:lin ang="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14767328">
            <a:off x="6844916" y="1365009"/>
            <a:ext cx="4630780" cy="4630780"/>
          </a:xfrm>
          <a:prstGeom prst="ellipse">
            <a:avLst/>
          </a:prstGeom>
          <a:noFill/>
          <a:ln w="15875" cap="sq">
            <a:gradFill>
              <a:gsLst>
                <a:gs pos="46000">
                  <a:schemeClr val="accent1">
                    <a:lumMod val="20000"/>
                    <a:lumOff val="80000"/>
                    <a:alpha val="0"/>
                  </a:schemeClr>
                </a:gs>
                <a:gs pos="81000">
                  <a:schemeClr val="accent1">
                    <a:lumMod val="20000"/>
                    <a:lumOff val="80000"/>
                  </a:schemeClr>
                </a:gs>
              </a:gsLst>
              <a:lin ang="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10800000" flipH="1">
            <a:off x="10566400" y="5265949"/>
            <a:ext cx="1625600" cy="1592051"/>
          </a:xfrm>
          <a:custGeom>
            <a:avLst/>
            <a:gdLst>
              <a:gd name="connsiteX0" fmla="*/ 3218672 w 3218672"/>
              <a:gd name="connsiteY0" fmla="*/ 0 h 2460079"/>
              <a:gd name="connsiteX1" fmla="*/ 3218672 w 3218672"/>
              <a:gd name="connsiteY1" fmla="*/ 2460079 h 2460079"/>
              <a:gd name="connsiteX2" fmla="*/ 3165923 w 3218672"/>
              <a:gd name="connsiteY2" fmla="*/ 2367014 h 2460079"/>
              <a:gd name="connsiteX3" fmla="*/ 272650 w 3218672"/>
              <a:gd name="connsiteY3" fmla="*/ 106775 h 2460079"/>
              <a:gd name="connsiteX4" fmla="*/ 0 w 3218672"/>
              <a:gd name="connsiteY4" fmla="*/ 0 h 2460079"/>
            </a:gdLst>
            <a:ahLst/>
            <a:cxnLst/>
            <a:rect l="l" t="t" r="r" b="b"/>
            <a:pathLst>
              <a:path w="3218672" h="2460079">
                <a:moveTo>
                  <a:pt x="3218672" y="0"/>
                </a:moveTo>
                <a:lnTo>
                  <a:pt x="3218672" y="2460079"/>
                </a:lnTo>
                <a:lnTo>
                  <a:pt x="3165923" y="2367014"/>
                </a:lnTo>
                <a:cubicBezTo>
                  <a:pt x="2603216" y="1449584"/>
                  <a:pt x="1584065" y="663500"/>
                  <a:pt x="272650" y="1067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16200000" flipH="1" flipV="1">
            <a:off x="11202934" y="5868936"/>
            <a:ext cx="1083456" cy="894672"/>
          </a:xfrm>
          <a:custGeom>
            <a:avLst/>
            <a:gdLst>
              <a:gd name="connsiteX0" fmla="*/ 1239425 w 1239425"/>
              <a:gd name="connsiteY0" fmla="*/ 0 h 1342366"/>
              <a:gd name="connsiteX1" fmla="*/ 1239425 w 1239425"/>
              <a:gd name="connsiteY1" fmla="*/ 1342366 h 1342366"/>
              <a:gd name="connsiteX2" fmla="*/ 1186676 w 1239425"/>
              <a:gd name="connsiteY2" fmla="*/ 1251446 h 1342366"/>
              <a:gd name="connsiteX3" fmla="*/ 20805 w 1239425"/>
              <a:gd name="connsiteY3" fmla="*/ 15228 h 1342366"/>
              <a:gd name="connsiteX4" fmla="*/ 0 w 1239425"/>
              <a:gd name="connsiteY4" fmla="*/ 0 h 1342366"/>
            </a:gdLst>
            <a:ahLst/>
            <a:cxnLst/>
            <a:rect l="l" t="t" r="r" b="b"/>
            <a:pathLst>
              <a:path w="1239425" h="1342366">
                <a:moveTo>
                  <a:pt x="1239425" y="0"/>
                </a:moveTo>
                <a:lnTo>
                  <a:pt x="1239425" y="1342366"/>
                </a:lnTo>
                <a:lnTo>
                  <a:pt x="1186676" y="1251446"/>
                </a:lnTo>
                <a:cubicBezTo>
                  <a:pt x="905322" y="803304"/>
                  <a:pt x="509858" y="387242"/>
                  <a:pt x="20805" y="1522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16200000" flipH="1" flipV="1">
            <a:off x="11442502" y="6108502"/>
            <a:ext cx="821025" cy="677968"/>
          </a:xfrm>
          <a:custGeom>
            <a:avLst/>
            <a:gdLst>
              <a:gd name="connsiteX0" fmla="*/ 1239425 w 1239425"/>
              <a:gd name="connsiteY0" fmla="*/ 0 h 1342366"/>
              <a:gd name="connsiteX1" fmla="*/ 1239425 w 1239425"/>
              <a:gd name="connsiteY1" fmla="*/ 1342366 h 1342366"/>
              <a:gd name="connsiteX2" fmla="*/ 1186676 w 1239425"/>
              <a:gd name="connsiteY2" fmla="*/ 1251446 h 1342366"/>
              <a:gd name="connsiteX3" fmla="*/ 20805 w 1239425"/>
              <a:gd name="connsiteY3" fmla="*/ 15228 h 1342366"/>
              <a:gd name="connsiteX4" fmla="*/ 0 w 1239425"/>
              <a:gd name="connsiteY4" fmla="*/ 0 h 1342366"/>
            </a:gdLst>
            <a:ahLst/>
            <a:cxnLst/>
            <a:rect l="l" t="t" r="r" b="b"/>
            <a:pathLst>
              <a:path w="1239425" h="1342366">
                <a:moveTo>
                  <a:pt x="1239425" y="0"/>
                </a:moveTo>
                <a:lnTo>
                  <a:pt x="1239425" y="1342366"/>
                </a:lnTo>
                <a:lnTo>
                  <a:pt x="1186676" y="1251446"/>
                </a:lnTo>
                <a:cubicBezTo>
                  <a:pt x="905322" y="803304"/>
                  <a:pt x="509858" y="387242"/>
                  <a:pt x="20805" y="1522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571689" y="1824854"/>
            <a:ext cx="3171372" cy="106498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571689" y="2639604"/>
            <a:ext cx="5857475" cy="1897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2955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Regular"/>
                <a:ea typeface="Source Han Sans CN Regular"/>
                <a:cs typeface="Source Han Sans CN Regular"/>
              </a:rPr>
              <a:t>Chinese Economy</a:t>
            </a:r>
            <a:endParaRPr kumimoji="1" lang="en-US" altLang="zh-CN" sz="2955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Source Han Sans CN Regular"/>
              <a:ea typeface="Source Han Sans CN Regular"/>
              <a:cs typeface="Source Han Sans CN Regular"/>
            </a:endParaRPr>
          </a:p>
          <a:p>
            <a:pPr algn="l">
              <a:lnSpc>
                <a:spcPct val="130000"/>
              </a:lnSpc>
            </a:pPr>
            <a:r>
              <a:rPr kumimoji="1" lang="en-US" altLang="zh-CN" sz="2955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Regular"/>
                <a:ea typeface="Source Han Sans CN Regular"/>
                <a:cs typeface="Source Han Sans CN Regular"/>
              </a:rPr>
              <a:t>            Rich Businessmen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660400" y="5291455"/>
            <a:ext cx="5488940" cy="513080"/>
          </a:xfrm>
          <a:prstGeom prst="round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 w="12700" cap="sq">
            <a:noFill/>
            <a:miter/>
          </a:ln>
          <a:effectLst>
            <a:outerShdw blurRad="190500" dist="127000" dir="2700000" algn="tr" rotWithShape="0">
              <a:schemeClr val="tx1">
                <a:alpha val="1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878340" y="5359577"/>
            <a:ext cx="377283" cy="377283"/>
          </a:xfrm>
          <a:prstGeom prst="roundRect">
            <a:avLst/>
          </a:prstGeom>
          <a:gradFill>
            <a:gsLst>
              <a:gs pos="47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968416" y="5441448"/>
            <a:ext cx="197131" cy="213540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ahLst/>
            <a:cxnLst/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3371439" y="5356528"/>
            <a:ext cx="383380" cy="383380"/>
          </a:xfrm>
          <a:prstGeom prst="roundRect">
            <a:avLst/>
          </a:prstGeom>
          <a:gradFill>
            <a:gsLst>
              <a:gs pos="47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3468711" y="5450039"/>
            <a:ext cx="188836" cy="196359"/>
          </a:xfrm>
          <a:custGeom>
            <a:avLst/>
            <a:gdLst>
              <a:gd name="connsiteX0" fmla="*/ 337768 w 1372282"/>
              <a:gd name="connsiteY0" fmla="*/ 1315328 h 1426949"/>
              <a:gd name="connsiteX1" fmla="*/ 530173 w 1372282"/>
              <a:gd name="connsiteY1" fmla="*/ 1315328 h 1426949"/>
              <a:gd name="connsiteX2" fmla="*/ 842109 w 1372282"/>
              <a:gd name="connsiteY2" fmla="*/ 1315328 h 1426949"/>
              <a:gd name="connsiteX3" fmla="*/ 1034514 w 1372282"/>
              <a:gd name="connsiteY3" fmla="*/ 1315328 h 1426949"/>
              <a:gd name="connsiteX4" fmla="*/ 1090325 w 1372282"/>
              <a:gd name="connsiteY4" fmla="*/ 1371139 h 1426949"/>
              <a:gd name="connsiteX5" fmla="*/ 1034514 w 1372282"/>
              <a:gd name="connsiteY5" fmla="*/ 1426949 h 1426949"/>
              <a:gd name="connsiteX6" fmla="*/ 842109 w 1372282"/>
              <a:gd name="connsiteY6" fmla="*/ 1426949 h 1426949"/>
              <a:gd name="connsiteX7" fmla="*/ 530173 w 1372282"/>
              <a:gd name="connsiteY7" fmla="*/ 1426949 h 1426949"/>
              <a:gd name="connsiteX8" fmla="*/ 337768 w 1372282"/>
              <a:gd name="connsiteY8" fmla="*/ 1426949 h 1426949"/>
              <a:gd name="connsiteX9" fmla="*/ 281957 w 1372282"/>
              <a:gd name="connsiteY9" fmla="*/ 1371139 h 1426949"/>
              <a:gd name="connsiteX10" fmla="*/ 337768 w 1372282"/>
              <a:gd name="connsiteY10" fmla="*/ 1315328 h 1426949"/>
              <a:gd name="connsiteX11" fmla="*/ 686154 w 1372282"/>
              <a:gd name="connsiteY11" fmla="*/ 111621 h 1426949"/>
              <a:gd name="connsiteX12" fmla="*/ 237624 w 1372282"/>
              <a:gd name="connsiteY12" fmla="*/ 560152 h 1426949"/>
              <a:gd name="connsiteX13" fmla="*/ 237624 w 1372282"/>
              <a:gd name="connsiteY13" fmla="*/ 985614 h 1426949"/>
              <a:gd name="connsiteX14" fmla="*/ 229252 w 1372282"/>
              <a:gd name="connsiteY14" fmla="*/ 1014822 h 1426949"/>
              <a:gd name="connsiteX15" fmla="*/ 155768 w 1372282"/>
              <a:gd name="connsiteY15" fmla="*/ 1134814 h 1426949"/>
              <a:gd name="connsiteX16" fmla="*/ 1214680 w 1372282"/>
              <a:gd name="connsiteY16" fmla="*/ 1134814 h 1426949"/>
              <a:gd name="connsiteX17" fmla="*/ 1143429 w 1372282"/>
              <a:gd name="connsiteY17" fmla="*/ 1023565 h 1426949"/>
              <a:gd name="connsiteX18" fmla="*/ 1134685 w 1372282"/>
              <a:gd name="connsiteY18" fmla="*/ 993428 h 1426949"/>
              <a:gd name="connsiteX19" fmla="*/ 1134685 w 1372282"/>
              <a:gd name="connsiteY19" fmla="*/ 560152 h 1426949"/>
              <a:gd name="connsiteX20" fmla="*/ 686154 w 1372282"/>
              <a:gd name="connsiteY20" fmla="*/ 111621 h 1426949"/>
              <a:gd name="connsiteX21" fmla="*/ 686154 w 1372282"/>
              <a:gd name="connsiteY21" fmla="*/ 0 h 1426949"/>
              <a:gd name="connsiteX22" fmla="*/ 903815 w 1372282"/>
              <a:gd name="connsiteY22" fmla="*/ 44276 h 1426949"/>
              <a:gd name="connsiteX23" fmla="*/ 1081851 w 1372282"/>
              <a:gd name="connsiteY23" fmla="*/ 164455 h 1426949"/>
              <a:gd name="connsiteX24" fmla="*/ 1202030 w 1372282"/>
              <a:gd name="connsiteY24" fmla="*/ 342491 h 1426949"/>
              <a:gd name="connsiteX25" fmla="*/ 1246306 w 1372282"/>
              <a:gd name="connsiteY25" fmla="*/ 560152 h 1426949"/>
              <a:gd name="connsiteX26" fmla="*/ 1246306 w 1372282"/>
              <a:gd name="connsiteY26" fmla="*/ 977243 h 1426949"/>
              <a:gd name="connsiteX27" fmla="*/ 1363508 w 1372282"/>
              <a:gd name="connsiteY27" fmla="*/ 1160487 h 1426949"/>
              <a:gd name="connsiteX28" fmla="*/ 1365369 w 1372282"/>
              <a:gd name="connsiteY28" fmla="*/ 1217414 h 1426949"/>
              <a:gd name="connsiteX29" fmla="*/ 1316628 w 1372282"/>
              <a:gd name="connsiteY29" fmla="*/ 1246436 h 1426949"/>
              <a:gd name="connsiteX30" fmla="*/ 55867 w 1372282"/>
              <a:gd name="connsiteY30" fmla="*/ 1246436 h 1426949"/>
              <a:gd name="connsiteX31" fmla="*/ 7126 w 1372282"/>
              <a:gd name="connsiteY31" fmla="*/ 1217786 h 1426949"/>
              <a:gd name="connsiteX32" fmla="*/ 8242 w 1372282"/>
              <a:gd name="connsiteY32" fmla="*/ 1161232 h 1426949"/>
              <a:gd name="connsiteX33" fmla="*/ 126002 w 1372282"/>
              <a:gd name="connsiteY33" fmla="*/ 969801 h 1426949"/>
              <a:gd name="connsiteX34" fmla="*/ 126002 w 1372282"/>
              <a:gd name="connsiteY34" fmla="*/ 560152 h 1426949"/>
              <a:gd name="connsiteX35" fmla="*/ 170279 w 1372282"/>
              <a:gd name="connsiteY35" fmla="*/ 342491 h 1426949"/>
              <a:gd name="connsiteX36" fmla="*/ 290458 w 1372282"/>
              <a:gd name="connsiteY36" fmla="*/ 164455 h 1426949"/>
              <a:gd name="connsiteX37" fmla="*/ 468493 w 1372282"/>
              <a:gd name="connsiteY37" fmla="*/ 44276 h 1426949"/>
              <a:gd name="connsiteX38" fmla="*/ 686154 w 1372282"/>
              <a:gd name="connsiteY38" fmla="*/ 0 h 1426949"/>
            </a:gdLst>
            <a:ahLst/>
            <a:cxnLst/>
            <a:rect l="l" t="t" r="r" b="b"/>
            <a:pathLst>
              <a:path w="1372282" h="1426949">
                <a:moveTo>
                  <a:pt x="337768" y="1315328"/>
                </a:moveTo>
                <a:lnTo>
                  <a:pt x="530173" y="1315328"/>
                </a:lnTo>
                <a:lnTo>
                  <a:pt x="842109" y="1315328"/>
                </a:lnTo>
                <a:lnTo>
                  <a:pt x="1034514" y="1315328"/>
                </a:lnTo>
                <a:cubicBezTo>
                  <a:pt x="1065396" y="1315328"/>
                  <a:pt x="1090325" y="1340257"/>
                  <a:pt x="1090325" y="1371139"/>
                </a:cubicBezTo>
                <a:cubicBezTo>
                  <a:pt x="1090325" y="1402021"/>
                  <a:pt x="1065210" y="1426949"/>
                  <a:pt x="1034514" y="1426949"/>
                </a:cubicBezTo>
                <a:lnTo>
                  <a:pt x="842109" y="1426949"/>
                </a:lnTo>
                <a:lnTo>
                  <a:pt x="530173" y="1426949"/>
                </a:lnTo>
                <a:lnTo>
                  <a:pt x="337768" y="1426949"/>
                </a:lnTo>
                <a:cubicBezTo>
                  <a:pt x="306886" y="1426949"/>
                  <a:pt x="281957" y="1402021"/>
                  <a:pt x="281957" y="1371139"/>
                </a:cubicBezTo>
                <a:cubicBezTo>
                  <a:pt x="281957" y="1340257"/>
                  <a:pt x="306886" y="1315328"/>
                  <a:pt x="337768" y="1315328"/>
                </a:cubicBezTo>
                <a:close/>
                <a:moveTo>
                  <a:pt x="686154" y="111621"/>
                </a:moveTo>
                <a:cubicBezTo>
                  <a:pt x="438914" y="111621"/>
                  <a:pt x="237624" y="312725"/>
                  <a:pt x="237624" y="560152"/>
                </a:cubicBezTo>
                <a:lnTo>
                  <a:pt x="237624" y="985614"/>
                </a:lnTo>
                <a:cubicBezTo>
                  <a:pt x="237624" y="996032"/>
                  <a:pt x="234833" y="1006078"/>
                  <a:pt x="229252" y="1014822"/>
                </a:cubicBezTo>
                <a:lnTo>
                  <a:pt x="155768" y="1134814"/>
                </a:lnTo>
                <a:lnTo>
                  <a:pt x="1214680" y="1134814"/>
                </a:lnTo>
                <a:lnTo>
                  <a:pt x="1143429" y="1023565"/>
                </a:lnTo>
                <a:cubicBezTo>
                  <a:pt x="1137662" y="1014636"/>
                  <a:pt x="1134685" y="1004218"/>
                  <a:pt x="1134685" y="993428"/>
                </a:cubicBezTo>
                <a:lnTo>
                  <a:pt x="1134685" y="560152"/>
                </a:lnTo>
                <a:cubicBezTo>
                  <a:pt x="1134685" y="312911"/>
                  <a:pt x="933581" y="111621"/>
                  <a:pt x="686154" y="111621"/>
                </a:cubicBezTo>
                <a:close/>
                <a:moveTo>
                  <a:pt x="686154" y="0"/>
                </a:moveTo>
                <a:cubicBezTo>
                  <a:pt x="761499" y="0"/>
                  <a:pt x="834610" y="14883"/>
                  <a:pt x="903815" y="44276"/>
                </a:cubicBezTo>
                <a:cubicBezTo>
                  <a:pt x="970416" y="72554"/>
                  <a:pt x="1030319" y="113109"/>
                  <a:pt x="1081851" y="164455"/>
                </a:cubicBezTo>
                <a:cubicBezTo>
                  <a:pt x="1133383" y="215987"/>
                  <a:pt x="1173753" y="275890"/>
                  <a:pt x="1202030" y="342491"/>
                </a:cubicBezTo>
                <a:cubicBezTo>
                  <a:pt x="1231423" y="411510"/>
                  <a:pt x="1246306" y="484808"/>
                  <a:pt x="1246306" y="560152"/>
                </a:cubicBezTo>
                <a:lnTo>
                  <a:pt x="1246306" y="977243"/>
                </a:lnTo>
                <a:lnTo>
                  <a:pt x="1363508" y="1160487"/>
                </a:lnTo>
                <a:cubicBezTo>
                  <a:pt x="1374484" y="1177603"/>
                  <a:pt x="1375229" y="1199555"/>
                  <a:pt x="1365369" y="1217414"/>
                </a:cubicBezTo>
                <a:cubicBezTo>
                  <a:pt x="1355695" y="1235273"/>
                  <a:pt x="1336905" y="1246436"/>
                  <a:pt x="1316628" y="1246436"/>
                </a:cubicBezTo>
                <a:lnTo>
                  <a:pt x="55867" y="1246436"/>
                </a:lnTo>
                <a:cubicBezTo>
                  <a:pt x="35589" y="1246436"/>
                  <a:pt x="16986" y="1235460"/>
                  <a:pt x="7126" y="1217786"/>
                </a:cubicBezTo>
                <a:cubicBezTo>
                  <a:pt x="-2734" y="1200113"/>
                  <a:pt x="-2362" y="1178533"/>
                  <a:pt x="8242" y="1161232"/>
                </a:cubicBezTo>
                <a:lnTo>
                  <a:pt x="126002" y="969801"/>
                </a:lnTo>
                <a:lnTo>
                  <a:pt x="126002" y="560152"/>
                </a:lnTo>
                <a:cubicBezTo>
                  <a:pt x="126002" y="484808"/>
                  <a:pt x="140885" y="411696"/>
                  <a:pt x="170279" y="342491"/>
                </a:cubicBezTo>
                <a:cubicBezTo>
                  <a:pt x="198556" y="275890"/>
                  <a:pt x="239112" y="215987"/>
                  <a:pt x="290458" y="164455"/>
                </a:cubicBezTo>
                <a:cubicBezTo>
                  <a:pt x="341803" y="112923"/>
                  <a:pt x="401893" y="72554"/>
                  <a:pt x="468493" y="44276"/>
                </a:cubicBezTo>
                <a:cubicBezTo>
                  <a:pt x="537512" y="14883"/>
                  <a:pt x="610810" y="0"/>
                  <a:pt x="686154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10800000" flipV="1">
            <a:off x="1" y="-1"/>
            <a:ext cx="1991291" cy="1950195"/>
          </a:xfrm>
          <a:custGeom>
            <a:avLst/>
            <a:gdLst>
              <a:gd name="connsiteX0" fmla="*/ 3218672 w 3218672"/>
              <a:gd name="connsiteY0" fmla="*/ 0 h 2460079"/>
              <a:gd name="connsiteX1" fmla="*/ 3218672 w 3218672"/>
              <a:gd name="connsiteY1" fmla="*/ 2460079 h 2460079"/>
              <a:gd name="connsiteX2" fmla="*/ 3165923 w 3218672"/>
              <a:gd name="connsiteY2" fmla="*/ 2367014 h 2460079"/>
              <a:gd name="connsiteX3" fmla="*/ 272650 w 3218672"/>
              <a:gd name="connsiteY3" fmla="*/ 106775 h 2460079"/>
              <a:gd name="connsiteX4" fmla="*/ 0 w 3218672"/>
              <a:gd name="connsiteY4" fmla="*/ 0 h 2460079"/>
            </a:gdLst>
            <a:ahLst/>
            <a:cxnLst/>
            <a:rect l="l" t="t" r="r" b="b"/>
            <a:pathLst>
              <a:path w="3218672" h="2460079">
                <a:moveTo>
                  <a:pt x="3218672" y="0"/>
                </a:moveTo>
                <a:lnTo>
                  <a:pt x="3218672" y="2460079"/>
                </a:lnTo>
                <a:lnTo>
                  <a:pt x="3165923" y="2367014"/>
                </a:lnTo>
                <a:cubicBezTo>
                  <a:pt x="2603216" y="1449584"/>
                  <a:pt x="1584065" y="663500"/>
                  <a:pt x="272650" y="1067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16200000">
            <a:off x="-115623" y="115625"/>
            <a:ext cx="1327188" cy="1095935"/>
          </a:xfrm>
          <a:custGeom>
            <a:avLst/>
            <a:gdLst>
              <a:gd name="connsiteX0" fmla="*/ 1239425 w 1239425"/>
              <a:gd name="connsiteY0" fmla="*/ 0 h 1342366"/>
              <a:gd name="connsiteX1" fmla="*/ 1239425 w 1239425"/>
              <a:gd name="connsiteY1" fmla="*/ 1342366 h 1342366"/>
              <a:gd name="connsiteX2" fmla="*/ 1186676 w 1239425"/>
              <a:gd name="connsiteY2" fmla="*/ 1251446 h 1342366"/>
              <a:gd name="connsiteX3" fmla="*/ 20805 w 1239425"/>
              <a:gd name="connsiteY3" fmla="*/ 15228 h 1342366"/>
              <a:gd name="connsiteX4" fmla="*/ 0 w 1239425"/>
              <a:gd name="connsiteY4" fmla="*/ 0 h 1342366"/>
            </a:gdLst>
            <a:ahLst/>
            <a:cxnLst/>
            <a:rect l="l" t="t" r="r" b="b"/>
            <a:pathLst>
              <a:path w="1239425" h="1342366">
                <a:moveTo>
                  <a:pt x="1239425" y="0"/>
                </a:moveTo>
                <a:lnTo>
                  <a:pt x="1239425" y="1342366"/>
                </a:lnTo>
                <a:lnTo>
                  <a:pt x="1186676" y="1251446"/>
                </a:lnTo>
                <a:cubicBezTo>
                  <a:pt x="905322" y="803304"/>
                  <a:pt x="509858" y="387242"/>
                  <a:pt x="20805" y="1522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16200000">
            <a:off x="-87617" y="87620"/>
            <a:ext cx="1005721" cy="830482"/>
          </a:xfrm>
          <a:custGeom>
            <a:avLst/>
            <a:gdLst>
              <a:gd name="connsiteX0" fmla="*/ 1239425 w 1239425"/>
              <a:gd name="connsiteY0" fmla="*/ 0 h 1342366"/>
              <a:gd name="connsiteX1" fmla="*/ 1239425 w 1239425"/>
              <a:gd name="connsiteY1" fmla="*/ 1342366 h 1342366"/>
              <a:gd name="connsiteX2" fmla="*/ 1186676 w 1239425"/>
              <a:gd name="connsiteY2" fmla="*/ 1251446 h 1342366"/>
              <a:gd name="connsiteX3" fmla="*/ 20805 w 1239425"/>
              <a:gd name="connsiteY3" fmla="*/ 15228 h 1342366"/>
              <a:gd name="connsiteX4" fmla="*/ 0 w 1239425"/>
              <a:gd name="connsiteY4" fmla="*/ 0 h 1342366"/>
            </a:gdLst>
            <a:ahLst/>
            <a:cxnLst/>
            <a:rect l="l" t="t" r="r" b="b"/>
            <a:pathLst>
              <a:path w="1239425" h="1342366">
                <a:moveTo>
                  <a:pt x="1239425" y="0"/>
                </a:moveTo>
                <a:lnTo>
                  <a:pt x="1239425" y="1342366"/>
                </a:lnTo>
                <a:lnTo>
                  <a:pt x="1186676" y="1251446"/>
                </a:lnTo>
                <a:cubicBezTo>
                  <a:pt x="905322" y="803304"/>
                  <a:pt x="509858" y="387242"/>
                  <a:pt x="20805" y="1522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>
            <a:off x="653327" y="4617693"/>
            <a:ext cx="7864379" cy="2896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powerpoint design ---------------------------------------------------------------------</a:t>
            </a: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>
            <a:off x="661121" y="6070599"/>
            <a:ext cx="250705" cy="250705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>
            <a:off x="789080" y="6070599"/>
            <a:ext cx="250705" cy="250705"/>
          </a:xfrm>
          <a:prstGeom prst="ellipse">
            <a:avLst/>
          </a:prstGeom>
          <a:noFill/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>
            <a:off x="1372365" y="5389958"/>
            <a:ext cx="1123987" cy="3165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kumimoji="1" lang="en-US" altLang="zh-CN" sz="2000">
                <a:ln w="635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汇报人：</a:t>
            </a:r>
            <a:endParaRPr kumimoji="1" lang="zh-CN" altLang="en-US"/>
          </a:p>
        </p:txBody>
      </p:sp>
      <p:sp>
        <p:nvSpPr>
          <p:cNvPr id="28" name="标题 1"/>
          <p:cNvSpPr txBox="1"/>
          <p:nvPr/>
        </p:nvSpPr>
        <p:spPr>
          <a:xfrm>
            <a:off x="4509770" y="5356225"/>
            <a:ext cx="1743075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kumimoji="1" lang="en-US" altLang="zh-CN" sz="2000">
                <a:ln w="635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</a:rPr>
              <a:t>2025. 3.14</a:t>
            </a:r>
            <a:endParaRPr kumimoji="1" lang="zh-CN" altLang="en-US"/>
          </a:p>
        </p:txBody>
      </p:sp>
      <p:sp>
        <p:nvSpPr>
          <p:cNvPr id="29" name="标题 1"/>
          <p:cNvSpPr txBox="1"/>
          <p:nvPr/>
        </p:nvSpPr>
        <p:spPr>
          <a:xfrm>
            <a:off x="2261758" y="5378910"/>
            <a:ext cx="1005791" cy="3386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kumimoji="1" lang="en-US" altLang="zh-CN"/>
              <a:t>Sihui Fu</a:t>
            </a:r>
            <a:endParaRPr kumimoji="1" lang="en-US" altLang="zh-CN"/>
          </a:p>
        </p:txBody>
      </p:sp>
      <p:sp>
        <p:nvSpPr>
          <p:cNvPr id="30" name="标题 1"/>
          <p:cNvSpPr txBox="1"/>
          <p:nvPr/>
        </p:nvSpPr>
        <p:spPr>
          <a:xfrm>
            <a:off x="3682151" y="5387925"/>
            <a:ext cx="1172578" cy="3205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kumimoji="1" lang="en-US" altLang="zh-CN" sz="2000">
                <a:ln w="635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时间：</a:t>
            </a:r>
            <a:endParaRPr kumimoji="1"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-11383" y="0"/>
            <a:ext cx="12214766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3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10800000" flipH="1">
            <a:off x="10566400" y="5265949"/>
            <a:ext cx="1625600" cy="1592051"/>
          </a:xfrm>
          <a:custGeom>
            <a:avLst/>
            <a:gdLst>
              <a:gd name="connsiteX0" fmla="*/ 3218672 w 3218672"/>
              <a:gd name="connsiteY0" fmla="*/ 0 h 2460079"/>
              <a:gd name="connsiteX1" fmla="*/ 3218672 w 3218672"/>
              <a:gd name="connsiteY1" fmla="*/ 2460079 h 2460079"/>
              <a:gd name="connsiteX2" fmla="*/ 3165923 w 3218672"/>
              <a:gd name="connsiteY2" fmla="*/ 2367014 h 2460079"/>
              <a:gd name="connsiteX3" fmla="*/ 272650 w 3218672"/>
              <a:gd name="connsiteY3" fmla="*/ 106775 h 2460079"/>
              <a:gd name="connsiteX4" fmla="*/ 0 w 3218672"/>
              <a:gd name="connsiteY4" fmla="*/ 0 h 2460079"/>
            </a:gdLst>
            <a:ahLst/>
            <a:cxnLst/>
            <a:rect l="l" t="t" r="r" b="b"/>
            <a:pathLst>
              <a:path w="3218672" h="2460079">
                <a:moveTo>
                  <a:pt x="3218672" y="0"/>
                </a:moveTo>
                <a:lnTo>
                  <a:pt x="3218672" y="2460079"/>
                </a:lnTo>
                <a:lnTo>
                  <a:pt x="3165923" y="2367014"/>
                </a:lnTo>
                <a:cubicBezTo>
                  <a:pt x="2603216" y="1449584"/>
                  <a:pt x="1584065" y="663500"/>
                  <a:pt x="272650" y="1067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16200000" flipH="1" flipV="1">
            <a:off x="11202934" y="5868936"/>
            <a:ext cx="1083456" cy="894672"/>
          </a:xfrm>
          <a:custGeom>
            <a:avLst/>
            <a:gdLst>
              <a:gd name="connsiteX0" fmla="*/ 1239425 w 1239425"/>
              <a:gd name="connsiteY0" fmla="*/ 0 h 1342366"/>
              <a:gd name="connsiteX1" fmla="*/ 1239425 w 1239425"/>
              <a:gd name="connsiteY1" fmla="*/ 1342366 h 1342366"/>
              <a:gd name="connsiteX2" fmla="*/ 1186676 w 1239425"/>
              <a:gd name="connsiteY2" fmla="*/ 1251446 h 1342366"/>
              <a:gd name="connsiteX3" fmla="*/ 20805 w 1239425"/>
              <a:gd name="connsiteY3" fmla="*/ 15228 h 1342366"/>
              <a:gd name="connsiteX4" fmla="*/ 0 w 1239425"/>
              <a:gd name="connsiteY4" fmla="*/ 0 h 1342366"/>
            </a:gdLst>
            <a:ahLst/>
            <a:cxnLst/>
            <a:rect l="l" t="t" r="r" b="b"/>
            <a:pathLst>
              <a:path w="1239425" h="1342366">
                <a:moveTo>
                  <a:pt x="1239425" y="0"/>
                </a:moveTo>
                <a:lnTo>
                  <a:pt x="1239425" y="1342366"/>
                </a:lnTo>
                <a:lnTo>
                  <a:pt x="1186676" y="1251446"/>
                </a:lnTo>
                <a:cubicBezTo>
                  <a:pt x="905322" y="803304"/>
                  <a:pt x="509858" y="387242"/>
                  <a:pt x="20805" y="1522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16200000" flipH="1" flipV="1">
            <a:off x="11442502" y="6108502"/>
            <a:ext cx="821025" cy="677968"/>
          </a:xfrm>
          <a:custGeom>
            <a:avLst/>
            <a:gdLst>
              <a:gd name="connsiteX0" fmla="*/ 1239425 w 1239425"/>
              <a:gd name="connsiteY0" fmla="*/ 0 h 1342366"/>
              <a:gd name="connsiteX1" fmla="*/ 1239425 w 1239425"/>
              <a:gd name="connsiteY1" fmla="*/ 1342366 h 1342366"/>
              <a:gd name="connsiteX2" fmla="*/ 1186676 w 1239425"/>
              <a:gd name="connsiteY2" fmla="*/ 1251446 h 1342366"/>
              <a:gd name="connsiteX3" fmla="*/ 20805 w 1239425"/>
              <a:gd name="connsiteY3" fmla="*/ 15228 h 1342366"/>
              <a:gd name="connsiteX4" fmla="*/ 0 w 1239425"/>
              <a:gd name="connsiteY4" fmla="*/ 0 h 1342366"/>
            </a:gdLst>
            <a:ahLst/>
            <a:cxnLst/>
            <a:rect l="l" t="t" r="r" b="b"/>
            <a:pathLst>
              <a:path w="1239425" h="1342366">
                <a:moveTo>
                  <a:pt x="1239425" y="0"/>
                </a:moveTo>
                <a:lnTo>
                  <a:pt x="1239425" y="1342366"/>
                </a:lnTo>
                <a:lnTo>
                  <a:pt x="1186676" y="1251446"/>
                </a:lnTo>
                <a:cubicBezTo>
                  <a:pt x="905322" y="803304"/>
                  <a:pt x="509858" y="387242"/>
                  <a:pt x="20805" y="1522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444900" y="1284945"/>
            <a:ext cx="3602454" cy="506412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0"/>
          </a:gradFill>
          <a:ln w="12700" cap="sq"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2"/>
                </a:gs>
              </a:gsLst>
              <a:lin ang="2700000" scaled="0"/>
            </a:gra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677261" y="4547855"/>
            <a:ext cx="3157144" cy="16878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3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Lei Jun founded Xiaomi in 2010, aiming to create high- quality smartphones at affordable prices.
Xiaomi quickly gained market share with its innovative business model and products.</a:t>
            </a:r>
            <a:endParaRPr kumimoji="1"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alphaModFix amt="100000"/>
          </a:blip>
          <a:srcRect l="5880" t="6190" r="19886" b="3393"/>
          <a:stretch>
            <a:fillRect/>
          </a:stretch>
        </p:blipFill>
        <p:spPr>
          <a:xfrm>
            <a:off x="657849" y="1468018"/>
            <a:ext cx="3176556" cy="2165724"/>
          </a:xfrm>
          <a:custGeom>
            <a:avLst/>
            <a:gdLst/>
            <a:ahLst/>
            <a:cxnLst/>
            <a:rect l="l" t="t" r="r" b="b"/>
            <a:pathLst>
              <a:path w="3175000" h="2171700">
                <a:moveTo>
                  <a:pt x="0" y="0"/>
                </a:moveTo>
                <a:lnTo>
                  <a:pt x="3176556" y="0"/>
                </a:lnTo>
                <a:lnTo>
                  <a:pt x="3176556" y="2165724"/>
                </a:lnTo>
                <a:lnTo>
                  <a:pt x="0" y="216572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" name="标题 1"/>
          <p:cNvSpPr txBox="1"/>
          <p:nvPr/>
        </p:nvSpPr>
        <p:spPr>
          <a:xfrm>
            <a:off x="677262" y="3672521"/>
            <a:ext cx="2735734" cy="6145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D8A5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Founding and Growth of Xiaomi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696031" y="4391820"/>
            <a:ext cx="3096000" cy="18000"/>
          </a:xfrm>
          <a:prstGeom prst="rect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3469952" y="3938514"/>
            <a:ext cx="321738" cy="348519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ahLst/>
            <a:cxnLst/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accent2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4318828" y="1284945"/>
            <a:ext cx="3602454" cy="506412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0"/>
          </a:gradFill>
          <a:ln w="12700" cap="sq"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2"/>
                </a:gs>
              </a:gsLst>
              <a:lin ang="2700000" scaled="0"/>
            </a:gra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4551189" y="4547855"/>
            <a:ext cx="3157144" cy="16878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3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Xiaomi has expanded globally, becoming a major player in the smartphone market.
It has also diversified into smart home devices and IoT products.</a:t>
            </a:r>
            <a:endParaRPr kumimoji="1"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alphaModFix amt="100000"/>
          </a:blip>
          <a:srcRect l="8949" r="8949"/>
          <a:stretch>
            <a:fillRect/>
          </a:stretch>
        </p:blipFill>
        <p:spPr>
          <a:xfrm>
            <a:off x="4531777" y="1468018"/>
            <a:ext cx="3176556" cy="2165724"/>
          </a:xfrm>
          <a:custGeom>
            <a:avLst/>
            <a:gdLst/>
            <a:ahLst/>
            <a:cxnLst/>
            <a:rect l="l" t="t" r="r" b="b"/>
            <a:pathLst>
              <a:path w="3175000" h="2171700">
                <a:moveTo>
                  <a:pt x="0" y="0"/>
                </a:moveTo>
                <a:lnTo>
                  <a:pt x="3176556" y="0"/>
                </a:lnTo>
                <a:lnTo>
                  <a:pt x="3176556" y="2165724"/>
                </a:lnTo>
                <a:lnTo>
                  <a:pt x="0" y="216572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5" name="标题 1"/>
          <p:cNvSpPr txBox="1"/>
          <p:nvPr/>
        </p:nvSpPr>
        <p:spPr>
          <a:xfrm>
            <a:off x="4551190" y="3672521"/>
            <a:ext cx="2735734" cy="6145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D8A5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Expansion into Global Markets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4569959" y="4391820"/>
            <a:ext cx="3096000" cy="18000"/>
          </a:xfrm>
          <a:prstGeom prst="rect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7286923" y="3938514"/>
            <a:ext cx="360138" cy="348519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ahLst/>
            <a:cxnLst/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accent2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8192756" y="1284945"/>
            <a:ext cx="3602454" cy="506412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0"/>
          </a:gradFill>
          <a:ln w="12700" cap="sq"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2"/>
                </a:gs>
              </a:gsLst>
              <a:lin ang="2700000" scaled="0"/>
            </a:gra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8425117" y="4547855"/>
            <a:ext cx="3157144" cy="16878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3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Xiaomi’s products have set new benchmarks for performance and value.
Its open- source approach and community engagement have fostered innovation and collaboration in the tech industry.</a:t>
            </a:r>
            <a:endParaRPr kumimoji="1"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alphaModFix amt="100000"/>
          </a:blip>
          <a:srcRect l="31677" t="38113" r="26367" b="10785"/>
          <a:stretch>
            <a:fillRect/>
          </a:stretch>
        </p:blipFill>
        <p:spPr>
          <a:xfrm>
            <a:off x="8405705" y="1468018"/>
            <a:ext cx="3176556" cy="2165724"/>
          </a:xfrm>
          <a:custGeom>
            <a:avLst/>
            <a:gdLst/>
            <a:ahLst/>
            <a:cxnLst/>
            <a:rect l="l" t="t" r="r" b="b"/>
            <a:pathLst>
              <a:path w="3175000" h="2171700">
                <a:moveTo>
                  <a:pt x="0" y="0"/>
                </a:moveTo>
                <a:lnTo>
                  <a:pt x="3176556" y="0"/>
                </a:lnTo>
                <a:lnTo>
                  <a:pt x="3176556" y="2165724"/>
                </a:lnTo>
                <a:lnTo>
                  <a:pt x="0" y="216572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1" name="标题 1"/>
          <p:cNvSpPr txBox="1"/>
          <p:nvPr/>
        </p:nvSpPr>
        <p:spPr>
          <a:xfrm>
            <a:off x="8425118" y="3672521"/>
            <a:ext cx="2735734" cy="6145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D8A5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Influence on the Tech Industry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>
            <a:off x="8443887" y="4391820"/>
            <a:ext cx="3096000" cy="18000"/>
          </a:xfrm>
          <a:prstGeom prst="rect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>
            <a:off x="11160852" y="3983629"/>
            <a:ext cx="334655" cy="303404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ahLst/>
            <a:cxnLst/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accent2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>
            <a:off x="499512" y="491491"/>
            <a:ext cx="149976" cy="1499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>
            <a:off x="810592" y="263750"/>
            <a:ext cx="10825147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3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Lei Jun</a:t>
            </a: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>
            <a:off x="338406" y="330384"/>
            <a:ext cx="236094" cy="236094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27" name="图片 26" descr="6bff7939e70be82777082db915d2ed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70" y="1316355"/>
            <a:ext cx="3435985" cy="2353945"/>
          </a:xfrm>
          <a:prstGeom prst="rect">
            <a:avLst/>
          </a:prstGeom>
        </p:spPr>
      </p:pic>
      <p:pic>
        <p:nvPicPr>
          <p:cNvPr id="28" name="图片 27" descr="350f68c126b7fef7e03f3b135d20c9a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7860" y="1285875"/>
            <a:ext cx="3499485" cy="2340610"/>
          </a:xfrm>
          <a:prstGeom prst="rect">
            <a:avLst/>
          </a:prstGeom>
        </p:spPr>
      </p:pic>
      <p:pic>
        <p:nvPicPr>
          <p:cNvPr id="29" name="图片 28" descr="7f5637f6100fb954e0c31703b994d3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2630" y="1322705"/>
            <a:ext cx="3336290" cy="24060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l="5233" t="399" r="5233" b="9660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flipH="1">
            <a:off x="6859446" y="-501576"/>
            <a:ext cx="7622229" cy="4092700"/>
          </a:xfrm>
          <a:custGeom>
            <a:avLst/>
            <a:gdLst>
              <a:gd name="connsiteX0" fmla="*/ 317331 w 10091886"/>
              <a:gd name="connsiteY0" fmla="*/ 1 h 5418764"/>
              <a:gd name="connsiteX1" fmla="*/ 326859 w 10091886"/>
              <a:gd name="connsiteY1" fmla="*/ 1 h 5418764"/>
              <a:gd name="connsiteX2" fmla="*/ 326861 w 10091886"/>
              <a:gd name="connsiteY2" fmla="*/ 1 h 5418764"/>
              <a:gd name="connsiteX3" fmla="*/ 708015 w 10091886"/>
              <a:gd name="connsiteY3" fmla="*/ 1 h 5418764"/>
              <a:gd name="connsiteX4" fmla="*/ 9877874 w 10091886"/>
              <a:gd name="connsiteY4" fmla="*/ 5294543 h 5418764"/>
              <a:gd name="connsiteX5" fmla="*/ 9877897 w 10091886"/>
              <a:gd name="connsiteY5" fmla="*/ 5294556 h 5418764"/>
              <a:gd name="connsiteX6" fmla="*/ 9991604 w 10091886"/>
              <a:gd name="connsiteY6" fmla="*/ 5360208 h 5418764"/>
              <a:gd name="connsiteX7" fmla="*/ 9873829 w 10091886"/>
              <a:gd name="connsiteY7" fmla="*/ 5297582 h 5418764"/>
              <a:gd name="connsiteX8" fmla="*/ 10090124 w 10091886"/>
              <a:gd name="connsiteY8" fmla="*/ 5417484 h 5418764"/>
              <a:gd name="connsiteX9" fmla="*/ 10091886 w 10091886"/>
              <a:gd name="connsiteY9" fmla="*/ 5418764 h 5418764"/>
              <a:gd name="connsiteX10" fmla="*/ 0 w 10091886"/>
              <a:gd name="connsiteY10" fmla="*/ 52473 h 5418764"/>
              <a:gd name="connsiteX11" fmla="*/ 2169 w 10091886"/>
              <a:gd name="connsiteY11" fmla="*/ 48394 h 5418764"/>
              <a:gd name="connsiteX12" fmla="*/ 9873743 w 10091886"/>
              <a:gd name="connsiteY12" fmla="*/ 5297535 h 5418764"/>
              <a:gd name="connsiteX13" fmla="*/ 2360859 w 10091886"/>
              <a:gd name="connsiteY13" fmla="*/ 0 h 5418764"/>
              <a:gd name="connsiteX14" fmla="*/ 2634011 w 10091886"/>
              <a:gd name="connsiteY14" fmla="*/ 0 h 5418764"/>
              <a:gd name="connsiteX15" fmla="*/ 2634012 w 10091886"/>
              <a:gd name="connsiteY15" fmla="*/ 0 h 5418764"/>
              <a:gd name="connsiteX16" fmla="*/ 2640235 w 10091886"/>
              <a:gd name="connsiteY16" fmla="*/ 0 h 5418764"/>
              <a:gd name="connsiteX17" fmla="*/ 10067998 w 10091886"/>
              <a:gd name="connsiteY17" fmla="*/ 5396884 h 5418764"/>
              <a:gd name="connsiteX18" fmla="*/ 10067784 w 10091886"/>
              <a:gd name="connsiteY18" fmla="*/ 5396751 h 5418764"/>
              <a:gd name="connsiteX19" fmla="*/ 9896867 w 10091886"/>
              <a:gd name="connsiteY19" fmla="*/ 5277066 h 5418764"/>
              <a:gd name="connsiteX20" fmla="*/ 2354477 w 10091886"/>
              <a:gd name="connsiteY20" fmla="*/ 0 h 5418764"/>
              <a:gd name="connsiteX21" fmla="*/ 2360858 w 10091886"/>
              <a:gd name="connsiteY21" fmla="*/ 0 h 5418764"/>
              <a:gd name="connsiteX22" fmla="*/ 9896867 w 10091886"/>
              <a:gd name="connsiteY22" fmla="*/ 5277066 h 5418764"/>
              <a:gd name="connsiteX23" fmla="*/ 9981534 w 10091886"/>
              <a:gd name="connsiteY23" fmla="*/ 5338584 h 5418764"/>
              <a:gd name="connsiteX24" fmla="*/ 9894458 w 10091886"/>
              <a:gd name="connsiteY24" fmla="*/ 5279847 h 5418764"/>
              <a:gd name="connsiteX25" fmla="*/ 1751252 w 10091886"/>
              <a:gd name="connsiteY25" fmla="*/ 0 h 5418764"/>
              <a:gd name="connsiteX26" fmla="*/ 1757970 w 10091886"/>
              <a:gd name="connsiteY26" fmla="*/ 0 h 5418764"/>
              <a:gd name="connsiteX27" fmla="*/ 1757972 w 10091886"/>
              <a:gd name="connsiteY27" fmla="*/ 1 h 5418764"/>
              <a:gd name="connsiteX28" fmla="*/ 2060663 w 10091886"/>
              <a:gd name="connsiteY28" fmla="*/ 1 h 5418764"/>
              <a:gd name="connsiteX29" fmla="*/ 9892014 w 10091886"/>
              <a:gd name="connsiteY29" fmla="*/ 5282614 h 5418764"/>
              <a:gd name="connsiteX30" fmla="*/ 9892027 w 10091886"/>
              <a:gd name="connsiteY30" fmla="*/ 5282622 h 5418764"/>
              <a:gd name="connsiteX31" fmla="*/ 2060665 w 10091886"/>
              <a:gd name="connsiteY31" fmla="*/ 1 h 5418764"/>
              <a:gd name="connsiteX32" fmla="*/ 2067205 w 10091886"/>
              <a:gd name="connsiteY32" fmla="*/ 1 h 5418764"/>
              <a:gd name="connsiteX33" fmla="*/ 2067207 w 10091886"/>
              <a:gd name="connsiteY33" fmla="*/ 1 h 5418764"/>
              <a:gd name="connsiteX34" fmla="*/ 2354475 w 10091886"/>
              <a:gd name="connsiteY34" fmla="*/ 1 h 5418764"/>
              <a:gd name="connsiteX35" fmla="*/ 9894458 w 10091886"/>
              <a:gd name="connsiteY35" fmla="*/ 5279848 h 5418764"/>
              <a:gd name="connsiteX36" fmla="*/ 9980156 w 10091886"/>
              <a:gd name="connsiteY36" fmla="*/ 5339858 h 5418764"/>
              <a:gd name="connsiteX37" fmla="*/ 9892109 w 10091886"/>
              <a:gd name="connsiteY37" fmla="*/ 5282677 h 5418764"/>
              <a:gd name="connsiteX38" fmla="*/ 9978608 w 10091886"/>
              <a:gd name="connsiteY38" fmla="*/ 5341024 h 5418764"/>
              <a:gd name="connsiteX39" fmla="*/ 9889328 w 10091886"/>
              <a:gd name="connsiteY39" fmla="*/ 5285232 h 5418764"/>
              <a:gd name="connsiteX40" fmla="*/ 1422965 w 10091886"/>
              <a:gd name="connsiteY40" fmla="*/ 0 h 5418764"/>
              <a:gd name="connsiteX41" fmla="*/ 1431681 w 10091886"/>
              <a:gd name="connsiteY41" fmla="*/ 0 h 5418764"/>
              <a:gd name="connsiteX42" fmla="*/ 1431682 w 10091886"/>
              <a:gd name="connsiteY42" fmla="*/ 0 h 5418764"/>
              <a:gd name="connsiteX43" fmla="*/ 1751251 w 10091886"/>
              <a:gd name="connsiteY43" fmla="*/ 0 h 5418764"/>
              <a:gd name="connsiteX44" fmla="*/ 9889328 w 10091886"/>
              <a:gd name="connsiteY44" fmla="*/ 5285232 h 5418764"/>
              <a:gd name="connsiteX45" fmla="*/ 3311159 w 10091886"/>
              <a:gd name="connsiteY45" fmla="*/ 1174496 h 5418764"/>
              <a:gd name="connsiteX46" fmla="*/ 9889327 w 10091886"/>
              <a:gd name="connsiteY46" fmla="*/ 5285232 h 5418764"/>
              <a:gd name="connsiteX47" fmla="*/ 9999843 w 10091886"/>
              <a:gd name="connsiteY47" fmla="*/ 5357006 h 5418764"/>
              <a:gd name="connsiteX48" fmla="*/ 9885895 w 10091886"/>
              <a:gd name="connsiteY48" fmla="*/ 5288536 h 5418764"/>
              <a:gd name="connsiteX49" fmla="*/ 1084817 w 10091886"/>
              <a:gd name="connsiteY49" fmla="*/ 0 h 5418764"/>
              <a:gd name="connsiteX50" fmla="*/ 1422963 w 10091886"/>
              <a:gd name="connsiteY50" fmla="*/ 0 h 5418764"/>
              <a:gd name="connsiteX51" fmla="*/ 9885895 w 10091886"/>
              <a:gd name="connsiteY51" fmla="*/ 5288536 h 5418764"/>
              <a:gd name="connsiteX52" fmla="*/ 708016 w 10091886"/>
              <a:gd name="connsiteY52" fmla="*/ 0 h 5418764"/>
              <a:gd name="connsiteX53" fmla="*/ 717255 w 10091886"/>
              <a:gd name="connsiteY53" fmla="*/ 0 h 5418764"/>
              <a:gd name="connsiteX54" fmla="*/ 717256 w 10091886"/>
              <a:gd name="connsiteY54" fmla="*/ 1 h 5418764"/>
              <a:gd name="connsiteX55" fmla="*/ 1075848 w 10091886"/>
              <a:gd name="connsiteY55" fmla="*/ 1 h 5418764"/>
              <a:gd name="connsiteX56" fmla="*/ 9882097 w 10091886"/>
              <a:gd name="connsiteY56" fmla="*/ 5291645 h 5418764"/>
              <a:gd name="connsiteX57" fmla="*/ 9882125 w 10091886"/>
              <a:gd name="connsiteY57" fmla="*/ 5291661 h 5418764"/>
              <a:gd name="connsiteX58" fmla="*/ 1075849 w 10091886"/>
              <a:gd name="connsiteY58" fmla="*/ 1 h 5418764"/>
              <a:gd name="connsiteX59" fmla="*/ 1084819 w 10091886"/>
              <a:gd name="connsiteY59" fmla="*/ 1 h 5418764"/>
              <a:gd name="connsiteX60" fmla="*/ 9885895 w 10091886"/>
              <a:gd name="connsiteY60" fmla="*/ 5288537 h 5418764"/>
              <a:gd name="connsiteX61" fmla="*/ 9997479 w 10091886"/>
              <a:gd name="connsiteY61" fmla="*/ 5358266 h 5418764"/>
              <a:gd name="connsiteX62" fmla="*/ 9882213 w 10091886"/>
              <a:gd name="connsiteY62" fmla="*/ 5291714 h 5418764"/>
              <a:gd name="connsiteX63" fmla="*/ 9994650 w 10091886"/>
              <a:gd name="connsiteY63" fmla="*/ 5359276 h 5418764"/>
              <a:gd name="connsiteX64" fmla="*/ 9877896 w 10091886"/>
              <a:gd name="connsiteY64" fmla="*/ 5294555 h 5418764"/>
            </a:gdLst>
            <a:ahLst/>
            <a:cxnLst/>
            <a:rect l="l" t="t" r="r" b="b"/>
            <a:pathLst>
              <a:path w="10091886" h="5418764">
                <a:moveTo>
                  <a:pt x="317331" y="1"/>
                </a:moveTo>
                <a:lnTo>
                  <a:pt x="326859" y="1"/>
                </a:lnTo>
                <a:lnTo>
                  <a:pt x="326861" y="1"/>
                </a:lnTo>
                <a:lnTo>
                  <a:pt x="708015" y="1"/>
                </a:lnTo>
                <a:lnTo>
                  <a:pt x="9877874" y="5294543"/>
                </a:lnTo>
                <a:lnTo>
                  <a:pt x="9877897" y="5294556"/>
                </a:lnTo>
                <a:lnTo>
                  <a:pt x="9991604" y="5360208"/>
                </a:lnTo>
                <a:lnTo>
                  <a:pt x="9873829" y="5297582"/>
                </a:lnTo>
                <a:lnTo>
                  <a:pt x="10090124" y="5417484"/>
                </a:lnTo>
                <a:lnTo>
                  <a:pt x="10091886" y="5418764"/>
                </a:lnTo>
                <a:lnTo>
                  <a:pt x="0" y="52473"/>
                </a:lnTo>
                <a:lnTo>
                  <a:pt x="2169" y="48394"/>
                </a:lnTo>
                <a:lnTo>
                  <a:pt x="9873743" y="5297535"/>
                </a:lnTo>
                <a:close/>
                <a:moveTo>
                  <a:pt x="2360859" y="0"/>
                </a:moveTo>
                <a:lnTo>
                  <a:pt x="2634011" y="0"/>
                </a:lnTo>
                <a:lnTo>
                  <a:pt x="2634012" y="0"/>
                </a:lnTo>
                <a:lnTo>
                  <a:pt x="2640235" y="0"/>
                </a:lnTo>
                <a:lnTo>
                  <a:pt x="10067998" y="5396884"/>
                </a:lnTo>
                <a:lnTo>
                  <a:pt x="10067784" y="5396751"/>
                </a:lnTo>
                <a:lnTo>
                  <a:pt x="9896867" y="5277066"/>
                </a:lnTo>
                <a:close/>
                <a:moveTo>
                  <a:pt x="2354477" y="0"/>
                </a:moveTo>
                <a:lnTo>
                  <a:pt x="2360858" y="0"/>
                </a:lnTo>
                <a:lnTo>
                  <a:pt x="9896867" y="5277066"/>
                </a:lnTo>
                <a:lnTo>
                  <a:pt x="9981534" y="5338584"/>
                </a:lnTo>
                <a:lnTo>
                  <a:pt x="9894458" y="5279847"/>
                </a:lnTo>
                <a:close/>
                <a:moveTo>
                  <a:pt x="1751252" y="0"/>
                </a:moveTo>
                <a:lnTo>
                  <a:pt x="1757970" y="0"/>
                </a:lnTo>
                <a:lnTo>
                  <a:pt x="1757972" y="1"/>
                </a:lnTo>
                <a:lnTo>
                  <a:pt x="2060663" y="1"/>
                </a:lnTo>
                <a:lnTo>
                  <a:pt x="9892014" y="5282614"/>
                </a:lnTo>
                <a:lnTo>
                  <a:pt x="9892027" y="5282622"/>
                </a:lnTo>
                <a:lnTo>
                  <a:pt x="2060665" y="1"/>
                </a:lnTo>
                <a:lnTo>
                  <a:pt x="2067205" y="1"/>
                </a:lnTo>
                <a:lnTo>
                  <a:pt x="2067207" y="1"/>
                </a:lnTo>
                <a:lnTo>
                  <a:pt x="2354475" y="1"/>
                </a:lnTo>
                <a:lnTo>
                  <a:pt x="9894458" y="5279848"/>
                </a:lnTo>
                <a:lnTo>
                  <a:pt x="9980156" y="5339858"/>
                </a:lnTo>
                <a:lnTo>
                  <a:pt x="9892109" y="5282677"/>
                </a:lnTo>
                <a:lnTo>
                  <a:pt x="9978608" y="5341024"/>
                </a:lnTo>
                <a:lnTo>
                  <a:pt x="9889328" y="5285232"/>
                </a:lnTo>
                <a:close/>
                <a:moveTo>
                  <a:pt x="1422965" y="0"/>
                </a:moveTo>
                <a:lnTo>
                  <a:pt x="1431681" y="0"/>
                </a:lnTo>
                <a:lnTo>
                  <a:pt x="1431682" y="0"/>
                </a:lnTo>
                <a:lnTo>
                  <a:pt x="1751251" y="0"/>
                </a:lnTo>
                <a:lnTo>
                  <a:pt x="9889328" y="5285232"/>
                </a:lnTo>
                <a:lnTo>
                  <a:pt x="3311159" y="1174496"/>
                </a:lnTo>
                <a:lnTo>
                  <a:pt x="9889327" y="5285232"/>
                </a:lnTo>
                <a:lnTo>
                  <a:pt x="9999843" y="5357006"/>
                </a:lnTo>
                <a:lnTo>
                  <a:pt x="9885895" y="5288536"/>
                </a:lnTo>
                <a:close/>
                <a:moveTo>
                  <a:pt x="1084817" y="0"/>
                </a:moveTo>
                <a:lnTo>
                  <a:pt x="1422963" y="0"/>
                </a:lnTo>
                <a:lnTo>
                  <a:pt x="9885895" y="5288536"/>
                </a:lnTo>
                <a:close/>
                <a:moveTo>
                  <a:pt x="708016" y="0"/>
                </a:moveTo>
                <a:lnTo>
                  <a:pt x="717255" y="0"/>
                </a:lnTo>
                <a:lnTo>
                  <a:pt x="717256" y="1"/>
                </a:lnTo>
                <a:lnTo>
                  <a:pt x="1075848" y="1"/>
                </a:lnTo>
                <a:lnTo>
                  <a:pt x="9882097" y="5291645"/>
                </a:lnTo>
                <a:lnTo>
                  <a:pt x="9882125" y="5291661"/>
                </a:lnTo>
                <a:lnTo>
                  <a:pt x="1075849" y="1"/>
                </a:lnTo>
                <a:lnTo>
                  <a:pt x="1084819" y="1"/>
                </a:lnTo>
                <a:lnTo>
                  <a:pt x="9885895" y="5288537"/>
                </a:lnTo>
                <a:lnTo>
                  <a:pt x="9997479" y="5358266"/>
                </a:lnTo>
                <a:lnTo>
                  <a:pt x="9882213" y="5291714"/>
                </a:lnTo>
                <a:lnTo>
                  <a:pt x="9994650" y="5359276"/>
                </a:lnTo>
                <a:lnTo>
                  <a:pt x="9877896" y="5294555"/>
                </a:lnTo>
                <a:close/>
              </a:path>
            </a:pathLst>
          </a:custGeom>
          <a:noFill/>
          <a:ln w="12700" cap="sq">
            <a:gradFill>
              <a:gsLst>
                <a:gs pos="35000">
                  <a:schemeClr val="bg1">
                    <a:alpha val="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35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050057" y="-72570"/>
            <a:ext cx="10091886" cy="5418764"/>
          </a:xfrm>
          <a:custGeom>
            <a:avLst/>
            <a:gdLst>
              <a:gd name="connsiteX0" fmla="*/ 317331 w 10091886"/>
              <a:gd name="connsiteY0" fmla="*/ 1 h 5418764"/>
              <a:gd name="connsiteX1" fmla="*/ 326859 w 10091886"/>
              <a:gd name="connsiteY1" fmla="*/ 1 h 5418764"/>
              <a:gd name="connsiteX2" fmla="*/ 326861 w 10091886"/>
              <a:gd name="connsiteY2" fmla="*/ 1 h 5418764"/>
              <a:gd name="connsiteX3" fmla="*/ 708015 w 10091886"/>
              <a:gd name="connsiteY3" fmla="*/ 1 h 5418764"/>
              <a:gd name="connsiteX4" fmla="*/ 9877874 w 10091886"/>
              <a:gd name="connsiteY4" fmla="*/ 5294543 h 5418764"/>
              <a:gd name="connsiteX5" fmla="*/ 9877897 w 10091886"/>
              <a:gd name="connsiteY5" fmla="*/ 5294556 h 5418764"/>
              <a:gd name="connsiteX6" fmla="*/ 9991604 w 10091886"/>
              <a:gd name="connsiteY6" fmla="*/ 5360208 h 5418764"/>
              <a:gd name="connsiteX7" fmla="*/ 9873829 w 10091886"/>
              <a:gd name="connsiteY7" fmla="*/ 5297582 h 5418764"/>
              <a:gd name="connsiteX8" fmla="*/ 10090124 w 10091886"/>
              <a:gd name="connsiteY8" fmla="*/ 5417484 h 5418764"/>
              <a:gd name="connsiteX9" fmla="*/ 10091886 w 10091886"/>
              <a:gd name="connsiteY9" fmla="*/ 5418764 h 5418764"/>
              <a:gd name="connsiteX10" fmla="*/ 0 w 10091886"/>
              <a:gd name="connsiteY10" fmla="*/ 52473 h 5418764"/>
              <a:gd name="connsiteX11" fmla="*/ 2169 w 10091886"/>
              <a:gd name="connsiteY11" fmla="*/ 48394 h 5418764"/>
              <a:gd name="connsiteX12" fmla="*/ 9873743 w 10091886"/>
              <a:gd name="connsiteY12" fmla="*/ 5297535 h 5418764"/>
              <a:gd name="connsiteX13" fmla="*/ 2360859 w 10091886"/>
              <a:gd name="connsiteY13" fmla="*/ 0 h 5418764"/>
              <a:gd name="connsiteX14" fmla="*/ 2634011 w 10091886"/>
              <a:gd name="connsiteY14" fmla="*/ 0 h 5418764"/>
              <a:gd name="connsiteX15" fmla="*/ 2634012 w 10091886"/>
              <a:gd name="connsiteY15" fmla="*/ 0 h 5418764"/>
              <a:gd name="connsiteX16" fmla="*/ 2640235 w 10091886"/>
              <a:gd name="connsiteY16" fmla="*/ 0 h 5418764"/>
              <a:gd name="connsiteX17" fmla="*/ 10067998 w 10091886"/>
              <a:gd name="connsiteY17" fmla="*/ 5396884 h 5418764"/>
              <a:gd name="connsiteX18" fmla="*/ 10067784 w 10091886"/>
              <a:gd name="connsiteY18" fmla="*/ 5396751 h 5418764"/>
              <a:gd name="connsiteX19" fmla="*/ 9896867 w 10091886"/>
              <a:gd name="connsiteY19" fmla="*/ 5277066 h 5418764"/>
              <a:gd name="connsiteX20" fmla="*/ 2354477 w 10091886"/>
              <a:gd name="connsiteY20" fmla="*/ 0 h 5418764"/>
              <a:gd name="connsiteX21" fmla="*/ 2360858 w 10091886"/>
              <a:gd name="connsiteY21" fmla="*/ 0 h 5418764"/>
              <a:gd name="connsiteX22" fmla="*/ 9896867 w 10091886"/>
              <a:gd name="connsiteY22" fmla="*/ 5277066 h 5418764"/>
              <a:gd name="connsiteX23" fmla="*/ 9981534 w 10091886"/>
              <a:gd name="connsiteY23" fmla="*/ 5338584 h 5418764"/>
              <a:gd name="connsiteX24" fmla="*/ 9894458 w 10091886"/>
              <a:gd name="connsiteY24" fmla="*/ 5279847 h 5418764"/>
              <a:gd name="connsiteX25" fmla="*/ 1751252 w 10091886"/>
              <a:gd name="connsiteY25" fmla="*/ 0 h 5418764"/>
              <a:gd name="connsiteX26" fmla="*/ 1757970 w 10091886"/>
              <a:gd name="connsiteY26" fmla="*/ 0 h 5418764"/>
              <a:gd name="connsiteX27" fmla="*/ 1757972 w 10091886"/>
              <a:gd name="connsiteY27" fmla="*/ 1 h 5418764"/>
              <a:gd name="connsiteX28" fmla="*/ 2060663 w 10091886"/>
              <a:gd name="connsiteY28" fmla="*/ 1 h 5418764"/>
              <a:gd name="connsiteX29" fmla="*/ 9892014 w 10091886"/>
              <a:gd name="connsiteY29" fmla="*/ 5282614 h 5418764"/>
              <a:gd name="connsiteX30" fmla="*/ 9892027 w 10091886"/>
              <a:gd name="connsiteY30" fmla="*/ 5282622 h 5418764"/>
              <a:gd name="connsiteX31" fmla="*/ 2060665 w 10091886"/>
              <a:gd name="connsiteY31" fmla="*/ 1 h 5418764"/>
              <a:gd name="connsiteX32" fmla="*/ 2067205 w 10091886"/>
              <a:gd name="connsiteY32" fmla="*/ 1 h 5418764"/>
              <a:gd name="connsiteX33" fmla="*/ 2067207 w 10091886"/>
              <a:gd name="connsiteY33" fmla="*/ 1 h 5418764"/>
              <a:gd name="connsiteX34" fmla="*/ 2354475 w 10091886"/>
              <a:gd name="connsiteY34" fmla="*/ 1 h 5418764"/>
              <a:gd name="connsiteX35" fmla="*/ 9894458 w 10091886"/>
              <a:gd name="connsiteY35" fmla="*/ 5279848 h 5418764"/>
              <a:gd name="connsiteX36" fmla="*/ 9980156 w 10091886"/>
              <a:gd name="connsiteY36" fmla="*/ 5339858 h 5418764"/>
              <a:gd name="connsiteX37" fmla="*/ 9892109 w 10091886"/>
              <a:gd name="connsiteY37" fmla="*/ 5282677 h 5418764"/>
              <a:gd name="connsiteX38" fmla="*/ 9978608 w 10091886"/>
              <a:gd name="connsiteY38" fmla="*/ 5341024 h 5418764"/>
              <a:gd name="connsiteX39" fmla="*/ 9889328 w 10091886"/>
              <a:gd name="connsiteY39" fmla="*/ 5285232 h 5418764"/>
              <a:gd name="connsiteX40" fmla="*/ 1422965 w 10091886"/>
              <a:gd name="connsiteY40" fmla="*/ 0 h 5418764"/>
              <a:gd name="connsiteX41" fmla="*/ 1431681 w 10091886"/>
              <a:gd name="connsiteY41" fmla="*/ 0 h 5418764"/>
              <a:gd name="connsiteX42" fmla="*/ 1431682 w 10091886"/>
              <a:gd name="connsiteY42" fmla="*/ 0 h 5418764"/>
              <a:gd name="connsiteX43" fmla="*/ 1751251 w 10091886"/>
              <a:gd name="connsiteY43" fmla="*/ 0 h 5418764"/>
              <a:gd name="connsiteX44" fmla="*/ 9889328 w 10091886"/>
              <a:gd name="connsiteY44" fmla="*/ 5285232 h 5418764"/>
              <a:gd name="connsiteX45" fmla="*/ 3311159 w 10091886"/>
              <a:gd name="connsiteY45" fmla="*/ 1174496 h 5418764"/>
              <a:gd name="connsiteX46" fmla="*/ 9889327 w 10091886"/>
              <a:gd name="connsiteY46" fmla="*/ 5285232 h 5418764"/>
              <a:gd name="connsiteX47" fmla="*/ 9999843 w 10091886"/>
              <a:gd name="connsiteY47" fmla="*/ 5357006 h 5418764"/>
              <a:gd name="connsiteX48" fmla="*/ 9885895 w 10091886"/>
              <a:gd name="connsiteY48" fmla="*/ 5288536 h 5418764"/>
              <a:gd name="connsiteX49" fmla="*/ 1084817 w 10091886"/>
              <a:gd name="connsiteY49" fmla="*/ 0 h 5418764"/>
              <a:gd name="connsiteX50" fmla="*/ 1422963 w 10091886"/>
              <a:gd name="connsiteY50" fmla="*/ 0 h 5418764"/>
              <a:gd name="connsiteX51" fmla="*/ 9885895 w 10091886"/>
              <a:gd name="connsiteY51" fmla="*/ 5288536 h 5418764"/>
              <a:gd name="connsiteX52" fmla="*/ 708016 w 10091886"/>
              <a:gd name="connsiteY52" fmla="*/ 0 h 5418764"/>
              <a:gd name="connsiteX53" fmla="*/ 717255 w 10091886"/>
              <a:gd name="connsiteY53" fmla="*/ 0 h 5418764"/>
              <a:gd name="connsiteX54" fmla="*/ 717256 w 10091886"/>
              <a:gd name="connsiteY54" fmla="*/ 1 h 5418764"/>
              <a:gd name="connsiteX55" fmla="*/ 1075848 w 10091886"/>
              <a:gd name="connsiteY55" fmla="*/ 1 h 5418764"/>
              <a:gd name="connsiteX56" fmla="*/ 9882097 w 10091886"/>
              <a:gd name="connsiteY56" fmla="*/ 5291645 h 5418764"/>
              <a:gd name="connsiteX57" fmla="*/ 9882125 w 10091886"/>
              <a:gd name="connsiteY57" fmla="*/ 5291661 h 5418764"/>
              <a:gd name="connsiteX58" fmla="*/ 1075849 w 10091886"/>
              <a:gd name="connsiteY58" fmla="*/ 1 h 5418764"/>
              <a:gd name="connsiteX59" fmla="*/ 1084819 w 10091886"/>
              <a:gd name="connsiteY59" fmla="*/ 1 h 5418764"/>
              <a:gd name="connsiteX60" fmla="*/ 9885895 w 10091886"/>
              <a:gd name="connsiteY60" fmla="*/ 5288537 h 5418764"/>
              <a:gd name="connsiteX61" fmla="*/ 9997479 w 10091886"/>
              <a:gd name="connsiteY61" fmla="*/ 5358266 h 5418764"/>
              <a:gd name="connsiteX62" fmla="*/ 9882213 w 10091886"/>
              <a:gd name="connsiteY62" fmla="*/ 5291714 h 5418764"/>
              <a:gd name="connsiteX63" fmla="*/ 9994650 w 10091886"/>
              <a:gd name="connsiteY63" fmla="*/ 5359276 h 5418764"/>
              <a:gd name="connsiteX64" fmla="*/ 9877896 w 10091886"/>
              <a:gd name="connsiteY64" fmla="*/ 5294555 h 5418764"/>
            </a:gdLst>
            <a:ahLst/>
            <a:cxnLst/>
            <a:rect l="l" t="t" r="r" b="b"/>
            <a:pathLst>
              <a:path w="10091886" h="5418764">
                <a:moveTo>
                  <a:pt x="317331" y="1"/>
                </a:moveTo>
                <a:lnTo>
                  <a:pt x="326859" y="1"/>
                </a:lnTo>
                <a:lnTo>
                  <a:pt x="326861" y="1"/>
                </a:lnTo>
                <a:lnTo>
                  <a:pt x="708015" y="1"/>
                </a:lnTo>
                <a:lnTo>
                  <a:pt x="9877874" y="5294543"/>
                </a:lnTo>
                <a:lnTo>
                  <a:pt x="9877897" y="5294556"/>
                </a:lnTo>
                <a:lnTo>
                  <a:pt x="9991604" y="5360208"/>
                </a:lnTo>
                <a:lnTo>
                  <a:pt x="9873829" y="5297582"/>
                </a:lnTo>
                <a:lnTo>
                  <a:pt x="10090124" y="5417484"/>
                </a:lnTo>
                <a:lnTo>
                  <a:pt x="10091886" y="5418764"/>
                </a:lnTo>
                <a:lnTo>
                  <a:pt x="0" y="52473"/>
                </a:lnTo>
                <a:lnTo>
                  <a:pt x="2169" y="48394"/>
                </a:lnTo>
                <a:lnTo>
                  <a:pt x="9873743" y="5297535"/>
                </a:lnTo>
                <a:close/>
                <a:moveTo>
                  <a:pt x="2360859" y="0"/>
                </a:moveTo>
                <a:lnTo>
                  <a:pt x="2634011" y="0"/>
                </a:lnTo>
                <a:lnTo>
                  <a:pt x="2634012" y="0"/>
                </a:lnTo>
                <a:lnTo>
                  <a:pt x="2640235" y="0"/>
                </a:lnTo>
                <a:lnTo>
                  <a:pt x="10067998" y="5396884"/>
                </a:lnTo>
                <a:lnTo>
                  <a:pt x="10067784" y="5396751"/>
                </a:lnTo>
                <a:lnTo>
                  <a:pt x="9896867" y="5277066"/>
                </a:lnTo>
                <a:close/>
                <a:moveTo>
                  <a:pt x="2354477" y="0"/>
                </a:moveTo>
                <a:lnTo>
                  <a:pt x="2360858" y="0"/>
                </a:lnTo>
                <a:lnTo>
                  <a:pt x="9896867" y="5277066"/>
                </a:lnTo>
                <a:lnTo>
                  <a:pt x="9981534" y="5338584"/>
                </a:lnTo>
                <a:lnTo>
                  <a:pt x="9894458" y="5279847"/>
                </a:lnTo>
                <a:close/>
                <a:moveTo>
                  <a:pt x="1751252" y="0"/>
                </a:moveTo>
                <a:lnTo>
                  <a:pt x="1757970" y="0"/>
                </a:lnTo>
                <a:lnTo>
                  <a:pt x="1757972" y="1"/>
                </a:lnTo>
                <a:lnTo>
                  <a:pt x="2060663" y="1"/>
                </a:lnTo>
                <a:lnTo>
                  <a:pt x="9892014" y="5282614"/>
                </a:lnTo>
                <a:lnTo>
                  <a:pt x="9892027" y="5282622"/>
                </a:lnTo>
                <a:lnTo>
                  <a:pt x="2060665" y="1"/>
                </a:lnTo>
                <a:lnTo>
                  <a:pt x="2067205" y="1"/>
                </a:lnTo>
                <a:lnTo>
                  <a:pt x="2067207" y="1"/>
                </a:lnTo>
                <a:lnTo>
                  <a:pt x="2354475" y="1"/>
                </a:lnTo>
                <a:lnTo>
                  <a:pt x="9894458" y="5279848"/>
                </a:lnTo>
                <a:lnTo>
                  <a:pt x="9980156" y="5339858"/>
                </a:lnTo>
                <a:lnTo>
                  <a:pt x="9892109" y="5282677"/>
                </a:lnTo>
                <a:lnTo>
                  <a:pt x="9978608" y="5341024"/>
                </a:lnTo>
                <a:lnTo>
                  <a:pt x="9889328" y="5285232"/>
                </a:lnTo>
                <a:close/>
                <a:moveTo>
                  <a:pt x="1422965" y="0"/>
                </a:moveTo>
                <a:lnTo>
                  <a:pt x="1431681" y="0"/>
                </a:lnTo>
                <a:lnTo>
                  <a:pt x="1431682" y="0"/>
                </a:lnTo>
                <a:lnTo>
                  <a:pt x="1751251" y="0"/>
                </a:lnTo>
                <a:lnTo>
                  <a:pt x="9889328" y="5285232"/>
                </a:lnTo>
                <a:lnTo>
                  <a:pt x="3311159" y="1174496"/>
                </a:lnTo>
                <a:lnTo>
                  <a:pt x="9889327" y="5285232"/>
                </a:lnTo>
                <a:lnTo>
                  <a:pt x="9999843" y="5357006"/>
                </a:lnTo>
                <a:lnTo>
                  <a:pt x="9885895" y="5288536"/>
                </a:lnTo>
                <a:close/>
                <a:moveTo>
                  <a:pt x="1084817" y="0"/>
                </a:moveTo>
                <a:lnTo>
                  <a:pt x="1422963" y="0"/>
                </a:lnTo>
                <a:lnTo>
                  <a:pt x="9885895" y="5288536"/>
                </a:lnTo>
                <a:close/>
                <a:moveTo>
                  <a:pt x="708016" y="0"/>
                </a:moveTo>
                <a:lnTo>
                  <a:pt x="717255" y="0"/>
                </a:lnTo>
                <a:lnTo>
                  <a:pt x="717256" y="1"/>
                </a:lnTo>
                <a:lnTo>
                  <a:pt x="1075848" y="1"/>
                </a:lnTo>
                <a:lnTo>
                  <a:pt x="9882097" y="5291645"/>
                </a:lnTo>
                <a:lnTo>
                  <a:pt x="9882125" y="5291661"/>
                </a:lnTo>
                <a:lnTo>
                  <a:pt x="1075849" y="1"/>
                </a:lnTo>
                <a:lnTo>
                  <a:pt x="1084819" y="1"/>
                </a:lnTo>
                <a:lnTo>
                  <a:pt x="9885895" y="5288537"/>
                </a:lnTo>
                <a:lnTo>
                  <a:pt x="9997479" y="5358266"/>
                </a:lnTo>
                <a:lnTo>
                  <a:pt x="9882213" y="5291714"/>
                </a:lnTo>
                <a:lnTo>
                  <a:pt x="9994650" y="5359276"/>
                </a:lnTo>
                <a:lnTo>
                  <a:pt x="9877896" y="5294555"/>
                </a:lnTo>
                <a:close/>
              </a:path>
            </a:pathLst>
          </a:custGeom>
          <a:noFill/>
          <a:ln w="12700" cap="sq">
            <a:gradFill>
              <a:gsLst>
                <a:gs pos="35000">
                  <a:schemeClr val="bg1">
                    <a:alpha val="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35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-1" y="0"/>
            <a:ext cx="7707087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19736676" flipV="1">
            <a:off x="5076357" y="3785845"/>
            <a:ext cx="11675538" cy="5676147"/>
          </a:xfrm>
          <a:custGeom>
            <a:avLst/>
            <a:gdLst>
              <a:gd name="connsiteX0" fmla="*/ 7694509 w 11675538"/>
              <a:gd name="connsiteY0" fmla="*/ 3642202 h 5676147"/>
              <a:gd name="connsiteX1" fmla="*/ 719233 w 11675538"/>
              <a:gd name="connsiteY1" fmla="*/ 4962047 h 5676147"/>
              <a:gd name="connsiteX2" fmla="*/ 542499 w 11675538"/>
              <a:gd name="connsiteY2" fmla="*/ 5125225 h 5676147"/>
              <a:gd name="connsiteX3" fmla="*/ 542500 w 11675538"/>
              <a:gd name="connsiteY3" fmla="*/ 5125225 h 5676147"/>
              <a:gd name="connsiteX4" fmla="*/ 542500 w 11675538"/>
              <a:gd name="connsiteY4" fmla="*/ 5125225 h 5676147"/>
              <a:gd name="connsiteX5" fmla="*/ 1478286 w 11675538"/>
              <a:gd name="connsiteY5" fmla="*/ 4931182 h 5676147"/>
              <a:gd name="connsiteX6" fmla="*/ 7768648 w 11675538"/>
              <a:gd name="connsiteY6" fmla="*/ 3622207 h 5676147"/>
              <a:gd name="connsiteX7" fmla="*/ 7694710 w 11675538"/>
              <a:gd name="connsiteY7" fmla="*/ 3630912 h 5676147"/>
              <a:gd name="connsiteX8" fmla="*/ 1209430 w 11675538"/>
              <a:gd name="connsiteY8" fmla="*/ 4509450 h 5676147"/>
              <a:gd name="connsiteX9" fmla="*/ 1206094 w 11675538"/>
              <a:gd name="connsiteY9" fmla="*/ 4512529 h 5676147"/>
              <a:gd name="connsiteX10" fmla="*/ 7694792 w 11675538"/>
              <a:gd name="connsiteY10" fmla="*/ 3633528 h 5676147"/>
              <a:gd name="connsiteX11" fmla="*/ 7768296 w 11675538"/>
              <a:gd name="connsiteY11" fmla="*/ 3624895 h 5676147"/>
              <a:gd name="connsiteX12" fmla="*/ 7694930 w 11675538"/>
              <a:gd name="connsiteY12" fmla="*/ 3636141 h 5676147"/>
              <a:gd name="connsiteX13" fmla="*/ 7768542 w 11675538"/>
              <a:gd name="connsiteY13" fmla="*/ 3623539 h 5676147"/>
              <a:gd name="connsiteX14" fmla="*/ 7694793 w 11675538"/>
              <a:gd name="connsiteY14" fmla="*/ 3633529 h 5676147"/>
              <a:gd name="connsiteX15" fmla="*/ 1206094 w 11675538"/>
              <a:gd name="connsiteY15" fmla="*/ 4512531 h 5676147"/>
              <a:gd name="connsiteX16" fmla="*/ 1055951 w 11675538"/>
              <a:gd name="connsiteY16" fmla="*/ 4651157 h 5676147"/>
              <a:gd name="connsiteX17" fmla="*/ 1055950 w 11675538"/>
              <a:gd name="connsiteY17" fmla="*/ 4651158 h 5676147"/>
              <a:gd name="connsiteX18" fmla="*/ 1052532 w 11675538"/>
              <a:gd name="connsiteY18" fmla="*/ 4654313 h 5676147"/>
              <a:gd name="connsiteX19" fmla="*/ 7694861 w 11675538"/>
              <a:gd name="connsiteY19" fmla="*/ 3636152 h 5676147"/>
              <a:gd name="connsiteX20" fmla="*/ 7694850 w 11675538"/>
              <a:gd name="connsiteY20" fmla="*/ 3636154 h 5676147"/>
              <a:gd name="connsiteX21" fmla="*/ 1052531 w 11675538"/>
              <a:gd name="connsiteY21" fmla="*/ 4654315 h 5676147"/>
              <a:gd name="connsiteX22" fmla="*/ 894328 w 11675538"/>
              <a:gd name="connsiteY22" fmla="*/ 4800383 h 5676147"/>
              <a:gd name="connsiteX23" fmla="*/ 894326 w 11675538"/>
              <a:gd name="connsiteY23" fmla="*/ 4800384 h 5676147"/>
              <a:gd name="connsiteX24" fmla="*/ 890815 w 11675538"/>
              <a:gd name="connsiteY24" fmla="*/ 4803625 h 5676147"/>
              <a:gd name="connsiteX25" fmla="*/ 7694709 w 11675538"/>
              <a:gd name="connsiteY25" fmla="*/ 3638818 h 5676147"/>
              <a:gd name="connsiteX26" fmla="*/ 7787107 w 11675538"/>
              <a:gd name="connsiteY26" fmla="*/ 3623000 h 5676147"/>
              <a:gd name="connsiteX27" fmla="*/ 7694709 w 11675538"/>
              <a:gd name="connsiteY27" fmla="*/ 3638819 h 5676147"/>
              <a:gd name="connsiteX28" fmla="*/ 2272883 w 11675538"/>
              <a:gd name="connsiteY28" fmla="*/ 4664724 h 5676147"/>
              <a:gd name="connsiteX29" fmla="*/ 7694709 w 11675538"/>
              <a:gd name="connsiteY29" fmla="*/ 3638818 h 5676147"/>
              <a:gd name="connsiteX30" fmla="*/ 890815 w 11675538"/>
              <a:gd name="connsiteY30" fmla="*/ 4803626 h 5676147"/>
              <a:gd name="connsiteX31" fmla="*/ 723790 w 11675538"/>
              <a:gd name="connsiteY31" fmla="*/ 4957839 h 5676147"/>
              <a:gd name="connsiteX32" fmla="*/ 723790 w 11675538"/>
              <a:gd name="connsiteY32" fmla="*/ 4957840 h 5676147"/>
              <a:gd name="connsiteX33" fmla="*/ 719234 w 11675538"/>
              <a:gd name="connsiteY33" fmla="*/ 4962046 h 5676147"/>
              <a:gd name="connsiteX34" fmla="*/ 7694509 w 11675538"/>
              <a:gd name="connsiteY34" fmla="*/ 3642202 h 5676147"/>
              <a:gd name="connsiteX35" fmla="*/ 7785488 w 11675538"/>
              <a:gd name="connsiteY35" fmla="*/ 3626693 h 5676147"/>
              <a:gd name="connsiteX36" fmla="*/ 7694119 w 11675538"/>
              <a:gd name="connsiteY36" fmla="*/ 3645640 h 5676147"/>
              <a:gd name="connsiteX37" fmla="*/ 7786479 w 11675538"/>
              <a:gd name="connsiteY37" fmla="*/ 3624800 h 5676147"/>
              <a:gd name="connsiteX38" fmla="*/ 7694510 w 11675538"/>
              <a:gd name="connsiteY38" fmla="*/ 3642203 h 5676147"/>
              <a:gd name="connsiteX39" fmla="*/ 1478286 w 11675538"/>
              <a:gd name="connsiteY39" fmla="*/ 4931182 h 5676147"/>
              <a:gd name="connsiteX40" fmla="*/ 542500 w 11675538"/>
              <a:gd name="connsiteY40" fmla="*/ 5125225 h 5676147"/>
              <a:gd name="connsiteX41" fmla="*/ 537812 w 11675538"/>
              <a:gd name="connsiteY41" fmla="*/ 5129553 h 5676147"/>
              <a:gd name="connsiteX42" fmla="*/ 7694047 w 11675538"/>
              <a:gd name="connsiteY42" fmla="*/ 3645655 h 5676147"/>
              <a:gd name="connsiteX43" fmla="*/ 7694026 w 11675538"/>
              <a:gd name="connsiteY43" fmla="*/ 3645660 h 5676147"/>
              <a:gd name="connsiteX44" fmla="*/ 537812 w 11675538"/>
              <a:gd name="connsiteY44" fmla="*/ 5129554 h 5676147"/>
              <a:gd name="connsiteX45" fmla="*/ 350392 w 11675538"/>
              <a:gd name="connsiteY45" fmla="*/ 5302598 h 5676147"/>
              <a:gd name="connsiteX46" fmla="*/ 350391 w 11675538"/>
              <a:gd name="connsiteY46" fmla="*/ 5302598 h 5676147"/>
              <a:gd name="connsiteX47" fmla="*/ 345562 w 11675538"/>
              <a:gd name="connsiteY47" fmla="*/ 5307057 h 5676147"/>
              <a:gd name="connsiteX48" fmla="*/ 7693233 w 11675538"/>
              <a:gd name="connsiteY48" fmla="*/ 3649208 h 5676147"/>
              <a:gd name="connsiteX49" fmla="*/ 7841972 w 11675538"/>
              <a:gd name="connsiteY49" fmla="*/ 3610954 h 5676147"/>
              <a:gd name="connsiteX50" fmla="*/ 1355448 w 11675538"/>
              <a:gd name="connsiteY50" fmla="*/ 4374632 h 5676147"/>
              <a:gd name="connsiteX51" fmla="*/ 1352195 w 11675538"/>
              <a:gd name="connsiteY51" fmla="*/ 4377635 h 5676147"/>
              <a:gd name="connsiteX52" fmla="*/ 1352195 w 11675538"/>
              <a:gd name="connsiteY52" fmla="*/ 4377635 h 5676147"/>
              <a:gd name="connsiteX53" fmla="*/ 1209430 w 11675538"/>
              <a:gd name="connsiteY53" fmla="*/ 4509449 h 5676147"/>
              <a:gd name="connsiteX54" fmla="*/ 7694710 w 11675538"/>
              <a:gd name="connsiteY54" fmla="*/ 3630912 h 5676147"/>
              <a:gd name="connsiteX55" fmla="*/ 7841796 w 11675538"/>
              <a:gd name="connsiteY55" fmla="*/ 3610988 h 5676147"/>
              <a:gd name="connsiteX56" fmla="*/ 7865016 w 11675538"/>
              <a:gd name="connsiteY56" fmla="*/ 3610862 h 5676147"/>
              <a:gd name="connsiteX57" fmla="*/ 7863477 w 11675538"/>
              <a:gd name="connsiteY57" fmla="*/ 3611044 h 5676147"/>
              <a:gd name="connsiteX58" fmla="*/ 7692569 w 11675538"/>
              <a:gd name="connsiteY58" fmla="*/ 3652752 h 5676147"/>
              <a:gd name="connsiteX59" fmla="*/ 7784346 w 11675538"/>
              <a:gd name="connsiteY59" fmla="*/ 3628650 h 5676147"/>
              <a:gd name="connsiteX60" fmla="*/ 7693235 w 11675538"/>
              <a:gd name="connsiteY60" fmla="*/ 3649208 h 5676147"/>
              <a:gd name="connsiteX61" fmla="*/ 7693216 w 11675538"/>
              <a:gd name="connsiteY61" fmla="*/ 3649212 h 5676147"/>
              <a:gd name="connsiteX62" fmla="*/ 345562 w 11675538"/>
              <a:gd name="connsiteY62" fmla="*/ 5307058 h 5676147"/>
              <a:gd name="connsiteX63" fmla="*/ 146349 w 11675538"/>
              <a:gd name="connsiteY63" fmla="*/ 5490990 h 5676147"/>
              <a:gd name="connsiteX64" fmla="*/ 146348 w 11675538"/>
              <a:gd name="connsiteY64" fmla="*/ 5490991 h 5676147"/>
              <a:gd name="connsiteX65" fmla="*/ 141368 w 11675538"/>
              <a:gd name="connsiteY65" fmla="*/ 5495589 h 5676147"/>
              <a:gd name="connsiteX66" fmla="*/ 7692501 w 11675538"/>
              <a:gd name="connsiteY66" fmla="*/ 3652770 h 5676147"/>
              <a:gd name="connsiteX67" fmla="*/ 0 w 11675538"/>
              <a:gd name="connsiteY67" fmla="*/ 5672969 h 5676147"/>
              <a:gd name="connsiteX68" fmla="*/ 834 w 11675538"/>
              <a:gd name="connsiteY68" fmla="*/ 5676147 h 5676147"/>
              <a:gd name="connsiteX69" fmla="*/ 8600663 w 11675538"/>
              <a:gd name="connsiteY69" fmla="*/ 3313118 h 5676147"/>
              <a:gd name="connsiteX70" fmla="*/ 1517394 w 11675538"/>
              <a:gd name="connsiteY70" fmla="*/ 3786182 h 5676147"/>
              <a:gd name="connsiteX71" fmla="*/ 1322352 w 11675538"/>
              <a:gd name="connsiteY71" fmla="*/ 3926967 h 5676147"/>
              <a:gd name="connsiteX72" fmla="*/ 8619044 w 11675538"/>
              <a:gd name="connsiteY72" fmla="*/ 3306603 h 5676147"/>
              <a:gd name="connsiteX73" fmla="*/ 8601808 w 11675538"/>
              <a:gd name="connsiteY73" fmla="*/ 3307151 h 5676147"/>
              <a:gd name="connsiteX74" fmla="*/ 8615016 w 11675538"/>
              <a:gd name="connsiteY74" fmla="*/ 3306500 h 5676147"/>
              <a:gd name="connsiteX75" fmla="*/ 9782805 w 11675538"/>
              <a:gd name="connsiteY75" fmla="*/ 3322786 h 5676147"/>
              <a:gd name="connsiteX76" fmla="*/ 9709369 w 11675538"/>
              <a:gd name="connsiteY76" fmla="*/ 3310548 h 5676147"/>
              <a:gd name="connsiteX77" fmla="*/ 3236091 w 11675538"/>
              <a:gd name="connsiteY77" fmla="*/ 2347551 h 5676147"/>
              <a:gd name="connsiteX78" fmla="*/ 3232030 w 11675538"/>
              <a:gd name="connsiteY78" fmla="*/ 2349580 h 5676147"/>
              <a:gd name="connsiteX79" fmla="*/ 9708720 w 11675538"/>
              <a:gd name="connsiteY79" fmla="*/ 3313083 h 5676147"/>
              <a:gd name="connsiteX80" fmla="*/ 9781718 w 11675538"/>
              <a:gd name="connsiteY80" fmla="*/ 3325269 h 5676147"/>
              <a:gd name="connsiteX81" fmla="*/ 9708124 w 11675538"/>
              <a:gd name="connsiteY81" fmla="*/ 3315631 h 5676147"/>
              <a:gd name="connsiteX82" fmla="*/ 9782332 w 11675538"/>
              <a:gd name="connsiteY82" fmla="*/ 3324035 h 5676147"/>
              <a:gd name="connsiteX83" fmla="*/ 9708720 w 11675538"/>
              <a:gd name="connsiteY83" fmla="*/ 3313084 h 5676147"/>
              <a:gd name="connsiteX84" fmla="*/ 3232029 w 11675538"/>
              <a:gd name="connsiteY84" fmla="*/ 2349581 h 5676147"/>
              <a:gd name="connsiteX85" fmla="*/ 3049211 w 11675538"/>
              <a:gd name="connsiteY85" fmla="*/ 2440890 h 5676147"/>
              <a:gd name="connsiteX86" fmla="*/ 3049210 w 11675538"/>
              <a:gd name="connsiteY86" fmla="*/ 2440891 h 5676147"/>
              <a:gd name="connsiteX87" fmla="*/ 3045048 w 11675538"/>
              <a:gd name="connsiteY87" fmla="*/ 2442969 h 5676147"/>
              <a:gd name="connsiteX88" fmla="*/ 9708055 w 11675538"/>
              <a:gd name="connsiteY88" fmla="*/ 3315622 h 5676147"/>
              <a:gd name="connsiteX89" fmla="*/ 9708044 w 11675538"/>
              <a:gd name="connsiteY89" fmla="*/ 3315621 h 5676147"/>
              <a:gd name="connsiteX90" fmla="*/ 3045046 w 11675538"/>
              <a:gd name="connsiteY90" fmla="*/ 2442970 h 5676147"/>
              <a:gd name="connsiteX91" fmla="*/ 2852413 w 11675538"/>
              <a:gd name="connsiteY91" fmla="*/ 2539181 h 5676147"/>
              <a:gd name="connsiteX92" fmla="*/ 2852412 w 11675538"/>
              <a:gd name="connsiteY92" fmla="*/ 2539182 h 5676147"/>
              <a:gd name="connsiteX93" fmla="*/ 2848136 w 11675538"/>
              <a:gd name="connsiteY93" fmla="*/ 2541317 h 5676147"/>
              <a:gd name="connsiteX94" fmla="*/ 9707166 w 11675538"/>
              <a:gd name="connsiteY94" fmla="*/ 3318141 h 5676147"/>
              <a:gd name="connsiteX95" fmla="*/ 9800312 w 11675538"/>
              <a:gd name="connsiteY95" fmla="*/ 3328690 h 5676147"/>
              <a:gd name="connsiteX96" fmla="*/ 9707165 w 11675538"/>
              <a:gd name="connsiteY96" fmla="*/ 3318141 h 5676147"/>
              <a:gd name="connsiteX97" fmla="*/ 4214184 w 11675538"/>
              <a:gd name="connsiteY97" fmla="*/ 2792948 h 5676147"/>
              <a:gd name="connsiteX98" fmla="*/ 9707166 w 11675538"/>
              <a:gd name="connsiteY98" fmla="*/ 3318141 h 5676147"/>
              <a:gd name="connsiteX99" fmla="*/ 2848135 w 11675538"/>
              <a:gd name="connsiteY99" fmla="*/ 2541317 h 5676147"/>
              <a:gd name="connsiteX100" fmla="*/ 2644761 w 11675538"/>
              <a:gd name="connsiteY100" fmla="*/ 2642893 h 5676147"/>
              <a:gd name="connsiteX101" fmla="*/ 2644760 w 11675538"/>
              <a:gd name="connsiteY101" fmla="*/ 2642894 h 5676147"/>
              <a:gd name="connsiteX102" fmla="*/ 2639213 w 11675538"/>
              <a:gd name="connsiteY102" fmla="*/ 2645664 h 5676147"/>
              <a:gd name="connsiteX103" fmla="*/ 9706031 w 11675538"/>
              <a:gd name="connsiteY103" fmla="*/ 3321335 h 5676147"/>
              <a:gd name="connsiteX104" fmla="*/ 9797728 w 11675538"/>
              <a:gd name="connsiteY104" fmla="*/ 3331786 h 5676147"/>
              <a:gd name="connsiteX105" fmla="*/ 9704699 w 11675538"/>
              <a:gd name="connsiteY105" fmla="*/ 3324527 h 5676147"/>
              <a:gd name="connsiteX106" fmla="*/ 9799208 w 11675538"/>
              <a:gd name="connsiteY106" fmla="*/ 3330244 h 5676147"/>
              <a:gd name="connsiteX107" fmla="*/ 9706031 w 11675538"/>
              <a:gd name="connsiteY107" fmla="*/ 3321335 h 5676147"/>
              <a:gd name="connsiteX108" fmla="*/ 3922608 w 11675538"/>
              <a:gd name="connsiteY108" fmla="*/ 2870075 h 5676147"/>
              <a:gd name="connsiteX109" fmla="*/ 9706031 w 11675538"/>
              <a:gd name="connsiteY109" fmla="*/ 3321335 h 5676147"/>
              <a:gd name="connsiteX110" fmla="*/ 2639211 w 11675538"/>
              <a:gd name="connsiteY110" fmla="*/ 2645665 h 5676147"/>
              <a:gd name="connsiteX111" fmla="*/ 2424014 w 11675538"/>
              <a:gd name="connsiteY111" fmla="*/ 2753146 h 5676147"/>
              <a:gd name="connsiteX112" fmla="*/ 2424016 w 11675538"/>
              <a:gd name="connsiteY112" fmla="*/ 2753146 h 5676147"/>
              <a:gd name="connsiteX113" fmla="*/ 2418307 w 11675538"/>
              <a:gd name="connsiteY113" fmla="*/ 2755997 h 5676147"/>
              <a:gd name="connsiteX114" fmla="*/ 9704626 w 11675538"/>
              <a:gd name="connsiteY114" fmla="*/ 3324522 h 5676147"/>
              <a:gd name="connsiteX115" fmla="*/ 9704603 w 11675538"/>
              <a:gd name="connsiteY115" fmla="*/ 3324520 h 5676147"/>
              <a:gd name="connsiteX116" fmla="*/ 2418307 w 11675538"/>
              <a:gd name="connsiteY116" fmla="*/ 2755997 h 5676147"/>
              <a:gd name="connsiteX117" fmla="*/ 2190097 w 11675538"/>
              <a:gd name="connsiteY117" fmla="*/ 2869977 h 5676147"/>
              <a:gd name="connsiteX118" fmla="*/ 2190097 w 11675538"/>
              <a:gd name="connsiteY118" fmla="*/ 2869976 h 5676147"/>
              <a:gd name="connsiteX119" fmla="*/ 2184217 w 11675538"/>
              <a:gd name="connsiteY119" fmla="*/ 2872913 h 5676147"/>
              <a:gd name="connsiteX120" fmla="*/ 9702854 w 11675538"/>
              <a:gd name="connsiteY120" fmla="*/ 3327708 h 5676147"/>
              <a:gd name="connsiteX121" fmla="*/ 9856361 w 11675538"/>
              <a:gd name="connsiteY121" fmla="*/ 3332406 h 5676147"/>
              <a:gd name="connsiteX122" fmla="*/ 3413888 w 11675538"/>
              <a:gd name="connsiteY122" fmla="*/ 2258750 h 5676147"/>
              <a:gd name="connsiteX123" fmla="*/ 3409928 w 11675538"/>
              <a:gd name="connsiteY123" fmla="*/ 2260728 h 5676147"/>
              <a:gd name="connsiteX124" fmla="*/ 3409927 w 11675538"/>
              <a:gd name="connsiteY124" fmla="*/ 2260729 h 5676147"/>
              <a:gd name="connsiteX125" fmla="*/ 3236092 w 11675538"/>
              <a:gd name="connsiteY125" fmla="*/ 2347551 h 5676147"/>
              <a:gd name="connsiteX126" fmla="*/ 9709369 w 11675538"/>
              <a:gd name="connsiteY126" fmla="*/ 3310548 h 5676147"/>
              <a:gd name="connsiteX127" fmla="*/ 9856183 w 11675538"/>
              <a:gd name="connsiteY127" fmla="*/ 3332389 h 5676147"/>
              <a:gd name="connsiteX128" fmla="*/ 9878518 w 11675538"/>
              <a:gd name="connsiteY128" fmla="*/ 3338737 h 5676147"/>
              <a:gd name="connsiteX129" fmla="*/ 9876990 w 11675538"/>
              <a:gd name="connsiteY129" fmla="*/ 3338483 h 5676147"/>
              <a:gd name="connsiteX130" fmla="*/ 9701228 w 11675538"/>
              <a:gd name="connsiteY130" fmla="*/ 3330927 h 5676147"/>
              <a:gd name="connsiteX131" fmla="*/ 9796086 w 11675538"/>
              <a:gd name="connsiteY131" fmla="*/ 3333347 h 5676147"/>
              <a:gd name="connsiteX132" fmla="*/ 9702855 w 11675538"/>
              <a:gd name="connsiteY132" fmla="*/ 3327708 h 5676147"/>
              <a:gd name="connsiteX133" fmla="*/ 9702836 w 11675538"/>
              <a:gd name="connsiteY133" fmla="*/ 3327707 h 5676147"/>
              <a:gd name="connsiteX134" fmla="*/ 2184216 w 11675538"/>
              <a:gd name="connsiteY134" fmla="*/ 2872914 h 5676147"/>
              <a:gd name="connsiteX135" fmla="*/ 1941649 w 11675538"/>
              <a:gd name="connsiteY135" fmla="*/ 2994065 h 5676147"/>
              <a:gd name="connsiteX136" fmla="*/ 1941647 w 11675538"/>
              <a:gd name="connsiteY136" fmla="*/ 2994066 h 5676147"/>
              <a:gd name="connsiteX137" fmla="*/ 1935584 w 11675538"/>
              <a:gd name="connsiteY137" fmla="*/ 2997095 h 5676147"/>
              <a:gd name="connsiteX138" fmla="*/ 9701159 w 11675538"/>
              <a:gd name="connsiteY138" fmla="*/ 3330924 h 5676147"/>
              <a:gd name="connsiteX139" fmla="*/ 8744281 w 11675538"/>
              <a:gd name="connsiteY139" fmla="*/ 3306511 h 5676147"/>
              <a:gd name="connsiteX140" fmla="*/ 8773698 w 11675538"/>
              <a:gd name="connsiteY140" fmla="*/ 3302470 h 5676147"/>
              <a:gd name="connsiteX141" fmla="*/ 8772149 w 11675538"/>
              <a:gd name="connsiteY141" fmla="*/ 3302465 h 5676147"/>
              <a:gd name="connsiteX142" fmla="*/ 8739378 w 11675538"/>
              <a:gd name="connsiteY142" fmla="*/ 3306385 h 5676147"/>
              <a:gd name="connsiteX143" fmla="*/ 8694158 w 11675538"/>
              <a:gd name="connsiteY143" fmla="*/ 3305231 h 5676147"/>
              <a:gd name="connsiteX144" fmla="*/ 8694895 w 11675538"/>
              <a:gd name="connsiteY144" fmla="*/ 3305169 h 5676147"/>
              <a:gd name="connsiteX145" fmla="*/ 8693812 w 11675538"/>
              <a:gd name="connsiteY145" fmla="*/ 3305223 h 5676147"/>
              <a:gd name="connsiteX146" fmla="*/ 8658977 w 11675538"/>
              <a:gd name="connsiteY146" fmla="*/ 3304334 h 5676147"/>
              <a:gd name="connsiteX147" fmla="*/ 8676400 w 11675538"/>
              <a:gd name="connsiteY147" fmla="*/ 3303475 h 5676147"/>
              <a:gd name="connsiteX148" fmla="*/ 8643688 w 11675538"/>
              <a:gd name="connsiteY148" fmla="*/ 3303944 h 5676147"/>
              <a:gd name="connsiteX149" fmla="*/ 8630965 w 11675538"/>
              <a:gd name="connsiteY149" fmla="*/ 3303619 h 5676147"/>
              <a:gd name="connsiteX150" fmla="*/ 8676664 w 11675538"/>
              <a:gd name="connsiteY150" fmla="*/ 3302166 h 5676147"/>
              <a:gd name="connsiteX151" fmla="*/ 8602216 w 11675538"/>
              <a:gd name="connsiteY151" fmla="*/ 3301934 h 5676147"/>
              <a:gd name="connsiteX152" fmla="*/ 8750630 w 11675538"/>
              <a:gd name="connsiteY152" fmla="*/ 3299808 h 5676147"/>
              <a:gd name="connsiteX153" fmla="*/ 8750809 w 11675538"/>
              <a:gd name="connsiteY153" fmla="*/ 3299795 h 5676147"/>
              <a:gd name="connsiteX154" fmla="*/ 8443417 w 11675538"/>
              <a:gd name="connsiteY154" fmla="*/ 3298834 h 5676147"/>
              <a:gd name="connsiteX155" fmla="*/ 1750395 w 11675538"/>
              <a:gd name="connsiteY155" fmla="*/ 3128067 h 5676147"/>
              <a:gd name="connsiteX156" fmla="*/ 1750312 w 11675538"/>
              <a:gd name="connsiteY156" fmla="*/ 3131353 h 5676147"/>
              <a:gd name="connsiteX157" fmla="*/ 8296564 w 11675538"/>
              <a:gd name="connsiteY157" fmla="*/ 3298375 h 5676147"/>
              <a:gd name="connsiteX158" fmla="*/ 2219516 w 11675538"/>
              <a:gd name="connsiteY158" fmla="*/ 3279378 h 5676147"/>
              <a:gd name="connsiteX159" fmla="*/ 2215927 w 11675538"/>
              <a:gd name="connsiteY159" fmla="*/ 3281969 h 5676147"/>
              <a:gd name="connsiteX160" fmla="*/ 2215927 w 11675538"/>
              <a:gd name="connsiteY160" fmla="*/ 3281970 h 5676147"/>
              <a:gd name="connsiteX161" fmla="*/ 2058373 w 11675538"/>
              <a:gd name="connsiteY161" fmla="*/ 3395695 h 5676147"/>
              <a:gd name="connsiteX162" fmla="*/ 8495799 w 11675538"/>
              <a:gd name="connsiteY162" fmla="*/ 3303458 h 5676147"/>
              <a:gd name="connsiteX163" fmla="*/ 2058372 w 11675538"/>
              <a:gd name="connsiteY163" fmla="*/ 3395695 h 5676147"/>
              <a:gd name="connsiteX164" fmla="*/ 2054691 w 11675538"/>
              <a:gd name="connsiteY164" fmla="*/ 3398352 h 5676147"/>
              <a:gd name="connsiteX165" fmla="*/ 8561150 w 11675538"/>
              <a:gd name="connsiteY165" fmla="*/ 3305125 h 5676147"/>
              <a:gd name="connsiteX166" fmla="*/ 8561161 w 11675538"/>
              <a:gd name="connsiteY166" fmla="*/ 3305126 h 5676147"/>
              <a:gd name="connsiteX167" fmla="*/ 2054691 w 11675538"/>
              <a:gd name="connsiteY167" fmla="*/ 3398353 h 5676147"/>
              <a:gd name="connsiteX168" fmla="*/ 1888994 w 11675538"/>
              <a:gd name="connsiteY168" fmla="*/ 3517956 h 5676147"/>
              <a:gd name="connsiteX169" fmla="*/ 1888994 w 11675538"/>
              <a:gd name="connsiteY169" fmla="*/ 3517957 h 5676147"/>
              <a:gd name="connsiteX170" fmla="*/ 1885221 w 11675538"/>
              <a:gd name="connsiteY170" fmla="*/ 3520680 h 5676147"/>
              <a:gd name="connsiteX171" fmla="*/ 8601738 w 11675538"/>
              <a:gd name="connsiteY171" fmla="*/ 3307153 h 5676147"/>
              <a:gd name="connsiteX172" fmla="*/ 8601727 w 11675538"/>
              <a:gd name="connsiteY172" fmla="*/ 3307154 h 5676147"/>
              <a:gd name="connsiteX173" fmla="*/ 1885220 w 11675538"/>
              <a:gd name="connsiteY173" fmla="*/ 3520680 h 5676147"/>
              <a:gd name="connsiteX174" fmla="*/ 1710628 w 11675538"/>
              <a:gd name="connsiteY174" fmla="*/ 3646704 h 5676147"/>
              <a:gd name="connsiteX175" fmla="*/ 1710626 w 11675538"/>
              <a:gd name="connsiteY175" fmla="*/ 3646704 h 5676147"/>
              <a:gd name="connsiteX176" fmla="*/ 1706751 w 11675538"/>
              <a:gd name="connsiteY176" fmla="*/ 3649501 h 5676147"/>
              <a:gd name="connsiteX177" fmla="*/ 8601267 w 11675538"/>
              <a:gd name="connsiteY177" fmla="*/ 3309782 h 5676147"/>
              <a:gd name="connsiteX178" fmla="*/ 8640630 w 11675538"/>
              <a:gd name="connsiteY178" fmla="*/ 3307153 h 5676147"/>
              <a:gd name="connsiteX179" fmla="*/ 8649854 w 11675538"/>
              <a:gd name="connsiteY179" fmla="*/ 3307389 h 5676147"/>
              <a:gd name="connsiteX180" fmla="*/ 8601267 w 11675538"/>
              <a:gd name="connsiteY180" fmla="*/ 3309783 h 5676147"/>
              <a:gd name="connsiteX181" fmla="*/ 3095500 w 11675538"/>
              <a:gd name="connsiteY181" fmla="*/ 3677492 h 5676147"/>
              <a:gd name="connsiteX182" fmla="*/ 8601267 w 11675538"/>
              <a:gd name="connsiteY182" fmla="*/ 3309782 h 5676147"/>
              <a:gd name="connsiteX183" fmla="*/ 1706751 w 11675538"/>
              <a:gd name="connsiteY183" fmla="*/ 3649502 h 5676147"/>
              <a:gd name="connsiteX184" fmla="*/ 1522423 w 11675538"/>
              <a:gd name="connsiteY184" fmla="*/ 3782552 h 5676147"/>
              <a:gd name="connsiteX185" fmla="*/ 1522423 w 11675538"/>
              <a:gd name="connsiteY185" fmla="*/ 3782553 h 5676147"/>
              <a:gd name="connsiteX186" fmla="*/ 1517396 w 11675538"/>
              <a:gd name="connsiteY186" fmla="*/ 3786182 h 5676147"/>
              <a:gd name="connsiteX187" fmla="*/ 8600663 w 11675538"/>
              <a:gd name="connsiteY187" fmla="*/ 3313118 h 5676147"/>
              <a:gd name="connsiteX188" fmla="*/ 8664232 w 11675538"/>
              <a:gd name="connsiteY188" fmla="*/ 3307756 h 5676147"/>
              <a:gd name="connsiteX189" fmla="*/ 8676331 w 11675538"/>
              <a:gd name="connsiteY189" fmla="*/ 3308064 h 5676147"/>
              <a:gd name="connsiteX190" fmla="*/ 8600663 w 11675538"/>
              <a:gd name="connsiteY190" fmla="*/ 3313118 h 5676147"/>
              <a:gd name="connsiteX191" fmla="*/ 1322354 w 11675538"/>
              <a:gd name="connsiteY191" fmla="*/ 3926967 h 5676147"/>
              <a:gd name="connsiteX192" fmla="*/ 1317179 w 11675538"/>
              <a:gd name="connsiteY192" fmla="*/ 3930702 h 5676147"/>
              <a:gd name="connsiteX193" fmla="*/ 8599789 w 11675538"/>
              <a:gd name="connsiteY193" fmla="*/ 3316490 h 5676147"/>
              <a:gd name="connsiteX194" fmla="*/ 8599766 w 11675538"/>
              <a:gd name="connsiteY194" fmla="*/ 3316493 h 5676147"/>
              <a:gd name="connsiteX195" fmla="*/ 1317179 w 11675538"/>
              <a:gd name="connsiteY195" fmla="*/ 3930702 h 5676147"/>
              <a:gd name="connsiteX196" fmla="*/ 1110343 w 11675538"/>
              <a:gd name="connsiteY196" fmla="*/ 4080000 h 5676147"/>
              <a:gd name="connsiteX197" fmla="*/ 1110342 w 11675538"/>
              <a:gd name="connsiteY197" fmla="*/ 4080000 h 5676147"/>
              <a:gd name="connsiteX198" fmla="*/ 1105013 w 11675538"/>
              <a:gd name="connsiteY198" fmla="*/ 4083846 h 5676147"/>
              <a:gd name="connsiteX199" fmla="*/ 8598554 w 11675538"/>
              <a:gd name="connsiteY199" fmla="*/ 3319920 h 5676147"/>
              <a:gd name="connsiteX200" fmla="*/ 8692845 w 11675538"/>
              <a:gd name="connsiteY200" fmla="*/ 3308641 h 5676147"/>
              <a:gd name="connsiteX201" fmla="*/ 8599862 w 11675538"/>
              <a:gd name="connsiteY201" fmla="*/ 3316484 h 5676147"/>
              <a:gd name="connsiteX202" fmla="*/ 8681221 w 11675538"/>
              <a:gd name="connsiteY202" fmla="*/ 3308189 h 5676147"/>
              <a:gd name="connsiteX203" fmla="*/ 8716723 w 11675538"/>
              <a:gd name="connsiteY203" fmla="*/ 3309095 h 5676147"/>
              <a:gd name="connsiteX204" fmla="*/ 8597469 w 11675538"/>
              <a:gd name="connsiteY204" fmla="*/ 3323359 h 5676147"/>
              <a:gd name="connsiteX205" fmla="*/ 8691476 w 11675538"/>
              <a:gd name="connsiteY205" fmla="*/ 3310446 h 5676147"/>
              <a:gd name="connsiteX206" fmla="*/ 8598556 w 11675538"/>
              <a:gd name="connsiteY206" fmla="*/ 3319920 h 5676147"/>
              <a:gd name="connsiteX207" fmla="*/ 8598537 w 11675538"/>
              <a:gd name="connsiteY207" fmla="*/ 3319922 h 5676147"/>
              <a:gd name="connsiteX208" fmla="*/ 1105013 w 11675538"/>
              <a:gd name="connsiteY208" fmla="*/ 4083847 h 5676147"/>
              <a:gd name="connsiteX209" fmla="*/ 885163 w 11675538"/>
              <a:gd name="connsiteY209" fmla="*/ 4242538 h 5676147"/>
              <a:gd name="connsiteX210" fmla="*/ 885162 w 11675538"/>
              <a:gd name="connsiteY210" fmla="*/ 4242539 h 5676147"/>
              <a:gd name="connsiteX211" fmla="*/ 879667 w 11675538"/>
              <a:gd name="connsiteY211" fmla="*/ 4246506 h 5676147"/>
              <a:gd name="connsiteX212" fmla="*/ 8597400 w 11675538"/>
              <a:gd name="connsiteY212" fmla="*/ 3323368 h 5676147"/>
              <a:gd name="connsiteX213" fmla="*/ 718029 w 11675538"/>
              <a:gd name="connsiteY213" fmla="*/ 4405635 h 5676147"/>
              <a:gd name="connsiteX214" fmla="*/ 718477 w 11675538"/>
              <a:gd name="connsiteY214" fmla="*/ 4408891 h 5676147"/>
              <a:gd name="connsiteX215" fmla="*/ 8724095 w 11675538"/>
              <a:gd name="connsiteY215" fmla="*/ 3309283 h 5676147"/>
              <a:gd name="connsiteX216" fmla="*/ 10459329 w 11675538"/>
              <a:gd name="connsiteY216" fmla="*/ 3418270 h 5676147"/>
              <a:gd name="connsiteX217" fmla="*/ 10388680 w 11675538"/>
              <a:gd name="connsiteY217" fmla="*/ 3394788 h 5676147"/>
              <a:gd name="connsiteX218" fmla="*/ 4143146 w 11675538"/>
              <a:gd name="connsiteY218" fmla="*/ 1439287 h 5676147"/>
              <a:gd name="connsiteX219" fmla="*/ 4138820 w 11675538"/>
              <a:gd name="connsiteY219" fmla="*/ 1440661 h 5676147"/>
              <a:gd name="connsiteX220" fmla="*/ 10387646 w 11675538"/>
              <a:gd name="connsiteY220" fmla="*/ 3397192 h 5676147"/>
              <a:gd name="connsiteX221" fmla="*/ 10457870 w 11675538"/>
              <a:gd name="connsiteY221" fmla="*/ 3420554 h 5676147"/>
              <a:gd name="connsiteX222" fmla="*/ 10386662 w 11675538"/>
              <a:gd name="connsiteY222" fmla="*/ 3399617 h 5676147"/>
              <a:gd name="connsiteX223" fmla="*/ 10458669 w 11675538"/>
              <a:gd name="connsiteY223" fmla="*/ 3419430 h 5676147"/>
              <a:gd name="connsiteX224" fmla="*/ 10387645 w 11675538"/>
              <a:gd name="connsiteY224" fmla="*/ 3397193 h 5676147"/>
              <a:gd name="connsiteX225" fmla="*/ 4138819 w 11675538"/>
              <a:gd name="connsiteY225" fmla="*/ 1440661 h 5676147"/>
              <a:gd name="connsiteX226" fmla="*/ 3944049 w 11675538"/>
              <a:gd name="connsiteY226" fmla="*/ 1502506 h 5676147"/>
              <a:gd name="connsiteX227" fmla="*/ 3944048 w 11675538"/>
              <a:gd name="connsiteY227" fmla="*/ 1502507 h 5676147"/>
              <a:gd name="connsiteX228" fmla="*/ 3939613 w 11675538"/>
              <a:gd name="connsiteY228" fmla="*/ 1503914 h 5676147"/>
              <a:gd name="connsiteX229" fmla="*/ 10386595 w 11675538"/>
              <a:gd name="connsiteY229" fmla="*/ 3399597 h 5676147"/>
              <a:gd name="connsiteX230" fmla="*/ 10386584 w 11675538"/>
              <a:gd name="connsiteY230" fmla="*/ 3399594 h 5676147"/>
              <a:gd name="connsiteX231" fmla="*/ 3939612 w 11675538"/>
              <a:gd name="connsiteY231" fmla="*/ 1503914 h 5676147"/>
              <a:gd name="connsiteX232" fmla="*/ 3734385 w 11675538"/>
              <a:gd name="connsiteY232" fmla="*/ 1569079 h 5676147"/>
              <a:gd name="connsiteX233" fmla="*/ 3734384 w 11675538"/>
              <a:gd name="connsiteY233" fmla="*/ 1569079 h 5676147"/>
              <a:gd name="connsiteX234" fmla="*/ 3729829 w 11675538"/>
              <a:gd name="connsiteY234" fmla="*/ 1570525 h 5676147"/>
              <a:gd name="connsiteX235" fmla="*/ 10385327 w 11675538"/>
              <a:gd name="connsiteY235" fmla="*/ 3401948 h 5676147"/>
              <a:gd name="connsiteX236" fmla="*/ 10472676 w 11675538"/>
              <a:gd name="connsiteY236" fmla="*/ 3429475 h 5676147"/>
              <a:gd name="connsiteX237" fmla="*/ 10381899 w 11675538"/>
              <a:gd name="connsiteY237" fmla="*/ 3407874 h 5676147"/>
              <a:gd name="connsiteX238" fmla="*/ 10474377 w 11675538"/>
              <a:gd name="connsiteY238" fmla="*/ 3428182 h 5676147"/>
              <a:gd name="connsiteX239" fmla="*/ 10383710 w 11675538"/>
              <a:gd name="connsiteY239" fmla="*/ 3404928 h 5676147"/>
              <a:gd name="connsiteX240" fmla="*/ 3863737 w 11675538"/>
              <a:gd name="connsiteY240" fmla="*/ 1853388 h 5676147"/>
              <a:gd name="connsiteX241" fmla="*/ 10383710 w 11675538"/>
              <a:gd name="connsiteY241" fmla="*/ 3404927 h 5676147"/>
              <a:gd name="connsiteX242" fmla="*/ 10475708 w 11675538"/>
              <a:gd name="connsiteY242" fmla="*/ 3426819 h 5676147"/>
              <a:gd name="connsiteX243" fmla="*/ 10385326 w 11675538"/>
              <a:gd name="connsiteY243" fmla="*/ 3401948 h 5676147"/>
              <a:gd name="connsiteX244" fmla="*/ 5040307 w 11675538"/>
              <a:gd name="connsiteY244" fmla="*/ 2031018 h 5676147"/>
              <a:gd name="connsiteX245" fmla="*/ 10385327 w 11675538"/>
              <a:gd name="connsiteY245" fmla="*/ 3401948 h 5676147"/>
              <a:gd name="connsiteX246" fmla="*/ 3729828 w 11675538"/>
              <a:gd name="connsiteY246" fmla="*/ 1570526 h 5676147"/>
              <a:gd name="connsiteX247" fmla="*/ 3513159 w 11675538"/>
              <a:gd name="connsiteY247" fmla="*/ 1639324 h 5676147"/>
              <a:gd name="connsiteX248" fmla="*/ 3513158 w 11675538"/>
              <a:gd name="connsiteY248" fmla="*/ 1639325 h 5676147"/>
              <a:gd name="connsiteX249" fmla="*/ 3507249 w 11675538"/>
              <a:gd name="connsiteY249" fmla="*/ 1641201 h 5676147"/>
              <a:gd name="connsiteX250" fmla="*/ 3507247 w 11675538"/>
              <a:gd name="connsiteY250" fmla="*/ 1641200 h 5676147"/>
              <a:gd name="connsiteX251" fmla="*/ 3277982 w 11675538"/>
              <a:gd name="connsiteY251" fmla="*/ 1713998 h 5676147"/>
              <a:gd name="connsiteX252" fmla="*/ 3277983 w 11675538"/>
              <a:gd name="connsiteY252" fmla="*/ 1713998 h 5676147"/>
              <a:gd name="connsiteX253" fmla="*/ 3271902 w 11675538"/>
              <a:gd name="connsiteY253" fmla="*/ 1715929 h 5676147"/>
              <a:gd name="connsiteX254" fmla="*/ 10381828 w 11675538"/>
              <a:gd name="connsiteY254" fmla="*/ 3407857 h 5676147"/>
              <a:gd name="connsiteX255" fmla="*/ 10381805 w 11675538"/>
              <a:gd name="connsiteY255" fmla="*/ 3407852 h 5676147"/>
              <a:gd name="connsiteX256" fmla="*/ 3271901 w 11675538"/>
              <a:gd name="connsiteY256" fmla="*/ 1715930 h 5676147"/>
              <a:gd name="connsiteX257" fmla="*/ 3028773 w 11675538"/>
              <a:gd name="connsiteY257" fmla="*/ 1793129 h 5676147"/>
              <a:gd name="connsiteX258" fmla="*/ 3028772 w 11675538"/>
              <a:gd name="connsiteY258" fmla="*/ 1793129 h 5676147"/>
              <a:gd name="connsiteX259" fmla="*/ 3022508 w 11675538"/>
              <a:gd name="connsiteY259" fmla="*/ 1795117 h 5676147"/>
              <a:gd name="connsiteX260" fmla="*/ 10379583 w 11675538"/>
              <a:gd name="connsiteY260" fmla="*/ 3410729 h 5676147"/>
              <a:gd name="connsiteX261" fmla="*/ 10530503 w 11675538"/>
              <a:gd name="connsiteY261" fmla="*/ 3439184 h 5676147"/>
              <a:gd name="connsiteX262" fmla="*/ 4332565 w 11675538"/>
              <a:gd name="connsiteY262" fmla="*/ 1379141 h 5676147"/>
              <a:gd name="connsiteX263" fmla="*/ 4328346 w 11675538"/>
              <a:gd name="connsiteY263" fmla="*/ 1380481 h 5676147"/>
              <a:gd name="connsiteX264" fmla="*/ 4143147 w 11675538"/>
              <a:gd name="connsiteY264" fmla="*/ 1439287 h 5676147"/>
              <a:gd name="connsiteX265" fmla="*/ 10388680 w 11675538"/>
              <a:gd name="connsiteY265" fmla="*/ 3394788 h 5676147"/>
              <a:gd name="connsiteX266" fmla="*/ 10530329 w 11675538"/>
              <a:gd name="connsiteY266" fmla="*/ 3439139 h 5676147"/>
              <a:gd name="connsiteX267" fmla="*/ 10551410 w 11675538"/>
              <a:gd name="connsiteY267" fmla="*/ 3448875 h 5676147"/>
              <a:gd name="connsiteX268" fmla="*/ 10549939 w 11675538"/>
              <a:gd name="connsiteY268" fmla="*/ 3448387 h 5676147"/>
              <a:gd name="connsiteX269" fmla="*/ 10377477 w 11675538"/>
              <a:gd name="connsiteY269" fmla="*/ 3413657 h 5676147"/>
              <a:gd name="connsiteX270" fmla="*/ 10470811 w 11675538"/>
              <a:gd name="connsiteY270" fmla="*/ 3430763 h 5676147"/>
              <a:gd name="connsiteX271" fmla="*/ 10379583 w 11675538"/>
              <a:gd name="connsiteY271" fmla="*/ 3410730 h 5676147"/>
              <a:gd name="connsiteX272" fmla="*/ 10379566 w 11675538"/>
              <a:gd name="connsiteY272" fmla="*/ 3410726 h 5676147"/>
              <a:gd name="connsiteX273" fmla="*/ 3022508 w 11675538"/>
              <a:gd name="connsiteY273" fmla="*/ 1795119 h 5676147"/>
              <a:gd name="connsiteX274" fmla="*/ 2764083 w 11675538"/>
              <a:gd name="connsiteY274" fmla="*/ 1877175 h 5676147"/>
              <a:gd name="connsiteX275" fmla="*/ 2764081 w 11675538"/>
              <a:gd name="connsiteY275" fmla="*/ 1877176 h 5676147"/>
              <a:gd name="connsiteX276" fmla="*/ 2757622 w 11675538"/>
              <a:gd name="connsiteY276" fmla="*/ 1879227 h 5676147"/>
              <a:gd name="connsiteX277" fmla="*/ 10377409 w 11675538"/>
              <a:gd name="connsiteY277" fmla="*/ 3413644 h 5676147"/>
              <a:gd name="connsiteX278" fmla="*/ 2554358 w 11675538"/>
              <a:gd name="connsiteY278" fmla="*/ 1979887 h 5676147"/>
              <a:gd name="connsiteX279" fmla="*/ 2553765 w 11675538"/>
              <a:gd name="connsiteY279" fmla="*/ 1983120 h 5676147"/>
              <a:gd name="connsiteX280" fmla="*/ 11116531 w 11675538"/>
              <a:gd name="connsiteY280" fmla="*/ 3573899 h 5676147"/>
              <a:gd name="connsiteX281" fmla="*/ 11050095 w 11675538"/>
              <a:gd name="connsiteY281" fmla="*/ 3540299 h 5676147"/>
              <a:gd name="connsiteX282" fmla="*/ 5159303 w 11675538"/>
              <a:gd name="connsiteY282" fmla="*/ 689113 h 5676147"/>
              <a:gd name="connsiteX283" fmla="*/ 5154822 w 11675538"/>
              <a:gd name="connsiteY283" fmla="*/ 689837 h 5676147"/>
              <a:gd name="connsiteX284" fmla="*/ 11048718 w 11675538"/>
              <a:gd name="connsiteY284" fmla="*/ 3542526 h 5676147"/>
              <a:gd name="connsiteX285" fmla="*/ 11114752 w 11675538"/>
              <a:gd name="connsiteY285" fmla="*/ 3575944 h 5676147"/>
              <a:gd name="connsiteX286" fmla="*/ 11047389 w 11675538"/>
              <a:gd name="connsiteY286" fmla="*/ 3544780 h 5676147"/>
              <a:gd name="connsiteX287" fmla="*/ 11115707 w 11675538"/>
              <a:gd name="connsiteY287" fmla="*/ 3574950 h 5676147"/>
              <a:gd name="connsiteX288" fmla="*/ 11048718 w 11675538"/>
              <a:gd name="connsiteY288" fmla="*/ 3542526 h 5676147"/>
              <a:gd name="connsiteX289" fmla="*/ 5154821 w 11675538"/>
              <a:gd name="connsiteY289" fmla="*/ 689837 h 5676147"/>
              <a:gd name="connsiteX290" fmla="*/ 4953083 w 11675538"/>
              <a:gd name="connsiteY290" fmla="*/ 722419 h 5676147"/>
              <a:gd name="connsiteX291" fmla="*/ 4953082 w 11675538"/>
              <a:gd name="connsiteY291" fmla="*/ 722419 h 5676147"/>
              <a:gd name="connsiteX292" fmla="*/ 4948488 w 11675538"/>
              <a:gd name="connsiteY292" fmla="*/ 723161 h 5676147"/>
              <a:gd name="connsiteX293" fmla="*/ 11047326 w 11675538"/>
              <a:gd name="connsiteY293" fmla="*/ 3544750 h 5676147"/>
              <a:gd name="connsiteX294" fmla="*/ 11047315 w 11675538"/>
              <a:gd name="connsiteY294" fmla="*/ 3544746 h 5676147"/>
              <a:gd name="connsiteX295" fmla="*/ 4948487 w 11675538"/>
              <a:gd name="connsiteY295" fmla="*/ 723161 h 5676147"/>
              <a:gd name="connsiteX296" fmla="*/ 4735918 w 11675538"/>
              <a:gd name="connsiteY296" fmla="*/ 757491 h 5676147"/>
              <a:gd name="connsiteX297" fmla="*/ 4735917 w 11675538"/>
              <a:gd name="connsiteY297" fmla="*/ 757491 h 5676147"/>
              <a:gd name="connsiteX298" fmla="*/ 4731199 w 11675538"/>
              <a:gd name="connsiteY298" fmla="*/ 758253 h 5676147"/>
              <a:gd name="connsiteX299" fmla="*/ 11045726 w 11675538"/>
              <a:gd name="connsiteY299" fmla="*/ 3546889 h 5676147"/>
              <a:gd name="connsiteX300" fmla="*/ 11131478 w 11675538"/>
              <a:gd name="connsiteY300" fmla="*/ 3584759 h 5676147"/>
              <a:gd name="connsiteX301" fmla="*/ 11045725 w 11675538"/>
              <a:gd name="connsiteY301" fmla="*/ 3546890 h 5676147"/>
              <a:gd name="connsiteX302" fmla="*/ 5959876 w 11675538"/>
              <a:gd name="connsiteY302" fmla="*/ 1406140 h 5676147"/>
              <a:gd name="connsiteX303" fmla="*/ 11045726 w 11675538"/>
              <a:gd name="connsiteY303" fmla="*/ 3546889 h 5676147"/>
              <a:gd name="connsiteX304" fmla="*/ 4731198 w 11675538"/>
              <a:gd name="connsiteY304" fmla="*/ 758254 h 5676147"/>
              <a:gd name="connsiteX305" fmla="*/ 4506775 w 11675538"/>
              <a:gd name="connsiteY305" fmla="*/ 794498 h 5676147"/>
              <a:gd name="connsiteX306" fmla="*/ 4500654 w 11675538"/>
              <a:gd name="connsiteY306" fmla="*/ 795486 h 5676147"/>
              <a:gd name="connsiteX307" fmla="*/ 11043690 w 11675538"/>
              <a:gd name="connsiteY307" fmla="*/ 3549599 h 5676147"/>
              <a:gd name="connsiteX308" fmla="*/ 11129960 w 11675538"/>
              <a:gd name="connsiteY308" fmla="*/ 3585912 h 5676147"/>
              <a:gd name="connsiteX309" fmla="*/ 11043690 w 11675538"/>
              <a:gd name="connsiteY309" fmla="*/ 3549599 h 5676147"/>
              <a:gd name="connsiteX310" fmla="*/ 6565193 w 11675538"/>
              <a:gd name="connsiteY310" fmla="*/ 1755850 h 5676147"/>
              <a:gd name="connsiteX311" fmla="*/ 11043690 w 11675538"/>
              <a:gd name="connsiteY311" fmla="*/ 3549599 h 5676147"/>
              <a:gd name="connsiteX312" fmla="*/ 4500653 w 11675538"/>
              <a:gd name="connsiteY312" fmla="*/ 795487 h 5676147"/>
              <a:gd name="connsiteX313" fmla="*/ 4263185 w 11675538"/>
              <a:gd name="connsiteY313" fmla="*/ 833839 h 5676147"/>
              <a:gd name="connsiteX314" fmla="*/ 4263186 w 11675538"/>
              <a:gd name="connsiteY314" fmla="*/ 833839 h 5676147"/>
              <a:gd name="connsiteX315" fmla="*/ 4256887 w 11675538"/>
              <a:gd name="connsiteY315" fmla="*/ 834856 h 5676147"/>
              <a:gd name="connsiteX316" fmla="*/ 8674771 w 11675538"/>
              <a:gd name="connsiteY316" fmla="*/ 2604329 h 5676147"/>
              <a:gd name="connsiteX317" fmla="*/ 11041397 w 11675538"/>
              <a:gd name="connsiteY317" fmla="*/ 3552221 h 5676147"/>
              <a:gd name="connsiteX318" fmla="*/ 11041376 w 11675538"/>
              <a:gd name="connsiteY318" fmla="*/ 3552213 h 5676147"/>
              <a:gd name="connsiteX319" fmla="*/ 8674771 w 11675538"/>
              <a:gd name="connsiteY319" fmla="*/ 2604329 h 5676147"/>
              <a:gd name="connsiteX320" fmla="*/ 4256886 w 11675538"/>
              <a:gd name="connsiteY320" fmla="*/ 834857 h 5676147"/>
              <a:gd name="connsiteX321" fmla="*/ 4256887 w 11675538"/>
              <a:gd name="connsiteY321" fmla="*/ 834856 h 5676147"/>
              <a:gd name="connsiteX322" fmla="*/ 4256886 w 11675538"/>
              <a:gd name="connsiteY322" fmla="*/ 834856 h 5676147"/>
              <a:gd name="connsiteX323" fmla="*/ 4005059 w 11675538"/>
              <a:gd name="connsiteY323" fmla="*/ 875527 h 5676147"/>
              <a:gd name="connsiteX324" fmla="*/ 4005059 w 11675538"/>
              <a:gd name="connsiteY324" fmla="*/ 875526 h 5676147"/>
              <a:gd name="connsiteX325" fmla="*/ 3998570 w 11675538"/>
              <a:gd name="connsiteY325" fmla="*/ 876574 h 5676147"/>
              <a:gd name="connsiteX326" fmla="*/ 10716260 w 11675538"/>
              <a:gd name="connsiteY326" fmla="*/ 3432053 h 5676147"/>
              <a:gd name="connsiteX327" fmla="*/ 11038739 w 11675538"/>
              <a:gd name="connsiteY327" fmla="*/ 3554727 h 5676147"/>
              <a:gd name="connsiteX328" fmla="*/ 11038740 w 11675538"/>
              <a:gd name="connsiteY328" fmla="*/ 3554728 h 5676147"/>
              <a:gd name="connsiteX329" fmla="*/ 11038755 w 11675538"/>
              <a:gd name="connsiteY329" fmla="*/ 3554733 h 5676147"/>
              <a:gd name="connsiteX330" fmla="*/ 11128088 w 11675538"/>
              <a:gd name="connsiteY330" fmla="*/ 3586942 h 5676147"/>
              <a:gd name="connsiteX331" fmla="*/ 11041465 w 11675538"/>
              <a:gd name="connsiteY331" fmla="*/ 3552248 h 5676147"/>
              <a:gd name="connsiteX332" fmla="*/ 11183863 w 11675538"/>
              <a:gd name="connsiteY332" fmla="*/ 3605034 h 5676147"/>
              <a:gd name="connsiteX333" fmla="*/ 5355501 w 11675538"/>
              <a:gd name="connsiteY333" fmla="*/ 657427 h 5676147"/>
              <a:gd name="connsiteX334" fmla="*/ 5351130 w 11675538"/>
              <a:gd name="connsiteY334" fmla="*/ 658133 h 5676147"/>
              <a:gd name="connsiteX335" fmla="*/ 5351129 w 11675538"/>
              <a:gd name="connsiteY335" fmla="*/ 658133 h 5676147"/>
              <a:gd name="connsiteX336" fmla="*/ 5159304 w 11675538"/>
              <a:gd name="connsiteY336" fmla="*/ 689113 h 5676147"/>
              <a:gd name="connsiteX337" fmla="*/ 11050095 w 11675538"/>
              <a:gd name="connsiteY337" fmla="*/ 3540299 h 5676147"/>
              <a:gd name="connsiteX338" fmla="*/ 11183698 w 11675538"/>
              <a:gd name="connsiteY338" fmla="*/ 3604965 h 5676147"/>
              <a:gd name="connsiteX339" fmla="*/ 11203121 w 11675538"/>
              <a:gd name="connsiteY339" fmla="*/ 3617690 h 5676147"/>
              <a:gd name="connsiteX340" fmla="*/ 11201738 w 11675538"/>
              <a:gd name="connsiteY340" fmla="*/ 3616992 h 5676147"/>
              <a:gd name="connsiteX341" fmla="*/ 11036243 w 11675538"/>
              <a:gd name="connsiteY341" fmla="*/ 3557320 h 5676147"/>
              <a:gd name="connsiteX342" fmla="*/ 11126055 w 11675538"/>
              <a:gd name="connsiteY342" fmla="*/ 3587942 h 5676147"/>
              <a:gd name="connsiteX343" fmla="*/ 11038756 w 11675538"/>
              <a:gd name="connsiteY343" fmla="*/ 3554734 h 5676147"/>
              <a:gd name="connsiteX344" fmla="*/ 11038740 w 11675538"/>
              <a:gd name="connsiteY344" fmla="*/ 3554728 h 5676147"/>
              <a:gd name="connsiteX345" fmla="*/ 10716260 w 11675538"/>
              <a:gd name="connsiteY345" fmla="*/ 3432053 h 5676147"/>
              <a:gd name="connsiteX346" fmla="*/ 3998569 w 11675538"/>
              <a:gd name="connsiteY346" fmla="*/ 876575 h 5676147"/>
              <a:gd name="connsiteX347" fmla="*/ 3730897 w 11675538"/>
              <a:gd name="connsiteY347" fmla="*/ 919805 h 5676147"/>
              <a:gd name="connsiteX348" fmla="*/ 3730896 w 11675538"/>
              <a:gd name="connsiteY348" fmla="*/ 919805 h 5676147"/>
              <a:gd name="connsiteX349" fmla="*/ 3724205 w 11675538"/>
              <a:gd name="connsiteY349" fmla="*/ 920886 h 5676147"/>
              <a:gd name="connsiteX350" fmla="*/ 11036176 w 11675538"/>
              <a:gd name="connsiteY350" fmla="*/ 3557297 h 5676147"/>
              <a:gd name="connsiteX351" fmla="*/ 3508366 w 11675538"/>
              <a:gd name="connsiteY351" fmla="*/ 990615 h 5676147"/>
              <a:gd name="connsiteX352" fmla="*/ 3507306 w 11675538"/>
              <a:gd name="connsiteY352" fmla="*/ 993726 h 5676147"/>
              <a:gd name="connsiteX353" fmla="*/ 11529003 w 11675538"/>
              <a:gd name="connsiteY353" fmla="*/ 3762081 h 5676147"/>
              <a:gd name="connsiteX354" fmla="*/ 5508768 w 11675538"/>
              <a:gd name="connsiteY354" fmla="*/ 1 h 5676147"/>
              <a:gd name="connsiteX355" fmla="*/ 5268223 w 11675538"/>
              <a:gd name="connsiteY355" fmla="*/ 1 h 5676147"/>
              <a:gd name="connsiteX356" fmla="*/ 5268223 w 11675538"/>
              <a:gd name="connsiteY356" fmla="*/ 2 h 5676147"/>
              <a:gd name="connsiteX357" fmla="*/ 5268224 w 11675538"/>
              <a:gd name="connsiteY357" fmla="*/ 1 h 5676147"/>
              <a:gd name="connsiteX358" fmla="*/ 9103838 w 11675538"/>
              <a:gd name="connsiteY358" fmla="*/ 2304808 h 5676147"/>
              <a:gd name="connsiteX359" fmla="*/ 11597038 w 11675538"/>
              <a:gd name="connsiteY359" fmla="*/ 3797684 h 5676147"/>
              <a:gd name="connsiteX360" fmla="*/ 11536809 w 11675538"/>
              <a:gd name="connsiteY360" fmla="*/ 3753922 h 5676147"/>
              <a:gd name="connsiteX361" fmla="*/ 6175954 w 11675538"/>
              <a:gd name="connsiteY361" fmla="*/ 1 h 5676147"/>
              <a:gd name="connsiteX362" fmla="*/ 6171415 w 11675538"/>
              <a:gd name="connsiteY362" fmla="*/ 2 h 5676147"/>
              <a:gd name="connsiteX363" fmla="*/ 11535095 w 11675538"/>
              <a:gd name="connsiteY363" fmla="*/ 3755900 h 5676147"/>
              <a:gd name="connsiteX364" fmla="*/ 11594956 w 11675538"/>
              <a:gd name="connsiteY364" fmla="*/ 3799420 h 5676147"/>
              <a:gd name="connsiteX365" fmla="*/ 11533424 w 11675538"/>
              <a:gd name="connsiteY365" fmla="*/ 3757913 h 5676147"/>
              <a:gd name="connsiteX366" fmla="*/ 11596057 w 11675538"/>
              <a:gd name="connsiteY366" fmla="*/ 3798590 h 5676147"/>
              <a:gd name="connsiteX367" fmla="*/ 11535095 w 11675538"/>
              <a:gd name="connsiteY367" fmla="*/ 3755901 h 5676147"/>
              <a:gd name="connsiteX368" fmla="*/ 6171413 w 11675538"/>
              <a:gd name="connsiteY368" fmla="*/ 1 h 5676147"/>
              <a:gd name="connsiteX369" fmla="*/ 5967062 w 11675538"/>
              <a:gd name="connsiteY369" fmla="*/ 2 h 5676147"/>
              <a:gd name="connsiteX370" fmla="*/ 5967059 w 11675538"/>
              <a:gd name="connsiteY370" fmla="*/ 2 h 5676147"/>
              <a:gd name="connsiteX371" fmla="*/ 5962407 w 11675538"/>
              <a:gd name="connsiteY371" fmla="*/ 2 h 5676147"/>
              <a:gd name="connsiteX372" fmla="*/ 11533365 w 11675538"/>
              <a:gd name="connsiteY372" fmla="*/ 3757874 h 5676147"/>
              <a:gd name="connsiteX373" fmla="*/ 11533356 w 11675538"/>
              <a:gd name="connsiteY373" fmla="*/ 3757869 h 5676147"/>
              <a:gd name="connsiteX374" fmla="*/ 5962406 w 11675538"/>
              <a:gd name="connsiteY374" fmla="*/ 1 h 5676147"/>
              <a:gd name="connsiteX375" fmla="*/ 5747082 w 11675538"/>
              <a:gd name="connsiteY375" fmla="*/ 2 h 5676147"/>
              <a:gd name="connsiteX376" fmla="*/ 5747081 w 11675538"/>
              <a:gd name="connsiteY376" fmla="*/ 1 h 5676147"/>
              <a:gd name="connsiteX377" fmla="*/ 5742302 w 11675538"/>
              <a:gd name="connsiteY377" fmla="*/ 0 h 5676147"/>
              <a:gd name="connsiteX378" fmla="*/ 11531446 w 11675538"/>
              <a:gd name="connsiteY378" fmla="*/ 3759731 h 5676147"/>
              <a:gd name="connsiteX379" fmla="*/ 11608380 w 11675538"/>
              <a:gd name="connsiteY379" fmla="*/ 3811685 h 5676147"/>
              <a:gd name="connsiteX380" fmla="*/ 11529003 w 11675538"/>
              <a:gd name="connsiteY380" fmla="*/ 3762082 h 5676147"/>
              <a:gd name="connsiteX381" fmla="*/ 9103838 w 11675538"/>
              <a:gd name="connsiteY381" fmla="*/ 2304808 h 5676147"/>
              <a:gd name="connsiteX382" fmla="*/ 5268223 w 11675538"/>
              <a:gd name="connsiteY382" fmla="*/ 2 h 5676147"/>
              <a:gd name="connsiteX383" fmla="*/ 5261844 w 11675538"/>
              <a:gd name="connsiteY383" fmla="*/ 2 h 5676147"/>
              <a:gd name="connsiteX384" fmla="*/ 11526321 w 11675538"/>
              <a:gd name="connsiteY384" fmla="*/ 3764304 h 5676147"/>
              <a:gd name="connsiteX385" fmla="*/ 11526302 w 11675538"/>
              <a:gd name="connsiteY385" fmla="*/ 3764293 h 5676147"/>
              <a:gd name="connsiteX386" fmla="*/ 5261843 w 11675538"/>
              <a:gd name="connsiteY386" fmla="*/ 1 h 5676147"/>
              <a:gd name="connsiteX387" fmla="*/ 5006753 w 11675538"/>
              <a:gd name="connsiteY387" fmla="*/ 2 h 5676147"/>
              <a:gd name="connsiteX388" fmla="*/ 5006752 w 11675538"/>
              <a:gd name="connsiteY388" fmla="*/ 1 h 5676147"/>
              <a:gd name="connsiteX389" fmla="*/ 5000180 w 11675538"/>
              <a:gd name="connsiteY389" fmla="*/ 1 h 5676147"/>
              <a:gd name="connsiteX390" fmla="*/ 11523313 w 11675538"/>
              <a:gd name="connsiteY390" fmla="*/ 3766363 h 5676147"/>
              <a:gd name="connsiteX391" fmla="*/ 11606367 w 11675538"/>
              <a:gd name="connsiteY391" fmla="*/ 3812403 h 5676147"/>
              <a:gd name="connsiteX392" fmla="*/ 11526384 w 11675538"/>
              <a:gd name="connsiteY392" fmla="*/ 3764342 h 5676147"/>
              <a:gd name="connsiteX393" fmla="*/ 11610062 w 11675538"/>
              <a:gd name="connsiteY393" fmla="*/ 3810789 h 5676147"/>
              <a:gd name="connsiteX394" fmla="*/ 11531445 w 11675538"/>
              <a:gd name="connsiteY394" fmla="*/ 3759731 h 5676147"/>
              <a:gd name="connsiteX395" fmla="*/ 6851965 w 11675538"/>
              <a:gd name="connsiteY395" fmla="*/ 835497 h 5676147"/>
              <a:gd name="connsiteX396" fmla="*/ 11531446 w 11675538"/>
              <a:gd name="connsiteY396" fmla="*/ 3759731 h 5676147"/>
              <a:gd name="connsiteX397" fmla="*/ 5742301 w 11675538"/>
              <a:gd name="connsiteY397" fmla="*/ 1 h 5676147"/>
              <a:gd name="connsiteX398" fmla="*/ 5514971 w 11675538"/>
              <a:gd name="connsiteY398" fmla="*/ 1 h 5676147"/>
              <a:gd name="connsiteX399" fmla="*/ 5508770 w 11675538"/>
              <a:gd name="connsiteY399" fmla="*/ 1 h 5676147"/>
              <a:gd name="connsiteX400" fmla="*/ 11529003 w 11675538"/>
              <a:gd name="connsiteY400" fmla="*/ 3762081 h 5676147"/>
              <a:gd name="connsiteX401" fmla="*/ 11658545 w 11675538"/>
              <a:gd name="connsiteY401" fmla="*/ 3839156 h 5676147"/>
              <a:gd name="connsiteX402" fmla="*/ 6374693 w 11675538"/>
              <a:gd name="connsiteY402" fmla="*/ 1 h 5676147"/>
              <a:gd name="connsiteX403" fmla="*/ 6370266 w 11675538"/>
              <a:gd name="connsiteY403" fmla="*/ 1 h 5676147"/>
              <a:gd name="connsiteX404" fmla="*/ 6175955 w 11675538"/>
              <a:gd name="connsiteY404" fmla="*/ 1 h 5676147"/>
              <a:gd name="connsiteX405" fmla="*/ 11536809 w 11675538"/>
              <a:gd name="connsiteY405" fmla="*/ 3753922 h 5676147"/>
              <a:gd name="connsiteX406" fmla="*/ 11658392 w 11675538"/>
              <a:gd name="connsiteY406" fmla="*/ 3839062 h 5676147"/>
              <a:gd name="connsiteX407" fmla="*/ 11675538 w 11675538"/>
              <a:gd name="connsiteY407" fmla="*/ 3854721 h 5676147"/>
              <a:gd name="connsiteX408" fmla="*/ 11674285 w 11675538"/>
              <a:gd name="connsiteY408" fmla="*/ 3853811 h 5676147"/>
              <a:gd name="connsiteX409" fmla="*/ 11520420 w 11675538"/>
              <a:gd name="connsiteY409" fmla="*/ 3768516 h 5676147"/>
              <a:gd name="connsiteX410" fmla="*/ 11604201 w 11675538"/>
              <a:gd name="connsiteY410" fmla="*/ 3813066 h 5676147"/>
              <a:gd name="connsiteX411" fmla="*/ 11523314 w 11675538"/>
              <a:gd name="connsiteY411" fmla="*/ 3766364 h 5676147"/>
              <a:gd name="connsiteX412" fmla="*/ 11523298 w 11675538"/>
              <a:gd name="connsiteY412" fmla="*/ 3766354 h 5676147"/>
              <a:gd name="connsiteX413" fmla="*/ 5000179 w 11675538"/>
              <a:gd name="connsiteY413" fmla="*/ 2 h 5676147"/>
              <a:gd name="connsiteX414" fmla="*/ 4729040 w 11675538"/>
              <a:gd name="connsiteY414" fmla="*/ 2 h 5676147"/>
              <a:gd name="connsiteX415" fmla="*/ 4729038 w 11675538"/>
              <a:gd name="connsiteY415" fmla="*/ 2 h 5676147"/>
              <a:gd name="connsiteX416" fmla="*/ 4722260 w 11675538"/>
              <a:gd name="connsiteY416" fmla="*/ 2 h 5676147"/>
              <a:gd name="connsiteX417" fmla="*/ 11520359 w 11675538"/>
              <a:gd name="connsiteY417" fmla="*/ 3768483 h 5676147"/>
              <a:gd name="connsiteX418" fmla="*/ 4498066 w 11675538"/>
              <a:gd name="connsiteY418" fmla="*/ 34427 h 5676147"/>
              <a:gd name="connsiteX419" fmla="*/ 4496522 w 11675538"/>
              <a:gd name="connsiteY419" fmla="*/ 37328 h 5676147"/>
            </a:gdLst>
            <a:ahLst/>
            <a:cxnLst/>
            <a:rect l="l" t="t" r="r" b="b"/>
            <a:pathLst>
              <a:path w="11675538" h="5676147">
                <a:moveTo>
                  <a:pt x="7694509" y="3642202"/>
                </a:moveTo>
                <a:lnTo>
                  <a:pt x="719233" y="4962047"/>
                </a:lnTo>
                <a:lnTo>
                  <a:pt x="542499" y="5125225"/>
                </a:lnTo>
                <a:lnTo>
                  <a:pt x="542500" y="5125225"/>
                </a:lnTo>
                <a:lnTo>
                  <a:pt x="542500" y="5125225"/>
                </a:lnTo>
                <a:lnTo>
                  <a:pt x="1478286" y="4931182"/>
                </a:lnTo>
                <a:close/>
                <a:moveTo>
                  <a:pt x="7768648" y="3622207"/>
                </a:moveTo>
                <a:lnTo>
                  <a:pt x="7694710" y="3630912"/>
                </a:lnTo>
                <a:lnTo>
                  <a:pt x="1209430" y="4509450"/>
                </a:lnTo>
                <a:lnTo>
                  <a:pt x="1206094" y="4512529"/>
                </a:lnTo>
                <a:lnTo>
                  <a:pt x="7694792" y="3633528"/>
                </a:lnTo>
                <a:close/>
                <a:moveTo>
                  <a:pt x="7768296" y="3624895"/>
                </a:moveTo>
                <a:lnTo>
                  <a:pt x="7694930" y="3636141"/>
                </a:lnTo>
                <a:lnTo>
                  <a:pt x="7768542" y="3623539"/>
                </a:lnTo>
                <a:lnTo>
                  <a:pt x="7694793" y="3633529"/>
                </a:lnTo>
                <a:lnTo>
                  <a:pt x="1206094" y="4512531"/>
                </a:lnTo>
                <a:lnTo>
                  <a:pt x="1055951" y="4651157"/>
                </a:lnTo>
                <a:lnTo>
                  <a:pt x="1055950" y="4651158"/>
                </a:lnTo>
                <a:lnTo>
                  <a:pt x="1052532" y="4654313"/>
                </a:lnTo>
                <a:lnTo>
                  <a:pt x="7694861" y="3636152"/>
                </a:lnTo>
                <a:lnTo>
                  <a:pt x="7694850" y="3636154"/>
                </a:lnTo>
                <a:lnTo>
                  <a:pt x="1052531" y="4654315"/>
                </a:lnTo>
                <a:lnTo>
                  <a:pt x="894328" y="4800383"/>
                </a:lnTo>
                <a:lnTo>
                  <a:pt x="894326" y="4800384"/>
                </a:lnTo>
                <a:lnTo>
                  <a:pt x="890815" y="4803625"/>
                </a:lnTo>
                <a:lnTo>
                  <a:pt x="7694709" y="3638818"/>
                </a:lnTo>
                <a:close/>
                <a:moveTo>
                  <a:pt x="7787107" y="3623000"/>
                </a:moveTo>
                <a:lnTo>
                  <a:pt x="7694709" y="3638819"/>
                </a:lnTo>
                <a:lnTo>
                  <a:pt x="2272883" y="4664724"/>
                </a:lnTo>
                <a:lnTo>
                  <a:pt x="7694709" y="3638818"/>
                </a:lnTo>
                <a:lnTo>
                  <a:pt x="890815" y="4803626"/>
                </a:lnTo>
                <a:lnTo>
                  <a:pt x="723790" y="4957839"/>
                </a:lnTo>
                <a:lnTo>
                  <a:pt x="723790" y="4957840"/>
                </a:lnTo>
                <a:lnTo>
                  <a:pt x="719234" y="4962046"/>
                </a:lnTo>
                <a:lnTo>
                  <a:pt x="7694509" y="3642202"/>
                </a:lnTo>
                <a:close/>
                <a:moveTo>
                  <a:pt x="7785488" y="3626693"/>
                </a:moveTo>
                <a:lnTo>
                  <a:pt x="7694119" y="3645640"/>
                </a:lnTo>
                <a:lnTo>
                  <a:pt x="7786479" y="3624800"/>
                </a:lnTo>
                <a:lnTo>
                  <a:pt x="7694510" y="3642203"/>
                </a:lnTo>
                <a:lnTo>
                  <a:pt x="1478286" y="4931182"/>
                </a:lnTo>
                <a:lnTo>
                  <a:pt x="542500" y="5125225"/>
                </a:lnTo>
                <a:lnTo>
                  <a:pt x="537812" y="5129553"/>
                </a:lnTo>
                <a:lnTo>
                  <a:pt x="7694047" y="3645655"/>
                </a:lnTo>
                <a:lnTo>
                  <a:pt x="7694026" y="3645660"/>
                </a:lnTo>
                <a:lnTo>
                  <a:pt x="537812" y="5129554"/>
                </a:lnTo>
                <a:lnTo>
                  <a:pt x="350392" y="5302598"/>
                </a:lnTo>
                <a:lnTo>
                  <a:pt x="350391" y="5302598"/>
                </a:lnTo>
                <a:lnTo>
                  <a:pt x="345562" y="5307057"/>
                </a:lnTo>
                <a:lnTo>
                  <a:pt x="7693233" y="3649208"/>
                </a:lnTo>
                <a:close/>
                <a:moveTo>
                  <a:pt x="7841972" y="3610954"/>
                </a:moveTo>
                <a:lnTo>
                  <a:pt x="1355448" y="4374632"/>
                </a:lnTo>
                <a:lnTo>
                  <a:pt x="1352195" y="4377635"/>
                </a:lnTo>
                <a:lnTo>
                  <a:pt x="1352195" y="4377635"/>
                </a:lnTo>
                <a:lnTo>
                  <a:pt x="1209430" y="4509449"/>
                </a:lnTo>
                <a:lnTo>
                  <a:pt x="7694710" y="3630912"/>
                </a:lnTo>
                <a:lnTo>
                  <a:pt x="7841796" y="3610988"/>
                </a:lnTo>
                <a:close/>
                <a:moveTo>
                  <a:pt x="7865016" y="3610862"/>
                </a:moveTo>
                <a:lnTo>
                  <a:pt x="7863477" y="3611044"/>
                </a:lnTo>
                <a:lnTo>
                  <a:pt x="7692569" y="3652752"/>
                </a:lnTo>
                <a:lnTo>
                  <a:pt x="7784346" y="3628650"/>
                </a:lnTo>
                <a:lnTo>
                  <a:pt x="7693235" y="3649208"/>
                </a:lnTo>
                <a:lnTo>
                  <a:pt x="7693216" y="3649212"/>
                </a:lnTo>
                <a:lnTo>
                  <a:pt x="345562" y="5307058"/>
                </a:lnTo>
                <a:lnTo>
                  <a:pt x="146349" y="5490990"/>
                </a:lnTo>
                <a:lnTo>
                  <a:pt x="146348" y="5490991"/>
                </a:lnTo>
                <a:lnTo>
                  <a:pt x="141368" y="5495589"/>
                </a:lnTo>
                <a:lnTo>
                  <a:pt x="7692501" y="3652770"/>
                </a:lnTo>
                <a:lnTo>
                  <a:pt x="0" y="5672969"/>
                </a:lnTo>
                <a:lnTo>
                  <a:pt x="834" y="5676147"/>
                </a:lnTo>
                <a:close/>
                <a:moveTo>
                  <a:pt x="8600663" y="3313118"/>
                </a:moveTo>
                <a:lnTo>
                  <a:pt x="1517394" y="3786182"/>
                </a:lnTo>
                <a:lnTo>
                  <a:pt x="1322352" y="3926967"/>
                </a:lnTo>
                <a:close/>
                <a:moveTo>
                  <a:pt x="8619044" y="3306603"/>
                </a:moveTo>
                <a:lnTo>
                  <a:pt x="8601808" y="3307151"/>
                </a:lnTo>
                <a:lnTo>
                  <a:pt x="8615016" y="3306500"/>
                </a:lnTo>
                <a:close/>
                <a:moveTo>
                  <a:pt x="9782805" y="3322786"/>
                </a:moveTo>
                <a:lnTo>
                  <a:pt x="9709369" y="3310548"/>
                </a:lnTo>
                <a:lnTo>
                  <a:pt x="3236091" y="2347551"/>
                </a:lnTo>
                <a:lnTo>
                  <a:pt x="3232030" y="2349580"/>
                </a:lnTo>
                <a:lnTo>
                  <a:pt x="9708720" y="3313083"/>
                </a:lnTo>
                <a:close/>
                <a:moveTo>
                  <a:pt x="9781718" y="3325269"/>
                </a:moveTo>
                <a:lnTo>
                  <a:pt x="9708124" y="3315631"/>
                </a:lnTo>
                <a:lnTo>
                  <a:pt x="9782332" y="3324035"/>
                </a:lnTo>
                <a:lnTo>
                  <a:pt x="9708720" y="3313084"/>
                </a:lnTo>
                <a:lnTo>
                  <a:pt x="3232029" y="2349581"/>
                </a:lnTo>
                <a:lnTo>
                  <a:pt x="3049211" y="2440890"/>
                </a:lnTo>
                <a:lnTo>
                  <a:pt x="3049210" y="2440891"/>
                </a:lnTo>
                <a:lnTo>
                  <a:pt x="3045048" y="2442969"/>
                </a:lnTo>
                <a:lnTo>
                  <a:pt x="9708055" y="3315622"/>
                </a:lnTo>
                <a:lnTo>
                  <a:pt x="9708044" y="3315621"/>
                </a:lnTo>
                <a:lnTo>
                  <a:pt x="3045046" y="2442970"/>
                </a:lnTo>
                <a:lnTo>
                  <a:pt x="2852413" y="2539181"/>
                </a:lnTo>
                <a:lnTo>
                  <a:pt x="2852412" y="2539182"/>
                </a:lnTo>
                <a:lnTo>
                  <a:pt x="2848136" y="2541317"/>
                </a:lnTo>
                <a:lnTo>
                  <a:pt x="9707166" y="3318141"/>
                </a:lnTo>
                <a:close/>
                <a:moveTo>
                  <a:pt x="9800312" y="3328690"/>
                </a:moveTo>
                <a:lnTo>
                  <a:pt x="9707165" y="3318141"/>
                </a:lnTo>
                <a:lnTo>
                  <a:pt x="4214184" y="2792948"/>
                </a:lnTo>
                <a:lnTo>
                  <a:pt x="9707166" y="3318141"/>
                </a:lnTo>
                <a:lnTo>
                  <a:pt x="2848135" y="2541317"/>
                </a:lnTo>
                <a:lnTo>
                  <a:pt x="2644761" y="2642893"/>
                </a:lnTo>
                <a:lnTo>
                  <a:pt x="2644760" y="2642894"/>
                </a:lnTo>
                <a:lnTo>
                  <a:pt x="2639213" y="2645664"/>
                </a:lnTo>
                <a:lnTo>
                  <a:pt x="9706031" y="3321335"/>
                </a:lnTo>
                <a:close/>
                <a:moveTo>
                  <a:pt x="9797728" y="3331786"/>
                </a:moveTo>
                <a:lnTo>
                  <a:pt x="9704699" y="3324527"/>
                </a:lnTo>
                <a:lnTo>
                  <a:pt x="9799208" y="3330244"/>
                </a:lnTo>
                <a:lnTo>
                  <a:pt x="9706031" y="3321335"/>
                </a:lnTo>
                <a:lnTo>
                  <a:pt x="3922608" y="2870075"/>
                </a:lnTo>
                <a:lnTo>
                  <a:pt x="9706031" y="3321335"/>
                </a:lnTo>
                <a:lnTo>
                  <a:pt x="2639211" y="2645665"/>
                </a:lnTo>
                <a:lnTo>
                  <a:pt x="2424014" y="2753146"/>
                </a:lnTo>
                <a:lnTo>
                  <a:pt x="2424016" y="2753146"/>
                </a:lnTo>
                <a:lnTo>
                  <a:pt x="2418307" y="2755997"/>
                </a:lnTo>
                <a:lnTo>
                  <a:pt x="9704626" y="3324522"/>
                </a:lnTo>
                <a:lnTo>
                  <a:pt x="9704603" y="3324520"/>
                </a:lnTo>
                <a:lnTo>
                  <a:pt x="2418307" y="2755997"/>
                </a:lnTo>
                <a:lnTo>
                  <a:pt x="2190097" y="2869977"/>
                </a:lnTo>
                <a:lnTo>
                  <a:pt x="2190097" y="2869976"/>
                </a:lnTo>
                <a:lnTo>
                  <a:pt x="2184217" y="2872913"/>
                </a:lnTo>
                <a:lnTo>
                  <a:pt x="9702854" y="3327708"/>
                </a:lnTo>
                <a:close/>
                <a:moveTo>
                  <a:pt x="9856361" y="3332406"/>
                </a:moveTo>
                <a:lnTo>
                  <a:pt x="3413888" y="2258750"/>
                </a:lnTo>
                <a:lnTo>
                  <a:pt x="3409928" y="2260728"/>
                </a:lnTo>
                <a:lnTo>
                  <a:pt x="3409927" y="2260729"/>
                </a:lnTo>
                <a:lnTo>
                  <a:pt x="3236092" y="2347551"/>
                </a:lnTo>
                <a:lnTo>
                  <a:pt x="9709369" y="3310548"/>
                </a:lnTo>
                <a:lnTo>
                  <a:pt x="9856183" y="3332389"/>
                </a:lnTo>
                <a:close/>
                <a:moveTo>
                  <a:pt x="9878518" y="3338737"/>
                </a:moveTo>
                <a:lnTo>
                  <a:pt x="9876990" y="3338483"/>
                </a:lnTo>
                <a:lnTo>
                  <a:pt x="9701228" y="3330927"/>
                </a:lnTo>
                <a:lnTo>
                  <a:pt x="9796086" y="3333347"/>
                </a:lnTo>
                <a:lnTo>
                  <a:pt x="9702855" y="3327708"/>
                </a:lnTo>
                <a:lnTo>
                  <a:pt x="9702836" y="3327707"/>
                </a:lnTo>
                <a:lnTo>
                  <a:pt x="2184216" y="2872914"/>
                </a:lnTo>
                <a:lnTo>
                  <a:pt x="1941649" y="2994065"/>
                </a:lnTo>
                <a:lnTo>
                  <a:pt x="1941647" y="2994066"/>
                </a:lnTo>
                <a:lnTo>
                  <a:pt x="1935584" y="2997095"/>
                </a:lnTo>
                <a:lnTo>
                  <a:pt x="9701159" y="3330924"/>
                </a:lnTo>
                <a:lnTo>
                  <a:pt x="8744281" y="3306511"/>
                </a:lnTo>
                <a:lnTo>
                  <a:pt x="8773698" y="3302470"/>
                </a:lnTo>
                <a:lnTo>
                  <a:pt x="8772149" y="3302465"/>
                </a:lnTo>
                <a:lnTo>
                  <a:pt x="8739378" y="3306385"/>
                </a:lnTo>
                <a:lnTo>
                  <a:pt x="8694158" y="3305231"/>
                </a:lnTo>
                <a:lnTo>
                  <a:pt x="8694895" y="3305169"/>
                </a:lnTo>
                <a:lnTo>
                  <a:pt x="8693812" y="3305223"/>
                </a:lnTo>
                <a:lnTo>
                  <a:pt x="8658977" y="3304334"/>
                </a:lnTo>
                <a:lnTo>
                  <a:pt x="8676400" y="3303475"/>
                </a:lnTo>
                <a:lnTo>
                  <a:pt x="8643688" y="3303944"/>
                </a:lnTo>
                <a:lnTo>
                  <a:pt x="8630965" y="3303619"/>
                </a:lnTo>
                <a:lnTo>
                  <a:pt x="8676664" y="3302166"/>
                </a:lnTo>
                <a:lnTo>
                  <a:pt x="8602216" y="3301934"/>
                </a:lnTo>
                <a:lnTo>
                  <a:pt x="8750630" y="3299808"/>
                </a:lnTo>
                <a:lnTo>
                  <a:pt x="8750809" y="3299795"/>
                </a:lnTo>
                <a:lnTo>
                  <a:pt x="8443417" y="3298834"/>
                </a:lnTo>
                <a:lnTo>
                  <a:pt x="1750395" y="3128067"/>
                </a:lnTo>
                <a:lnTo>
                  <a:pt x="1750312" y="3131353"/>
                </a:lnTo>
                <a:lnTo>
                  <a:pt x="8296564" y="3298375"/>
                </a:lnTo>
                <a:lnTo>
                  <a:pt x="2219516" y="3279378"/>
                </a:lnTo>
                <a:lnTo>
                  <a:pt x="2215927" y="3281969"/>
                </a:lnTo>
                <a:lnTo>
                  <a:pt x="2215927" y="3281970"/>
                </a:lnTo>
                <a:lnTo>
                  <a:pt x="2058373" y="3395695"/>
                </a:lnTo>
                <a:lnTo>
                  <a:pt x="8495799" y="3303458"/>
                </a:lnTo>
                <a:lnTo>
                  <a:pt x="2058372" y="3395695"/>
                </a:lnTo>
                <a:lnTo>
                  <a:pt x="2054691" y="3398352"/>
                </a:lnTo>
                <a:lnTo>
                  <a:pt x="8561150" y="3305125"/>
                </a:lnTo>
                <a:lnTo>
                  <a:pt x="8561161" y="3305126"/>
                </a:lnTo>
                <a:lnTo>
                  <a:pt x="2054691" y="3398353"/>
                </a:lnTo>
                <a:lnTo>
                  <a:pt x="1888994" y="3517956"/>
                </a:lnTo>
                <a:lnTo>
                  <a:pt x="1888994" y="3517957"/>
                </a:lnTo>
                <a:lnTo>
                  <a:pt x="1885221" y="3520680"/>
                </a:lnTo>
                <a:lnTo>
                  <a:pt x="8601738" y="3307153"/>
                </a:lnTo>
                <a:lnTo>
                  <a:pt x="8601727" y="3307154"/>
                </a:lnTo>
                <a:lnTo>
                  <a:pt x="1885220" y="3520680"/>
                </a:lnTo>
                <a:lnTo>
                  <a:pt x="1710628" y="3646704"/>
                </a:lnTo>
                <a:lnTo>
                  <a:pt x="1710626" y="3646704"/>
                </a:lnTo>
                <a:lnTo>
                  <a:pt x="1706751" y="3649501"/>
                </a:lnTo>
                <a:lnTo>
                  <a:pt x="8601267" y="3309782"/>
                </a:lnTo>
                <a:lnTo>
                  <a:pt x="8640630" y="3307153"/>
                </a:lnTo>
                <a:lnTo>
                  <a:pt x="8649854" y="3307389"/>
                </a:lnTo>
                <a:lnTo>
                  <a:pt x="8601267" y="3309783"/>
                </a:lnTo>
                <a:lnTo>
                  <a:pt x="3095500" y="3677492"/>
                </a:lnTo>
                <a:lnTo>
                  <a:pt x="8601267" y="3309782"/>
                </a:lnTo>
                <a:lnTo>
                  <a:pt x="1706751" y="3649502"/>
                </a:lnTo>
                <a:lnTo>
                  <a:pt x="1522423" y="3782552"/>
                </a:lnTo>
                <a:lnTo>
                  <a:pt x="1522423" y="3782553"/>
                </a:lnTo>
                <a:lnTo>
                  <a:pt x="1517396" y="3786182"/>
                </a:lnTo>
                <a:lnTo>
                  <a:pt x="8600663" y="3313118"/>
                </a:lnTo>
                <a:lnTo>
                  <a:pt x="8664232" y="3307756"/>
                </a:lnTo>
                <a:lnTo>
                  <a:pt x="8676331" y="3308064"/>
                </a:lnTo>
                <a:lnTo>
                  <a:pt x="8600663" y="3313118"/>
                </a:lnTo>
                <a:lnTo>
                  <a:pt x="1322354" y="3926967"/>
                </a:lnTo>
                <a:lnTo>
                  <a:pt x="1317179" y="3930702"/>
                </a:lnTo>
                <a:lnTo>
                  <a:pt x="8599789" y="3316490"/>
                </a:lnTo>
                <a:lnTo>
                  <a:pt x="8599766" y="3316493"/>
                </a:lnTo>
                <a:lnTo>
                  <a:pt x="1317179" y="3930702"/>
                </a:lnTo>
                <a:lnTo>
                  <a:pt x="1110343" y="4080000"/>
                </a:lnTo>
                <a:lnTo>
                  <a:pt x="1110342" y="4080000"/>
                </a:lnTo>
                <a:lnTo>
                  <a:pt x="1105013" y="4083846"/>
                </a:lnTo>
                <a:lnTo>
                  <a:pt x="8598554" y="3319920"/>
                </a:lnTo>
                <a:lnTo>
                  <a:pt x="8692845" y="3308641"/>
                </a:lnTo>
                <a:lnTo>
                  <a:pt x="8599862" y="3316484"/>
                </a:lnTo>
                <a:lnTo>
                  <a:pt x="8681221" y="3308189"/>
                </a:lnTo>
                <a:lnTo>
                  <a:pt x="8716723" y="3309095"/>
                </a:lnTo>
                <a:lnTo>
                  <a:pt x="8597469" y="3323359"/>
                </a:lnTo>
                <a:lnTo>
                  <a:pt x="8691476" y="3310446"/>
                </a:lnTo>
                <a:lnTo>
                  <a:pt x="8598556" y="3319920"/>
                </a:lnTo>
                <a:lnTo>
                  <a:pt x="8598537" y="3319922"/>
                </a:lnTo>
                <a:lnTo>
                  <a:pt x="1105013" y="4083847"/>
                </a:lnTo>
                <a:lnTo>
                  <a:pt x="885163" y="4242538"/>
                </a:lnTo>
                <a:lnTo>
                  <a:pt x="885162" y="4242539"/>
                </a:lnTo>
                <a:lnTo>
                  <a:pt x="879667" y="4246506"/>
                </a:lnTo>
                <a:lnTo>
                  <a:pt x="8597400" y="3323368"/>
                </a:lnTo>
                <a:lnTo>
                  <a:pt x="718029" y="4405635"/>
                </a:lnTo>
                <a:lnTo>
                  <a:pt x="718477" y="4408891"/>
                </a:lnTo>
                <a:lnTo>
                  <a:pt x="8724095" y="3309283"/>
                </a:lnTo>
                <a:close/>
                <a:moveTo>
                  <a:pt x="10459329" y="3418270"/>
                </a:moveTo>
                <a:lnTo>
                  <a:pt x="10388680" y="3394788"/>
                </a:lnTo>
                <a:lnTo>
                  <a:pt x="4143146" y="1439287"/>
                </a:lnTo>
                <a:lnTo>
                  <a:pt x="4138820" y="1440661"/>
                </a:lnTo>
                <a:lnTo>
                  <a:pt x="10387646" y="3397192"/>
                </a:lnTo>
                <a:close/>
                <a:moveTo>
                  <a:pt x="10457870" y="3420554"/>
                </a:moveTo>
                <a:lnTo>
                  <a:pt x="10386662" y="3399617"/>
                </a:lnTo>
                <a:lnTo>
                  <a:pt x="10458669" y="3419430"/>
                </a:lnTo>
                <a:lnTo>
                  <a:pt x="10387645" y="3397193"/>
                </a:lnTo>
                <a:lnTo>
                  <a:pt x="4138819" y="1440661"/>
                </a:lnTo>
                <a:lnTo>
                  <a:pt x="3944049" y="1502506"/>
                </a:lnTo>
                <a:lnTo>
                  <a:pt x="3944048" y="1502507"/>
                </a:lnTo>
                <a:lnTo>
                  <a:pt x="3939613" y="1503914"/>
                </a:lnTo>
                <a:lnTo>
                  <a:pt x="10386595" y="3399597"/>
                </a:lnTo>
                <a:lnTo>
                  <a:pt x="10386584" y="3399594"/>
                </a:lnTo>
                <a:lnTo>
                  <a:pt x="3939612" y="1503914"/>
                </a:lnTo>
                <a:lnTo>
                  <a:pt x="3734385" y="1569079"/>
                </a:lnTo>
                <a:lnTo>
                  <a:pt x="3734384" y="1569079"/>
                </a:lnTo>
                <a:lnTo>
                  <a:pt x="3729829" y="1570525"/>
                </a:lnTo>
                <a:lnTo>
                  <a:pt x="10385327" y="3401948"/>
                </a:lnTo>
                <a:close/>
                <a:moveTo>
                  <a:pt x="10472676" y="3429475"/>
                </a:moveTo>
                <a:lnTo>
                  <a:pt x="10381899" y="3407874"/>
                </a:lnTo>
                <a:lnTo>
                  <a:pt x="10474377" y="3428182"/>
                </a:lnTo>
                <a:lnTo>
                  <a:pt x="10383710" y="3404928"/>
                </a:lnTo>
                <a:lnTo>
                  <a:pt x="3863737" y="1853388"/>
                </a:lnTo>
                <a:lnTo>
                  <a:pt x="10383710" y="3404927"/>
                </a:lnTo>
                <a:lnTo>
                  <a:pt x="10475708" y="3426819"/>
                </a:lnTo>
                <a:lnTo>
                  <a:pt x="10385326" y="3401948"/>
                </a:lnTo>
                <a:lnTo>
                  <a:pt x="5040307" y="2031018"/>
                </a:lnTo>
                <a:lnTo>
                  <a:pt x="10385327" y="3401948"/>
                </a:lnTo>
                <a:lnTo>
                  <a:pt x="3729828" y="1570526"/>
                </a:lnTo>
                <a:lnTo>
                  <a:pt x="3513159" y="1639324"/>
                </a:lnTo>
                <a:lnTo>
                  <a:pt x="3513158" y="1639325"/>
                </a:lnTo>
                <a:lnTo>
                  <a:pt x="3507249" y="1641201"/>
                </a:lnTo>
                <a:lnTo>
                  <a:pt x="3507247" y="1641200"/>
                </a:lnTo>
                <a:lnTo>
                  <a:pt x="3277982" y="1713998"/>
                </a:lnTo>
                <a:lnTo>
                  <a:pt x="3277983" y="1713998"/>
                </a:lnTo>
                <a:lnTo>
                  <a:pt x="3271902" y="1715929"/>
                </a:lnTo>
                <a:lnTo>
                  <a:pt x="10381828" y="3407857"/>
                </a:lnTo>
                <a:lnTo>
                  <a:pt x="10381805" y="3407852"/>
                </a:lnTo>
                <a:lnTo>
                  <a:pt x="3271901" y="1715930"/>
                </a:lnTo>
                <a:lnTo>
                  <a:pt x="3028773" y="1793129"/>
                </a:lnTo>
                <a:lnTo>
                  <a:pt x="3028772" y="1793129"/>
                </a:lnTo>
                <a:lnTo>
                  <a:pt x="3022508" y="1795117"/>
                </a:lnTo>
                <a:lnTo>
                  <a:pt x="10379583" y="3410729"/>
                </a:lnTo>
                <a:close/>
                <a:moveTo>
                  <a:pt x="10530503" y="3439184"/>
                </a:moveTo>
                <a:lnTo>
                  <a:pt x="4332565" y="1379141"/>
                </a:lnTo>
                <a:lnTo>
                  <a:pt x="4328346" y="1380481"/>
                </a:lnTo>
                <a:lnTo>
                  <a:pt x="4143147" y="1439287"/>
                </a:lnTo>
                <a:lnTo>
                  <a:pt x="10388680" y="3394788"/>
                </a:lnTo>
                <a:lnTo>
                  <a:pt x="10530329" y="3439139"/>
                </a:lnTo>
                <a:close/>
                <a:moveTo>
                  <a:pt x="10551410" y="3448875"/>
                </a:moveTo>
                <a:lnTo>
                  <a:pt x="10549939" y="3448387"/>
                </a:lnTo>
                <a:lnTo>
                  <a:pt x="10377477" y="3413657"/>
                </a:lnTo>
                <a:lnTo>
                  <a:pt x="10470811" y="3430763"/>
                </a:lnTo>
                <a:lnTo>
                  <a:pt x="10379583" y="3410730"/>
                </a:lnTo>
                <a:lnTo>
                  <a:pt x="10379566" y="3410726"/>
                </a:lnTo>
                <a:lnTo>
                  <a:pt x="3022508" y="1795119"/>
                </a:lnTo>
                <a:lnTo>
                  <a:pt x="2764083" y="1877175"/>
                </a:lnTo>
                <a:lnTo>
                  <a:pt x="2764081" y="1877176"/>
                </a:lnTo>
                <a:lnTo>
                  <a:pt x="2757622" y="1879227"/>
                </a:lnTo>
                <a:lnTo>
                  <a:pt x="10377409" y="3413644"/>
                </a:lnTo>
                <a:lnTo>
                  <a:pt x="2554358" y="1979887"/>
                </a:lnTo>
                <a:lnTo>
                  <a:pt x="2553765" y="1983120"/>
                </a:lnTo>
                <a:close/>
                <a:moveTo>
                  <a:pt x="11116531" y="3573899"/>
                </a:moveTo>
                <a:lnTo>
                  <a:pt x="11050095" y="3540299"/>
                </a:lnTo>
                <a:lnTo>
                  <a:pt x="5159303" y="689113"/>
                </a:lnTo>
                <a:lnTo>
                  <a:pt x="5154822" y="689837"/>
                </a:lnTo>
                <a:lnTo>
                  <a:pt x="11048718" y="3542526"/>
                </a:lnTo>
                <a:close/>
                <a:moveTo>
                  <a:pt x="11114752" y="3575944"/>
                </a:moveTo>
                <a:lnTo>
                  <a:pt x="11047389" y="3544780"/>
                </a:lnTo>
                <a:lnTo>
                  <a:pt x="11115707" y="3574950"/>
                </a:lnTo>
                <a:lnTo>
                  <a:pt x="11048718" y="3542526"/>
                </a:lnTo>
                <a:lnTo>
                  <a:pt x="5154821" y="689837"/>
                </a:lnTo>
                <a:lnTo>
                  <a:pt x="4953083" y="722419"/>
                </a:lnTo>
                <a:lnTo>
                  <a:pt x="4953082" y="722419"/>
                </a:lnTo>
                <a:lnTo>
                  <a:pt x="4948488" y="723161"/>
                </a:lnTo>
                <a:lnTo>
                  <a:pt x="11047326" y="3544750"/>
                </a:lnTo>
                <a:lnTo>
                  <a:pt x="11047315" y="3544746"/>
                </a:lnTo>
                <a:lnTo>
                  <a:pt x="4948487" y="723161"/>
                </a:lnTo>
                <a:lnTo>
                  <a:pt x="4735918" y="757491"/>
                </a:lnTo>
                <a:lnTo>
                  <a:pt x="4735917" y="757491"/>
                </a:lnTo>
                <a:lnTo>
                  <a:pt x="4731199" y="758253"/>
                </a:lnTo>
                <a:lnTo>
                  <a:pt x="11045726" y="3546889"/>
                </a:lnTo>
                <a:close/>
                <a:moveTo>
                  <a:pt x="11131478" y="3584759"/>
                </a:moveTo>
                <a:lnTo>
                  <a:pt x="11045725" y="3546890"/>
                </a:lnTo>
                <a:lnTo>
                  <a:pt x="5959876" y="1406140"/>
                </a:lnTo>
                <a:lnTo>
                  <a:pt x="11045726" y="3546889"/>
                </a:lnTo>
                <a:lnTo>
                  <a:pt x="4731198" y="758254"/>
                </a:lnTo>
                <a:lnTo>
                  <a:pt x="4506775" y="794498"/>
                </a:lnTo>
                <a:lnTo>
                  <a:pt x="4500654" y="795486"/>
                </a:lnTo>
                <a:lnTo>
                  <a:pt x="11043690" y="3549599"/>
                </a:lnTo>
                <a:close/>
                <a:moveTo>
                  <a:pt x="11129960" y="3585912"/>
                </a:moveTo>
                <a:lnTo>
                  <a:pt x="11043690" y="3549599"/>
                </a:lnTo>
                <a:lnTo>
                  <a:pt x="6565193" y="1755850"/>
                </a:lnTo>
                <a:lnTo>
                  <a:pt x="11043690" y="3549599"/>
                </a:lnTo>
                <a:lnTo>
                  <a:pt x="4500653" y="795487"/>
                </a:lnTo>
                <a:lnTo>
                  <a:pt x="4263185" y="833839"/>
                </a:lnTo>
                <a:lnTo>
                  <a:pt x="4263186" y="833839"/>
                </a:lnTo>
                <a:lnTo>
                  <a:pt x="4256887" y="834856"/>
                </a:lnTo>
                <a:lnTo>
                  <a:pt x="8674771" y="2604329"/>
                </a:lnTo>
                <a:lnTo>
                  <a:pt x="11041397" y="3552221"/>
                </a:lnTo>
                <a:lnTo>
                  <a:pt x="11041376" y="3552213"/>
                </a:lnTo>
                <a:lnTo>
                  <a:pt x="8674771" y="2604329"/>
                </a:lnTo>
                <a:lnTo>
                  <a:pt x="4256886" y="834857"/>
                </a:lnTo>
                <a:lnTo>
                  <a:pt x="4256887" y="834856"/>
                </a:lnTo>
                <a:lnTo>
                  <a:pt x="4256886" y="834856"/>
                </a:lnTo>
                <a:lnTo>
                  <a:pt x="4005059" y="875527"/>
                </a:lnTo>
                <a:lnTo>
                  <a:pt x="4005059" y="875526"/>
                </a:lnTo>
                <a:lnTo>
                  <a:pt x="3998570" y="876574"/>
                </a:lnTo>
                <a:lnTo>
                  <a:pt x="10716260" y="3432053"/>
                </a:lnTo>
                <a:lnTo>
                  <a:pt x="11038739" y="3554727"/>
                </a:lnTo>
                <a:lnTo>
                  <a:pt x="11038740" y="3554728"/>
                </a:lnTo>
                <a:lnTo>
                  <a:pt x="11038755" y="3554733"/>
                </a:lnTo>
                <a:lnTo>
                  <a:pt x="11128088" y="3586942"/>
                </a:lnTo>
                <a:lnTo>
                  <a:pt x="11041465" y="3552248"/>
                </a:lnTo>
                <a:close/>
                <a:moveTo>
                  <a:pt x="11183863" y="3605034"/>
                </a:moveTo>
                <a:lnTo>
                  <a:pt x="5355501" y="657427"/>
                </a:lnTo>
                <a:lnTo>
                  <a:pt x="5351130" y="658133"/>
                </a:lnTo>
                <a:lnTo>
                  <a:pt x="5351129" y="658133"/>
                </a:lnTo>
                <a:lnTo>
                  <a:pt x="5159304" y="689113"/>
                </a:lnTo>
                <a:lnTo>
                  <a:pt x="11050095" y="3540299"/>
                </a:lnTo>
                <a:lnTo>
                  <a:pt x="11183698" y="3604965"/>
                </a:lnTo>
                <a:close/>
                <a:moveTo>
                  <a:pt x="11203121" y="3617690"/>
                </a:moveTo>
                <a:lnTo>
                  <a:pt x="11201738" y="3616992"/>
                </a:lnTo>
                <a:lnTo>
                  <a:pt x="11036243" y="3557320"/>
                </a:lnTo>
                <a:lnTo>
                  <a:pt x="11126055" y="3587942"/>
                </a:lnTo>
                <a:lnTo>
                  <a:pt x="11038756" y="3554734"/>
                </a:lnTo>
                <a:lnTo>
                  <a:pt x="11038740" y="3554728"/>
                </a:lnTo>
                <a:lnTo>
                  <a:pt x="10716260" y="3432053"/>
                </a:lnTo>
                <a:lnTo>
                  <a:pt x="3998569" y="876575"/>
                </a:lnTo>
                <a:lnTo>
                  <a:pt x="3730897" y="919805"/>
                </a:lnTo>
                <a:lnTo>
                  <a:pt x="3730896" y="919805"/>
                </a:lnTo>
                <a:lnTo>
                  <a:pt x="3724205" y="920886"/>
                </a:lnTo>
                <a:lnTo>
                  <a:pt x="11036176" y="3557297"/>
                </a:lnTo>
                <a:lnTo>
                  <a:pt x="3508366" y="990615"/>
                </a:lnTo>
                <a:lnTo>
                  <a:pt x="3507306" y="993726"/>
                </a:lnTo>
                <a:close/>
                <a:moveTo>
                  <a:pt x="11529003" y="3762081"/>
                </a:moveTo>
                <a:lnTo>
                  <a:pt x="5508768" y="1"/>
                </a:lnTo>
                <a:lnTo>
                  <a:pt x="5268223" y="1"/>
                </a:lnTo>
                <a:lnTo>
                  <a:pt x="5268223" y="2"/>
                </a:lnTo>
                <a:lnTo>
                  <a:pt x="5268224" y="1"/>
                </a:lnTo>
                <a:lnTo>
                  <a:pt x="9103838" y="2304808"/>
                </a:lnTo>
                <a:close/>
                <a:moveTo>
                  <a:pt x="11597038" y="3797684"/>
                </a:moveTo>
                <a:lnTo>
                  <a:pt x="11536809" y="3753922"/>
                </a:lnTo>
                <a:lnTo>
                  <a:pt x="6175954" y="1"/>
                </a:lnTo>
                <a:lnTo>
                  <a:pt x="6171415" y="2"/>
                </a:lnTo>
                <a:lnTo>
                  <a:pt x="11535095" y="3755900"/>
                </a:lnTo>
                <a:close/>
                <a:moveTo>
                  <a:pt x="11594956" y="3799420"/>
                </a:moveTo>
                <a:lnTo>
                  <a:pt x="11533424" y="3757913"/>
                </a:lnTo>
                <a:lnTo>
                  <a:pt x="11596057" y="3798590"/>
                </a:lnTo>
                <a:lnTo>
                  <a:pt x="11535095" y="3755901"/>
                </a:lnTo>
                <a:lnTo>
                  <a:pt x="6171413" y="1"/>
                </a:lnTo>
                <a:lnTo>
                  <a:pt x="5967062" y="2"/>
                </a:lnTo>
                <a:lnTo>
                  <a:pt x="5967059" y="2"/>
                </a:lnTo>
                <a:lnTo>
                  <a:pt x="5962407" y="2"/>
                </a:lnTo>
                <a:lnTo>
                  <a:pt x="11533365" y="3757874"/>
                </a:lnTo>
                <a:lnTo>
                  <a:pt x="11533356" y="3757869"/>
                </a:lnTo>
                <a:lnTo>
                  <a:pt x="5962406" y="1"/>
                </a:lnTo>
                <a:lnTo>
                  <a:pt x="5747082" y="2"/>
                </a:lnTo>
                <a:lnTo>
                  <a:pt x="5747081" y="1"/>
                </a:lnTo>
                <a:lnTo>
                  <a:pt x="5742302" y="0"/>
                </a:lnTo>
                <a:lnTo>
                  <a:pt x="11531446" y="3759731"/>
                </a:lnTo>
                <a:close/>
                <a:moveTo>
                  <a:pt x="11608380" y="3811685"/>
                </a:moveTo>
                <a:lnTo>
                  <a:pt x="11529003" y="3762082"/>
                </a:lnTo>
                <a:lnTo>
                  <a:pt x="9103838" y="2304808"/>
                </a:lnTo>
                <a:lnTo>
                  <a:pt x="5268223" y="2"/>
                </a:lnTo>
                <a:lnTo>
                  <a:pt x="5261844" y="2"/>
                </a:lnTo>
                <a:lnTo>
                  <a:pt x="11526321" y="3764304"/>
                </a:lnTo>
                <a:lnTo>
                  <a:pt x="11526302" y="3764293"/>
                </a:lnTo>
                <a:lnTo>
                  <a:pt x="5261843" y="1"/>
                </a:lnTo>
                <a:lnTo>
                  <a:pt x="5006753" y="2"/>
                </a:lnTo>
                <a:lnTo>
                  <a:pt x="5006752" y="1"/>
                </a:lnTo>
                <a:lnTo>
                  <a:pt x="5000180" y="1"/>
                </a:lnTo>
                <a:lnTo>
                  <a:pt x="11523313" y="3766363"/>
                </a:lnTo>
                <a:lnTo>
                  <a:pt x="11606367" y="3812403"/>
                </a:lnTo>
                <a:lnTo>
                  <a:pt x="11526384" y="3764342"/>
                </a:lnTo>
                <a:close/>
                <a:moveTo>
                  <a:pt x="11610062" y="3810789"/>
                </a:moveTo>
                <a:lnTo>
                  <a:pt x="11531445" y="3759731"/>
                </a:lnTo>
                <a:lnTo>
                  <a:pt x="6851965" y="835497"/>
                </a:lnTo>
                <a:lnTo>
                  <a:pt x="11531446" y="3759731"/>
                </a:lnTo>
                <a:lnTo>
                  <a:pt x="5742301" y="1"/>
                </a:lnTo>
                <a:lnTo>
                  <a:pt x="5514971" y="1"/>
                </a:lnTo>
                <a:lnTo>
                  <a:pt x="5508770" y="1"/>
                </a:lnTo>
                <a:lnTo>
                  <a:pt x="11529003" y="3762081"/>
                </a:lnTo>
                <a:close/>
                <a:moveTo>
                  <a:pt x="11658545" y="3839156"/>
                </a:moveTo>
                <a:lnTo>
                  <a:pt x="6374693" y="1"/>
                </a:lnTo>
                <a:lnTo>
                  <a:pt x="6370266" y="1"/>
                </a:lnTo>
                <a:lnTo>
                  <a:pt x="6175955" y="1"/>
                </a:lnTo>
                <a:lnTo>
                  <a:pt x="11536809" y="3753922"/>
                </a:lnTo>
                <a:lnTo>
                  <a:pt x="11658392" y="3839062"/>
                </a:lnTo>
                <a:close/>
                <a:moveTo>
                  <a:pt x="11675538" y="3854721"/>
                </a:moveTo>
                <a:lnTo>
                  <a:pt x="11674285" y="3853811"/>
                </a:lnTo>
                <a:lnTo>
                  <a:pt x="11520420" y="3768516"/>
                </a:lnTo>
                <a:lnTo>
                  <a:pt x="11604201" y="3813066"/>
                </a:lnTo>
                <a:lnTo>
                  <a:pt x="11523314" y="3766364"/>
                </a:lnTo>
                <a:lnTo>
                  <a:pt x="11523298" y="3766354"/>
                </a:lnTo>
                <a:lnTo>
                  <a:pt x="5000179" y="2"/>
                </a:lnTo>
                <a:lnTo>
                  <a:pt x="4729040" y="2"/>
                </a:lnTo>
                <a:lnTo>
                  <a:pt x="4729038" y="2"/>
                </a:lnTo>
                <a:lnTo>
                  <a:pt x="4722260" y="2"/>
                </a:lnTo>
                <a:lnTo>
                  <a:pt x="11520359" y="3768483"/>
                </a:lnTo>
                <a:lnTo>
                  <a:pt x="4498066" y="34427"/>
                </a:lnTo>
                <a:lnTo>
                  <a:pt x="4496522" y="37328"/>
                </a:lnTo>
                <a:close/>
              </a:path>
            </a:pathLst>
          </a:custGeom>
          <a:noFill/>
          <a:ln w="12700" cap="sq">
            <a:gradFill>
              <a:gsLst>
                <a:gs pos="46000">
                  <a:schemeClr val="bg1">
                    <a:alpha val="0"/>
                  </a:schemeClr>
                </a:gs>
                <a:gs pos="100000">
                  <a:schemeClr val="bg1">
                    <a:alpha val="70000"/>
                  </a:schemeClr>
                </a:gs>
              </a:gsLst>
              <a:lin ang="54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6391065" y="872128"/>
            <a:ext cx="5430575" cy="5430575"/>
          </a:xfrm>
          <a:prstGeom prst="ellipse">
            <a:avLst/>
          </a:prstGeom>
          <a:noFill/>
          <a:ln w="15875" cap="sq">
            <a:gradFill>
              <a:gsLst>
                <a:gs pos="46000">
                  <a:schemeClr val="accent1">
                    <a:lumMod val="20000"/>
                    <a:lumOff val="80000"/>
                    <a:alpha val="0"/>
                  </a:schemeClr>
                </a:gs>
                <a:gs pos="81000">
                  <a:schemeClr val="accent1">
                    <a:lumMod val="20000"/>
                    <a:lumOff val="80000"/>
                  </a:schemeClr>
                </a:gs>
              </a:gsLst>
              <a:lin ang="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14767328">
            <a:off x="6844916" y="1365009"/>
            <a:ext cx="4630780" cy="4630780"/>
          </a:xfrm>
          <a:prstGeom prst="ellipse">
            <a:avLst/>
          </a:prstGeom>
          <a:noFill/>
          <a:ln w="15875" cap="sq">
            <a:gradFill>
              <a:gsLst>
                <a:gs pos="46000">
                  <a:schemeClr val="accent1">
                    <a:lumMod val="20000"/>
                    <a:lumOff val="80000"/>
                    <a:alpha val="0"/>
                  </a:schemeClr>
                </a:gs>
                <a:gs pos="81000">
                  <a:schemeClr val="accent1">
                    <a:lumMod val="20000"/>
                    <a:lumOff val="80000"/>
                  </a:schemeClr>
                </a:gs>
              </a:gsLst>
              <a:lin ang="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10800000" flipH="1">
            <a:off x="10566400" y="5265949"/>
            <a:ext cx="1625600" cy="1592051"/>
          </a:xfrm>
          <a:custGeom>
            <a:avLst/>
            <a:gdLst>
              <a:gd name="connsiteX0" fmla="*/ 3218672 w 3218672"/>
              <a:gd name="connsiteY0" fmla="*/ 0 h 2460079"/>
              <a:gd name="connsiteX1" fmla="*/ 3218672 w 3218672"/>
              <a:gd name="connsiteY1" fmla="*/ 2460079 h 2460079"/>
              <a:gd name="connsiteX2" fmla="*/ 3165923 w 3218672"/>
              <a:gd name="connsiteY2" fmla="*/ 2367014 h 2460079"/>
              <a:gd name="connsiteX3" fmla="*/ 272650 w 3218672"/>
              <a:gd name="connsiteY3" fmla="*/ 106775 h 2460079"/>
              <a:gd name="connsiteX4" fmla="*/ 0 w 3218672"/>
              <a:gd name="connsiteY4" fmla="*/ 0 h 2460079"/>
            </a:gdLst>
            <a:ahLst/>
            <a:cxnLst/>
            <a:rect l="l" t="t" r="r" b="b"/>
            <a:pathLst>
              <a:path w="3218672" h="2460079">
                <a:moveTo>
                  <a:pt x="3218672" y="0"/>
                </a:moveTo>
                <a:lnTo>
                  <a:pt x="3218672" y="2460079"/>
                </a:lnTo>
                <a:lnTo>
                  <a:pt x="3165923" y="2367014"/>
                </a:lnTo>
                <a:cubicBezTo>
                  <a:pt x="2603216" y="1449584"/>
                  <a:pt x="1584065" y="663500"/>
                  <a:pt x="272650" y="1067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16200000" flipH="1" flipV="1">
            <a:off x="11202934" y="5868936"/>
            <a:ext cx="1083456" cy="894672"/>
          </a:xfrm>
          <a:custGeom>
            <a:avLst/>
            <a:gdLst>
              <a:gd name="connsiteX0" fmla="*/ 1239425 w 1239425"/>
              <a:gd name="connsiteY0" fmla="*/ 0 h 1342366"/>
              <a:gd name="connsiteX1" fmla="*/ 1239425 w 1239425"/>
              <a:gd name="connsiteY1" fmla="*/ 1342366 h 1342366"/>
              <a:gd name="connsiteX2" fmla="*/ 1186676 w 1239425"/>
              <a:gd name="connsiteY2" fmla="*/ 1251446 h 1342366"/>
              <a:gd name="connsiteX3" fmla="*/ 20805 w 1239425"/>
              <a:gd name="connsiteY3" fmla="*/ 15228 h 1342366"/>
              <a:gd name="connsiteX4" fmla="*/ 0 w 1239425"/>
              <a:gd name="connsiteY4" fmla="*/ 0 h 1342366"/>
            </a:gdLst>
            <a:ahLst/>
            <a:cxnLst/>
            <a:rect l="l" t="t" r="r" b="b"/>
            <a:pathLst>
              <a:path w="1239425" h="1342366">
                <a:moveTo>
                  <a:pt x="1239425" y="0"/>
                </a:moveTo>
                <a:lnTo>
                  <a:pt x="1239425" y="1342366"/>
                </a:lnTo>
                <a:lnTo>
                  <a:pt x="1186676" y="1251446"/>
                </a:lnTo>
                <a:cubicBezTo>
                  <a:pt x="905322" y="803304"/>
                  <a:pt x="509858" y="387242"/>
                  <a:pt x="20805" y="1522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16200000" flipH="1" flipV="1">
            <a:off x="11442502" y="6108502"/>
            <a:ext cx="821025" cy="677968"/>
          </a:xfrm>
          <a:custGeom>
            <a:avLst/>
            <a:gdLst>
              <a:gd name="connsiteX0" fmla="*/ 1239425 w 1239425"/>
              <a:gd name="connsiteY0" fmla="*/ 0 h 1342366"/>
              <a:gd name="connsiteX1" fmla="*/ 1239425 w 1239425"/>
              <a:gd name="connsiteY1" fmla="*/ 1342366 h 1342366"/>
              <a:gd name="connsiteX2" fmla="*/ 1186676 w 1239425"/>
              <a:gd name="connsiteY2" fmla="*/ 1251446 h 1342366"/>
              <a:gd name="connsiteX3" fmla="*/ 20805 w 1239425"/>
              <a:gd name="connsiteY3" fmla="*/ 15228 h 1342366"/>
              <a:gd name="connsiteX4" fmla="*/ 0 w 1239425"/>
              <a:gd name="connsiteY4" fmla="*/ 0 h 1342366"/>
            </a:gdLst>
            <a:ahLst/>
            <a:cxnLst/>
            <a:rect l="l" t="t" r="r" b="b"/>
            <a:pathLst>
              <a:path w="1239425" h="1342366">
                <a:moveTo>
                  <a:pt x="1239425" y="0"/>
                </a:moveTo>
                <a:lnTo>
                  <a:pt x="1239425" y="1342366"/>
                </a:lnTo>
                <a:lnTo>
                  <a:pt x="1186676" y="1251446"/>
                </a:lnTo>
                <a:cubicBezTo>
                  <a:pt x="905322" y="803304"/>
                  <a:pt x="509858" y="387242"/>
                  <a:pt x="20805" y="1522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571689" y="1824854"/>
            <a:ext cx="3171372" cy="106498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r>
              <a:rPr kumimoji="1" lang="en-US" altLang="zh-CN" sz="7200">
                <a:ln w="12700">
                  <a:solidFill>
                    <a:srgbClr val="000000">
                      <a:alpha val="100000"/>
                    </a:srgbClr>
                  </a:solidFill>
                </a:ln>
                <a:noFill/>
                <a:latin typeface="Source Han Sans CN Regular"/>
                <a:ea typeface="Source Han Sans CN Regular"/>
                <a:cs typeface="Source Han Sans CN Regular"/>
              </a:rPr>
              <a:t>202X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571689" y="2639604"/>
            <a:ext cx="5857475" cy="1897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4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Regular"/>
                <a:ea typeface="Source Han Sans CN Regular"/>
                <a:cs typeface="Source Han Sans CN Regular"/>
              </a:rPr>
              <a:t>Thank you for your listening!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660400" y="5291455"/>
            <a:ext cx="5452745" cy="513080"/>
          </a:xfrm>
          <a:prstGeom prst="round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 w="12700" cap="sq">
            <a:noFill/>
            <a:miter/>
          </a:ln>
          <a:effectLst>
            <a:outerShdw blurRad="190500" dist="127000" dir="2700000" algn="tr" rotWithShape="0">
              <a:schemeClr val="tx1">
                <a:alpha val="1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878340" y="5359577"/>
            <a:ext cx="377283" cy="377283"/>
          </a:xfrm>
          <a:prstGeom prst="roundRect">
            <a:avLst/>
          </a:prstGeom>
          <a:gradFill>
            <a:gsLst>
              <a:gs pos="47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968416" y="5441448"/>
            <a:ext cx="197131" cy="213540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ahLst/>
            <a:cxnLst/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3371439" y="5356528"/>
            <a:ext cx="383380" cy="383380"/>
          </a:xfrm>
          <a:prstGeom prst="roundRect">
            <a:avLst/>
          </a:prstGeom>
          <a:gradFill>
            <a:gsLst>
              <a:gs pos="47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3468711" y="5450039"/>
            <a:ext cx="188836" cy="196359"/>
          </a:xfrm>
          <a:custGeom>
            <a:avLst/>
            <a:gdLst>
              <a:gd name="connsiteX0" fmla="*/ 337768 w 1372282"/>
              <a:gd name="connsiteY0" fmla="*/ 1315328 h 1426949"/>
              <a:gd name="connsiteX1" fmla="*/ 530173 w 1372282"/>
              <a:gd name="connsiteY1" fmla="*/ 1315328 h 1426949"/>
              <a:gd name="connsiteX2" fmla="*/ 842109 w 1372282"/>
              <a:gd name="connsiteY2" fmla="*/ 1315328 h 1426949"/>
              <a:gd name="connsiteX3" fmla="*/ 1034514 w 1372282"/>
              <a:gd name="connsiteY3" fmla="*/ 1315328 h 1426949"/>
              <a:gd name="connsiteX4" fmla="*/ 1090325 w 1372282"/>
              <a:gd name="connsiteY4" fmla="*/ 1371139 h 1426949"/>
              <a:gd name="connsiteX5" fmla="*/ 1034514 w 1372282"/>
              <a:gd name="connsiteY5" fmla="*/ 1426949 h 1426949"/>
              <a:gd name="connsiteX6" fmla="*/ 842109 w 1372282"/>
              <a:gd name="connsiteY6" fmla="*/ 1426949 h 1426949"/>
              <a:gd name="connsiteX7" fmla="*/ 530173 w 1372282"/>
              <a:gd name="connsiteY7" fmla="*/ 1426949 h 1426949"/>
              <a:gd name="connsiteX8" fmla="*/ 337768 w 1372282"/>
              <a:gd name="connsiteY8" fmla="*/ 1426949 h 1426949"/>
              <a:gd name="connsiteX9" fmla="*/ 281957 w 1372282"/>
              <a:gd name="connsiteY9" fmla="*/ 1371139 h 1426949"/>
              <a:gd name="connsiteX10" fmla="*/ 337768 w 1372282"/>
              <a:gd name="connsiteY10" fmla="*/ 1315328 h 1426949"/>
              <a:gd name="connsiteX11" fmla="*/ 686154 w 1372282"/>
              <a:gd name="connsiteY11" fmla="*/ 111621 h 1426949"/>
              <a:gd name="connsiteX12" fmla="*/ 237624 w 1372282"/>
              <a:gd name="connsiteY12" fmla="*/ 560152 h 1426949"/>
              <a:gd name="connsiteX13" fmla="*/ 237624 w 1372282"/>
              <a:gd name="connsiteY13" fmla="*/ 985614 h 1426949"/>
              <a:gd name="connsiteX14" fmla="*/ 229252 w 1372282"/>
              <a:gd name="connsiteY14" fmla="*/ 1014822 h 1426949"/>
              <a:gd name="connsiteX15" fmla="*/ 155768 w 1372282"/>
              <a:gd name="connsiteY15" fmla="*/ 1134814 h 1426949"/>
              <a:gd name="connsiteX16" fmla="*/ 1214680 w 1372282"/>
              <a:gd name="connsiteY16" fmla="*/ 1134814 h 1426949"/>
              <a:gd name="connsiteX17" fmla="*/ 1143429 w 1372282"/>
              <a:gd name="connsiteY17" fmla="*/ 1023565 h 1426949"/>
              <a:gd name="connsiteX18" fmla="*/ 1134685 w 1372282"/>
              <a:gd name="connsiteY18" fmla="*/ 993428 h 1426949"/>
              <a:gd name="connsiteX19" fmla="*/ 1134685 w 1372282"/>
              <a:gd name="connsiteY19" fmla="*/ 560152 h 1426949"/>
              <a:gd name="connsiteX20" fmla="*/ 686154 w 1372282"/>
              <a:gd name="connsiteY20" fmla="*/ 111621 h 1426949"/>
              <a:gd name="connsiteX21" fmla="*/ 686154 w 1372282"/>
              <a:gd name="connsiteY21" fmla="*/ 0 h 1426949"/>
              <a:gd name="connsiteX22" fmla="*/ 903815 w 1372282"/>
              <a:gd name="connsiteY22" fmla="*/ 44276 h 1426949"/>
              <a:gd name="connsiteX23" fmla="*/ 1081851 w 1372282"/>
              <a:gd name="connsiteY23" fmla="*/ 164455 h 1426949"/>
              <a:gd name="connsiteX24" fmla="*/ 1202030 w 1372282"/>
              <a:gd name="connsiteY24" fmla="*/ 342491 h 1426949"/>
              <a:gd name="connsiteX25" fmla="*/ 1246306 w 1372282"/>
              <a:gd name="connsiteY25" fmla="*/ 560152 h 1426949"/>
              <a:gd name="connsiteX26" fmla="*/ 1246306 w 1372282"/>
              <a:gd name="connsiteY26" fmla="*/ 977243 h 1426949"/>
              <a:gd name="connsiteX27" fmla="*/ 1363508 w 1372282"/>
              <a:gd name="connsiteY27" fmla="*/ 1160487 h 1426949"/>
              <a:gd name="connsiteX28" fmla="*/ 1365369 w 1372282"/>
              <a:gd name="connsiteY28" fmla="*/ 1217414 h 1426949"/>
              <a:gd name="connsiteX29" fmla="*/ 1316628 w 1372282"/>
              <a:gd name="connsiteY29" fmla="*/ 1246436 h 1426949"/>
              <a:gd name="connsiteX30" fmla="*/ 55867 w 1372282"/>
              <a:gd name="connsiteY30" fmla="*/ 1246436 h 1426949"/>
              <a:gd name="connsiteX31" fmla="*/ 7126 w 1372282"/>
              <a:gd name="connsiteY31" fmla="*/ 1217786 h 1426949"/>
              <a:gd name="connsiteX32" fmla="*/ 8242 w 1372282"/>
              <a:gd name="connsiteY32" fmla="*/ 1161232 h 1426949"/>
              <a:gd name="connsiteX33" fmla="*/ 126002 w 1372282"/>
              <a:gd name="connsiteY33" fmla="*/ 969801 h 1426949"/>
              <a:gd name="connsiteX34" fmla="*/ 126002 w 1372282"/>
              <a:gd name="connsiteY34" fmla="*/ 560152 h 1426949"/>
              <a:gd name="connsiteX35" fmla="*/ 170279 w 1372282"/>
              <a:gd name="connsiteY35" fmla="*/ 342491 h 1426949"/>
              <a:gd name="connsiteX36" fmla="*/ 290458 w 1372282"/>
              <a:gd name="connsiteY36" fmla="*/ 164455 h 1426949"/>
              <a:gd name="connsiteX37" fmla="*/ 468493 w 1372282"/>
              <a:gd name="connsiteY37" fmla="*/ 44276 h 1426949"/>
              <a:gd name="connsiteX38" fmla="*/ 686154 w 1372282"/>
              <a:gd name="connsiteY38" fmla="*/ 0 h 1426949"/>
            </a:gdLst>
            <a:ahLst/>
            <a:cxnLst/>
            <a:rect l="l" t="t" r="r" b="b"/>
            <a:pathLst>
              <a:path w="1372282" h="1426949">
                <a:moveTo>
                  <a:pt x="337768" y="1315328"/>
                </a:moveTo>
                <a:lnTo>
                  <a:pt x="530173" y="1315328"/>
                </a:lnTo>
                <a:lnTo>
                  <a:pt x="842109" y="1315328"/>
                </a:lnTo>
                <a:lnTo>
                  <a:pt x="1034514" y="1315328"/>
                </a:lnTo>
                <a:cubicBezTo>
                  <a:pt x="1065396" y="1315328"/>
                  <a:pt x="1090325" y="1340257"/>
                  <a:pt x="1090325" y="1371139"/>
                </a:cubicBezTo>
                <a:cubicBezTo>
                  <a:pt x="1090325" y="1402021"/>
                  <a:pt x="1065210" y="1426949"/>
                  <a:pt x="1034514" y="1426949"/>
                </a:cubicBezTo>
                <a:lnTo>
                  <a:pt x="842109" y="1426949"/>
                </a:lnTo>
                <a:lnTo>
                  <a:pt x="530173" y="1426949"/>
                </a:lnTo>
                <a:lnTo>
                  <a:pt x="337768" y="1426949"/>
                </a:lnTo>
                <a:cubicBezTo>
                  <a:pt x="306886" y="1426949"/>
                  <a:pt x="281957" y="1402021"/>
                  <a:pt x="281957" y="1371139"/>
                </a:cubicBezTo>
                <a:cubicBezTo>
                  <a:pt x="281957" y="1340257"/>
                  <a:pt x="306886" y="1315328"/>
                  <a:pt x="337768" y="1315328"/>
                </a:cubicBezTo>
                <a:close/>
                <a:moveTo>
                  <a:pt x="686154" y="111621"/>
                </a:moveTo>
                <a:cubicBezTo>
                  <a:pt x="438914" y="111621"/>
                  <a:pt x="237624" y="312725"/>
                  <a:pt x="237624" y="560152"/>
                </a:cubicBezTo>
                <a:lnTo>
                  <a:pt x="237624" y="985614"/>
                </a:lnTo>
                <a:cubicBezTo>
                  <a:pt x="237624" y="996032"/>
                  <a:pt x="234833" y="1006078"/>
                  <a:pt x="229252" y="1014822"/>
                </a:cubicBezTo>
                <a:lnTo>
                  <a:pt x="155768" y="1134814"/>
                </a:lnTo>
                <a:lnTo>
                  <a:pt x="1214680" y="1134814"/>
                </a:lnTo>
                <a:lnTo>
                  <a:pt x="1143429" y="1023565"/>
                </a:lnTo>
                <a:cubicBezTo>
                  <a:pt x="1137662" y="1014636"/>
                  <a:pt x="1134685" y="1004218"/>
                  <a:pt x="1134685" y="993428"/>
                </a:cubicBezTo>
                <a:lnTo>
                  <a:pt x="1134685" y="560152"/>
                </a:lnTo>
                <a:cubicBezTo>
                  <a:pt x="1134685" y="312911"/>
                  <a:pt x="933581" y="111621"/>
                  <a:pt x="686154" y="111621"/>
                </a:cubicBezTo>
                <a:close/>
                <a:moveTo>
                  <a:pt x="686154" y="0"/>
                </a:moveTo>
                <a:cubicBezTo>
                  <a:pt x="761499" y="0"/>
                  <a:pt x="834610" y="14883"/>
                  <a:pt x="903815" y="44276"/>
                </a:cubicBezTo>
                <a:cubicBezTo>
                  <a:pt x="970416" y="72554"/>
                  <a:pt x="1030319" y="113109"/>
                  <a:pt x="1081851" y="164455"/>
                </a:cubicBezTo>
                <a:cubicBezTo>
                  <a:pt x="1133383" y="215987"/>
                  <a:pt x="1173753" y="275890"/>
                  <a:pt x="1202030" y="342491"/>
                </a:cubicBezTo>
                <a:cubicBezTo>
                  <a:pt x="1231423" y="411510"/>
                  <a:pt x="1246306" y="484808"/>
                  <a:pt x="1246306" y="560152"/>
                </a:cubicBezTo>
                <a:lnTo>
                  <a:pt x="1246306" y="977243"/>
                </a:lnTo>
                <a:lnTo>
                  <a:pt x="1363508" y="1160487"/>
                </a:lnTo>
                <a:cubicBezTo>
                  <a:pt x="1374484" y="1177603"/>
                  <a:pt x="1375229" y="1199555"/>
                  <a:pt x="1365369" y="1217414"/>
                </a:cubicBezTo>
                <a:cubicBezTo>
                  <a:pt x="1355695" y="1235273"/>
                  <a:pt x="1336905" y="1246436"/>
                  <a:pt x="1316628" y="1246436"/>
                </a:cubicBezTo>
                <a:lnTo>
                  <a:pt x="55867" y="1246436"/>
                </a:lnTo>
                <a:cubicBezTo>
                  <a:pt x="35589" y="1246436"/>
                  <a:pt x="16986" y="1235460"/>
                  <a:pt x="7126" y="1217786"/>
                </a:cubicBezTo>
                <a:cubicBezTo>
                  <a:pt x="-2734" y="1200113"/>
                  <a:pt x="-2362" y="1178533"/>
                  <a:pt x="8242" y="1161232"/>
                </a:cubicBezTo>
                <a:lnTo>
                  <a:pt x="126002" y="969801"/>
                </a:lnTo>
                <a:lnTo>
                  <a:pt x="126002" y="560152"/>
                </a:lnTo>
                <a:cubicBezTo>
                  <a:pt x="126002" y="484808"/>
                  <a:pt x="140885" y="411696"/>
                  <a:pt x="170279" y="342491"/>
                </a:cubicBezTo>
                <a:cubicBezTo>
                  <a:pt x="198556" y="275890"/>
                  <a:pt x="239112" y="215987"/>
                  <a:pt x="290458" y="164455"/>
                </a:cubicBezTo>
                <a:cubicBezTo>
                  <a:pt x="341803" y="112923"/>
                  <a:pt x="401893" y="72554"/>
                  <a:pt x="468493" y="44276"/>
                </a:cubicBezTo>
                <a:cubicBezTo>
                  <a:pt x="537512" y="14883"/>
                  <a:pt x="610810" y="0"/>
                  <a:pt x="686154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10800000" flipV="1">
            <a:off x="1" y="-1"/>
            <a:ext cx="1991291" cy="1950195"/>
          </a:xfrm>
          <a:custGeom>
            <a:avLst/>
            <a:gdLst>
              <a:gd name="connsiteX0" fmla="*/ 3218672 w 3218672"/>
              <a:gd name="connsiteY0" fmla="*/ 0 h 2460079"/>
              <a:gd name="connsiteX1" fmla="*/ 3218672 w 3218672"/>
              <a:gd name="connsiteY1" fmla="*/ 2460079 h 2460079"/>
              <a:gd name="connsiteX2" fmla="*/ 3165923 w 3218672"/>
              <a:gd name="connsiteY2" fmla="*/ 2367014 h 2460079"/>
              <a:gd name="connsiteX3" fmla="*/ 272650 w 3218672"/>
              <a:gd name="connsiteY3" fmla="*/ 106775 h 2460079"/>
              <a:gd name="connsiteX4" fmla="*/ 0 w 3218672"/>
              <a:gd name="connsiteY4" fmla="*/ 0 h 2460079"/>
            </a:gdLst>
            <a:ahLst/>
            <a:cxnLst/>
            <a:rect l="l" t="t" r="r" b="b"/>
            <a:pathLst>
              <a:path w="3218672" h="2460079">
                <a:moveTo>
                  <a:pt x="3218672" y="0"/>
                </a:moveTo>
                <a:lnTo>
                  <a:pt x="3218672" y="2460079"/>
                </a:lnTo>
                <a:lnTo>
                  <a:pt x="3165923" y="2367014"/>
                </a:lnTo>
                <a:cubicBezTo>
                  <a:pt x="2603216" y="1449584"/>
                  <a:pt x="1584065" y="663500"/>
                  <a:pt x="272650" y="1067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16200000">
            <a:off x="-115623" y="115625"/>
            <a:ext cx="1327188" cy="1095935"/>
          </a:xfrm>
          <a:custGeom>
            <a:avLst/>
            <a:gdLst>
              <a:gd name="connsiteX0" fmla="*/ 1239425 w 1239425"/>
              <a:gd name="connsiteY0" fmla="*/ 0 h 1342366"/>
              <a:gd name="connsiteX1" fmla="*/ 1239425 w 1239425"/>
              <a:gd name="connsiteY1" fmla="*/ 1342366 h 1342366"/>
              <a:gd name="connsiteX2" fmla="*/ 1186676 w 1239425"/>
              <a:gd name="connsiteY2" fmla="*/ 1251446 h 1342366"/>
              <a:gd name="connsiteX3" fmla="*/ 20805 w 1239425"/>
              <a:gd name="connsiteY3" fmla="*/ 15228 h 1342366"/>
              <a:gd name="connsiteX4" fmla="*/ 0 w 1239425"/>
              <a:gd name="connsiteY4" fmla="*/ 0 h 1342366"/>
            </a:gdLst>
            <a:ahLst/>
            <a:cxnLst/>
            <a:rect l="l" t="t" r="r" b="b"/>
            <a:pathLst>
              <a:path w="1239425" h="1342366">
                <a:moveTo>
                  <a:pt x="1239425" y="0"/>
                </a:moveTo>
                <a:lnTo>
                  <a:pt x="1239425" y="1342366"/>
                </a:lnTo>
                <a:lnTo>
                  <a:pt x="1186676" y="1251446"/>
                </a:lnTo>
                <a:cubicBezTo>
                  <a:pt x="905322" y="803304"/>
                  <a:pt x="509858" y="387242"/>
                  <a:pt x="20805" y="1522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16200000">
            <a:off x="-87617" y="87620"/>
            <a:ext cx="1005721" cy="830482"/>
          </a:xfrm>
          <a:custGeom>
            <a:avLst/>
            <a:gdLst>
              <a:gd name="connsiteX0" fmla="*/ 1239425 w 1239425"/>
              <a:gd name="connsiteY0" fmla="*/ 0 h 1342366"/>
              <a:gd name="connsiteX1" fmla="*/ 1239425 w 1239425"/>
              <a:gd name="connsiteY1" fmla="*/ 1342366 h 1342366"/>
              <a:gd name="connsiteX2" fmla="*/ 1186676 w 1239425"/>
              <a:gd name="connsiteY2" fmla="*/ 1251446 h 1342366"/>
              <a:gd name="connsiteX3" fmla="*/ 20805 w 1239425"/>
              <a:gd name="connsiteY3" fmla="*/ 15228 h 1342366"/>
              <a:gd name="connsiteX4" fmla="*/ 0 w 1239425"/>
              <a:gd name="connsiteY4" fmla="*/ 0 h 1342366"/>
            </a:gdLst>
            <a:ahLst/>
            <a:cxnLst/>
            <a:rect l="l" t="t" r="r" b="b"/>
            <a:pathLst>
              <a:path w="1239425" h="1342366">
                <a:moveTo>
                  <a:pt x="1239425" y="0"/>
                </a:moveTo>
                <a:lnTo>
                  <a:pt x="1239425" y="1342366"/>
                </a:lnTo>
                <a:lnTo>
                  <a:pt x="1186676" y="1251446"/>
                </a:lnTo>
                <a:cubicBezTo>
                  <a:pt x="905322" y="803304"/>
                  <a:pt x="509858" y="387242"/>
                  <a:pt x="20805" y="1522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>
            <a:off x="666578" y="607817"/>
            <a:ext cx="1965473" cy="454541"/>
          </a:xfrm>
          <a:prstGeom prst="roundRect">
            <a:avLst>
              <a:gd name="adj" fmla="val 12287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>
            <a:off x="653327" y="4617693"/>
            <a:ext cx="7864379" cy="2896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powerpoint design ---------------------------------------------------------------------</a:t>
            </a: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>
            <a:off x="661121" y="6070599"/>
            <a:ext cx="250705" cy="250705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>
            <a:off x="789080" y="6070599"/>
            <a:ext cx="250705" cy="250705"/>
          </a:xfrm>
          <a:prstGeom prst="ellipse">
            <a:avLst/>
          </a:prstGeom>
          <a:noFill/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>
            <a:off x="1372365" y="5389958"/>
            <a:ext cx="1123987" cy="3165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kumimoji="1" lang="en-US" altLang="zh-CN" sz="2000">
                <a:ln w="635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汇报人：</a:t>
            </a:r>
            <a:endParaRPr kumimoji="1" lang="zh-CN" altLang="en-US"/>
          </a:p>
        </p:txBody>
      </p:sp>
      <p:sp>
        <p:nvSpPr>
          <p:cNvPr id="28" name="标题 1"/>
          <p:cNvSpPr txBox="1"/>
          <p:nvPr/>
        </p:nvSpPr>
        <p:spPr>
          <a:xfrm>
            <a:off x="4558030" y="5418455"/>
            <a:ext cx="1303020" cy="2901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kumimoji="1" lang="en-US" altLang="zh-CN" sz="2000">
                <a:ln w="635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</a:rPr>
              <a:t>2025.3.14</a:t>
            </a:r>
            <a:endParaRPr kumimoji="1" lang="zh-CN" altLang="en-US"/>
          </a:p>
        </p:txBody>
      </p:sp>
      <p:sp>
        <p:nvSpPr>
          <p:cNvPr id="29" name="标题 1"/>
          <p:cNvSpPr txBox="1"/>
          <p:nvPr/>
        </p:nvSpPr>
        <p:spPr>
          <a:xfrm>
            <a:off x="2261758" y="5378910"/>
            <a:ext cx="1005791" cy="3386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kumimoji="1" lang="en-US" altLang="zh-CN"/>
              <a:t>Sihui Fu</a:t>
            </a:r>
            <a:endParaRPr kumimoji="1" lang="en-US" altLang="zh-CN"/>
          </a:p>
        </p:txBody>
      </p:sp>
      <p:sp>
        <p:nvSpPr>
          <p:cNvPr id="30" name="标题 1"/>
          <p:cNvSpPr txBox="1"/>
          <p:nvPr/>
        </p:nvSpPr>
        <p:spPr>
          <a:xfrm>
            <a:off x="3682151" y="5387925"/>
            <a:ext cx="1172578" cy="3205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kumimoji="1" lang="en-US" altLang="zh-CN" sz="2000">
                <a:ln w="635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时间：</a:t>
            </a:r>
            <a:endParaRPr kumimoji="1"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-11383" y="0"/>
            <a:ext cx="12214766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3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10800000" flipH="1">
            <a:off x="10566400" y="5265949"/>
            <a:ext cx="1625600" cy="1592051"/>
          </a:xfrm>
          <a:custGeom>
            <a:avLst/>
            <a:gdLst>
              <a:gd name="connsiteX0" fmla="*/ 3218672 w 3218672"/>
              <a:gd name="connsiteY0" fmla="*/ 0 h 2460079"/>
              <a:gd name="connsiteX1" fmla="*/ 3218672 w 3218672"/>
              <a:gd name="connsiteY1" fmla="*/ 2460079 h 2460079"/>
              <a:gd name="connsiteX2" fmla="*/ 3165923 w 3218672"/>
              <a:gd name="connsiteY2" fmla="*/ 2367014 h 2460079"/>
              <a:gd name="connsiteX3" fmla="*/ 272650 w 3218672"/>
              <a:gd name="connsiteY3" fmla="*/ 106775 h 2460079"/>
              <a:gd name="connsiteX4" fmla="*/ 0 w 3218672"/>
              <a:gd name="connsiteY4" fmla="*/ 0 h 2460079"/>
            </a:gdLst>
            <a:ahLst/>
            <a:cxnLst/>
            <a:rect l="l" t="t" r="r" b="b"/>
            <a:pathLst>
              <a:path w="3218672" h="2460079">
                <a:moveTo>
                  <a:pt x="3218672" y="0"/>
                </a:moveTo>
                <a:lnTo>
                  <a:pt x="3218672" y="2460079"/>
                </a:lnTo>
                <a:lnTo>
                  <a:pt x="3165923" y="2367014"/>
                </a:lnTo>
                <a:cubicBezTo>
                  <a:pt x="2603216" y="1449584"/>
                  <a:pt x="1584065" y="663500"/>
                  <a:pt x="272650" y="1067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16200000" flipH="1" flipV="1">
            <a:off x="11202934" y="5868936"/>
            <a:ext cx="1083456" cy="894672"/>
          </a:xfrm>
          <a:custGeom>
            <a:avLst/>
            <a:gdLst>
              <a:gd name="connsiteX0" fmla="*/ 1239425 w 1239425"/>
              <a:gd name="connsiteY0" fmla="*/ 0 h 1342366"/>
              <a:gd name="connsiteX1" fmla="*/ 1239425 w 1239425"/>
              <a:gd name="connsiteY1" fmla="*/ 1342366 h 1342366"/>
              <a:gd name="connsiteX2" fmla="*/ 1186676 w 1239425"/>
              <a:gd name="connsiteY2" fmla="*/ 1251446 h 1342366"/>
              <a:gd name="connsiteX3" fmla="*/ 20805 w 1239425"/>
              <a:gd name="connsiteY3" fmla="*/ 15228 h 1342366"/>
              <a:gd name="connsiteX4" fmla="*/ 0 w 1239425"/>
              <a:gd name="connsiteY4" fmla="*/ 0 h 1342366"/>
            </a:gdLst>
            <a:ahLst/>
            <a:cxnLst/>
            <a:rect l="l" t="t" r="r" b="b"/>
            <a:pathLst>
              <a:path w="1239425" h="1342366">
                <a:moveTo>
                  <a:pt x="1239425" y="0"/>
                </a:moveTo>
                <a:lnTo>
                  <a:pt x="1239425" y="1342366"/>
                </a:lnTo>
                <a:lnTo>
                  <a:pt x="1186676" y="1251446"/>
                </a:lnTo>
                <a:cubicBezTo>
                  <a:pt x="905322" y="803304"/>
                  <a:pt x="509858" y="387242"/>
                  <a:pt x="20805" y="1522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16200000" flipH="1" flipV="1">
            <a:off x="11442502" y="6108502"/>
            <a:ext cx="821025" cy="677968"/>
          </a:xfrm>
          <a:custGeom>
            <a:avLst/>
            <a:gdLst>
              <a:gd name="connsiteX0" fmla="*/ 1239425 w 1239425"/>
              <a:gd name="connsiteY0" fmla="*/ 0 h 1342366"/>
              <a:gd name="connsiteX1" fmla="*/ 1239425 w 1239425"/>
              <a:gd name="connsiteY1" fmla="*/ 1342366 h 1342366"/>
              <a:gd name="connsiteX2" fmla="*/ 1186676 w 1239425"/>
              <a:gd name="connsiteY2" fmla="*/ 1251446 h 1342366"/>
              <a:gd name="connsiteX3" fmla="*/ 20805 w 1239425"/>
              <a:gd name="connsiteY3" fmla="*/ 15228 h 1342366"/>
              <a:gd name="connsiteX4" fmla="*/ 0 w 1239425"/>
              <a:gd name="connsiteY4" fmla="*/ 0 h 1342366"/>
            </a:gdLst>
            <a:ahLst/>
            <a:cxnLst/>
            <a:rect l="l" t="t" r="r" b="b"/>
            <a:pathLst>
              <a:path w="1239425" h="1342366">
                <a:moveTo>
                  <a:pt x="1239425" y="0"/>
                </a:moveTo>
                <a:lnTo>
                  <a:pt x="1239425" y="1342366"/>
                </a:lnTo>
                <a:lnTo>
                  <a:pt x="1186676" y="1251446"/>
                </a:lnTo>
                <a:cubicBezTo>
                  <a:pt x="905322" y="803304"/>
                  <a:pt x="509858" y="387242"/>
                  <a:pt x="20805" y="1522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2700" y="0"/>
            <a:ext cx="12166600" cy="6858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2040" y="0"/>
            <a:ext cx="12203801" cy="6864695"/>
          </a:xfrm>
          <a:custGeom>
            <a:avLst/>
            <a:gdLst>
              <a:gd name="connsiteX0" fmla="*/ 0 w 12203801"/>
              <a:gd name="connsiteY0" fmla="*/ 0 h 6864695"/>
              <a:gd name="connsiteX1" fmla="*/ 804865 w 12203801"/>
              <a:gd name="connsiteY1" fmla="*/ 0 h 6864695"/>
              <a:gd name="connsiteX2" fmla="*/ 804865 w 12203801"/>
              <a:gd name="connsiteY2" fmla="*/ 0 h 6864695"/>
              <a:gd name="connsiteX3" fmla="*/ 2157646 w 12203801"/>
              <a:gd name="connsiteY3" fmla="*/ 0 h 6864695"/>
              <a:gd name="connsiteX4" fmla="*/ 10346532 w 12203801"/>
              <a:gd name="connsiteY4" fmla="*/ 0 h 6864695"/>
              <a:gd name="connsiteX5" fmla="*/ 12203802 w 12203801"/>
              <a:gd name="connsiteY5" fmla="*/ 2553384 h 6864695"/>
              <a:gd name="connsiteX6" fmla="*/ 12203802 w 12203801"/>
              <a:gd name="connsiteY6" fmla="*/ 6864695 h 6864695"/>
              <a:gd name="connsiteX7" fmla="*/ 5797996 w 12203801"/>
              <a:gd name="connsiteY7" fmla="*/ 6864695 h 6864695"/>
              <a:gd name="connsiteX8" fmla="*/ 2157646 w 12203801"/>
              <a:gd name="connsiteY8" fmla="*/ 6864695 h 6864695"/>
              <a:gd name="connsiteX9" fmla="*/ 1857269 w 12203801"/>
              <a:gd name="connsiteY9" fmla="*/ 6864695 h 6864695"/>
              <a:gd name="connsiteX10" fmla="*/ 0 w 12203801"/>
              <a:gd name="connsiteY10" fmla="*/ 4311312 h 6864695"/>
            </a:gdLst>
            <a:ahLst/>
            <a:cxnLst/>
            <a:rect l="l" t="t" r="r" b="b"/>
            <a:pathLst>
              <a:path w="12203801" h="6864695">
                <a:moveTo>
                  <a:pt x="0" y="0"/>
                </a:moveTo>
                <a:lnTo>
                  <a:pt x="804865" y="0"/>
                </a:lnTo>
                <a:lnTo>
                  <a:pt x="804865" y="0"/>
                </a:lnTo>
                <a:lnTo>
                  <a:pt x="2157646" y="0"/>
                </a:lnTo>
                <a:lnTo>
                  <a:pt x="10346532" y="0"/>
                </a:lnTo>
                <a:lnTo>
                  <a:pt x="12203802" y="2553384"/>
                </a:lnTo>
                <a:lnTo>
                  <a:pt x="12203802" y="6864695"/>
                </a:lnTo>
                <a:lnTo>
                  <a:pt x="5797996" y="6864695"/>
                </a:lnTo>
                <a:lnTo>
                  <a:pt x="2157646" y="6864695"/>
                </a:lnTo>
                <a:lnTo>
                  <a:pt x="1857269" y="6864695"/>
                </a:lnTo>
                <a:lnTo>
                  <a:pt x="0" y="4311312"/>
                </a:lnTo>
                <a:close/>
              </a:path>
            </a:pathLst>
          </a:custGeom>
          <a:solidFill>
            <a:schemeClr val="accent1"/>
          </a:solidFill>
          <a:ln w="18089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720551" y="1613477"/>
            <a:ext cx="2705100" cy="2794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dist">
              <a:lnSpc>
                <a:spcPct val="11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L" panose="00020600040101010101" charset="-122"/>
                <a:ea typeface="OPPOSans L" panose="00020600040101010101" charset="-122"/>
                <a:cs typeface="OPPOSans L" panose="00020600040101010101" charset="-122"/>
              </a:rPr>
              <a:t>CATALOGUE</a:t>
            </a:r>
            <a:endParaRPr kumimoji="1" lang="zh-CN" altLang="en-US"/>
          </a:p>
        </p:txBody>
      </p:sp>
      <p:cxnSp>
        <p:nvCxnSpPr>
          <p:cNvPr id="9" name="标题 1"/>
          <p:cNvCxnSpPr/>
          <p:nvPr/>
        </p:nvCxnSpPr>
        <p:spPr>
          <a:xfrm flipH="1">
            <a:off x="1720550" y="2147673"/>
            <a:ext cx="4207810" cy="0"/>
          </a:xfrm>
          <a:prstGeom prst="line">
            <a:avLst/>
          </a:prstGeom>
          <a:noFill/>
          <a:ln w="12700" cap="sq">
            <a:solidFill>
              <a:schemeClr val="bg1"/>
            </a:solidFill>
            <a:miter/>
          </a:ln>
        </p:spPr>
      </p:cxnSp>
      <p:sp>
        <p:nvSpPr>
          <p:cNvPr id="10" name="标题 1"/>
          <p:cNvSpPr txBox="1"/>
          <p:nvPr/>
        </p:nvSpPr>
        <p:spPr>
          <a:xfrm>
            <a:off x="1654245" y="1028700"/>
            <a:ext cx="1346200" cy="5588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kumimoji="1" lang="en-US" altLang="zh-CN" sz="4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目录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2655658" y="2768666"/>
            <a:ext cx="381000" cy="3937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1.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3094673" y="2817836"/>
            <a:ext cx="7855267" cy="86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Introduction to Chinese Economy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3094673" y="3990327"/>
            <a:ext cx="7855267" cy="86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Profiles of Chinese Rich Businessmen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2655658" y="3934482"/>
            <a:ext cx="381000" cy="3937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2.</a:t>
            </a:r>
            <a:endParaRPr kumimoji="1"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l="5233" t="399" r="5233" b="9660"/>
          <a:stretch>
            <a:fillRect/>
          </a:stretch>
        </p:blipFill>
        <p:spPr>
          <a:xfrm flipH="1">
            <a:off x="594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-2289081" y="-501576"/>
            <a:ext cx="7622229" cy="4092700"/>
          </a:xfrm>
          <a:custGeom>
            <a:avLst/>
            <a:gdLst>
              <a:gd name="connsiteX0" fmla="*/ 317331 w 10091886"/>
              <a:gd name="connsiteY0" fmla="*/ 1 h 5418764"/>
              <a:gd name="connsiteX1" fmla="*/ 326859 w 10091886"/>
              <a:gd name="connsiteY1" fmla="*/ 1 h 5418764"/>
              <a:gd name="connsiteX2" fmla="*/ 326861 w 10091886"/>
              <a:gd name="connsiteY2" fmla="*/ 1 h 5418764"/>
              <a:gd name="connsiteX3" fmla="*/ 708015 w 10091886"/>
              <a:gd name="connsiteY3" fmla="*/ 1 h 5418764"/>
              <a:gd name="connsiteX4" fmla="*/ 9877874 w 10091886"/>
              <a:gd name="connsiteY4" fmla="*/ 5294543 h 5418764"/>
              <a:gd name="connsiteX5" fmla="*/ 9877897 w 10091886"/>
              <a:gd name="connsiteY5" fmla="*/ 5294556 h 5418764"/>
              <a:gd name="connsiteX6" fmla="*/ 9991604 w 10091886"/>
              <a:gd name="connsiteY6" fmla="*/ 5360208 h 5418764"/>
              <a:gd name="connsiteX7" fmla="*/ 9873829 w 10091886"/>
              <a:gd name="connsiteY7" fmla="*/ 5297582 h 5418764"/>
              <a:gd name="connsiteX8" fmla="*/ 10090124 w 10091886"/>
              <a:gd name="connsiteY8" fmla="*/ 5417484 h 5418764"/>
              <a:gd name="connsiteX9" fmla="*/ 10091886 w 10091886"/>
              <a:gd name="connsiteY9" fmla="*/ 5418764 h 5418764"/>
              <a:gd name="connsiteX10" fmla="*/ 0 w 10091886"/>
              <a:gd name="connsiteY10" fmla="*/ 52473 h 5418764"/>
              <a:gd name="connsiteX11" fmla="*/ 2169 w 10091886"/>
              <a:gd name="connsiteY11" fmla="*/ 48394 h 5418764"/>
              <a:gd name="connsiteX12" fmla="*/ 9873743 w 10091886"/>
              <a:gd name="connsiteY12" fmla="*/ 5297535 h 5418764"/>
              <a:gd name="connsiteX13" fmla="*/ 2360859 w 10091886"/>
              <a:gd name="connsiteY13" fmla="*/ 0 h 5418764"/>
              <a:gd name="connsiteX14" fmla="*/ 2634011 w 10091886"/>
              <a:gd name="connsiteY14" fmla="*/ 0 h 5418764"/>
              <a:gd name="connsiteX15" fmla="*/ 2634012 w 10091886"/>
              <a:gd name="connsiteY15" fmla="*/ 0 h 5418764"/>
              <a:gd name="connsiteX16" fmla="*/ 2640235 w 10091886"/>
              <a:gd name="connsiteY16" fmla="*/ 0 h 5418764"/>
              <a:gd name="connsiteX17" fmla="*/ 10067998 w 10091886"/>
              <a:gd name="connsiteY17" fmla="*/ 5396884 h 5418764"/>
              <a:gd name="connsiteX18" fmla="*/ 10067784 w 10091886"/>
              <a:gd name="connsiteY18" fmla="*/ 5396751 h 5418764"/>
              <a:gd name="connsiteX19" fmla="*/ 9896867 w 10091886"/>
              <a:gd name="connsiteY19" fmla="*/ 5277066 h 5418764"/>
              <a:gd name="connsiteX20" fmla="*/ 2354477 w 10091886"/>
              <a:gd name="connsiteY20" fmla="*/ 0 h 5418764"/>
              <a:gd name="connsiteX21" fmla="*/ 2360858 w 10091886"/>
              <a:gd name="connsiteY21" fmla="*/ 0 h 5418764"/>
              <a:gd name="connsiteX22" fmla="*/ 9896867 w 10091886"/>
              <a:gd name="connsiteY22" fmla="*/ 5277066 h 5418764"/>
              <a:gd name="connsiteX23" fmla="*/ 9981534 w 10091886"/>
              <a:gd name="connsiteY23" fmla="*/ 5338584 h 5418764"/>
              <a:gd name="connsiteX24" fmla="*/ 9894458 w 10091886"/>
              <a:gd name="connsiteY24" fmla="*/ 5279847 h 5418764"/>
              <a:gd name="connsiteX25" fmla="*/ 1751252 w 10091886"/>
              <a:gd name="connsiteY25" fmla="*/ 0 h 5418764"/>
              <a:gd name="connsiteX26" fmla="*/ 1757970 w 10091886"/>
              <a:gd name="connsiteY26" fmla="*/ 0 h 5418764"/>
              <a:gd name="connsiteX27" fmla="*/ 1757972 w 10091886"/>
              <a:gd name="connsiteY27" fmla="*/ 1 h 5418764"/>
              <a:gd name="connsiteX28" fmla="*/ 2060663 w 10091886"/>
              <a:gd name="connsiteY28" fmla="*/ 1 h 5418764"/>
              <a:gd name="connsiteX29" fmla="*/ 9892014 w 10091886"/>
              <a:gd name="connsiteY29" fmla="*/ 5282614 h 5418764"/>
              <a:gd name="connsiteX30" fmla="*/ 9892027 w 10091886"/>
              <a:gd name="connsiteY30" fmla="*/ 5282622 h 5418764"/>
              <a:gd name="connsiteX31" fmla="*/ 2060665 w 10091886"/>
              <a:gd name="connsiteY31" fmla="*/ 1 h 5418764"/>
              <a:gd name="connsiteX32" fmla="*/ 2067205 w 10091886"/>
              <a:gd name="connsiteY32" fmla="*/ 1 h 5418764"/>
              <a:gd name="connsiteX33" fmla="*/ 2067207 w 10091886"/>
              <a:gd name="connsiteY33" fmla="*/ 1 h 5418764"/>
              <a:gd name="connsiteX34" fmla="*/ 2354475 w 10091886"/>
              <a:gd name="connsiteY34" fmla="*/ 1 h 5418764"/>
              <a:gd name="connsiteX35" fmla="*/ 9894458 w 10091886"/>
              <a:gd name="connsiteY35" fmla="*/ 5279848 h 5418764"/>
              <a:gd name="connsiteX36" fmla="*/ 9980156 w 10091886"/>
              <a:gd name="connsiteY36" fmla="*/ 5339858 h 5418764"/>
              <a:gd name="connsiteX37" fmla="*/ 9892109 w 10091886"/>
              <a:gd name="connsiteY37" fmla="*/ 5282677 h 5418764"/>
              <a:gd name="connsiteX38" fmla="*/ 9978608 w 10091886"/>
              <a:gd name="connsiteY38" fmla="*/ 5341024 h 5418764"/>
              <a:gd name="connsiteX39" fmla="*/ 9889328 w 10091886"/>
              <a:gd name="connsiteY39" fmla="*/ 5285232 h 5418764"/>
              <a:gd name="connsiteX40" fmla="*/ 1422965 w 10091886"/>
              <a:gd name="connsiteY40" fmla="*/ 0 h 5418764"/>
              <a:gd name="connsiteX41" fmla="*/ 1431681 w 10091886"/>
              <a:gd name="connsiteY41" fmla="*/ 0 h 5418764"/>
              <a:gd name="connsiteX42" fmla="*/ 1431682 w 10091886"/>
              <a:gd name="connsiteY42" fmla="*/ 0 h 5418764"/>
              <a:gd name="connsiteX43" fmla="*/ 1751251 w 10091886"/>
              <a:gd name="connsiteY43" fmla="*/ 0 h 5418764"/>
              <a:gd name="connsiteX44" fmla="*/ 9889328 w 10091886"/>
              <a:gd name="connsiteY44" fmla="*/ 5285232 h 5418764"/>
              <a:gd name="connsiteX45" fmla="*/ 3311159 w 10091886"/>
              <a:gd name="connsiteY45" fmla="*/ 1174496 h 5418764"/>
              <a:gd name="connsiteX46" fmla="*/ 9889327 w 10091886"/>
              <a:gd name="connsiteY46" fmla="*/ 5285232 h 5418764"/>
              <a:gd name="connsiteX47" fmla="*/ 9999843 w 10091886"/>
              <a:gd name="connsiteY47" fmla="*/ 5357006 h 5418764"/>
              <a:gd name="connsiteX48" fmla="*/ 9885895 w 10091886"/>
              <a:gd name="connsiteY48" fmla="*/ 5288536 h 5418764"/>
              <a:gd name="connsiteX49" fmla="*/ 1084817 w 10091886"/>
              <a:gd name="connsiteY49" fmla="*/ 0 h 5418764"/>
              <a:gd name="connsiteX50" fmla="*/ 1422963 w 10091886"/>
              <a:gd name="connsiteY50" fmla="*/ 0 h 5418764"/>
              <a:gd name="connsiteX51" fmla="*/ 9885895 w 10091886"/>
              <a:gd name="connsiteY51" fmla="*/ 5288536 h 5418764"/>
              <a:gd name="connsiteX52" fmla="*/ 708016 w 10091886"/>
              <a:gd name="connsiteY52" fmla="*/ 0 h 5418764"/>
              <a:gd name="connsiteX53" fmla="*/ 717255 w 10091886"/>
              <a:gd name="connsiteY53" fmla="*/ 0 h 5418764"/>
              <a:gd name="connsiteX54" fmla="*/ 717256 w 10091886"/>
              <a:gd name="connsiteY54" fmla="*/ 1 h 5418764"/>
              <a:gd name="connsiteX55" fmla="*/ 1075848 w 10091886"/>
              <a:gd name="connsiteY55" fmla="*/ 1 h 5418764"/>
              <a:gd name="connsiteX56" fmla="*/ 9882097 w 10091886"/>
              <a:gd name="connsiteY56" fmla="*/ 5291645 h 5418764"/>
              <a:gd name="connsiteX57" fmla="*/ 9882125 w 10091886"/>
              <a:gd name="connsiteY57" fmla="*/ 5291661 h 5418764"/>
              <a:gd name="connsiteX58" fmla="*/ 1075849 w 10091886"/>
              <a:gd name="connsiteY58" fmla="*/ 1 h 5418764"/>
              <a:gd name="connsiteX59" fmla="*/ 1084819 w 10091886"/>
              <a:gd name="connsiteY59" fmla="*/ 1 h 5418764"/>
              <a:gd name="connsiteX60" fmla="*/ 9885895 w 10091886"/>
              <a:gd name="connsiteY60" fmla="*/ 5288537 h 5418764"/>
              <a:gd name="connsiteX61" fmla="*/ 9997479 w 10091886"/>
              <a:gd name="connsiteY61" fmla="*/ 5358266 h 5418764"/>
              <a:gd name="connsiteX62" fmla="*/ 9882213 w 10091886"/>
              <a:gd name="connsiteY62" fmla="*/ 5291714 h 5418764"/>
              <a:gd name="connsiteX63" fmla="*/ 9994650 w 10091886"/>
              <a:gd name="connsiteY63" fmla="*/ 5359276 h 5418764"/>
              <a:gd name="connsiteX64" fmla="*/ 9877896 w 10091886"/>
              <a:gd name="connsiteY64" fmla="*/ 5294555 h 5418764"/>
            </a:gdLst>
            <a:ahLst/>
            <a:cxnLst/>
            <a:rect l="l" t="t" r="r" b="b"/>
            <a:pathLst>
              <a:path w="10091886" h="5418764">
                <a:moveTo>
                  <a:pt x="317331" y="1"/>
                </a:moveTo>
                <a:lnTo>
                  <a:pt x="326859" y="1"/>
                </a:lnTo>
                <a:lnTo>
                  <a:pt x="326861" y="1"/>
                </a:lnTo>
                <a:lnTo>
                  <a:pt x="708015" y="1"/>
                </a:lnTo>
                <a:lnTo>
                  <a:pt x="9877874" y="5294543"/>
                </a:lnTo>
                <a:lnTo>
                  <a:pt x="9877897" y="5294556"/>
                </a:lnTo>
                <a:lnTo>
                  <a:pt x="9991604" y="5360208"/>
                </a:lnTo>
                <a:lnTo>
                  <a:pt x="9873829" y="5297582"/>
                </a:lnTo>
                <a:lnTo>
                  <a:pt x="10090124" y="5417484"/>
                </a:lnTo>
                <a:lnTo>
                  <a:pt x="10091886" y="5418764"/>
                </a:lnTo>
                <a:lnTo>
                  <a:pt x="0" y="52473"/>
                </a:lnTo>
                <a:lnTo>
                  <a:pt x="2169" y="48394"/>
                </a:lnTo>
                <a:lnTo>
                  <a:pt x="9873743" y="5297535"/>
                </a:lnTo>
                <a:close/>
                <a:moveTo>
                  <a:pt x="2360859" y="0"/>
                </a:moveTo>
                <a:lnTo>
                  <a:pt x="2634011" y="0"/>
                </a:lnTo>
                <a:lnTo>
                  <a:pt x="2634012" y="0"/>
                </a:lnTo>
                <a:lnTo>
                  <a:pt x="2640235" y="0"/>
                </a:lnTo>
                <a:lnTo>
                  <a:pt x="10067998" y="5396884"/>
                </a:lnTo>
                <a:lnTo>
                  <a:pt x="10067784" y="5396751"/>
                </a:lnTo>
                <a:lnTo>
                  <a:pt x="9896867" y="5277066"/>
                </a:lnTo>
                <a:close/>
                <a:moveTo>
                  <a:pt x="2354477" y="0"/>
                </a:moveTo>
                <a:lnTo>
                  <a:pt x="2360858" y="0"/>
                </a:lnTo>
                <a:lnTo>
                  <a:pt x="9896867" y="5277066"/>
                </a:lnTo>
                <a:lnTo>
                  <a:pt x="9981534" y="5338584"/>
                </a:lnTo>
                <a:lnTo>
                  <a:pt x="9894458" y="5279847"/>
                </a:lnTo>
                <a:close/>
                <a:moveTo>
                  <a:pt x="1751252" y="0"/>
                </a:moveTo>
                <a:lnTo>
                  <a:pt x="1757970" y="0"/>
                </a:lnTo>
                <a:lnTo>
                  <a:pt x="1757972" y="1"/>
                </a:lnTo>
                <a:lnTo>
                  <a:pt x="2060663" y="1"/>
                </a:lnTo>
                <a:lnTo>
                  <a:pt x="9892014" y="5282614"/>
                </a:lnTo>
                <a:lnTo>
                  <a:pt x="9892027" y="5282622"/>
                </a:lnTo>
                <a:lnTo>
                  <a:pt x="2060665" y="1"/>
                </a:lnTo>
                <a:lnTo>
                  <a:pt x="2067205" y="1"/>
                </a:lnTo>
                <a:lnTo>
                  <a:pt x="2067207" y="1"/>
                </a:lnTo>
                <a:lnTo>
                  <a:pt x="2354475" y="1"/>
                </a:lnTo>
                <a:lnTo>
                  <a:pt x="9894458" y="5279848"/>
                </a:lnTo>
                <a:lnTo>
                  <a:pt x="9980156" y="5339858"/>
                </a:lnTo>
                <a:lnTo>
                  <a:pt x="9892109" y="5282677"/>
                </a:lnTo>
                <a:lnTo>
                  <a:pt x="9978608" y="5341024"/>
                </a:lnTo>
                <a:lnTo>
                  <a:pt x="9889328" y="5285232"/>
                </a:lnTo>
                <a:close/>
                <a:moveTo>
                  <a:pt x="1422965" y="0"/>
                </a:moveTo>
                <a:lnTo>
                  <a:pt x="1431681" y="0"/>
                </a:lnTo>
                <a:lnTo>
                  <a:pt x="1431682" y="0"/>
                </a:lnTo>
                <a:lnTo>
                  <a:pt x="1751251" y="0"/>
                </a:lnTo>
                <a:lnTo>
                  <a:pt x="9889328" y="5285232"/>
                </a:lnTo>
                <a:lnTo>
                  <a:pt x="3311159" y="1174496"/>
                </a:lnTo>
                <a:lnTo>
                  <a:pt x="9889327" y="5285232"/>
                </a:lnTo>
                <a:lnTo>
                  <a:pt x="9999843" y="5357006"/>
                </a:lnTo>
                <a:lnTo>
                  <a:pt x="9885895" y="5288536"/>
                </a:lnTo>
                <a:close/>
                <a:moveTo>
                  <a:pt x="1084817" y="0"/>
                </a:moveTo>
                <a:lnTo>
                  <a:pt x="1422963" y="0"/>
                </a:lnTo>
                <a:lnTo>
                  <a:pt x="9885895" y="5288536"/>
                </a:lnTo>
                <a:close/>
                <a:moveTo>
                  <a:pt x="708016" y="0"/>
                </a:moveTo>
                <a:lnTo>
                  <a:pt x="717255" y="0"/>
                </a:lnTo>
                <a:lnTo>
                  <a:pt x="717256" y="1"/>
                </a:lnTo>
                <a:lnTo>
                  <a:pt x="1075848" y="1"/>
                </a:lnTo>
                <a:lnTo>
                  <a:pt x="9882097" y="5291645"/>
                </a:lnTo>
                <a:lnTo>
                  <a:pt x="9882125" y="5291661"/>
                </a:lnTo>
                <a:lnTo>
                  <a:pt x="1075849" y="1"/>
                </a:lnTo>
                <a:lnTo>
                  <a:pt x="1084819" y="1"/>
                </a:lnTo>
                <a:lnTo>
                  <a:pt x="9885895" y="5288537"/>
                </a:lnTo>
                <a:lnTo>
                  <a:pt x="9997479" y="5358266"/>
                </a:lnTo>
                <a:lnTo>
                  <a:pt x="9882213" y="5291714"/>
                </a:lnTo>
                <a:lnTo>
                  <a:pt x="9994650" y="5359276"/>
                </a:lnTo>
                <a:lnTo>
                  <a:pt x="9877896" y="5294555"/>
                </a:lnTo>
                <a:close/>
              </a:path>
            </a:pathLst>
          </a:custGeom>
          <a:noFill/>
          <a:ln w="12700" cap="sq">
            <a:gradFill>
              <a:gsLst>
                <a:gs pos="35000">
                  <a:schemeClr val="bg1">
                    <a:alpha val="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35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flipH="1">
            <a:off x="1050651" y="-72570"/>
            <a:ext cx="10091886" cy="5418764"/>
          </a:xfrm>
          <a:custGeom>
            <a:avLst/>
            <a:gdLst>
              <a:gd name="connsiteX0" fmla="*/ 317331 w 10091886"/>
              <a:gd name="connsiteY0" fmla="*/ 1 h 5418764"/>
              <a:gd name="connsiteX1" fmla="*/ 326859 w 10091886"/>
              <a:gd name="connsiteY1" fmla="*/ 1 h 5418764"/>
              <a:gd name="connsiteX2" fmla="*/ 326861 w 10091886"/>
              <a:gd name="connsiteY2" fmla="*/ 1 h 5418764"/>
              <a:gd name="connsiteX3" fmla="*/ 708015 w 10091886"/>
              <a:gd name="connsiteY3" fmla="*/ 1 h 5418764"/>
              <a:gd name="connsiteX4" fmla="*/ 9877874 w 10091886"/>
              <a:gd name="connsiteY4" fmla="*/ 5294543 h 5418764"/>
              <a:gd name="connsiteX5" fmla="*/ 9877897 w 10091886"/>
              <a:gd name="connsiteY5" fmla="*/ 5294556 h 5418764"/>
              <a:gd name="connsiteX6" fmla="*/ 9991604 w 10091886"/>
              <a:gd name="connsiteY6" fmla="*/ 5360208 h 5418764"/>
              <a:gd name="connsiteX7" fmla="*/ 9873829 w 10091886"/>
              <a:gd name="connsiteY7" fmla="*/ 5297582 h 5418764"/>
              <a:gd name="connsiteX8" fmla="*/ 10090124 w 10091886"/>
              <a:gd name="connsiteY8" fmla="*/ 5417484 h 5418764"/>
              <a:gd name="connsiteX9" fmla="*/ 10091886 w 10091886"/>
              <a:gd name="connsiteY9" fmla="*/ 5418764 h 5418764"/>
              <a:gd name="connsiteX10" fmla="*/ 0 w 10091886"/>
              <a:gd name="connsiteY10" fmla="*/ 52473 h 5418764"/>
              <a:gd name="connsiteX11" fmla="*/ 2169 w 10091886"/>
              <a:gd name="connsiteY11" fmla="*/ 48394 h 5418764"/>
              <a:gd name="connsiteX12" fmla="*/ 9873743 w 10091886"/>
              <a:gd name="connsiteY12" fmla="*/ 5297535 h 5418764"/>
              <a:gd name="connsiteX13" fmla="*/ 2360859 w 10091886"/>
              <a:gd name="connsiteY13" fmla="*/ 0 h 5418764"/>
              <a:gd name="connsiteX14" fmla="*/ 2634011 w 10091886"/>
              <a:gd name="connsiteY14" fmla="*/ 0 h 5418764"/>
              <a:gd name="connsiteX15" fmla="*/ 2634012 w 10091886"/>
              <a:gd name="connsiteY15" fmla="*/ 0 h 5418764"/>
              <a:gd name="connsiteX16" fmla="*/ 2640235 w 10091886"/>
              <a:gd name="connsiteY16" fmla="*/ 0 h 5418764"/>
              <a:gd name="connsiteX17" fmla="*/ 10067998 w 10091886"/>
              <a:gd name="connsiteY17" fmla="*/ 5396884 h 5418764"/>
              <a:gd name="connsiteX18" fmla="*/ 10067784 w 10091886"/>
              <a:gd name="connsiteY18" fmla="*/ 5396751 h 5418764"/>
              <a:gd name="connsiteX19" fmla="*/ 9896867 w 10091886"/>
              <a:gd name="connsiteY19" fmla="*/ 5277066 h 5418764"/>
              <a:gd name="connsiteX20" fmla="*/ 2354477 w 10091886"/>
              <a:gd name="connsiteY20" fmla="*/ 0 h 5418764"/>
              <a:gd name="connsiteX21" fmla="*/ 2360858 w 10091886"/>
              <a:gd name="connsiteY21" fmla="*/ 0 h 5418764"/>
              <a:gd name="connsiteX22" fmla="*/ 9896867 w 10091886"/>
              <a:gd name="connsiteY22" fmla="*/ 5277066 h 5418764"/>
              <a:gd name="connsiteX23" fmla="*/ 9981534 w 10091886"/>
              <a:gd name="connsiteY23" fmla="*/ 5338584 h 5418764"/>
              <a:gd name="connsiteX24" fmla="*/ 9894458 w 10091886"/>
              <a:gd name="connsiteY24" fmla="*/ 5279847 h 5418764"/>
              <a:gd name="connsiteX25" fmla="*/ 1751252 w 10091886"/>
              <a:gd name="connsiteY25" fmla="*/ 0 h 5418764"/>
              <a:gd name="connsiteX26" fmla="*/ 1757970 w 10091886"/>
              <a:gd name="connsiteY26" fmla="*/ 0 h 5418764"/>
              <a:gd name="connsiteX27" fmla="*/ 1757972 w 10091886"/>
              <a:gd name="connsiteY27" fmla="*/ 1 h 5418764"/>
              <a:gd name="connsiteX28" fmla="*/ 2060663 w 10091886"/>
              <a:gd name="connsiteY28" fmla="*/ 1 h 5418764"/>
              <a:gd name="connsiteX29" fmla="*/ 9892014 w 10091886"/>
              <a:gd name="connsiteY29" fmla="*/ 5282614 h 5418764"/>
              <a:gd name="connsiteX30" fmla="*/ 9892027 w 10091886"/>
              <a:gd name="connsiteY30" fmla="*/ 5282622 h 5418764"/>
              <a:gd name="connsiteX31" fmla="*/ 2060665 w 10091886"/>
              <a:gd name="connsiteY31" fmla="*/ 1 h 5418764"/>
              <a:gd name="connsiteX32" fmla="*/ 2067205 w 10091886"/>
              <a:gd name="connsiteY32" fmla="*/ 1 h 5418764"/>
              <a:gd name="connsiteX33" fmla="*/ 2067207 w 10091886"/>
              <a:gd name="connsiteY33" fmla="*/ 1 h 5418764"/>
              <a:gd name="connsiteX34" fmla="*/ 2354475 w 10091886"/>
              <a:gd name="connsiteY34" fmla="*/ 1 h 5418764"/>
              <a:gd name="connsiteX35" fmla="*/ 9894458 w 10091886"/>
              <a:gd name="connsiteY35" fmla="*/ 5279848 h 5418764"/>
              <a:gd name="connsiteX36" fmla="*/ 9980156 w 10091886"/>
              <a:gd name="connsiteY36" fmla="*/ 5339858 h 5418764"/>
              <a:gd name="connsiteX37" fmla="*/ 9892109 w 10091886"/>
              <a:gd name="connsiteY37" fmla="*/ 5282677 h 5418764"/>
              <a:gd name="connsiteX38" fmla="*/ 9978608 w 10091886"/>
              <a:gd name="connsiteY38" fmla="*/ 5341024 h 5418764"/>
              <a:gd name="connsiteX39" fmla="*/ 9889328 w 10091886"/>
              <a:gd name="connsiteY39" fmla="*/ 5285232 h 5418764"/>
              <a:gd name="connsiteX40" fmla="*/ 1422965 w 10091886"/>
              <a:gd name="connsiteY40" fmla="*/ 0 h 5418764"/>
              <a:gd name="connsiteX41" fmla="*/ 1431681 w 10091886"/>
              <a:gd name="connsiteY41" fmla="*/ 0 h 5418764"/>
              <a:gd name="connsiteX42" fmla="*/ 1431682 w 10091886"/>
              <a:gd name="connsiteY42" fmla="*/ 0 h 5418764"/>
              <a:gd name="connsiteX43" fmla="*/ 1751251 w 10091886"/>
              <a:gd name="connsiteY43" fmla="*/ 0 h 5418764"/>
              <a:gd name="connsiteX44" fmla="*/ 9889328 w 10091886"/>
              <a:gd name="connsiteY44" fmla="*/ 5285232 h 5418764"/>
              <a:gd name="connsiteX45" fmla="*/ 3311159 w 10091886"/>
              <a:gd name="connsiteY45" fmla="*/ 1174496 h 5418764"/>
              <a:gd name="connsiteX46" fmla="*/ 9889327 w 10091886"/>
              <a:gd name="connsiteY46" fmla="*/ 5285232 h 5418764"/>
              <a:gd name="connsiteX47" fmla="*/ 9999843 w 10091886"/>
              <a:gd name="connsiteY47" fmla="*/ 5357006 h 5418764"/>
              <a:gd name="connsiteX48" fmla="*/ 9885895 w 10091886"/>
              <a:gd name="connsiteY48" fmla="*/ 5288536 h 5418764"/>
              <a:gd name="connsiteX49" fmla="*/ 1084817 w 10091886"/>
              <a:gd name="connsiteY49" fmla="*/ 0 h 5418764"/>
              <a:gd name="connsiteX50" fmla="*/ 1422963 w 10091886"/>
              <a:gd name="connsiteY50" fmla="*/ 0 h 5418764"/>
              <a:gd name="connsiteX51" fmla="*/ 9885895 w 10091886"/>
              <a:gd name="connsiteY51" fmla="*/ 5288536 h 5418764"/>
              <a:gd name="connsiteX52" fmla="*/ 708016 w 10091886"/>
              <a:gd name="connsiteY52" fmla="*/ 0 h 5418764"/>
              <a:gd name="connsiteX53" fmla="*/ 717255 w 10091886"/>
              <a:gd name="connsiteY53" fmla="*/ 0 h 5418764"/>
              <a:gd name="connsiteX54" fmla="*/ 717256 w 10091886"/>
              <a:gd name="connsiteY54" fmla="*/ 1 h 5418764"/>
              <a:gd name="connsiteX55" fmla="*/ 1075848 w 10091886"/>
              <a:gd name="connsiteY55" fmla="*/ 1 h 5418764"/>
              <a:gd name="connsiteX56" fmla="*/ 9882097 w 10091886"/>
              <a:gd name="connsiteY56" fmla="*/ 5291645 h 5418764"/>
              <a:gd name="connsiteX57" fmla="*/ 9882125 w 10091886"/>
              <a:gd name="connsiteY57" fmla="*/ 5291661 h 5418764"/>
              <a:gd name="connsiteX58" fmla="*/ 1075849 w 10091886"/>
              <a:gd name="connsiteY58" fmla="*/ 1 h 5418764"/>
              <a:gd name="connsiteX59" fmla="*/ 1084819 w 10091886"/>
              <a:gd name="connsiteY59" fmla="*/ 1 h 5418764"/>
              <a:gd name="connsiteX60" fmla="*/ 9885895 w 10091886"/>
              <a:gd name="connsiteY60" fmla="*/ 5288537 h 5418764"/>
              <a:gd name="connsiteX61" fmla="*/ 9997479 w 10091886"/>
              <a:gd name="connsiteY61" fmla="*/ 5358266 h 5418764"/>
              <a:gd name="connsiteX62" fmla="*/ 9882213 w 10091886"/>
              <a:gd name="connsiteY62" fmla="*/ 5291714 h 5418764"/>
              <a:gd name="connsiteX63" fmla="*/ 9994650 w 10091886"/>
              <a:gd name="connsiteY63" fmla="*/ 5359276 h 5418764"/>
              <a:gd name="connsiteX64" fmla="*/ 9877896 w 10091886"/>
              <a:gd name="connsiteY64" fmla="*/ 5294555 h 5418764"/>
            </a:gdLst>
            <a:ahLst/>
            <a:cxnLst/>
            <a:rect l="l" t="t" r="r" b="b"/>
            <a:pathLst>
              <a:path w="10091886" h="5418764">
                <a:moveTo>
                  <a:pt x="317331" y="1"/>
                </a:moveTo>
                <a:lnTo>
                  <a:pt x="326859" y="1"/>
                </a:lnTo>
                <a:lnTo>
                  <a:pt x="326861" y="1"/>
                </a:lnTo>
                <a:lnTo>
                  <a:pt x="708015" y="1"/>
                </a:lnTo>
                <a:lnTo>
                  <a:pt x="9877874" y="5294543"/>
                </a:lnTo>
                <a:lnTo>
                  <a:pt x="9877897" y="5294556"/>
                </a:lnTo>
                <a:lnTo>
                  <a:pt x="9991604" y="5360208"/>
                </a:lnTo>
                <a:lnTo>
                  <a:pt x="9873829" y="5297582"/>
                </a:lnTo>
                <a:lnTo>
                  <a:pt x="10090124" y="5417484"/>
                </a:lnTo>
                <a:lnTo>
                  <a:pt x="10091886" y="5418764"/>
                </a:lnTo>
                <a:lnTo>
                  <a:pt x="0" y="52473"/>
                </a:lnTo>
                <a:lnTo>
                  <a:pt x="2169" y="48394"/>
                </a:lnTo>
                <a:lnTo>
                  <a:pt x="9873743" y="5297535"/>
                </a:lnTo>
                <a:close/>
                <a:moveTo>
                  <a:pt x="2360859" y="0"/>
                </a:moveTo>
                <a:lnTo>
                  <a:pt x="2634011" y="0"/>
                </a:lnTo>
                <a:lnTo>
                  <a:pt x="2634012" y="0"/>
                </a:lnTo>
                <a:lnTo>
                  <a:pt x="2640235" y="0"/>
                </a:lnTo>
                <a:lnTo>
                  <a:pt x="10067998" y="5396884"/>
                </a:lnTo>
                <a:lnTo>
                  <a:pt x="10067784" y="5396751"/>
                </a:lnTo>
                <a:lnTo>
                  <a:pt x="9896867" y="5277066"/>
                </a:lnTo>
                <a:close/>
                <a:moveTo>
                  <a:pt x="2354477" y="0"/>
                </a:moveTo>
                <a:lnTo>
                  <a:pt x="2360858" y="0"/>
                </a:lnTo>
                <a:lnTo>
                  <a:pt x="9896867" y="5277066"/>
                </a:lnTo>
                <a:lnTo>
                  <a:pt x="9981534" y="5338584"/>
                </a:lnTo>
                <a:lnTo>
                  <a:pt x="9894458" y="5279847"/>
                </a:lnTo>
                <a:close/>
                <a:moveTo>
                  <a:pt x="1751252" y="0"/>
                </a:moveTo>
                <a:lnTo>
                  <a:pt x="1757970" y="0"/>
                </a:lnTo>
                <a:lnTo>
                  <a:pt x="1757972" y="1"/>
                </a:lnTo>
                <a:lnTo>
                  <a:pt x="2060663" y="1"/>
                </a:lnTo>
                <a:lnTo>
                  <a:pt x="9892014" y="5282614"/>
                </a:lnTo>
                <a:lnTo>
                  <a:pt x="9892027" y="5282622"/>
                </a:lnTo>
                <a:lnTo>
                  <a:pt x="2060665" y="1"/>
                </a:lnTo>
                <a:lnTo>
                  <a:pt x="2067205" y="1"/>
                </a:lnTo>
                <a:lnTo>
                  <a:pt x="2067207" y="1"/>
                </a:lnTo>
                <a:lnTo>
                  <a:pt x="2354475" y="1"/>
                </a:lnTo>
                <a:lnTo>
                  <a:pt x="9894458" y="5279848"/>
                </a:lnTo>
                <a:lnTo>
                  <a:pt x="9980156" y="5339858"/>
                </a:lnTo>
                <a:lnTo>
                  <a:pt x="9892109" y="5282677"/>
                </a:lnTo>
                <a:lnTo>
                  <a:pt x="9978608" y="5341024"/>
                </a:lnTo>
                <a:lnTo>
                  <a:pt x="9889328" y="5285232"/>
                </a:lnTo>
                <a:close/>
                <a:moveTo>
                  <a:pt x="1422965" y="0"/>
                </a:moveTo>
                <a:lnTo>
                  <a:pt x="1431681" y="0"/>
                </a:lnTo>
                <a:lnTo>
                  <a:pt x="1431682" y="0"/>
                </a:lnTo>
                <a:lnTo>
                  <a:pt x="1751251" y="0"/>
                </a:lnTo>
                <a:lnTo>
                  <a:pt x="9889328" y="5285232"/>
                </a:lnTo>
                <a:lnTo>
                  <a:pt x="3311159" y="1174496"/>
                </a:lnTo>
                <a:lnTo>
                  <a:pt x="9889327" y="5285232"/>
                </a:lnTo>
                <a:lnTo>
                  <a:pt x="9999843" y="5357006"/>
                </a:lnTo>
                <a:lnTo>
                  <a:pt x="9885895" y="5288536"/>
                </a:lnTo>
                <a:close/>
                <a:moveTo>
                  <a:pt x="1084817" y="0"/>
                </a:moveTo>
                <a:lnTo>
                  <a:pt x="1422963" y="0"/>
                </a:lnTo>
                <a:lnTo>
                  <a:pt x="9885895" y="5288536"/>
                </a:lnTo>
                <a:close/>
                <a:moveTo>
                  <a:pt x="708016" y="0"/>
                </a:moveTo>
                <a:lnTo>
                  <a:pt x="717255" y="0"/>
                </a:lnTo>
                <a:lnTo>
                  <a:pt x="717256" y="1"/>
                </a:lnTo>
                <a:lnTo>
                  <a:pt x="1075848" y="1"/>
                </a:lnTo>
                <a:lnTo>
                  <a:pt x="9882097" y="5291645"/>
                </a:lnTo>
                <a:lnTo>
                  <a:pt x="9882125" y="5291661"/>
                </a:lnTo>
                <a:lnTo>
                  <a:pt x="1075849" y="1"/>
                </a:lnTo>
                <a:lnTo>
                  <a:pt x="1084819" y="1"/>
                </a:lnTo>
                <a:lnTo>
                  <a:pt x="9885895" y="5288537"/>
                </a:lnTo>
                <a:lnTo>
                  <a:pt x="9997479" y="5358266"/>
                </a:lnTo>
                <a:lnTo>
                  <a:pt x="9882213" y="5291714"/>
                </a:lnTo>
                <a:lnTo>
                  <a:pt x="9994650" y="5359276"/>
                </a:lnTo>
                <a:lnTo>
                  <a:pt x="9877896" y="5294555"/>
                </a:lnTo>
                <a:close/>
              </a:path>
            </a:pathLst>
          </a:custGeom>
          <a:noFill/>
          <a:ln w="12700" cap="sq">
            <a:gradFill>
              <a:gsLst>
                <a:gs pos="35000">
                  <a:schemeClr val="bg1">
                    <a:alpha val="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35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flipH="1">
            <a:off x="4485508" y="0"/>
            <a:ext cx="7707087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1863324" flipH="1" flipV="1">
            <a:off x="-4559301" y="3785845"/>
            <a:ext cx="11675538" cy="5676147"/>
          </a:xfrm>
          <a:custGeom>
            <a:avLst/>
            <a:gdLst>
              <a:gd name="connsiteX0" fmla="*/ 7694509 w 11675538"/>
              <a:gd name="connsiteY0" fmla="*/ 3642202 h 5676147"/>
              <a:gd name="connsiteX1" fmla="*/ 719233 w 11675538"/>
              <a:gd name="connsiteY1" fmla="*/ 4962047 h 5676147"/>
              <a:gd name="connsiteX2" fmla="*/ 542499 w 11675538"/>
              <a:gd name="connsiteY2" fmla="*/ 5125225 h 5676147"/>
              <a:gd name="connsiteX3" fmla="*/ 542500 w 11675538"/>
              <a:gd name="connsiteY3" fmla="*/ 5125225 h 5676147"/>
              <a:gd name="connsiteX4" fmla="*/ 542500 w 11675538"/>
              <a:gd name="connsiteY4" fmla="*/ 5125225 h 5676147"/>
              <a:gd name="connsiteX5" fmla="*/ 1478286 w 11675538"/>
              <a:gd name="connsiteY5" fmla="*/ 4931182 h 5676147"/>
              <a:gd name="connsiteX6" fmla="*/ 7768648 w 11675538"/>
              <a:gd name="connsiteY6" fmla="*/ 3622207 h 5676147"/>
              <a:gd name="connsiteX7" fmla="*/ 7694710 w 11675538"/>
              <a:gd name="connsiteY7" fmla="*/ 3630912 h 5676147"/>
              <a:gd name="connsiteX8" fmla="*/ 1209430 w 11675538"/>
              <a:gd name="connsiteY8" fmla="*/ 4509450 h 5676147"/>
              <a:gd name="connsiteX9" fmla="*/ 1206094 w 11675538"/>
              <a:gd name="connsiteY9" fmla="*/ 4512529 h 5676147"/>
              <a:gd name="connsiteX10" fmla="*/ 7694792 w 11675538"/>
              <a:gd name="connsiteY10" fmla="*/ 3633528 h 5676147"/>
              <a:gd name="connsiteX11" fmla="*/ 7768296 w 11675538"/>
              <a:gd name="connsiteY11" fmla="*/ 3624895 h 5676147"/>
              <a:gd name="connsiteX12" fmla="*/ 7694930 w 11675538"/>
              <a:gd name="connsiteY12" fmla="*/ 3636141 h 5676147"/>
              <a:gd name="connsiteX13" fmla="*/ 7768542 w 11675538"/>
              <a:gd name="connsiteY13" fmla="*/ 3623539 h 5676147"/>
              <a:gd name="connsiteX14" fmla="*/ 7694793 w 11675538"/>
              <a:gd name="connsiteY14" fmla="*/ 3633529 h 5676147"/>
              <a:gd name="connsiteX15" fmla="*/ 1206094 w 11675538"/>
              <a:gd name="connsiteY15" fmla="*/ 4512531 h 5676147"/>
              <a:gd name="connsiteX16" fmla="*/ 1055951 w 11675538"/>
              <a:gd name="connsiteY16" fmla="*/ 4651157 h 5676147"/>
              <a:gd name="connsiteX17" fmla="*/ 1055950 w 11675538"/>
              <a:gd name="connsiteY17" fmla="*/ 4651158 h 5676147"/>
              <a:gd name="connsiteX18" fmla="*/ 1052532 w 11675538"/>
              <a:gd name="connsiteY18" fmla="*/ 4654313 h 5676147"/>
              <a:gd name="connsiteX19" fmla="*/ 7694861 w 11675538"/>
              <a:gd name="connsiteY19" fmla="*/ 3636152 h 5676147"/>
              <a:gd name="connsiteX20" fmla="*/ 7694850 w 11675538"/>
              <a:gd name="connsiteY20" fmla="*/ 3636154 h 5676147"/>
              <a:gd name="connsiteX21" fmla="*/ 1052531 w 11675538"/>
              <a:gd name="connsiteY21" fmla="*/ 4654315 h 5676147"/>
              <a:gd name="connsiteX22" fmla="*/ 894328 w 11675538"/>
              <a:gd name="connsiteY22" fmla="*/ 4800383 h 5676147"/>
              <a:gd name="connsiteX23" fmla="*/ 894326 w 11675538"/>
              <a:gd name="connsiteY23" fmla="*/ 4800384 h 5676147"/>
              <a:gd name="connsiteX24" fmla="*/ 890815 w 11675538"/>
              <a:gd name="connsiteY24" fmla="*/ 4803625 h 5676147"/>
              <a:gd name="connsiteX25" fmla="*/ 7694709 w 11675538"/>
              <a:gd name="connsiteY25" fmla="*/ 3638818 h 5676147"/>
              <a:gd name="connsiteX26" fmla="*/ 7787107 w 11675538"/>
              <a:gd name="connsiteY26" fmla="*/ 3623000 h 5676147"/>
              <a:gd name="connsiteX27" fmla="*/ 7694709 w 11675538"/>
              <a:gd name="connsiteY27" fmla="*/ 3638819 h 5676147"/>
              <a:gd name="connsiteX28" fmla="*/ 2272883 w 11675538"/>
              <a:gd name="connsiteY28" fmla="*/ 4664724 h 5676147"/>
              <a:gd name="connsiteX29" fmla="*/ 7694709 w 11675538"/>
              <a:gd name="connsiteY29" fmla="*/ 3638818 h 5676147"/>
              <a:gd name="connsiteX30" fmla="*/ 890815 w 11675538"/>
              <a:gd name="connsiteY30" fmla="*/ 4803626 h 5676147"/>
              <a:gd name="connsiteX31" fmla="*/ 723790 w 11675538"/>
              <a:gd name="connsiteY31" fmla="*/ 4957839 h 5676147"/>
              <a:gd name="connsiteX32" fmla="*/ 723790 w 11675538"/>
              <a:gd name="connsiteY32" fmla="*/ 4957840 h 5676147"/>
              <a:gd name="connsiteX33" fmla="*/ 719234 w 11675538"/>
              <a:gd name="connsiteY33" fmla="*/ 4962046 h 5676147"/>
              <a:gd name="connsiteX34" fmla="*/ 7694509 w 11675538"/>
              <a:gd name="connsiteY34" fmla="*/ 3642202 h 5676147"/>
              <a:gd name="connsiteX35" fmla="*/ 7785488 w 11675538"/>
              <a:gd name="connsiteY35" fmla="*/ 3626693 h 5676147"/>
              <a:gd name="connsiteX36" fmla="*/ 7694119 w 11675538"/>
              <a:gd name="connsiteY36" fmla="*/ 3645640 h 5676147"/>
              <a:gd name="connsiteX37" fmla="*/ 7786479 w 11675538"/>
              <a:gd name="connsiteY37" fmla="*/ 3624800 h 5676147"/>
              <a:gd name="connsiteX38" fmla="*/ 7694510 w 11675538"/>
              <a:gd name="connsiteY38" fmla="*/ 3642203 h 5676147"/>
              <a:gd name="connsiteX39" fmla="*/ 1478286 w 11675538"/>
              <a:gd name="connsiteY39" fmla="*/ 4931182 h 5676147"/>
              <a:gd name="connsiteX40" fmla="*/ 542500 w 11675538"/>
              <a:gd name="connsiteY40" fmla="*/ 5125225 h 5676147"/>
              <a:gd name="connsiteX41" fmla="*/ 537812 w 11675538"/>
              <a:gd name="connsiteY41" fmla="*/ 5129553 h 5676147"/>
              <a:gd name="connsiteX42" fmla="*/ 7694047 w 11675538"/>
              <a:gd name="connsiteY42" fmla="*/ 3645655 h 5676147"/>
              <a:gd name="connsiteX43" fmla="*/ 7694026 w 11675538"/>
              <a:gd name="connsiteY43" fmla="*/ 3645660 h 5676147"/>
              <a:gd name="connsiteX44" fmla="*/ 537812 w 11675538"/>
              <a:gd name="connsiteY44" fmla="*/ 5129554 h 5676147"/>
              <a:gd name="connsiteX45" fmla="*/ 350392 w 11675538"/>
              <a:gd name="connsiteY45" fmla="*/ 5302598 h 5676147"/>
              <a:gd name="connsiteX46" fmla="*/ 350391 w 11675538"/>
              <a:gd name="connsiteY46" fmla="*/ 5302598 h 5676147"/>
              <a:gd name="connsiteX47" fmla="*/ 345562 w 11675538"/>
              <a:gd name="connsiteY47" fmla="*/ 5307057 h 5676147"/>
              <a:gd name="connsiteX48" fmla="*/ 7693233 w 11675538"/>
              <a:gd name="connsiteY48" fmla="*/ 3649208 h 5676147"/>
              <a:gd name="connsiteX49" fmla="*/ 7841972 w 11675538"/>
              <a:gd name="connsiteY49" fmla="*/ 3610954 h 5676147"/>
              <a:gd name="connsiteX50" fmla="*/ 1355448 w 11675538"/>
              <a:gd name="connsiteY50" fmla="*/ 4374632 h 5676147"/>
              <a:gd name="connsiteX51" fmla="*/ 1352195 w 11675538"/>
              <a:gd name="connsiteY51" fmla="*/ 4377635 h 5676147"/>
              <a:gd name="connsiteX52" fmla="*/ 1352195 w 11675538"/>
              <a:gd name="connsiteY52" fmla="*/ 4377635 h 5676147"/>
              <a:gd name="connsiteX53" fmla="*/ 1209430 w 11675538"/>
              <a:gd name="connsiteY53" fmla="*/ 4509449 h 5676147"/>
              <a:gd name="connsiteX54" fmla="*/ 7694710 w 11675538"/>
              <a:gd name="connsiteY54" fmla="*/ 3630912 h 5676147"/>
              <a:gd name="connsiteX55" fmla="*/ 7841796 w 11675538"/>
              <a:gd name="connsiteY55" fmla="*/ 3610988 h 5676147"/>
              <a:gd name="connsiteX56" fmla="*/ 7865016 w 11675538"/>
              <a:gd name="connsiteY56" fmla="*/ 3610862 h 5676147"/>
              <a:gd name="connsiteX57" fmla="*/ 7863477 w 11675538"/>
              <a:gd name="connsiteY57" fmla="*/ 3611044 h 5676147"/>
              <a:gd name="connsiteX58" fmla="*/ 7692569 w 11675538"/>
              <a:gd name="connsiteY58" fmla="*/ 3652752 h 5676147"/>
              <a:gd name="connsiteX59" fmla="*/ 7784346 w 11675538"/>
              <a:gd name="connsiteY59" fmla="*/ 3628650 h 5676147"/>
              <a:gd name="connsiteX60" fmla="*/ 7693235 w 11675538"/>
              <a:gd name="connsiteY60" fmla="*/ 3649208 h 5676147"/>
              <a:gd name="connsiteX61" fmla="*/ 7693216 w 11675538"/>
              <a:gd name="connsiteY61" fmla="*/ 3649212 h 5676147"/>
              <a:gd name="connsiteX62" fmla="*/ 345562 w 11675538"/>
              <a:gd name="connsiteY62" fmla="*/ 5307058 h 5676147"/>
              <a:gd name="connsiteX63" fmla="*/ 146349 w 11675538"/>
              <a:gd name="connsiteY63" fmla="*/ 5490990 h 5676147"/>
              <a:gd name="connsiteX64" fmla="*/ 146348 w 11675538"/>
              <a:gd name="connsiteY64" fmla="*/ 5490991 h 5676147"/>
              <a:gd name="connsiteX65" fmla="*/ 141368 w 11675538"/>
              <a:gd name="connsiteY65" fmla="*/ 5495589 h 5676147"/>
              <a:gd name="connsiteX66" fmla="*/ 7692501 w 11675538"/>
              <a:gd name="connsiteY66" fmla="*/ 3652770 h 5676147"/>
              <a:gd name="connsiteX67" fmla="*/ 0 w 11675538"/>
              <a:gd name="connsiteY67" fmla="*/ 5672969 h 5676147"/>
              <a:gd name="connsiteX68" fmla="*/ 834 w 11675538"/>
              <a:gd name="connsiteY68" fmla="*/ 5676147 h 5676147"/>
              <a:gd name="connsiteX69" fmla="*/ 8600663 w 11675538"/>
              <a:gd name="connsiteY69" fmla="*/ 3313118 h 5676147"/>
              <a:gd name="connsiteX70" fmla="*/ 1517394 w 11675538"/>
              <a:gd name="connsiteY70" fmla="*/ 3786182 h 5676147"/>
              <a:gd name="connsiteX71" fmla="*/ 1322352 w 11675538"/>
              <a:gd name="connsiteY71" fmla="*/ 3926967 h 5676147"/>
              <a:gd name="connsiteX72" fmla="*/ 8619044 w 11675538"/>
              <a:gd name="connsiteY72" fmla="*/ 3306603 h 5676147"/>
              <a:gd name="connsiteX73" fmla="*/ 8601808 w 11675538"/>
              <a:gd name="connsiteY73" fmla="*/ 3307151 h 5676147"/>
              <a:gd name="connsiteX74" fmla="*/ 8615016 w 11675538"/>
              <a:gd name="connsiteY74" fmla="*/ 3306500 h 5676147"/>
              <a:gd name="connsiteX75" fmla="*/ 9782805 w 11675538"/>
              <a:gd name="connsiteY75" fmla="*/ 3322786 h 5676147"/>
              <a:gd name="connsiteX76" fmla="*/ 9709369 w 11675538"/>
              <a:gd name="connsiteY76" fmla="*/ 3310548 h 5676147"/>
              <a:gd name="connsiteX77" fmla="*/ 3236091 w 11675538"/>
              <a:gd name="connsiteY77" fmla="*/ 2347551 h 5676147"/>
              <a:gd name="connsiteX78" fmla="*/ 3232030 w 11675538"/>
              <a:gd name="connsiteY78" fmla="*/ 2349580 h 5676147"/>
              <a:gd name="connsiteX79" fmla="*/ 9708720 w 11675538"/>
              <a:gd name="connsiteY79" fmla="*/ 3313083 h 5676147"/>
              <a:gd name="connsiteX80" fmla="*/ 9781718 w 11675538"/>
              <a:gd name="connsiteY80" fmla="*/ 3325269 h 5676147"/>
              <a:gd name="connsiteX81" fmla="*/ 9708124 w 11675538"/>
              <a:gd name="connsiteY81" fmla="*/ 3315631 h 5676147"/>
              <a:gd name="connsiteX82" fmla="*/ 9782332 w 11675538"/>
              <a:gd name="connsiteY82" fmla="*/ 3324035 h 5676147"/>
              <a:gd name="connsiteX83" fmla="*/ 9708720 w 11675538"/>
              <a:gd name="connsiteY83" fmla="*/ 3313084 h 5676147"/>
              <a:gd name="connsiteX84" fmla="*/ 3232029 w 11675538"/>
              <a:gd name="connsiteY84" fmla="*/ 2349581 h 5676147"/>
              <a:gd name="connsiteX85" fmla="*/ 3049211 w 11675538"/>
              <a:gd name="connsiteY85" fmla="*/ 2440890 h 5676147"/>
              <a:gd name="connsiteX86" fmla="*/ 3049210 w 11675538"/>
              <a:gd name="connsiteY86" fmla="*/ 2440891 h 5676147"/>
              <a:gd name="connsiteX87" fmla="*/ 3045048 w 11675538"/>
              <a:gd name="connsiteY87" fmla="*/ 2442969 h 5676147"/>
              <a:gd name="connsiteX88" fmla="*/ 9708055 w 11675538"/>
              <a:gd name="connsiteY88" fmla="*/ 3315622 h 5676147"/>
              <a:gd name="connsiteX89" fmla="*/ 9708044 w 11675538"/>
              <a:gd name="connsiteY89" fmla="*/ 3315621 h 5676147"/>
              <a:gd name="connsiteX90" fmla="*/ 3045046 w 11675538"/>
              <a:gd name="connsiteY90" fmla="*/ 2442970 h 5676147"/>
              <a:gd name="connsiteX91" fmla="*/ 2852413 w 11675538"/>
              <a:gd name="connsiteY91" fmla="*/ 2539181 h 5676147"/>
              <a:gd name="connsiteX92" fmla="*/ 2852412 w 11675538"/>
              <a:gd name="connsiteY92" fmla="*/ 2539182 h 5676147"/>
              <a:gd name="connsiteX93" fmla="*/ 2848136 w 11675538"/>
              <a:gd name="connsiteY93" fmla="*/ 2541317 h 5676147"/>
              <a:gd name="connsiteX94" fmla="*/ 9707166 w 11675538"/>
              <a:gd name="connsiteY94" fmla="*/ 3318141 h 5676147"/>
              <a:gd name="connsiteX95" fmla="*/ 9800312 w 11675538"/>
              <a:gd name="connsiteY95" fmla="*/ 3328690 h 5676147"/>
              <a:gd name="connsiteX96" fmla="*/ 9707165 w 11675538"/>
              <a:gd name="connsiteY96" fmla="*/ 3318141 h 5676147"/>
              <a:gd name="connsiteX97" fmla="*/ 4214184 w 11675538"/>
              <a:gd name="connsiteY97" fmla="*/ 2792948 h 5676147"/>
              <a:gd name="connsiteX98" fmla="*/ 9707166 w 11675538"/>
              <a:gd name="connsiteY98" fmla="*/ 3318141 h 5676147"/>
              <a:gd name="connsiteX99" fmla="*/ 2848135 w 11675538"/>
              <a:gd name="connsiteY99" fmla="*/ 2541317 h 5676147"/>
              <a:gd name="connsiteX100" fmla="*/ 2644761 w 11675538"/>
              <a:gd name="connsiteY100" fmla="*/ 2642893 h 5676147"/>
              <a:gd name="connsiteX101" fmla="*/ 2644760 w 11675538"/>
              <a:gd name="connsiteY101" fmla="*/ 2642894 h 5676147"/>
              <a:gd name="connsiteX102" fmla="*/ 2639213 w 11675538"/>
              <a:gd name="connsiteY102" fmla="*/ 2645664 h 5676147"/>
              <a:gd name="connsiteX103" fmla="*/ 9706031 w 11675538"/>
              <a:gd name="connsiteY103" fmla="*/ 3321335 h 5676147"/>
              <a:gd name="connsiteX104" fmla="*/ 9797728 w 11675538"/>
              <a:gd name="connsiteY104" fmla="*/ 3331786 h 5676147"/>
              <a:gd name="connsiteX105" fmla="*/ 9704699 w 11675538"/>
              <a:gd name="connsiteY105" fmla="*/ 3324527 h 5676147"/>
              <a:gd name="connsiteX106" fmla="*/ 9799208 w 11675538"/>
              <a:gd name="connsiteY106" fmla="*/ 3330244 h 5676147"/>
              <a:gd name="connsiteX107" fmla="*/ 9706031 w 11675538"/>
              <a:gd name="connsiteY107" fmla="*/ 3321335 h 5676147"/>
              <a:gd name="connsiteX108" fmla="*/ 3922608 w 11675538"/>
              <a:gd name="connsiteY108" fmla="*/ 2870075 h 5676147"/>
              <a:gd name="connsiteX109" fmla="*/ 9706031 w 11675538"/>
              <a:gd name="connsiteY109" fmla="*/ 3321335 h 5676147"/>
              <a:gd name="connsiteX110" fmla="*/ 2639211 w 11675538"/>
              <a:gd name="connsiteY110" fmla="*/ 2645665 h 5676147"/>
              <a:gd name="connsiteX111" fmla="*/ 2424014 w 11675538"/>
              <a:gd name="connsiteY111" fmla="*/ 2753146 h 5676147"/>
              <a:gd name="connsiteX112" fmla="*/ 2424016 w 11675538"/>
              <a:gd name="connsiteY112" fmla="*/ 2753146 h 5676147"/>
              <a:gd name="connsiteX113" fmla="*/ 2418307 w 11675538"/>
              <a:gd name="connsiteY113" fmla="*/ 2755997 h 5676147"/>
              <a:gd name="connsiteX114" fmla="*/ 9704626 w 11675538"/>
              <a:gd name="connsiteY114" fmla="*/ 3324522 h 5676147"/>
              <a:gd name="connsiteX115" fmla="*/ 9704603 w 11675538"/>
              <a:gd name="connsiteY115" fmla="*/ 3324520 h 5676147"/>
              <a:gd name="connsiteX116" fmla="*/ 2418307 w 11675538"/>
              <a:gd name="connsiteY116" fmla="*/ 2755997 h 5676147"/>
              <a:gd name="connsiteX117" fmla="*/ 2190097 w 11675538"/>
              <a:gd name="connsiteY117" fmla="*/ 2869977 h 5676147"/>
              <a:gd name="connsiteX118" fmla="*/ 2190097 w 11675538"/>
              <a:gd name="connsiteY118" fmla="*/ 2869976 h 5676147"/>
              <a:gd name="connsiteX119" fmla="*/ 2184217 w 11675538"/>
              <a:gd name="connsiteY119" fmla="*/ 2872913 h 5676147"/>
              <a:gd name="connsiteX120" fmla="*/ 9702854 w 11675538"/>
              <a:gd name="connsiteY120" fmla="*/ 3327708 h 5676147"/>
              <a:gd name="connsiteX121" fmla="*/ 9856361 w 11675538"/>
              <a:gd name="connsiteY121" fmla="*/ 3332406 h 5676147"/>
              <a:gd name="connsiteX122" fmla="*/ 3413888 w 11675538"/>
              <a:gd name="connsiteY122" fmla="*/ 2258750 h 5676147"/>
              <a:gd name="connsiteX123" fmla="*/ 3409928 w 11675538"/>
              <a:gd name="connsiteY123" fmla="*/ 2260728 h 5676147"/>
              <a:gd name="connsiteX124" fmla="*/ 3409927 w 11675538"/>
              <a:gd name="connsiteY124" fmla="*/ 2260729 h 5676147"/>
              <a:gd name="connsiteX125" fmla="*/ 3236092 w 11675538"/>
              <a:gd name="connsiteY125" fmla="*/ 2347551 h 5676147"/>
              <a:gd name="connsiteX126" fmla="*/ 9709369 w 11675538"/>
              <a:gd name="connsiteY126" fmla="*/ 3310548 h 5676147"/>
              <a:gd name="connsiteX127" fmla="*/ 9856183 w 11675538"/>
              <a:gd name="connsiteY127" fmla="*/ 3332389 h 5676147"/>
              <a:gd name="connsiteX128" fmla="*/ 9878518 w 11675538"/>
              <a:gd name="connsiteY128" fmla="*/ 3338737 h 5676147"/>
              <a:gd name="connsiteX129" fmla="*/ 9876990 w 11675538"/>
              <a:gd name="connsiteY129" fmla="*/ 3338483 h 5676147"/>
              <a:gd name="connsiteX130" fmla="*/ 9701228 w 11675538"/>
              <a:gd name="connsiteY130" fmla="*/ 3330927 h 5676147"/>
              <a:gd name="connsiteX131" fmla="*/ 9796086 w 11675538"/>
              <a:gd name="connsiteY131" fmla="*/ 3333347 h 5676147"/>
              <a:gd name="connsiteX132" fmla="*/ 9702855 w 11675538"/>
              <a:gd name="connsiteY132" fmla="*/ 3327708 h 5676147"/>
              <a:gd name="connsiteX133" fmla="*/ 9702836 w 11675538"/>
              <a:gd name="connsiteY133" fmla="*/ 3327707 h 5676147"/>
              <a:gd name="connsiteX134" fmla="*/ 2184216 w 11675538"/>
              <a:gd name="connsiteY134" fmla="*/ 2872914 h 5676147"/>
              <a:gd name="connsiteX135" fmla="*/ 1941649 w 11675538"/>
              <a:gd name="connsiteY135" fmla="*/ 2994065 h 5676147"/>
              <a:gd name="connsiteX136" fmla="*/ 1941647 w 11675538"/>
              <a:gd name="connsiteY136" fmla="*/ 2994066 h 5676147"/>
              <a:gd name="connsiteX137" fmla="*/ 1935584 w 11675538"/>
              <a:gd name="connsiteY137" fmla="*/ 2997095 h 5676147"/>
              <a:gd name="connsiteX138" fmla="*/ 9701159 w 11675538"/>
              <a:gd name="connsiteY138" fmla="*/ 3330924 h 5676147"/>
              <a:gd name="connsiteX139" fmla="*/ 8744281 w 11675538"/>
              <a:gd name="connsiteY139" fmla="*/ 3306511 h 5676147"/>
              <a:gd name="connsiteX140" fmla="*/ 8773698 w 11675538"/>
              <a:gd name="connsiteY140" fmla="*/ 3302470 h 5676147"/>
              <a:gd name="connsiteX141" fmla="*/ 8772149 w 11675538"/>
              <a:gd name="connsiteY141" fmla="*/ 3302465 h 5676147"/>
              <a:gd name="connsiteX142" fmla="*/ 8739378 w 11675538"/>
              <a:gd name="connsiteY142" fmla="*/ 3306385 h 5676147"/>
              <a:gd name="connsiteX143" fmla="*/ 8694158 w 11675538"/>
              <a:gd name="connsiteY143" fmla="*/ 3305231 h 5676147"/>
              <a:gd name="connsiteX144" fmla="*/ 8694895 w 11675538"/>
              <a:gd name="connsiteY144" fmla="*/ 3305169 h 5676147"/>
              <a:gd name="connsiteX145" fmla="*/ 8693812 w 11675538"/>
              <a:gd name="connsiteY145" fmla="*/ 3305223 h 5676147"/>
              <a:gd name="connsiteX146" fmla="*/ 8658977 w 11675538"/>
              <a:gd name="connsiteY146" fmla="*/ 3304334 h 5676147"/>
              <a:gd name="connsiteX147" fmla="*/ 8676400 w 11675538"/>
              <a:gd name="connsiteY147" fmla="*/ 3303475 h 5676147"/>
              <a:gd name="connsiteX148" fmla="*/ 8643688 w 11675538"/>
              <a:gd name="connsiteY148" fmla="*/ 3303944 h 5676147"/>
              <a:gd name="connsiteX149" fmla="*/ 8630965 w 11675538"/>
              <a:gd name="connsiteY149" fmla="*/ 3303619 h 5676147"/>
              <a:gd name="connsiteX150" fmla="*/ 8676664 w 11675538"/>
              <a:gd name="connsiteY150" fmla="*/ 3302166 h 5676147"/>
              <a:gd name="connsiteX151" fmla="*/ 8602216 w 11675538"/>
              <a:gd name="connsiteY151" fmla="*/ 3301934 h 5676147"/>
              <a:gd name="connsiteX152" fmla="*/ 8750630 w 11675538"/>
              <a:gd name="connsiteY152" fmla="*/ 3299808 h 5676147"/>
              <a:gd name="connsiteX153" fmla="*/ 8750809 w 11675538"/>
              <a:gd name="connsiteY153" fmla="*/ 3299795 h 5676147"/>
              <a:gd name="connsiteX154" fmla="*/ 8443417 w 11675538"/>
              <a:gd name="connsiteY154" fmla="*/ 3298834 h 5676147"/>
              <a:gd name="connsiteX155" fmla="*/ 1750395 w 11675538"/>
              <a:gd name="connsiteY155" fmla="*/ 3128067 h 5676147"/>
              <a:gd name="connsiteX156" fmla="*/ 1750312 w 11675538"/>
              <a:gd name="connsiteY156" fmla="*/ 3131353 h 5676147"/>
              <a:gd name="connsiteX157" fmla="*/ 8296564 w 11675538"/>
              <a:gd name="connsiteY157" fmla="*/ 3298375 h 5676147"/>
              <a:gd name="connsiteX158" fmla="*/ 2219516 w 11675538"/>
              <a:gd name="connsiteY158" fmla="*/ 3279378 h 5676147"/>
              <a:gd name="connsiteX159" fmla="*/ 2215927 w 11675538"/>
              <a:gd name="connsiteY159" fmla="*/ 3281969 h 5676147"/>
              <a:gd name="connsiteX160" fmla="*/ 2215927 w 11675538"/>
              <a:gd name="connsiteY160" fmla="*/ 3281970 h 5676147"/>
              <a:gd name="connsiteX161" fmla="*/ 2058373 w 11675538"/>
              <a:gd name="connsiteY161" fmla="*/ 3395695 h 5676147"/>
              <a:gd name="connsiteX162" fmla="*/ 8495799 w 11675538"/>
              <a:gd name="connsiteY162" fmla="*/ 3303458 h 5676147"/>
              <a:gd name="connsiteX163" fmla="*/ 2058372 w 11675538"/>
              <a:gd name="connsiteY163" fmla="*/ 3395695 h 5676147"/>
              <a:gd name="connsiteX164" fmla="*/ 2054691 w 11675538"/>
              <a:gd name="connsiteY164" fmla="*/ 3398352 h 5676147"/>
              <a:gd name="connsiteX165" fmla="*/ 8561150 w 11675538"/>
              <a:gd name="connsiteY165" fmla="*/ 3305125 h 5676147"/>
              <a:gd name="connsiteX166" fmla="*/ 8561161 w 11675538"/>
              <a:gd name="connsiteY166" fmla="*/ 3305126 h 5676147"/>
              <a:gd name="connsiteX167" fmla="*/ 2054691 w 11675538"/>
              <a:gd name="connsiteY167" fmla="*/ 3398353 h 5676147"/>
              <a:gd name="connsiteX168" fmla="*/ 1888994 w 11675538"/>
              <a:gd name="connsiteY168" fmla="*/ 3517956 h 5676147"/>
              <a:gd name="connsiteX169" fmla="*/ 1888994 w 11675538"/>
              <a:gd name="connsiteY169" fmla="*/ 3517957 h 5676147"/>
              <a:gd name="connsiteX170" fmla="*/ 1885221 w 11675538"/>
              <a:gd name="connsiteY170" fmla="*/ 3520680 h 5676147"/>
              <a:gd name="connsiteX171" fmla="*/ 8601738 w 11675538"/>
              <a:gd name="connsiteY171" fmla="*/ 3307153 h 5676147"/>
              <a:gd name="connsiteX172" fmla="*/ 8601727 w 11675538"/>
              <a:gd name="connsiteY172" fmla="*/ 3307154 h 5676147"/>
              <a:gd name="connsiteX173" fmla="*/ 1885220 w 11675538"/>
              <a:gd name="connsiteY173" fmla="*/ 3520680 h 5676147"/>
              <a:gd name="connsiteX174" fmla="*/ 1710628 w 11675538"/>
              <a:gd name="connsiteY174" fmla="*/ 3646704 h 5676147"/>
              <a:gd name="connsiteX175" fmla="*/ 1710626 w 11675538"/>
              <a:gd name="connsiteY175" fmla="*/ 3646704 h 5676147"/>
              <a:gd name="connsiteX176" fmla="*/ 1706751 w 11675538"/>
              <a:gd name="connsiteY176" fmla="*/ 3649501 h 5676147"/>
              <a:gd name="connsiteX177" fmla="*/ 8601267 w 11675538"/>
              <a:gd name="connsiteY177" fmla="*/ 3309782 h 5676147"/>
              <a:gd name="connsiteX178" fmla="*/ 8640630 w 11675538"/>
              <a:gd name="connsiteY178" fmla="*/ 3307153 h 5676147"/>
              <a:gd name="connsiteX179" fmla="*/ 8649854 w 11675538"/>
              <a:gd name="connsiteY179" fmla="*/ 3307389 h 5676147"/>
              <a:gd name="connsiteX180" fmla="*/ 8601267 w 11675538"/>
              <a:gd name="connsiteY180" fmla="*/ 3309783 h 5676147"/>
              <a:gd name="connsiteX181" fmla="*/ 3095500 w 11675538"/>
              <a:gd name="connsiteY181" fmla="*/ 3677492 h 5676147"/>
              <a:gd name="connsiteX182" fmla="*/ 8601267 w 11675538"/>
              <a:gd name="connsiteY182" fmla="*/ 3309782 h 5676147"/>
              <a:gd name="connsiteX183" fmla="*/ 1706751 w 11675538"/>
              <a:gd name="connsiteY183" fmla="*/ 3649502 h 5676147"/>
              <a:gd name="connsiteX184" fmla="*/ 1522423 w 11675538"/>
              <a:gd name="connsiteY184" fmla="*/ 3782552 h 5676147"/>
              <a:gd name="connsiteX185" fmla="*/ 1522423 w 11675538"/>
              <a:gd name="connsiteY185" fmla="*/ 3782553 h 5676147"/>
              <a:gd name="connsiteX186" fmla="*/ 1517396 w 11675538"/>
              <a:gd name="connsiteY186" fmla="*/ 3786182 h 5676147"/>
              <a:gd name="connsiteX187" fmla="*/ 8600663 w 11675538"/>
              <a:gd name="connsiteY187" fmla="*/ 3313118 h 5676147"/>
              <a:gd name="connsiteX188" fmla="*/ 8664232 w 11675538"/>
              <a:gd name="connsiteY188" fmla="*/ 3307756 h 5676147"/>
              <a:gd name="connsiteX189" fmla="*/ 8676331 w 11675538"/>
              <a:gd name="connsiteY189" fmla="*/ 3308064 h 5676147"/>
              <a:gd name="connsiteX190" fmla="*/ 8600663 w 11675538"/>
              <a:gd name="connsiteY190" fmla="*/ 3313118 h 5676147"/>
              <a:gd name="connsiteX191" fmla="*/ 1322354 w 11675538"/>
              <a:gd name="connsiteY191" fmla="*/ 3926967 h 5676147"/>
              <a:gd name="connsiteX192" fmla="*/ 1317179 w 11675538"/>
              <a:gd name="connsiteY192" fmla="*/ 3930702 h 5676147"/>
              <a:gd name="connsiteX193" fmla="*/ 8599789 w 11675538"/>
              <a:gd name="connsiteY193" fmla="*/ 3316490 h 5676147"/>
              <a:gd name="connsiteX194" fmla="*/ 8599766 w 11675538"/>
              <a:gd name="connsiteY194" fmla="*/ 3316493 h 5676147"/>
              <a:gd name="connsiteX195" fmla="*/ 1317179 w 11675538"/>
              <a:gd name="connsiteY195" fmla="*/ 3930702 h 5676147"/>
              <a:gd name="connsiteX196" fmla="*/ 1110343 w 11675538"/>
              <a:gd name="connsiteY196" fmla="*/ 4080000 h 5676147"/>
              <a:gd name="connsiteX197" fmla="*/ 1110342 w 11675538"/>
              <a:gd name="connsiteY197" fmla="*/ 4080000 h 5676147"/>
              <a:gd name="connsiteX198" fmla="*/ 1105013 w 11675538"/>
              <a:gd name="connsiteY198" fmla="*/ 4083846 h 5676147"/>
              <a:gd name="connsiteX199" fmla="*/ 8598554 w 11675538"/>
              <a:gd name="connsiteY199" fmla="*/ 3319920 h 5676147"/>
              <a:gd name="connsiteX200" fmla="*/ 8692845 w 11675538"/>
              <a:gd name="connsiteY200" fmla="*/ 3308641 h 5676147"/>
              <a:gd name="connsiteX201" fmla="*/ 8599862 w 11675538"/>
              <a:gd name="connsiteY201" fmla="*/ 3316484 h 5676147"/>
              <a:gd name="connsiteX202" fmla="*/ 8681221 w 11675538"/>
              <a:gd name="connsiteY202" fmla="*/ 3308189 h 5676147"/>
              <a:gd name="connsiteX203" fmla="*/ 8716723 w 11675538"/>
              <a:gd name="connsiteY203" fmla="*/ 3309095 h 5676147"/>
              <a:gd name="connsiteX204" fmla="*/ 8597469 w 11675538"/>
              <a:gd name="connsiteY204" fmla="*/ 3323359 h 5676147"/>
              <a:gd name="connsiteX205" fmla="*/ 8691476 w 11675538"/>
              <a:gd name="connsiteY205" fmla="*/ 3310446 h 5676147"/>
              <a:gd name="connsiteX206" fmla="*/ 8598556 w 11675538"/>
              <a:gd name="connsiteY206" fmla="*/ 3319920 h 5676147"/>
              <a:gd name="connsiteX207" fmla="*/ 8598537 w 11675538"/>
              <a:gd name="connsiteY207" fmla="*/ 3319922 h 5676147"/>
              <a:gd name="connsiteX208" fmla="*/ 1105013 w 11675538"/>
              <a:gd name="connsiteY208" fmla="*/ 4083847 h 5676147"/>
              <a:gd name="connsiteX209" fmla="*/ 885163 w 11675538"/>
              <a:gd name="connsiteY209" fmla="*/ 4242538 h 5676147"/>
              <a:gd name="connsiteX210" fmla="*/ 885162 w 11675538"/>
              <a:gd name="connsiteY210" fmla="*/ 4242539 h 5676147"/>
              <a:gd name="connsiteX211" fmla="*/ 879667 w 11675538"/>
              <a:gd name="connsiteY211" fmla="*/ 4246506 h 5676147"/>
              <a:gd name="connsiteX212" fmla="*/ 8597400 w 11675538"/>
              <a:gd name="connsiteY212" fmla="*/ 3323368 h 5676147"/>
              <a:gd name="connsiteX213" fmla="*/ 718029 w 11675538"/>
              <a:gd name="connsiteY213" fmla="*/ 4405635 h 5676147"/>
              <a:gd name="connsiteX214" fmla="*/ 718477 w 11675538"/>
              <a:gd name="connsiteY214" fmla="*/ 4408891 h 5676147"/>
              <a:gd name="connsiteX215" fmla="*/ 8724095 w 11675538"/>
              <a:gd name="connsiteY215" fmla="*/ 3309283 h 5676147"/>
              <a:gd name="connsiteX216" fmla="*/ 10459329 w 11675538"/>
              <a:gd name="connsiteY216" fmla="*/ 3418270 h 5676147"/>
              <a:gd name="connsiteX217" fmla="*/ 10388680 w 11675538"/>
              <a:gd name="connsiteY217" fmla="*/ 3394788 h 5676147"/>
              <a:gd name="connsiteX218" fmla="*/ 4143146 w 11675538"/>
              <a:gd name="connsiteY218" fmla="*/ 1439287 h 5676147"/>
              <a:gd name="connsiteX219" fmla="*/ 4138820 w 11675538"/>
              <a:gd name="connsiteY219" fmla="*/ 1440661 h 5676147"/>
              <a:gd name="connsiteX220" fmla="*/ 10387646 w 11675538"/>
              <a:gd name="connsiteY220" fmla="*/ 3397192 h 5676147"/>
              <a:gd name="connsiteX221" fmla="*/ 10457870 w 11675538"/>
              <a:gd name="connsiteY221" fmla="*/ 3420554 h 5676147"/>
              <a:gd name="connsiteX222" fmla="*/ 10386662 w 11675538"/>
              <a:gd name="connsiteY222" fmla="*/ 3399617 h 5676147"/>
              <a:gd name="connsiteX223" fmla="*/ 10458669 w 11675538"/>
              <a:gd name="connsiteY223" fmla="*/ 3419430 h 5676147"/>
              <a:gd name="connsiteX224" fmla="*/ 10387645 w 11675538"/>
              <a:gd name="connsiteY224" fmla="*/ 3397193 h 5676147"/>
              <a:gd name="connsiteX225" fmla="*/ 4138819 w 11675538"/>
              <a:gd name="connsiteY225" fmla="*/ 1440661 h 5676147"/>
              <a:gd name="connsiteX226" fmla="*/ 3944049 w 11675538"/>
              <a:gd name="connsiteY226" fmla="*/ 1502506 h 5676147"/>
              <a:gd name="connsiteX227" fmla="*/ 3944048 w 11675538"/>
              <a:gd name="connsiteY227" fmla="*/ 1502507 h 5676147"/>
              <a:gd name="connsiteX228" fmla="*/ 3939613 w 11675538"/>
              <a:gd name="connsiteY228" fmla="*/ 1503914 h 5676147"/>
              <a:gd name="connsiteX229" fmla="*/ 10386595 w 11675538"/>
              <a:gd name="connsiteY229" fmla="*/ 3399597 h 5676147"/>
              <a:gd name="connsiteX230" fmla="*/ 10386584 w 11675538"/>
              <a:gd name="connsiteY230" fmla="*/ 3399594 h 5676147"/>
              <a:gd name="connsiteX231" fmla="*/ 3939612 w 11675538"/>
              <a:gd name="connsiteY231" fmla="*/ 1503914 h 5676147"/>
              <a:gd name="connsiteX232" fmla="*/ 3734385 w 11675538"/>
              <a:gd name="connsiteY232" fmla="*/ 1569079 h 5676147"/>
              <a:gd name="connsiteX233" fmla="*/ 3734384 w 11675538"/>
              <a:gd name="connsiteY233" fmla="*/ 1569079 h 5676147"/>
              <a:gd name="connsiteX234" fmla="*/ 3729829 w 11675538"/>
              <a:gd name="connsiteY234" fmla="*/ 1570525 h 5676147"/>
              <a:gd name="connsiteX235" fmla="*/ 10385327 w 11675538"/>
              <a:gd name="connsiteY235" fmla="*/ 3401948 h 5676147"/>
              <a:gd name="connsiteX236" fmla="*/ 10472676 w 11675538"/>
              <a:gd name="connsiteY236" fmla="*/ 3429475 h 5676147"/>
              <a:gd name="connsiteX237" fmla="*/ 10381899 w 11675538"/>
              <a:gd name="connsiteY237" fmla="*/ 3407874 h 5676147"/>
              <a:gd name="connsiteX238" fmla="*/ 10474377 w 11675538"/>
              <a:gd name="connsiteY238" fmla="*/ 3428182 h 5676147"/>
              <a:gd name="connsiteX239" fmla="*/ 10383710 w 11675538"/>
              <a:gd name="connsiteY239" fmla="*/ 3404928 h 5676147"/>
              <a:gd name="connsiteX240" fmla="*/ 3863737 w 11675538"/>
              <a:gd name="connsiteY240" fmla="*/ 1853388 h 5676147"/>
              <a:gd name="connsiteX241" fmla="*/ 10383710 w 11675538"/>
              <a:gd name="connsiteY241" fmla="*/ 3404927 h 5676147"/>
              <a:gd name="connsiteX242" fmla="*/ 10475708 w 11675538"/>
              <a:gd name="connsiteY242" fmla="*/ 3426819 h 5676147"/>
              <a:gd name="connsiteX243" fmla="*/ 10385326 w 11675538"/>
              <a:gd name="connsiteY243" fmla="*/ 3401948 h 5676147"/>
              <a:gd name="connsiteX244" fmla="*/ 5040307 w 11675538"/>
              <a:gd name="connsiteY244" fmla="*/ 2031018 h 5676147"/>
              <a:gd name="connsiteX245" fmla="*/ 10385327 w 11675538"/>
              <a:gd name="connsiteY245" fmla="*/ 3401948 h 5676147"/>
              <a:gd name="connsiteX246" fmla="*/ 3729828 w 11675538"/>
              <a:gd name="connsiteY246" fmla="*/ 1570526 h 5676147"/>
              <a:gd name="connsiteX247" fmla="*/ 3513159 w 11675538"/>
              <a:gd name="connsiteY247" fmla="*/ 1639324 h 5676147"/>
              <a:gd name="connsiteX248" fmla="*/ 3513158 w 11675538"/>
              <a:gd name="connsiteY248" fmla="*/ 1639325 h 5676147"/>
              <a:gd name="connsiteX249" fmla="*/ 3507249 w 11675538"/>
              <a:gd name="connsiteY249" fmla="*/ 1641201 h 5676147"/>
              <a:gd name="connsiteX250" fmla="*/ 3507247 w 11675538"/>
              <a:gd name="connsiteY250" fmla="*/ 1641200 h 5676147"/>
              <a:gd name="connsiteX251" fmla="*/ 3277982 w 11675538"/>
              <a:gd name="connsiteY251" fmla="*/ 1713998 h 5676147"/>
              <a:gd name="connsiteX252" fmla="*/ 3277983 w 11675538"/>
              <a:gd name="connsiteY252" fmla="*/ 1713998 h 5676147"/>
              <a:gd name="connsiteX253" fmla="*/ 3271902 w 11675538"/>
              <a:gd name="connsiteY253" fmla="*/ 1715929 h 5676147"/>
              <a:gd name="connsiteX254" fmla="*/ 10381828 w 11675538"/>
              <a:gd name="connsiteY254" fmla="*/ 3407857 h 5676147"/>
              <a:gd name="connsiteX255" fmla="*/ 10381805 w 11675538"/>
              <a:gd name="connsiteY255" fmla="*/ 3407852 h 5676147"/>
              <a:gd name="connsiteX256" fmla="*/ 3271901 w 11675538"/>
              <a:gd name="connsiteY256" fmla="*/ 1715930 h 5676147"/>
              <a:gd name="connsiteX257" fmla="*/ 3028773 w 11675538"/>
              <a:gd name="connsiteY257" fmla="*/ 1793129 h 5676147"/>
              <a:gd name="connsiteX258" fmla="*/ 3028772 w 11675538"/>
              <a:gd name="connsiteY258" fmla="*/ 1793129 h 5676147"/>
              <a:gd name="connsiteX259" fmla="*/ 3022508 w 11675538"/>
              <a:gd name="connsiteY259" fmla="*/ 1795117 h 5676147"/>
              <a:gd name="connsiteX260" fmla="*/ 10379583 w 11675538"/>
              <a:gd name="connsiteY260" fmla="*/ 3410729 h 5676147"/>
              <a:gd name="connsiteX261" fmla="*/ 10530503 w 11675538"/>
              <a:gd name="connsiteY261" fmla="*/ 3439184 h 5676147"/>
              <a:gd name="connsiteX262" fmla="*/ 4332565 w 11675538"/>
              <a:gd name="connsiteY262" fmla="*/ 1379141 h 5676147"/>
              <a:gd name="connsiteX263" fmla="*/ 4328346 w 11675538"/>
              <a:gd name="connsiteY263" fmla="*/ 1380481 h 5676147"/>
              <a:gd name="connsiteX264" fmla="*/ 4143147 w 11675538"/>
              <a:gd name="connsiteY264" fmla="*/ 1439287 h 5676147"/>
              <a:gd name="connsiteX265" fmla="*/ 10388680 w 11675538"/>
              <a:gd name="connsiteY265" fmla="*/ 3394788 h 5676147"/>
              <a:gd name="connsiteX266" fmla="*/ 10530329 w 11675538"/>
              <a:gd name="connsiteY266" fmla="*/ 3439139 h 5676147"/>
              <a:gd name="connsiteX267" fmla="*/ 10551410 w 11675538"/>
              <a:gd name="connsiteY267" fmla="*/ 3448875 h 5676147"/>
              <a:gd name="connsiteX268" fmla="*/ 10549939 w 11675538"/>
              <a:gd name="connsiteY268" fmla="*/ 3448387 h 5676147"/>
              <a:gd name="connsiteX269" fmla="*/ 10377477 w 11675538"/>
              <a:gd name="connsiteY269" fmla="*/ 3413657 h 5676147"/>
              <a:gd name="connsiteX270" fmla="*/ 10470811 w 11675538"/>
              <a:gd name="connsiteY270" fmla="*/ 3430763 h 5676147"/>
              <a:gd name="connsiteX271" fmla="*/ 10379583 w 11675538"/>
              <a:gd name="connsiteY271" fmla="*/ 3410730 h 5676147"/>
              <a:gd name="connsiteX272" fmla="*/ 10379566 w 11675538"/>
              <a:gd name="connsiteY272" fmla="*/ 3410726 h 5676147"/>
              <a:gd name="connsiteX273" fmla="*/ 3022508 w 11675538"/>
              <a:gd name="connsiteY273" fmla="*/ 1795119 h 5676147"/>
              <a:gd name="connsiteX274" fmla="*/ 2764083 w 11675538"/>
              <a:gd name="connsiteY274" fmla="*/ 1877175 h 5676147"/>
              <a:gd name="connsiteX275" fmla="*/ 2764081 w 11675538"/>
              <a:gd name="connsiteY275" fmla="*/ 1877176 h 5676147"/>
              <a:gd name="connsiteX276" fmla="*/ 2757622 w 11675538"/>
              <a:gd name="connsiteY276" fmla="*/ 1879227 h 5676147"/>
              <a:gd name="connsiteX277" fmla="*/ 10377409 w 11675538"/>
              <a:gd name="connsiteY277" fmla="*/ 3413644 h 5676147"/>
              <a:gd name="connsiteX278" fmla="*/ 2554358 w 11675538"/>
              <a:gd name="connsiteY278" fmla="*/ 1979887 h 5676147"/>
              <a:gd name="connsiteX279" fmla="*/ 2553765 w 11675538"/>
              <a:gd name="connsiteY279" fmla="*/ 1983120 h 5676147"/>
              <a:gd name="connsiteX280" fmla="*/ 11116531 w 11675538"/>
              <a:gd name="connsiteY280" fmla="*/ 3573899 h 5676147"/>
              <a:gd name="connsiteX281" fmla="*/ 11050095 w 11675538"/>
              <a:gd name="connsiteY281" fmla="*/ 3540299 h 5676147"/>
              <a:gd name="connsiteX282" fmla="*/ 5159303 w 11675538"/>
              <a:gd name="connsiteY282" fmla="*/ 689113 h 5676147"/>
              <a:gd name="connsiteX283" fmla="*/ 5154822 w 11675538"/>
              <a:gd name="connsiteY283" fmla="*/ 689837 h 5676147"/>
              <a:gd name="connsiteX284" fmla="*/ 11048718 w 11675538"/>
              <a:gd name="connsiteY284" fmla="*/ 3542526 h 5676147"/>
              <a:gd name="connsiteX285" fmla="*/ 11114752 w 11675538"/>
              <a:gd name="connsiteY285" fmla="*/ 3575944 h 5676147"/>
              <a:gd name="connsiteX286" fmla="*/ 11047389 w 11675538"/>
              <a:gd name="connsiteY286" fmla="*/ 3544780 h 5676147"/>
              <a:gd name="connsiteX287" fmla="*/ 11115707 w 11675538"/>
              <a:gd name="connsiteY287" fmla="*/ 3574950 h 5676147"/>
              <a:gd name="connsiteX288" fmla="*/ 11048718 w 11675538"/>
              <a:gd name="connsiteY288" fmla="*/ 3542526 h 5676147"/>
              <a:gd name="connsiteX289" fmla="*/ 5154821 w 11675538"/>
              <a:gd name="connsiteY289" fmla="*/ 689837 h 5676147"/>
              <a:gd name="connsiteX290" fmla="*/ 4953083 w 11675538"/>
              <a:gd name="connsiteY290" fmla="*/ 722419 h 5676147"/>
              <a:gd name="connsiteX291" fmla="*/ 4953082 w 11675538"/>
              <a:gd name="connsiteY291" fmla="*/ 722419 h 5676147"/>
              <a:gd name="connsiteX292" fmla="*/ 4948488 w 11675538"/>
              <a:gd name="connsiteY292" fmla="*/ 723161 h 5676147"/>
              <a:gd name="connsiteX293" fmla="*/ 11047326 w 11675538"/>
              <a:gd name="connsiteY293" fmla="*/ 3544750 h 5676147"/>
              <a:gd name="connsiteX294" fmla="*/ 11047315 w 11675538"/>
              <a:gd name="connsiteY294" fmla="*/ 3544746 h 5676147"/>
              <a:gd name="connsiteX295" fmla="*/ 4948487 w 11675538"/>
              <a:gd name="connsiteY295" fmla="*/ 723161 h 5676147"/>
              <a:gd name="connsiteX296" fmla="*/ 4735918 w 11675538"/>
              <a:gd name="connsiteY296" fmla="*/ 757491 h 5676147"/>
              <a:gd name="connsiteX297" fmla="*/ 4735917 w 11675538"/>
              <a:gd name="connsiteY297" fmla="*/ 757491 h 5676147"/>
              <a:gd name="connsiteX298" fmla="*/ 4731199 w 11675538"/>
              <a:gd name="connsiteY298" fmla="*/ 758253 h 5676147"/>
              <a:gd name="connsiteX299" fmla="*/ 11045726 w 11675538"/>
              <a:gd name="connsiteY299" fmla="*/ 3546889 h 5676147"/>
              <a:gd name="connsiteX300" fmla="*/ 11131478 w 11675538"/>
              <a:gd name="connsiteY300" fmla="*/ 3584759 h 5676147"/>
              <a:gd name="connsiteX301" fmla="*/ 11045725 w 11675538"/>
              <a:gd name="connsiteY301" fmla="*/ 3546890 h 5676147"/>
              <a:gd name="connsiteX302" fmla="*/ 5959876 w 11675538"/>
              <a:gd name="connsiteY302" fmla="*/ 1406140 h 5676147"/>
              <a:gd name="connsiteX303" fmla="*/ 11045726 w 11675538"/>
              <a:gd name="connsiteY303" fmla="*/ 3546889 h 5676147"/>
              <a:gd name="connsiteX304" fmla="*/ 4731198 w 11675538"/>
              <a:gd name="connsiteY304" fmla="*/ 758254 h 5676147"/>
              <a:gd name="connsiteX305" fmla="*/ 4506775 w 11675538"/>
              <a:gd name="connsiteY305" fmla="*/ 794498 h 5676147"/>
              <a:gd name="connsiteX306" fmla="*/ 4500654 w 11675538"/>
              <a:gd name="connsiteY306" fmla="*/ 795486 h 5676147"/>
              <a:gd name="connsiteX307" fmla="*/ 11043690 w 11675538"/>
              <a:gd name="connsiteY307" fmla="*/ 3549599 h 5676147"/>
              <a:gd name="connsiteX308" fmla="*/ 11129960 w 11675538"/>
              <a:gd name="connsiteY308" fmla="*/ 3585912 h 5676147"/>
              <a:gd name="connsiteX309" fmla="*/ 11043690 w 11675538"/>
              <a:gd name="connsiteY309" fmla="*/ 3549599 h 5676147"/>
              <a:gd name="connsiteX310" fmla="*/ 6565193 w 11675538"/>
              <a:gd name="connsiteY310" fmla="*/ 1755850 h 5676147"/>
              <a:gd name="connsiteX311" fmla="*/ 11043690 w 11675538"/>
              <a:gd name="connsiteY311" fmla="*/ 3549599 h 5676147"/>
              <a:gd name="connsiteX312" fmla="*/ 4500653 w 11675538"/>
              <a:gd name="connsiteY312" fmla="*/ 795487 h 5676147"/>
              <a:gd name="connsiteX313" fmla="*/ 4263185 w 11675538"/>
              <a:gd name="connsiteY313" fmla="*/ 833839 h 5676147"/>
              <a:gd name="connsiteX314" fmla="*/ 4263186 w 11675538"/>
              <a:gd name="connsiteY314" fmla="*/ 833839 h 5676147"/>
              <a:gd name="connsiteX315" fmla="*/ 4256887 w 11675538"/>
              <a:gd name="connsiteY315" fmla="*/ 834856 h 5676147"/>
              <a:gd name="connsiteX316" fmla="*/ 8674771 w 11675538"/>
              <a:gd name="connsiteY316" fmla="*/ 2604329 h 5676147"/>
              <a:gd name="connsiteX317" fmla="*/ 11041397 w 11675538"/>
              <a:gd name="connsiteY317" fmla="*/ 3552221 h 5676147"/>
              <a:gd name="connsiteX318" fmla="*/ 11041376 w 11675538"/>
              <a:gd name="connsiteY318" fmla="*/ 3552213 h 5676147"/>
              <a:gd name="connsiteX319" fmla="*/ 8674771 w 11675538"/>
              <a:gd name="connsiteY319" fmla="*/ 2604329 h 5676147"/>
              <a:gd name="connsiteX320" fmla="*/ 4256886 w 11675538"/>
              <a:gd name="connsiteY320" fmla="*/ 834857 h 5676147"/>
              <a:gd name="connsiteX321" fmla="*/ 4256887 w 11675538"/>
              <a:gd name="connsiteY321" fmla="*/ 834856 h 5676147"/>
              <a:gd name="connsiteX322" fmla="*/ 4256886 w 11675538"/>
              <a:gd name="connsiteY322" fmla="*/ 834856 h 5676147"/>
              <a:gd name="connsiteX323" fmla="*/ 4005059 w 11675538"/>
              <a:gd name="connsiteY323" fmla="*/ 875527 h 5676147"/>
              <a:gd name="connsiteX324" fmla="*/ 4005059 w 11675538"/>
              <a:gd name="connsiteY324" fmla="*/ 875526 h 5676147"/>
              <a:gd name="connsiteX325" fmla="*/ 3998570 w 11675538"/>
              <a:gd name="connsiteY325" fmla="*/ 876574 h 5676147"/>
              <a:gd name="connsiteX326" fmla="*/ 10716260 w 11675538"/>
              <a:gd name="connsiteY326" fmla="*/ 3432053 h 5676147"/>
              <a:gd name="connsiteX327" fmla="*/ 11038739 w 11675538"/>
              <a:gd name="connsiteY327" fmla="*/ 3554727 h 5676147"/>
              <a:gd name="connsiteX328" fmla="*/ 11038740 w 11675538"/>
              <a:gd name="connsiteY328" fmla="*/ 3554728 h 5676147"/>
              <a:gd name="connsiteX329" fmla="*/ 11038755 w 11675538"/>
              <a:gd name="connsiteY329" fmla="*/ 3554733 h 5676147"/>
              <a:gd name="connsiteX330" fmla="*/ 11128088 w 11675538"/>
              <a:gd name="connsiteY330" fmla="*/ 3586942 h 5676147"/>
              <a:gd name="connsiteX331" fmla="*/ 11041465 w 11675538"/>
              <a:gd name="connsiteY331" fmla="*/ 3552248 h 5676147"/>
              <a:gd name="connsiteX332" fmla="*/ 11183863 w 11675538"/>
              <a:gd name="connsiteY332" fmla="*/ 3605034 h 5676147"/>
              <a:gd name="connsiteX333" fmla="*/ 5355501 w 11675538"/>
              <a:gd name="connsiteY333" fmla="*/ 657427 h 5676147"/>
              <a:gd name="connsiteX334" fmla="*/ 5351130 w 11675538"/>
              <a:gd name="connsiteY334" fmla="*/ 658133 h 5676147"/>
              <a:gd name="connsiteX335" fmla="*/ 5351129 w 11675538"/>
              <a:gd name="connsiteY335" fmla="*/ 658133 h 5676147"/>
              <a:gd name="connsiteX336" fmla="*/ 5159304 w 11675538"/>
              <a:gd name="connsiteY336" fmla="*/ 689113 h 5676147"/>
              <a:gd name="connsiteX337" fmla="*/ 11050095 w 11675538"/>
              <a:gd name="connsiteY337" fmla="*/ 3540299 h 5676147"/>
              <a:gd name="connsiteX338" fmla="*/ 11183698 w 11675538"/>
              <a:gd name="connsiteY338" fmla="*/ 3604965 h 5676147"/>
              <a:gd name="connsiteX339" fmla="*/ 11203121 w 11675538"/>
              <a:gd name="connsiteY339" fmla="*/ 3617690 h 5676147"/>
              <a:gd name="connsiteX340" fmla="*/ 11201738 w 11675538"/>
              <a:gd name="connsiteY340" fmla="*/ 3616992 h 5676147"/>
              <a:gd name="connsiteX341" fmla="*/ 11036243 w 11675538"/>
              <a:gd name="connsiteY341" fmla="*/ 3557320 h 5676147"/>
              <a:gd name="connsiteX342" fmla="*/ 11126055 w 11675538"/>
              <a:gd name="connsiteY342" fmla="*/ 3587942 h 5676147"/>
              <a:gd name="connsiteX343" fmla="*/ 11038756 w 11675538"/>
              <a:gd name="connsiteY343" fmla="*/ 3554734 h 5676147"/>
              <a:gd name="connsiteX344" fmla="*/ 11038740 w 11675538"/>
              <a:gd name="connsiteY344" fmla="*/ 3554728 h 5676147"/>
              <a:gd name="connsiteX345" fmla="*/ 10716260 w 11675538"/>
              <a:gd name="connsiteY345" fmla="*/ 3432053 h 5676147"/>
              <a:gd name="connsiteX346" fmla="*/ 3998569 w 11675538"/>
              <a:gd name="connsiteY346" fmla="*/ 876575 h 5676147"/>
              <a:gd name="connsiteX347" fmla="*/ 3730897 w 11675538"/>
              <a:gd name="connsiteY347" fmla="*/ 919805 h 5676147"/>
              <a:gd name="connsiteX348" fmla="*/ 3730896 w 11675538"/>
              <a:gd name="connsiteY348" fmla="*/ 919805 h 5676147"/>
              <a:gd name="connsiteX349" fmla="*/ 3724205 w 11675538"/>
              <a:gd name="connsiteY349" fmla="*/ 920886 h 5676147"/>
              <a:gd name="connsiteX350" fmla="*/ 11036176 w 11675538"/>
              <a:gd name="connsiteY350" fmla="*/ 3557297 h 5676147"/>
              <a:gd name="connsiteX351" fmla="*/ 3508366 w 11675538"/>
              <a:gd name="connsiteY351" fmla="*/ 990615 h 5676147"/>
              <a:gd name="connsiteX352" fmla="*/ 3507306 w 11675538"/>
              <a:gd name="connsiteY352" fmla="*/ 993726 h 5676147"/>
              <a:gd name="connsiteX353" fmla="*/ 11529003 w 11675538"/>
              <a:gd name="connsiteY353" fmla="*/ 3762081 h 5676147"/>
              <a:gd name="connsiteX354" fmla="*/ 5508768 w 11675538"/>
              <a:gd name="connsiteY354" fmla="*/ 1 h 5676147"/>
              <a:gd name="connsiteX355" fmla="*/ 5268223 w 11675538"/>
              <a:gd name="connsiteY355" fmla="*/ 1 h 5676147"/>
              <a:gd name="connsiteX356" fmla="*/ 5268223 w 11675538"/>
              <a:gd name="connsiteY356" fmla="*/ 2 h 5676147"/>
              <a:gd name="connsiteX357" fmla="*/ 5268224 w 11675538"/>
              <a:gd name="connsiteY357" fmla="*/ 1 h 5676147"/>
              <a:gd name="connsiteX358" fmla="*/ 9103838 w 11675538"/>
              <a:gd name="connsiteY358" fmla="*/ 2304808 h 5676147"/>
              <a:gd name="connsiteX359" fmla="*/ 11597038 w 11675538"/>
              <a:gd name="connsiteY359" fmla="*/ 3797684 h 5676147"/>
              <a:gd name="connsiteX360" fmla="*/ 11536809 w 11675538"/>
              <a:gd name="connsiteY360" fmla="*/ 3753922 h 5676147"/>
              <a:gd name="connsiteX361" fmla="*/ 6175954 w 11675538"/>
              <a:gd name="connsiteY361" fmla="*/ 1 h 5676147"/>
              <a:gd name="connsiteX362" fmla="*/ 6171415 w 11675538"/>
              <a:gd name="connsiteY362" fmla="*/ 2 h 5676147"/>
              <a:gd name="connsiteX363" fmla="*/ 11535095 w 11675538"/>
              <a:gd name="connsiteY363" fmla="*/ 3755900 h 5676147"/>
              <a:gd name="connsiteX364" fmla="*/ 11594956 w 11675538"/>
              <a:gd name="connsiteY364" fmla="*/ 3799420 h 5676147"/>
              <a:gd name="connsiteX365" fmla="*/ 11533424 w 11675538"/>
              <a:gd name="connsiteY365" fmla="*/ 3757913 h 5676147"/>
              <a:gd name="connsiteX366" fmla="*/ 11596057 w 11675538"/>
              <a:gd name="connsiteY366" fmla="*/ 3798590 h 5676147"/>
              <a:gd name="connsiteX367" fmla="*/ 11535095 w 11675538"/>
              <a:gd name="connsiteY367" fmla="*/ 3755901 h 5676147"/>
              <a:gd name="connsiteX368" fmla="*/ 6171413 w 11675538"/>
              <a:gd name="connsiteY368" fmla="*/ 1 h 5676147"/>
              <a:gd name="connsiteX369" fmla="*/ 5967062 w 11675538"/>
              <a:gd name="connsiteY369" fmla="*/ 2 h 5676147"/>
              <a:gd name="connsiteX370" fmla="*/ 5967059 w 11675538"/>
              <a:gd name="connsiteY370" fmla="*/ 2 h 5676147"/>
              <a:gd name="connsiteX371" fmla="*/ 5962407 w 11675538"/>
              <a:gd name="connsiteY371" fmla="*/ 2 h 5676147"/>
              <a:gd name="connsiteX372" fmla="*/ 11533365 w 11675538"/>
              <a:gd name="connsiteY372" fmla="*/ 3757874 h 5676147"/>
              <a:gd name="connsiteX373" fmla="*/ 11533356 w 11675538"/>
              <a:gd name="connsiteY373" fmla="*/ 3757869 h 5676147"/>
              <a:gd name="connsiteX374" fmla="*/ 5962406 w 11675538"/>
              <a:gd name="connsiteY374" fmla="*/ 1 h 5676147"/>
              <a:gd name="connsiteX375" fmla="*/ 5747082 w 11675538"/>
              <a:gd name="connsiteY375" fmla="*/ 2 h 5676147"/>
              <a:gd name="connsiteX376" fmla="*/ 5747081 w 11675538"/>
              <a:gd name="connsiteY376" fmla="*/ 1 h 5676147"/>
              <a:gd name="connsiteX377" fmla="*/ 5742302 w 11675538"/>
              <a:gd name="connsiteY377" fmla="*/ 0 h 5676147"/>
              <a:gd name="connsiteX378" fmla="*/ 11531446 w 11675538"/>
              <a:gd name="connsiteY378" fmla="*/ 3759731 h 5676147"/>
              <a:gd name="connsiteX379" fmla="*/ 11608380 w 11675538"/>
              <a:gd name="connsiteY379" fmla="*/ 3811685 h 5676147"/>
              <a:gd name="connsiteX380" fmla="*/ 11529003 w 11675538"/>
              <a:gd name="connsiteY380" fmla="*/ 3762082 h 5676147"/>
              <a:gd name="connsiteX381" fmla="*/ 9103838 w 11675538"/>
              <a:gd name="connsiteY381" fmla="*/ 2304808 h 5676147"/>
              <a:gd name="connsiteX382" fmla="*/ 5268223 w 11675538"/>
              <a:gd name="connsiteY382" fmla="*/ 2 h 5676147"/>
              <a:gd name="connsiteX383" fmla="*/ 5261844 w 11675538"/>
              <a:gd name="connsiteY383" fmla="*/ 2 h 5676147"/>
              <a:gd name="connsiteX384" fmla="*/ 11526321 w 11675538"/>
              <a:gd name="connsiteY384" fmla="*/ 3764304 h 5676147"/>
              <a:gd name="connsiteX385" fmla="*/ 11526302 w 11675538"/>
              <a:gd name="connsiteY385" fmla="*/ 3764293 h 5676147"/>
              <a:gd name="connsiteX386" fmla="*/ 5261843 w 11675538"/>
              <a:gd name="connsiteY386" fmla="*/ 1 h 5676147"/>
              <a:gd name="connsiteX387" fmla="*/ 5006753 w 11675538"/>
              <a:gd name="connsiteY387" fmla="*/ 2 h 5676147"/>
              <a:gd name="connsiteX388" fmla="*/ 5006752 w 11675538"/>
              <a:gd name="connsiteY388" fmla="*/ 1 h 5676147"/>
              <a:gd name="connsiteX389" fmla="*/ 5000180 w 11675538"/>
              <a:gd name="connsiteY389" fmla="*/ 1 h 5676147"/>
              <a:gd name="connsiteX390" fmla="*/ 11523313 w 11675538"/>
              <a:gd name="connsiteY390" fmla="*/ 3766363 h 5676147"/>
              <a:gd name="connsiteX391" fmla="*/ 11606367 w 11675538"/>
              <a:gd name="connsiteY391" fmla="*/ 3812403 h 5676147"/>
              <a:gd name="connsiteX392" fmla="*/ 11526384 w 11675538"/>
              <a:gd name="connsiteY392" fmla="*/ 3764342 h 5676147"/>
              <a:gd name="connsiteX393" fmla="*/ 11610062 w 11675538"/>
              <a:gd name="connsiteY393" fmla="*/ 3810789 h 5676147"/>
              <a:gd name="connsiteX394" fmla="*/ 11531445 w 11675538"/>
              <a:gd name="connsiteY394" fmla="*/ 3759731 h 5676147"/>
              <a:gd name="connsiteX395" fmla="*/ 6851965 w 11675538"/>
              <a:gd name="connsiteY395" fmla="*/ 835497 h 5676147"/>
              <a:gd name="connsiteX396" fmla="*/ 11531446 w 11675538"/>
              <a:gd name="connsiteY396" fmla="*/ 3759731 h 5676147"/>
              <a:gd name="connsiteX397" fmla="*/ 5742301 w 11675538"/>
              <a:gd name="connsiteY397" fmla="*/ 1 h 5676147"/>
              <a:gd name="connsiteX398" fmla="*/ 5514971 w 11675538"/>
              <a:gd name="connsiteY398" fmla="*/ 1 h 5676147"/>
              <a:gd name="connsiteX399" fmla="*/ 5508770 w 11675538"/>
              <a:gd name="connsiteY399" fmla="*/ 1 h 5676147"/>
              <a:gd name="connsiteX400" fmla="*/ 11529003 w 11675538"/>
              <a:gd name="connsiteY400" fmla="*/ 3762081 h 5676147"/>
              <a:gd name="connsiteX401" fmla="*/ 11658545 w 11675538"/>
              <a:gd name="connsiteY401" fmla="*/ 3839156 h 5676147"/>
              <a:gd name="connsiteX402" fmla="*/ 6374693 w 11675538"/>
              <a:gd name="connsiteY402" fmla="*/ 1 h 5676147"/>
              <a:gd name="connsiteX403" fmla="*/ 6370266 w 11675538"/>
              <a:gd name="connsiteY403" fmla="*/ 1 h 5676147"/>
              <a:gd name="connsiteX404" fmla="*/ 6175955 w 11675538"/>
              <a:gd name="connsiteY404" fmla="*/ 1 h 5676147"/>
              <a:gd name="connsiteX405" fmla="*/ 11536809 w 11675538"/>
              <a:gd name="connsiteY405" fmla="*/ 3753922 h 5676147"/>
              <a:gd name="connsiteX406" fmla="*/ 11658392 w 11675538"/>
              <a:gd name="connsiteY406" fmla="*/ 3839062 h 5676147"/>
              <a:gd name="connsiteX407" fmla="*/ 11675538 w 11675538"/>
              <a:gd name="connsiteY407" fmla="*/ 3854721 h 5676147"/>
              <a:gd name="connsiteX408" fmla="*/ 11674285 w 11675538"/>
              <a:gd name="connsiteY408" fmla="*/ 3853811 h 5676147"/>
              <a:gd name="connsiteX409" fmla="*/ 11520420 w 11675538"/>
              <a:gd name="connsiteY409" fmla="*/ 3768516 h 5676147"/>
              <a:gd name="connsiteX410" fmla="*/ 11604201 w 11675538"/>
              <a:gd name="connsiteY410" fmla="*/ 3813066 h 5676147"/>
              <a:gd name="connsiteX411" fmla="*/ 11523314 w 11675538"/>
              <a:gd name="connsiteY411" fmla="*/ 3766364 h 5676147"/>
              <a:gd name="connsiteX412" fmla="*/ 11523298 w 11675538"/>
              <a:gd name="connsiteY412" fmla="*/ 3766354 h 5676147"/>
              <a:gd name="connsiteX413" fmla="*/ 5000179 w 11675538"/>
              <a:gd name="connsiteY413" fmla="*/ 2 h 5676147"/>
              <a:gd name="connsiteX414" fmla="*/ 4729040 w 11675538"/>
              <a:gd name="connsiteY414" fmla="*/ 2 h 5676147"/>
              <a:gd name="connsiteX415" fmla="*/ 4729038 w 11675538"/>
              <a:gd name="connsiteY415" fmla="*/ 2 h 5676147"/>
              <a:gd name="connsiteX416" fmla="*/ 4722260 w 11675538"/>
              <a:gd name="connsiteY416" fmla="*/ 2 h 5676147"/>
              <a:gd name="connsiteX417" fmla="*/ 11520359 w 11675538"/>
              <a:gd name="connsiteY417" fmla="*/ 3768483 h 5676147"/>
              <a:gd name="connsiteX418" fmla="*/ 4498066 w 11675538"/>
              <a:gd name="connsiteY418" fmla="*/ 34427 h 5676147"/>
              <a:gd name="connsiteX419" fmla="*/ 4496522 w 11675538"/>
              <a:gd name="connsiteY419" fmla="*/ 37328 h 5676147"/>
            </a:gdLst>
            <a:ahLst/>
            <a:cxnLst/>
            <a:rect l="l" t="t" r="r" b="b"/>
            <a:pathLst>
              <a:path w="11675538" h="5676147">
                <a:moveTo>
                  <a:pt x="7694509" y="3642202"/>
                </a:moveTo>
                <a:lnTo>
                  <a:pt x="719233" y="4962047"/>
                </a:lnTo>
                <a:lnTo>
                  <a:pt x="542499" y="5125225"/>
                </a:lnTo>
                <a:lnTo>
                  <a:pt x="542500" y="5125225"/>
                </a:lnTo>
                <a:lnTo>
                  <a:pt x="542500" y="5125225"/>
                </a:lnTo>
                <a:lnTo>
                  <a:pt x="1478286" y="4931182"/>
                </a:lnTo>
                <a:close/>
                <a:moveTo>
                  <a:pt x="7768648" y="3622207"/>
                </a:moveTo>
                <a:lnTo>
                  <a:pt x="7694710" y="3630912"/>
                </a:lnTo>
                <a:lnTo>
                  <a:pt x="1209430" y="4509450"/>
                </a:lnTo>
                <a:lnTo>
                  <a:pt x="1206094" y="4512529"/>
                </a:lnTo>
                <a:lnTo>
                  <a:pt x="7694792" y="3633528"/>
                </a:lnTo>
                <a:close/>
                <a:moveTo>
                  <a:pt x="7768296" y="3624895"/>
                </a:moveTo>
                <a:lnTo>
                  <a:pt x="7694930" y="3636141"/>
                </a:lnTo>
                <a:lnTo>
                  <a:pt x="7768542" y="3623539"/>
                </a:lnTo>
                <a:lnTo>
                  <a:pt x="7694793" y="3633529"/>
                </a:lnTo>
                <a:lnTo>
                  <a:pt x="1206094" y="4512531"/>
                </a:lnTo>
                <a:lnTo>
                  <a:pt x="1055951" y="4651157"/>
                </a:lnTo>
                <a:lnTo>
                  <a:pt x="1055950" y="4651158"/>
                </a:lnTo>
                <a:lnTo>
                  <a:pt x="1052532" y="4654313"/>
                </a:lnTo>
                <a:lnTo>
                  <a:pt x="7694861" y="3636152"/>
                </a:lnTo>
                <a:lnTo>
                  <a:pt x="7694850" y="3636154"/>
                </a:lnTo>
                <a:lnTo>
                  <a:pt x="1052531" y="4654315"/>
                </a:lnTo>
                <a:lnTo>
                  <a:pt x="894328" y="4800383"/>
                </a:lnTo>
                <a:lnTo>
                  <a:pt x="894326" y="4800384"/>
                </a:lnTo>
                <a:lnTo>
                  <a:pt x="890815" y="4803625"/>
                </a:lnTo>
                <a:lnTo>
                  <a:pt x="7694709" y="3638818"/>
                </a:lnTo>
                <a:close/>
                <a:moveTo>
                  <a:pt x="7787107" y="3623000"/>
                </a:moveTo>
                <a:lnTo>
                  <a:pt x="7694709" y="3638819"/>
                </a:lnTo>
                <a:lnTo>
                  <a:pt x="2272883" y="4664724"/>
                </a:lnTo>
                <a:lnTo>
                  <a:pt x="7694709" y="3638818"/>
                </a:lnTo>
                <a:lnTo>
                  <a:pt x="890815" y="4803626"/>
                </a:lnTo>
                <a:lnTo>
                  <a:pt x="723790" y="4957839"/>
                </a:lnTo>
                <a:lnTo>
                  <a:pt x="723790" y="4957840"/>
                </a:lnTo>
                <a:lnTo>
                  <a:pt x="719234" y="4962046"/>
                </a:lnTo>
                <a:lnTo>
                  <a:pt x="7694509" y="3642202"/>
                </a:lnTo>
                <a:close/>
                <a:moveTo>
                  <a:pt x="7785488" y="3626693"/>
                </a:moveTo>
                <a:lnTo>
                  <a:pt x="7694119" y="3645640"/>
                </a:lnTo>
                <a:lnTo>
                  <a:pt x="7786479" y="3624800"/>
                </a:lnTo>
                <a:lnTo>
                  <a:pt x="7694510" y="3642203"/>
                </a:lnTo>
                <a:lnTo>
                  <a:pt x="1478286" y="4931182"/>
                </a:lnTo>
                <a:lnTo>
                  <a:pt x="542500" y="5125225"/>
                </a:lnTo>
                <a:lnTo>
                  <a:pt x="537812" y="5129553"/>
                </a:lnTo>
                <a:lnTo>
                  <a:pt x="7694047" y="3645655"/>
                </a:lnTo>
                <a:lnTo>
                  <a:pt x="7694026" y="3645660"/>
                </a:lnTo>
                <a:lnTo>
                  <a:pt x="537812" y="5129554"/>
                </a:lnTo>
                <a:lnTo>
                  <a:pt x="350392" y="5302598"/>
                </a:lnTo>
                <a:lnTo>
                  <a:pt x="350391" y="5302598"/>
                </a:lnTo>
                <a:lnTo>
                  <a:pt x="345562" y="5307057"/>
                </a:lnTo>
                <a:lnTo>
                  <a:pt x="7693233" y="3649208"/>
                </a:lnTo>
                <a:close/>
                <a:moveTo>
                  <a:pt x="7841972" y="3610954"/>
                </a:moveTo>
                <a:lnTo>
                  <a:pt x="1355448" y="4374632"/>
                </a:lnTo>
                <a:lnTo>
                  <a:pt x="1352195" y="4377635"/>
                </a:lnTo>
                <a:lnTo>
                  <a:pt x="1352195" y="4377635"/>
                </a:lnTo>
                <a:lnTo>
                  <a:pt x="1209430" y="4509449"/>
                </a:lnTo>
                <a:lnTo>
                  <a:pt x="7694710" y="3630912"/>
                </a:lnTo>
                <a:lnTo>
                  <a:pt x="7841796" y="3610988"/>
                </a:lnTo>
                <a:close/>
                <a:moveTo>
                  <a:pt x="7865016" y="3610862"/>
                </a:moveTo>
                <a:lnTo>
                  <a:pt x="7863477" y="3611044"/>
                </a:lnTo>
                <a:lnTo>
                  <a:pt x="7692569" y="3652752"/>
                </a:lnTo>
                <a:lnTo>
                  <a:pt x="7784346" y="3628650"/>
                </a:lnTo>
                <a:lnTo>
                  <a:pt x="7693235" y="3649208"/>
                </a:lnTo>
                <a:lnTo>
                  <a:pt x="7693216" y="3649212"/>
                </a:lnTo>
                <a:lnTo>
                  <a:pt x="345562" y="5307058"/>
                </a:lnTo>
                <a:lnTo>
                  <a:pt x="146349" y="5490990"/>
                </a:lnTo>
                <a:lnTo>
                  <a:pt x="146348" y="5490991"/>
                </a:lnTo>
                <a:lnTo>
                  <a:pt x="141368" y="5495589"/>
                </a:lnTo>
                <a:lnTo>
                  <a:pt x="7692501" y="3652770"/>
                </a:lnTo>
                <a:lnTo>
                  <a:pt x="0" y="5672969"/>
                </a:lnTo>
                <a:lnTo>
                  <a:pt x="834" y="5676147"/>
                </a:lnTo>
                <a:close/>
                <a:moveTo>
                  <a:pt x="8600663" y="3313118"/>
                </a:moveTo>
                <a:lnTo>
                  <a:pt x="1517394" y="3786182"/>
                </a:lnTo>
                <a:lnTo>
                  <a:pt x="1322352" y="3926967"/>
                </a:lnTo>
                <a:close/>
                <a:moveTo>
                  <a:pt x="8619044" y="3306603"/>
                </a:moveTo>
                <a:lnTo>
                  <a:pt x="8601808" y="3307151"/>
                </a:lnTo>
                <a:lnTo>
                  <a:pt x="8615016" y="3306500"/>
                </a:lnTo>
                <a:close/>
                <a:moveTo>
                  <a:pt x="9782805" y="3322786"/>
                </a:moveTo>
                <a:lnTo>
                  <a:pt x="9709369" y="3310548"/>
                </a:lnTo>
                <a:lnTo>
                  <a:pt x="3236091" y="2347551"/>
                </a:lnTo>
                <a:lnTo>
                  <a:pt x="3232030" y="2349580"/>
                </a:lnTo>
                <a:lnTo>
                  <a:pt x="9708720" y="3313083"/>
                </a:lnTo>
                <a:close/>
                <a:moveTo>
                  <a:pt x="9781718" y="3325269"/>
                </a:moveTo>
                <a:lnTo>
                  <a:pt x="9708124" y="3315631"/>
                </a:lnTo>
                <a:lnTo>
                  <a:pt x="9782332" y="3324035"/>
                </a:lnTo>
                <a:lnTo>
                  <a:pt x="9708720" y="3313084"/>
                </a:lnTo>
                <a:lnTo>
                  <a:pt x="3232029" y="2349581"/>
                </a:lnTo>
                <a:lnTo>
                  <a:pt x="3049211" y="2440890"/>
                </a:lnTo>
                <a:lnTo>
                  <a:pt x="3049210" y="2440891"/>
                </a:lnTo>
                <a:lnTo>
                  <a:pt x="3045048" y="2442969"/>
                </a:lnTo>
                <a:lnTo>
                  <a:pt x="9708055" y="3315622"/>
                </a:lnTo>
                <a:lnTo>
                  <a:pt x="9708044" y="3315621"/>
                </a:lnTo>
                <a:lnTo>
                  <a:pt x="3045046" y="2442970"/>
                </a:lnTo>
                <a:lnTo>
                  <a:pt x="2852413" y="2539181"/>
                </a:lnTo>
                <a:lnTo>
                  <a:pt x="2852412" y="2539182"/>
                </a:lnTo>
                <a:lnTo>
                  <a:pt x="2848136" y="2541317"/>
                </a:lnTo>
                <a:lnTo>
                  <a:pt x="9707166" y="3318141"/>
                </a:lnTo>
                <a:close/>
                <a:moveTo>
                  <a:pt x="9800312" y="3328690"/>
                </a:moveTo>
                <a:lnTo>
                  <a:pt x="9707165" y="3318141"/>
                </a:lnTo>
                <a:lnTo>
                  <a:pt x="4214184" y="2792948"/>
                </a:lnTo>
                <a:lnTo>
                  <a:pt x="9707166" y="3318141"/>
                </a:lnTo>
                <a:lnTo>
                  <a:pt x="2848135" y="2541317"/>
                </a:lnTo>
                <a:lnTo>
                  <a:pt x="2644761" y="2642893"/>
                </a:lnTo>
                <a:lnTo>
                  <a:pt x="2644760" y="2642894"/>
                </a:lnTo>
                <a:lnTo>
                  <a:pt x="2639213" y="2645664"/>
                </a:lnTo>
                <a:lnTo>
                  <a:pt x="9706031" y="3321335"/>
                </a:lnTo>
                <a:close/>
                <a:moveTo>
                  <a:pt x="9797728" y="3331786"/>
                </a:moveTo>
                <a:lnTo>
                  <a:pt x="9704699" y="3324527"/>
                </a:lnTo>
                <a:lnTo>
                  <a:pt x="9799208" y="3330244"/>
                </a:lnTo>
                <a:lnTo>
                  <a:pt x="9706031" y="3321335"/>
                </a:lnTo>
                <a:lnTo>
                  <a:pt x="3922608" y="2870075"/>
                </a:lnTo>
                <a:lnTo>
                  <a:pt x="9706031" y="3321335"/>
                </a:lnTo>
                <a:lnTo>
                  <a:pt x="2639211" y="2645665"/>
                </a:lnTo>
                <a:lnTo>
                  <a:pt x="2424014" y="2753146"/>
                </a:lnTo>
                <a:lnTo>
                  <a:pt x="2424016" y="2753146"/>
                </a:lnTo>
                <a:lnTo>
                  <a:pt x="2418307" y="2755997"/>
                </a:lnTo>
                <a:lnTo>
                  <a:pt x="9704626" y="3324522"/>
                </a:lnTo>
                <a:lnTo>
                  <a:pt x="9704603" y="3324520"/>
                </a:lnTo>
                <a:lnTo>
                  <a:pt x="2418307" y="2755997"/>
                </a:lnTo>
                <a:lnTo>
                  <a:pt x="2190097" y="2869977"/>
                </a:lnTo>
                <a:lnTo>
                  <a:pt x="2190097" y="2869976"/>
                </a:lnTo>
                <a:lnTo>
                  <a:pt x="2184217" y="2872913"/>
                </a:lnTo>
                <a:lnTo>
                  <a:pt x="9702854" y="3327708"/>
                </a:lnTo>
                <a:close/>
                <a:moveTo>
                  <a:pt x="9856361" y="3332406"/>
                </a:moveTo>
                <a:lnTo>
                  <a:pt x="3413888" y="2258750"/>
                </a:lnTo>
                <a:lnTo>
                  <a:pt x="3409928" y="2260728"/>
                </a:lnTo>
                <a:lnTo>
                  <a:pt x="3409927" y="2260729"/>
                </a:lnTo>
                <a:lnTo>
                  <a:pt x="3236092" y="2347551"/>
                </a:lnTo>
                <a:lnTo>
                  <a:pt x="9709369" y="3310548"/>
                </a:lnTo>
                <a:lnTo>
                  <a:pt x="9856183" y="3332389"/>
                </a:lnTo>
                <a:close/>
                <a:moveTo>
                  <a:pt x="9878518" y="3338737"/>
                </a:moveTo>
                <a:lnTo>
                  <a:pt x="9876990" y="3338483"/>
                </a:lnTo>
                <a:lnTo>
                  <a:pt x="9701228" y="3330927"/>
                </a:lnTo>
                <a:lnTo>
                  <a:pt x="9796086" y="3333347"/>
                </a:lnTo>
                <a:lnTo>
                  <a:pt x="9702855" y="3327708"/>
                </a:lnTo>
                <a:lnTo>
                  <a:pt x="9702836" y="3327707"/>
                </a:lnTo>
                <a:lnTo>
                  <a:pt x="2184216" y="2872914"/>
                </a:lnTo>
                <a:lnTo>
                  <a:pt x="1941649" y="2994065"/>
                </a:lnTo>
                <a:lnTo>
                  <a:pt x="1941647" y="2994066"/>
                </a:lnTo>
                <a:lnTo>
                  <a:pt x="1935584" y="2997095"/>
                </a:lnTo>
                <a:lnTo>
                  <a:pt x="9701159" y="3330924"/>
                </a:lnTo>
                <a:lnTo>
                  <a:pt x="8744281" y="3306511"/>
                </a:lnTo>
                <a:lnTo>
                  <a:pt x="8773698" y="3302470"/>
                </a:lnTo>
                <a:lnTo>
                  <a:pt x="8772149" y="3302465"/>
                </a:lnTo>
                <a:lnTo>
                  <a:pt x="8739378" y="3306385"/>
                </a:lnTo>
                <a:lnTo>
                  <a:pt x="8694158" y="3305231"/>
                </a:lnTo>
                <a:lnTo>
                  <a:pt x="8694895" y="3305169"/>
                </a:lnTo>
                <a:lnTo>
                  <a:pt x="8693812" y="3305223"/>
                </a:lnTo>
                <a:lnTo>
                  <a:pt x="8658977" y="3304334"/>
                </a:lnTo>
                <a:lnTo>
                  <a:pt x="8676400" y="3303475"/>
                </a:lnTo>
                <a:lnTo>
                  <a:pt x="8643688" y="3303944"/>
                </a:lnTo>
                <a:lnTo>
                  <a:pt x="8630965" y="3303619"/>
                </a:lnTo>
                <a:lnTo>
                  <a:pt x="8676664" y="3302166"/>
                </a:lnTo>
                <a:lnTo>
                  <a:pt x="8602216" y="3301934"/>
                </a:lnTo>
                <a:lnTo>
                  <a:pt x="8750630" y="3299808"/>
                </a:lnTo>
                <a:lnTo>
                  <a:pt x="8750809" y="3299795"/>
                </a:lnTo>
                <a:lnTo>
                  <a:pt x="8443417" y="3298834"/>
                </a:lnTo>
                <a:lnTo>
                  <a:pt x="1750395" y="3128067"/>
                </a:lnTo>
                <a:lnTo>
                  <a:pt x="1750312" y="3131353"/>
                </a:lnTo>
                <a:lnTo>
                  <a:pt x="8296564" y="3298375"/>
                </a:lnTo>
                <a:lnTo>
                  <a:pt x="2219516" y="3279378"/>
                </a:lnTo>
                <a:lnTo>
                  <a:pt x="2215927" y="3281969"/>
                </a:lnTo>
                <a:lnTo>
                  <a:pt x="2215927" y="3281970"/>
                </a:lnTo>
                <a:lnTo>
                  <a:pt x="2058373" y="3395695"/>
                </a:lnTo>
                <a:lnTo>
                  <a:pt x="8495799" y="3303458"/>
                </a:lnTo>
                <a:lnTo>
                  <a:pt x="2058372" y="3395695"/>
                </a:lnTo>
                <a:lnTo>
                  <a:pt x="2054691" y="3398352"/>
                </a:lnTo>
                <a:lnTo>
                  <a:pt x="8561150" y="3305125"/>
                </a:lnTo>
                <a:lnTo>
                  <a:pt x="8561161" y="3305126"/>
                </a:lnTo>
                <a:lnTo>
                  <a:pt x="2054691" y="3398353"/>
                </a:lnTo>
                <a:lnTo>
                  <a:pt x="1888994" y="3517956"/>
                </a:lnTo>
                <a:lnTo>
                  <a:pt x="1888994" y="3517957"/>
                </a:lnTo>
                <a:lnTo>
                  <a:pt x="1885221" y="3520680"/>
                </a:lnTo>
                <a:lnTo>
                  <a:pt x="8601738" y="3307153"/>
                </a:lnTo>
                <a:lnTo>
                  <a:pt x="8601727" y="3307154"/>
                </a:lnTo>
                <a:lnTo>
                  <a:pt x="1885220" y="3520680"/>
                </a:lnTo>
                <a:lnTo>
                  <a:pt x="1710628" y="3646704"/>
                </a:lnTo>
                <a:lnTo>
                  <a:pt x="1710626" y="3646704"/>
                </a:lnTo>
                <a:lnTo>
                  <a:pt x="1706751" y="3649501"/>
                </a:lnTo>
                <a:lnTo>
                  <a:pt x="8601267" y="3309782"/>
                </a:lnTo>
                <a:lnTo>
                  <a:pt x="8640630" y="3307153"/>
                </a:lnTo>
                <a:lnTo>
                  <a:pt x="8649854" y="3307389"/>
                </a:lnTo>
                <a:lnTo>
                  <a:pt x="8601267" y="3309783"/>
                </a:lnTo>
                <a:lnTo>
                  <a:pt x="3095500" y="3677492"/>
                </a:lnTo>
                <a:lnTo>
                  <a:pt x="8601267" y="3309782"/>
                </a:lnTo>
                <a:lnTo>
                  <a:pt x="1706751" y="3649502"/>
                </a:lnTo>
                <a:lnTo>
                  <a:pt x="1522423" y="3782552"/>
                </a:lnTo>
                <a:lnTo>
                  <a:pt x="1522423" y="3782553"/>
                </a:lnTo>
                <a:lnTo>
                  <a:pt x="1517396" y="3786182"/>
                </a:lnTo>
                <a:lnTo>
                  <a:pt x="8600663" y="3313118"/>
                </a:lnTo>
                <a:lnTo>
                  <a:pt x="8664232" y="3307756"/>
                </a:lnTo>
                <a:lnTo>
                  <a:pt x="8676331" y="3308064"/>
                </a:lnTo>
                <a:lnTo>
                  <a:pt x="8600663" y="3313118"/>
                </a:lnTo>
                <a:lnTo>
                  <a:pt x="1322354" y="3926967"/>
                </a:lnTo>
                <a:lnTo>
                  <a:pt x="1317179" y="3930702"/>
                </a:lnTo>
                <a:lnTo>
                  <a:pt x="8599789" y="3316490"/>
                </a:lnTo>
                <a:lnTo>
                  <a:pt x="8599766" y="3316493"/>
                </a:lnTo>
                <a:lnTo>
                  <a:pt x="1317179" y="3930702"/>
                </a:lnTo>
                <a:lnTo>
                  <a:pt x="1110343" y="4080000"/>
                </a:lnTo>
                <a:lnTo>
                  <a:pt x="1110342" y="4080000"/>
                </a:lnTo>
                <a:lnTo>
                  <a:pt x="1105013" y="4083846"/>
                </a:lnTo>
                <a:lnTo>
                  <a:pt x="8598554" y="3319920"/>
                </a:lnTo>
                <a:lnTo>
                  <a:pt x="8692845" y="3308641"/>
                </a:lnTo>
                <a:lnTo>
                  <a:pt x="8599862" y="3316484"/>
                </a:lnTo>
                <a:lnTo>
                  <a:pt x="8681221" y="3308189"/>
                </a:lnTo>
                <a:lnTo>
                  <a:pt x="8716723" y="3309095"/>
                </a:lnTo>
                <a:lnTo>
                  <a:pt x="8597469" y="3323359"/>
                </a:lnTo>
                <a:lnTo>
                  <a:pt x="8691476" y="3310446"/>
                </a:lnTo>
                <a:lnTo>
                  <a:pt x="8598556" y="3319920"/>
                </a:lnTo>
                <a:lnTo>
                  <a:pt x="8598537" y="3319922"/>
                </a:lnTo>
                <a:lnTo>
                  <a:pt x="1105013" y="4083847"/>
                </a:lnTo>
                <a:lnTo>
                  <a:pt x="885163" y="4242538"/>
                </a:lnTo>
                <a:lnTo>
                  <a:pt x="885162" y="4242539"/>
                </a:lnTo>
                <a:lnTo>
                  <a:pt x="879667" y="4246506"/>
                </a:lnTo>
                <a:lnTo>
                  <a:pt x="8597400" y="3323368"/>
                </a:lnTo>
                <a:lnTo>
                  <a:pt x="718029" y="4405635"/>
                </a:lnTo>
                <a:lnTo>
                  <a:pt x="718477" y="4408891"/>
                </a:lnTo>
                <a:lnTo>
                  <a:pt x="8724095" y="3309283"/>
                </a:lnTo>
                <a:close/>
                <a:moveTo>
                  <a:pt x="10459329" y="3418270"/>
                </a:moveTo>
                <a:lnTo>
                  <a:pt x="10388680" y="3394788"/>
                </a:lnTo>
                <a:lnTo>
                  <a:pt x="4143146" y="1439287"/>
                </a:lnTo>
                <a:lnTo>
                  <a:pt x="4138820" y="1440661"/>
                </a:lnTo>
                <a:lnTo>
                  <a:pt x="10387646" y="3397192"/>
                </a:lnTo>
                <a:close/>
                <a:moveTo>
                  <a:pt x="10457870" y="3420554"/>
                </a:moveTo>
                <a:lnTo>
                  <a:pt x="10386662" y="3399617"/>
                </a:lnTo>
                <a:lnTo>
                  <a:pt x="10458669" y="3419430"/>
                </a:lnTo>
                <a:lnTo>
                  <a:pt x="10387645" y="3397193"/>
                </a:lnTo>
                <a:lnTo>
                  <a:pt x="4138819" y="1440661"/>
                </a:lnTo>
                <a:lnTo>
                  <a:pt x="3944049" y="1502506"/>
                </a:lnTo>
                <a:lnTo>
                  <a:pt x="3944048" y="1502507"/>
                </a:lnTo>
                <a:lnTo>
                  <a:pt x="3939613" y="1503914"/>
                </a:lnTo>
                <a:lnTo>
                  <a:pt x="10386595" y="3399597"/>
                </a:lnTo>
                <a:lnTo>
                  <a:pt x="10386584" y="3399594"/>
                </a:lnTo>
                <a:lnTo>
                  <a:pt x="3939612" y="1503914"/>
                </a:lnTo>
                <a:lnTo>
                  <a:pt x="3734385" y="1569079"/>
                </a:lnTo>
                <a:lnTo>
                  <a:pt x="3734384" y="1569079"/>
                </a:lnTo>
                <a:lnTo>
                  <a:pt x="3729829" y="1570525"/>
                </a:lnTo>
                <a:lnTo>
                  <a:pt x="10385327" y="3401948"/>
                </a:lnTo>
                <a:close/>
                <a:moveTo>
                  <a:pt x="10472676" y="3429475"/>
                </a:moveTo>
                <a:lnTo>
                  <a:pt x="10381899" y="3407874"/>
                </a:lnTo>
                <a:lnTo>
                  <a:pt x="10474377" y="3428182"/>
                </a:lnTo>
                <a:lnTo>
                  <a:pt x="10383710" y="3404928"/>
                </a:lnTo>
                <a:lnTo>
                  <a:pt x="3863737" y="1853388"/>
                </a:lnTo>
                <a:lnTo>
                  <a:pt x="10383710" y="3404927"/>
                </a:lnTo>
                <a:lnTo>
                  <a:pt x="10475708" y="3426819"/>
                </a:lnTo>
                <a:lnTo>
                  <a:pt x="10385326" y="3401948"/>
                </a:lnTo>
                <a:lnTo>
                  <a:pt x="5040307" y="2031018"/>
                </a:lnTo>
                <a:lnTo>
                  <a:pt x="10385327" y="3401948"/>
                </a:lnTo>
                <a:lnTo>
                  <a:pt x="3729828" y="1570526"/>
                </a:lnTo>
                <a:lnTo>
                  <a:pt x="3513159" y="1639324"/>
                </a:lnTo>
                <a:lnTo>
                  <a:pt x="3513158" y="1639325"/>
                </a:lnTo>
                <a:lnTo>
                  <a:pt x="3507249" y="1641201"/>
                </a:lnTo>
                <a:lnTo>
                  <a:pt x="3507247" y="1641200"/>
                </a:lnTo>
                <a:lnTo>
                  <a:pt x="3277982" y="1713998"/>
                </a:lnTo>
                <a:lnTo>
                  <a:pt x="3277983" y="1713998"/>
                </a:lnTo>
                <a:lnTo>
                  <a:pt x="3271902" y="1715929"/>
                </a:lnTo>
                <a:lnTo>
                  <a:pt x="10381828" y="3407857"/>
                </a:lnTo>
                <a:lnTo>
                  <a:pt x="10381805" y="3407852"/>
                </a:lnTo>
                <a:lnTo>
                  <a:pt x="3271901" y="1715930"/>
                </a:lnTo>
                <a:lnTo>
                  <a:pt x="3028773" y="1793129"/>
                </a:lnTo>
                <a:lnTo>
                  <a:pt x="3028772" y="1793129"/>
                </a:lnTo>
                <a:lnTo>
                  <a:pt x="3022508" y="1795117"/>
                </a:lnTo>
                <a:lnTo>
                  <a:pt x="10379583" y="3410729"/>
                </a:lnTo>
                <a:close/>
                <a:moveTo>
                  <a:pt x="10530503" y="3439184"/>
                </a:moveTo>
                <a:lnTo>
                  <a:pt x="4332565" y="1379141"/>
                </a:lnTo>
                <a:lnTo>
                  <a:pt x="4328346" y="1380481"/>
                </a:lnTo>
                <a:lnTo>
                  <a:pt x="4143147" y="1439287"/>
                </a:lnTo>
                <a:lnTo>
                  <a:pt x="10388680" y="3394788"/>
                </a:lnTo>
                <a:lnTo>
                  <a:pt x="10530329" y="3439139"/>
                </a:lnTo>
                <a:close/>
                <a:moveTo>
                  <a:pt x="10551410" y="3448875"/>
                </a:moveTo>
                <a:lnTo>
                  <a:pt x="10549939" y="3448387"/>
                </a:lnTo>
                <a:lnTo>
                  <a:pt x="10377477" y="3413657"/>
                </a:lnTo>
                <a:lnTo>
                  <a:pt x="10470811" y="3430763"/>
                </a:lnTo>
                <a:lnTo>
                  <a:pt x="10379583" y="3410730"/>
                </a:lnTo>
                <a:lnTo>
                  <a:pt x="10379566" y="3410726"/>
                </a:lnTo>
                <a:lnTo>
                  <a:pt x="3022508" y="1795119"/>
                </a:lnTo>
                <a:lnTo>
                  <a:pt x="2764083" y="1877175"/>
                </a:lnTo>
                <a:lnTo>
                  <a:pt x="2764081" y="1877176"/>
                </a:lnTo>
                <a:lnTo>
                  <a:pt x="2757622" y="1879227"/>
                </a:lnTo>
                <a:lnTo>
                  <a:pt x="10377409" y="3413644"/>
                </a:lnTo>
                <a:lnTo>
                  <a:pt x="2554358" y="1979887"/>
                </a:lnTo>
                <a:lnTo>
                  <a:pt x="2553765" y="1983120"/>
                </a:lnTo>
                <a:close/>
                <a:moveTo>
                  <a:pt x="11116531" y="3573899"/>
                </a:moveTo>
                <a:lnTo>
                  <a:pt x="11050095" y="3540299"/>
                </a:lnTo>
                <a:lnTo>
                  <a:pt x="5159303" y="689113"/>
                </a:lnTo>
                <a:lnTo>
                  <a:pt x="5154822" y="689837"/>
                </a:lnTo>
                <a:lnTo>
                  <a:pt x="11048718" y="3542526"/>
                </a:lnTo>
                <a:close/>
                <a:moveTo>
                  <a:pt x="11114752" y="3575944"/>
                </a:moveTo>
                <a:lnTo>
                  <a:pt x="11047389" y="3544780"/>
                </a:lnTo>
                <a:lnTo>
                  <a:pt x="11115707" y="3574950"/>
                </a:lnTo>
                <a:lnTo>
                  <a:pt x="11048718" y="3542526"/>
                </a:lnTo>
                <a:lnTo>
                  <a:pt x="5154821" y="689837"/>
                </a:lnTo>
                <a:lnTo>
                  <a:pt x="4953083" y="722419"/>
                </a:lnTo>
                <a:lnTo>
                  <a:pt x="4953082" y="722419"/>
                </a:lnTo>
                <a:lnTo>
                  <a:pt x="4948488" y="723161"/>
                </a:lnTo>
                <a:lnTo>
                  <a:pt x="11047326" y="3544750"/>
                </a:lnTo>
                <a:lnTo>
                  <a:pt x="11047315" y="3544746"/>
                </a:lnTo>
                <a:lnTo>
                  <a:pt x="4948487" y="723161"/>
                </a:lnTo>
                <a:lnTo>
                  <a:pt x="4735918" y="757491"/>
                </a:lnTo>
                <a:lnTo>
                  <a:pt x="4735917" y="757491"/>
                </a:lnTo>
                <a:lnTo>
                  <a:pt x="4731199" y="758253"/>
                </a:lnTo>
                <a:lnTo>
                  <a:pt x="11045726" y="3546889"/>
                </a:lnTo>
                <a:close/>
                <a:moveTo>
                  <a:pt x="11131478" y="3584759"/>
                </a:moveTo>
                <a:lnTo>
                  <a:pt x="11045725" y="3546890"/>
                </a:lnTo>
                <a:lnTo>
                  <a:pt x="5959876" y="1406140"/>
                </a:lnTo>
                <a:lnTo>
                  <a:pt x="11045726" y="3546889"/>
                </a:lnTo>
                <a:lnTo>
                  <a:pt x="4731198" y="758254"/>
                </a:lnTo>
                <a:lnTo>
                  <a:pt x="4506775" y="794498"/>
                </a:lnTo>
                <a:lnTo>
                  <a:pt x="4500654" y="795486"/>
                </a:lnTo>
                <a:lnTo>
                  <a:pt x="11043690" y="3549599"/>
                </a:lnTo>
                <a:close/>
                <a:moveTo>
                  <a:pt x="11129960" y="3585912"/>
                </a:moveTo>
                <a:lnTo>
                  <a:pt x="11043690" y="3549599"/>
                </a:lnTo>
                <a:lnTo>
                  <a:pt x="6565193" y="1755850"/>
                </a:lnTo>
                <a:lnTo>
                  <a:pt x="11043690" y="3549599"/>
                </a:lnTo>
                <a:lnTo>
                  <a:pt x="4500653" y="795487"/>
                </a:lnTo>
                <a:lnTo>
                  <a:pt x="4263185" y="833839"/>
                </a:lnTo>
                <a:lnTo>
                  <a:pt x="4263186" y="833839"/>
                </a:lnTo>
                <a:lnTo>
                  <a:pt x="4256887" y="834856"/>
                </a:lnTo>
                <a:lnTo>
                  <a:pt x="8674771" y="2604329"/>
                </a:lnTo>
                <a:lnTo>
                  <a:pt x="11041397" y="3552221"/>
                </a:lnTo>
                <a:lnTo>
                  <a:pt x="11041376" y="3552213"/>
                </a:lnTo>
                <a:lnTo>
                  <a:pt x="8674771" y="2604329"/>
                </a:lnTo>
                <a:lnTo>
                  <a:pt x="4256886" y="834857"/>
                </a:lnTo>
                <a:lnTo>
                  <a:pt x="4256887" y="834856"/>
                </a:lnTo>
                <a:lnTo>
                  <a:pt x="4256886" y="834856"/>
                </a:lnTo>
                <a:lnTo>
                  <a:pt x="4005059" y="875527"/>
                </a:lnTo>
                <a:lnTo>
                  <a:pt x="4005059" y="875526"/>
                </a:lnTo>
                <a:lnTo>
                  <a:pt x="3998570" y="876574"/>
                </a:lnTo>
                <a:lnTo>
                  <a:pt x="10716260" y="3432053"/>
                </a:lnTo>
                <a:lnTo>
                  <a:pt x="11038739" y="3554727"/>
                </a:lnTo>
                <a:lnTo>
                  <a:pt x="11038740" y="3554728"/>
                </a:lnTo>
                <a:lnTo>
                  <a:pt x="11038755" y="3554733"/>
                </a:lnTo>
                <a:lnTo>
                  <a:pt x="11128088" y="3586942"/>
                </a:lnTo>
                <a:lnTo>
                  <a:pt x="11041465" y="3552248"/>
                </a:lnTo>
                <a:close/>
                <a:moveTo>
                  <a:pt x="11183863" y="3605034"/>
                </a:moveTo>
                <a:lnTo>
                  <a:pt x="5355501" y="657427"/>
                </a:lnTo>
                <a:lnTo>
                  <a:pt x="5351130" y="658133"/>
                </a:lnTo>
                <a:lnTo>
                  <a:pt x="5351129" y="658133"/>
                </a:lnTo>
                <a:lnTo>
                  <a:pt x="5159304" y="689113"/>
                </a:lnTo>
                <a:lnTo>
                  <a:pt x="11050095" y="3540299"/>
                </a:lnTo>
                <a:lnTo>
                  <a:pt x="11183698" y="3604965"/>
                </a:lnTo>
                <a:close/>
                <a:moveTo>
                  <a:pt x="11203121" y="3617690"/>
                </a:moveTo>
                <a:lnTo>
                  <a:pt x="11201738" y="3616992"/>
                </a:lnTo>
                <a:lnTo>
                  <a:pt x="11036243" y="3557320"/>
                </a:lnTo>
                <a:lnTo>
                  <a:pt x="11126055" y="3587942"/>
                </a:lnTo>
                <a:lnTo>
                  <a:pt x="11038756" y="3554734"/>
                </a:lnTo>
                <a:lnTo>
                  <a:pt x="11038740" y="3554728"/>
                </a:lnTo>
                <a:lnTo>
                  <a:pt x="10716260" y="3432053"/>
                </a:lnTo>
                <a:lnTo>
                  <a:pt x="3998569" y="876575"/>
                </a:lnTo>
                <a:lnTo>
                  <a:pt x="3730897" y="919805"/>
                </a:lnTo>
                <a:lnTo>
                  <a:pt x="3730896" y="919805"/>
                </a:lnTo>
                <a:lnTo>
                  <a:pt x="3724205" y="920886"/>
                </a:lnTo>
                <a:lnTo>
                  <a:pt x="11036176" y="3557297"/>
                </a:lnTo>
                <a:lnTo>
                  <a:pt x="3508366" y="990615"/>
                </a:lnTo>
                <a:lnTo>
                  <a:pt x="3507306" y="993726"/>
                </a:lnTo>
                <a:close/>
                <a:moveTo>
                  <a:pt x="11529003" y="3762081"/>
                </a:moveTo>
                <a:lnTo>
                  <a:pt x="5508768" y="1"/>
                </a:lnTo>
                <a:lnTo>
                  <a:pt x="5268223" y="1"/>
                </a:lnTo>
                <a:lnTo>
                  <a:pt x="5268223" y="2"/>
                </a:lnTo>
                <a:lnTo>
                  <a:pt x="5268224" y="1"/>
                </a:lnTo>
                <a:lnTo>
                  <a:pt x="9103838" y="2304808"/>
                </a:lnTo>
                <a:close/>
                <a:moveTo>
                  <a:pt x="11597038" y="3797684"/>
                </a:moveTo>
                <a:lnTo>
                  <a:pt x="11536809" y="3753922"/>
                </a:lnTo>
                <a:lnTo>
                  <a:pt x="6175954" y="1"/>
                </a:lnTo>
                <a:lnTo>
                  <a:pt x="6171415" y="2"/>
                </a:lnTo>
                <a:lnTo>
                  <a:pt x="11535095" y="3755900"/>
                </a:lnTo>
                <a:close/>
                <a:moveTo>
                  <a:pt x="11594956" y="3799420"/>
                </a:moveTo>
                <a:lnTo>
                  <a:pt x="11533424" y="3757913"/>
                </a:lnTo>
                <a:lnTo>
                  <a:pt x="11596057" y="3798590"/>
                </a:lnTo>
                <a:lnTo>
                  <a:pt x="11535095" y="3755901"/>
                </a:lnTo>
                <a:lnTo>
                  <a:pt x="6171413" y="1"/>
                </a:lnTo>
                <a:lnTo>
                  <a:pt x="5967062" y="2"/>
                </a:lnTo>
                <a:lnTo>
                  <a:pt x="5967059" y="2"/>
                </a:lnTo>
                <a:lnTo>
                  <a:pt x="5962407" y="2"/>
                </a:lnTo>
                <a:lnTo>
                  <a:pt x="11533365" y="3757874"/>
                </a:lnTo>
                <a:lnTo>
                  <a:pt x="11533356" y="3757869"/>
                </a:lnTo>
                <a:lnTo>
                  <a:pt x="5962406" y="1"/>
                </a:lnTo>
                <a:lnTo>
                  <a:pt x="5747082" y="2"/>
                </a:lnTo>
                <a:lnTo>
                  <a:pt x="5747081" y="1"/>
                </a:lnTo>
                <a:lnTo>
                  <a:pt x="5742302" y="0"/>
                </a:lnTo>
                <a:lnTo>
                  <a:pt x="11531446" y="3759731"/>
                </a:lnTo>
                <a:close/>
                <a:moveTo>
                  <a:pt x="11608380" y="3811685"/>
                </a:moveTo>
                <a:lnTo>
                  <a:pt x="11529003" y="3762082"/>
                </a:lnTo>
                <a:lnTo>
                  <a:pt x="9103838" y="2304808"/>
                </a:lnTo>
                <a:lnTo>
                  <a:pt x="5268223" y="2"/>
                </a:lnTo>
                <a:lnTo>
                  <a:pt x="5261844" y="2"/>
                </a:lnTo>
                <a:lnTo>
                  <a:pt x="11526321" y="3764304"/>
                </a:lnTo>
                <a:lnTo>
                  <a:pt x="11526302" y="3764293"/>
                </a:lnTo>
                <a:lnTo>
                  <a:pt x="5261843" y="1"/>
                </a:lnTo>
                <a:lnTo>
                  <a:pt x="5006753" y="2"/>
                </a:lnTo>
                <a:lnTo>
                  <a:pt x="5006752" y="1"/>
                </a:lnTo>
                <a:lnTo>
                  <a:pt x="5000180" y="1"/>
                </a:lnTo>
                <a:lnTo>
                  <a:pt x="11523313" y="3766363"/>
                </a:lnTo>
                <a:lnTo>
                  <a:pt x="11606367" y="3812403"/>
                </a:lnTo>
                <a:lnTo>
                  <a:pt x="11526384" y="3764342"/>
                </a:lnTo>
                <a:close/>
                <a:moveTo>
                  <a:pt x="11610062" y="3810789"/>
                </a:moveTo>
                <a:lnTo>
                  <a:pt x="11531445" y="3759731"/>
                </a:lnTo>
                <a:lnTo>
                  <a:pt x="6851965" y="835497"/>
                </a:lnTo>
                <a:lnTo>
                  <a:pt x="11531446" y="3759731"/>
                </a:lnTo>
                <a:lnTo>
                  <a:pt x="5742301" y="1"/>
                </a:lnTo>
                <a:lnTo>
                  <a:pt x="5514971" y="1"/>
                </a:lnTo>
                <a:lnTo>
                  <a:pt x="5508770" y="1"/>
                </a:lnTo>
                <a:lnTo>
                  <a:pt x="11529003" y="3762081"/>
                </a:lnTo>
                <a:close/>
                <a:moveTo>
                  <a:pt x="11658545" y="3839156"/>
                </a:moveTo>
                <a:lnTo>
                  <a:pt x="6374693" y="1"/>
                </a:lnTo>
                <a:lnTo>
                  <a:pt x="6370266" y="1"/>
                </a:lnTo>
                <a:lnTo>
                  <a:pt x="6175955" y="1"/>
                </a:lnTo>
                <a:lnTo>
                  <a:pt x="11536809" y="3753922"/>
                </a:lnTo>
                <a:lnTo>
                  <a:pt x="11658392" y="3839062"/>
                </a:lnTo>
                <a:close/>
                <a:moveTo>
                  <a:pt x="11675538" y="3854721"/>
                </a:moveTo>
                <a:lnTo>
                  <a:pt x="11674285" y="3853811"/>
                </a:lnTo>
                <a:lnTo>
                  <a:pt x="11520420" y="3768516"/>
                </a:lnTo>
                <a:lnTo>
                  <a:pt x="11604201" y="3813066"/>
                </a:lnTo>
                <a:lnTo>
                  <a:pt x="11523314" y="3766364"/>
                </a:lnTo>
                <a:lnTo>
                  <a:pt x="11523298" y="3766354"/>
                </a:lnTo>
                <a:lnTo>
                  <a:pt x="5000179" y="2"/>
                </a:lnTo>
                <a:lnTo>
                  <a:pt x="4729040" y="2"/>
                </a:lnTo>
                <a:lnTo>
                  <a:pt x="4729038" y="2"/>
                </a:lnTo>
                <a:lnTo>
                  <a:pt x="4722260" y="2"/>
                </a:lnTo>
                <a:lnTo>
                  <a:pt x="11520359" y="3768483"/>
                </a:lnTo>
                <a:lnTo>
                  <a:pt x="4498066" y="34427"/>
                </a:lnTo>
                <a:lnTo>
                  <a:pt x="4496522" y="37328"/>
                </a:lnTo>
                <a:close/>
              </a:path>
            </a:pathLst>
          </a:custGeom>
          <a:noFill/>
          <a:ln w="12700" cap="sq">
            <a:gradFill>
              <a:gsLst>
                <a:gs pos="46000">
                  <a:schemeClr val="bg1">
                    <a:alpha val="0"/>
                  </a:schemeClr>
                </a:gs>
                <a:gs pos="100000">
                  <a:schemeClr val="bg1">
                    <a:alpha val="70000"/>
                  </a:schemeClr>
                </a:gs>
              </a:gsLst>
              <a:lin ang="54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5601905" y="3392488"/>
            <a:ext cx="5891996" cy="18523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r">
              <a:lnSpc>
                <a:spcPct val="130000"/>
              </a:lnSpc>
            </a:pPr>
            <a:r>
              <a:rPr kumimoji="1" lang="en-US" altLang="zh-CN" sz="4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Regular"/>
                <a:ea typeface="Source Han Sans CN Regular"/>
                <a:cs typeface="Source Han Sans CN Regular"/>
              </a:rPr>
              <a:t>Introduction to Chinese Economy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flipH="1">
            <a:off x="370954" y="872128"/>
            <a:ext cx="5430575" cy="5430575"/>
          </a:xfrm>
          <a:prstGeom prst="ellipse">
            <a:avLst/>
          </a:prstGeom>
          <a:noFill/>
          <a:ln w="15875" cap="sq">
            <a:gradFill>
              <a:gsLst>
                <a:gs pos="46000">
                  <a:schemeClr val="accent1">
                    <a:lumMod val="20000"/>
                    <a:lumOff val="80000"/>
                    <a:alpha val="0"/>
                  </a:schemeClr>
                </a:gs>
                <a:gs pos="81000">
                  <a:schemeClr val="accent1">
                    <a:lumMod val="20000"/>
                    <a:lumOff val="80000"/>
                  </a:schemeClr>
                </a:gs>
              </a:gsLst>
              <a:lin ang="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6832672" flipH="1">
            <a:off x="716898" y="1365009"/>
            <a:ext cx="4630780" cy="4630780"/>
          </a:xfrm>
          <a:prstGeom prst="ellipse">
            <a:avLst/>
          </a:prstGeom>
          <a:noFill/>
          <a:ln w="15875" cap="sq">
            <a:gradFill>
              <a:gsLst>
                <a:gs pos="46000">
                  <a:schemeClr val="accent1">
                    <a:lumMod val="20000"/>
                    <a:lumOff val="80000"/>
                    <a:alpha val="0"/>
                  </a:schemeClr>
                </a:gs>
                <a:gs pos="81000">
                  <a:schemeClr val="accent1">
                    <a:lumMod val="20000"/>
                    <a:lumOff val="80000"/>
                  </a:schemeClr>
                </a:gs>
              </a:gsLst>
              <a:lin ang="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10800000" flipH="1" flipV="1">
            <a:off x="10201302" y="-1"/>
            <a:ext cx="1991291" cy="1950195"/>
          </a:xfrm>
          <a:custGeom>
            <a:avLst/>
            <a:gdLst>
              <a:gd name="connsiteX0" fmla="*/ 3218672 w 3218672"/>
              <a:gd name="connsiteY0" fmla="*/ 0 h 2460079"/>
              <a:gd name="connsiteX1" fmla="*/ 3218672 w 3218672"/>
              <a:gd name="connsiteY1" fmla="*/ 2460079 h 2460079"/>
              <a:gd name="connsiteX2" fmla="*/ 3165923 w 3218672"/>
              <a:gd name="connsiteY2" fmla="*/ 2367014 h 2460079"/>
              <a:gd name="connsiteX3" fmla="*/ 272650 w 3218672"/>
              <a:gd name="connsiteY3" fmla="*/ 106775 h 2460079"/>
              <a:gd name="connsiteX4" fmla="*/ 0 w 3218672"/>
              <a:gd name="connsiteY4" fmla="*/ 0 h 2460079"/>
            </a:gdLst>
            <a:ahLst/>
            <a:cxnLst/>
            <a:rect l="l" t="t" r="r" b="b"/>
            <a:pathLst>
              <a:path w="3218672" h="2460079">
                <a:moveTo>
                  <a:pt x="3218672" y="0"/>
                </a:moveTo>
                <a:lnTo>
                  <a:pt x="3218672" y="2460079"/>
                </a:lnTo>
                <a:lnTo>
                  <a:pt x="3165923" y="2367014"/>
                </a:lnTo>
                <a:cubicBezTo>
                  <a:pt x="2603216" y="1449584"/>
                  <a:pt x="1584065" y="663500"/>
                  <a:pt x="272650" y="1067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5400000" flipH="1">
            <a:off x="10981029" y="115625"/>
            <a:ext cx="1327188" cy="1095935"/>
          </a:xfrm>
          <a:custGeom>
            <a:avLst/>
            <a:gdLst>
              <a:gd name="connsiteX0" fmla="*/ 1239425 w 1239425"/>
              <a:gd name="connsiteY0" fmla="*/ 0 h 1342366"/>
              <a:gd name="connsiteX1" fmla="*/ 1239425 w 1239425"/>
              <a:gd name="connsiteY1" fmla="*/ 1342366 h 1342366"/>
              <a:gd name="connsiteX2" fmla="*/ 1186676 w 1239425"/>
              <a:gd name="connsiteY2" fmla="*/ 1251446 h 1342366"/>
              <a:gd name="connsiteX3" fmla="*/ 20805 w 1239425"/>
              <a:gd name="connsiteY3" fmla="*/ 15228 h 1342366"/>
              <a:gd name="connsiteX4" fmla="*/ 0 w 1239425"/>
              <a:gd name="connsiteY4" fmla="*/ 0 h 1342366"/>
            </a:gdLst>
            <a:ahLst/>
            <a:cxnLst/>
            <a:rect l="l" t="t" r="r" b="b"/>
            <a:pathLst>
              <a:path w="1239425" h="1342366">
                <a:moveTo>
                  <a:pt x="1239425" y="0"/>
                </a:moveTo>
                <a:lnTo>
                  <a:pt x="1239425" y="1342366"/>
                </a:lnTo>
                <a:lnTo>
                  <a:pt x="1186676" y="1251446"/>
                </a:lnTo>
                <a:cubicBezTo>
                  <a:pt x="905322" y="803304"/>
                  <a:pt x="509858" y="387242"/>
                  <a:pt x="20805" y="1522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5400000" flipH="1">
            <a:off x="11274490" y="87620"/>
            <a:ext cx="1005721" cy="830482"/>
          </a:xfrm>
          <a:custGeom>
            <a:avLst/>
            <a:gdLst>
              <a:gd name="connsiteX0" fmla="*/ 1239425 w 1239425"/>
              <a:gd name="connsiteY0" fmla="*/ 0 h 1342366"/>
              <a:gd name="connsiteX1" fmla="*/ 1239425 w 1239425"/>
              <a:gd name="connsiteY1" fmla="*/ 1342366 h 1342366"/>
              <a:gd name="connsiteX2" fmla="*/ 1186676 w 1239425"/>
              <a:gd name="connsiteY2" fmla="*/ 1251446 h 1342366"/>
              <a:gd name="connsiteX3" fmla="*/ 20805 w 1239425"/>
              <a:gd name="connsiteY3" fmla="*/ 15228 h 1342366"/>
              <a:gd name="connsiteX4" fmla="*/ 0 w 1239425"/>
              <a:gd name="connsiteY4" fmla="*/ 0 h 1342366"/>
            </a:gdLst>
            <a:ahLst/>
            <a:cxnLst/>
            <a:rect l="l" t="t" r="r" b="b"/>
            <a:pathLst>
              <a:path w="1239425" h="1342366">
                <a:moveTo>
                  <a:pt x="1239425" y="0"/>
                </a:moveTo>
                <a:lnTo>
                  <a:pt x="1239425" y="1342366"/>
                </a:lnTo>
                <a:lnTo>
                  <a:pt x="1186676" y="1251446"/>
                </a:lnTo>
                <a:cubicBezTo>
                  <a:pt x="905322" y="803304"/>
                  <a:pt x="509858" y="387242"/>
                  <a:pt x="20805" y="1522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10800000">
            <a:off x="594" y="5265949"/>
            <a:ext cx="1625600" cy="1592051"/>
          </a:xfrm>
          <a:custGeom>
            <a:avLst/>
            <a:gdLst>
              <a:gd name="connsiteX0" fmla="*/ 3218672 w 3218672"/>
              <a:gd name="connsiteY0" fmla="*/ 0 h 2460079"/>
              <a:gd name="connsiteX1" fmla="*/ 3218672 w 3218672"/>
              <a:gd name="connsiteY1" fmla="*/ 2460079 h 2460079"/>
              <a:gd name="connsiteX2" fmla="*/ 3165923 w 3218672"/>
              <a:gd name="connsiteY2" fmla="*/ 2367014 h 2460079"/>
              <a:gd name="connsiteX3" fmla="*/ 272650 w 3218672"/>
              <a:gd name="connsiteY3" fmla="*/ 106775 h 2460079"/>
              <a:gd name="connsiteX4" fmla="*/ 0 w 3218672"/>
              <a:gd name="connsiteY4" fmla="*/ 0 h 2460079"/>
            </a:gdLst>
            <a:ahLst/>
            <a:cxnLst/>
            <a:rect l="l" t="t" r="r" b="b"/>
            <a:pathLst>
              <a:path w="3218672" h="2460079">
                <a:moveTo>
                  <a:pt x="3218672" y="0"/>
                </a:moveTo>
                <a:lnTo>
                  <a:pt x="3218672" y="2460079"/>
                </a:lnTo>
                <a:lnTo>
                  <a:pt x="3165923" y="2367014"/>
                </a:lnTo>
                <a:cubicBezTo>
                  <a:pt x="2603216" y="1449584"/>
                  <a:pt x="1584065" y="663500"/>
                  <a:pt x="272650" y="1067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5400000" flipV="1">
            <a:off x="-93796" y="5868936"/>
            <a:ext cx="1083456" cy="894672"/>
          </a:xfrm>
          <a:custGeom>
            <a:avLst/>
            <a:gdLst>
              <a:gd name="connsiteX0" fmla="*/ 1239425 w 1239425"/>
              <a:gd name="connsiteY0" fmla="*/ 0 h 1342366"/>
              <a:gd name="connsiteX1" fmla="*/ 1239425 w 1239425"/>
              <a:gd name="connsiteY1" fmla="*/ 1342366 h 1342366"/>
              <a:gd name="connsiteX2" fmla="*/ 1186676 w 1239425"/>
              <a:gd name="connsiteY2" fmla="*/ 1251446 h 1342366"/>
              <a:gd name="connsiteX3" fmla="*/ 20805 w 1239425"/>
              <a:gd name="connsiteY3" fmla="*/ 15228 h 1342366"/>
              <a:gd name="connsiteX4" fmla="*/ 0 w 1239425"/>
              <a:gd name="connsiteY4" fmla="*/ 0 h 1342366"/>
            </a:gdLst>
            <a:ahLst/>
            <a:cxnLst/>
            <a:rect l="l" t="t" r="r" b="b"/>
            <a:pathLst>
              <a:path w="1239425" h="1342366">
                <a:moveTo>
                  <a:pt x="1239425" y="0"/>
                </a:moveTo>
                <a:lnTo>
                  <a:pt x="1239425" y="1342366"/>
                </a:lnTo>
                <a:lnTo>
                  <a:pt x="1186676" y="1251446"/>
                </a:lnTo>
                <a:cubicBezTo>
                  <a:pt x="905322" y="803304"/>
                  <a:pt x="509858" y="387242"/>
                  <a:pt x="20805" y="1522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5400000" flipV="1">
            <a:off x="-70933" y="6108502"/>
            <a:ext cx="821025" cy="677968"/>
          </a:xfrm>
          <a:custGeom>
            <a:avLst/>
            <a:gdLst>
              <a:gd name="connsiteX0" fmla="*/ 1239425 w 1239425"/>
              <a:gd name="connsiteY0" fmla="*/ 0 h 1342366"/>
              <a:gd name="connsiteX1" fmla="*/ 1239425 w 1239425"/>
              <a:gd name="connsiteY1" fmla="*/ 1342366 h 1342366"/>
              <a:gd name="connsiteX2" fmla="*/ 1186676 w 1239425"/>
              <a:gd name="connsiteY2" fmla="*/ 1251446 h 1342366"/>
              <a:gd name="connsiteX3" fmla="*/ 20805 w 1239425"/>
              <a:gd name="connsiteY3" fmla="*/ 15228 h 1342366"/>
              <a:gd name="connsiteX4" fmla="*/ 0 w 1239425"/>
              <a:gd name="connsiteY4" fmla="*/ 0 h 1342366"/>
            </a:gdLst>
            <a:ahLst/>
            <a:cxnLst/>
            <a:rect l="l" t="t" r="r" b="b"/>
            <a:pathLst>
              <a:path w="1239425" h="1342366">
                <a:moveTo>
                  <a:pt x="1239425" y="0"/>
                </a:moveTo>
                <a:lnTo>
                  <a:pt x="1239425" y="1342366"/>
                </a:lnTo>
                <a:lnTo>
                  <a:pt x="1186676" y="1251446"/>
                </a:lnTo>
                <a:cubicBezTo>
                  <a:pt x="905322" y="803304"/>
                  <a:pt x="509858" y="387242"/>
                  <a:pt x="20805" y="1522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4099425" y="5303040"/>
            <a:ext cx="7280179" cy="35465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powerpoint design ---------------------------------------------------------------------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9166660" y="-644528"/>
            <a:ext cx="2379987" cy="4092701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91440" tIns="45720" rIns="91440" bIns="45720" rtlCol="0" anchor="b"/>
          <a:lstStyle/>
          <a:p>
            <a:pPr algn="r">
              <a:lnSpc>
                <a:spcPct val="100000"/>
              </a:lnSpc>
            </a:pPr>
            <a:r>
              <a:rPr kumimoji="1" lang="en-US" altLang="zh-CN" sz="8800">
                <a:ln w="12700">
                  <a:solidFill>
                    <a:srgbClr val="000000">
                      <a:alpha val="100000"/>
                    </a:srgbClr>
                  </a:solidFill>
                </a:ln>
                <a:gradFill>
                  <a:gsLst>
                    <a:gs pos="0">
                      <a:srgbClr val="C1D8FB">
                        <a:alpha val="100000"/>
                      </a:srgbClr>
                    </a:gs>
                    <a:gs pos="100000">
                      <a:srgbClr val="C1D8FB">
                        <a:alpha val="0"/>
                      </a:srgbClr>
                    </a:gs>
                  </a:gsLst>
                  <a:lin ang="5400000" scaled="0"/>
                </a:gradFill>
                <a:latin typeface="Source Han Sans CN Regular"/>
                <a:ea typeface="Source Han Sans CN Regular"/>
                <a:cs typeface="Source Han Sans CN Regular"/>
              </a:rPr>
              <a:t>01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6853474" y="1816918"/>
            <a:ext cx="3017831" cy="163125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91440" tIns="45720" rIns="91440" bIns="45720" rtlCol="0" anchor="b"/>
          <a:lstStyle/>
          <a:p>
            <a:pPr algn="r">
              <a:lnSpc>
                <a:spcPct val="100000"/>
              </a:lnSpc>
            </a:pPr>
            <a:r>
              <a:rPr kumimoji="1" lang="en-US" altLang="zh-CN" sz="8800">
                <a:ln w="12700">
                  <a:solidFill>
                    <a:srgbClr val="000000">
                      <a:alpha val="100000"/>
                    </a:srgbClr>
                  </a:solidFill>
                </a:ln>
                <a:gradFill>
                  <a:gsLst>
                    <a:gs pos="0">
                      <a:srgbClr val="C1D8FB">
                        <a:alpha val="100000"/>
                      </a:srgbClr>
                    </a:gs>
                    <a:gs pos="100000">
                      <a:srgbClr val="C1D8FB">
                        <a:alpha val="0"/>
                      </a:srgbClr>
                    </a:gs>
                  </a:gsLst>
                  <a:lin ang="5400000" scaled="0"/>
                </a:gradFill>
                <a:latin typeface="Source Han Sans CN Regular"/>
                <a:ea typeface="Source Han Sans CN Regular"/>
                <a:cs typeface="Source Han Sans CN Regular"/>
              </a:rPr>
              <a:t>Part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11037021" y="6070599"/>
            <a:ext cx="250705" cy="250705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11164980" y="6070599"/>
            <a:ext cx="250705" cy="250705"/>
          </a:xfrm>
          <a:prstGeom prst="ellipse">
            <a:avLst/>
          </a:prstGeom>
          <a:noFill/>
          <a:ln w="12700" cap="sq">
            <a:solidFill>
              <a:schemeClr val="bg1">
                <a:alpha val="10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-11383" y="0"/>
            <a:ext cx="12214766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3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10800000" flipH="1">
            <a:off x="10566400" y="5265949"/>
            <a:ext cx="1625600" cy="1592051"/>
          </a:xfrm>
          <a:custGeom>
            <a:avLst/>
            <a:gdLst>
              <a:gd name="connsiteX0" fmla="*/ 3218672 w 3218672"/>
              <a:gd name="connsiteY0" fmla="*/ 0 h 2460079"/>
              <a:gd name="connsiteX1" fmla="*/ 3218672 w 3218672"/>
              <a:gd name="connsiteY1" fmla="*/ 2460079 h 2460079"/>
              <a:gd name="connsiteX2" fmla="*/ 3165923 w 3218672"/>
              <a:gd name="connsiteY2" fmla="*/ 2367014 h 2460079"/>
              <a:gd name="connsiteX3" fmla="*/ 272650 w 3218672"/>
              <a:gd name="connsiteY3" fmla="*/ 106775 h 2460079"/>
              <a:gd name="connsiteX4" fmla="*/ 0 w 3218672"/>
              <a:gd name="connsiteY4" fmla="*/ 0 h 2460079"/>
            </a:gdLst>
            <a:ahLst/>
            <a:cxnLst/>
            <a:rect l="l" t="t" r="r" b="b"/>
            <a:pathLst>
              <a:path w="3218672" h="2460079">
                <a:moveTo>
                  <a:pt x="3218672" y="0"/>
                </a:moveTo>
                <a:lnTo>
                  <a:pt x="3218672" y="2460079"/>
                </a:lnTo>
                <a:lnTo>
                  <a:pt x="3165923" y="2367014"/>
                </a:lnTo>
                <a:cubicBezTo>
                  <a:pt x="2603216" y="1449584"/>
                  <a:pt x="1584065" y="663500"/>
                  <a:pt x="272650" y="1067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16200000" flipH="1" flipV="1">
            <a:off x="11202934" y="5868936"/>
            <a:ext cx="1083456" cy="894672"/>
          </a:xfrm>
          <a:custGeom>
            <a:avLst/>
            <a:gdLst>
              <a:gd name="connsiteX0" fmla="*/ 1239425 w 1239425"/>
              <a:gd name="connsiteY0" fmla="*/ 0 h 1342366"/>
              <a:gd name="connsiteX1" fmla="*/ 1239425 w 1239425"/>
              <a:gd name="connsiteY1" fmla="*/ 1342366 h 1342366"/>
              <a:gd name="connsiteX2" fmla="*/ 1186676 w 1239425"/>
              <a:gd name="connsiteY2" fmla="*/ 1251446 h 1342366"/>
              <a:gd name="connsiteX3" fmla="*/ 20805 w 1239425"/>
              <a:gd name="connsiteY3" fmla="*/ 15228 h 1342366"/>
              <a:gd name="connsiteX4" fmla="*/ 0 w 1239425"/>
              <a:gd name="connsiteY4" fmla="*/ 0 h 1342366"/>
            </a:gdLst>
            <a:ahLst/>
            <a:cxnLst/>
            <a:rect l="l" t="t" r="r" b="b"/>
            <a:pathLst>
              <a:path w="1239425" h="1342366">
                <a:moveTo>
                  <a:pt x="1239425" y="0"/>
                </a:moveTo>
                <a:lnTo>
                  <a:pt x="1239425" y="1342366"/>
                </a:lnTo>
                <a:lnTo>
                  <a:pt x="1186676" y="1251446"/>
                </a:lnTo>
                <a:cubicBezTo>
                  <a:pt x="905322" y="803304"/>
                  <a:pt x="509858" y="387242"/>
                  <a:pt x="20805" y="1522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16200000" flipH="1" flipV="1">
            <a:off x="11442502" y="6108502"/>
            <a:ext cx="821025" cy="677968"/>
          </a:xfrm>
          <a:custGeom>
            <a:avLst/>
            <a:gdLst>
              <a:gd name="connsiteX0" fmla="*/ 1239425 w 1239425"/>
              <a:gd name="connsiteY0" fmla="*/ 0 h 1342366"/>
              <a:gd name="connsiteX1" fmla="*/ 1239425 w 1239425"/>
              <a:gd name="connsiteY1" fmla="*/ 1342366 h 1342366"/>
              <a:gd name="connsiteX2" fmla="*/ 1186676 w 1239425"/>
              <a:gd name="connsiteY2" fmla="*/ 1251446 h 1342366"/>
              <a:gd name="connsiteX3" fmla="*/ 20805 w 1239425"/>
              <a:gd name="connsiteY3" fmla="*/ 15228 h 1342366"/>
              <a:gd name="connsiteX4" fmla="*/ 0 w 1239425"/>
              <a:gd name="connsiteY4" fmla="*/ 0 h 1342366"/>
            </a:gdLst>
            <a:ahLst/>
            <a:cxnLst/>
            <a:rect l="l" t="t" r="r" b="b"/>
            <a:pathLst>
              <a:path w="1239425" h="1342366">
                <a:moveTo>
                  <a:pt x="1239425" y="0"/>
                </a:moveTo>
                <a:lnTo>
                  <a:pt x="1239425" y="1342366"/>
                </a:lnTo>
                <a:lnTo>
                  <a:pt x="1186676" y="1251446"/>
                </a:lnTo>
                <a:cubicBezTo>
                  <a:pt x="905322" y="803304"/>
                  <a:pt x="509858" y="387242"/>
                  <a:pt x="20805" y="1522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6" name="标题 1"/>
          <p:cNvCxnSpPr/>
          <p:nvPr/>
        </p:nvCxnSpPr>
        <p:spPr>
          <a:xfrm>
            <a:off x="2915851" y="2010656"/>
            <a:ext cx="2541977" cy="0"/>
          </a:xfrm>
          <a:prstGeom prst="line">
            <a:avLst/>
          </a:prstGeom>
          <a:noFill/>
          <a:ln w="6350" cap="sq">
            <a:solidFill>
              <a:schemeClr val="bg1">
                <a:lumMod val="75000"/>
              </a:schemeClr>
            </a:solidFill>
            <a:miter/>
          </a:ln>
        </p:spPr>
      </p:cxnSp>
      <p:sp>
        <p:nvSpPr>
          <p:cNvPr id="7" name="标题 1"/>
          <p:cNvSpPr txBox="1"/>
          <p:nvPr/>
        </p:nvSpPr>
        <p:spPr>
          <a:xfrm>
            <a:off x="2136620" y="1805977"/>
            <a:ext cx="409358" cy="409358"/>
          </a:xfrm>
          <a:prstGeom prst="ellipse">
            <a:avLst/>
          </a:prstGeom>
          <a:solidFill>
            <a:schemeClr val="accent1">
              <a:alpha val="31000"/>
            </a:schemeClr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2201951" y="1871307"/>
            <a:ext cx="278697" cy="27869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 w="12700" cap="flat">
            <a:noFill/>
            <a:miter/>
          </a:ln>
          <a:effectLst>
            <a:outerShdw blurRad="2032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661390" y="2280665"/>
            <a:ext cx="3361798" cy="3359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gradFill>
                  <a:gsLst>
                    <a:gs pos="0">
                      <a:srgbClr val="0A49AA">
                        <a:alpha val="100000"/>
                      </a:srgbClr>
                    </a:gs>
                    <a:gs pos="93000">
                      <a:srgbClr val="073780">
                        <a:alpha val="100000"/>
                      </a:srgbClr>
                    </a:gs>
                  </a:gsLst>
                  <a:lin ang="2700000" scaled="0"/>
                </a:gradFill>
                <a:latin typeface="Source Han Sans CN Bold"/>
                <a:ea typeface="Source Han Sans CN Bold"/>
                <a:cs typeface="Source Han Sans CN Bold"/>
              </a:rPr>
              <a:t>Rapid Economic Growth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660400" y="2787238"/>
            <a:ext cx="3361798" cy="284761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China has experienced rapid economic growth over the past decades, becoming the world’s second- largest economy.
Its GDP has been expanding at a remarkable rate, driven by manufacturing, exports, and domestic consumption.</a:t>
            </a:r>
            <a:endParaRPr kumimoji="1" lang="zh-CN" altLang="en-US"/>
          </a:p>
        </p:txBody>
      </p:sp>
      <p:cxnSp>
        <p:nvCxnSpPr>
          <p:cNvPr id="11" name="标题 1"/>
          <p:cNvCxnSpPr/>
          <p:nvPr/>
        </p:nvCxnSpPr>
        <p:spPr>
          <a:xfrm>
            <a:off x="2050787" y="2708221"/>
            <a:ext cx="581025" cy="0"/>
          </a:xfrm>
          <a:prstGeom prst="line">
            <a:avLst/>
          </a:prstGeom>
          <a:noFill/>
          <a:ln w="6350" cap="sq">
            <a:solidFill>
              <a:schemeClr val="accent1"/>
            </a:solidFill>
            <a:miter/>
          </a:ln>
        </p:spPr>
      </p:cxnSp>
      <p:sp>
        <p:nvSpPr>
          <p:cNvPr id="12" name="标题 1"/>
          <p:cNvSpPr txBox="1"/>
          <p:nvPr/>
        </p:nvSpPr>
        <p:spPr>
          <a:xfrm>
            <a:off x="5890332" y="1805977"/>
            <a:ext cx="409358" cy="409358"/>
          </a:xfrm>
          <a:prstGeom prst="ellipse">
            <a:avLst/>
          </a:prstGeom>
          <a:solidFill>
            <a:schemeClr val="accent1">
              <a:alpha val="31000"/>
            </a:schemeClr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5955663" y="1871307"/>
            <a:ext cx="278697" cy="27869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 w="12700" cap="flat">
            <a:noFill/>
            <a:miter/>
          </a:ln>
          <a:effectLst>
            <a:outerShdw blurRad="2032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4415102" y="2280665"/>
            <a:ext cx="3361798" cy="3359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1205">
                <a:ln w="12700">
                  <a:noFill/>
                </a:ln>
                <a:gradFill>
                  <a:gsLst>
                    <a:gs pos="0">
                      <a:srgbClr val="0A49AA">
                        <a:alpha val="100000"/>
                      </a:srgbClr>
                    </a:gs>
                    <a:gs pos="93000">
                      <a:srgbClr val="073780">
                        <a:alpha val="100000"/>
                      </a:srgbClr>
                    </a:gs>
                  </a:gsLst>
                  <a:lin ang="2700000" scaled="0"/>
                </a:gradFill>
                <a:latin typeface="Source Han Sans CN Bold"/>
                <a:ea typeface="Source Han Sans CN Bold"/>
                <a:cs typeface="Source Han Sans CN Bold"/>
              </a:rPr>
              <a:t>Transition from Planned to Market Economy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4415101" y="2787238"/>
            <a:ext cx="3361798" cy="284761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China’s economic reform in 1978 marked a shift from a centrally planned economy to a market- oriented one.
This transition has led to increased economic efficiency and innovation, attracting significant foreign investment.</a:t>
            </a:r>
            <a:endParaRPr kumimoji="1" lang="zh-CN" altLang="en-US"/>
          </a:p>
        </p:txBody>
      </p:sp>
      <p:cxnSp>
        <p:nvCxnSpPr>
          <p:cNvPr id="16" name="标题 1"/>
          <p:cNvCxnSpPr/>
          <p:nvPr/>
        </p:nvCxnSpPr>
        <p:spPr>
          <a:xfrm>
            <a:off x="5804499" y="2708221"/>
            <a:ext cx="581025" cy="0"/>
          </a:xfrm>
          <a:prstGeom prst="line">
            <a:avLst/>
          </a:prstGeom>
          <a:noFill/>
          <a:ln w="6350" cap="sq">
            <a:solidFill>
              <a:schemeClr val="accent1"/>
            </a:solidFill>
            <a:miter/>
          </a:ln>
        </p:spPr>
      </p:cxnSp>
      <p:sp>
        <p:nvSpPr>
          <p:cNvPr id="17" name="标题 1"/>
          <p:cNvSpPr txBox="1"/>
          <p:nvPr/>
        </p:nvSpPr>
        <p:spPr>
          <a:xfrm>
            <a:off x="9633322" y="1805977"/>
            <a:ext cx="409358" cy="409358"/>
          </a:xfrm>
          <a:prstGeom prst="ellipse">
            <a:avLst/>
          </a:prstGeom>
          <a:solidFill>
            <a:schemeClr val="accent1">
              <a:alpha val="31000"/>
            </a:schemeClr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9698653" y="1871307"/>
            <a:ext cx="278697" cy="27869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 w="12700" cap="flat">
            <a:noFill/>
            <a:miter/>
          </a:ln>
          <a:effectLst>
            <a:outerShdw blurRad="2032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8158092" y="2295883"/>
            <a:ext cx="3361798" cy="3359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1345">
                <a:ln w="12700">
                  <a:noFill/>
                </a:ln>
                <a:gradFill>
                  <a:gsLst>
                    <a:gs pos="0">
                      <a:srgbClr val="0A49AA">
                        <a:alpha val="100000"/>
                      </a:srgbClr>
                    </a:gs>
                    <a:gs pos="93000">
                      <a:srgbClr val="073780">
                        <a:alpha val="100000"/>
                      </a:srgbClr>
                    </a:gs>
                  </a:gsLst>
                  <a:lin ang="2700000" scaled="0"/>
                </a:gradFill>
                <a:latin typeface="Source Han Sans CN Bold"/>
                <a:ea typeface="Source Han Sans CN Bold"/>
                <a:cs typeface="Source Han Sans CN Bold"/>
              </a:rPr>
              <a:t>Role of the Government in the Economy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8157102" y="2802456"/>
            <a:ext cx="3361798" cy="284761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The Chinese government plays an active role in guiding economic development through policies and regulations.
It focuses on strategic industries and infrastructure development to support long- term economic growth.</a:t>
            </a:r>
            <a:endParaRPr kumimoji="1" lang="zh-CN" altLang="en-US"/>
          </a:p>
        </p:txBody>
      </p:sp>
      <p:cxnSp>
        <p:nvCxnSpPr>
          <p:cNvPr id="21" name="标题 1"/>
          <p:cNvCxnSpPr/>
          <p:nvPr/>
        </p:nvCxnSpPr>
        <p:spPr>
          <a:xfrm>
            <a:off x="9547489" y="2723439"/>
            <a:ext cx="581025" cy="0"/>
          </a:xfrm>
          <a:prstGeom prst="line">
            <a:avLst/>
          </a:prstGeom>
          <a:noFill/>
          <a:ln w="6350" cap="sq">
            <a:solidFill>
              <a:schemeClr val="accent1"/>
            </a:solidFill>
            <a:miter/>
          </a:ln>
        </p:spPr>
      </p:cxnSp>
      <p:cxnSp>
        <p:nvCxnSpPr>
          <p:cNvPr id="22" name="标题 1"/>
          <p:cNvCxnSpPr/>
          <p:nvPr/>
        </p:nvCxnSpPr>
        <p:spPr>
          <a:xfrm>
            <a:off x="6669563" y="2010656"/>
            <a:ext cx="2541977" cy="0"/>
          </a:xfrm>
          <a:prstGeom prst="line">
            <a:avLst/>
          </a:prstGeom>
          <a:noFill/>
          <a:ln w="6350" cap="sq">
            <a:solidFill>
              <a:schemeClr val="bg1">
                <a:lumMod val="75000"/>
              </a:schemeClr>
            </a:solidFill>
            <a:miter/>
          </a:ln>
        </p:spPr>
      </p:cxnSp>
      <p:sp>
        <p:nvSpPr>
          <p:cNvPr id="23" name="标题 1"/>
          <p:cNvSpPr txBox="1"/>
          <p:nvPr/>
        </p:nvSpPr>
        <p:spPr>
          <a:xfrm>
            <a:off x="499512" y="491491"/>
            <a:ext cx="149976" cy="1499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>
            <a:off x="810592" y="263750"/>
            <a:ext cx="10825147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3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Overview of the Chinese Economy</a:t>
            </a: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>
            <a:off x="338406" y="330384"/>
            <a:ext cx="236094" cy="236094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l="5233" t="399" r="5233" b="9660"/>
          <a:stretch>
            <a:fillRect/>
          </a:stretch>
        </p:blipFill>
        <p:spPr>
          <a:xfrm flipH="1">
            <a:off x="594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-2289081" y="-501576"/>
            <a:ext cx="7622229" cy="4092700"/>
          </a:xfrm>
          <a:custGeom>
            <a:avLst/>
            <a:gdLst>
              <a:gd name="connsiteX0" fmla="*/ 317331 w 10091886"/>
              <a:gd name="connsiteY0" fmla="*/ 1 h 5418764"/>
              <a:gd name="connsiteX1" fmla="*/ 326859 w 10091886"/>
              <a:gd name="connsiteY1" fmla="*/ 1 h 5418764"/>
              <a:gd name="connsiteX2" fmla="*/ 326861 w 10091886"/>
              <a:gd name="connsiteY2" fmla="*/ 1 h 5418764"/>
              <a:gd name="connsiteX3" fmla="*/ 708015 w 10091886"/>
              <a:gd name="connsiteY3" fmla="*/ 1 h 5418764"/>
              <a:gd name="connsiteX4" fmla="*/ 9877874 w 10091886"/>
              <a:gd name="connsiteY4" fmla="*/ 5294543 h 5418764"/>
              <a:gd name="connsiteX5" fmla="*/ 9877897 w 10091886"/>
              <a:gd name="connsiteY5" fmla="*/ 5294556 h 5418764"/>
              <a:gd name="connsiteX6" fmla="*/ 9991604 w 10091886"/>
              <a:gd name="connsiteY6" fmla="*/ 5360208 h 5418764"/>
              <a:gd name="connsiteX7" fmla="*/ 9873829 w 10091886"/>
              <a:gd name="connsiteY7" fmla="*/ 5297582 h 5418764"/>
              <a:gd name="connsiteX8" fmla="*/ 10090124 w 10091886"/>
              <a:gd name="connsiteY8" fmla="*/ 5417484 h 5418764"/>
              <a:gd name="connsiteX9" fmla="*/ 10091886 w 10091886"/>
              <a:gd name="connsiteY9" fmla="*/ 5418764 h 5418764"/>
              <a:gd name="connsiteX10" fmla="*/ 0 w 10091886"/>
              <a:gd name="connsiteY10" fmla="*/ 52473 h 5418764"/>
              <a:gd name="connsiteX11" fmla="*/ 2169 w 10091886"/>
              <a:gd name="connsiteY11" fmla="*/ 48394 h 5418764"/>
              <a:gd name="connsiteX12" fmla="*/ 9873743 w 10091886"/>
              <a:gd name="connsiteY12" fmla="*/ 5297535 h 5418764"/>
              <a:gd name="connsiteX13" fmla="*/ 2360859 w 10091886"/>
              <a:gd name="connsiteY13" fmla="*/ 0 h 5418764"/>
              <a:gd name="connsiteX14" fmla="*/ 2634011 w 10091886"/>
              <a:gd name="connsiteY14" fmla="*/ 0 h 5418764"/>
              <a:gd name="connsiteX15" fmla="*/ 2634012 w 10091886"/>
              <a:gd name="connsiteY15" fmla="*/ 0 h 5418764"/>
              <a:gd name="connsiteX16" fmla="*/ 2640235 w 10091886"/>
              <a:gd name="connsiteY16" fmla="*/ 0 h 5418764"/>
              <a:gd name="connsiteX17" fmla="*/ 10067998 w 10091886"/>
              <a:gd name="connsiteY17" fmla="*/ 5396884 h 5418764"/>
              <a:gd name="connsiteX18" fmla="*/ 10067784 w 10091886"/>
              <a:gd name="connsiteY18" fmla="*/ 5396751 h 5418764"/>
              <a:gd name="connsiteX19" fmla="*/ 9896867 w 10091886"/>
              <a:gd name="connsiteY19" fmla="*/ 5277066 h 5418764"/>
              <a:gd name="connsiteX20" fmla="*/ 2354477 w 10091886"/>
              <a:gd name="connsiteY20" fmla="*/ 0 h 5418764"/>
              <a:gd name="connsiteX21" fmla="*/ 2360858 w 10091886"/>
              <a:gd name="connsiteY21" fmla="*/ 0 h 5418764"/>
              <a:gd name="connsiteX22" fmla="*/ 9896867 w 10091886"/>
              <a:gd name="connsiteY22" fmla="*/ 5277066 h 5418764"/>
              <a:gd name="connsiteX23" fmla="*/ 9981534 w 10091886"/>
              <a:gd name="connsiteY23" fmla="*/ 5338584 h 5418764"/>
              <a:gd name="connsiteX24" fmla="*/ 9894458 w 10091886"/>
              <a:gd name="connsiteY24" fmla="*/ 5279847 h 5418764"/>
              <a:gd name="connsiteX25" fmla="*/ 1751252 w 10091886"/>
              <a:gd name="connsiteY25" fmla="*/ 0 h 5418764"/>
              <a:gd name="connsiteX26" fmla="*/ 1757970 w 10091886"/>
              <a:gd name="connsiteY26" fmla="*/ 0 h 5418764"/>
              <a:gd name="connsiteX27" fmla="*/ 1757972 w 10091886"/>
              <a:gd name="connsiteY27" fmla="*/ 1 h 5418764"/>
              <a:gd name="connsiteX28" fmla="*/ 2060663 w 10091886"/>
              <a:gd name="connsiteY28" fmla="*/ 1 h 5418764"/>
              <a:gd name="connsiteX29" fmla="*/ 9892014 w 10091886"/>
              <a:gd name="connsiteY29" fmla="*/ 5282614 h 5418764"/>
              <a:gd name="connsiteX30" fmla="*/ 9892027 w 10091886"/>
              <a:gd name="connsiteY30" fmla="*/ 5282622 h 5418764"/>
              <a:gd name="connsiteX31" fmla="*/ 2060665 w 10091886"/>
              <a:gd name="connsiteY31" fmla="*/ 1 h 5418764"/>
              <a:gd name="connsiteX32" fmla="*/ 2067205 w 10091886"/>
              <a:gd name="connsiteY32" fmla="*/ 1 h 5418764"/>
              <a:gd name="connsiteX33" fmla="*/ 2067207 w 10091886"/>
              <a:gd name="connsiteY33" fmla="*/ 1 h 5418764"/>
              <a:gd name="connsiteX34" fmla="*/ 2354475 w 10091886"/>
              <a:gd name="connsiteY34" fmla="*/ 1 h 5418764"/>
              <a:gd name="connsiteX35" fmla="*/ 9894458 w 10091886"/>
              <a:gd name="connsiteY35" fmla="*/ 5279848 h 5418764"/>
              <a:gd name="connsiteX36" fmla="*/ 9980156 w 10091886"/>
              <a:gd name="connsiteY36" fmla="*/ 5339858 h 5418764"/>
              <a:gd name="connsiteX37" fmla="*/ 9892109 w 10091886"/>
              <a:gd name="connsiteY37" fmla="*/ 5282677 h 5418764"/>
              <a:gd name="connsiteX38" fmla="*/ 9978608 w 10091886"/>
              <a:gd name="connsiteY38" fmla="*/ 5341024 h 5418764"/>
              <a:gd name="connsiteX39" fmla="*/ 9889328 w 10091886"/>
              <a:gd name="connsiteY39" fmla="*/ 5285232 h 5418764"/>
              <a:gd name="connsiteX40" fmla="*/ 1422965 w 10091886"/>
              <a:gd name="connsiteY40" fmla="*/ 0 h 5418764"/>
              <a:gd name="connsiteX41" fmla="*/ 1431681 w 10091886"/>
              <a:gd name="connsiteY41" fmla="*/ 0 h 5418764"/>
              <a:gd name="connsiteX42" fmla="*/ 1431682 w 10091886"/>
              <a:gd name="connsiteY42" fmla="*/ 0 h 5418764"/>
              <a:gd name="connsiteX43" fmla="*/ 1751251 w 10091886"/>
              <a:gd name="connsiteY43" fmla="*/ 0 h 5418764"/>
              <a:gd name="connsiteX44" fmla="*/ 9889328 w 10091886"/>
              <a:gd name="connsiteY44" fmla="*/ 5285232 h 5418764"/>
              <a:gd name="connsiteX45" fmla="*/ 3311159 w 10091886"/>
              <a:gd name="connsiteY45" fmla="*/ 1174496 h 5418764"/>
              <a:gd name="connsiteX46" fmla="*/ 9889327 w 10091886"/>
              <a:gd name="connsiteY46" fmla="*/ 5285232 h 5418764"/>
              <a:gd name="connsiteX47" fmla="*/ 9999843 w 10091886"/>
              <a:gd name="connsiteY47" fmla="*/ 5357006 h 5418764"/>
              <a:gd name="connsiteX48" fmla="*/ 9885895 w 10091886"/>
              <a:gd name="connsiteY48" fmla="*/ 5288536 h 5418764"/>
              <a:gd name="connsiteX49" fmla="*/ 1084817 w 10091886"/>
              <a:gd name="connsiteY49" fmla="*/ 0 h 5418764"/>
              <a:gd name="connsiteX50" fmla="*/ 1422963 w 10091886"/>
              <a:gd name="connsiteY50" fmla="*/ 0 h 5418764"/>
              <a:gd name="connsiteX51" fmla="*/ 9885895 w 10091886"/>
              <a:gd name="connsiteY51" fmla="*/ 5288536 h 5418764"/>
              <a:gd name="connsiteX52" fmla="*/ 708016 w 10091886"/>
              <a:gd name="connsiteY52" fmla="*/ 0 h 5418764"/>
              <a:gd name="connsiteX53" fmla="*/ 717255 w 10091886"/>
              <a:gd name="connsiteY53" fmla="*/ 0 h 5418764"/>
              <a:gd name="connsiteX54" fmla="*/ 717256 w 10091886"/>
              <a:gd name="connsiteY54" fmla="*/ 1 h 5418764"/>
              <a:gd name="connsiteX55" fmla="*/ 1075848 w 10091886"/>
              <a:gd name="connsiteY55" fmla="*/ 1 h 5418764"/>
              <a:gd name="connsiteX56" fmla="*/ 9882097 w 10091886"/>
              <a:gd name="connsiteY56" fmla="*/ 5291645 h 5418764"/>
              <a:gd name="connsiteX57" fmla="*/ 9882125 w 10091886"/>
              <a:gd name="connsiteY57" fmla="*/ 5291661 h 5418764"/>
              <a:gd name="connsiteX58" fmla="*/ 1075849 w 10091886"/>
              <a:gd name="connsiteY58" fmla="*/ 1 h 5418764"/>
              <a:gd name="connsiteX59" fmla="*/ 1084819 w 10091886"/>
              <a:gd name="connsiteY59" fmla="*/ 1 h 5418764"/>
              <a:gd name="connsiteX60" fmla="*/ 9885895 w 10091886"/>
              <a:gd name="connsiteY60" fmla="*/ 5288537 h 5418764"/>
              <a:gd name="connsiteX61" fmla="*/ 9997479 w 10091886"/>
              <a:gd name="connsiteY61" fmla="*/ 5358266 h 5418764"/>
              <a:gd name="connsiteX62" fmla="*/ 9882213 w 10091886"/>
              <a:gd name="connsiteY62" fmla="*/ 5291714 h 5418764"/>
              <a:gd name="connsiteX63" fmla="*/ 9994650 w 10091886"/>
              <a:gd name="connsiteY63" fmla="*/ 5359276 h 5418764"/>
              <a:gd name="connsiteX64" fmla="*/ 9877896 w 10091886"/>
              <a:gd name="connsiteY64" fmla="*/ 5294555 h 5418764"/>
            </a:gdLst>
            <a:ahLst/>
            <a:cxnLst/>
            <a:rect l="l" t="t" r="r" b="b"/>
            <a:pathLst>
              <a:path w="10091886" h="5418764">
                <a:moveTo>
                  <a:pt x="317331" y="1"/>
                </a:moveTo>
                <a:lnTo>
                  <a:pt x="326859" y="1"/>
                </a:lnTo>
                <a:lnTo>
                  <a:pt x="326861" y="1"/>
                </a:lnTo>
                <a:lnTo>
                  <a:pt x="708015" y="1"/>
                </a:lnTo>
                <a:lnTo>
                  <a:pt x="9877874" y="5294543"/>
                </a:lnTo>
                <a:lnTo>
                  <a:pt x="9877897" y="5294556"/>
                </a:lnTo>
                <a:lnTo>
                  <a:pt x="9991604" y="5360208"/>
                </a:lnTo>
                <a:lnTo>
                  <a:pt x="9873829" y="5297582"/>
                </a:lnTo>
                <a:lnTo>
                  <a:pt x="10090124" y="5417484"/>
                </a:lnTo>
                <a:lnTo>
                  <a:pt x="10091886" y="5418764"/>
                </a:lnTo>
                <a:lnTo>
                  <a:pt x="0" y="52473"/>
                </a:lnTo>
                <a:lnTo>
                  <a:pt x="2169" y="48394"/>
                </a:lnTo>
                <a:lnTo>
                  <a:pt x="9873743" y="5297535"/>
                </a:lnTo>
                <a:close/>
                <a:moveTo>
                  <a:pt x="2360859" y="0"/>
                </a:moveTo>
                <a:lnTo>
                  <a:pt x="2634011" y="0"/>
                </a:lnTo>
                <a:lnTo>
                  <a:pt x="2634012" y="0"/>
                </a:lnTo>
                <a:lnTo>
                  <a:pt x="2640235" y="0"/>
                </a:lnTo>
                <a:lnTo>
                  <a:pt x="10067998" y="5396884"/>
                </a:lnTo>
                <a:lnTo>
                  <a:pt x="10067784" y="5396751"/>
                </a:lnTo>
                <a:lnTo>
                  <a:pt x="9896867" y="5277066"/>
                </a:lnTo>
                <a:close/>
                <a:moveTo>
                  <a:pt x="2354477" y="0"/>
                </a:moveTo>
                <a:lnTo>
                  <a:pt x="2360858" y="0"/>
                </a:lnTo>
                <a:lnTo>
                  <a:pt x="9896867" y="5277066"/>
                </a:lnTo>
                <a:lnTo>
                  <a:pt x="9981534" y="5338584"/>
                </a:lnTo>
                <a:lnTo>
                  <a:pt x="9894458" y="5279847"/>
                </a:lnTo>
                <a:close/>
                <a:moveTo>
                  <a:pt x="1751252" y="0"/>
                </a:moveTo>
                <a:lnTo>
                  <a:pt x="1757970" y="0"/>
                </a:lnTo>
                <a:lnTo>
                  <a:pt x="1757972" y="1"/>
                </a:lnTo>
                <a:lnTo>
                  <a:pt x="2060663" y="1"/>
                </a:lnTo>
                <a:lnTo>
                  <a:pt x="9892014" y="5282614"/>
                </a:lnTo>
                <a:lnTo>
                  <a:pt x="9892027" y="5282622"/>
                </a:lnTo>
                <a:lnTo>
                  <a:pt x="2060665" y="1"/>
                </a:lnTo>
                <a:lnTo>
                  <a:pt x="2067205" y="1"/>
                </a:lnTo>
                <a:lnTo>
                  <a:pt x="2067207" y="1"/>
                </a:lnTo>
                <a:lnTo>
                  <a:pt x="2354475" y="1"/>
                </a:lnTo>
                <a:lnTo>
                  <a:pt x="9894458" y="5279848"/>
                </a:lnTo>
                <a:lnTo>
                  <a:pt x="9980156" y="5339858"/>
                </a:lnTo>
                <a:lnTo>
                  <a:pt x="9892109" y="5282677"/>
                </a:lnTo>
                <a:lnTo>
                  <a:pt x="9978608" y="5341024"/>
                </a:lnTo>
                <a:lnTo>
                  <a:pt x="9889328" y="5285232"/>
                </a:lnTo>
                <a:close/>
                <a:moveTo>
                  <a:pt x="1422965" y="0"/>
                </a:moveTo>
                <a:lnTo>
                  <a:pt x="1431681" y="0"/>
                </a:lnTo>
                <a:lnTo>
                  <a:pt x="1431682" y="0"/>
                </a:lnTo>
                <a:lnTo>
                  <a:pt x="1751251" y="0"/>
                </a:lnTo>
                <a:lnTo>
                  <a:pt x="9889328" y="5285232"/>
                </a:lnTo>
                <a:lnTo>
                  <a:pt x="3311159" y="1174496"/>
                </a:lnTo>
                <a:lnTo>
                  <a:pt x="9889327" y="5285232"/>
                </a:lnTo>
                <a:lnTo>
                  <a:pt x="9999843" y="5357006"/>
                </a:lnTo>
                <a:lnTo>
                  <a:pt x="9885895" y="5288536"/>
                </a:lnTo>
                <a:close/>
                <a:moveTo>
                  <a:pt x="1084817" y="0"/>
                </a:moveTo>
                <a:lnTo>
                  <a:pt x="1422963" y="0"/>
                </a:lnTo>
                <a:lnTo>
                  <a:pt x="9885895" y="5288536"/>
                </a:lnTo>
                <a:close/>
                <a:moveTo>
                  <a:pt x="708016" y="0"/>
                </a:moveTo>
                <a:lnTo>
                  <a:pt x="717255" y="0"/>
                </a:lnTo>
                <a:lnTo>
                  <a:pt x="717256" y="1"/>
                </a:lnTo>
                <a:lnTo>
                  <a:pt x="1075848" y="1"/>
                </a:lnTo>
                <a:lnTo>
                  <a:pt x="9882097" y="5291645"/>
                </a:lnTo>
                <a:lnTo>
                  <a:pt x="9882125" y="5291661"/>
                </a:lnTo>
                <a:lnTo>
                  <a:pt x="1075849" y="1"/>
                </a:lnTo>
                <a:lnTo>
                  <a:pt x="1084819" y="1"/>
                </a:lnTo>
                <a:lnTo>
                  <a:pt x="9885895" y="5288537"/>
                </a:lnTo>
                <a:lnTo>
                  <a:pt x="9997479" y="5358266"/>
                </a:lnTo>
                <a:lnTo>
                  <a:pt x="9882213" y="5291714"/>
                </a:lnTo>
                <a:lnTo>
                  <a:pt x="9994650" y="5359276"/>
                </a:lnTo>
                <a:lnTo>
                  <a:pt x="9877896" y="5294555"/>
                </a:lnTo>
                <a:close/>
              </a:path>
            </a:pathLst>
          </a:custGeom>
          <a:noFill/>
          <a:ln w="12700" cap="sq">
            <a:gradFill>
              <a:gsLst>
                <a:gs pos="35000">
                  <a:schemeClr val="bg1">
                    <a:alpha val="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35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flipH="1">
            <a:off x="1050651" y="-72570"/>
            <a:ext cx="10091886" cy="5418764"/>
          </a:xfrm>
          <a:custGeom>
            <a:avLst/>
            <a:gdLst>
              <a:gd name="connsiteX0" fmla="*/ 317331 w 10091886"/>
              <a:gd name="connsiteY0" fmla="*/ 1 h 5418764"/>
              <a:gd name="connsiteX1" fmla="*/ 326859 w 10091886"/>
              <a:gd name="connsiteY1" fmla="*/ 1 h 5418764"/>
              <a:gd name="connsiteX2" fmla="*/ 326861 w 10091886"/>
              <a:gd name="connsiteY2" fmla="*/ 1 h 5418764"/>
              <a:gd name="connsiteX3" fmla="*/ 708015 w 10091886"/>
              <a:gd name="connsiteY3" fmla="*/ 1 h 5418764"/>
              <a:gd name="connsiteX4" fmla="*/ 9877874 w 10091886"/>
              <a:gd name="connsiteY4" fmla="*/ 5294543 h 5418764"/>
              <a:gd name="connsiteX5" fmla="*/ 9877897 w 10091886"/>
              <a:gd name="connsiteY5" fmla="*/ 5294556 h 5418764"/>
              <a:gd name="connsiteX6" fmla="*/ 9991604 w 10091886"/>
              <a:gd name="connsiteY6" fmla="*/ 5360208 h 5418764"/>
              <a:gd name="connsiteX7" fmla="*/ 9873829 w 10091886"/>
              <a:gd name="connsiteY7" fmla="*/ 5297582 h 5418764"/>
              <a:gd name="connsiteX8" fmla="*/ 10090124 w 10091886"/>
              <a:gd name="connsiteY8" fmla="*/ 5417484 h 5418764"/>
              <a:gd name="connsiteX9" fmla="*/ 10091886 w 10091886"/>
              <a:gd name="connsiteY9" fmla="*/ 5418764 h 5418764"/>
              <a:gd name="connsiteX10" fmla="*/ 0 w 10091886"/>
              <a:gd name="connsiteY10" fmla="*/ 52473 h 5418764"/>
              <a:gd name="connsiteX11" fmla="*/ 2169 w 10091886"/>
              <a:gd name="connsiteY11" fmla="*/ 48394 h 5418764"/>
              <a:gd name="connsiteX12" fmla="*/ 9873743 w 10091886"/>
              <a:gd name="connsiteY12" fmla="*/ 5297535 h 5418764"/>
              <a:gd name="connsiteX13" fmla="*/ 2360859 w 10091886"/>
              <a:gd name="connsiteY13" fmla="*/ 0 h 5418764"/>
              <a:gd name="connsiteX14" fmla="*/ 2634011 w 10091886"/>
              <a:gd name="connsiteY14" fmla="*/ 0 h 5418764"/>
              <a:gd name="connsiteX15" fmla="*/ 2634012 w 10091886"/>
              <a:gd name="connsiteY15" fmla="*/ 0 h 5418764"/>
              <a:gd name="connsiteX16" fmla="*/ 2640235 w 10091886"/>
              <a:gd name="connsiteY16" fmla="*/ 0 h 5418764"/>
              <a:gd name="connsiteX17" fmla="*/ 10067998 w 10091886"/>
              <a:gd name="connsiteY17" fmla="*/ 5396884 h 5418764"/>
              <a:gd name="connsiteX18" fmla="*/ 10067784 w 10091886"/>
              <a:gd name="connsiteY18" fmla="*/ 5396751 h 5418764"/>
              <a:gd name="connsiteX19" fmla="*/ 9896867 w 10091886"/>
              <a:gd name="connsiteY19" fmla="*/ 5277066 h 5418764"/>
              <a:gd name="connsiteX20" fmla="*/ 2354477 w 10091886"/>
              <a:gd name="connsiteY20" fmla="*/ 0 h 5418764"/>
              <a:gd name="connsiteX21" fmla="*/ 2360858 w 10091886"/>
              <a:gd name="connsiteY21" fmla="*/ 0 h 5418764"/>
              <a:gd name="connsiteX22" fmla="*/ 9896867 w 10091886"/>
              <a:gd name="connsiteY22" fmla="*/ 5277066 h 5418764"/>
              <a:gd name="connsiteX23" fmla="*/ 9981534 w 10091886"/>
              <a:gd name="connsiteY23" fmla="*/ 5338584 h 5418764"/>
              <a:gd name="connsiteX24" fmla="*/ 9894458 w 10091886"/>
              <a:gd name="connsiteY24" fmla="*/ 5279847 h 5418764"/>
              <a:gd name="connsiteX25" fmla="*/ 1751252 w 10091886"/>
              <a:gd name="connsiteY25" fmla="*/ 0 h 5418764"/>
              <a:gd name="connsiteX26" fmla="*/ 1757970 w 10091886"/>
              <a:gd name="connsiteY26" fmla="*/ 0 h 5418764"/>
              <a:gd name="connsiteX27" fmla="*/ 1757972 w 10091886"/>
              <a:gd name="connsiteY27" fmla="*/ 1 h 5418764"/>
              <a:gd name="connsiteX28" fmla="*/ 2060663 w 10091886"/>
              <a:gd name="connsiteY28" fmla="*/ 1 h 5418764"/>
              <a:gd name="connsiteX29" fmla="*/ 9892014 w 10091886"/>
              <a:gd name="connsiteY29" fmla="*/ 5282614 h 5418764"/>
              <a:gd name="connsiteX30" fmla="*/ 9892027 w 10091886"/>
              <a:gd name="connsiteY30" fmla="*/ 5282622 h 5418764"/>
              <a:gd name="connsiteX31" fmla="*/ 2060665 w 10091886"/>
              <a:gd name="connsiteY31" fmla="*/ 1 h 5418764"/>
              <a:gd name="connsiteX32" fmla="*/ 2067205 w 10091886"/>
              <a:gd name="connsiteY32" fmla="*/ 1 h 5418764"/>
              <a:gd name="connsiteX33" fmla="*/ 2067207 w 10091886"/>
              <a:gd name="connsiteY33" fmla="*/ 1 h 5418764"/>
              <a:gd name="connsiteX34" fmla="*/ 2354475 w 10091886"/>
              <a:gd name="connsiteY34" fmla="*/ 1 h 5418764"/>
              <a:gd name="connsiteX35" fmla="*/ 9894458 w 10091886"/>
              <a:gd name="connsiteY35" fmla="*/ 5279848 h 5418764"/>
              <a:gd name="connsiteX36" fmla="*/ 9980156 w 10091886"/>
              <a:gd name="connsiteY36" fmla="*/ 5339858 h 5418764"/>
              <a:gd name="connsiteX37" fmla="*/ 9892109 w 10091886"/>
              <a:gd name="connsiteY37" fmla="*/ 5282677 h 5418764"/>
              <a:gd name="connsiteX38" fmla="*/ 9978608 w 10091886"/>
              <a:gd name="connsiteY38" fmla="*/ 5341024 h 5418764"/>
              <a:gd name="connsiteX39" fmla="*/ 9889328 w 10091886"/>
              <a:gd name="connsiteY39" fmla="*/ 5285232 h 5418764"/>
              <a:gd name="connsiteX40" fmla="*/ 1422965 w 10091886"/>
              <a:gd name="connsiteY40" fmla="*/ 0 h 5418764"/>
              <a:gd name="connsiteX41" fmla="*/ 1431681 w 10091886"/>
              <a:gd name="connsiteY41" fmla="*/ 0 h 5418764"/>
              <a:gd name="connsiteX42" fmla="*/ 1431682 w 10091886"/>
              <a:gd name="connsiteY42" fmla="*/ 0 h 5418764"/>
              <a:gd name="connsiteX43" fmla="*/ 1751251 w 10091886"/>
              <a:gd name="connsiteY43" fmla="*/ 0 h 5418764"/>
              <a:gd name="connsiteX44" fmla="*/ 9889328 w 10091886"/>
              <a:gd name="connsiteY44" fmla="*/ 5285232 h 5418764"/>
              <a:gd name="connsiteX45" fmla="*/ 3311159 w 10091886"/>
              <a:gd name="connsiteY45" fmla="*/ 1174496 h 5418764"/>
              <a:gd name="connsiteX46" fmla="*/ 9889327 w 10091886"/>
              <a:gd name="connsiteY46" fmla="*/ 5285232 h 5418764"/>
              <a:gd name="connsiteX47" fmla="*/ 9999843 w 10091886"/>
              <a:gd name="connsiteY47" fmla="*/ 5357006 h 5418764"/>
              <a:gd name="connsiteX48" fmla="*/ 9885895 w 10091886"/>
              <a:gd name="connsiteY48" fmla="*/ 5288536 h 5418764"/>
              <a:gd name="connsiteX49" fmla="*/ 1084817 w 10091886"/>
              <a:gd name="connsiteY49" fmla="*/ 0 h 5418764"/>
              <a:gd name="connsiteX50" fmla="*/ 1422963 w 10091886"/>
              <a:gd name="connsiteY50" fmla="*/ 0 h 5418764"/>
              <a:gd name="connsiteX51" fmla="*/ 9885895 w 10091886"/>
              <a:gd name="connsiteY51" fmla="*/ 5288536 h 5418764"/>
              <a:gd name="connsiteX52" fmla="*/ 708016 w 10091886"/>
              <a:gd name="connsiteY52" fmla="*/ 0 h 5418764"/>
              <a:gd name="connsiteX53" fmla="*/ 717255 w 10091886"/>
              <a:gd name="connsiteY53" fmla="*/ 0 h 5418764"/>
              <a:gd name="connsiteX54" fmla="*/ 717256 w 10091886"/>
              <a:gd name="connsiteY54" fmla="*/ 1 h 5418764"/>
              <a:gd name="connsiteX55" fmla="*/ 1075848 w 10091886"/>
              <a:gd name="connsiteY55" fmla="*/ 1 h 5418764"/>
              <a:gd name="connsiteX56" fmla="*/ 9882097 w 10091886"/>
              <a:gd name="connsiteY56" fmla="*/ 5291645 h 5418764"/>
              <a:gd name="connsiteX57" fmla="*/ 9882125 w 10091886"/>
              <a:gd name="connsiteY57" fmla="*/ 5291661 h 5418764"/>
              <a:gd name="connsiteX58" fmla="*/ 1075849 w 10091886"/>
              <a:gd name="connsiteY58" fmla="*/ 1 h 5418764"/>
              <a:gd name="connsiteX59" fmla="*/ 1084819 w 10091886"/>
              <a:gd name="connsiteY59" fmla="*/ 1 h 5418764"/>
              <a:gd name="connsiteX60" fmla="*/ 9885895 w 10091886"/>
              <a:gd name="connsiteY60" fmla="*/ 5288537 h 5418764"/>
              <a:gd name="connsiteX61" fmla="*/ 9997479 w 10091886"/>
              <a:gd name="connsiteY61" fmla="*/ 5358266 h 5418764"/>
              <a:gd name="connsiteX62" fmla="*/ 9882213 w 10091886"/>
              <a:gd name="connsiteY62" fmla="*/ 5291714 h 5418764"/>
              <a:gd name="connsiteX63" fmla="*/ 9994650 w 10091886"/>
              <a:gd name="connsiteY63" fmla="*/ 5359276 h 5418764"/>
              <a:gd name="connsiteX64" fmla="*/ 9877896 w 10091886"/>
              <a:gd name="connsiteY64" fmla="*/ 5294555 h 5418764"/>
            </a:gdLst>
            <a:ahLst/>
            <a:cxnLst/>
            <a:rect l="l" t="t" r="r" b="b"/>
            <a:pathLst>
              <a:path w="10091886" h="5418764">
                <a:moveTo>
                  <a:pt x="317331" y="1"/>
                </a:moveTo>
                <a:lnTo>
                  <a:pt x="326859" y="1"/>
                </a:lnTo>
                <a:lnTo>
                  <a:pt x="326861" y="1"/>
                </a:lnTo>
                <a:lnTo>
                  <a:pt x="708015" y="1"/>
                </a:lnTo>
                <a:lnTo>
                  <a:pt x="9877874" y="5294543"/>
                </a:lnTo>
                <a:lnTo>
                  <a:pt x="9877897" y="5294556"/>
                </a:lnTo>
                <a:lnTo>
                  <a:pt x="9991604" y="5360208"/>
                </a:lnTo>
                <a:lnTo>
                  <a:pt x="9873829" y="5297582"/>
                </a:lnTo>
                <a:lnTo>
                  <a:pt x="10090124" y="5417484"/>
                </a:lnTo>
                <a:lnTo>
                  <a:pt x="10091886" y="5418764"/>
                </a:lnTo>
                <a:lnTo>
                  <a:pt x="0" y="52473"/>
                </a:lnTo>
                <a:lnTo>
                  <a:pt x="2169" y="48394"/>
                </a:lnTo>
                <a:lnTo>
                  <a:pt x="9873743" y="5297535"/>
                </a:lnTo>
                <a:close/>
                <a:moveTo>
                  <a:pt x="2360859" y="0"/>
                </a:moveTo>
                <a:lnTo>
                  <a:pt x="2634011" y="0"/>
                </a:lnTo>
                <a:lnTo>
                  <a:pt x="2634012" y="0"/>
                </a:lnTo>
                <a:lnTo>
                  <a:pt x="2640235" y="0"/>
                </a:lnTo>
                <a:lnTo>
                  <a:pt x="10067998" y="5396884"/>
                </a:lnTo>
                <a:lnTo>
                  <a:pt x="10067784" y="5396751"/>
                </a:lnTo>
                <a:lnTo>
                  <a:pt x="9896867" y="5277066"/>
                </a:lnTo>
                <a:close/>
                <a:moveTo>
                  <a:pt x="2354477" y="0"/>
                </a:moveTo>
                <a:lnTo>
                  <a:pt x="2360858" y="0"/>
                </a:lnTo>
                <a:lnTo>
                  <a:pt x="9896867" y="5277066"/>
                </a:lnTo>
                <a:lnTo>
                  <a:pt x="9981534" y="5338584"/>
                </a:lnTo>
                <a:lnTo>
                  <a:pt x="9894458" y="5279847"/>
                </a:lnTo>
                <a:close/>
                <a:moveTo>
                  <a:pt x="1751252" y="0"/>
                </a:moveTo>
                <a:lnTo>
                  <a:pt x="1757970" y="0"/>
                </a:lnTo>
                <a:lnTo>
                  <a:pt x="1757972" y="1"/>
                </a:lnTo>
                <a:lnTo>
                  <a:pt x="2060663" y="1"/>
                </a:lnTo>
                <a:lnTo>
                  <a:pt x="9892014" y="5282614"/>
                </a:lnTo>
                <a:lnTo>
                  <a:pt x="9892027" y="5282622"/>
                </a:lnTo>
                <a:lnTo>
                  <a:pt x="2060665" y="1"/>
                </a:lnTo>
                <a:lnTo>
                  <a:pt x="2067205" y="1"/>
                </a:lnTo>
                <a:lnTo>
                  <a:pt x="2067207" y="1"/>
                </a:lnTo>
                <a:lnTo>
                  <a:pt x="2354475" y="1"/>
                </a:lnTo>
                <a:lnTo>
                  <a:pt x="9894458" y="5279848"/>
                </a:lnTo>
                <a:lnTo>
                  <a:pt x="9980156" y="5339858"/>
                </a:lnTo>
                <a:lnTo>
                  <a:pt x="9892109" y="5282677"/>
                </a:lnTo>
                <a:lnTo>
                  <a:pt x="9978608" y="5341024"/>
                </a:lnTo>
                <a:lnTo>
                  <a:pt x="9889328" y="5285232"/>
                </a:lnTo>
                <a:close/>
                <a:moveTo>
                  <a:pt x="1422965" y="0"/>
                </a:moveTo>
                <a:lnTo>
                  <a:pt x="1431681" y="0"/>
                </a:lnTo>
                <a:lnTo>
                  <a:pt x="1431682" y="0"/>
                </a:lnTo>
                <a:lnTo>
                  <a:pt x="1751251" y="0"/>
                </a:lnTo>
                <a:lnTo>
                  <a:pt x="9889328" y="5285232"/>
                </a:lnTo>
                <a:lnTo>
                  <a:pt x="3311159" y="1174496"/>
                </a:lnTo>
                <a:lnTo>
                  <a:pt x="9889327" y="5285232"/>
                </a:lnTo>
                <a:lnTo>
                  <a:pt x="9999843" y="5357006"/>
                </a:lnTo>
                <a:lnTo>
                  <a:pt x="9885895" y="5288536"/>
                </a:lnTo>
                <a:close/>
                <a:moveTo>
                  <a:pt x="1084817" y="0"/>
                </a:moveTo>
                <a:lnTo>
                  <a:pt x="1422963" y="0"/>
                </a:lnTo>
                <a:lnTo>
                  <a:pt x="9885895" y="5288536"/>
                </a:lnTo>
                <a:close/>
                <a:moveTo>
                  <a:pt x="708016" y="0"/>
                </a:moveTo>
                <a:lnTo>
                  <a:pt x="717255" y="0"/>
                </a:lnTo>
                <a:lnTo>
                  <a:pt x="717256" y="1"/>
                </a:lnTo>
                <a:lnTo>
                  <a:pt x="1075848" y="1"/>
                </a:lnTo>
                <a:lnTo>
                  <a:pt x="9882097" y="5291645"/>
                </a:lnTo>
                <a:lnTo>
                  <a:pt x="9882125" y="5291661"/>
                </a:lnTo>
                <a:lnTo>
                  <a:pt x="1075849" y="1"/>
                </a:lnTo>
                <a:lnTo>
                  <a:pt x="1084819" y="1"/>
                </a:lnTo>
                <a:lnTo>
                  <a:pt x="9885895" y="5288537"/>
                </a:lnTo>
                <a:lnTo>
                  <a:pt x="9997479" y="5358266"/>
                </a:lnTo>
                <a:lnTo>
                  <a:pt x="9882213" y="5291714"/>
                </a:lnTo>
                <a:lnTo>
                  <a:pt x="9994650" y="5359276"/>
                </a:lnTo>
                <a:lnTo>
                  <a:pt x="9877896" y="5294555"/>
                </a:lnTo>
                <a:close/>
              </a:path>
            </a:pathLst>
          </a:custGeom>
          <a:noFill/>
          <a:ln w="12700" cap="sq">
            <a:gradFill>
              <a:gsLst>
                <a:gs pos="35000">
                  <a:schemeClr val="bg1">
                    <a:alpha val="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35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flipH="1">
            <a:off x="4485508" y="0"/>
            <a:ext cx="7707087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1863324" flipH="1" flipV="1">
            <a:off x="-4559301" y="3785845"/>
            <a:ext cx="11675538" cy="5676147"/>
          </a:xfrm>
          <a:custGeom>
            <a:avLst/>
            <a:gdLst>
              <a:gd name="connsiteX0" fmla="*/ 7694509 w 11675538"/>
              <a:gd name="connsiteY0" fmla="*/ 3642202 h 5676147"/>
              <a:gd name="connsiteX1" fmla="*/ 719233 w 11675538"/>
              <a:gd name="connsiteY1" fmla="*/ 4962047 h 5676147"/>
              <a:gd name="connsiteX2" fmla="*/ 542499 w 11675538"/>
              <a:gd name="connsiteY2" fmla="*/ 5125225 h 5676147"/>
              <a:gd name="connsiteX3" fmla="*/ 542500 w 11675538"/>
              <a:gd name="connsiteY3" fmla="*/ 5125225 h 5676147"/>
              <a:gd name="connsiteX4" fmla="*/ 542500 w 11675538"/>
              <a:gd name="connsiteY4" fmla="*/ 5125225 h 5676147"/>
              <a:gd name="connsiteX5" fmla="*/ 1478286 w 11675538"/>
              <a:gd name="connsiteY5" fmla="*/ 4931182 h 5676147"/>
              <a:gd name="connsiteX6" fmla="*/ 7768648 w 11675538"/>
              <a:gd name="connsiteY6" fmla="*/ 3622207 h 5676147"/>
              <a:gd name="connsiteX7" fmla="*/ 7694710 w 11675538"/>
              <a:gd name="connsiteY7" fmla="*/ 3630912 h 5676147"/>
              <a:gd name="connsiteX8" fmla="*/ 1209430 w 11675538"/>
              <a:gd name="connsiteY8" fmla="*/ 4509450 h 5676147"/>
              <a:gd name="connsiteX9" fmla="*/ 1206094 w 11675538"/>
              <a:gd name="connsiteY9" fmla="*/ 4512529 h 5676147"/>
              <a:gd name="connsiteX10" fmla="*/ 7694792 w 11675538"/>
              <a:gd name="connsiteY10" fmla="*/ 3633528 h 5676147"/>
              <a:gd name="connsiteX11" fmla="*/ 7768296 w 11675538"/>
              <a:gd name="connsiteY11" fmla="*/ 3624895 h 5676147"/>
              <a:gd name="connsiteX12" fmla="*/ 7694930 w 11675538"/>
              <a:gd name="connsiteY12" fmla="*/ 3636141 h 5676147"/>
              <a:gd name="connsiteX13" fmla="*/ 7768542 w 11675538"/>
              <a:gd name="connsiteY13" fmla="*/ 3623539 h 5676147"/>
              <a:gd name="connsiteX14" fmla="*/ 7694793 w 11675538"/>
              <a:gd name="connsiteY14" fmla="*/ 3633529 h 5676147"/>
              <a:gd name="connsiteX15" fmla="*/ 1206094 w 11675538"/>
              <a:gd name="connsiteY15" fmla="*/ 4512531 h 5676147"/>
              <a:gd name="connsiteX16" fmla="*/ 1055951 w 11675538"/>
              <a:gd name="connsiteY16" fmla="*/ 4651157 h 5676147"/>
              <a:gd name="connsiteX17" fmla="*/ 1055950 w 11675538"/>
              <a:gd name="connsiteY17" fmla="*/ 4651158 h 5676147"/>
              <a:gd name="connsiteX18" fmla="*/ 1052532 w 11675538"/>
              <a:gd name="connsiteY18" fmla="*/ 4654313 h 5676147"/>
              <a:gd name="connsiteX19" fmla="*/ 7694861 w 11675538"/>
              <a:gd name="connsiteY19" fmla="*/ 3636152 h 5676147"/>
              <a:gd name="connsiteX20" fmla="*/ 7694850 w 11675538"/>
              <a:gd name="connsiteY20" fmla="*/ 3636154 h 5676147"/>
              <a:gd name="connsiteX21" fmla="*/ 1052531 w 11675538"/>
              <a:gd name="connsiteY21" fmla="*/ 4654315 h 5676147"/>
              <a:gd name="connsiteX22" fmla="*/ 894328 w 11675538"/>
              <a:gd name="connsiteY22" fmla="*/ 4800383 h 5676147"/>
              <a:gd name="connsiteX23" fmla="*/ 894326 w 11675538"/>
              <a:gd name="connsiteY23" fmla="*/ 4800384 h 5676147"/>
              <a:gd name="connsiteX24" fmla="*/ 890815 w 11675538"/>
              <a:gd name="connsiteY24" fmla="*/ 4803625 h 5676147"/>
              <a:gd name="connsiteX25" fmla="*/ 7694709 w 11675538"/>
              <a:gd name="connsiteY25" fmla="*/ 3638818 h 5676147"/>
              <a:gd name="connsiteX26" fmla="*/ 7787107 w 11675538"/>
              <a:gd name="connsiteY26" fmla="*/ 3623000 h 5676147"/>
              <a:gd name="connsiteX27" fmla="*/ 7694709 w 11675538"/>
              <a:gd name="connsiteY27" fmla="*/ 3638819 h 5676147"/>
              <a:gd name="connsiteX28" fmla="*/ 2272883 w 11675538"/>
              <a:gd name="connsiteY28" fmla="*/ 4664724 h 5676147"/>
              <a:gd name="connsiteX29" fmla="*/ 7694709 w 11675538"/>
              <a:gd name="connsiteY29" fmla="*/ 3638818 h 5676147"/>
              <a:gd name="connsiteX30" fmla="*/ 890815 w 11675538"/>
              <a:gd name="connsiteY30" fmla="*/ 4803626 h 5676147"/>
              <a:gd name="connsiteX31" fmla="*/ 723790 w 11675538"/>
              <a:gd name="connsiteY31" fmla="*/ 4957839 h 5676147"/>
              <a:gd name="connsiteX32" fmla="*/ 723790 w 11675538"/>
              <a:gd name="connsiteY32" fmla="*/ 4957840 h 5676147"/>
              <a:gd name="connsiteX33" fmla="*/ 719234 w 11675538"/>
              <a:gd name="connsiteY33" fmla="*/ 4962046 h 5676147"/>
              <a:gd name="connsiteX34" fmla="*/ 7694509 w 11675538"/>
              <a:gd name="connsiteY34" fmla="*/ 3642202 h 5676147"/>
              <a:gd name="connsiteX35" fmla="*/ 7785488 w 11675538"/>
              <a:gd name="connsiteY35" fmla="*/ 3626693 h 5676147"/>
              <a:gd name="connsiteX36" fmla="*/ 7694119 w 11675538"/>
              <a:gd name="connsiteY36" fmla="*/ 3645640 h 5676147"/>
              <a:gd name="connsiteX37" fmla="*/ 7786479 w 11675538"/>
              <a:gd name="connsiteY37" fmla="*/ 3624800 h 5676147"/>
              <a:gd name="connsiteX38" fmla="*/ 7694510 w 11675538"/>
              <a:gd name="connsiteY38" fmla="*/ 3642203 h 5676147"/>
              <a:gd name="connsiteX39" fmla="*/ 1478286 w 11675538"/>
              <a:gd name="connsiteY39" fmla="*/ 4931182 h 5676147"/>
              <a:gd name="connsiteX40" fmla="*/ 542500 w 11675538"/>
              <a:gd name="connsiteY40" fmla="*/ 5125225 h 5676147"/>
              <a:gd name="connsiteX41" fmla="*/ 537812 w 11675538"/>
              <a:gd name="connsiteY41" fmla="*/ 5129553 h 5676147"/>
              <a:gd name="connsiteX42" fmla="*/ 7694047 w 11675538"/>
              <a:gd name="connsiteY42" fmla="*/ 3645655 h 5676147"/>
              <a:gd name="connsiteX43" fmla="*/ 7694026 w 11675538"/>
              <a:gd name="connsiteY43" fmla="*/ 3645660 h 5676147"/>
              <a:gd name="connsiteX44" fmla="*/ 537812 w 11675538"/>
              <a:gd name="connsiteY44" fmla="*/ 5129554 h 5676147"/>
              <a:gd name="connsiteX45" fmla="*/ 350392 w 11675538"/>
              <a:gd name="connsiteY45" fmla="*/ 5302598 h 5676147"/>
              <a:gd name="connsiteX46" fmla="*/ 350391 w 11675538"/>
              <a:gd name="connsiteY46" fmla="*/ 5302598 h 5676147"/>
              <a:gd name="connsiteX47" fmla="*/ 345562 w 11675538"/>
              <a:gd name="connsiteY47" fmla="*/ 5307057 h 5676147"/>
              <a:gd name="connsiteX48" fmla="*/ 7693233 w 11675538"/>
              <a:gd name="connsiteY48" fmla="*/ 3649208 h 5676147"/>
              <a:gd name="connsiteX49" fmla="*/ 7841972 w 11675538"/>
              <a:gd name="connsiteY49" fmla="*/ 3610954 h 5676147"/>
              <a:gd name="connsiteX50" fmla="*/ 1355448 w 11675538"/>
              <a:gd name="connsiteY50" fmla="*/ 4374632 h 5676147"/>
              <a:gd name="connsiteX51" fmla="*/ 1352195 w 11675538"/>
              <a:gd name="connsiteY51" fmla="*/ 4377635 h 5676147"/>
              <a:gd name="connsiteX52" fmla="*/ 1352195 w 11675538"/>
              <a:gd name="connsiteY52" fmla="*/ 4377635 h 5676147"/>
              <a:gd name="connsiteX53" fmla="*/ 1209430 w 11675538"/>
              <a:gd name="connsiteY53" fmla="*/ 4509449 h 5676147"/>
              <a:gd name="connsiteX54" fmla="*/ 7694710 w 11675538"/>
              <a:gd name="connsiteY54" fmla="*/ 3630912 h 5676147"/>
              <a:gd name="connsiteX55" fmla="*/ 7841796 w 11675538"/>
              <a:gd name="connsiteY55" fmla="*/ 3610988 h 5676147"/>
              <a:gd name="connsiteX56" fmla="*/ 7865016 w 11675538"/>
              <a:gd name="connsiteY56" fmla="*/ 3610862 h 5676147"/>
              <a:gd name="connsiteX57" fmla="*/ 7863477 w 11675538"/>
              <a:gd name="connsiteY57" fmla="*/ 3611044 h 5676147"/>
              <a:gd name="connsiteX58" fmla="*/ 7692569 w 11675538"/>
              <a:gd name="connsiteY58" fmla="*/ 3652752 h 5676147"/>
              <a:gd name="connsiteX59" fmla="*/ 7784346 w 11675538"/>
              <a:gd name="connsiteY59" fmla="*/ 3628650 h 5676147"/>
              <a:gd name="connsiteX60" fmla="*/ 7693235 w 11675538"/>
              <a:gd name="connsiteY60" fmla="*/ 3649208 h 5676147"/>
              <a:gd name="connsiteX61" fmla="*/ 7693216 w 11675538"/>
              <a:gd name="connsiteY61" fmla="*/ 3649212 h 5676147"/>
              <a:gd name="connsiteX62" fmla="*/ 345562 w 11675538"/>
              <a:gd name="connsiteY62" fmla="*/ 5307058 h 5676147"/>
              <a:gd name="connsiteX63" fmla="*/ 146349 w 11675538"/>
              <a:gd name="connsiteY63" fmla="*/ 5490990 h 5676147"/>
              <a:gd name="connsiteX64" fmla="*/ 146348 w 11675538"/>
              <a:gd name="connsiteY64" fmla="*/ 5490991 h 5676147"/>
              <a:gd name="connsiteX65" fmla="*/ 141368 w 11675538"/>
              <a:gd name="connsiteY65" fmla="*/ 5495589 h 5676147"/>
              <a:gd name="connsiteX66" fmla="*/ 7692501 w 11675538"/>
              <a:gd name="connsiteY66" fmla="*/ 3652770 h 5676147"/>
              <a:gd name="connsiteX67" fmla="*/ 0 w 11675538"/>
              <a:gd name="connsiteY67" fmla="*/ 5672969 h 5676147"/>
              <a:gd name="connsiteX68" fmla="*/ 834 w 11675538"/>
              <a:gd name="connsiteY68" fmla="*/ 5676147 h 5676147"/>
              <a:gd name="connsiteX69" fmla="*/ 8600663 w 11675538"/>
              <a:gd name="connsiteY69" fmla="*/ 3313118 h 5676147"/>
              <a:gd name="connsiteX70" fmla="*/ 1517394 w 11675538"/>
              <a:gd name="connsiteY70" fmla="*/ 3786182 h 5676147"/>
              <a:gd name="connsiteX71" fmla="*/ 1322352 w 11675538"/>
              <a:gd name="connsiteY71" fmla="*/ 3926967 h 5676147"/>
              <a:gd name="connsiteX72" fmla="*/ 8619044 w 11675538"/>
              <a:gd name="connsiteY72" fmla="*/ 3306603 h 5676147"/>
              <a:gd name="connsiteX73" fmla="*/ 8601808 w 11675538"/>
              <a:gd name="connsiteY73" fmla="*/ 3307151 h 5676147"/>
              <a:gd name="connsiteX74" fmla="*/ 8615016 w 11675538"/>
              <a:gd name="connsiteY74" fmla="*/ 3306500 h 5676147"/>
              <a:gd name="connsiteX75" fmla="*/ 9782805 w 11675538"/>
              <a:gd name="connsiteY75" fmla="*/ 3322786 h 5676147"/>
              <a:gd name="connsiteX76" fmla="*/ 9709369 w 11675538"/>
              <a:gd name="connsiteY76" fmla="*/ 3310548 h 5676147"/>
              <a:gd name="connsiteX77" fmla="*/ 3236091 w 11675538"/>
              <a:gd name="connsiteY77" fmla="*/ 2347551 h 5676147"/>
              <a:gd name="connsiteX78" fmla="*/ 3232030 w 11675538"/>
              <a:gd name="connsiteY78" fmla="*/ 2349580 h 5676147"/>
              <a:gd name="connsiteX79" fmla="*/ 9708720 w 11675538"/>
              <a:gd name="connsiteY79" fmla="*/ 3313083 h 5676147"/>
              <a:gd name="connsiteX80" fmla="*/ 9781718 w 11675538"/>
              <a:gd name="connsiteY80" fmla="*/ 3325269 h 5676147"/>
              <a:gd name="connsiteX81" fmla="*/ 9708124 w 11675538"/>
              <a:gd name="connsiteY81" fmla="*/ 3315631 h 5676147"/>
              <a:gd name="connsiteX82" fmla="*/ 9782332 w 11675538"/>
              <a:gd name="connsiteY82" fmla="*/ 3324035 h 5676147"/>
              <a:gd name="connsiteX83" fmla="*/ 9708720 w 11675538"/>
              <a:gd name="connsiteY83" fmla="*/ 3313084 h 5676147"/>
              <a:gd name="connsiteX84" fmla="*/ 3232029 w 11675538"/>
              <a:gd name="connsiteY84" fmla="*/ 2349581 h 5676147"/>
              <a:gd name="connsiteX85" fmla="*/ 3049211 w 11675538"/>
              <a:gd name="connsiteY85" fmla="*/ 2440890 h 5676147"/>
              <a:gd name="connsiteX86" fmla="*/ 3049210 w 11675538"/>
              <a:gd name="connsiteY86" fmla="*/ 2440891 h 5676147"/>
              <a:gd name="connsiteX87" fmla="*/ 3045048 w 11675538"/>
              <a:gd name="connsiteY87" fmla="*/ 2442969 h 5676147"/>
              <a:gd name="connsiteX88" fmla="*/ 9708055 w 11675538"/>
              <a:gd name="connsiteY88" fmla="*/ 3315622 h 5676147"/>
              <a:gd name="connsiteX89" fmla="*/ 9708044 w 11675538"/>
              <a:gd name="connsiteY89" fmla="*/ 3315621 h 5676147"/>
              <a:gd name="connsiteX90" fmla="*/ 3045046 w 11675538"/>
              <a:gd name="connsiteY90" fmla="*/ 2442970 h 5676147"/>
              <a:gd name="connsiteX91" fmla="*/ 2852413 w 11675538"/>
              <a:gd name="connsiteY91" fmla="*/ 2539181 h 5676147"/>
              <a:gd name="connsiteX92" fmla="*/ 2852412 w 11675538"/>
              <a:gd name="connsiteY92" fmla="*/ 2539182 h 5676147"/>
              <a:gd name="connsiteX93" fmla="*/ 2848136 w 11675538"/>
              <a:gd name="connsiteY93" fmla="*/ 2541317 h 5676147"/>
              <a:gd name="connsiteX94" fmla="*/ 9707166 w 11675538"/>
              <a:gd name="connsiteY94" fmla="*/ 3318141 h 5676147"/>
              <a:gd name="connsiteX95" fmla="*/ 9800312 w 11675538"/>
              <a:gd name="connsiteY95" fmla="*/ 3328690 h 5676147"/>
              <a:gd name="connsiteX96" fmla="*/ 9707165 w 11675538"/>
              <a:gd name="connsiteY96" fmla="*/ 3318141 h 5676147"/>
              <a:gd name="connsiteX97" fmla="*/ 4214184 w 11675538"/>
              <a:gd name="connsiteY97" fmla="*/ 2792948 h 5676147"/>
              <a:gd name="connsiteX98" fmla="*/ 9707166 w 11675538"/>
              <a:gd name="connsiteY98" fmla="*/ 3318141 h 5676147"/>
              <a:gd name="connsiteX99" fmla="*/ 2848135 w 11675538"/>
              <a:gd name="connsiteY99" fmla="*/ 2541317 h 5676147"/>
              <a:gd name="connsiteX100" fmla="*/ 2644761 w 11675538"/>
              <a:gd name="connsiteY100" fmla="*/ 2642893 h 5676147"/>
              <a:gd name="connsiteX101" fmla="*/ 2644760 w 11675538"/>
              <a:gd name="connsiteY101" fmla="*/ 2642894 h 5676147"/>
              <a:gd name="connsiteX102" fmla="*/ 2639213 w 11675538"/>
              <a:gd name="connsiteY102" fmla="*/ 2645664 h 5676147"/>
              <a:gd name="connsiteX103" fmla="*/ 9706031 w 11675538"/>
              <a:gd name="connsiteY103" fmla="*/ 3321335 h 5676147"/>
              <a:gd name="connsiteX104" fmla="*/ 9797728 w 11675538"/>
              <a:gd name="connsiteY104" fmla="*/ 3331786 h 5676147"/>
              <a:gd name="connsiteX105" fmla="*/ 9704699 w 11675538"/>
              <a:gd name="connsiteY105" fmla="*/ 3324527 h 5676147"/>
              <a:gd name="connsiteX106" fmla="*/ 9799208 w 11675538"/>
              <a:gd name="connsiteY106" fmla="*/ 3330244 h 5676147"/>
              <a:gd name="connsiteX107" fmla="*/ 9706031 w 11675538"/>
              <a:gd name="connsiteY107" fmla="*/ 3321335 h 5676147"/>
              <a:gd name="connsiteX108" fmla="*/ 3922608 w 11675538"/>
              <a:gd name="connsiteY108" fmla="*/ 2870075 h 5676147"/>
              <a:gd name="connsiteX109" fmla="*/ 9706031 w 11675538"/>
              <a:gd name="connsiteY109" fmla="*/ 3321335 h 5676147"/>
              <a:gd name="connsiteX110" fmla="*/ 2639211 w 11675538"/>
              <a:gd name="connsiteY110" fmla="*/ 2645665 h 5676147"/>
              <a:gd name="connsiteX111" fmla="*/ 2424014 w 11675538"/>
              <a:gd name="connsiteY111" fmla="*/ 2753146 h 5676147"/>
              <a:gd name="connsiteX112" fmla="*/ 2424016 w 11675538"/>
              <a:gd name="connsiteY112" fmla="*/ 2753146 h 5676147"/>
              <a:gd name="connsiteX113" fmla="*/ 2418307 w 11675538"/>
              <a:gd name="connsiteY113" fmla="*/ 2755997 h 5676147"/>
              <a:gd name="connsiteX114" fmla="*/ 9704626 w 11675538"/>
              <a:gd name="connsiteY114" fmla="*/ 3324522 h 5676147"/>
              <a:gd name="connsiteX115" fmla="*/ 9704603 w 11675538"/>
              <a:gd name="connsiteY115" fmla="*/ 3324520 h 5676147"/>
              <a:gd name="connsiteX116" fmla="*/ 2418307 w 11675538"/>
              <a:gd name="connsiteY116" fmla="*/ 2755997 h 5676147"/>
              <a:gd name="connsiteX117" fmla="*/ 2190097 w 11675538"/>
              <a:gd name="connsiteY117" fmla="*/ 2869977 h 5676147"/>
              <a:gd name="connsiteX118" fmla="*/ 2190097 w 11675538"/>
              <a:gd name="connsiteY118" fmla="*/ 2869976 h 5676147"/>
              <a:gd name="connsiteX119" fmla="*/ 2184217 w 11675538"/>
              <a:gd name="connsiteY119" fmla="*/ 2872913 h 5676147"/>
              <a:gd name="connsiteX120" fmla="*/ 9702854 w 11675538"/>
              <a:gd name="connsiteY120" fmla="*/ 3327708 h 5676147"/>
              <a:gd name="connsiteX121" fmla="*/ 9856361 w 11675538"/>
              <a:gd name="connsiteY121" fmla="*/ 3332406 h 5676147"/>
              <a:gd name="connsiteX122" fmla="*/ 3413888 w 11675538"/>
              <a:gd name="connsiteY122" fmla="*/ 2258750 h 5676147"/>
              <a:gd name="connsiteX123" fmla="*/ 3409928 w 11675538"/>
              <a:gd name="connsiteY123" fmla="*/ 2260728 h 5676147"/>
              <a:gd name="connsiteX124" fmla="*/ 3409927 w 11675538"/>
              <a:gd name="connsiteY124" fmla="*/ 2260729 h 5676147"/>
              <a:gd name="connsiteX125" fmla="*/ 3236092 w 11675538"/>
              <a:gd name="connsiteY125" fmla="*/ 2347551 h 5676147"/>
              <a:gd name="connsiteX126" fmla="*/ 9709369 w 11675538"/>
              <a:gd name="connsiteY126" fmla="*/ 3310548 h 5676147"/>
              <a:gd name="connsiteX127" fmla="*/ 9856183 w 11675538"/>
              <a:gd name="connsiteY127" fmla="*/ 3332389 h 5676147"/>
              <a:gd name="connsiteX128" fmla="*/ 9878518 w 11675538"/>
              <a:gd name="connsiteY128" fmla="*/ 3338737 h 5676147"/>
              <a:gd name="connsiteX129" fmla="*/ 9876990 w 11675538"/>
              <a:gd name="connsiteY129" fmla="*/ 3338483 h 5676147"/>
              <a:gd name="connsiteX130" fmla="*/ 9701228 w 11675538"/>
              <a:gd name="connsiteY130" fmla="*/ 3330927 h 5676147"/>
              <a:gd name="connsiteX131" fmla="*/ 9796086 w 11675538"/>
              <a:gd name="connsiteY131" fmla="*/ 3333347 h 5676147"/>
              <a:gd name="connsiteX132" fmla="*/ 9702855 w 11675538"/>
              <a:gd name="connsiteY132" fmla="*/ 3327708 h 5676147"/>
              <a:gd name="connsiteX133" fmla="*/ 9702836 w 11675538"/>
              <a:gd name="connsiteY133" fmla="*/ 3327707 h 5676147"/>
              <a:gd name="connsiteX134" fmla="*/ 2184216 w 11675538"/>
              <a:gd name="connsiteY134" fmla="*/ 2872914 h 5676147"/>
              <a:gd name="connsiteX135" fmla="*/ 1941649 w 11675538"/>
              <a:gd name="connsiteY135" fmla="*/ 2994065 h 5676147"/>
              <a:gd name="connsiteX136" fmla="*/ 1941647 w 11675538"/>
              <a:gd name="connsiteY136" fmla="*/ 2994066 h 5676147"/>
              <a:gd name="connsiteX137" fmla="*/ 1935584 w 11675538"/>
              <a:gd name="connsiteY137" fmla="*/ 2997095 h 5676147"/>
              <a:gd name="connsiteX138" fmla="*/ 9701159 w 11675538"/>
              <a:gd name="connsiteY138" fmla="*/ 3330924 h 5676147"/>
              <a:gd name="connsiteX139" fmla="*/ 8744281 w 11675538"/>
              <a:gd name="connsiteY139" fmla="*/ 3306511 h 5676147"/>
              <a:gd name="connsiteX140" fmla="*/ 8773698 w 11675538"/>
              <a:gd name="connsiteY140" fmla="*/ 3302470 h 5676147"/>
              <a:gd name="connsiteX141" fmla="*/ 8772149 w 11675538"/>
              <a:gd name="connsiteY141" fmla="*/ 3302465 h 5676147"/>
              <a:gd name="connsiteX142" fmla="*/ 8739378 w 11675538"/>
              <a:gd name="connsiteY142" fmla="*/ 3306385 h 5676147"/>
              <a:gd name="connsiteX143" fmla="*/ 8694158 w 11675538"/>
              <a:gd name="connsiteY143" fmla="*/ 3305231 h 5676147"/>
              <a:gd name="connsiteX144" fmla="*/ 8694895 w 11675538"/>
              <a:gd name="connsiteY144" fmla="*/ 3305169 h 5676147"/>
              <a:gd name="connsiteX145" fmla="*/ 8693812 w 11675538"/>
              <a:gd name="connsiteY145" fmla="*/ 3305223 h 5676147"/>
              <a:gd name="connsiteX146" fmla="*/ 8658977 w 11675538"/>
              <a:gd name="connsiteY146" fmla="*/ 3304334 h 5676147"/>
              <a:gd name="connsiteX147" fmla="*/ 8676400 w 11675538"/>
              <a:gd name="connsiteY147" fmla="*/ 3303475 h 5676147"/>
              <a:gd name="connsiteX148" fmla="*/ 8643688 w 11675538"/>
              <a:gd name="connsiteY148" fmla="*/ 3303944 h 5676147"/>
              <a:gd name="connsiteX149" fmla="*/ 8630965 w 11675538"/>
              <a:gd name="connsiteY149" fmla="*/ 3303619 h 5676147"/>
              <a:gd name="connsiteX150" fmla="*/ 8676664 w 11675538"/>
              <a:gd name="connsiteY150" fmla="*/ 3302166 h 5676147"/>
              <a:gd name="connsiteX151" fmla="*/ 8602216 w 11675538"/>
              <a:gd name="connsiteY151" fmla="*/ 3301934 h 5676147"/>
              <a:gd name="connsiteX152" fmla="*/ 8750630 w 11675538"/>
              <a:gd name="connsiteY152" fmla="*/ 3299808 h 5676147"/>
              <a:gd name="connsiteX153" fmla="*/ 8750809 w 11675538"/>
              <a:gd name="connsiteY153" fmla="*/ 3299795 h 5676147"/>
              <a:gd name="connsiteX154" fmla="*/ 8443417 w 11675538"/>
              <a:gd name="connsiteY154" fmla="*/ 3298834 h 5676147"/>
              <a:gd name="connsiteX155" fmla="*/ 1750395 w 11675538"/>
              <a:gd name="connsiteY155" fmla="*/ 3128067 h 5676147"/>
              <a:gd name="connsiteX156" fmla="*/ 1750312 w 11675538"/>
              <a:gd name="connsiteY156" fmla="*/ 3131353 h 5676147"/>
              <a:gd name="connsiteX157" fmla="*/ 8296564 w 11675538"/>
              <a:gd name="connsiteY157" fmla="*/ 3298375 h 5676147"/>
              <a:gd name="connsiteX158" fmla="*/ 2219516 w 11675538"/>
              <a:gd name="connsiteY158" fmla="*/ 3279378 h 5676147"/>
              <a:gd name="connsiteX159" fmla="*/ 2215927 w 11675538"/>
              <a:gd name="connsiteY159" fmla="*/ 3281969 h 5676147"/>
              <a:gd name="connsiteX160" fmla="*/ 2215927 w 11675538"/>
              <a:gd name="connsiteY160" fmla="*/ 3281970 h 5676147"/>
              <a:gd name="connsiteX161" fmla="*/ 2058373 w 11675538"/>
              <a:gd name="connsiteY161" fmla="*/ 3395695 h 5676147"/>
              <a:gd name="connsiteX162" fmla="*/ 8495799 w 11675538"/>
              <a:gd name="connsiteY162" fmla="*/ 3303458 h 5676147"/>
              <a:gd name="connsiteX163" fmla="*/ 2058372 w 11675538"/>
              <a:gd name="connsiteY163" fmla="*/ 3395695 h 5676147"/>
              <a:gd name="connsiteX164" fmla="*/ 2054691 w 11675538"/>
              <a:gd name="connsiteY164" fmla="*/ 3398352 h 5676147"/>
              <a:gd name="connsiteX165" fmla="*/ 8561150 w 11675538"/>
              <a:gd name="connsiteY165" fmla="*/ 3305125 h 5676147"/>
              <a:gd name="connsiteX166" fmla="*/ 8561161 w 11675538"/>
              <a:gd name="connsiteY166" fmla="*/ 3305126 h 5676147"/>
              <a:gd name="connsiteX167" fmla="*/ 2054691 w 11675538"/>
              <a:gd name="connsiteY167" fmla="*/ 3398353 h 5676147"/>
              <a:gd name="connsiteX168" fmla="*/ 1888994 w 11675538"/>
              <a:gd name="connsiteY168" fmla="*/ 3517956 h 5676147"/>
              <a:gd name="connsiteX169" fmla="*/ 1888994 w 11675538"/>
              <a:gd name="connsiteY169" fmla="*/ 3517957 h 5676147"/>
              <a:gd name="connsiteX170" fmla="*/ 1885221 w 11675538"/>
              <a:gd name="connsiteY170" fmla="*/ 3520680 h 5676147"/>
              <a:gd name="connsiteX171" fmla="*/ 8601738 w 11675538"/>
              <a:gd name="connsiteY171" fmla="*/ 3307153 h 5676147"/>
              <a:gd name="connsiteX172" fmla="*/ 8601727 w 11675538"/>
              <a:gd name="connsiteY172" fmla="*/ 3307154 h 5676147"/>
              <a:gd name="connsiteX173" fmla="*/ 1885220 w 11675538"/>
              <a:gd name="connsiteY173" fmla="*/ 3520680 h 5676147"/>
              <a:gd name="connsiteX174" fmla="*/ 1710628 w 11675538"/>
              <a:gd name="connsiteY174" fmla="*/ 3646704 h 5676147"/>
              <a:gd name="connsiteX175" fmla="*/ 1710626 w 11675538"/>
              <a:gd name="connsiteY175" fmla="*/ 3646704 h 5676147"/>
              <a:gd name="connsiteX176" fmla="*/ 1706751 w 11675538"/>
              <a:gd name="connsiteY176" fmla="*/ 3649501 h 5676147"/>
              <a:gd name="connsiteX177" fmla="*/ 8601267 w 11675538"/>
              <a:gd name="connsiteY177" fmla="*/ 3309782 h 5676147"/>
              <a:gd name="connsiteX178" fmla="*/ 8640630 w 11675538"/>
              <a:gd name="connsiteY178" fmla="*/ 3307153 h 5676147"/>
              <a:gd name="connsiteX179" fmla="*/ 8649854 w 11675538"/>
              <a:gd name="connsiteY179" fmla="*/ 3307389 h 5676147"/>
              <a:gd name="connsiteX180" fmla="*/ 8601267 w 11675538"/>
              <a:gd name="connsiteY180" fmla="*/ 3309783 h 5676147"/>
              <a:gd name="connsiteX181" fmla="*/ 3095500 w 11675538"/>
              <a:gd name="connsiteY181" fmla="*/ 3677492 h 5676147"/>
              <a:gd name="connsiteX182" fmla="*/ 8601267 w 11675538"/>
              <a:gd name="connsiteY182" fmla="*/ 3309782 h 5676147"/>
              <a:gd name="connsiteX183" fmla="*/ 1706751 w 11675538"/>
              <a:gd name="connsiteY183" fmla="*/ 3649502 h 5676147"/>
              <a:gd name="connsiteX184" fmla="*/ 1522423 w 11675538"/>
              <a:gd name="connsiteY184" fmla="*/ 3782552 h 5676147"/>
              <a:gd name="connsiteX185" fmla="*/ 1522423 w 11675538"/>
              <a:gd name="connsiteY185" fmla="*/ 3782553 h 5676147"/>
              <a:gd name="connsiteX186" fmla="*/ 1517396 w 11675538"/>
              <a:gd name="connsiteY186" fmla="*/ 3786182 h 5676147"/>
              <a:gd name="connsiteX187" fmla="*/ 8600663 w 11675538"/>
              <a:gd name="connsiteY187" fmla="*/ 3313118 h 5676147"/>
              <a:gd name="connsiteX188" fmla="*/ 8664232 w 11675538"/>
              <a:gd name="connsiteY188" fmla="*/ 3307756 h 5676147"/>
              <a:gd name="connsiteX189" fmla="*/ 8676331 w 11675538"/>
              <a:gd name="connsiteY189" fmla="*/ 3308064 h 5676147"/>
              <a:gd name="connsiteX190" fmla="*/ 8600663 w 11675538"/>
              <a:gd name="connsiteY190" fmla="*/ 3313118 h 5676147"/>
              <a:gd name="connsiteX191" fmla="*/ 1322354 w 11675538"/>
              <a:gd name="connsiteY191" fmla="*/ 3926967 h 5676147"/>
              <a:gd name="connsiteX192" fmla="*/ 1317179 w 11675538"/>
              <a:gd name="connsiteY192" fmla="*/ 3930702 h 5676147"/>
              <a:gd name="connsiteX193" fmla="*/ 8599789 w 11675538"/>
              <a:gd name="connsiteY193" fmla="*/ 3316490 h 5676147"/>
              <a:gd name="connsiteX194" fmla="*/ 8599766 w 11675538"/>
              <a:gd name="connsiteY194" fmla="*/ 3316493 h 5676147"/>
              <a:gd name="connsiteX195" fmla="*/ 1317179 w 11675538"/>
              <a:gd name="connsiteY195" fmla="*/ 3930702 h 5676147"/>
              <a:gd name="connsiteX196" fmla="*/ 1110343 w 11675538"/>
              <a:gd name="connsiteY196" fmla="*/ 4080000 h 5676147"/>
              <a:gd name="connsiteX197" fmla="*/ 1110342 w 11675538"/>
              <a:gd name="connsiteY197" fmla="*/ 4080000 h 5676147"/>
              <a:gd name="connsiteX198" fmla="*/ 1105013 w 11675538"/>
              <a:gd name="connsiteY198" fmla="*/ 4083846 h 5676147"/>
              <a:gd name="connsiteX199" fmla="*/ 8598554 w 11675538"/>
              <a:gd name="connsiteY199" fmla="*/ 3319920 h 5676147"/>
              <a:gd name="connsiteX200" fmla="*/ 8692845 w 11675538"/>
              <a:gd name="connsiteY200" fmla="*/ 3308641 h 5676147"/>
              <a:gd name="connsiteX201" fmla="*/ 8599862 w 11675538"/>
              <a:gd name="connsiteY201" fmla="*/ 3316484 h 5676147"/>
              <a:gd name="connsiteX202" fmla="*/ 8681221 w 11675538"/>
              <a:gd name="connsiteY202" fmla="*/ 3308189 h 5676147"/>
              <a:gd name="connsiteX203" fmla="*/ 8716723 w 11675538"/>
              <a:gd name="connsiteY203" fmla="*/ 3309095 h 5676147"/>
              <a:gd name="connsiteX204" fmla="*/ 8597469 w 11675538"/>
              <a:gd name="connsiteY204" fmla="*/ 3323359 h 5676147"/>
              <a:gd name="connsiteX205" fmla="*/ 8691476 w 11675538"/>
              <a:gd name="connsiteY205" fmla="*/ 3310446 h 5676147"/>
              <a:gd name="connsiteX206" fmla="*/ 8598556 w 11675538"/>
              <a:gd name="connsiteY206" fmla="*/ 3319920 h 5676147"/>
              <a:gd name="connsiteX207" fmla="*/ 8598537 w 11675538"/>
              <a:gd name="connsiteY207" fmla="*/ 3319922 h 5676147"/>
              <a:gd name="connsiteX208" fmla="*/ 1105013 w 11675538"/>
              <a:gd name="connsiteY208" fmla="*/ 4083847 h 5676147"/>
              <a:gd name="connsiteX209" fmla="*/ 885163 w 11675538"/>
              <a:gd name="connsiteY209" fmla="*/ 4242538 h 5676147"/>
              <a:gd name="connsiteX210" fmla="*/ 885162 w 11675538"/>
              <a:gd name="connsiteY210" fmla="*/ 4242539 h 5676147"/>
              <a:gd name="connsiteX211" fmla="*/ 879667 w 11675538"/>
              <a:gd name="connsiteY211" fmla="*/ 4246506 h 5676147"/>
              <a:gd name="connsiteX212" fmla="*/ 8597400 w 11675538"/>
              <a:gd name="connsiteY212" fmla="*/ 3323368 h 5676147"/>
              <a:gd name="connsiteX213" fmla="*/ 718029 w 11675538"/>
              <a:gd name="connsiteY213" fmla="*/ 4405635 h 5676147"/>
              <a:gd name="connsiteX214" fmla="*/ 718477 w 11675538"/>
              <a:gd name="connsiteY214" fmla="*/ 4408891 h 5676147"/>
              <a:gd name="connsiteX215" fmla="*/ 8724095 w 11675538"/>
              <a:gd name="connsiteY215" fmla="*/ 3309283 h 5676147"/>
              <a:gd name="connsiteX216" fmla="*/ 10459329 w 11675538"/>
              <a:gd name="connsiteY216" fmla="*/ 3418270 h 5676147"/>
              <a:gd name="connsiteX217" fmla="*/ 10388680 w 11675538"/>
              <a:gd name="connsiteY217" fmla="*/ 3394788 h 5676147"/>
              <a:gd name="connsiteX218" fmla="*/ 4143146 w 11675538"/>
              <a:gd name="connsiteY218" fmla="*/ 1439287 h 5676147"/>
              <a:gd name="connsiteX219" fmla="*/ 4138820 w 11675538"/>
              <a:gd name="connsiteY219" fmla="*/ 1440661 h 5676147"/>
              <a:gd name="connsiteX220" fmla="*/ 10387646 w 11675538"/>
              <a:gd name="connsiteY220" fmla="*/ 3397192 h 5676147"/>
              <a:gd name="connsiteX221" fmla="*/ 10457870 w 11675538"/>
              <a:gd name="connsiteY221" fmla="*/ 3420554 h 5676147"/>
              <a:gd name="connsiteX222" fmla="*/ 10386662 w 11675538"/>
              <a:gd name="connsiteY222" fmla="*/ 3399617 h 5676147"/>
              <a:gd name="connsiteX223" fmla="*/ 10458669 w 11675538"/>
              <a:gd name="connsiteY223" fmla="*/ 3419430 h 5676147"/>
              <a:gd name="connsiteX224" fmla="*/ 10387645 w 11675538"/>
              <a:gd name="connsiteY224" fmla="*/ 3397193 h 5676147"/>
              <a:gd name="connsiteX225" fmla="*/ 4138819 w 11675538"/>
              <a:gd name="connsiteY225" fmla="*/ 1440661 h 5676147"/>
              <a:gd name="connsiteX226" fmla="*/ 3944049 w 11675538"/>
              <a:gd name="connsiteY226" fmla="*/ 1502506 h 5676147"/>
              <a:gd name="connsiteX227" fmla="*/ 3944048 w 11675538"/>
              <a:gd name="connsiteY227" fmla="*/ 1502507 h 5676147"/>
              <a:gd name="connsiteX228" fmla="*/ 3939613 w 11675538"/>
              <a:gd name="connsiteY228" fmla="*/ 1503914 h 5676147"/>
              <a:gd name="connsiteX229" fmla="*/ 10386595 w 11675538"/>
              <a:gd name="connsiteY229" fmla="*/ 3399597 h 5676147"/>
              <a:gd name="connsiteX230" fmla="*/ 10386584 w 11675538"/>
              <a:gd name="connsiteY230" fmla="*/ 3399594 h 5676147"/>
              <a:gd name="connsiteX231" fmla="*/ 3939612 w 11675538"/>
              <a:gd name="connsiteY231" fmla="*/ 1503914 h 5676147"/>
              <a:gd name="connsiteX232" fmla="*/ 3734385 w 11675538"/>
              <a:gd name="connsiteY232" fmla="*/ 1569079 h 5676147"/>
              <a:gd name="connsiteX233" fmla="*/ 3734384 w 11675538"/>
              <a:gd name="connsiteY233" fmla="*/ 1569079 h 5676147"/>
              <a:gd name="connsiteX234" fmla="*/ 3729829 w 11675538"/>
              <a:gd name="connsiteY234" fmla="*/ 1570525 h 5676147"/>
              <a:gd name="connsiteX235" fmla="*/ 10385327 w 11675538"/>
              <a:gd name="connsiteY235" fmla="*/ 3401948 h 5676147"/>
              <a:gd name="connsiteX236" fmla="*/ 10472676 w 11675538"/>
              <a:gd name="connsiteY236" fmla="*/ 3429475 h 5676147"/>
              <a:gd name="connsiteX237" fmla="*/ 10381899 w 11675538"/>
              <a:gd name="connsiteY237" fmla="*/ 3407874 h 5676147"/>
              <a:gd name="connsiteX238" fmla="*/ 10474377 w 11675538"/>
              <a:gd name="connsiteY238" fmla="*/ 3428182 h 5676147"/>
              <a:gd name="connsiteX239" fmla="*/ 10383710 w 11675538"/>
              <a:gd name="connsiteY239" fmla="*/ 3404928 h 5676147"/>
              <a:gd name="connsiteX240" fmla="*/ 3863737 w 11675538"/>
              <a:gd name="connsiteY240" fmla="*/ 1853388 h 5676147"/>
              <a:gd name="connsiteX241" fmla="*/ 10383710 w 11675538"/>
              <a:gd name="connsiteY241" fmla="*/ 3404927 h 5676147"/>
              <a:gd name="connsiteX242" fmla="*/ 10475708 w 11675538"/>
              <a:gd name="connsiteY242" fmla="*/ 3426819 h 5676147"/>
              <a:gd name="connsiteX243" fmla="*/ 10385326 w 11675538"/>
              <a:gd name="connsiteY243" fmla="*/ 3401948 h 5676147"/>
              <a:gd name="connsiteX244" fmla="*/ 5040307 w 11675538"/>
              <a:gd name="connsiteY244" fmla="*/ 2031018 h 5676147"/>
              <a:gd name="connsiteX245" fmla="*/ 10385327 w 11675538"/>
              <a:gd name="connsiteY245" fmla="*/ 3401948 h 5676147"/>
              <a:gd name="connsiteX246" fmla="*/ 3729828 w 11675538"/>
              <a:gd name="connsiteY246" fmla="*/ 1570526 h 5676147"/>
              <a:gd name="connsiteX247" fmla="*/ 3513159 w 11675538"/>
              <a:gd name="connsiteY247" fmla="*/ 1639324 h 5676147"/>
              <a:gd name="connsiteX248" fmla="*/ 3513158 w 11675538"/>
              <a:gd name="connsiteY248" fmla="*/ 1639325 h 5676147"/>
              <a:gd name="connsiteX249" fmla="*/ 3507249 w 11675538"/>
              <a:gd name="connsiteY249" fmla="*/ 1641201 h 5676147"/>
              <a:gd name="connsiteX250" fmla="*/ 3507247 w 11675538"/>
              <a:gd name="connsiteY250" fmla="*/ 1641200 h 5676147"/>
              <a:gd name="connsiteX251" fmla="*/ 3277982 w 11675538"/>
              <a:gd name="connsiteY251" fmla="*/ 1713998 h 5676147"/>
              <a:gd name="connsiteX252" fmla="*/ 3277983 w 11675538"/>
              <a:gd name="connsiteY252" fmla="*/ 1713998 h 5676147"/>
              <a:gd name="connsiteX253" fmla="*/ 3271902 w 11675538"/>
              <a:gd name="connsiteY253" fmla="*/ 1715929 h 5676147"/>
              <a:gd name="connsiteX254" fmla="*/ 10381828 w 11675538"/>
              <a:gd name="connsiteY254" fmla="*/ 3407857 h 5676147"/>
              <a:gd name="connsiteX255" fmla="*/ 10381805 w 11675538"/>
              <a:gd name="connsiteY255" fmla="*/ 3407852 h 5676147"/>
              <a:gd name="connsiteX256" fmla="*/ 3271901 w 11675538"/>
              <a:gd name="connsiteY256" fmla="*/ 1715930 h 5676147"/>
              <a:gd name="connsiteX257" fmla="*/ 3028773 w 11675538"/>
              <a:gd name="connsiteY257" fmla="*/ 1793129 h 5676147"/>
              <a:gd name="connsiteX258" fmla="*/ 3028772 w 11675538"/>
              <a:gd name="connsiteY258" fmla="*/ 1793129 h 5676147"/>
              <a:gd name="connsiteX259" fmla="*/ 3022508 w 11675538"/>
              <a:gd name="connsiteY259" fmla="*/ 1795117 h 5676147"/>
              <a:gd name="connsiteX260" fmla="*/ 10379583 w 11675538"/>
              <a:gd name="connsiteY260" fmla="*/ 3410729 h 5676147"/>
              <a:gd name="connsiteX261" fmla="*/ 10530503 w 11675538"/>
              <a:gd name="connsiteY261" fmla="*/ 3439184 h 5676147"/>
              <a:gd name="connsiteX262" fmla="*/ 4332565 w 11675538"/>
              <a:gd name="connsiteY262" fmla="*/ 1379141 h 5676147"/>
              <a:gd name="connsiteX263" fmla="*/ 4328346 w 11675538"/>
              <a:gd name="connsiteY263" fmla="*/ 1380481 h 5676147"/>
              <a:gd name="connsiteX264" fmla="*/ 4143147 w 11675538"/>
              <a:gd name="connsiteY264" fmla="*/ 1439287 h 5676147"/>
              <a:gd name="connsiteX265" fmla="*/ 10388680 w 11675538"/>
              <a:gd name="connsiteY265" fmla="*/ 3394788 h 5676147"/>
              <a:gd name="connsiteX266" fmla="*/ 10530329 w 11675538"/>
              <a:gd name="connsiteY266" fmla="*/ 3439139 h 5676147"/>
              <a:gd name="connsiteX267" fmla="*/ 10551410 w 11675538"/>
              <a:gd name="connsiteY267" fmla="*/ 3448875 h 5676147"/>
              <a:gd name="connsiteX268" fmla="*/ 10549939 w 11675538"/>
              <a:gd name="connsiteY268" fmla="*/ 3448387 h 5676147"/>
              <a:gd name="connsiteX269" fmla="*/ 10377477 w 11675538"/>
              <a:gd name="connsiteY269" fmla="*/ 3413657 h 5676147"/>
              <a:gd name="connsiteX270" fmla="*/ 10470811 w 11675538"/>
              <a:gd name="connsiteY270" fmla="*/ 3430763 h 5676147"/>
              <a:gd name="connsiteX271" fmla="*/ 10379583 w 11675538"/>
              <a:gd name="connsiteY271" fmla="*/ 3410730 h 5676147"/>
              <a:gd name="connsiteX272" fmla="*/ 10379566 w 11675538"/>
              <a:gd name="connsiteY272" fmla="*/ 3410726 h 5676147"/>
              <a:gd name="connsiteX273" fmla="*/ 3022508 w 11675538"/>
              <a:gd name="connsiteY273" fmla="*/ 1795119 h 5676147"/>
              <a:gd name="connsiteX274" fmla="*/ 2764083 w 11675538"/>
              <a:gd name="connsiteY274" fmla="*/ 1877175 h 5676147"/>
              <a:gd name="connsiteX275" fmla="*/ 2764081 w 11675538"/>
              <a:gd name="connsiteY275" fmla="*/ 1877176 h 5676147"/>
              <a:gd name="connsiteX276" fmla="*/ 2757622 w 11675538"/>
              <a:gd name="connsiteY276" fmla="*/ 1879227 h 5676147"/>
              <a:gd name="connsiteX277" fmla="*/ 10377409 w 11675538"/>
              <a:gd name="connsiteY277" fmla="*/ 3413644 h 5676147"/>
              <a:gd name="connsiteX278" fmla="*/ 2554358 w 11675538"/>
              <a:gd name="connsiteY278" fmla="*/ 1979887 h 5676147"/>
              <a:gd name="connsiteX279" fmla="*/ 2553765 w 11675538"/>
              <a:gd name="connsiteY279" fmla="*/ 1983120 h 5676147"/>
              <a:gd name="connsiteX280" fmla="*/ 11116531 w 11675538"/>
              <a:gd name="connsiteY280" fmla="*/ 3573899 h 5676147"/>
              <a:gd name="connsiteX281" fmla="*/ 11050095 w 11675538"/>
              <a:gd name="connsiteY281" fmla="*/ 3540299 h 5676147"/>
              <a:gd name="connsiteX282" fmla="*/ 5159303 w 11675538"/>
              <a:gd name="connsiteY282" fmla="*/ 689113 h 5676147"/>
              <a:gd name="connsiteX283" fmla="*/ 5154822 w 11675538"/>
              <a:gd name="connsiteY283" fmla="*/ 689837 h 5676147"/>
              <a:gd name="connsiteX284" fmla="*/ 11048718 w 11675538"/>
              <a:gd name="connsiteY284" fmla="*/ 3542526 h 5676147"/>
              <a:gd name="connsiteX285" fmla="*/ 11114752 w 11675538"/>
              <a:gd name="connsiteY285" fmla="*/ 3575944 h 5676147"/>
              <a:gd name="connsiteX286" fmla="*/ 11047389 w 11675538"/>
              <a:gd name="connsiteY286" fmla="*/ 3544780 h 5676147"/>
              <a:gd name="connsiteX287" fmla="*/ 11115707 w 11675538"/>
              <a:gd name="connsiteY287" fmla="*/ 3574950 h 5676147"/>
              <a:gd name="connsiteX288" fmla="*/ 11048718 w 11675538"/>
              <a:gd name="connsiteY288" fmla="*/ 3542526 h 5676147"/>
              <a:gd name="connsiteX289" fmla="*/ 5154821 w 11675538"/>
              <a:gd name="connsiteY289" fmla="*/ 689837 h 5676147"/>
              <a:gd name="connsiteX290" fmla="*/ 4953083 w 11675538"/>
              <a:gd name="connsiteY290" fmla="*/ 722419 h 5676147"/>
              <a:gd name="connsiteX291" fmla="*/ 4953082 w 11675538"/>
              <a:gd name="connsiteY291" fmla="*/ 722419 h 5676147"/>
              <a:gd name="connsiteX292" fmla="*/ 4948488 w 11675538"/>
              <a:gd name="connsiteY292" fmla="*/ 723161 h 5676147"/>
              <a:gd name="connsiteX293" fmla="*/ 11047326 w 11675538"/>
              <a:gd name="connsiteY293" fmla="*/ 3544750 h 5676147"/>
              <a:gd name="connsiteX294" fmla="*/ 11047315 w 11675538"/>
              <a:gd name="connsiteY294" fmla="*/ 3544746 h 5676147"/>
              <a:gd name="connsiteX295" fmla="*/ 4948487 w 11675538"/>
              <a:gd name="connsiteY295" fmla="*/ 723161 h 5676147"/>
              <a:gd name="connsiteX296" fmla="*/ 4735918 w 11675538"/>
              <a:gd name="connsiteY296" fmla="*/ 757491 h 5676147"/>
              <a:gd name="connsiteX297" fmla="*/ 4735917 w 11675538"/>
              <a:gd name="connsiteY297" fmla="*/ 757491 h 5676147"/>
              <a:gd name="connsiteX298" fmla="*/ 4731199 w 11675538"/>
              <a:gd name="connsiteY298" fmla="*/ 758253 h 5676147"/>
              <a:gd name="connsiteX299" fmla="*/ 11045726 w 11675538"/>
              <a:gd name="connsiteY299" fmla="*/ 3546889 h 5676147"/>
              <a:gd name="connsiteX300" fmla="*/ 11131478 w 11675538"/>
              <a:gd name="connsiteY300" fmla="*/ 3584759 h 5676147"/>
              <a:gd name="connsiteX301" fmla="*/ 11045725 w 11675538"/>
              <a:gd name="connsiteY301" fmla="*/ 3546890 h 5676147"/>
              <a:gd name="connsiteX302" fmla="*/ 5959876 w 11675538"/>
              <a:gd name="connsiteY302" fmla="*/ 1406140 h 5676147"/>
              <a:gd name="connsiteX303" fmla="*/ 11045726 w 11675538"/>
              <a:gd name="connsiteY303" fmla="*/ 3546889 h 5676147"/>
              <a:gd name="connsiteX304" fmla="*/ 4731198 w 11675538"/>
              <a:gd name="connsiteY304" fmla="*/ 758254 h 5676147"/>
              <a:gd name="connsiteX305" fmla="*/ 4506775 w 11675538"/>
              <a:gd name="connsiteY305" fmla="*/ 794498 h 5676147"/>
              <a:gd name="connsiteX306" fmla="*/ 4500654 w 11675538"/>
              <a:gd name="connsiteY306" fmla="*/ 795486 h 5676147"/>
              <a:gd name="connsiteX307" fmla="*/ 11043690 w 11675538"/>
              <a:gd name="connsiteY307" fmla="*/ 3549599 h 5676147"/>
              <a:gd name="connsiteX308" fmla="*/ 11129960 w 11675538"/>
              <a:gd name="connsiteY308" fmla="*/ 3585912 h 5676147"/>
              <a:gd name="connsiteX309" fmla="*/ 11043690 w 11675538"/>
              <a:gd name="connsiteY309" fmla="*/ 3549599 h 5676147"/>
              <a:gd name="connsiteX310" fmla="*/ 6565193 w 11675538"/>
              <a:gd name="connsiteY310" fmla="*/ 1755850 h 5676147"/>
              <a:gd name="connsiteX311" fmla="*/ 11043690 w 11675538"/>
              <a:gd name="connsiteY311" fmla="*/ 3549599 h 5676147"/>
              <a:gd name="connsiteX312" fmla="*/ 4500653 w 11675538"/>
              <a:gd name="connsiteY312" fmla="*/ 795487 h 5676147"/>
              <a:gd name="connsiteX313" fmla="*/ 4263185 w 11675538"/>
              <a:gd name="connsiteY313" fmla="*/ 833839 h 5676147"/>
              <a:gd name="connsiteX314" fmla="*/ 4263186 w 11675538"/>
              <a:gd name="connsiteY314" fmla="*/ 833839 h 5676147"/>
              <a:gd name="connsiteX315" fmla="*/ 4256887 w 11675538"/>
              <a:gd name="connsiteY315" fmla="*/ 834856 h 5676147"/>
              <a:gd name="connsiteX316" fmla="*/ 8674771 w 11675538"/>
              <a:gd name="connsiteY316" fmla="*/ 2604329 h 5676147"/>
              <a:gd name="connsiteX317" fmla="*/ 11041397 w 11675538"/>
              <a:gd name="connsiteY317" fmla="*/ 3552221 h 5676147"/>
              <a:gd name="connsiteX318" fmla="*/ 11041376 w 11675538"/>
              <a:gd name="connsiteY318" fmla="*/ 3552213 h 5676147"/>
              <a:gd name="connsiteX319" fmla="*/ 8674771 w 11675538"/>
              <a:gd name="connsiteY319" fmla="*/ 2604329 h 5676147"/>
              <a:gd name="connsiteX320" fmla="*/ 4256886 w 11675538"/>
              <a:gd name="connsiteY320" fmla="*/ 834857 h 5676147"/>
              <a:gd name="connsiteX321" fmla="*/ 4256887 w 11675538"/>
              <a:gd name="connsiteY321" fmla="*/ 834856 h 5676147"/>
              <a:gd name="connsiteX322" fmla="*/ 4256886 w 11675538"/>
              <a:gd name="connsiteY322" fmla="*/ 834856 h 5676147"/>
              <a:gd name="connsiteX323" fmla="*/ 4005059 w 11675538"/>
              <a:gd name="connsiteY323" fmla="*/ 875527 h 5676147"/>
              <a:gd name="connsiteX324" fmla="*/ 4005059 w 11675538"/>
              <a:gd name="connsiteY324" fmla="*/ 875526 h 5676147"/>
              <a:gd name="connsiteX325" fmla="*/ 3998570 w 11675538"/>
              <a:gd name="connsiteY325" fmla="*/ 876574 h 5676147"/>
              <a:gd name="connsiteX326" fmla="*/ 10716260 w 11675538"/>
              <a:gd name="connsiteY326" fmla="*/ 3432053 h 5676147"/>
              <a:gd name="connsiteX327" fmla="*/ 11038739 w 11675538"/>
              <a:gd name="connsiteY327" fmla="*/ 3554727 h 5676147"/>
              <a:gd name="connsiteX328" fmla="*/ 11038740 w 11675538"/>
              <a:gd name="connsiteY328" fmla="*/ 3554728 h 5676147"/>
              <a:gd name="connsiteX329" fmla="*/ 11038755 w 11675538"/>
              <a:gd name="connsiteY329" fmla="*/ 3554733 h 5676147"/>
              <a:gd name="connsiteX330" fmla="*/ 11128088 w 11675538"/>
              <a:gd name="connsiteY330" fmla="*/ 3586942 h 5676147"/>
              <a:gd name="connsiteX331" fmla="*/ 11041465 w 11675538"/>
              <a:gd name="connsiteY331" fmla="*/ 3552248 h 5676147"/>
              <a:gd name="connsiteX332" fmla="*/ 11183863 w 11675538"/>
              <a:gd name="connsiteY332" fmla="*/ 3605034 h 5676147"/>
              <a:gd name="connsiteX333" fmla="*/ 5355501 w 11675538"/>
              <a:gd name="connsiteY333" fmla="*/ 657427 h 5676147"/>
              <a:gd name="connsiteX334" fmla="*/ 5351130 w 11675538"/>
              <a:gd name="connsiteY334" fmla="*/ 658133 h 5676147"/>
              <a:gd name="connsiteX335" fmla="*/ 5351129 w 11675538"/>
              <a:gd name="connsiteY335" fmla="*/ 658133 h 5676147"/>
              <a:gd name="connsiteX336" fmla="*/ 5159304 w 11675538"/>
              <a:gd name="connsiteY336" fmla="*/ 689113 h 5676147"/>
              <a:gd name="connsiteX337" fmla="*/ 11050095 w 11675538"/>
              <a:gd name="connsiteY337" fmla="*/ 3540299 h 5676147"/>
              <a:gd name="connsiteX338" fmla="*/ 11183698 w 11675538"/>
              <a:gd name="connsiteY338" fmla="*/ 3604965 h 5676147"/>
              <a:gd name="connsiteX339" fmla="*/ 11203121 w 11675538"/>
              <a:gd name="connsiteY339" fmla="*/ 3617690 h 5676147"/>
              <a:gd name="connsiteX340" fmla="*/ 11201738 w 11675538"/>
              <a:gd name="connsiteY340" fmla="*/ 3616992 h 5676147"/>
              <a:gd name="connsiteX341" fmla="*/ 11036243 w 11675538"/>
              <a:gd name="connsiteY341" fmla="*/ 3557320 h 5676147"/>
              <a:gd name="connsiteX342" fmla="*/ 11126055 w 11675538"/>
              <a:gd name="connsiteY342" fmla="*/ 3587942 h 5676147"/>
              <a:gd name="connsiteX343" fmla="*/ 11038756 w 11675538"/>
              <a:gd name="connsiteY343" fmla="*/ 3554734 h 5676147"/>
              <a:gd name="connsiteX344" fmla="*/ 11038740 w 11675538"/>
              <a:gd name="connsiteY344" fmla="*/ 3554728 h 5676147"/>
              <a:gd name="connsiteX345" fmla="*/ 10716260 w 11675538"/>
              <a:gd name="connsiteY345" fmla="*/ 3432053 h 5676147"/>
              <a:gd name="connsiteX346" fmla="*/ 3998569 w 11675538"/>
              <a:gd name="connsiteY346" fmla="*/ 876575 h 5676147"/>
              <a:gd name="connsiteX347" fmla="*/ 3730897 w 11675538"/>
              <a:gd name="connsiteY347" fmla="*/ 919805 h 5676147"/>
              <a:gd name="connsiteX348" fmla="*/ 3730896 w 11675538"/>
              <a:gd name="connsiteY348" fmla="*/ 919805 h 5676147"/>
              <a:gd name="connsiteX349" fmla="*/ 3724205 w 11675538"/>
              <a:gd name="connsiteY349" fmla="*/ 920886 h 5676147"/>
              <a:gd name="connsiteX350" fmla="*/ 11036176 w 11675538"/>
              <a:gd name="connsiteY350" fmla="*/ 3557297 h 5676147"/>
              <a:gd name="connsiteX351" fmla="*/ 3508366 w 11675538"/>
              <a:gd name="connsiteY351" fmla="*/ 990615 h 5676147"/>
              <a:gd name="connsiteX352" fmla="*/ 3507306 w 11675538"/>
              <a:gd name="connsiteY352" fmla="*/ 993726 h 5676147"/>
              <a:gd name="connsiteX353" fmla="*/ 11529003 w 11675538"/>
              <a:gd name="connsiteY353" fmla="*/ 3762081 h 5676147"/>
              <a:gd name="connsiteX354" fmla="*/ 5508768 w 11675538"/>
              <a:gd name="connsiteY354" fmla="*/ 1 h 5676147"/>
              <a:gd name="connsiteX355" fmla="*/ 5268223 w 11675538"/>
              <a:gd name="connsiteY355" fmla="*/ 1 h 5676147"/>
              <a:gd name="connsiteX356" fmla="*/ 5268223 w 11675538"/>
              <a:gd name="connsiteY356" fmla="*/ 2 h 5676147"/>
              <a:gd name="connsiteX357" fmla="*/ 5268224 w 11675538"/>
              <a:gd name="connsiteY357" fmla="*/ 1 h 5676147"/>
              <a:gd name="connsiteX358" fmla="*/ 9103838 w 11675538"/>
              <a:gd name="connsiteY358" fmla="*/ 2304808 h 5676147"/>
              <a:gd name="connsiteX359" fmla="*/ 11597038 w 11675538"/>
              <a:gd name="connsiteY359" fmla="*/ 3797684 h 5676147"/>
              <a:gd name="connsiteX360" fmla="*/ 11536809 w 11675538"/>
              <a:gd name="connsiteY360" fmla="*/ 3753922 h 5676147"/>
              <a:gd name="connsiteX361" fmla="*/ 6175954 w 11675538"/>
              <a:gd name="connsiteY361" fmla="*/ 1 h 5676147"/>
              <a:gd name="connsiteX362" fmla="*/ 6171415 w 11675538"/>
              <a:gd name="connsiteY362" fmla="*/ 2 h 5676147"/>
              <a:gd name="connsiteX363" fmla="*/ 11535095 w 11675538"/>
              <a:gd name="connsiteY363" fmla="*/ 3755900 h 5676147"/>
              <a:gd name="connsiteX364" fmla="*/ 11594956 w 11675538"/>
              <a:gd name="connsiteY364" fmla="*/ 3799420 h 5676147"/>
              <a:gd name="connsiteX365" fmla="*/ 11533424 w 11675538"/>
              <a:gd name="connsiteY365" fmla="*/ 3757913 h 5676147"/>
              <a:gd name="connsiteX366" fmla="*/ 11596057 w 11675538"/>
              <a:gd name="connsiteY366" fmla="*/ 3798590 h 5676147"/>
              <a:gd name="connsiteX367" fmla="*/ 11535095 w 11675538"/>
              <a:gd name="connsiteY367" fmla="*/ 3755901 h 5676147"/>
              <a:gd name="connsiteX368" fmla="*/ 6171413 w 11675538"/>
              <a:gd name="connsiteY368" fmla="*/ 1 h 5676147"/>
              <a:gd name="connsiteX369" fmla="*/ 5967062 w 11675538"/>
              <a:gd name="connsiteY369" fmla="*/ 2 h 5676147"/>
              <a:gd name="connsiteX370" fmla="*/ 5967059 w 11675538"/>
              <a:gd name="connsiteY370" fmla="*/ 2 h 5676147"/>
              <a:gd name="connsiteX371" fmla="*/ 5962407 w 11675538"/>
              <a:gd name="connsiteY371" fmla="*/ 2 h 5676147"/>
              <a:gd name="connsiteX372" fmla="*/ 11533365 w 11675538"/>
              <a:gd name="connsiteY372" fmla="*/ 3757874 h 5676147"/>
              <a:gd name="connsiteX373" fmla="*/ 11533356 w 11675538"/>
              <a:gd name="connsiteY373" fmla="*/ 3757869 h 5676147"/>
              <a:gd name="connsiteX374" fmla="*/ 5962406 w 11675538"/>
              <a:gd name="connsiteY374" fmla="*/ 1 h 5676147"/>
              <a:gd name="connsiteX375" fmla="*/ 5747082 w 11675538"/>
              <a:gd name="connsiteY375" fmla="*/ 2 h 5676147"/>
              <a:gd name="connsiteX376" fmla="*/ 5747081 w 11675538"/>
              <a:gd name="connsiteY376" fmla="*/ 1 h 5676147"/>
              <a:gd name="connsiteX377" fmla="*/ 5742302 w 11675538"/>
              <a:gd name="connsiteY377" fmla="*/ 0 h 5676147"/>
              <a:gd name="connsiteX378" fmla="*/ 11531446 w 11675538"/>
              <a:gd name="connsiteY378" fmla="*/ 3759731 h 5676147"/>
              <a:gd name="connsiteX379" fmla="*/ 11608380 w 11675538"/>
              <a:gd name="connsiteY379" fmla="*/ 3811685 h 5676147"/>
              <a:gd name="connsiteX380" fmla="*/ 11529003 w 11675538"/>
              <a:gd name="connsiteY380" fmla="*/ 3762082 h 5676147"/>
              <a:gd name="connsiteX381" fmla="*/ 9103838 w 11675538"/>
              <a:gd name="connsiteY381" fmla="*/ 2304808 h 5676147"/>
              <a:gd name="connsiteX382" fmla="*/ 5268223 w 11675538"/>
              <a:gd name="connsiteY382" fmla="*/ 2 h 5676147"/>
              <a:gd name="connsiteX383" fmla="*/ 5261844 w 11675538"/>
              <a:gd name="connsiteY383" fmla="*/ 2 h 5676147"/>
              <a:gd name="connsiteX384" fmla="*/ 11526321 w 11675538"/>
              <a:gd name="connsiteY384" fmla="*/ 3764304 h 5676147"/>
              <a:gd name="connsiteX385" fmla="*/ 11526302 w 11675538"/>
              <a:gd name="connsiteY385" fmla="*/ 3764293 h 5676147"/>
              <a:gd name="connsiteX386" fmla="*/ 5261843 w 11675538"/>
              <a:gd name="connsiteY386" fmla="*/ 1 h 5676147"/>
              <a:gd name="connsiteX387" fmla="*/ 5006753 w 11675538"/>
              <a:gd name="connsiteY387" fmla="*/ 2 h 5676147"/>
              <a:gd name="connsiteX388" fmla="*/ 5006752 w 11675538"/>
              <a:gd name="connsiteY388" fmla="*/ 1 h 5676147"/>
              <a:gd name="connsiteX389" fmla="*/ 5000180 w 11675538"/>
              <a:gd name="connsiteY389" fmla="*/ 1 h 5676147"/>
              <a:gd name="connsiteX390" fmla="*/ 11523313 w 11675538"/>
              <a:gd name="connsiteY390" fmla="*/ 3766363 h 5676147"/>
              <a:gd name="connsiteX391" fmla="*/ 11606367 w 11675538"/>
              <a:gd name="connsiteY391" fmla="*/ 3812403 h 5676147"/>
              <a:gd name="connsiteX392" fmla="*/ 11526384 w 11675538"/>
              <a:gd name="connsiteY392" fmla="*/ 3764342 h 5676147"/>
              <a:gd name="connsiteX393" fmla="*/ 11610062 w 11675538"/>
              <a:gd name="connsiteY393" fmla="*/ 3810789 h 5676147"/>
              <a:gd name="connsiteX394" fmla="*/ 11531445 w 11675538"/>
              <a:gd name="connsiteY394" fmla="*/ 3759731 h 5676147"/>
              <a:gd name="connsiteX395" fmla="*/ 6851965 w 11675538"/>
              <a:gd name="connsiteY395" fmla="*/ 835497 h 5676147"/>
              <a:gd name="connsiteX396" fmla="*/ 11531446 w 11675538"/>
              <a:gd name="connsiteY396" fmla="*/ 3759731 h 5676147"/>
              <a:gd name="connsiteX397" fmla="*/ 5742301 w 11675538"/>
              <a:gd name="connsiteY397" fmla="*/ 1 h 5676147"/>
              <a:gd name="connsiteX398" fmla="*/ 5514971 w 11675538"/>
              <a:gd name="connsiteY398" fmla="*/ 1 h 5676147"/>
              <a:gd name="connsiteX399" fmla="*/ 5508770 w 11675538"/>
              <a:gd name="connsiteY399" fmla="*/ 1 h 5676147"/>
              <a:gd name="connsiteX400" fmla="*/ 11529003 w 11675538"/>
              <a:gd name="connsiteY400" fmla="*/ 3762081 h 5676147"/>
              <a:gd name="connsiteX401" fmla="*/ 11658545 w 11675538"/>
              <a:gd name="connsiteY401" fmla="*/ 3839156 h 5676147"/>
              <a:gd name="connsiteX402" fmla="*/ 6374693 w 11675538"/>
              <a:gd name="connsiteY402" fmla="*/ 1 h 5676147"/>
              <a:gd name="connsiteX403" fmla="*/ 6370266 w 11675538"/>
              <a:gd name="connsiteY403" fmla="*/ 1 h 5676147"/>
              <a:gd name="connsiteX404" fmla="*/ 6175955 w 11675538"/>
              <a:gd name="connsiteY404" fmla="*/ 1 h 5676147"/>
              <a:gd name="connsiteX405" fmla="*/ 11536809 w 11675538"/>
              <a:gd name="connsiteY405" fmla="*/ 3753922 h 5676147"/>
              <a:gd name="connsiteX406" fmla="*/ 11658392 w 11675538"/>
              <a:gd name="connsiteY406" fmla="*/ 3839062 h 5676147"/>
              <a:gd name="connsiteX407" fmla="*/ 11675538 w 11675538"/>
              <a:gd name="connsiteY407" fmla="*/ 3854721 h 5676147"/>
              <a:gd name="connsiteX408" fmla="*/ 11674285 w 11675538"/>
              <a:gd name="connsiteY408" fmla="*/ 3853811 h 5676147"/>
              <a:gd name="connsiteX409" fmla="*/ 11520420 w 11675538"/>
              <a:gd name="connsiteY409" fmla="*/ 3768516 h 5676147"/>
              <a:gd name="connsiteX410" fmla="*/ 11604201 w 11675538"/>
              <a:gd name="connsiteY410" fmla="*/ 3813066 h 5676147"/>
              <a:gd name="connsiteX411" fmla="*/ 11523314 w 11675538"/>
              <a:gd name="connsiteY411" fmla="*/ 3766364 h 5676147"/>
              <a:gd name="connsiteX412" fmla="*/ 11523298 w 11675538"/>
              <a:gd name="connsiteY412" fmla="*/ 3766354 h 5676147"/>
              <a:gd name="connsiteX413" fmla="*/ 5000179 w 11675538"/>
              <a:gd name="connsiteY413" fmla="*/ 2 h 5676147"/>
              <a:gd name="connsiteX414" fmla="*/ 4729040 w 11675538"/>
              <a:gd name="connsiteY414" fmla="*/ 2 h 5676147"/>
              <a:gd name="connsiteX415" fmla="*/ 4729038 w 11675538"/>
              <a:gd name="connsiteY415" fmla="*/ 2 h 5676147"/>
              <a:gd name="connsiteX416" fmla="*/ 4722260 w 11675538"/>
              <a:gd name="connsiteY416" fmla="*/ 2 h 5676147"/>
              <a:gd name="connsiteX417" fmla="*/ 11520359 w 11675538"/>
              <a:gd name="connsiteY417" fmla="*/ 3768483 h 5676147"/>
              <a:gd name="connsiteX418" fmla="*/ 4498066 w 11675538"/>
              <a:gd name="connsiteY418" fmla="*/ 34427 h 5676147"/>
              <a:gd name="connsiteX419" fmla="*/ 4496522 w 11675538"/>
              <a:gd name="connsiteY419" fmla="*/ 37328 h 5676147"/>
            </a:gdLst>
            <a:ahLst/>
            <a:cxnLst/>
            <a:rect l="l" t="t" r="r" b="b"/>
            <a:pathLst>
              <a:path w="11675538" h="5676147">
                <a:moveTo>
                  <a:pt x="7694509" y="3642202"/>
                </a:moveTo>
                <a:lnTo>
                  <a:pt x="719233" y="4962047"/>
                </a:lnTo>
                <a:lnTo>
                  <a:pt x="542499" y="5125225"/>
                </a:lnTo>
                <a:lnTo>
                  <a:pt x="542500" y="5125225"/>
                </a:lnTo>
                <a:lnTo>
                  <a:pt x="542500" y="5125225"/>
                </a:lnTo>
                <a:lnTo>
                  <a:pt x="1478286" y="4931182"/>
                </a:lnTo>
                <a:close/>
                <a:moveTo>
                  <a:pt x="7768648" y="3622207"/>
                </a:moveTo>
                <a:lnTo>
                  <a:pt x="7694710" y="3630912"/>
                </a:lnTo>
                <a:lnTo>
                  <a:pt x="1209430" y="4509450"/>
                </a:lnTo>
                <a:lnTo>
                  <a:pt x="1206094" y="4512529"/>
                </a:lnTo>
                <a:lnTo>
                  <a:pt x="7694792" y="3633528"/>
                </a:lnTo>
                <a:close/>
                <a:moveTo>
                  <a:pt x="7768296" y="3624895"/>
                </a:moveTo>
                <a:lnTo>
                  <a:pt x="7694930" y="3636141"/>
                </a:lnTo>
                <a:lnTo>
                  <a:pt x="7768542" y="3623539"/>
                </a:lnTo>
                <a:lnTo>
                  <a:pt x="7694793" y="3633529"/>
                </a:lnTo>
                <a:lnTo>
                  <a:pt x="1206094" y="4512531"/>
                </a:lnTo>
                <a:lnTo>
                  <a:pt x="1055951" y="4651157"/>
                </a:lnTo>
                <a:lnTo>
                  <a:pt x="1055950" y="4651158"/>
                </a:lnTo>
                <a:lnTo>
                  <a:pt x="1052532" y="4654313"/>
                </a:lnTo>
                <a:lnTo>
                  <a:pt x="7694861" y="3636152"/>
                </a:lnTo>
                <a:lnTo>
                  <a:pt x="7694850" y="3636154"/>
                </a:lnTo>
                <a:lnTo>
                  <a:pt x="1052531" y="4654315"/>
                </a:lnTo>
                <a:lnTo>
                  <a:pt x="894328" y="4800383"/>
                </a:lnTo>
                <a:lnTo>
                  <a:pt x="894326" y="4800384"/>
                </a:lnTo>
                <a:lnTo>
                  <a:pt x="890815" y="4803625"/>
                </a:lnTo>
                <a:lnTo>
                  <a:pt x="7694709" y="3638818"/>
                </a:lnTo>
                <a:close/>
                <a:moveTo>
                  <a:pt x="7787107" y="3623000"/>
                </a:moveTo>
                <a:lnTo>
                  <a:pt x="7694709" y="3638819"/>
                </a:lnTo>
                <a:lnTo>
                  <a:pt x="2272883" y="4664724"/>
                </a:lnTo>
                <a:lnTo>
                  <a:pt x="7694709" y="3638818"/>
                </a:lnTo>
                <a:lnTo>
                  <a:pt x="890815" y="4803626"/>
                </a:lnTo>
                <a:lnTo>
                  <a:pt x="723790" y="4957839"/>
                </a:lnTo>
                <a:lnTo>
                  <a:pt x="723790" y="4957840"/>
                </a:lnTo>
                <a:lnTo>
                  <a:pt x="719234" y="4962046"/>
                </a:lnTo>
                <a:lnTo>
                  <a:pt x="7694509" y="3642202"/>
                </a:lnTo>
                <a:close/>
                <a:moveTo>
                  <a:pt x="7785488" y="3626693"/>
                </a:moveTo>
                <a:lnTo>
                  <a:pt x="7694119" y="3645640"/>
                </a:lnTo>
                <a:lnTo>
                  <a:pt x="7786479" y="3624800"/>
                </a:lnTo>
                <a:lnTo>
                  <a:pt x="7694510" y="3642203"/>
                </a:lnTo>
                <a:lnTo>
                  <a:pt x="1478286" y="4931182"/>
                </a:lnTo>
                <a:lnTo>
                  <a:pt x="542500" y="5125225"/>
                </a:lnTo>
                <a:lnTo>
                  <a:pt x="537812" y="5129553"/>
                </a:lnTo>
                <a:lnTo>
                  <a:pt x="7694047" y="3645655"/>
                </a:lnTo>
                <a:lnTo>
                  <a:pt x="7694026" y="3645660"/>
                </a:lnTo>
                <a:lnTo>
                  <a:pt x="537812" y="5129554"/>
                </a:lnTo>
                <a:lnTo>
                  <a:pt x="350392" y="5302598"/>
                </a:lnTo>
                <a:lnTo>
                  <a:pt x="350391" y="5302598"/>
                </a:lnTo>
                <a:lnTo>
                  <a:pt x="345562" y="5307057"/>
                </a:lnTo>
                <a:lnTo>
                  <a:pt x="7693233" y="3649208"/>
                </a:lnTo>
                <a:close/>
                <a:moveTo>
                  <a:pt x="7841972" y="3610954"/>
                </a:moveTo>
                <a:lnTo>
                  <a:pt x="1355448" y="4374632"/>
                </a:lnTo>
                <a:lnTo>
                  <a:pt x="1352195" y="4377635"/>
                </a:lnTo>
                <a:lnTo>
                  <a:pt x="1352195" y="4377635"/>
                </a:lnTo>
                <a:lnTo>
                  <a:pt x="1209430" y="4509449"/>
                </a:lnTo>
                <a:lnTo>
                  <a:pt x="7694710" y="3630912"/>
                </a:lnTo>
                <a:lnTo>
                  <a:pt x="7841796" y="3610988"/>
                </a:lnTo>
                <a:close/>
                <a:moveTo>
                  <a:pt x="7865016" y="3610862"/>
                </a:moveTo>
                <a:lnTo>
                  <a:pt x="7863477" y="3611044"/>
                </a:lnTo>
                <a:lnTo>
                  <a:pt x="7692569" y="3652752"/>
                </a:lnTo>
                <a:lnTo>
                  <a:pt x="7784346" y="3628650"/>
                </a:lnTo>
                <a:lnTo>
                  <a:pt x="7693235" y="3649208"/>
                </a:lnTo>
                <a:lnTo>
                  <a:pt x="7693216" y="3649212"/>
                </a:lnTo>
                <a:lnTo>
                  <a:pt x="345562" y="5307058"/>
                </a:lnTo>
                <a:lnTo>
                  <a:pt x="146349" y="5490990"/>
                </a:lnTo>
                <a:lnTo>
                  <a:pt x="146348" y="5490991"/>
                </a:lnTo>
                <a:lnTo>
                  <a:pt x="141368" y="5495589"/>
                </a:lnTo>
                <a:lnTo>
                  <a:pt x="7692501" y="3652770"/>
                </a:lnTo>
                <a:lnTo>
                  <a:pt x="0" y="5672969"/>
                </a:lnTo>
                <a:lnTo>
                  <a:pt x="834" y="5676147"/>
                </a:lnTo>
                <a:close/>
                <a:moveTo>
                  <a:pt x="8600663" y="3313118"/>
                </a:moveTo>
                <a:lnTo>
                  <a:pt x="1517394" y="3786182"/>
                </a:lnTo>
                <a:lnTo>
                  <a:pt x="1322352" y="3926967"/>
                </a:lnTo>
                <a:close/>
                <a:moveTo>
                  <a:pt x="8619044" y="3306603"/>
                </a:moveTo>
                <a:lnTo>
                  <a:pt x="8601808" y="3307151"/>
                </a:lnTo>
                <a:lnTo>
                  <a:pt x="8615016" y="3306500"/>
                </a:lnTo>
                <a:close/>
                <a:moveTo>
                  <a:pt x="9782805" y="3322786"/>
                </a:moveTo>
                <a:lnTo>
                  <a:pt x="9709369" y="3310548"/>
                </a:lnTo>
                <a:lnTo>
                  <a:pt x="3236091" y="2347551"/>
                </a:lnTo>
                <a:lnTo>
                  <a:pt x="3232030" y="2349580"/>
                </a:lnTo>
                <a:lnTo>
                  <a:pt x="9708720" y="3313083"/>
                </a:lnTo>
                <a:close/>
                <a:moveTo>
                  <a:pt x="9781718" y="3325269"/>
                </a:moveTo>
                <a:lnTo>
                  <a:pt x="9708124" y="3315631"/>
                </a:lnTo>
                <a:lnTo>
                  <a:pt x="9782332" y="3324035"/>
                </a:lnTo>
                <a:lnTo>
                  <a:pt x="9708720" y="3313084"/>
                </a:lnTo>
                <a:lnTo>
                  <a:pt x="3232029" y="2349581"/>
                </a:lnTo>
                <a:lnTo>
                  <a:pt x="3049211" y="2440890"/>
                </a:lnTo>
                <a:lnTo>
                  <a:pt x="3049210" y="2440891"/>
                </a:lnTo>
                <a:lnTo>
                  <a:pt x="3045048" y="2442969"/>
                </a:lnTo>
                <a:lnTo>
                  <a:pt x="9708055" y="3315622"/>
                </a:lnTo>
                <a:lnTo>
                  <a:pt x="9708044" y="3315621"/>
                </a:lnTo>
                <a:lnTo>
                  <a:pt x="3045046" y="2442970"/>
                </a:lnTo>
                <a:lnTo>
                  <a:pt x="2852413" y="2539181"/>
                </a:lnTo>
                <a:lnTo>
                  <a:pt x="2852412" y="2539182"/>
                </a:lnTo>
                <a:lnTo>
                  <a:pt x="2848136" y="2541317"/>
                </a:lnTo>
                <a:lnTo>
                  <a:pt x="9707166" y="3318141"/>
                </a:lnTo>
                <a:close/>
                <a:moveTo>
                  <a:pt x="9800312" y="3328690"/>
                </a:moveTo>
                <a:lnTo>
                  <a:pt x="9707165" y="3318141"/>
                </a:lnTo>
                <a:lnTo>
                  <a:pt x="4214184" y="2792948"/>
                </a:lnTo>
                <a:lnTo>
                  <a:pt x="9707166" y="3318141"/>
                </a:lnTo>
                <a:lnTo>
                  <a:pt x="2848135" y="2541317"/>
                </a:lnTo>
                <a:lnTo>
                  <a:pt x="2644761" y="2642893"/>
                </a:lnTo>
                <a:lnTo>
                  <a:pt x="2644760" y="2642894"/>
                </a:lnTo>
                <a:lnTo>
                  <a:pt x="2639213" y="2645664"/>
                </a:lnTo>
                <a:lnTo>
                  <a:pt x="9706031" y="3321335"/>
                </a:lnTo>
                <a:close/>
                <a:moveTo>
                  <a:pt x="9797728" y="3331786"/>
                </a:moveTo>
                <a:lnTo>
                  <a:pt x="9704699" y="3324527"/>
                </a:lnTo>
                <a:lnTo>
                  <a:pt x="9799208" y="3330244"/>
                </a:lnTo>
                <a:lnTo>
                  <a:pt x="9706031" y="3321335"/>
                </a:lnTo>
                <a:lnTo>
                  <a:pt x="3922608" y="2870075"/>
                </a:lnTo>
                <a:lnTo>
                  <a:pt x="9706031" y="3321335"/>
                </a:lnTo>
                <a:lnTo>
                  <a:pt x="2639211" y="2645665"/>
                </a:lnTo>
                <a:lnTo>
                  <a:pt x="2424014" y="2753146"/>
                </a:lnTo>
                <a:lnTo>
                  <a:pt x="2424016" y="2753146"/>
                </a:lnTo>
                <a:lnTo>
                  <a:pt x="2418307" y="2755997"/>
                </a:lnTo>
                <a:lnTo>
                  <a:pt x="9704626" y="3324522"/>
                </a:lnTo>
                <a:lnTo>
                  <a:pt x="9704603" y="3324520"/>
                </a:lnTo>
                <a:lnTo>
                  <a:pt x="2418307" y="2755997"/>
                </a:lnTo>
                <a:lnTo>
                  <a:pt x="2190097" y="2869977"/>
                </a:lnTo>
                <a:lnTo>
                  <a:pt x="2190097" y="2869976"/>
                </a:lnTo>
                <a:lnTo>
                  <a:pt x="2184217" y="2872913"/>
                </a:lnTo>
                <a:lnTo>
                  <a:pt x="9702854" y="3327708"/>
                </a:lnTo>
                <a:close/>
                <a:moveTo>
                  <a:pt x="9856361" y="3332406"/>
                </a:moveTo>
                <a:lnTo>
                  <a:pt x="3413888" y="2258750"/>
                </a:lnTo>
                <a:lnTo>
                  <a:pt x="3409928" y="2260728"/>
                </a:lnTo>
                <a:lnTo>
                  <a:pt x="3409927" y="2260729"/>
                </a:lnTo>
                <a:lnTo>
                  <a:pt x="3236092" y="2347551"/>
                </a:lnTo>
                <a:lnTo>
                  <a:pt x="9709369" y="3310548"/>
                </a:lnTo>
                <a:lnTo>
                  <a:pt x="9856183" y="3332389"/>
                </a:lnTo>
                <a:close/>
                <a:moveTo>
                  <a:pt x="9878518" y="3338737"/>
                </a:moveTo>
                <a:lnTo>
                  <a:pt x="9876990" y="3338483"/>
                </a:lnTo>
                <a:lnTo>
                  <a:pt x="9701228" y="3330927"/>
                </a:lnTo>
                <a:lnTo>
                  <a:pt x="9796086" y="3333347"/>
                </a:lnTo>
                <a:lnTo>
                  <a:pt x="9702855" y="3327708"/>
                </a:lnTo>
                <a:lnTo>
                  <a:pt x="9702836" y="3327707"/>
                </a:lnTo>
                <a:lnTo>
                  <a:pt x="2184216" y="2872914"/>
                </a:lnTo>
                <a:lnTo>
                  <a:pt x="1941649" y="2994065"/>
                </a:lnTo>
                <a:lnTo>
                  <a:pt x="1941647" y="2994066"/>
                </a:lnTo>
                <a:lnTo>
                  <a:pt x="1935584" y="2997095"/>
                </a:lnTo>
                <a:lnTo>
                  <a:pt x="9701159" y="3330924"/>
                </a:lnTo>
                <a:lnTo>
                  <a:pt x="8744281" y="3306511"/>
                </a:lnTo>
                <a:lnTo>
                  <a:pt x="8773698" y="3302470"/>
                </a:lnTo>
                <a:lnTo>
                  <a:pt x="8772149" y="3302465"/>
                </a:lnTo>
                <a:lnTo>
                  <a:pt x="8739378" y="3306385"/>
                </a:lnTo>
                <a:lnTo>
                  <a:pt x="8694158" y="3305231"/>
                </a:lnTo>
                <a:lnTo>
                  <a:pt x="8694895" y="3305169"/>
                </a:lnTo>
                <a:lnTo>
                  <a:pt x="8693812" y="3305223"/>
                </a:lnTo>
                <a:lnTo>
                  <a:pt x="8658977" y="3304334"/>
                </a:lnTo>
                <a:lnTo>
                  <a:pt x="8676400" y="3303475"/>
                </a:lnTo>
                <a:lnTo>
                  <a:pt x="8643688" y="3303944"/>
                </a:lnTo>
                <a:lnTo>
                  <a:pt x="8630965" y="3303619"/>
                </a:lnTo>
                <a:lnTo>
                  <a:pt x="8676664" y="3302166"/>
                </a:lnTo>
                <a:lnTo>
                  <a:pt x="8602216" y="3301934"/>
                </a:lnTo>
                <a:lnTo>
                  <a:pt x="8750630" y="3299808"/>
                </a:lnTo>
                <a:lnTo>
                  <a:pt x="8750809" y="3299795"/>
                </a:lnTo>
                <a:lnTo>
                  <a:pt x="8443417" y="3298834"/>
                </a:lnTo>
                <a:lnTo>
                  <a:pt x="1750395" y="3128067"/>
                </a:lnTo>
                <a:lnTo>
                  <a:pt x="1750312" y="3131353"/>
                </a:lnTo>
                <a:lnTo>
                  <a:pt x="8296564" y="3298375"/>
                </a:lnTo>
                <a:lnTo>
                  <a:pt x="2219516" y="3279378"/>
                </a:lnTo>
                <a:lnTo>
                  <a:pt x="2215927" y="3281969"/>
                </a:lnTo>
                <a:lnTo>
                  <a:pt x="2215927" y="3281970"/>
                </a:lnTo>
                <a:lnTo>
                  <a:pt x="2058373" y="3395695"/>
                </a:lnTo>
                <a:lnTo>
                  <a:pt x="8495799" y="3303458"/>
                </a:lnTo>
                <a:lnTo>
                  <a:pt x="2058372" y="3395695"/>
                </a:lnTo>
                <a:lnTo>
                  <a:pt x="2054691" y="3398352"/>
                </a:lnTo>
                <a:lnTo>
                  <a:pt x="8561150" y="3305125"/>
                </a:lnTo>
                <a:lnTo>
                  <a:pt x="8561161" y="3305126"/>
                </a:lnTo>
                <a:lnTo>
                  <a:pt x="2054691" y="3398353"/>
                </a:lnTo>
                <a:lnTo>
                  <a:pt x="1888994" y="3517956"/>
                </a:lnTo>
                <a:lnTo>
                  <a:pt x="1888994" y="3517957"/>
                </a:lnTo>
                <a:lnTo>
                  <a:pt x="1885221" y="3520680"/>
                </a:lnTo>
                <a:lnTo>
                  <a:pt x="8601738" y="3307153"/>
                </a:lnTo>
                <a:lnTo>
                  <a:pt x="8601727" y="3307154"/>
                </a:lnTo>
                <a:lnTo>
                  <a:pt x="1885220" y="3520680"/>
                </a:lnTo>
                <a:lnTo>
                  <a:pt x="1710628" y="3646704"/>
                </a:lnTo>
                <a:lnTo>
                  <a:pt x="1710626" y="3646704"/>
                </a:lnTo>
                <a:lnTo>
                  <a:pt x="1706751" y="3649501"/>
                </a:lnTo>
                <a:lnTo>
                  <a:pt x="8601267" y="3309782"/>
                </a:lnTo>
                <a:lnTo>
                  <a:pt x="8640630" y="3307153"/>
                </a:lnTo>
                <a:lnTo>
                  <a:pt x="8649854" y="3307389"/>
                </a:lnTo>
                <a:lnTo>
                  <a:pt x="8601267" y="3309783"/>
                </a:lnTo>
                <a:lnTo>
                  <a:pt x="3095500" y="3677492"/>
                </a:lnTo>
                <a:lnTo>
                  <a:pt x="8601267" y="3309782"/>
                </a:lnTo>
                <a:lnTo>
                  <a:pt x="1706751" y="3649502"/>
                </a:lnTo>
                <a:lnTo>
                  <a:pt x="1522423" y="3782552"/>
                </a:lnTo>
                <a:lnTo>
                  <a:pt x="1522423" y="3782553"/>
                </a:lnTo>
                <a:lnTo>
                  <a:pt x="1517396" y="3786182"/>
                </a:lnTo>
                <a:lnTo>
                  <a:pt x="8600663" y="3313118"/>
                </a:lnTo>
                <a:lnTo>
                  <a:pt x="8664232" y="3307756"/>
                </a:lnTo>
                <a:lnTo>
                  <a:pt x="8676331" y="3308064"/>
                </a:lnTo>
                <a:lnTo>
                  <a:pt x="8600663" y="3313118"/>
                </a:lnTo>
                <a:lnTo>
                  <a:pt x="1322354" y="3926967"/>
                </a:lnTo>
                <a:lnTo>
                  <a:pt x="1317179" y="3930702"/>
                </a:lnTo>
                <a:lnTo>
                  <a:pt x="8599789" y="3316490"/>
                </a:lnTo>
                <a:lnTo>
                  <a:pt x="8599766" y="3316493"/>
                </a:lnTo>
                <a:lnTo>
                  <a:pt x="1317179" y="3930702"/>
                </a:lnTo>
                <a:lnTo>
                  <a:pt x="1110343" y="4080000"/>
                </a:lnTo>
                <a:lnTo>
                  <a:pt x="1110342" y="4080000"/>
                </a:lnTo>
                <a:lnTo>
                  <a:pt x="1105013" y="4083846"/>
                </a:lnTo>
                <a:lnTo>
                  <a:pt x="8598554" y="3319920"/>
                </a:lnTo>
                <a:lnTo>
                  <a:pt x="8692845" y="3308641"/>
                </a:lnTo>
                <a:lnTo>
                  <a:pt x="8599862" y="3316484"/>
                </a:lnTo>
                <a:lnTo>
                  <a:pt x="8681221" y="3308189"/>
                </a:lnTo>
                <a:lnTo>
                  <a:pt x="8716723" y="3309095"/>
                </a:lnTo>
                <a:lnTo>
                  <a:pt x="8597469" y="3323359"/>
                </a:lnTo>
                <a:lnTo>
                  <a:pt x="8691476" y="3310446"/>
                </a:lnTo>
                <a:lnTo>
                  <a:pt x="8598556" y="3319920"/>
                </a:lnTo>
                <a:lnTo>
                  <a:pt x="8598537" y="3319922"/>
                </a:lnTo>
                <a:lnTo>
                  <a:pt x="1105013" y="4083847"/>
                </a:lnTo>
                <a:lnTo>
                  <a:pt x="885163" y="4242538"/>
                </a:lnTo>
                <a:lnTo>
                  <a:pt x="885162" y="4242539"/>
                </a:lnTo>
                <a:lnTo>
                  <a:pt x="879667" y="4246506"/>
                </a:lnTo>
                <a:lnTo>
                  <a:pt x="8597400" y="3323368"/>
                </a:lnTo>
                <a:lnTo>
                  <a:pt x="718029" y="4405635"/>
                </a:lnTo>
                <a:lnTo>
                  <a:pt x="718477" y="4408891"/>
                </a:lnTo>
                <a:lnTo>
                  <a:pt x="8724095" y="3309283"/>
                </a:lnTo>
                <a:close/>
                <a:moveTo>
                  <a:pt x="10459329" y="3418270"/>
                </a:moveTo>
                <a:lnTo>
                  <a:pt x="10388680" y="3394788"/>
                </a:lnTo>
                <a:lnTo>
                  <a:pt x="4143146" y="1439287"/>
                </a:lnTo>
                <a:lnTo>
                  <a:pt x="4138820" y="1440661"/>
                </a:lnTo>
                <a:lnTo>
                  <a:pt x="10387646" y="3397192"/>
                </a:lnTo>
                <a:close/>
                <a:moveTo>
                  <a:pt x="10457870" y="3420554"/>
                </a:moveTo>
                <a:lnTo>
                  <a:pt x="10386662" y="3399617"/>
                </a:lnTo>
                <a:lnTo>
                  <a:pt x="10458669" y="3419430"/>
                </a:lnTo>
                <a:lnTo>
                  <a:pt x="10387645" y="3397193"/>
                </a:lnTo>
                <a:lnTo>
                  <a:pt x="4138819" y="1440661"/>
                </a:lnTo>
                <a:lnTo>
                  <a:pt x="3944049" y="1502506"/>
                </a:lnTo>
                <a:lnTo>
                  <a:pt x="3944048" y="1502507"/>
                </a:lnTo>
                <a:lnTo>
                  <a:pt x="3939613" y="1503914"/>
                </a:lnTo>
                <a:lnTo>
                  <a:pt x="10386595" y="3399597"/>
                </a:lnTo>
                <a:lnTo>
                  <a:pt x="10386584" y="3399594"/>
                </a:lnTo>
                <a:lnTo>
                  <a:pt x="3939612" y="1503914"/>
                </a:lnTo>
                <a:lnTo>
                  <a:pt x="3734385" y="1569079"/>
                </a:lnTo>
                <a:lnTo>
                  <a:pt x="3734384" y="1569079"/>
                </a:lnTo>
                <a:lnTo>
                  <a:pt x="3729829" y="1570525"/>
                </a:lnTo>
                <a:lnTo>
                  <a:pt x="10385327" y="3401948"/>
                </a:lnTo>
                <a:close/>
                <a:moveTo>
                  <a:pt x="10472676" y="3429475"/>
                </a:moveTo>
                <a:lnTo>
                  <a:pt x="10381899" y="3407874"/>
                </a:lnTo>
                <a:lnTo>
                  <a:pt x="10474377" y="3428182"/>
                </a:lnTo>
                <a:lnTo>
                  <a:pt x="10383710" y="3404928"/>
                </a:lnTo>
                <a:lnTo>
                  <a:pt x="3863737" y="1853388"/>
                </a:lnTo>
                <a:lnTo>
                  <a:pt x="10383710" y="3404927"/>
                </a:lnTo>
                <a:lnTo>
                  <a:pt x="10475708" y="3426819"/>
                </a:lnTo>
                <a:lnTo>
                  <a:pt x="10385326" y="3401948"/>
                </a:lnTo>
                <a:lnTo>
                  <a:pt x="5040307" y="2031018"/>
                </a:lnTo>
                <a:lnTo>
                  <a:pt x="10385327" y="3401948"/>
                </a:lnTo>
                <a:lnTo>
                  <a:pt x="3729828" y="1570526"/>
                </a:lnTo>
                <a:lnTo>
                  <a:pt x="3513159" y="1639324"/>
                </a:lnTo>
                <a:lnTo>
                  <a:pt x="3513158" y="1639325"/>
                </a:lnTo>
                <a:lnTo>
                  <a:pt x="3507249" y="1641201"/>
                </a:lnTo>
                <a:lnTo>
                  <a:pt x="3507247" y="1641200"/>
                </a:lnTo>
                <a:lnTo>
                  <a:pt x="3277982" y="1713998"/>
                </a:lnTo>
                <a:lnTo>
                  <a:pt x="3277983" y="1713998"/>
                </a:lnTo>
                <a:lnTo>
                  <a:pt x="3271902" y="1715929"/>
                </a:lnTo>
                <a:lnTo>
                  <a:pt x="10381828" y="3407857"/>
                </a:lnTo>
                <a:lnTo>
                  <a:pt x="10381805" y="3407852"/>
                </a:lnTo>
                <a:lnTo>
                  <a:pt x="3271901" y="1715930"/>
                </a:lnTo>
                <a:lnTo>
                  <a:pt x="3028773" y="1793129"/>
                </a:lnTo>
                <a:lnTo>
                  <a:pt x="3028772" y="1793129"/>
                </a:lnTo>
                <a:lnTo>
                  <a:pt x="3022508" y="1795117"/>
                </a:lnTo>
                <a:lnTo>
                  <a:pt x="10379583" y="3410729"/>
                </a:lnTo>
                <a:close/>
                <a:moveTo>
                  <a:pt x="10530503" y="3439184"/>
                </a:moveTo>
                <a:lnTo>
                  <a:pt x="4332565" y="1379141"/>
                </a:lnTo>
                <a:lnTo>
                  <a:pt x="4328346" y="1380481"/>
                </a:lnTo>
                <a:lnTo>
                  <a:pt x="4143147" y="1439287"/>
                </a:lnTo>
                <a:lnTo>
                  <a:pt x="10388680" y="3394788"/>
                </a:lnTo>
                <a:lnTo>
                  <a:pt x="10530329" y="3439139"/>
                </a:lnTo>
                <a:close/>
                <a:moveTo>
                  <a:pt x="10551410" y="3448875"/>
                </a:moveTo>
                <a:lnTo>
                  <a:pt x="10549939" y="3448387"/>
                </a:lnTo>
                <a:lnTo>
                  <a:pt x="10377477" y="3413657"/>
                </a:lnTo>
                <a:lnTo>
                  <a:pt x="10470811" y="3430763"/>
                </a:lnTo>
                <a:lnTo>
                  <a:pt x="10379583" y="3410730"/>
                </a:lnTo>
                <a:lnTo>
                  <a:pt x="10379566" y="3410726"/>
                </a:lnTo>
                <a:lnTo>
                  <a:pt x="3022508" y="1795119"/>
                </a:lnTo>
                <a:lnTo>
                  <a:pt x="2764083" y="1877175"/>
                </a:lnTo>
                <a:lnTo>
                  <a:pt x="2764081" y="1877176"/>
                </a:lnTo>
                <a:lnTo>
                  <a:pt x="2757622" y="1879227"/>
                </a:lnTo>
                <a:lnTo>
                  <a:pt x="10377409" y="3413644"/>
                </a:lnTo>
                <a:lnTo>
                  <a:pt x="2554358" y="1979887"/>
                </a:lnTo>
                <a:lnTo>
                  <a:pt x="2553765" y="1983120"/>
                </a:lnTo>
                <a:close/>
                <a:moveTo>
                  <a:pt x="11116531" y="3573899"/>
                </a:moveTo>
                <a:lnTo>
                  <a:pt x="11050095" y="3540299"/>
                </a:lnTo>
                <a:lnTo>
                  <a:pt x="5159303" y="689113"/>
                </a:lnTo>
                <a:lnTo>
                  <a:pt x="5154822" y="689837"/>
                </a:lnTo>
                <a:lnTo>
                  <a:pt x="11048718" y="3542526"/>
                </a:lnTo>
                <a:close/>
                <a:moveTo>
                  <a:pt x="11114752" y="3575944"/>
                </a:moveTo>
                <a:lnTo>
                  <a:pt x="11047389" y="3544780"/>
                </a:lnTo>
                <a:lnTo>
                  <a:pt x="11115707" y="3574950"/>
                </a:lnTo>
                <a:lnTo>
                  <a:pt x="11048718" y="3542526"/>
                </a:lnTo>
                <a:lnTo>
                  <a:pt x="5154821" y="689837"/>
                </a:lnTo>
                <a:lnTo>
                  <a:pt x="4953083" y="722419"/>
                </a:lnTo>
                <a:lnTo>
                  <a:pt x="4953082" y="722419"/>
                </a:lnTo>
                <a:lnTo>
                  <a:pt x="4948488" y="723161"/>
                </a:lnTo>
                <a:lnTo>
                  <a:pt x="11047326" y="3544750"/>
                </a:lnTo>
                <a:lnTo>
                  <a:pt x="11047315" y="3544746"/>
                </a:lnTo>
                <a:lnTo>
                  <a:pt x="4948487" y="723161"/>
                </a:lnTo>
                <a:lnTo>
                  <a:pt x="4735918" y="757491"/>
                </a:lnTo>
                <a:lnTo>
                  <a:pt x="4735917" y="757491"/>
                </a:lnTo>
                <a:lnTo>
                  <a:pt x="4731199" y="758253"/>
                </a:lnTo>
                <a:lnTo>
                  <a:pt x="11045726" y="3546889"/>
                </a:lnTo>
                <a:close/>
                <a:moveTo>
                  <a:pt x="11131478" y="3584759"/>
                </a:moveTo>
                <a:lnTo>
                  <a:pt x="11045725" y="3546890"/>
                </a:lnTo>
                <a:lnTo>
                  <a:pt x="5959876" y="1406140"/>
                </a:lnTo>
                <a:lnTo>
                  <a:pt x="11045726" y="3546889"/>
                </a:lnTo>
                <a:lnTo>
                  <a:pt x="4731198" y="758254"/>
                </a:lnTo>
                <a:lnTo>
                  <a:pt x="4506775" y="794498"/>
                </a:lnTo>
                <a:lnTo>
                  <a:pt x="4500654" y="795486"/>
                </a:lnTo>
                <a:lnTo>
                  <a:pt x="11043690" y="3549599"/>
                </a:lnTo>
                <a:close/>
                <a:moveTo>
                  <a:pt x="11129960" y="3585912"/>
                </a:moveTo>
                <a:lnTo>
                  <a:pt x="11043690" y="3549599"/>
                </a:lnTo>
                <a:lnTo>
                  <a:pt x="6565193" y="1755850"/>
                </a:lnTo>
                <a:lnTo>
                  <a:pt x="11043690" y="3549599"/>
                </a:lnTo>
                <a:lnTo>
                  <a:pt x="4500653" y="795487"/>
                </a:lnTo>
                <a:lnTo>
                  <a:pt x="4263185" y="833839"/>
                </a:lnTo>
                <a:lnTo>
                  <a:pt x="4263186" y="833839"/>
                </a:lnTo>
                <a:lnTo>
                  <a:pt x="4256887" y="834856"/>
                </a:lnTo>
                <a:lnTo>
                  <a:pt x="8674771" y="2604329"/>
                </a:lnTo>
                <a:lnTo>
                  <a:pt x="11041397" y="3552221"/>
                </a:lnTo>
                <a:lnTo>
                  <a:pt x="11041376" y="3552213"/>
                </a:lnTo>
                <a:lnTo>
                  <a:pt x="8674771" y="2604329"/>
                </a:lnTo>
                <a:lnTo>
                  <a:pt x="4256886" y="834857"/>
                </a:lnTo>
                <a:lnTo>
                  <a:pt x="4256887" y="834856"/>
                </a:lnTo>
                <a:lnTo>
                  <a:pt x="4256886" y="834856"/>
                </a:lnTo>
                <a:lnTo>
                  <a:pt x="4005059" y="875527"/>
                </a:lnTo>
                <a:lnTo>
                  <a:pt x="4005059" y="875526"/>
                </a:lnTo>
                <a:lnTo>
                  <a:pt x="3998570" y="876574"/>
                </a:lnTo>
                <a:lnTo>
                  <a:pt x="10716260" y="3432053"/>
                </a:lnTo>
                <a:lnTo>
                  <a:pt x="11038739" y="3554727"/>
                </a:lnTo>
                <a:lnTo>
                  <a:pt x="11038740" y="3554728"/>
                </a:lnTo>
                <a:lnTo>
                  <a:pt x="11038755" y="3554733"/>
                </a:lnTo>
                <a:lnTo>
                  <a:pt x="11128088" y="3586942"/>
                </a:lnTo>
                <a:lnTo>
                  <a:pt x="11041465" y="3552248"/>
                </a:lnTo>
                <a:close/>
                <a:moveTo>
                  <a:pt x="11183863" y="3605034"/>
                </a:moveTo>
                <a:lnTo>
                  <a:pt x="5355501" y="657427"/>
                </a:lnTo>
                <a:lnTo>
                  <a:pt x="5351130" y="658133"/>
                </a:lnTo>
                <a:lnTo>
                  <a:pt x="5351129" y="658133"/>
                </a:lnTo>
                <a:lnTo>
                  <a:pt x="5159304" y="689113"/>
                </a:lnTo>
                <a:lnTo>
                  <a:pt x="11050095" y="3540299"/>
                </a:lnTo>
                <a:lnTo>
                  <a:pt x="11183698" y="3604965"/>
                </a:lnTo>
                <a:close/>
                <a:moveTo>
                  <a:pt x="11203121" y="3617690"/>
                </a:moveTo>
                <a:lnTo>
                  <a:pt x="11201738" y="3616992"/>
                </a:lnTo>
                <a:lnTo>
                  <a:pt x="11036243" y="3557320"/>
                </a:lnTo>
                <a:lnTo>
                  <a:pt x="11126055" y="3587942"/>
                </a:lnTo>
                <a:lnTo>
                  <a:pt x="11038756" y="3554734"/>
                </a:lnTo>
                <a:lnTo>
                  <a:pt x="11038740" y="3554728"/>
                </a:lnTo>
                <a:lnTo>
                  <a:pt x="10716260" y="3432053"/>
                </a:lnTo>
                <a:lnTo>
                  <a:pt x="3998569" y="876575"/>
                </a:lnTo>
                <a:lnTo>
                  <a:pt x="3730897" y="919805"/>
                </a:lnTo>
                <a:lnTo>
                  <a:pt x="3730896" y="919805"/>
                </a:lnTo>
                <a:lnTo>
                  <a:pt x="3724205" y="920886"/>
                </a:lnTo>
                <a:lnTo>
                  <a:pt x="11036176" y="3557297"/>
                </a:lnTo>
                <a:lnTo>
                  <a:pt x="3508366" y="990615"/>
                </a:lnTo>
                <a:lnTo>
                  <a:pt x="3507306" y="993726"/>
                </a:lnTo>
                <a:close/>
                <a:moveTo>
                  <a:pt x="11529003" y="3762081"/>
                </a:moveTo>
                <a:lnTo>
                  <a:pt x="5508768" y="1"/>
                </a:lnTo>
                <a:lnTo>
                  <a:pt x="5268223" y="1"/>
                </a:lnTo>
                <a:lnTo>
                  <a:pt x="5268223" y="2"/>
                </a:lnTo>
                <a:lnTo>
                  <a:pt x="5268224" y="1"/>
                </a:lnTo>
                <a:lnTo>
                  <a:pt x="9103838" y="2304808"/>
                </a:lnTo>
                <a:close/>
                <a:moveTo>
                  <a:pt x="11597038" y="3797684"/>
                </a:moveTo>
                <a:lnTo>
                  <a:pt x="11536809" y="3753922"/>
                </a:lnTo>
                <a:lnTo>
                  <a:pt x="6175954" y="1"/>
                </a:lnTo>
                <a:lnTo>
                  <a:pt x="6171415" y="2"/>
                </a:lnTo>
                <a:lnTo>
                  <a:pt x="11535095" y="3755900"/>
                </a:lnTo>
                <a:close/>
                <a:moveTo>
                  <a:pt x="11594956" y="3799420"/>
                </a:moveTo>
                <a:lnTo>
                  <a:pt x="11533424" y="3757913"/>
                </a:lnTo>
                <a:lnTo>
                  <a:pt x="11596057" y="3798590"/>
                </a:lnTo>
                <a:lnTo>
                  <a:pt x="11535095" y="3755901"/>
                </a:lnTo>
                <a:lnTo>
                  <a:pt x="6171413" y="1"/>
                </a:lnTo>
                <a:lnTo>
                  <a:pt x="5967062" y="2"/>
                </a:lnTo>
                <a:lnTo>
                  <a:pt x="5967059" y="2"/>
                </a:lnTo>
                <a:lnTo>
                  <a:pt x="5962407" y="2"/>
                </a:lnTo>
                <a:lnTo>
                  <a:pt x="11533365" y="3757874"/>
                </a:lnTo>
                <a:lnTo>
                  <a:pt x="11533356" y="3757869"/>
                </a:lnTo>
                <a:lnTo>
                  <a:pt x="5962406" y="1"/>
                </a:lnTo>
                <a:lnTo>
                  <a:pt x="5747082" y="2"/>
                </a:lnTo>
                <a:lnTo>
                  <a:pt x="5747081" y="1"/>
                </a:lnTo>
                <a:lnTo>
                  <a:pt x="5742302" y="0"/>
                </a:lnTo>
                <a:lnTo>
                  <a:pt x="11531446" y="3759731"/>
                </a:lnTo>
                <a:close/>
                <a:moveTo>
                  <a:pt x="11608380" y="3811685"/>
                </a:moveTo>
                <a:lnTo>
                  <a:pt x="11529003" y="3762082"/>
                </a:lnTo>
                <a:lnTo>
                  <a:pt x="9103838" y="2304808"/>
                </a:lnTo>
                <a:lnTo>
                  <a:pt x="5268223" y="2"/>
                </a:lnTo>
                <a:lnTo>
                  <a:pt x="5261844" y="2"/>
                </a:lnTo>
                <a:lnTo>
                  <a:pt x="11526321" y="3764304"/>
                </a:lnTo>
                <a:lnTo>
                  <a:pt x="11526302" y="3764293"/>
                </a:lnTo>
                <a:lnTo>
                  <a:pt x="5261843" y="1"/>
                </a:lnTo>
                <a:lnTo>
                  <a:pt x="5006753" y="2"/>
                </a:lnTo>
                <a:lnTo>
                  <a:pt x="5006752" y="1"/>
                </a:lnTo>
                <a:lnTo>
                  <a:pt x="5000180" y="1"/>
                </a:lnTo>
                <a:lnTo>
                  <a:pt x="11523313" y="3766363"/>
                </a:lnTo>
                <a:lnTo>
                  <a:pt x="11606367" y="3812403"/>
                </a:lnTo>
                <a:lnTo>
                  <a:pt x="11526384" y="3764342"/>
                </a:lnTo>
                <a:close/>
                <a:moveTo>
                  <a:pt x="11610062" y="3810789"/>
                </a:moveTo>
                <a:lnTo>
                  <a:pt x="11531445" y="3759731"/>
                </a:lnTo>
                <a:lnTo>
                  <a:pt x="6851965" y="835497"/>
                </a:lnTo>
                <a:lnTo>
                  <a:pt x="11531446" y="3759731"/>
                </a:lnTo>
                <a:lnTo>
                  <a:pt x="5742301" y="1"/>
                </a:lnTo>
                <a:lnTo>
                  <a:pt x="5514971" y="1"/>
                </a:lnTo>
                <a:lnTo>
                  <a:pt x="5508770" y="1"/>
                </a:lnTo>
                <a:lnTo>
                  <a:pt x="11529003" y="3762081"/>
                </a:lnTo>
                <a:close/>
                <a:moveTo>
                  <a:pt x="11658545" y="3839156"/>
                </a:moveTo>
                <a:lnTo>
                  <a:pt x="6374693" y="1"/>
                </a:lnTo>
                <a:lnTo>
                  <a:pt x="6370266" y="1"/>
                </a:lnTo>
                <a:lnTo>
                  <a:pt x="6175955" y="1"/>
                </a:lnTo>
                <a:lnTo>
                  <a:pt x="11536809" y="3753922"/>
                </a:lnTo>
                <a:lnTo>
                  <a:pt x="11658392" y="3839062"/>
                </a:lnTo>
                <a:close/>
                <a:moveTo>
                  <a:pt x="11675538" y="3854721"/>
                </a:moveTo>
                <a:lnTo>
                  <a:pt x="11674285" y="3853811"/>
                </a:lnTo>
                <a:lnTo>
                  <a:pt x="11520420" y="3768516"/>
                </a:lnTo>
                <a:lnTo>
                  <a:pt x="11604201" y="3813066"/>
                </a:lnTo>
                <a:lnTo>
                  <a:pt x="11523314" y="3766364"/>
                </a:lnTo>
                <a:lnTo>
                  <a:pt x="11523298" y="3766354"/>
                </a:lnTo>
                <a:lnTo>
                  <a:pt x="5000179" y="2"/>
                </a:lnTo>
                <a:lnTo>
                  <a:pt x="4729040" y="2"/>
                </a:lnTo>
                <a:lnTo>
                  <a:pt x="4729038" y="2"/>
                </a:lnTo>
                <a:lnTo>
                  <a:pt x="4722260" y="2"/>
                </a:lnTo>
                <a:lnTo>
                  <a:pt x="11520359" y="3768483"/>
                </a:lnTo>
                <a:lnTo>
                  <a:pt x="4498066" y="34427"/>
                </a:lnTo>
                <a:lnTo>
                  <a:pt x="4496522" y="37328"/>
                </a:lnTo>
                <a:close/>
              </a:path>
            </a:pathLst>
          </a:custGeom>
          <a:noFill/>
          <a:ln w="12700" cap="sq">
            <a:gradFill>
              <a:gsLst>
                <a:gs pos="46000">
                  <a:schemeClr val="bg1">
                    <a:alpha val="0"/>
                  </a:schemeClr>
                </a:gs>
                <a:gs pos="100000">
                  <a:schemeClr val="bg1">
                    <a:alpha val="70000"/>
                  </a:schemeClr>
                </a:gs>
              </a:gsLst>
              <a:lin ang="54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5601905" y="3392488"/>
            <a:ext cx="5891996" cy="18523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r">
              <a:lnSpc>
                <a:spcPct val="130000"/>
              </a:lnSpc>
            </a:pPr>
            <a:r>
              <a:rPr kumimoji="1" lang="en-US" altLang="zh-CN" sz="4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Regular"/>
                <a:ea typeface="Source Han Sans CN Regular"/>
                <a:cs typeface="Source Han Sans CN Regular"/>
              </a:rPr>
              <a:t>Profiles of Chinese Rich Businessmen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flipH="1">
            <a:off x="370954" y="872128"/>
            <a:ext cx="5430575" cy="5430575"/>
          </a:xfrm>
          <a:prstGeom prst="ellipse">
            <a:avLst/>
          </a:prstGeom>
          <a:noFill/>
          <a:ln w="15875" cap="sq">
            <a:gradFill>
              <a:gsLst>
                <a:gs pos="46000">
                  <a:schemeClr val="accent1">
                    <a:lumMod val="20000"/>
                    <a:lumOff val="80000"/>
                    <a:alpha val="0"/>
                  </a:schemeClr>
                </a:gs>
                <a:gs pos="81000">
                  <a:schemeClr val="accent1">
                    <a:lumMod val="20000"/>
                    <a:lumOff val="80000"/>
                  </a:schemeClr>
                </a:gs>
              </a:gsLst>
              <a:lin ang="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6832672" flipH="1">
            <a:off x="716898" y="1365009"/>
            <a:ext cx="4630780" cy="4630780"/>
          </a:xfrm>
          <a:prstGeom prst="ellipse">
            <a:avLst/>
          </a:prstGeom>
          <a:noFill/>
          <a:ln w="15875" cap="sq">
            <a:gradFill>
              <a:gsLst>
                <a:gs pos="46000">
                  <a:schemeClr val="accent1">
                    <a:lumMod val="20000"/>
                    <a:lumOff val="80000"/>
                    <a:alpha val="0"/>
                  </a:schemeClr>
                </a:gs>
                <a:gs pos="81000">
                  <a:schemeClr val="accent1">
                    <a:lumMod val="20000"/>
                    <a:lumOff val="80000"/>
                  </a:schemeClr>
                </a:gs>
              </a:gsLst>
              <a:lin ang="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10800000" flipH="1" flipV="1">
            <a:off x="10201302" y="-1"/>
            <a:ext cx="1991291" cy="1950195"/>
          </a:xfrm>
          <a:custGeom>
            <a:avLst/>
            <a:gdLst>
              <a:gd name="connsiteX0" fmla="*/ 3218672 w 3218672"/>
              <a:gd name="connsiteY0" fmla="*/ 0 h 2460079"/>
              <a:gd name="connsiteX1" fmla="*/ 3218672 w 3218672"/>
              <a:gd name="connsiteY1" fmla="*/ 2460079 h 2460079"/>
              <a:gd name="connsiteX2" fmla="*/ 3165923 w 3218672"/>
              <a:gd name="connsiteY2" fmla="*/ 2367014 h 2460079"/>
              <a:gd name="connsiteX3" fmla="*/ 272650 w 3218672"/>
              <a:gd name="connsiteY3" fmla="*/ 106775 h 2460079"/>
              <a:gd name="connsiteX4" fmla="*/ 0 w 3218672"/>
              <a:gd name="connsiteY4" fmla="*/ 0 h 2460079"/>
            </a:gdLst>
            <a:ahLst/>
            <a:cxnLst/>
            <a:rect l="l" t="t" r="r" b="b"/>
            <a:pathLst>
              <a:path w="3218672" h="2460079">
                <a:moveTo>
                  <a:pt x="3218672" y="0"/>
                </a:moveTo>
                <a:lnTo>
                  <a:pt x="3218672" y="2460079"/>
                </a:lnTo>
                <a:lnTo>
                  <a:pt x="3165923" y="2367014"/>
                </a:lnTo>
                <a:cubicBezTo>
                  <a:pt x="2603216" y="1449584"/>
                  <a:pt x="1584065" y="663500"/>
                  <a:pt x="272650" y="1067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5400000" flipH="1">
            <a:off x="10981029" y="115625"/>
            <a:ext cx="1327188" cy="1095935"/>
          </a:xfrm>
          <a:custGeom>
            <a:avLst/>
            <a:gdLst>
              <a:gd name="connsiteX0" fmla="*/ 1239425 w 1239425"/>
              <a:gd name="connsiteY0" fmla="*/ 0 h 1342366"/>
              <a:gd name="connsiteX1" fmla="*/ 1239425 w 1239425"/>
              <a:gd name="connsiteY1" fmla="*/ 1342366 h 1342366"/>
              <a:gd name="connsiteX2" fmla="*/ 1186676 w 1239425"/>
              <a:gd name="connsiteY2" fmla="*/ 1251446 h 1342366"/>
              <a:gd name="connsiteX3" fmla="*/ 20805 w 1239425"/>
              <a:gd name="connsiteY3" fmla="*/ 15228 h 1342366"/>
              <a:gd name="connsiteX4" fmla="*/ 0 w 1239425"/>
              <a:gd name="connsiteY4" fmla="*/ 0 h 1342366"/>
            </a:gdLst>
            <a:ahLst/>
            <a:cxnLst/>
            <a:rect l="l" t="t" r="r" b="b"/>
            <a:pathLst>
              <a:path w="1239425" h="1342366">
                <a:moveTo>
                  <a:pt x="1239425" y="0"/>
                </a:moveTo>
                <a:lnTo>
                  <a:pt x="1239425" y="1342366"/>
                </a:lnTo>
                <a:lnTo>
                  <a:pt x="1186676" y="1251446"/>
                </a:lnTo>
                <a:cubicBezTo>
                  <a:pt x="905322" y="803304"/>
                  <a:pt x="509858" y="387242"/>
                  <a:pt x="20805" y="1522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5400000" flipH="1">
            <a:off x="11274490" y="87620"/>
            <a:ext cx="1005721" cy="830482"/>
          </a:xfrm>
          <a:custGeom>
            <a:avLst/>
            <a:gdLst>
              <a:gd name="connsiteX0" fmla="*/ 1239425 w 1239425"/>
              <a:gd name="connsiteY0" fmla="*/ 0 h 1342366"/>
              <a:gd name="connsiteX1" fmla="*/ 1239425 w 1239425"/>
              <a:gd name="connsiteY1" fmla="*/ 1342366 h 1342366"/>
              <a:gd name="connsiteX2" fmla="*/ 1186676 w 1239425"/>
              <a:gd name="connsiteY2" fmla="*/ 1251446 h 1342366"/>
              <a:gd name="connsiteX3" fmla="*/ 20805 w 1239425"/>
              <a:gd name="connsiteY3" fmla="*/ 15228 h 1342366"/>
              <a:gd name="connsiteX4" fmla="*/ 0 w 1239425"/>
              <a:gd name="connsiteY4" fmla="*/ 0 h 1342366"/>
            </a:gdLst>
            <a:ahLst/>
            <a:cxnLst/>
            <a:rect l="l" t="t" r="r" b="b"/>
            <a:pathLst>
              <a:path w="1239425" h="1342366">
                <a:moveTo>
                  <a:pt x="1239425" y="0"/>
                </a:moveTo>
                <a:lnTo>
                  <a:pt x="1239425" y="1342366"/>
                </a:lnTo>
                <a:lnTo>
                  <a:pt x="1186676" y="1251446"/>
                </a:lnTo>
                <a:cubicBezTo>
                  <a:pt x="905322" y="803304"/>
                  <a:pt x="509858" y="387242"/>
                  <a:pt x="20805" y="1522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10800000">
            <a:off x="594" y="5265949"/>
            <a:ext cx="1625600" cy="1592051"/>
          </a:xfrm>
          <a:custGeom>
            <a:avLst/>
            <a:gdLst>
              <a:gd name="connsiteX0" fmla="*/ 3218672 w 3218672"/>
              <a:gd name="connsiteY0" fmla="*/ 0 h 2460079"/>
              <a:gd name="connsiteX1" fmla="*/ 3218672 w 3218672"/>
              <a:gd name="connsiteY1" fmla="*/ 2460079 h 2460079"/>
              <a:gd name="connsiteX2" fmla="*/ 3165923 w 3218672"/>
              <a:gd name="connsiteY2" fmla="*/ 2367014 h 2460079"/>
              <a:gd name="connsiteX3" fmla="*/ 272650 w 3218672"/>
              <a:gd name="connsiteY3" fmla="*/ 106775 h 2460079"/>
              <a:gd name="connsiteX4" fmla="*/ 0 w 3218672"/>
              <a:gd name="connsiteY4" fmla="*/ 0 h 2460079"/>
            </a:gdLst>
            <a:ahLst/>
            <a:cxnLst/>
            <a:rect l="l" t="t" r="r" b="b"/>
            <a:pathLst>
              <a:path w="3218672" h="2460079">
                <a:moveTo>
                  <a:pt x="3218672" y="0"/>
                </a:moveTo>
                <a:lnTo>
                  <a:pt x="3218672" y="2460079"/>
                </a:lnTo>
                <a:lnTo>
                  <a:pt x="3165923" y="2367014"/>
                </a:lnTo>
                <a:cubicBezTo>
                  <a:pt x="2603216" y="1449584"/>
                  <a:pt x="1584065" y="663500"/>
                  <a:pt x="272650" y="1067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5400000" flipV="1">
            <a:off x="-93796" y="5868936"/>
            <a:ext cx="1083456" cy="894672"/>
          </a:xfrm>
          <a:custGeom>
            <a:avLst/>
            <a:gdLst>
              <a:gd name="connsiteX0" fmla="*/ 1239425 w 1239425"/>
              <a:gd name="connsiteY0" fmla="*/ 0 h 1342366"/>
              <a:gd name="connsiteX1" fmla="*/ 1239425 w 1239425"/>
              <a:gd name="connsiteY1" fmla="*/ 1342366 h 1342366"/>
              <a:gd name="connsiteX2" fmla="*/ 1186676 w 1239425"/>
              <a:gd name="connsiteY2" fmla="*/ 1251446 h 1342366"/>
              <a:gd name="connsiteX3" fmla="*/ 20805 w 1239425"/>
              <a:gd name="connsiteY3" fmla="*/ 15228 h 1342366"/>
              <a:gd name="connsiteX4" fmla="*/ 0 w 1239425"/>
              <a:gd name="connsiteY4" fmla="*/ 0 h 1342366"/>
            </a:gdLst>
            <a:ahLst/>
            <a:cxnLst/>
            <a:rect l="l" t="t" r="r" b="b"/>
            <a:pathLst>
              <a:path w="1239425" h="1342366">
                <a:moveTo>
                  <a:pt x="1239425" y="0"/>
                </a:moveTo>
                <a:lnTo>
                  <a:pt x="1239425" y="1342366"/>
                </a:lnTo>
                <a:lnTo>
                  <a:pt x="1186676" y="1251446"/>
                </a:lnTo>
                <a:cubicBezTo>
                  <a:pt x="905322" y="803304"/>
                  <a:pt x="509858" y="387242"/>
                  <a:pt x="20805" y="1522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5400000" flipV="1">
            <a:off x="-70933" y="6108502"/>
            <a:ext cx="821025" cy="677968"/>
          </a:xfrm>
          <a:custGeom>
            <a:avLst/>
            <a:gdLst>
              <a:gd name="connsiteX0" fmla="*/ 1239425 w 1239425"/>
              <a:gd name="connsiteY0" fmla="*/ 0 h 1342366"/>
              <a:gd name="connsiteX1" fmla="*/ 1239425 w 1239425"/>
              <a:gd name="connsiteY1" fmla="*/ 1342366 h 1342366"/>
              <a:gd name="connsiteX2" fmla="*/ 1186676 w 1239425"/>
              <a:gd name="connsiteY2" fmla="*/ 1251446 h 1342366"/>
              <a:gd name="connsiteX3" fmla="*/ 20805 w 1239425"/>
              <a:gd name="connsiteY3" fmla="*/ 15228 h 1342366"/>
              <a:gd name="connsiteX4" fmla="*/ 0 w 1239425"/>
              <a:gd name="connsiteY4" fmla="*/ 0 h 1342366"/>
            </a:gdLst>
            <a:ahLst/>
            <a:cxnLst/>
            <a:rect l="l" t="t" r="r" b="b"/>
            <a:pathLst>
              <a:path w="1239425" h="1342366">
                <a:moveTo>
                  <a:pt x="1239425" y="0"/>
                </a:moveTo>
                <a:lnTo>
                  <a:pt x="1239425" y="1342366"/>
                </a:lnTo>
                <a:lnTo>
                  <a:pt x="1186676" y="1251446"/>
                </a:lnTo>
                <a:cubicBezTo>
                  <a:pt x="905322" y="803304"/>
                  <a:pt x="509858" y="387242"/>
                  <a:pt x="20805" y="1522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4099425" y="5303040"/>
            <a:ext cx="7280179" cy="35465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powerpoint design ---------------------------------------------------------------------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9166660" y="-644528"/>
            <a:ext cx="2379987" cy="4092701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91440" tIns="45720" rIns="91440" bIns="45720" rtlCol="0" anchor="b"/>
          <a:lstStyle/>
          <a:p>
            <a:pPr algn="r">
              <a:lnSpc>
                <a:spcPct val="100000"/>
              </a:lnSpc>
            </a:pPr>
            <a:r>
              <a:rPr kumimoji="1" lang="en-US" altLang="zh-CN" sz="8800">
                <a:ln w="12700">
                  <a:solidFill>
                    <a:srgbClr val="000000">
                      <a:alpha val="100000"/>
                    </a:srgbClr>
                  </a:solidFill>
                </a:ln>
                <a:gradFill>
                  <a:gsLst>
                    <a:gs pos="0">
                      <a:srgbClr val="C1D8FB">
                        <a:alpha val="100000"/>
                      </a:srgbClr>
                    </a:gs>
                    <a:gs pos="100000">
                      <a:srgbClr val="C1D8FB">
                        <a:alpha val="0"/>
                      </a:srgbClr>
                    </a:gs>
                  </a:gsLst>
                  <a:lin ang="5400000" scaled="0"/>
                </a:gradFill>
                <a:latin typeface="Source Han Sans CN Regular"/>
                <a:ea typeface="Source Han Sans CN Regular"/>
                <a:cs typeface="Source Han Sans CN Regular"/>
              </a:rPr>
              <a:t>02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6853474" y="1816918"/>
            <a:ext cx="3017831" cy="163125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91440" tIns="45720" rIns="91440" bIns="45720" rtlCol="0" anchor="b"/>
          <a:lstStyle/>
          <a:p>
            <a:pPr algn="r">
              <a:lnSpc>
                <a:spcPct val="100000"/>
              </a:lnSpc>
            </a:pPr>
            <a:r>
              <a:rPr kumimoji="1" lang="en-US" altLang="zh-CN" sz="8800">
                <a:ln w="12700">
                  <a:solidFill>
                    <a:srgbClr val="000000">
                      <a:alpha val="100000"/>
                    </a:srgbClr>
                  </a:solidFill>
                </a:ln>
                <a:gradFill>
                  <a:gsLst>
                    <a:gs pos="0">
                      <a:srgbClr val="C1D8FB">
                        <a:alpha val="100000"/>
                      </a:srgbClr>
                    </a:gs>
                    <a:gs pos="100000">
                      <a:srgbClr val="C1D8FB">
                        <a:alpha val="0"/>
                      </a:srgbClr>
                    </a:gs>
                  </a:gsLst>
                  <a:lin ang="5400000" scaled="0"/>
                </a:gradFill>
                <a:latin typeface="Source Han Sans CN Regular"/>
                <a:ea typeface="Source Han Sans CN Regular"/>
                <a:cs typeface="Source Han Sans CN Regular"/>
              </a:rPr>
              <a:t>Part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11037021" y="6070599"/>
            <a:ext cx="250705" cy="250705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11164980" y="6070599"/>
            <a:ext cx="250705" cy="250705"/>
          </a:xfrm>
          <a:prstGeom prst="ellipse">
            <a:avLst/>
          </a:prstGeom>
          <a:noFill/>
          <a:ln w="12700" cap="sq">
            <a:solidFill>
              <a:schemeClr val="bg1">
                <a:alpha val="10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-11383" y="0"/>
            <a:ext cx="12214766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3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10800000" flipH="1">
            <a:off x="10566400" y="5265949"/>
            <a:ext cx="1625600" cy="1592051"/>
          </a:xfrm>
          <a:custGeom>
            <a:avLst/>
            <a:gdLst>
              <a:gd name="connsiteX0" fmla="*/ 3218672 w 3218672"/>
              <a:gd name="connsiteY0" fmla="*/ 0 h 2460079"/>
              <a:gd name="connsiteX1" fmla="*/ 3218672 w 3218672"/>
              <a:gd name="connsiteY1" fmla="*/ 2460079 h 2460079"/>
              <a:gd name="connsiteX2" fmla="*/ 3165923 w 3218672"/>
              <a:gd name="connsiteY2" fmla="*/ 2367014 h 2460079"/>
              <a:gd name="connsiteX3" fmla="*/ 272650 w 3218672"/>
              <a:gd name="connsiteY3" fmla="*/ 106775 h 2460079"/>
              <a:gd name="connsiteX4" fmla="*/ 0 w 3218672"/>
              <a:gd name="connsiteY4" fmla="*/ 0 h 2460079"/>
            </a:gdLst>
            <a:ahLst/>
            <a:cxnLst/>
            <a:rect l="l" t="t" r="r" b="b"/>
            <a:pathLst>
              <a:path w="3218672" h="2460079">
                <a:moveTo>
                  <a:pt x="3218672" y="0"/>
                </a:moveTo>
                <a:lnTo>
                  <a:pt x="3218672" y="2460079"/>
                </a:lnTo>
                <a:lnTo>
                  <a:pt x="3165923" y="2367014"/>
                </a:lnTo>
                <a:cubicBezTo>
                  <a:pt x="2603216" y="1449584"/>
                  <a:pt x="1584065" y="663500"/>
                  <a:pt x="272650" y="1067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16200000" flipH="1" flipV="1">
            <a:off x="11202934" y="5868936"/>
            <a:ext cx="1083456" cy="894672"/>
          </a:xfrm>
          <a:custGeom>
            <a:avLst/>
            <a:gdLst>
              <a:gd name="connsiteX0" fmla="*/ 1239425 w 1239425"/>
              <a:gd name="connsiteY0" fmla="*/ 0 h 1342366"/>
              <a:gd name="connsiteX1" fmla="*/ 1239425 w 1239425"/>
              <a:gd name="connsiteY1" fmla="*/ 1342366 h 1342366"/>
              <a:gd name="connsiteX2" fmla="*/ 1186676 w 1239425"/>
              <a:gd name="connsiteY2" fmla="*/ 1251446 h 1342366"/>
              <a:gd name="connsiteX3" fmla="*/ 20805 w 1239425"/>
              <a:gd name="connsiteY3" fmla="*/ 15228 h 1342366"/>
              <a:gd name="connsiteX4" fmla="*/ 0 w 1239425"/>
              <a:gd name="connsiteY4" fmla="*/ 0 h 1342366"/>
            </a:gdLst>
            <a:ahLst/>
            <a:cxnLst/>
            <a:rect l="l" t="t" r="r" b="b"/>
            <a:pathLst>
              <a:path w="1239425" h="1342366">
                <a:moveTo>
                  <a:pt x="1239425" y="0"/>
                </a:moveTo>
                <a:lnTo>
                  <a:pt x="1239425" y="1342366"/>
                </a:lnTo>
                <a:lnTo>
                  <a:pt x="1186676" y="1251446"/>
                </a:lnTo>
                <a:cubicBezTo>
                  <a:pt x="905322" y="803304"/>
                  <a:pt x="509858" y="387242"/>
                  <a:pt x="20805" y="1522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16200000" flipH="1" flipV="1">
            <a:off x="11442502" y="6108502"/>
            <a:ext cx="821025" cy="677968"/>
          </a:xfrm>
          <a:custGeom>
            <a:avLst/>
            <a:gdLst>
              <a:gd name="connsiteX0" fmla="*/ 1239425 w 1239425"/>
              <a:gd name="connsiteY0" fmla="*/ 0 h 1342366"/>
              <a:gd name="connsiteX1" fmla="*/ 1239425 w 1239425"/>
              <a:gd name="connsiteY1" fmla="*/ 1342366 h 1342366"/>
              <a:gd name="connsiteX2" fmla="*/ 1186676 w 1239425"/>
              <a:gd name="connsiteY2" fmla="*/ 1251446 h 1342366"/>
              <a:gd name="connsiteX3" fmla="*/ 20805 w 1239425"/>
              <a:gd name="connsiteY3" fmla="*/ 15228 h 1342366"/>
              <a:gd name="connsiteX4" fmla="*/ 0 w 1239425"/>
              <a:gd name="connsiteY4" fmla="*/ 0 h 1342366"/>
            </a:gdLst>
            <a:ahLst/>
            <a:cxnLst/>
            <a:rect l="l" t="t" r="r" b="b"/>
            <a:pathLst>
              <a:path w="1239425" h="1342366">
                <a:moveTo>
                  <a:pt x="1239425" y="0"/>
                </a:moveTo>
                <a:lnTo>
                  <a:pt x="1239425" y="1342366"/>
                </a:lnTo>
                <a:lnTo>
                  <a:pt x="1186676" y="1251446"/>
                </a:lnTo>
                <a:cubicBezTo>
                  <a:pt x="905322" y="803304"/>
                  <a:pt x="509858" y="387242"/>
                  <a:pt x="20805" y="1522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660400" y="2575420"/>
            <a:ext cx="2927757" cy="3558680"/>
          </a:xfrm>
          <a:prstGeom prst="roundRect">
            <a:avLst>
              <a:gd name="adj" fmla="val 9986"/>
            </a:avLst>
          </a:prstGeom>
          <a:solidFill>
            <a:schemeClr val="bg1"/>
          </a:solidFill>
          <a:ln w="19050" cap="sq">
            <a:solidFill>
              <a:schemeClr val="accent1"/>
            </a:solidFill>
            <a:miter/>
          </a:ln>
          <a:effectLst>
            <a:outerShdw blurRad="50800" dist="38100" dir="5400000" algn="t" rotWithShape="0">
              <a:schemeClr val="accent1">
                <a:lumMod val="50000"/>
                <a:alpha val="2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2909022" y="2263350"/>
            <a:ext cx="1092200" cy="1092200"/>
          </a:xfrm>
          <a:prstGeom prst="arc">
            <a:avLst>
              <a:gd name="adj1" fmla="val 16200000"/>
              <a:gd name="adj2" fmla="val 10544243"/>
            </a:avLst>
          </a:prstGeom>
          <a:noFill/>
          <a:ln w="152400" cap="rnd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2972522" y="2326850"/>
            <a:ext cx="965200" cy="965200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  <a:effectLst>
            <a:outerShdw blurRad="1270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826689" y="2667584"/>
            <a:ext cx="1950720" cy="63441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Founding and Growth of Baidu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895131" y="3515360"/>
            <a:ext cx="2458294" cy="23821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Robin Li founded Baidu in 2000, inspired by the search engine technology he saw in the US.
Baidu quickly became China’s leading search engine, capturing over 70% of the domestic market.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3015432" y="2524972"/>
            <a:ext cx="891508" cy="62376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0A49AA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75%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4419239" y="2575420"/>
            <a:ext cx="2927757" cy="3558680"/>
          </a:xfrm>
          <a:prstGeom prst="roundRect">
            <a:avLst>
              <a:gd name="adj" fmla="val 9986"/>
            </a:avLst>
          </a:prstGeom>
          <a:solidFill>
            <a:schemeClr val="bg1"/>
          </a:solidFill>
          <a:ln w="19050" cap="sq">
            <a:solidFill>
              <a:schemeClr val="accent1"/>
            </a:solidFill>
            <a:miter/>
          </a:ln>
          <a:effectLst>
            <a:outerShdw blurRad="50800" dist="38100" dir="5400000" algn="t" rotWithShape="0">
              <a:schemeClr val="accent1">
                <a:lumMod val="50000"/>
                <a:alpha val="2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6667861" y="2263350"/>
            <a:ext cx="1092200" cy="1092200"/>
          </a:xfrm>
          <a:prstGeom prst="arc">
            <a:avLst>
              <a:gd name="adj1" fmla="val 16200000"/>
              <a:gd name="adj2" fmla="val 5951267"/>
            </a:avLst>
          </a:prstGeom>
          <a:noFill/>
          <a:ln w="152400" cap="rnd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6731361" y="2326850"/>
            <a:ext cx="965200" cy="965200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  <a:effectLst>
            <a:outerShdw blurRad="1270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4585528" y="2667584"/>
            <a:ext cx="1950720" cy="63441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Diversification and Technological Innovation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4653970" y="3515360"/>
            <a:ext cx="2458294" cy="23821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Baidu has expanded into AI, autonomous driving, and cloud computing.
Its Apollo project is a leading platform for self- driving car development in China.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6774271" y="2524972"/>
            <a:ext cx="891508" cy="62376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0A49AA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52%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8178078" y="2575420"/>
            <a:ext cx="2927757" cy="3558680"/>
          </a:xfrm>
          <a:prstGeom prst="roundRect">
            <a:avLst>
              <a:gd name="adj" fmla="val 9986"/>
            </a:avLst>
          </a:prstGeom>
          <a:solidFill>
            <a:schemeClr val="bg1"/>
          </a:solidFill>
          <a:ln w="19050" cap="sq">
            <a:solidFill>
              <a:schemeClr val="accent1"/>
            </a:solidFill>
            <a:miter/>
          </a:ln>
          <a:effectLst>
            <a:outerShdw blurRad="50800" dist="38100" dir="5400000" algn="t" rotWithShape="0">
              <a:schemeClr val="accent1">
                <a:lumMod val="50000"/>
                <a:alpha val="2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10426700" y="2263350"/>
            <a:ext cx="1092200" cy="1092200"/>
          </a:xfrm>
          <a:prstGeom prst="arc">
            <a:avLst>
              <a:gd name="adj1" fmla="val 16200000"/>
              <a:gd name="adj2" fmla="val 13516205"/>
            </a:avLst>
          </a:prstGeom>
          <a:noFill/>
          <a:ln w="152400" cap="rnd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10490200" y="2326850"/>
            <a:ext cx="965200" cy="965200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  <a:effectLst>
            <a:outerShdw blurRad="1270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8344367" y="2667584"/>
            <a:ext cx="1950720" cy="63441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Impact on the Internet Industry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>
            <a:off x="8412809" y="3515360"/>
            <a:ext cx="2458294" cy="23821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Baidu’s search engine has transformed information access in China.
Its AI initiatives are driving technological advancements and shaping the future of smart cities.</a:t>
            </a: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>
            <a:off x="10533110" y="2524972"/>
            <a:ext cx="891508" cy="62376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0A49AA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81%</a:t>
            </a: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>
            <a:off x="826689" y="5023413"/>
            <a:ext cx="1950720" cy="9754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00000"/>
              </a:lnSpc>
            </a:pPr>
            <a:r>
              <a:rPr kumimoji="1" lang="en-US" altLang="zh-CN" sz="5400">
                <a:ln w="12700">
                  <a:noFill/>
                </a:ln>
                <a:solidFill>
                  <a:srgbClr val="0A49AA">
                    <a:alpha val="17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01</a:t>
            </a: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>
            <a:off x="4585528" y="5023413"/>
            <a:ext cx="1950720" cy="9754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00000"/>
              </a:lnSpc>
            </a:pPr>
            <a:r>
              <a:rPr kumimoji="1" lang="en-US" altLang="zh-CN" sz="5400">
                <a:ln w="12700">
                  <a:noFill/>
                </a:ln>
                <a:solidFill>
                  <a:srgbClr val="0A49AA">
                    <a:alpha val="17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02</a:t>
            </a: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>
            <a:off x="8344367" y="5023413"/>
            <a:ext cx="1950720" cy="9754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00000"/>
              </a:lnSpc>
            </a:pPr>
            <a:r>
              <a:rPr kumimoji="1" lang="en-US" altLang="zh-CN" sz="5400">
                <a:ln w="12700">
                  <a:noFill/>
                </a:ln>
                <a:solidFill>
                  <a:srgbClr val="0A49AA">
                    <a:alpha val="17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03</a:t>
            </a:r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>
            <a:off x="499512" y="491491"/>
            <a:ext cx="149976" cy="1499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8" name="标题 1"/>
          <p:cNvSpPr txBox="1"/>
          <p:nvPr/>
        </p:nvSpPr>
        <p:spPr>
          <a:xfrm>
            <a:off x="810592" y="263750"/>
            <a:ext cx="10825147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3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Hongyan Li</a:t>
            </a:r>
            <a:endParaRPr kumimoji="1" lang="zh-CN" altLang="en-US"/>
          </a:p>
        </p:txBody>
      </p:sp>
      <p:sp>
        <p:nvSpPr>
          <p:cNvPr id="29" name="标题 1"/>
          <p:cNvSpPr txBox="1"/>
          <p:nvPr/>
        </p:nvSpPr>
        <p:spPr>
          <a:xfrm>
            <a:off x="338406" y="330384"/>
            <a:ext cx="236094" cy="236094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-11383" y="0"/>
            <a:ext cx="12214766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3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10800000" flipH="1">
            <a:off x="10566400" y="5265949"/>
            <a:ext cx="1625600" cy="1592051"/>
          </a:xfrm>
          <a:custGeom>
            <a:avLst/>
            <a:gdLst>
              <a:gd name="connsiteX0" fmla="*/ 3218672 w 3218672"/>
              <a:gd name="connsiteY0" fmla="*/ 0 h 2460079"/>
              <a:gd name="connsiteX1" fmla="*/ 3218672 w 3218672"/>
              <a:gd name="connsiteY1" fmla="*/ 2460079 h 2460079"/>
              <a:gd name="connsiteX2" fmla="*/ 3165923 w 3218672"/>
              <a:gd name="connsiteY2" fmla="*/ 2367014 h 2460079"/>
              <a:gd name="connsiteX3" fmla="*/ 272650 w 3218672"/>
              <a:gd name="connsiteY3" fmla="*/ 106775 h 2460079"/>
              <a:gd name="connsiteX4" fmla="*/ 0 w 3218672"/>
              <a:gd name="connsiteY4" fmla="*/ 0 h 2460079"/>
            </a:gdLst>
            <a:ahLst/>
            <a:cxnLst/>
            <a:rect l="l" t="t" r="r" b="b"/>
            <a:pathLst>
              <a:path w="3218672" h="2460079">
                <a:moveTo>
                  <a:pt x="3218672" y="0"/>
                </a:moveTo>
                <a:lnTo>
                  <a:pt x="3218672" y="2460079"/>
                </a:lnTo>
                <a:lnTo>
                  <a:pt x="3165923" y="2367014"/>
                </a:lnTo>
                <a:cubicBezTo>
                  <a:pt x="2603216" y="1449584"/>
                  <a:pt x="1584065" y="663500"/>
                  <a:pt x="272650" y="1067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16200000" flipH="1" flipV="1">
            <a:off x="11202934" y="5868936"/>
            <a:ext cx="1083456" cy="894672"/>
          </a:xfrm>
          <a:custGeom>
            <a:avLst/>
            <a:gdLst>
              <a:gd name="connsiteX0" fmla="*/ 1239425 w 1239425"/>
              <a:gd name="connsiteY0" fmla="*/ 0 h 1342366"/>
              <a:gd name="connsiteX1" fmla="*/ 1239425 w 1239425"/>
              <a:gd name="connsiteY1" fmla="*/ 1342366 h 1342366"/>
              <a:gd name="connsiteX2" fmla="*/ 1186676 w 1239425"/>
              <a:gd name="connsiteY2" fmla="*/ 1251446 h 1342366"/>
              <a:gd name="connsiteX3" fmla="*/ 20805 w 1239425"/>
              <a:gd name="connsiteY3" fmla="*/ 15228 h 1342366"/>
              <a:gd name="connsiteX4" fmla="*/ 0 w 1239425"/>
              <a:gd name="connsiteY4" fmla="*/ 0 h 1342366"/>
            </a:gdLst>
            <a:ahLst/>
            <a:cxnLst/>
            <a:rect l="l" t="t" r="r" b="b"/>
            <a:pathLst>
              <a:path w="1239425" h="1342366">
                <a:moveTo>
                  <a:pt x="1239425" y="0"/>
                </a:moveTo>
                <a:lnTo>
                  <a:pt x="1239425" y="1342366"/>
                </a:lnTo>
                <a:lnTo>
                  <a:pt x="1186676" y="1251446"/>
                </a:lnTo>
                <a:cubicBezTo>
                  <a:pt x="905322" y="803304"/>
                  <a:pt x="509858" y="387242"/>
                  <a:pt x="20805" y="1522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16200000" flipH="1" flipV="1">
            <a:off x="11442502" y="6108502"/>
            <a:ext cx="821025" cy="677968"/>
          </a:xfrm>
          <a:custGeom>
            <a:avLst/>
            <a:gdLst>
              <a:gd name="connsiteX0" fmla="*/ 1239425 w 1239425"/>
              <a:gd name="connsiteY0" fmla="*/ 0 h 1342366"/>
              <a:gd name="connsiteX1" fmla="*/ 1239425 w 1239425"/>
              <a:gd name="connsiteY1" fmla="*/ 1342366 h 1342366"/>
              <a:gd name="connsiteX2" fmla="*/ 1186676 w 1239425"/>
              <a:gd name="connsiteY2" fmla="*/ 1251446 h 1342366"/>
              <a:gd name="connsiteX3" fmla="*/ 20805 w 1239425"/>
              <a:gd name="connsiteY3" fmla="*/ 15228 h 1342366"/>
              <a:gd name="connsiteX4" fmla="*/ 0 w 1239425"/>
              <a:gd name="connsiteY4" fmla="*/ 0 h 1342366"/>
            </a:gdLst>
            <a:ahLst/>
            <a:cxnLst/>
            <a:rect l="l" t="t" r="r" b="b"/>
            <a:pathLst>
              <a:path w="1239425" h="1342366">
                <a:moveTo>
                  <a:pt x="1239425" y="0"/>
                </a:moveTo>
                <a:lnTo>
                  <a:pt x="1239425" y="1342366"/>
                </a:lnTo>
                <a:lnTo>
                  <a:pt x="1186676" y="1251446"/>
                </a:lnTo>
                <a:cubicBezTo>
                  <a:pt x="905322" y="803304"/>
                  <a:pt x="509858" y="387242"/>
                  <a:pt x="20805" y="1522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flipH="1">
            <a:off x="5798916" y="1613158"/>
            <a:ext cx="5719984" cy="1381912"/>
          </a:xfrm>
          <a:custGeom>
            <a:avLst/>
            <a:gdLst>
              <a:gd name="connsiteX0" fmla="*/ 0 w 5788401"/>
              <a:gd name="connsiteY0" fmla="*/ 0 h 2141316"/>
              <a:gd name="connsiteX1" fmla="*/ 5555205 w 5788401"/>
              <a:gd name="connsiteY1" fmla="*/ 0 h 2141316"/>
              <a:gd name="connsiteX2" fmla="*/ 5555205 w 5788401"/>
              <a:gd name="connsiteY2" fmla="*/ 837462 h 2141316"/>
              <a:gd name="connsiteX3" fmla="*/ 5788401 w 5788401"/>
              <a:gd name="connsiteY3" fmla="*/ 1070658 h 2141316"/>
              <a:gd name="connsiteX4" fmla="*/ 5555205 w 5788401"/>
              <a:gd name="connsiteY4" fmla="*/ 1303854 h 2141316"/>
              <a:gd name="connsiteX5" fmla="*/ 5555205 w 5788401"/>
              <a:gd name="connsiteY5" fmla="*/ 2141316 h 2141316"/>
              <a:gd name="connsiteX6" fmla="*/ 0 w 5788401"/>
              <a:gd name="connsiteY6" fmla="*/ 2141316 h 2141316"/>
            </a:gdLst>
            <a:ahLst/>
            <a:cxnLst/>
            <a:rect l="l" t="t" r="r" b="b"/>
            <a:pathLst>
              <a:path w="5788401" h="2141316">
                <a:moveTo>
                  <a:pt x="0" y="0"/>
                </a:moveTo>
                <a:lnTo>
                  <a:pt x="5555205" y="0"/>
                </a:lnTo>
                <a:lnTo>
                  <a:pt x="5555205" y="837462"/>
                </a:lnTo>
                <a:lnTo>
                  <a:pt x="5788401" y="1070658"/>
                </a:lnTo>
                <a:lnTo>
                  <a:pt x="5555205" y="1303854"/>
                </a:lnTo>
                <a:lnTo>
                  <a:pt x="5555205" y="2141316"/>
                </a:lnTo>
                <a:lnTo>
                  <a:pt x="0" y="214131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3600000" scaled="0"/>
          </a:gradFill>
          <a:ln w="12700" cap="sq">
            <a:noFill/>
            <a:miter/>
          </a:ln>
          <a:effectLst>
            <a:outerShdw blurRad="50800" dist="38100" dir="5400000" algn="t" rotWithShape="0">
              <a:schemeClr val="accent1">
                <a:lumMod val="50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flipH="1">
            <a:off x="5798916" y="3187469"/>
            <a:ext cx="5719984" cy="1381912"/>
          </a:xfrm>
          <a:custGeom>
            <a:avLst/>
            <a:gdLst>
              <a:gd name="connsiteX0" fmla="*/ 0 w 5788401"/>
              <a:gd name="connsiteY0" fmla="*/ 0 h 2141316"/>
              <a:gd name="connsiteX1" fmla="*/ 5555205 w 5788401"/>
              <a:gd name="connsiteY1" fmla="*/ 0 h 2141316"/>
              <a:gd name="connsiteX2" fmla="*/ 5555205 w 5788401"/>
              <a:gd name="connsiteY2" fmla="*/ 837462 h 2141316"/>
              <a:gd name="connsiteX3" fmla="*/ 5788401 w 5788401"/>
              <a:gd name="connsiteY3" fmla="*/ 1070658 h 2141316"/>
              <a:gd name="connsiteX4" fmla="*/ 5555205 w 5788401"/>
              <a:gd name="connsiteY4" fmla="*/ 1303854 h 2141316"/>
              <a:gd name="connsiteX5" fmla="*/ 5555205 w 5788401"/>
              <a:gd name="connsiteY5" fmla="*/ 2141316 h 2141316"/>
              <a:gd name="connsiteX6" fmla="*/ 0 w 5788401"/>
              <a:gd name="connsiteY6" fmla="*/ 2141316 h 2141316"/>
            </a:gdLst>
            <a:ahLst/>
            <a:cxnLst/>
            <a:rect l="l" t="t" r="r" b="b"/>
            <a:pathLst>
              <a:path w="5788401" h="2141316">
                <a:moveTo>
                  <a:pt x="0" y="0"/>
                </a:moveTo>
                <a:lnTo>
                  <a:pt x="5555205" y="0"/>
                </a:lnTo>
                <a:lnTo>
                  <a:pt x="5555205" y="837462"/>
                </a:lnTo>
                <a:lnTo>
                  <a:pt x="5788401" y="1070658"/>
                </a:lnTo>
                <a:lnTo>
                  <a:pt x="5555205" y="1303854"/>
                </a:lnTo>
                <a:lnTo>
                  <a:pt x="5555205" y="2141316"/>
                </a:lnTo>
                <a:lnTo>
                  <a:pt x="0" y="21413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  <a:miter/>
          </a:ln>
          <a:effectLst>
            <a:outerShdw blurRad="50800" dist="38100" dir="5400000" algn="t" rotWithShape="0">
              <a:schemeClr val="accent1">
                <a:lumMod val="50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flipH="1">
            <a:off x="5798916" y="4761781"/>
            <a:ext cx="5719984" cy="1381912"/>
          </a:xfrm>
          <a:custGeom>
            <a:avLst/>
            <a:gdLst>
              <a:gd name="connsiteX0" fmla="*/ 0 w 5788401"/>
              <a:gd name="connsiteY0" fmla="*/ 0 h 2141316"/>
              <a:gd name="connsiteX1" fmla="*/ 5555205 w 5788401"/>
              <a:gd name="connsiteY1" fmla="*/ 0 h 2141316"/>
              <a:gd name="connsiteX2" fmla="*/ 5555205 w 5788401"/>
              <a:gd name="connsiteY2" fmla="*/ 837462 h 2141316"/>
              <a:gd name="connsiteX3" fmla="*/ 5788401 w 5788401"/>
              <a:gd name="connsiteY3" fmla="*/ 1070658 h 2141316"/>
              <a:gd name="connsiteX4" fmla="*/ 5555205 w 5788401"/>
              <a:gd name="connsiteY4" fmla="*/ 1303854 h 2141316"/>
              <a:gd name="connsiteX5" fmla="*/ 5555205 w 5788401"/>
              <a:gd name="connsiteY5" fmla="*/ 2141316 h 2141316"/>
              <a:gd name="connsiteX6" fmla="*/ 0 w 5788401"/>
              <a:gd name="connsiteY6" fmla="*/ 2141316 h 2141316"/>
            </a:gdLst>
            <a:ahLst/>
            <a:cxnLst/>
            <a:rect l="l" t="t" r="r" b="b"/>
            <a:pathLst>
              <a:path w="5788401" h="2141316">
                <a:moveTo>
                  <a:pt x="0" y="0"/>
                </a:moveTo>
                <a:lnTo>
                  <a:pt x="5555205" y="0"/>
                </a:lnTo>
                <a:lnTo>
                  <a:pt x="5555205" y="837462"/>
                </a:lnTo>
                <a:lnTo>
                  <a:pt x="5788401" y="1070658"/>
                </a:lnTo>
                <a:lnTo>
                  <a:pt x="5555205" y="1303854"/>
                </a:lnTo>
                <a:lnTo>
                  <a:pt x="5555205" y="2141316"/>
                </a:lnTo>
                <a:lnTo>
                  <a:pt x="0" y="21413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  <a:miter/>
          </a:ln>
          <a:effectLst>
            <a:outerShdw blurRad="50800" dist="38100" dir="5400000" algn="t" rotWithShape="0">
              <a:schemeClr val="accent1">
                <a:lumMod val="50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alphaModFix amt="100000"/>
          </a:blip>
          <a:srcRect l="96" r="96"/>
          <a:stretch>
            <a:fillRect/>
          </a:stretch>
        </p:blipFill>
        <p:spPr>
          <a:xfrm>
            <a:off x="660401" y="1524000"/>
            <a:ext cx="4310185" cy="4711700"/>
          </a:xfrm>
          <a:custGeom>
            <a:avLst/>
            <a:gdLst/>
            <a:ahLst/>
            <a:cxnLst/>
            <a:rect l="l" t="t" r="r" b="b"/>
            <a:pathLst>
              <a:path w="4305300" h="4711700">
                <a:moveTo>
                  <a:pt x="0" y="0"/>
                </a:moveTo>
                <a:lnTo>
                  <a:pt x="4310185" y="0"/>
                </a:lnTo>
                <a:lnTo>
                  <a:pt x="4310185" y="4711700"/>
                </a:lnTo>
                <a:lnTo>
                  <a:pt x="0" y="47117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0" name="标题 1"/>
          <p:cNvSpPr txBox="1"/>
          <p:nvPr/>
        </p:nvSpPr>
        <p:spPr>
          <a:xfrm>
            <a:off x="6177460" y="1988979"/>
            <a:ext cx="5217923" cy="91812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075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Pony Ma founded Tencent in 1998, starting with the instant messaging service QQ.
Tencent has expanded into various fields including social media, gaming, and digital payments.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6177460" y="1620457"/>
            <a:ext cx="5217923" cy="34370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Founding and Growth of Tencent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6177460" y="3597303"/>
            <a:ext cx="5161248" cy="83533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05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WeChat has become China’s largest mobile instant messaging service with over 1.3 billion users.
It integrates social networking, mobile payments, and a wide range of digital services, transforming daily life.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6177460" y="3250700"/>
            <a:ext cx="5161248" cy="32178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WeChat and Digital Services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6177460" y="5205700"/>
            <a:ext cx="5161248" cy="83533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05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Tencent’s investments and innovations have driven the development of China’s digital economy.
It has also promoted the digital transformation of traditional industries through cloud computing and big data.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6177460" y="4859097"/>
            <a:ext cx="5161248" cy="32178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Influence on the Digital Economy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5434604" y="1805651"/>
            <a:ext cx="45719" cy="43284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5393803" y="2245489"/>
            <a:ext cx="127321" cy="127321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blurRad="50800" dist="38100" dir="5400000" algn="t" rotWithShape="0">
              <a:schemeClr val="accent1">
                <a:lumMod val="50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5393803" y="3825434"/>
            <a:ext cx="127321" cy="127321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sq">
            <a:noFill/>
            <a:miter/>
          </a:ln>
          <a:effectLst>
            <a:outerShdw blurRad="50800" dist="38100" dir="5400000" algn="t" rotWithShape="0">
              <a:schemeClr val="accent1">
                <a:lumMod val="50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5393803" y="5405378"/>
            <a:ext cx="127321" cy="127321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sq">
            <a:noFill/>
            <a:miter/>
          </a:ln>
          <a:effectLst>
            <a:outerShdw blurRad="50800" dist="38100" dir="5400000" algn="t" rotWithShape="0">
              <a:schemeClr val="accent1">
                <a:lumMod val="50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499512" y="491491"/>
            <a:ext cx="149976" cy="1499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810592" y="263750"/>
            <a:ext cx="10825147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3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Huateng Ma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>
            <a:off x="338406" y="330384"/>
            <a:ext cx="236094" cy="236094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23" name="图片 22" descr="Unknow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45" y="1436370"/>
            <a:ext cx="4660265" cy="49060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-11383" y="0"/>
            <a:ext cx="12214766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3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10800000" flipH="1">
            <a:off x="10566400" y="5265949"/>
            <a:ext cx="1625600" cy="1592051"/>
          </a:xfrm>
          <a:custGeom>
            <a:avLst/>
            <a:gdLst>
              <a:gd name="connsiteX0" fmla="*/ 3218672 w 3218672"/>
              <a:gd name="connsiteY0" fmla="*/ 0 h 2460079"/>
              <a:gd name="connsiteX1" fmla="*/ 3218672 w 3218672"/>
              <a:gd name="connsiteY1" fmla="*/ 2460079 h 2460079"/>
              <a:gd name="connsiteX2" fmla="*/ 3165923 w 3218672"/>
              <a:gd name="connsiteY2" fmla="*/ 2367014 h 2460079"/>
              <a:gd name="connsiteX3" fmla="*/ 272650 w 3218672"/>
              <a:gd name="connsiteY3" fmla="*/ 106775 h 2460079"/>
              <a:gd name="connsiteX4" fmla="*/ 0 w 3218672"/>
              <a:gd name="connsiteY4" fmla="*/ 0 h 2460079"/>
            </a:gdLst>
            <a:ahLst/>
            <a:cxnLst/>
            <a:rect l="l" t="t" r="r" b="b"/>
            <a:pathLst>
              <a:path w="3218672" h="2460079">
                <a:moveTo>
                  <a:pt x="3218672" y="0"/>
                </a:moveTo>
                <a:lnTo>
                  <a:pt x="3218672" y="2460079"/>
                </a:lnTo>
                <a:lnTo>
                  <a:pt x="3165923" y="2367014"/>
                </a:lnTo>
                <a:cubicBezTo>
                  <a:pt x="2603216" y="1449584"/>
                  <a:pt x="1584065" y="663500"/>
                  <a:pt x="272650" y="1067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16200000" flipH="1" flipV="1">
            <a:off x="11202934" y="5868936"/>
            <a:ext cx="1083456" cy="894672"/>
          </a:xfrm>
          <a:custGeom>
            <a:avLst/>
            <a:gdLst>
              <a:gd name="connsiteX0" fmla="*/ 1239425 w 1239425"/>
              <a:gd name="connsiteY0" fmla="*/ 0 h 1342366"/>
              <a:gd name="connsiteX1" fmla="*/ 1239425 w 1239425"/>
              <a:gd name="connsiteY1" fmla="*/ 1342366 h 1342366"/>
              <a:gd name="connsiteX2" fmla="*/ 1186676 w 1239425"/>
              <a:gd name="connsiteY2" fmla="*/ 1251446 h 1342366"/>
              <a:gd name="connsiteX3" fmla="*/ 20805 w 1239425"/>
              <a:gd name="connsiteY3" fmla="*/ 15228 h 1342366"/>
              <a:gd name="connsiteX4" fmla="*/ 0 w 1239425"/>
              <a:gd name="connsiteY4" fmla="*/ 0 h 1342366"/>
            </a:gdLst>
            <a:ahLst/>
            <a:cxnLst/>
            <a:rect l="l" t="t" r="r" b="b"/>
            <a:pathLst>
              <a:path w="1239425" h="1342366">
                <a:moveTo>
                  <a:pt x="1239425" y="0"/>
                </a:moveTo>
                <a:lnTo>
                  <a:pt x="1239425" y="1342366"/>
                </a:lnTo>
                <a:lnTo>
                  <a:pt x="1186676" y="1251446"/>
                </a:lnTo>
                <a:cubicBezTo>
                  <a:pt x="905322" y="803304"/>
                  <a:pt x="509858" y="387242"/>
                  <a:pt x="20805" y="1522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16200000" flipH="1" flipV="1">
            <a:off x="11442502" y="6108502"/>
            <a:ext cx="821025" cy="677968"/>
          </a:xfrm>
          <a:custGeom>
            <a:avLst/>
            <a:gdLst>
              <a:gd name="connsiteX0" fmla="*/ 1239425 w 1239425"/>
              <a:gd name="connsiteY0" fmla="*/ 0 h 1342366"/>
              <a:gd name="connsiteX1" fmla="*/ 1239425 w 1239425"/>
              <a:gd name="connsiteY1" fmla="*/ 1342366 h 1342366"/>
              <a:gd name="connsiteX2" fmla="*/ 1186676 w 1239425"/>
              <a:gd name="connsiteY2" fmla="*/ 1251446 h 1342366"/>
              <a:gd name="connsiteX3" fmla="*/ 20805 w 1239425"/>
              <a:gd name="connsiteY3" fmla="*/ 15228 h 1342366"/>
              <a:gd name="connsiteX4" fmla="*/ 0 w 1239425"/>
              <a:gd name="connsiteY4" fmla="*/ 0 h 1342366"/>
            </a:gdLst>
            <a:ahLst/>
            <a:cxnLst/>
            <a:rect l="l" t="t" r="r" b="b"/>
            <a:pathLst>
              <a:path w="1239425" h="1342366">
                <a:moveTo>
                  <a:pt x="1239425" y="0"/>
                </a:moveTo>
                <a:lnTo>
                  <a:pt x="1239425" y="1342366"/>
                </a:lnTo>
                <a:lnTo>
                  <a:pt x="1186676" y="1251446"/>
                </a:lnTo>
                <a:cubicBezTo>
                  <a:pt x="905322" y="803304"/>
                  <a:pt x="509858" y="387242"/>
                  <a:pt x="20805" y="1522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7954720" y="2675324"/>
            <a:ext cx="4500000" cy="2520000"/>
          </a:xfrm>
          <a:prstGeom prst="roundRect">
            <a:avLst>
              <a:gd name="adj" fmla="val 82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-275420" y="2675324"/>
            <a:ext cx="4500000" cy="2520000"/>
          </a:xfrm>
          <a:prstGeom prst="roundRect">
            <a:avLst>
              <a:gd name="adj" fmla="val 7825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599650" y="2273997"/>
            <a:ext cx="10980000" cy="648000"/>
          </a:xfrm>
          <a:prstGeom prst="roundRect">
            <a:avLst/>
          </a:prstGeom>
          <a:solidFill>
            <a:schemeClr val="bg1"/>
          </a:solidFill>
          <a:ln w="12700" cap="sq">
            <a:noFill/>
            <a:miter/>
          </a:ln>
          <a:effectLst>
            <a:outerShdw blurRad="254000" dist="76200" dir="270000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919510" y="2417997"/>
            <a:ext cx="2880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kumimoji="1" lang="en-US" altLang="zh-CN" sz="1415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Founding and Growth of Alibaba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4649650" y="2417997"/>
            <a:ext cx="2880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kumimoji="1" lang="en-US" altLang="zh-CN" sz="1035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Innovations in Fintech and Digital Payments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4649650" y="3047057"/>
            <a:ext cx="2880000" cy="2018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Ant Group, a subsidiary of Alibaba, has revolutionized digital payments in China with Alipay.
It has also developed innovative fintech products and services, promoting financial inclusion.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8379790" y="2417997"/>
            <a:ext cx="2880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kumimoji="1" lang="en-US" altLang="zh-CN" sz="98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Influence on Global Business and Philanthropy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919510" y="3089037"/>
            <a:ext cx="2880000" cy="19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Jack Ma founded Alibaba in 1999, starting with an online marketplace for businesses.
Alibaba has expanded into e- commerce, retail, digital media, and financial services.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8379790" y="3089037"/>
            <a:ext cx="2880000" cy="19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Jack Ma’s vision and leadership have made Alibaba a global business icon.
He is also known for his philanthropic efforts, contributing to education, poverty alleviation, and environmental protection.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2179510" y="2069076"/>
            <a:ext cx="360000" cy="36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9639790" y="2069076"/>
            <a:ext cx="360000" cy="36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5909650" y="2069076"/>
            <a:ext cx="360000" cy="36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499512" y="491491"/>
            <a:ext cx="149976" cy="1499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810592" y="263750"/>
            <a:ext cx="10825147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3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Yun Ma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338406" y="330384"/>
            <a:ext cx="236094" cy="236094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-11383" y="0"/>
            <a:ext cx="12214766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3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10800000" flipH="1">
            <a:off x="10566400" y="5265949"/>
            <a:ext cx="1625600" cy="1592051"/>
          </a:xfrm>
          <a:custGeom>
            <a:avLst/>
            <a:gdLst>
              <a:gd name="connsiteX0" fmla="*/ 3218672 w 3218672"/>
              <a:gd name="connsiteY0" fmla="*/ 0 h 2460079"/>
              <a:gd name="connsiteX1" fmla="*/ 3218672 w 3218672"/>
              <a:gd name="connsiteY1" fmla="*/ 2460079 h 2460079"/>
              <a:gd name="connsiteX2" fmla="*/ 3165923 w 3218672"/>
              <a:gd name="connsiteY2" fmla="*/ 2367014 h 2460079"/>
              <a:gd name="connsiteX3" fmla="*/ 272650 w 3218672"/>
              <a:gd name="connsiteY3" fmla="*/ 106775 h 2460079"/>
              <a:gd name="connsiteX4" fmla="*/ 0 w 3218672"/>
              <a:gd name="connsiteY4" fmla="*/ 0 h 2460079"/>
            </a:gdLst>
            <a:ahLst/>
            <a:cxnLst/>
            <a:rect l="l" t="t" r="r" b="b"/>
            <a:pathLst>
              <a:path w="3218672" h="2460079">
                <a:moveTo>
                  <a:pt x="3218672" y="0"/>
                </a:moveTo>
                <a:lnTo>
                  <a:pt x="3218672" y="2460079"/>
                </a:lnTo>
                <a:lnTo>
                  <a:pt x="3165923" y="2367014"/>
                </a:lnTo>
                <a:cubicBezTo>
                  <a:pt x="2603216" y="1449584"/>
                  <a:pt x="1584065" y="663500"/>
                  <a:pt x="272650" y="1067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16200000" flipH="1" flipV="1">
            <a:off x="11202934" y="5868936"/>
            <a:ext cx="1083456" cy="894672"/>
          </a:xfrm>
          <a:custGeom>
            <a:avLst/>
            <a:gdLst>
              <a:gd name="connsiteX0" fmla="*/ 1239425 w 1239425"/>
              <a:gd name="connsiteY0" fmla="*/ 0 h 1342366"/>
              <a:gd name="connsiteX1" fmla="*/ 1239425 w 1239425"/>
              <a:gd name="connsiteY1" fmla="*/ 1342366 h 1342366"/>
              <a:gd name="connsiteX2" fmla="*/ 1186676 w 1239425"/>
              <a:gd name="connsiteY2" fmla="*/ 1251446 h 1342366"/>
              <a:gd name="connsiteX3" fmla="*/ 20805 w 1239425"/>
              <a:gd name="connsiteY3" fmla="*/ 15228 h 1342366"/>
              <a:gd name="connsiteX4" fmla="*/ 0 w 1239425"/>
              <a:gd name="connsiteY4" fmla="*/ 0 h 1342366"/>
            </a:gdLst>
            <a:ahLst/>
            <a:cxnLst/>
            <a:rect l="l" t="t" r="r" b="b"/>
            <a:pathLst>
              <a:path w="1239425" h="1342366">
                <a:moveTo>
                  <a:pt x="1239425" y="0"/>
                </a:moveTo>
                <a:lnTo>
                  <a:pt x="1239425" y="1342366"/>
                </a:lnTo>
                <a:lnTo>
                  <a:pt x="1186676" y="1251446"/>
                </a:lnTo>
                <a:cubicBezTo>
                  <a:pt x="905322" y="803304"/>
                  <a:pt x="509858" y="387242"/>
                  <a:pt x="20805" y="1522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16200000" flipH="1" flipV="1">
            <a:off x="11442502" y="6108502"/>
            <a:ext cx="821025" cy="677968"/>
          </a:xfrm>
          <a:custGeom>
            <a:avLst/>
            <a:gdLst>
              <a:gd name="connsiteX0" fmla="*/ 1239425 w 1239425"/>
              <a:gd name="connsiteY0" fmla="*/ 0 h 1342366"/>
              <a:gd name="connsiteX1" fmla="*/ 1239425 w 1239425"/>
              <a:gd name="connsiteY1" fmla="*/ 1342366 h 1342366"/>
              <a:gd name="connsiteX2" fmla="*/ 1186676 w 1239425"/>
              <a:gd name="connsiteY2" fmla="*/ 1251446 h 1342366"/>
              <a:gd name="connsiteX3" fmla="*/ 20805 w 1239425"/>
              <a:gd name="connsiteY3" fmla="*/ 15228 h 1342366"/>
              <a:gd name="connsiteX4" fmla="*/ 0 w 1239425"/>
              <a:gd name="connsiteY4" fmla="*/ 0 h 1342366"/>
            </a:gdLst>
            <a:ahLst/>
            <a:cxnLst/>
            <a:rect l="l" t="t" r="r" b="b"/>
            <a:pathLst>
              <a:path w="1239425" h="1342366">
                <a:moveTo>
                  <a:pt x="1239425" y="0"/>
                </a:moveTo>
                <a:lnTo>
                  <a:pt x="1239425" y="1342366"/>
                </a:lnTo>
                <a:lnTo>
                  <a:pt x="1186676" y="1251446"/>
                </a:lnTo>
                <a:cubicBezTo>
                  <a:pt x="905322" y="803304"/>
                  <a:pt x="509858" y="387242"/>
                  <a:pt x="20805" y="1522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660400" y="2227617"/>
            <a:ext cx="3489654" cy="3572292"/>
          </a:xfrm>
          <a:prstGeom prst="roundRect">
            <a:avLst>
              <a:gd name="adj" fmla="val 7063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601294" y="1421750"/>
            <a:ext cx="1607866" cy="16078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757227" y="1577683"/>
            <a:ext cx="1296000" cy="1296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2099227" y="1957788"/>
            <a:ext cx="612000" cy="535790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ahLst/>
            <a:cxnLst/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bg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900943" y="3866280"/>
            <a:ext cx="3008568" cy="1749729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4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Richard Liu founded JD.com in 1998, starting with a small computer parts store.
JD.com has grown into one of China’s largest e- commerce platforms, focusing on direct sales and logistics.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1373361" y="1632816"/>
            <a:ext cx="144000" cy="144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3268187" y="2484870"/>
            <a:ext cx="252000" cy="252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900943" y="3108385"/>
            <a:ext cx="3008568" cy="72000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A49AA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Founding and Growth of JD.com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4342464" y="2227617"/>
            <a:ext cx="3489654" cy="3572292"/>
          </a:xfrm>
          <a:prstGeom prst="roundRect">
            <a:avLst>
              <a:gd name="adj" fmla="val 7063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5283358" y="1421750"/>
            <a:ext cx="1607866" cy="16078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5439291" y="1577683"/>
            <a:ext cx="1296000" cy="1296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4583007" y="3866280"/>
            <a:ext cx="3008568" cy="1749729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4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JD.com has built a robust logistics network, enabling same- day delivery in many cities.
Its supply chain management has set new standards for efficiency and reliability in the industry.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5055425" y="1632816"/>
            <a:ext cx="144000" cy="144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6950251" y="2484870"/>
            <a:ext cx="252000" cy="252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4583007" y="3108385"/>
            <a:ext cx="3008568" cy="72000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A49AA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Logistics and Supply Chain Innovation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5809335" y="1973683"/>
            <a:ext cx="555912" cy="504000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ahLst/>
            <a:cxnLst/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bg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>
            <a:off x="8015248" y="2227617"/>
            <a:ext cx="3489654" cy="3572292"/>
          </a:xfrm>
          <a:prstGeom prst="roundRect">
            <a:avLst>
              <a:gd name="adj" fmla="val 7063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>
            <a:off x="8956141" y="1421750"/>
            <a:ext cx="1607866" cy="16078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>
            <a:off x="9112075" y="1577683"/>
            <a:ext cx="1296000" cy="1296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>
            <a:off x="8255790" y="3866280"/>
            <a:ext cx="3008568" cy="1749729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4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JD.com’s focus on rural markets has helped bridge the urban- rural divide.
Its initiatives have improved access to quality goods and services in rural areas, boosting local economies.</a:t>
            </a: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>
            <a:off x="8728209" y="1632816"/>
            <a:ext cx="144000" cy="144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>
            <a:off x="10623034" y="2484870"/>
            <a:ext cx="252000" cy="252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8" name="标题 1"/>
          <p:cNvSpPr txBox="1"/>
          <p:nvPr/>
        </p:nvSpPr>
        <p:spPr>
          <a:xfrm>
            <a:off x="8255790" y="3108385"/>
            <a:ext cx="3008568" cy="72000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A49AA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Impact on E-commerce and Rural Development</a:t>
            </a:r>
            <a:endParaRPr kumimoji="1" lang="zh-CN" altLang="en-US"/>
          </a:p>
        </p:txBody>
      </p:sp>
      <p:sp>
        <p:nvSpPr>
          <p:cNvPr id="29" name="标题 1"/>
          <p:cNvSpPr txBox="1"/>
          <p:nvPr/>
        </p:nvSpPr>
        <p:spPr>
          <a:xfrm>
            <a:off x="9503478" y="1947727"/>
            <a:ext cx="513193" cy="555912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ahLst/>
            <a:cxnLst/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0" name="标题 1"/>
          <p:cNvSpPr txBox="1"/>
          <p:nvPr/>
        </p:nvSpPr>
        <p:spPr>
          <a:xfrm>
            <a:off x="499512" y="491491"/>
            <a:ext cx="149976" cy="1499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1" name="标题 1"/>
          <p:cNvSpPr txBox="1"/>
          <p:nvPr/>
        </p:nvSpPr>
        <p:spPr>
          <a:xfrm>
            <a:off x="810592" y="263750"/>
            <a:ext cx="10825147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3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Qiangdong Liu</a:t>
            </a:r>
            <a:endParaRPr kumimoji="1" lang="zh-CN" altLang="en-US"/>
          </a:p>
        </p:txBody>
      </p:sp>
      <p:sp>
        <p:nvSpPr>
          <p:cNvPr id="32" name="标题 1"/>
          <p:cNvSpPr txBox="1"/>
          <p:nvPr/>
        </p:nvSpPr>
        <p:spPr>
          <a:xfrm>
            <a:off x="338406" y="330384"/>
            <a:ext cx="236094" cy="236094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A49AA"/>
      </a:accent1>
      <a:accent2>
        <a:srgbClr val="D8A526"/>
      </a:accent2>
      <a:accent3>
        <a:srgbClr val="00B0F0"/>
      </a:accent3>
      <a:accent4>
        <a:srgbClr val="0D89BB"/>
      </a:accent4>
      <a:accent5>
        <a:srgbClr val="1F8BAD"/>
      </a:accent5>
      <a:accent6>
        <a:srgbClr val="B27F24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4700</Words>
  <Application>WPS 演示</Application>
  <PresentationFormat/>
  <Paragraphs>151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6" baseType="lpstr">
      <vt:lpstr>Arial</vt:lpstr>
      <vt:lpstr>宋体</vt:lpstr>
      <vt:lpstr>Wingdings</vt:lpstr>
      <vt:lpstr>Source Han Sans CN Regular</vt:lpstr>
      <vt:lpstr>Thonburi</vt:lpstr>
      <vt:lpstr>Source Han Sans</vt:lpstr>
      <vt:lpstr>OPPOSans R</vt:lpstr>
      <vt:lpstr>OPPOSans L</vt:lpstr>
      <vt:lpstr>OPPOSans H</vt:lpstr>
      <vt:lpstr>OPPOSans B</vt:lpstr>
      <vt:lpstr>Source Han Sans CN Bold</vt:lpstr>
      <vt:lpstr>等线</vt:lpstr>
      <vt:lpstr>汉仪中等线KW</vt:lpstr>
      <vt:lpstr>宋体</vt:lpstr>
      <vt:lpstr>汉仪书宋二KW</vt:lpstr>
      <vt:lpstr>微软雅黑</vt:lpstr>
      <vt:lpstr>汉仪旗黑</vt:lpstr>
      <vt:lpstr>Arial Unicode MS</vt:lpstr>
      <vt:lpstr>Calibri</vt:lpstr>
      <vt:lpstr>Helvetica Neue</vt:lpstr>
      <vt:lpstr>Source Han Sans</vt:lpstr>
      <vt:lpstr>Source Han Sans CN Bold</vt:lpstr>
      <vt:lpstr>Source Han Sans CN Regular</vt:lpstr>
      <vt:lpstr>苹方-简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符思慧</cp:lastModifiedBy>
  <cp:revision>3</cp:revision>
  <dcterms:created xsi:type="dcterms:W3CDTF">2025-07-05T15:22:05Z</dcterms:created>
  <dcterms:modified xsi:type="dcterms:W3CDTF">2025-07-05T15:22:05Z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DF020A430509D46C1D43696811FB0449_43</vt:lpwstr>
  </property>
  <property fmtid="{D5CDD505-2E9C-101B-9397-08002B2CF9AE}" pid="3" name="KSOProductBuildVer">
    <vt:lpwstr>2052-7.3.1.8967</vt:lpwstr>
  </property>
</Properties>
</file>