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59" r:id="rId6"/>
    <p:sldId id="258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301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CD57CF-1652-1987-B2F4-3CB28D4EFC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de-DE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4A8C315-97F7-628C-43EA-CD222C284F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de-DE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490A4A2-BDC8-2E53-0428-022E1F664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4E279-21A3-4DEB-9519-BEA4E896BF0C}" type="datetimeFigureOut">
              <a:rPr lang="de-DE" smtClean="0"/>
              <a:t>08.05.2024</a:t>
            </a:fld>
            <a:endParaRPr lang="de-DE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74140BD-6C96-2CA7-8434-22BC7FC1D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7F5217-BCF0-E4A2-6086-2D22355FA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2490-6CD5-4FBE-96E2-F2DB852313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221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34B633-63B4-5EA0-5F2F-F1119005C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de-DE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D25B540-41F2-26A0-0CDD-EA77198C78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de-DE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A96D60-7DEA-54BF-29D6-9EF1F04A3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4E279-21A3-4DEB-9519-BEA4E896BF0C}" type="datetimeFigureOut">
              <a:rPr lang="de-DE" smtClean="0"/>
              <a:t>08.05.2024</a:t>
            </a:fld>
            <a:endParaRPr lang="de-DE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BA32E8-5A3C-41F6-55D1-350E32EE8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A81FBA-CED3-CE16-567B-D88924C6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2490-6CD5-4FBE-96E2-F2DB852313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4473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3DA69DB-856D-0860-8A38-71EDE0075D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de-DE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FEA8772-610D-930B-E3ED-68E487D20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de-DE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9072565-9EE5-D9A4-75C8-C217470B5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4E279-21A3-4DEB-9519-BEA4E896BF0C}" type="datetimeFigureOut">
              <a:rPr lang="de-DE" smtClean="0"/>
              <a:t>08.05.2024</a:t>
            </a:fld>
            <a:endParaRPr lang="de-DE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E55AAF3-CFEE-B303-2473-FC038D3C7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1F42E4-E258-D54A-D023-5AC4799A6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2490-6CD5-4FBE-96E2-F2DB852313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60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2D256E-A7A6-8C73-CA33-E828425D1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de-DE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42131B-7164-985A-E561-59C0E3B13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de-DE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323939-9B64-95BD-B070-9317E8572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4E279-21A3-4DEB-9519-BEA4E896BF0C}" type="datetimeFigureOut">
              <a:rPr lang="de-DE" smtClean="0"/>
              <a:t>08.05.2024</a:t>
            </a:fld>
            <a:endParaRPr lang="de-DE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4E1473C-2F76-4A4C-F923-63F2B1FE2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4C7E52-C951-2FA8-63CE-891736992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2490-6CD5-4FBE-96E2-F2DB852313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471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F2493E-1F74-0538-C1C6-F8C505CB0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de-DE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7024918-DF31-C4B3-E5EC-90C1741EB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7076BC9-F98B-66E1-1B89-5376B605C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4E279-21A3-4DEB-9519-BEA4E896BF0C}" type="datetimeFigureOut">
              <a:rPr lang="de-DE" smtClean="0"/>
              <a:t>08.05.2024</a:t>
            </a:fld>
            <a:endParaRPr lang="de-DE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9170EBA-CBF7-D6C9-506F-1F22DB177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901E914-748A-AAC4-30B3-EFBC81737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2490-6CD5-4FBE-96E2-F2DB852313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558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786C54-321B-D241-ADA7-89A62D14C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de-DE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FA94C9F-3797-D3DB-1282-86C3B0797A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de-DE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2E46566-8C92-939C-6453-88EA16FB8E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de-DE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0499C54-513E-3808-4387-105342D8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4E279-21A3-4DEB-9519-BEA4E896BF0C}" type="datetimeFigureOut">
              <a:rPr lang="de-DE" smtClean="0"/>
              <a:t>08.05.2024</a:t>
            </a:fld>
            <a:endParaRPr lang="de-DE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EB42420-E9A8-1EE0-8974-D0E4FC3F1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55A3FEB-C181-153F-AAFD-769022084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2490-6CD5-4FBE-96E2-F2DB852313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179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9627D53-A628-802A-3BA2-5EB644F9A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de-DE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3519627-88F4-46E8-1D79-67748338D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874BAFF-0376-10DF-5FAE-97A9A6FBE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de-DE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38A978A-FAE7-0B3B-8743-BE6F722C0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0E95C52-702E-0B31-51DC-21709E30CD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de-DE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16A57F3-060C-4F74-E72D-81AFEF85E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4E279-21A3-4DEB-9519-BEA4E896BF0C}" type="datetimeFigureOut">
              <a:rPr lang="de-DE" smtClean="0"/>
              <a:t>08.05.2024</a:t>
            </a:fld>
            <a:endParaRPr lang="de-DE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2F65B2E-14BC-3E7E-EAF1-294442BD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755BAB7-552C-FC59-1104-D4694D330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2490-6CD5-4FBE-96E2-F2DB852313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660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404B98-9BC6-9A0E-4B87-D030C4E20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de-DE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0027C9C-22A8-CA06-31D1-646BE5126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4E279-21A3-4DEB-9519-BEA4E896BF0C}" type="datetimeFigureOut">
              <a:rPr lang="de-DE" smtClean="0"/>
              <a:t>08.05.2024</a:t>
            </a:fld>
            <a:endParaRPr lang="de-DE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8C73F04-7641-38F3-13E4-0E3BA68D6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A97C883-E49C-77D9-B6CF-A75861A84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2490-6CD5-4FBE-96E2-F2DB852313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07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708A5EF-7982-7187-5E89-59766A206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4E279-21A3-4DEB-9519-BEA4E896BF0C}" type="datetimeFigureOut">
              <a:rPr lang="de-DE" smtClean="0"/>
              <a:t>08.05.2024</a:t>
            </a:fld>
            <a:endParaRPr lang="de-DE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8769392-1855-512E-A502-8B5CF03CF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B537E14-330E-6743-6A6D-71CB24322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2490-6CD5-4FBE-96E2-F2DB852313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3038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EAC154-F15F-ECBD-1208-501ABC148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de-DE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786D745-0854-CDAF-32FE-51BE20276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de-DE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AA8946E-A8D5-6FCD-BCBF-01863884B2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D40CCC7-BA66-00F1-1EB1-50C97D5D4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4E279-21A3-4DEB-9519-BEA4E896BF0C}" type="datetimeFigureOut">
              <a:rPr lang="de-DE" smtClean="0"/>
              <a:t>08.05.2024</a:t>
            </a:fld>
            <a:endParaRPr lang="de-DE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0E5A5AF-D4E8-B44F-0BC9-7DB9C5F4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236DFB1-8B77-763E-F4D0-E259765E8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2490-6CD5-4FBE-96E2-F2DB852313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82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7B5813-ADF7-B5A1-9B04-EFF5DA418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de-DE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F5A724A-D356-04E1-C1FA-F31FE4A49B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BEF7286-CF85-12A9-C345-102923EDD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B153529-EC34-4134-E608-60BC95E5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4E279-21A3-4DEB-9519-BEA4E896BF0C}" type="datetimeFigureOut">
              <a:rPr lang="de-DE" smtClean="0"/>
              <a:t>08.05.2024</a:t>
            </a:fld>
            <a:endParaRPr lang="de-DE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1D53FC1-0D8F-8A2B-0450-E3E54B822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23B0F10-EDF4-97BC-3AE1-A7917D815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42490-6CD5-4FBE-96E2-F2DB852313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6729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33BDDD5-22A2-CB4B-8E76-9A88381FE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de-DE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11E8A70-9C1B-F814-3E20-58038D587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de-DE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5DC419C-B6E7-7B55-A119-A77B9B5698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4E279-21A3-4DEB-9519-BEA4E896BF0C}" type="datetimeFigureOut">
              <a:rPr lang="de-DE" smtClean="0"/>
              <a:t>08.05.2024</a:t>
            </a:fld>
            <a:endParaRPr lang="de-DE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9499897-5253-032F-C5A6-B061584ECC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B227060-A3C4-07F2-DBB8-5AAF62F2B3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42490-6CD5-4FBE-96E2-F2DB852313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168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0F848C-4529-90BD-3958-A4412541C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6769" y="1791281"/>
            <a:ext cx="9144000" cy="1303283"/>
          </a:xfrm>
        </p:spPr>
        <p:txBody>
          <a:bodyPr/>
          <a:lstStyle/>
          <a:p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Ja——Nein——Doch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56D6DA-1355-194E-F4F0-80FE76F363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6842" y="5654234"/>
            <a:ext cx="3917298" cy="1203766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汪焰</a:t>
            </a:r>
            <a:r>
              <a:rPr lang="zh-CN" altLang="en-US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Ida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202230092221</a:t>
            </a:r>
            <a:endParaRPr lang="de-D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326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5BA750D7-75E1-09D4-BFA5-B21B08A1A409}"/>
              </a:ext>
            </a:extLst>
          </p:cNvPr>
          <p:cNvSpPr txBox="1"/>
          <p:nvPr/>
        </p:nvSpPr>
        <p:spPr>
          <a:xfrm>
            <a:off x="630620" y="546538"/>
            <a:ext cx="49083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 </a:t>
            </a:r>
            <a:r>
              <a:rPr lang="de-DE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Beispielsätze</a:t>
            </a:r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0F1AC81-88ED-1A7A-1487-E9A14A677942}"/>
              </a:ext>
            </a:extLst>
          </p:cNvPr>
          <p:cNvSpPr txBox="1"/>
          <p:nvPr/>
        </p:nvSpPr>
        <p:spPr>
          <a:xfrm>
            <a:off x="351100" y="1307214"/>
            <a:ext cx="115045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Waren Sie schon einmal in Österreich?                     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CE6D8ED-0C02-3EBF-79A1-7E9CF325090B}"/>
              </a:ext>
            </a:extLst>
          </p:cNvPr>
          <p:cNvSpPr txBox="1"/>
          <p:nvPr/>
        </p:nvSpPr>
        <p:spPr>
          <a:xfrm>
            <a:off x="7858611" y="1984469"/>
            <a:ext cx="4073755" cy="974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de-DE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Nein</a:t>
            </a:r>
            <a:r>
              <a:rPr kumimoji="0" lang="de-DE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ich war noch nie in   </a:t>
            </a:r>
          </a:p>
          <a:p>
            <a:r>
              <a:rPr kumimoji="0" lang="de-DE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Österreich. </a:t>
            </a:r>
            <a:endParaRPr lang="de-DE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4345322-0C21-0167-1181-D17E9F849099}"/>
              </a:ext>
            </a:extLst>
          </p:cNvPr>
          <p:cNvSpPr txBox="1"/>
          <p:nvPr/>
        </p:nvSpPr>
        <p:spPr>
          <a:xfrm>
            <a:off x="336331" y="3268717"/>
            <a:ext cx="5475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Arbeiten Sie im Export?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A7609C5-3A08-D03D-F297-5FECAC131FEA}"/>
              </a:ext>
            </a:extLst>
          </p:cNvPr>
          <p:cNvSpPr txBox="1"/>
          <p:nvPr/>
        </p:nvSpPr>
        <p:spPr>
          <a:xfrm>
            <a:off x="7767145" y="3268717"/>
            <a:ext cx="44248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arbeite im Export.</a:t>
            </a:r>
          </a:p>
          <a:p>
            <a:pPr algn="just"/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Nein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ich arbeite im Import.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0AFD5DD-941E-06B7-BDC7-193858C39CB5}"/>
              </a:ext>
            </a:extLst>
          </p:cNvPr>
          <p:cNvSpPr txBox="1"/>
          <p:nvPr/>
        </p:nvSpPr>
        <p:spPr>
          <a:xfrm>
            <a:off x="351100" y="4908332"/>
            <a:ext cx="5339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Haben wir heute Unterricht？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6AD071E8-09CD-D0FE-0A56-CDF2B9766454}"/>
              </a:ext>
            </a:extLst>
          </p:cNvPr>
          <p:cNvSpPr txBox="1"/>
          <p:nvPr/>
        </p:nvSpPr>
        <p:spPr>
          <a:xfrm>
            <a:off x="7767144" y="4446169"/>
            <a:ext cx="46035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natürlich haben wir Unterricht.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Nein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Heute haben wir keinen Unterricht. Heute ist Sonntag.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37D4B49-7231-EC25-535C-6FCCAB7B0271}"/>
              </a:ext>
            </a:extLst>
          </p:cNvPr>
          <p:cNvSpPr txBox="1"/>
          <p:nvPr/>
        </p:nvSpPr>
        <p:spPr>
          <a:xfrm>
            <a:off x="7767144" y="1370277"/>
            <a:ext cx="3920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de-DE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de-DE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</a:t>
            </a:r>
            <a:r>
              <a:rPr kumimoji="0" lang="de-DE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ich war in Österreich.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32260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D20B740-FBAB-1188-A352-E88DFBA7FB7E}"/>
              </a:ext>
            </a:extLst>
          </p:cNvPr>
          <p:cNvSpPr txBox="1"/>
          <p:nvPr/>
        </p:nvSpPr>
        <p:spPr>
          <a:xfrm>
            <a:off x="798653" y="555585"/>
            <a:ext cx="445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d)Kommst du heute Abend?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A074C361-B274-85AD-EF03-BA6877ECD3A5}"/>
              </a:ext>
            </a:extLst>
          </p:cNvPr>
          <p:cNvSpPr txBox="1"/>
          <p:nvPr/>
        </p:nvSpPr>
        <p:spPr>
          <a:xfrm>
            <a:off x="7072132" y="555585"/>
            <a:ext cx="4213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ich komme.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8E02A61-795A-15B4-2845-69F385CF6207}"/>
              </a:ext>
            </a:extLst>
          </p:cNvPr>
          <p:cNvSpPr txBox="1"/>
          <p:nvPr/>
        </p:nvSpPr>
        <p:spPr>
          <a:xfrm>
            <a:off x="7072132" y="1342663"/>
            <a:ext cx="4352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Nein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ich komme nicht</a:t>
            </a:r>
            <a:r>
              <a:rPr lang="de-DE" dirty="0"/>
              <a:t>.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384715B-DD92-9C93-D812-A632BB1E5ECD}"/>
              </a:ext>
            </a:extLst>
          </p:cNvPr>
          <p:cNvSpPr txBox="1"/>
          <p:nvPr/>
        </p:nvSpPr>
        <p:spPr>
          <a:xfrm>
            <a:off x="798653" y="2754775"/>
            <a:ext cx="38196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e)Möchtest du Pizza essen?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1FC1067-29FF-07B5-4914-1A7BB48A73DF}"/>
              </a:ext>
            </a:extLst>
          </p:cNvPr>
          <p:cNvSpPr txBox="1"/>
          <p:nvPr/>
        </p:nvSpPr>
        <p:spPr>
          <a:xfrm>
            <a:off x="7072132" y="2581154"/>
            <a:ext cx="4027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ich möchte Pizza essen.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FCCA949A-C052-D237-2B3E-0AD3BE66046A}"/>
              </a:ext>
            </a:extLst>
          </p:cNvPr>
          <p:cNvSpPr txBox="1"/>
          <p:nvPr/>
        </p:nvSpPr>
        <p:spPr>
          <a:xfrm>
            <a:off x="7072131" y="3523687"/>
            <a:ext cx="43212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Nein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ich möchte nicht Pizza essen.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0C5F8E1-D1A8-9A14-9842-718F6FDAB758}"/>
              </a:ext>
            </a:extLst>
          </p:cNvPr>
          <p:cNvSpPr txBox="1"/>
          <p:nvPr/>
        </p:nvSpPr>
        <p:spPr>
          <a:xfrm>
            <a:off x="995423" y="5556864"/>
            <a:ext cx="9271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针对一般疑问句作肯定回答时用 </a:t>
            </a:r>
            <a:r>
              <a:rPr kumimoji="0" lang="en-US" altLang="zh-CN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00"/>
                </a:highligh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ja</a:t>
            </a:r>
            <a:r>
              <a:rPr kumimoji="0" lang="en-US" altLang="zh-CN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，作否定回答时用 </a:t>
            </a:r>
            <a:r>
              <a:rPr kumimoji="0" lang="en-US" altLang="zh-CN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00"/>
                </a:highligh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nein</a:t>
            </a:r>
            <a:r>
              <a:rPr kumimoji="0" lang="en-US" altLang="zh-CN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kumimoji="0" lang="de-DE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650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BB937F8A-C722-96AD-D4C9-26D955D5C273}"/>
              </a:ext>
            </a:extLst>
          </p:cNvPr>
          <p:cNvSpPr txBox="1"/>
          <p:nvPr/>
        </p:nvSpPr>
        <p:spPr>
          <a:xfrm>
            <a:off x="472433" y="535893"/>
            <a:ext cx="11241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Kommst du heute Abend </a:t>
            </a:r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nicht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？                          </a:t>
            </a:r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Doch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ich komme</a:t>
            </a:r>
            <a:r>
              <a:rPr lang="de-DE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de-D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AE2EB20-60EA-FCF1-E9F9-C0ED402FAC3F}"/>
              </a:ext>
            </a:extLst>
          </p:cNvPr>
          <p:cNvSpPr txBox="1"/>
          <p:nvPr/>
        </p:nvSpPr>
        <p:spPr>
          <a:xfrm>
            <a:off x="7859210" y="1070688"/>
            <a:ext cx="38543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Vielleicht ein bisschen später.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797E36B-2888-B723-AD06-F38846588863}"/>
              </a:ext>
            </a:extLst>
          </p:cNvPr>
          <p:cNvSpPr txBox="1"/>
          <p:nvPr/>
        </p:nvSpPr>
        <p:spPr>
          <a:xfrm>
            <a:off x="7859210" y="2176041"/>
            <a:ext cx="365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ich komme </a:t>
            </a:r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nicht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Ich habe keine Zeit.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B8A343D-7361-9FE9-E804-AFF214DC38A0}"/>
              </a:ext>
            </a:extLst>
          </p:cNvPr>
          <p:cNvSpPr txBox="1"/>
          <p:nvPr/>
        </p:nvSpPr>
        <p:spPr>
          <a:xfrm>
            <a:off x="601884" y="3808203"/>
            <a:ext cx="47919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g) Habt ihr </a:t>
            </a:r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keine 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Mittagspause?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7A4AC8C-9B1A-89B2-D083-E694341A6369}"/>
              </a:ext>
            </a:extLst>
          </p:cNvPr>
          <p:cNvSpPr txBox="1"/>
          <p:nvPr/>
        </p:nvSpPr>
        <p:spPr>
          <a:xfrm>
            <a:off x="7801337" y="3854370"/>
            <a:ext cx="365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Doch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wir machen gleich Mittagspause.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557CC11-5EE6-E3CB-874A-18F9B96DC448}"/>
              </a:ext>
            </a:extLst>
          </p:cNvPr>
          <p:cNvSpPr txBox="1"/>
          <p:nvPr/>
        </p:nvSpPr>
        <p:spPr>
          <a:xfrm>
            <a:off x="7749251" y="5190198"/>
            <a:ext cx="37617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Nein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wir haben heute </a:t>
            </a:r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keine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Mittagspause.</a:t>
            </a:r>
          </a:p>
        </p:txBody>
      </p:sp>
    </p:spTree>
    <p:extLst>
      <p:ext uri="{BB962C8B-B14F-4D97-AF65-F5344CB8AC3E}">
        <p14:creationId xmlns:p14="http://schemas.microsoft.com/office/powerpoint/2010/main" val="2484868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49CB28D-D780-FC4B-2B67-2246AFEA7AE8}"/>
              </a:ext>
            </a:extLst>
          </p:cNvPr>
          <p:cNvSpPr txBox="1"/>
          <p:nvPr/>
        </p:nvSpPr>
        <p:spPr>
          <a:xfrm>
            <a:off x="578734" y="856527"/>
            <a:ext cx="42594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h) Hatte Herr Meier </a:t>
            </a:r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keinen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Termin mit Herrn Brückner?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21BB9F2-D1D2-4582-6A40-AACB74FADE44}"/>
              </a:ext>
            </a:extLst>
          </p:cNvPr>
          <p:cNvSpPr txBox="1"/>
          <p:nvPr/>
        </p:nvSpPr>
        <p:spPr>
          <a:xfrm>
            <a:off x="6921660" y="995422"/>
            <a:ext cx="35302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Doch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aber er konnte nicht kommen.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382A6B9-A1CE-E5F2-862B-5725974C77D8}"/>
              </a:ext>
            </a:extLst>
          </p:cNvPr>
          <p:cNvSpPr txBox="1"/>
          <p:nvPr/>
        </p:nvSpPr>
        <p:spPr>
          <a:xfrm>
            <a:off x="6921660" y="2178660"/>
            <a:ext cx="43289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Nein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er hat </a:t>
            </a:r>
            <a:r>
              <a:rPr lang="de-DE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keinen Termin mit Herrn Brückner.</a:t>
            </a:r>
            <a:endParaRPr lang="de-D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5B5E63E-EE5F-F029-17AF-FFF4D7877DA1}"/>
              </a:ext>
            </a:extLst>
          </p:cNvPr>
          <p:cNvSpPr txBox="1"/>
          <p:nvPr/>
        </p:nvSpPr>
        <p:spPr>
          <a:xfrm>
            <a:off x="486136" y="4263583"/>
            <a:ext cx="44446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 Arbeitest du </a:t>
            </a:r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nicht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bei VW Shanghai? 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B7F0F369-20B8-4672-8345-42E8BF7BB4DD}"/>
              </a:ext>
            </a:extLst>
          </p:cNvPr>
          <p:cNvSpPr txBox="1"/>
          <p:nvPr/>
        </p:nvSpPr>
        <p:spPr>
          <a:xfrm>
            <a:off x="6921660" y="5173131"/>
            <a:ext cx="3530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Nein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bei Siemens.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0E90535-C611-C757-3B59-AC0B6C657D15}"/>
              </a:ext>
            </a:extLst>
          </p:cNvPr>
          <p:cNvSpPr txBox="1"/>
          <p:nvPr/>
        </p:nvSpPr>
        <p:spPr>
          <a:xfrm>
            <a:off x="6921659" y="3989893"/>
            <a:ext cx="40627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Doch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,ich arbeite bei </a:t>
            </a:r>
            <a:r>
              <a:rPr lang="de-DE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VW Shanghai. </a:t>
            </a:r>
            <a:endParaRPr lang="de-D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CE514E0-0440-1287-7467-EC3920378CFD}"/>
              </a:ext>
            </a:extLst>
          </p:cNvPr>
          <p:cNvSpPr txBox="1"/>
          <p:nvPr/>
        </p:nvSpPr>
        <p:spPr>
          <a:xfrm>
            <a:off x="486135" y="5493641"/>
            <a:ext cx="63082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针对有</a:t>
            </a:r>
            <a:r>
              <a:rPr kumimoji="0" lang="de-DE" altLang="zh-CN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00"/>
                </a:highligh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nicht</a:t>
            </a:r>
            <a:r>
              <a:rPr kumimoji="0" lang="de-DE" altLang="zh-CN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de-DE" altLang="zh-CN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kumimoji="0" lang="de-DE" altLang="zh-CN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00"/>
                </a:highligh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kein 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等否定词的一般疑问句作回答时用</a:t>
            </a:r>
            <a:r>
              <a:rPr kumimoji="0" lang="de-DE" altLang="zh-CN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00"/>
                </a:highligh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nein</a:t>
            </a:r>
            <a:r>
              <a:rPr kumimoji="0" lang="de-DE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或</a:t>
            </a:r>
            <a:r>
              <a:rPr kumimoji="0" lang="de-DE" altLang="zh-CN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00"/>
                </a:highligh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doch</a:t>
            </a:r>
            <a:r>
              <a:rPr kumimoji="0" lang="de-DE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。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用</a:t>
            </a:r>
            <a:r>
              <a:rPr kumimoji="0" lang="de-DE" altLang="zh-CN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00"/>
                </a:highligh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nein</a:t>
            </a:r>
            <a:r>
              <a:rPr kumimoji="0" lang="de-DE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回答时，答句中有否定词，而用 </a:t>
            </a:r>
            <a:r>
              <a:rPr kumimoji="0" lang="de-DE" altLang="zh-CN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00"/>
                </a:highligh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doch</a:t>
            </a:r>
            <a:r>
              <a:rPr kumimoji="0" lang="de-DE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回答时，答句中无否定词。</a:t>
            </a:r>
            <a:endParaRPr kumimoji="0" lang="de-DE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2019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38CB623-4AAF-DC71-6F80-2E38E6C35DD3}"/>
              </a:ext>
            </a:extLst>
          </p:cNvPr>
          <p:cNvSpPr/>
          <p:nvPr/>
        </p:nvSpPr>
        <p:spPr>
          <a:xfrm>
            <a:off x="1994067" y="2284428"/>
            <a:ext cx="8643713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15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Vielen</a:t>
            </a:r>
            <a:r>
              <a:rPr lang="en-US" altLang="zh-CN" sz="115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Dank!</a:t>
            </a:r>
            <a:endParaRPr lang="zh-CN" altLang="en-US" sz="115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066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289</Words>
  <Application>Microsoft Office PowerPoint</Application>
  <PresentationFormat>宽屏</PresentationFormat>
  <Paragraphs>35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等线</vt:lpstr>
      <vt:lpstr>等线 Light</vt:lpstr>
      <vt:lpstr>宋体</vt:lpstr>
      <vt:lpstr>Arial</vt:lpstr>
      <vt:lpstr>Times New Roman</vt:lpstr>
      <vt:lpstr>Office 主题​​</vt:lpstr>
      <vt:lpstr>Ja——Nein——Doch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Ja——Nein——Doch</dc:title>
  <dc:creator>3272627570@qq.com</dc:creator>
  <cp:lastModifiedBy>3272627570@qq.com</cp:lastModifiedBy>
  <cp:revision>3</cp:revision>
  <dcterms:created xsi:type="dcterms:W3CDTF">2024-04-21T07:22:30Z</dcterms:created>
  <dcterms:modified xsi:type="dcterms:W3CDTF">2024-05-08T05:49:17Z</dcterms:modified>
</cp:coreProperties>
</file>