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8" autoAdjust="0"/>
    <p:restoredTop sz="94649" autoAdjust="0"/>
  </p:normalViewPr>
  <p:slideViewPr>
    <p:cSldViewPr>
      <p:cViewPr varScale="1">
        <p:scale>
          <a:sx n="67" d="100"/>
          <a:sy n="67" d="100"/>
        </p:scale>
        <p:origin x="-1476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BAE2347-2E65-49E8-8B47-933DFB0D9CA6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zh-CN" altLang="en-US"/>
        </a:p>
      </dgm:t>
    </dgm:pt>
    <dgm:pt modelId="{63D39903-EAF7-43EE-BBCB-84B9DE6011AB}">
      <dgm:prSet phldrT="[文本]"/>
      <dgm:spPr/>
      <dgm:t>
        <a:bodyPr/>
        <a:lstStyle/>
        <a:p>
          <a:r>
            <a:rPr lang="en-US" altLang="zh-CN" dirty="0" smtClean="0"/>
            <a:t>Cultural Input</a:t>
          </a:r>
          <a:endParaRPr lang="zh-CN" altLang="en-US" dirty="0"/>
        </a:p>
      </dgm:t>
    </dgm:pt>
    <dgm:pt modelId="{55F42863-CC5C-486A-8FCC-50F91AD6392D}" type="parTrans" cxnId="{CEFF144E-AA6D-4458-A0A4-7B90558ED09C}">
      <dgm:prSet/>
      <dgm:spPr/>
      <dgm:t>
        <a:bodyPr/>
        <a:lstStyle/>
        <a:p>
          <a:endParaRPr lang="zh-CN" altLang="en-US"/>
        </a:p>
      </dgm:t>
    </dgm:pt>
    <dgm:pt modelId="{6DD6F32A-6F36-40B5-B562-CF6EE59F7A28}" type="sibTrans" cxnId="{CEFF144E-AA6D-4458-A0A4-7B90558ED09C}">
      <dgm:prSet/>
      <dgm:spPr/>
      <dgm:t>
        <a:bodyPr/>
        <a:lstStyle/>
        <a:p>
          <a:endParaRPr lang="zh-CN" altLang="en-US"/>
        </a:p>
      </dgm:t>
    </dgm:pt>
    <dgm:pt modelId="{C2E90D8B-CAC6-42A2-928C-5B4A036C2D7F}">
      <dgm:prSet phldrT="[文本]"/>
      <dgm:spPr/>
      <dgm:t>
        <a:bodyPr/>
        <a:lstStyle/>
        <a:p>
          <a:r>
            <a:rPr lang="en-US" altLang="zh-CN" dirty="0" smtClean="0"/>
            <a:t>The East Spread of Western Learning</a:t>
          </a:r>
          <a:endParaRPr lang="zh-CN" altLang="en-US" dirty="0"/>
        </a:p>
      </dgm:t>
    </dgm:pt>
    <dgm:pt modelId="{6111661C-75AC-405C-978F-9A50DA3D3F3D}" type="parTrans" cxnId="{A9889610-0C84-4482-A0A0-371158E1337F}">
      <dgm:prSet/>
      <dgm:spPr/>
      <dgm:t>
        <a:bodyPr/>
        <a:lstStyle/>
        <a:p>
          <a:endParaRPr lang="zh-CN" altLang="en-US"/>
        </a:p>
      </dgm:t>
    </dgm:pt>
    <dgm:pt modelId="{D1DF3A49-D9AE-43C0-8E7C-F8049FDC8B4F}" type="sibTrans" cxnId="{A9889610-0C84-4482-A0A0-371158E1337F}">
      <dgm:prSet/>
      <dgm:spPr/>
      <dgm:t>
        <a:bodyPr/>
        <a:lstStyle/>
        <a:p>
          <a:endParaRPr lang="zh-CN" altLang="en-US"/>
        </a:p>
      </dgm:t>
    </dgm:pt>
    <dgm:pt modelId="{F3FA2DCB-84A5-4EDA-9F84-5E7AE88937E1}">
      <dgm:prSet phldrT="[文本]"/>
      <dgm:spPr/>
      <dgm:t>
        <a:bodyPr/>
        <a:lstStyle/>
        <a:p>
          <a:r>
            <a:rPr lang="en-US" altLang="zh-CN" dirty="0" smtClean="0"/>
            <a:t>Cultural Output</a:t>
          </a:r>
          <a:endParaRPr lang="zh-CN" altLang="en-US" dirty="0"/>
        </a:p>
      </dgm:t>
    </dgm:pt>
    <dgm:pt modelId="{4063CC87-C033-476F-B02B-FEF46BD14298}" type="parTrans" cxnId="{DF877ACC-8BF4-4361-A526-C7981A69B53F}">
      <dgm:prSet/>
      <dgm:spPr/>
      <dgm:t>
        <a:bodyPr/>
        <a:lstStyle/>
        <a:p>
          <a:endParaRPr lang="zh-CN" altLang="en-US"/>
        </a:p>
      </dgm:t>
    </dgm:pt>
    <dgm:pt modelId="{39B72C44-0527-4568-B414-92B01214066F}" type="sibTrans" cxnId="{DF877ACC-8BF4-4361-A526-C7981A69B53F}">
      <dgm:prSet/>
      <dgm:spPr/>
      <dgm:t>
        <a:bodyPr/>
        <a:lstStyle/>
        <a:p>
          <a:endParaRPr lang="zh-CN" altLang="en-US"/>
        </a:p>
      </dgm:t>
    </dgm:pt>
    <dgm:pt modelId="{79B781B6-29DF-4F2E-8C18-0E459B7CEF65}">
      <dgm:prSet phldrT="[文本]"/>
      <dgm:spPr/>
      <dgm:t>
        <a:bodyPr/>
        <a:lstStyle/>
        <a:p>
          <a:r>
            <a:rPr lang="en-US" altLang="zh-CN" dirty="0" smtClean="0"/>
            <a:t>Transliteration</a:t>
          </a:r>
          <a:endParaRPr lang="zh-CN" altLang="en-US" dirty="0"/>
        </a:p>
      </dgm:t>
    </dgm:pt>
    <dgm:pt modelId="{05D8651B-84E2-4F1E-8A84-B9B9ECB6DE17}" type="parTrans" cxnId="{8D2549A4-DE46-45C9-9300-1272376B7A13}">
      <dgm:prSet/>
      <dgm:spPr/>
      <dgm:t>
        <a:bodyPr/>
        <a:lstStyle/>
        <a:p>
          <a:endParaRPr lang="zh-CN" altLang="en-US"/>
        </a:p>
      </dgm:t>
    </dgm:pt>
    <dgm:pt modelId="{C9BCB339-1C8C-4F66-A887-E79EBD589588}" type="sibTrans" cxnId="{8D2549A4-DE46-45C9-9300-1272376B7A13}">
      <dgm:prSet/>
      <dgm:spPr/>
      <dgm:t>
        <a:bodyPr/>
        <a:lstStyle/>
        <a:p>
          <a:endParaRPr lang="zh-CN" altLang="en-US"/>
        </a:p>
      </dgm:t>
    </dgm:pt>
    <dgm:pt modelId="{460A4DD4-A8C9-440E-8455-4359AA2AC661}">
      <dgm:prSet phldrT="[文本]"/>
      <dgm:spPr/>
      <dgm:t>
        <a:bodyPr/>
        <a:lstStyle/>
        <a:p>
          <a:r>
            <a:rPr lang="en-US" altLang="zh-CN" dirty="0" smtClean="0"/>
            <a:t>Masterpiece during the 19</a:t>
          </a:r>
          <a:r>
            <a:rPr lang="en-US" altLang="zh-CN" baseline="30000" dirty="0" smtClean="0"/>
            <a:t>th</a:t>
          </a:r>
          <a:r>
            <a:rPr lang="en-US" altLang="zh-CN" dirty="0" smtClean="0"/>
            <a:t> Century</a:t>
          </a:r>
          <a:endParaRPr lang="zh-CN" altLang="en-US" dirty="0"/>
        </a:p>
      </dgm:t>
    </dgm:pt>
    <dgm:pt modelId="{164C2B71-08AF-4AD1-B709-E22CB72A1CA1}" type="parTrans" cxnId="{9103F953-6F73-4C84-A0A4-2EB1D7A3043B}">
      <dgm:prSet/>
      <dgm:spPr/>
      <dgm:t>
        <a:bodyPr/>
        <a:lstStyle/>
        <a:p>
          <a:endParaRPr lang="zh-CN" altLang="en-US"/>
        </a:p>
      </dgm:t>
    </dgm:pt>
    <dgm:pt modelId="{67952234-CF48-4C3B-83E4-2A9F910A7CE9}" type="sibTrans" cxnId="{9103F953-6F73-4C84-A0A4-2EB1D7A3043B}">
      <dgm:prSet/>
      <dgm:spPr/>
      <dgm:t>
        <a:bodyPr/>
        <a:lstStyle/>
        <a:p>
          <a:endParaRPr lang="zh-CN" altLang="en-US"/>
        </a:p>
      </dgm:t>
    </dgm:pt>
    <dgm:pt modelId="{13CB1187-D6FD-4A1A-AF51-BCED3BF98854}">
      <dgm:prSet phldrT="[文本]"/>
      <dgm:spPr/>
      <dgm:t>
        <a:bodyPr/>
        <a:lstStyle/>
        <a:p>
          <a:r>
            <a:rPr lang="en-US" altLang="zh-CN" dirty="0" smtClean="0"/>
            <a:t>Literal Translation</a:t>
          </a:r>
          <a:endParaRPr lang="zh-CN" altLang="en-US" dirty="0"/>
        </a:p>
      </dgm:t>
    </dgm:pt>
    <dgm:pt modelId="{D599EF70-CC51-425F-BE21-81CEE57B6D1B}" type="parTrans" cxnId="{62D8AFDC-64ED-4851-9D43-B2F952AE0092}">
      <dgm:prSet/>
      <dgm:spPr/>
      <dgm:t>
        <a:bodyPr/>
        <a:lstStyle/>
        <a:p>
          <a:endParaRPr lang="zh-CN" altLang="en-US"/>
        </a:p>
      </dgm:t>
    </dgm:pt>
    <dgm:pt modelId="{DE3B084C-88AA-4AF8-AFE0-94DFB3683072}" type="sibTrans" cxnId="{62D8AFDC-64ED-4851-9D43-B2F952AE0092}">
      <dgm:prSet/>
      <dgm:spPr/>
      <dgm:t>
        <a:bodyPr/>
        <a:lstStyle/>
        <a:p>
          <a:endParaRPr lang="zh-CN" altLang="en-US"/>
        </a:p>
      </dgm:t>
    </dgm:pt>
    <dgm:pt modelId="{9083871E-F264-4301-BC9E-37364DEB961D}">
      <dgm:prSet phldrT="[文本]"/>
      <dgm:spPr/>
      <dgm:t>
        <a:bodyPr/>
        <a:lstStyle/>
        <a:p>
          <a:r>
            <a:rPr lang="en-US" altLang="zh-CN" dirty="0" smtClean="0"/>
            <a:t>Creative Translation</a:t>
          </a:r>
          <a:endParaRPr lang="zh-CN" altLang="en-US" dirty="0"/>
        </a:p>
      </dgm:t>
    </dgm:pt>
    <dgm:pt modelId="{C2E64BDB-3DC2-4AD0-921C-A632E1BAB84D}" type="parTrans" cxnId="{C0844212-0701-4F1C-A07C-8415E7F7462C}">
      <dgm:prSet/>
      <dgm:spPr/>
      <dgm:t>
        <a:bodyPr/>
        <a:lstStyle/>
        <a:p>
          <a:endParaRPr lang="zh-CN" altLang="en-US"/>
        </a:p>
      </dgm:t>
    </dgm:pt>
    <dgm:pt modelId="{A50B073E-E419-46D3-A708-3D98C2A219F5}" type="sibTrans" cxnId="{C0844212-0701-4F1C-A07C-8415E7F7462C}">
      <dgm:prSet/>
      <dgm:spPr/>
      <dgm:t>
        <a:bodyPr/>
        <a:lstStyle/>
        <a:p>
          <a:endParaRPr lang="zh-CN" altLang="en-US"/>
        </a:p>
      </dgm:t>
    </dgm:pt>
    <dgm:pt modelId="{18C82126-3195-4852-8EA2-FB5D2B828D7C}" type="pres">
      <dgm:prSet presAssocID="{5BAE2347-2E65-49E8-8B47-933DFB0D9CA6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zh-CN" altLang="en-US"/>
        </a:p>
      </dgm:t>
    </dgm:pt>
    <dgm:pt modelId="{D89C78CC-836F-45A3-A23A-DD113D06F466}" type="pres">
      <dgm:prSet presAssocID="{63D39903-EAF7-43EE-BBCB-84B9DE6011AB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AADA97C0-C709-426D-8D3D-8F3199059117}" type="pres">
      <dgm:prSet presAssocID="{63D39903-EAF7-43EE-BBCB-84B9DE6011AB}" presName="childText" presStyleLbl="revTx" presStyleIdx="0" presStyleCnt="2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BDE9F41E-BE2A-4B51-A578-0558107AF97A}" type="pres">
      <dgm:prSet presAssocID="{F3FA2DCB-84A5-4EDA-9F84-5E7AE88937E1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88ECFE83-1823-4CB1-B487-808982C60C40}" type="pres">
      <dgm:prSet presAssocID="{F3FA2DCB-84A5-4EDA-9F84-5E7AE88937E1}" presName="childText" presStyleLbl="revTx" presStyleIdx="1" presStyleCnt="2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</dgm:ptLst>
  <dgm:cxnLst>
    <dgm:cxn modelId="{DF877ACC-8BF4-4361-A526-C7981A69B53F}" srcId="{5BAE2347-2E65-49E8-8B47-933DFB0D9CA6}" destId="{F3FA2DCB-84A5-4EDA-9F84-5E7AE88937E1}" srcOrd="1" destOrd="0" parTransId="{4063CC87-C033-476F-B02B-FEF46BD14298}" sibTransId="{39B72C44-0527-4568-B414-92B01214066F}"/>
    <dgm:cxn modelId="{664F19FF-80F0-4DB9-B64C-2E7E4BB04862}" type="presOf" srcId="{C2E90D8B-CAC6-42A2-928C-5B4A036C2D7F}" destId="{AADA97C0-C709-426D-8D3D-8F3199059117}" srcOrd="0" destOrd="0" presId="urn:microsoft.com/office/officeart/2005/8/layout/vList2"/>
    <dgm:cxn modelId="{B053EE0B-73A2-4878-8D1A-14ABAA08FAFA}" type="presOf" srcId="{63D39903-EAF7-43EE-BBCB-84B9DE6011AB}" destId="{D89C78CC-836F-45A3-A23A-DD113D06F466}" srcOrd="0" destOrd="0" presId="urn:microsoft.com/office/officeart/2005/8/layout/vList2"/>
    <dgm:cxn modelId="{CEFF144E-AA6D-4458-A0A4-7B90558ED09C}" srcId="{5BAE2347-2E65-49E8-8B47-933DFB0D9CA6}" destId="{63D39903-EAF7-43EE-BBCB-84B9DE6011AB}" srcOrd="0" destOrd="0" parTransId="{55F42863-CC5C-486A-8FCC-50F91AD6392D}" sibTransId="{6DD6F32A-6F36-40B5-B562-CF6EE59F7A28}"/>
    <dgm:cxn modelId="{C1AF817F-9ECB-4707-A26D-859244E78EEB}" type="presOf" srcId="{5BAE2347-2E65-49E8-8B47-933DFB0D9CA6}" destId="{18C82126-3195-4852-8EA2-FB5D2B828D7C}" srcOrd="0" destOrd="0" presId="urn:microsoft.com/office/officeart/2005/8/layout/vList2"/>
    <dgm:cxn modelId="{E20D3DD8-221A-450F-8A8B-ABC41E26C7E5}" type="presOf" srcId="{9083871E-F264-4301-BC9E-37364DEB961D}" destId="{88ECFE83-1823-4CB1-B487-808982C60C40}" srcOrd="0" destOrd="2" presId="urn:microsoft.com/office/officeart/2005/8/layout/vList2"/>
    <dgm:cxn modelId="{6CE87CD1-5DFC-434E-92C2-D5042A724FA6}" type="presOf" srcId="{79B781B6-29DF-4F2E-8C18-0E459B7CEF65}" destId="{88ECFE83-1823-4CB1-B487-808982C60C40}" srcOrd="0" destOrd="0" presId="urn:microsoft.com/office/officeart/2005/8/layout/vList2"/>
    <dgm:cxn modelId="{27EB5120-4AED-4FE1-A104-7EB3E1F9B1AE}" type="presOf" srcId="{13CB1187-D6FD-4A1A-AF51-BCED3BF98854}" destId="{88ECFE83-1823-4CB1-B487-808982C60C40}" srcOrd="0" destOrd="1" presId="urn:microsoft.com/office/officeart/2005/8/layout/vList2"/>
    <dgm:cxn modelId="{A9889610-0C84-4482-A0A0-371158E1337F}" srcId="{63D39903-EAF7-43EE-BBCB-84B9DE6011AB}" destId="{C2E90D8B-CAC6-42A2-928C-5B4A036C2D7F}" srcOrd="0" destOrd="0" parTransId="{6111661C-75AC-405C-978F-9A50DA3D3F3D}" sibTransId="{D1DF3A49-D9AE-43C0-8E7C-F8049FDC8B4F}"/>
    <dgm:cxn modelId="{8D2549A4-DE46-45C9-9300-1272376B7A13}" srcId="{F3FA2DCB-84A5-4EDA-9F84-5E7AE88937E1}" destId="{79B781B6-29DF-4F2E-8C18-0E459B7CEF65}" srcOrd="0" destOrd="0" parTransId="{05D8651B-84E2-4F1E-8A84-B9B9ECB6DE17}" sibTransId="{C9BCB339-1C8C-4F66-A887-E79EBD589588}"/>
    <dgm:cxn modelId="{9103F953-6F73-4C84-A0A4-2EB1D7A3043B}" srcId="{63D39903-EAF7-43EE-BBCB-84B9DE6011AB}" destId="{460A4DD4-A8C9-440E-8455-4359AA2AC661}" srcOrd="1" destOrd="0" parTransId="{164C2B71-08AF-4AD1-B709-E22CB72A1CA1}" sibTransId="{67952234-CF48-4C3B-83E4-2A9F910A7CE9}"/>
    <dgm:cxn modelId="{C260F55F-B12E-41D7-8540-8ABE3CB6C7A2}" type="presOf" srcId="{F3FA2DCB-84A5-4EDA-9F84-5E7AE88937E1}" destId="{BDE9F41E-BE2A-4B51-A578-0558107AF97A}" srcOrd="0" destOrd="0" presId="urn:microsoft.com/office/officeart/2005/8/layout/vList2"/>
    <dgm:cxn modelId="{62D8AFDC-64ED-4851-9D43-B2F952AE0092}" srcId="{F3FA2DCB-84A5-4EDA-9F84-5E7AE88937E1}" destId="{13CB1187-D6FD-4A1A-AF51-BCED3BF98854}" srcOrd="1" destOrd="0" parTransId="{D599EF70-CC51-425F-BE21-81CEE57B6D1B}" sibTransId="{DE3B084C-88AA-4AF8-AFE0-94DFB3683072}"/>
    <dgm:cxn modelId="{C0844212-0701-4F1C-A07C-8415E7F7462C}" srcId="{F3FA2DCB-84A5-4EDA-9F84-5E7AE88937E1}" destId="{9083871E-F264-4301-BC9E-37364DEB961D}" srcOrd="2" destOrd="0" parTransId="{C2E64BDB-3DC2-4AD0-921C-A632E1BAB84D}" sibTransId="{A50B073E-E419-46D3-A708-3D98C2A219F5}"/>
    <dgm:cxn modelId="{5C7D0675-019D-4C00-8791-30204AD9CFC8}" type="presOf" srcId="{460A4DD4-A8C9-440E-8455-4359AA2AC661}" destId="{AADA97C0-C709-426D-8D3D-8F3199059117}" srcOrd="0" destOrd="1" presId="urn:microsoft.com/office/officeart/2005/8/layout/vList2"/>
    <dgm:cxn modelId="{9524F581-EEEA-413B-B426-8FC63C738B67}" type="presParOf" srcId="{18C82126-3195-4852-8EA2-FB5D2B828D7C}" destId="{D89C78CC-836F-45A3-A23A-DD113D06F466}" srcOrd="0" destOrd="0" presId="urn:microsoft.com/office/officeart/2005/8/layout/vList2"/>
    <dgm:cxn modelId="{48A6DD62-EA19-466D-BF2C-82FC17232F26}" type="presParOf" srcId="{18C82126-3195-4852-8EA2-FB5D2B828D7C}" destId="{AADA97C0-C709-426D-8D3D-8F3199059117}" srcOrd="1" destOrd="0" presId="urn:microsoft.com/office/officeart/2005/8/layout/vList2"/>
    <dgm:cxn modelId="{64C874CF-AFF2-45E9-91FA-C9EBE27B8B07}" type="presParOf" srcId="{18C82126-3195-4852-8EA2-FB5D2B828D7C}" destId="{BDE9F41E-BE2A-4B51-A578-0558107AF97A}" srcOrd="2" destOrd="0" presId="urn:microsoft.com/office/officeart/2005/8/layout/vList2"/>
    <dgm:cxn modelId="{AB21D0B5-FE99-4780-8DA9-CF4C10EF5E7E}" type="presParOf" srcId="{18C82126-3195-4852-8EA2-FB5D2B828D7C}" destId="{88ECFE83-1823-4CB1-B487-808982C60C40}" srcOrd="3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89C78CC-836F-45A3-A23A-DD113D06F466}">
      <dsp:nvSpPr>
        <dsp:cNvPr id="0" name=""/>
        <dsp:cNvSpPr/>
      </dsp:nvSpPr>
      <dsp:spPr>
        <a:xfrm>
          <a:off x="0" y="121833"/>
          <a:ext cx="6096000" cy="86346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CN" sz="3600" kern="1200" dirty="0" smtClean="0"/>
            <a:t>Cultural Input</a:t>
          </a:r>
          <a:endParaRPr lang="zh-CN" altLang="en-US" sz="3600" kern="1200" dirty="0"/>
        </a:p>
      </dsp:txBody>
      <dsp:txXfrm>
        <a:off x="42151" y="163984"/>
        <a:ext cx="6011698" cy="779158"/>
      </dsp:txXfrm>
    </dsp:sp>
    <dsp:sp modelId="{AADA97C0-C709-426D-8D3D-8F3199059117}">
      <dsp:nvSpPr>
        <dsp:cNvPr id="0" name=""/>
        <dsp:cNvSpPr/>
      </dsp:nvSpPr>
      <dsp:spPr>
        <a:xfrm>
          <a:off x="0" y="985293"/>
          <a:ext cx="6096000" cy="96876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3548" tIns="45720" rIns="256032" bIns="45720" numCol="1" spcCol="1270" anchor="t" anchorCtr="0">
          <a:noAutofit/>
        </a:bodyPr>
        <a:lstStyle/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US" altLang="zh-CN" sz="2800" kern="1200" dirty="0" smtClean="0"/>
            <a:t>The East Spread of Western Learning</a:t>
          </a:r>
          <a:endParaRPr lang="zh-CN" altLang="en-US" sz="2800" kern="1200" dirty="0"/>
        </a:p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US" altLang="zh-CN" sz="2800" kern="1200" dirty="0" smtClean="0"/>
            <a:t>Masterpiece during the 19</a:t>
          </a:r>
          <a:r>
            <a:rPr lang="en-US" altLang="zh-CN" sz="2800" kern="1200" baseline="30000" dirty="0" smtClean="0"/>
            <a:t>th</a:t>
          </a:r>
          <a:r>
            <a:rPr lang="en-US" altLang="zh-CN" sz="2800" kern="1200" dirty="0" smtClean="0"/>
            <a:t> Century</a:t>
          </a:r>
          <a:endParaRPr lang="zh-CN" altLang="en-US" sz="2800" kern="1200" dirty="0"/>
        </a:p>
      </dsp:txBody>
      <dsp:txXfrm>
        <a:off x="0" y="985293"/>
        <a:ext cx="6096000" cy="968760"/>
      </dsp:txXfrm>
    </dsp:sp>
    <dsp:sp modelId="{BDE9F41E-BE2A-4B51-A578-0558107AF97A}">
      <dsp:nvSpPr>
        <dsp:cNvPr id="0" name=""/>
        <dsp:cNvSpPr/>
      </dsp:nvSpPr>
      <dsp:spPr>
        <a:xfrm>
          <a:off x="0" y="1954054"/>
          <a:ext cx="6096000" cy="863460"/>
        </a:xfrm>
        <a:prstGeom prst="roundRect">
          <a:avLst/>
        </a:prstGeom>
        <a:solidFill>
          <a:schemeClr val="accent2">
            <a:hueOff val="4681519"/>
            <a:satOff val="-5839"/>
            <a:lumOff val="137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CN" sz="3600" kern="1200" dirty="0" smtClean="0"/>
            <a:t>Cultural Output</a:t>
          </a:r>
          <a:endParaRPr lang="zh-CN" altLang="en-US" sz="3600" kern="1200" dirty="0"/>
        </a:p>
      </dsp:txBody>
      <dsp:txXfrm>
        <a:off x="42151" y="1996205"/>
        <a:ext cx="6011698" cy="779158"/>
      </dsp:txXfrm>
    </dsp:sp>
    <dsp:sp modelId="{88ECFE83-1823-4CB1-B487-808982C60C40}">
      <dsp:nvSpPr>
        <dsp:cNvPr id="0" name=""/>
        <dsp:cNvSpPr/>
      </dsp:nvSpPr>
      <dsp:spPr>
        <a:xfrm>
          <a:off x="0" y="2817514"/>
          <a:ext cx="6096000" cy="145314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3548" tIns="45720" rIns="256032" bIns="45720" numCol="1" spcCol="1270" anchor="t" anchorCtr="0">
          <a:noAutofit/>
        </a:bodyPr>
        <a:lstStyle/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US" altLang="zh-CN" sz="2800" kern="1200" dirty="0" smtClean="0"/>
            <a:t>Transliteration</a:t>
          </a:r>
          <a:endParaRPr lang="zh-CN" altLang="en-US" sz="2800" kern="1200" dirty="0"/>
        </a:p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US" altLang="zh-CN" sz="2800" kern="1200" dirty="0" smtClean="0"/>
            <a:t>Literal Translation</a:t>
          </a:r>
          <a:endParaRPr lang="zh-CN" altLang="en-US" sz="2800" kern="1200" dirty="0"/>
        </a:p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US" altLang="zh-CN" sz="2800" kern="1200" dirty="0" smtClean="0"/>
            <a:t>Creative Translation</a:t>
          </a:r>
          <a:endParaRPr lang="zh-CN" altLang="en-US" sz="2800" kern="1200" dirty="0"/>
        </a:p>
      </dsp:txBody>
      <dsp:txXfrm>
        <a:off x="0" y="2817514"/>
        <a:ext cx="6096000" cy="145314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C8B45C5-6CBE-4AE1-BDFD-07EABBBAD9B5}" type="datetimeFigureOut">
              <a:rPr lang="zh-CN" altLang="en-US" smtClean="0"/>
              <a:t>2020/10/5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863CE21-D86F-4ADF-8E29-26ABA849F4E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32107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63CE21-D86F-4ADF-8E29-26ABA849F4EC}" type="slidenum">
              <a:rPr lang="zh-CN" altLang="en-US" smtClean="0"/>
              <a:t>3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6454574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2020/10/5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2020/10/5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2020/10/5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2020/10/5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2020/10/5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2020/10/5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2020/10/5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2020/10/5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2020/10/5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2020/10/5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2020/10/5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extLst>
              <a:ext uri="{BEBA8EAE-BF5A-486C-A8C5-ECC9F3942E4B}">
                <a14:imgProps xmlns:a14="http://schemas.microsoft.com/office/drawing/2010/main">
                  <a14:imgLayer r:embed="rId14">
                    <a14:imgEffect>
                      <a14:sharpenSoften amount="11000"/>
                    </a14:imgEffect>
                    <a14:imgEffect>
                      <a14:colorTemperature colorTemp="6875"/>
                    </a14:imgEffect>
                    <a14:imgEffect>
                      <a14:saturation sat="200000"/>
                    </a14:imgEffect>
                    <a14:imgEffect>
                      <a14:brightnessContrast bright="16000" contrast="-18000"/>
                    </a14:imgEffect>
                  </a14:imgLayer>
                </a14:imgProps>
              </a:ext>
            </a:extLst>
          </a:blip>
          <a:srcRect/>
          <a:stretch>
            <a:fillRect l="-10000" r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820CF-B880-4189-942D-D702A7CBA730}" type="datetimeFigureOut">
              <a:rPr lang="zh-CN" altLang="en-US" smtClean="0"/>
              <a:t>2020/10/5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g"/><Relationship Id="rId5" Type="http://schemas.openxmlformats.org/officeDocument/2006/relationships/image" Target="../media/image4.jpg"/><Relationship Id="rId4" Type="http://schemas.openxmlformats.org/officeDocument/2006/relationships/image" Target="../media/image3.jp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348880"/>
            <a:ext cx="7772400" cy="1470025"/>
          </a:xfrm>
        </p:spPr>
        <p:txBody>
          <a:bodyPr/>
          <a:lstStyle/>
          <a:p>
            <a:r>
              <a:rPr lang="en-US" altLang="zh-CN" dirty="0" smtClean="0">
                <a:solidFill>
                  <a:schemeClr val="accent6">
                    <a:lumMod val="75000"/>
                  </a:schemeClr>
                </a:solidFill>
              </a:rPr>
              <a:t>Translation in Contemporary China</a:t>
            </a:r>
            <a:endParaRPr lang="zh-CN" altLang="en-US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4221088"/>
            <a:ext cx="6400800" cy="1752600"/>
          </a:xfrm>
        </p:spPr>
        <p:txBody>
          <a:bodyPr/>
          <a:lstStyle/>
          <a:p>
            <a:r>
              <a:rPr lang="en-US" altLang="zh-CN" dirty="0" err="1" smtClean="0">
                <a:solidFill>
                  <a:schemeClr val="accent6">
                    <a:lumMod val="75000"/>
                  </a:schemeClr>
                </a:solidFill>
              </a:rPr>
              <a:t>Xie</a:t>
            </a:r>
            <a:r>
              <a:rPr lang="en-US" altLang="zh-CN" dirty="0" smtClean="0">
                <a:solidFill>
                  <a:schemeClr val="accent6">
                    <a:lumMod val="75000"/>
                  </a:schemeClr>
                </a:solidFill>
              </a:rPr>
              <a:t> Fan </a:t>
            </a:r>
            <a:r>
              <a:rPr lang="zh-CN" altLang="en-US" dirty="0" smtClean="0">
                <a:solidFill>
                  <a:schemeClr val="accent6">
                    <a:lumMod val="75000"/>
                  </a:schemeClr>
                </a:solidFill>
              </a:rPr>
              <a:t>解帆</a:t>
            </a:r>
            <a:endParaRPr lang="en-US" altLang="zh-CN" dirty="0" smtClean="0"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en-US" altLang="zh-CN" dirty="0" smtClean="0">
                <a:solidFill>
                  <a:schemeClr val="accent6">
                    <a:lumMod val="75000"/>
                  </a:schemeClr>
                </a:solidFill>
              </a:rPr>
              <a:t>Zhang </a:t>
            </a:r>
            <a:r>
              <a:rPr lang="en-US" altLang="zh-CN" dirty="0" err="1" smtClean="0">
                <a:solidFill>
                  <a:schemeClr val="accent6">
                    <a:lumMod val="75000"/>
                  </a:schemeClr>
                </a:solidFill>
              </a:rPr>
              <a:t>Yuxing</a:t>
            </a:r>
            <a:r>
              <a:rPr lang="en-US" altLang="zh-CN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zh-CN" altLang="en-US" dirty="0" smtClean="0">
                <a:solidFill>
                  <a:schemeClr val="accent6">
                    <a:lumMod val="75000"/>
                  </a:schemeClr>
                </a:solidFill>
              </a:rPr>
              <a:t>张宇星</a:t>
            </a:r>
            <a:endParaRPr lang="zh-CN" altLang="en-US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952209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9512" y="260648"/>
            <a:ext cx="403244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800" dirty="0" smtClean="0"/>
              <a:t>Content</a:t>
            </a:r>
            <a:endParaRPr lang="zh-CN" altLang="en-US" sz="4800" dirty="0"/>
          </a:p>
        </p:txBody>
      </p:sp>
      <p:graphicFrame>
        <p:nvGraphicFramePr>
          <p:cNvPr id="3" name="图示 2"/>
          <p:cNvGraphicFramePr/>
          <p:nvPr>
            <p:extLst>
              <p:ext uri="{D42A27DB-BD31-4B8C-83A1-F6EECF244321}">
                <p14:modId xmlns:p14="http://schemas.microsoft.com/office/powerpoint/2010/main" val="3606025562"/>
              </p:ext>
            </p:extLst>
          </p:nvPr>
        </p:nvGraphicFramePr>
        <p:xfrm>
          <a:off x="1163960" y="1484784"/>
          <a:ext cx="6096000" cy="43924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1480437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23528" y="292006"/>
            <a:ext cx="424847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400" dirty="0" smtClean="0"/>
              <a:t>Cultural</a:t>
            </a:r>
            <a:r>
              <a:rPr lang="en-US" altLang="zh-CN" sz="2800" dirty="0" smtClean="0"/>
              <a:t> </a:t>
            </a:r>
            <a:r>
              <a:rPr lang="en-US" altLang="zh-CN" sz="4400" dirty="0" smtClean="0"/>
              <a:t>Input</a:t>
            </a:r>
            <a:endParaRPr lang="zh-CN" altLang="en-US" sz="4400" dirty="0"/>
          </a:p>
        </p:txBody>
      </p:sp>
      <p:sp>
        <p:nvSpPr>
          <p:cNvPr id="3" name="TextBox 2"/>
          <p:cNvSpPr txBox="1"/>
          <p:nvPr/>
        </p:nvSpPr>
        <p:spPr>
          <a:xfrm>
            <a:off x="647760" y="1268760"/>
            <a:ext cx="8324193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itchFamily="2" charset="2"/>
              <a:buChar char="l"/>
            </a:pPr>
            <a:r>
              <a:rPr lang="en-US" altLang="zh-CN" sz="3600" dirty="0" smtClean="0">
                <a:solidFill>
                  <a:schemeClr val="accent6">
                    <a:lumMod val="75000"/>
                  </a:schemeClr>
                </a:solidFill>
              </a:rPr>
              <a:t>The Eastern Spread of Western Learning</a:t>
            </a:r>
          </a:p>
          <a:p>
            <a:r>
              <a:rPr lang="en-US" altLang="zh-CN" sz="3200" dirty="0" smtClean="0">
                <a:solidFill>
                  <a:schemeClr val="accent6">
                    <a:lumMod val="75000"/>
                  </a:schemeClr>
                </a:solidFill>
              </a:rPr>
              <a:t>    Figures: </a:t>
            </a:r>
            <a:r>
              <a:rPr lang="en-US" altLang="zh-CN" sz="3200" dirty="0" err="1" smtClean="0">
                <a:solidFill>
                  <a:schemeClr val="accent6">
                    <a:lumMod val="75000"/>
                  </a:schemeClr>
                </a:solidFill>
              </a:rPr>
              <a:t>Matteo</a:t>
            </a:r>
            <a:r>
              <a:rPr lang="en-US" altLang="zh-CN" sz="3200" dirty="0" smtClean="0">
                <a:solidFill>
                  <a:schemeClr val="accent6">
                    <a:lumMod val="75000"/>
                  </a:schemeClr>
                </a:solidFill>
              </a:rPr>
              <a:t> Ricci, </a:t>
            </a:r>
            <a:r>
              <a:rPr lang="en-US" altLang="zh-CN" sz="3200" dirty="0" err="1" smtClean="0">
                <a:solidFill>
                  <a:schemeClr val="accent6">
                    <a:lumMod val="75000"/>
                  </a:schemeClr>
                </a:solidFill>
              </a:rPr>
              <a:t>Xu</a:t>
            </a:r>
            <a:r>
              <a:rPr lang="en-US" altLang="zh-CN" sz="3200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altLang="zh-CN" sz="3200" dirty="0" err="1" smtClean="0">
                <a:solidFill>
                  <a:schemeClr val="accent6">
                    <a:lumMod val="75000"/>
                  </a:schemeClr>
                </a:solidFill>
              </a:rPr>
              <a:t>Guangqi</a:t>
            </a:r>
            <a:endParaRPr lang="en-US" altLang="zh-CN" sz="3200" dirty="0" smtClean="0"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en-US" altLang="zh-CN" sz="3200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altLang="zh-CN" sz="3200" dirty="0" smtClean="0">
                <a:solidFill>
                  <a:schemeClr val="accent6">
                    <a:lumMod val="75000"/>
                  </a:schemeClr>
                </a:solidFill>
              </a:rPr>
              <a:t>   </a:t>
            </a:r>
            <a:r>
              <a:rPr lang="en-US" altLang="zh-CN" sz="3200" dirty="0" err="1" smtClean="0">
                <a:solidFill>
                  <a:schemeClr val="accent6">
                    <a:lumMod val="75000"/>
                  </a:schemeClr>
                </a:solidFill>
              </a:rPr>
              <a:t>Represenntative</a:t>
            </a:r>
            <a:r>
              <a:rPr lang="en-US" altLang="zh-CN" sz="3200" dirty="0" smtClean="0">
                <a:solidFill>
                  <a:schemeClr val="accent6">
                    <a:lumMod val="75000"/>
                  </a:schemeClr>
                </a:solidFill>
              </a:rPr>
              <a:t>: Geometrical Originals</a:t>
            </a:r>
            <a:endParaRPr lang="en-US" altLang="zh-CN" sz="3200" dirty="0">
              <a:solidFill>
                <a:schemeClr val="accent6">
                  <a:lumMod val="75000"/>
                </a:schemeClr>
              </a:solidFill>
            </a:endParaRPr>
          </a:p>
          <a:p>
            <a:endParaRPr lang="en-US" altLang="zh-CN" dirty="0" smtClean="0">
              <a:solidFill>
                <a:schemeClr val="accent6">
                  <a:lumMod val="75000"/>
                </a:schemeClr>
              </a:solidFill>
            </a:endParaRPr>
          </a:p>
          <a:p>
            <a:pPr marL="285750" indent="-285750">
              <a:buFont typeface="Wingdings" pitchFamily="2" charset="2"/>
              <a:buChar char="l"/>
            </a:pPr>
            <a:endParaRPr lang="en-US" altLang="zh-CN" dirty="0" smtClean="0">
              <a:solidFill>
                <a:schemeClr val="accent6">
                  <a:lumMod val="75000"/>
                </a:schemeClr>
              </a:solidFill>
            </a:endParaRPr>
          </a:p>
          <a:p>
            <a:pPr marL="285750" indent="-285750">
              <a:buFont typeface="Wingdings" pitchFamily="2" charset="2"/>
              <a:buChar char="l"/>
            </a:pPr>
            <a:r>
              <a:rPr lang="en-US" altLang="zh-CN" sz="4000" dirty="0" smtClean="0">
                <a:solidFill>
                  <a:schemeClr val="accent6">
                    <a:lumMod val="75000"/>
                  </a:schemeClr>
                </a:solidFill>
              </a:rPr>
              <a:t>Masterpieces during 19</a:t>
            </a:r>
            <a:r>
              <a:rPr lang="en-US" altLang="zh-CN" sz="4000" baseline="30000" dirty="0" smtClean="0">
                <a:solidFill>
                  <a:schemeClr val="accent6">
                    <a:lumMod val="75000"/>
                  </a:schemeClr>
                </a:solidFill>
              </a:rPr>
              <a:t>th</a:t>
            </a:r>
            <a:r>
              <a:rPr lang="en-US" altLang="zh-CN" sz="4000" dirty="0" smtClean="0">
                <a:solidFill>
                  <a:schemeClr val="accent6">
                    <a:lumMod val="75000"/>
                  </a:schemeClr>
                </a:solidFill>
              </a:rPr>
              <a:t> century </a:t>
            </a:r>
          </a:p>
          <a:p>
            <a:r>
              <a:rPr lang="en-US" altLang="zh-CN" sz="4000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altLang="zh-CN" sz="4000" dirty="0" smtClean="0">
                <a:solidFill>
                  <a:schemeClr val="accent6">
                    <a:lumMod val="75000"/>
                  </a:schemeClr>
                </a:solidFill>
              </a:rPr>
              <a:t>   Yan Fu---Evolution and Ethics</a:t>
            </a:r>
          </a:p>
          <a:p>
            <a:r>
              <a:rPr lang="en-US" altLang="zh-CN" sz="4000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altLang="zh-CN" sz="4000" dirty="0" smtClean="0">
                <a:solidFill>
                  <a:schemeClr val="accent6">
                    <a:lumMod val="75000"/>
                  </a:schemeClr>
                </a:solidFill>
              </a:rPr>
              <a:t>               《</a:t>
            </a:r>
            <a:r>
              <a:rPr lang="zh-CN" altLang="en-US" sz="4000" dirty="0" smtClean="0">
                <a:solidFill>
                  <a:schemeClr val="accent6">
                    <a:lumMod val="75000"/>
                  </a:schemeClr>
                </a:solidFill>
              </a:rPr>
              <a:t>天演论</a:t>
            </a:r>
            <a:r>
              <a:rPr lang="en-US" altLang="zh-CN" sz="4000" dirty="0" smtClean="0">
                <a:solidFill>
                  <a:schemeClr val="accent6">
                    <a:lumMod val="75000"/>
                  </a:schemeClr>
                </a:solidFill>
              </a:rPr>
              <a:t>》</a:t>
            </a:r>
          </a:p>
          <a:p>
            <a:r>
              <a:rPr lang="en-US" altLang="zh-CN" sz="4000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altLang="zh-CN" sz="4000" dirty="0" smtClean="0">
                <a:solidFill>
                  <a:schemeClr val="accent6">
                    <a:lumMod val="75000"/>
                  </a:schemeClr>
                </a:solidFill>
              </a:rPr>
              <a:t>   Lin </a:t>
            </a:r>
            <a:r>
              <a:rPr lang="en-US" altLang="zh-CN" sz="4000" dirty="0" err="1" smtClean="0">
                <a:solidFill>
                  <a:schemeClr val="accent6">
                    <a:lumMod val="75000"/>
                  </a:schemeClr>
                </a:solidFill>
              </a:rPr>
              <a:t>Shu</a:t>
            </a:r>
            <a:r>
              <a:rPr lang="en-US" altLang="zh-CN" sz="4000" dirty="0" smtClean="0">
                <a:solidFill>
                  <a:schemeClr val="accent6">
                    <a:lumMod val="75000"/>
                  </a:schemeClr>
                </a:solidFill>
              </a:rPr>
              <a:t>---The Lady of the Camellias      </a:t>
            </a:r>
          </a:p>
          <a:p>
            <a:r>
              <a:rPr lang="en-US" altLang="zh-CN" sz="4000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altLang="zh-CN" sz="4000" dirty="0" smtClean="0">
                <a:solidFill>
                  <a:schemeClr val="accent6">
                    <a:lumMod val="75000"/>
                  </a:schemeClr>
                </a:solidFill>
              </a:rPr>
              <a:t>               《</a:t>
            </a:r>
            <a:r>
              <a:rPr lang="zh-CN" altLang="en-US" sz="4000" dirty="0" smtClean="0">
                <a:solidFill>
                  <a:schemeClr val="accent6">
                    <a:lumMod val="75000"/>
                  </a:schemeClr>
                </a:solidFill>
              </a:rPr>
              <a:t>巴黎茶花女遗事</a:t>
            </a:r>
            <a:r>
              <a:rPr lang="en-US" altLang="zh-CN" sz="4000" dirty="0" smtClean="0">
                <a:solidFill>
                  <a:schemeClr val="accent6">
                    <a:lumMod val="75000"/>
                  </a:schemeClr>
                </a:solidFill>
              </a:rPr>
              <a:t>》</a:t>
            </a:r>
            <a:endParaRPr lang="zh-CN" altLang="en-US" sz="4000" dirty="0">
              <a:solidFill>
                <a:schemeClr val="accent6">
                  <a:lumMod val="75000"/>
                </a:schemeClr>
              </a:solidFill>
            </a:endParaRPr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7664" y="1061447"/>
            <a:ext cx="5497297" cy="3921081"/>
          </a:xfrm>
          <a:prstGeom prst="rect">
            <a:avLst/>
          </a:prstGeom>
        </p:spPr>
      </p:pic>
      <p:pic>
        <p:nvPicPr>
          <p:cNvPr id="5" name="图片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4601" y="1526119"/>
            <a:ext cx="6283422" cy="3433564"/>
          </a:xfrm>
          <a:prstGeom prst="rect">
            <a:avLst/>
          </a:prstGeom>
        </p:spPr>
      </p:pic>
      <p:pic>
        <p:nvPicPr>
          <p:cNvPr id="6" name="图片 5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47764" y="57150"/>
            <a:ext cx="4762500" cy="6743700"/>
          </a:xfrm>
          <a:prstGeom prst="rect">
            <a:avLst/>
          </a:prstGeom>
        </p:spPr>
      </p:pic>
      <p:pic>
        <p:nvPicPr>
          <p:cNvPr id="7" name="图片 6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68803" y="-78854"/>
            <a:ext cx="4836389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945060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23528" y="292006"/>
            <a:ext cx="424847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400" dirty="0" smtClean="0"/>
              <a:t>Cultural</a:t>
            </a:r>
            <a:r>
              <a:rPr lang="en-US" altLang="zh-CN" sz="2800" dirty="0" smtClean="0"/>
              <a:t> </a:t>
            </a:r>
            <a:r>
              <a:rPr lang="en-US" altLang="zh-CN" sz="4400" dirty="0" smtClean="0"/>
              <a:t>Output</a:t>
            </a:r>
            <a:endParaRPr lang="zh-CN" altLang="en-US" sz="4400" dirty="0"/>
          </a:p>
        </p:txBody>
      </p:sp>
      <p:sp>
        <p:nvSpPr>
          <p:cNvPr id="6" name="직사각형 20"/>
          <p:cNvSpPr/>
          <p:nvPr/>
        </p:nvSpPr>
        <p:spPr>
          <a:xfrm>
            <a:off x="6102932" y="1921068"/>
            <a:ext cx="3002280" cy="532765"/>
          </a:xfrm>
          <a:prstGeom prst="homePlate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" name="speed"/>
          <p:cNvSpPr txBox="1">
            <a:spLocks noChangeArrowheads="1"/>
          </p:cNvSpPr>
          <p:nvPr/>
        </p:nvSpPr>
        <p:spPr bwMode="auto">
          <a:xfrm>
            <a:off x="6406045" y="1997879"/>
            <a:ext cx="2691130" cy="332105"/>
          </a:xfrm>
          <a:prstGeom prst="rect">
            <a:avLst/>
          </a:prstGeom>
          <a:noFill/>
          <a:scene3d>
            <a:camera prst="orthographicFront">
              <a:rot lat="0" lon="0" rev="0"/>
            </a:camera>
            <a:lightRig rig="threePt" dir="t"/>
          </a:scene3d>
          <a:sp3d prstMaterial="matte">
            <a:bevelT w="1270" h="1270"/>
          </a:sp3d>
        </p:spPr>
        <p:txBody>
          <a:bodyPr wrap="square" lIns="0" tIns="0" rIns="0" bIns="0" anchor="t" anchorCtr="0">
            <a:spAutoFit/>
          </a:bodyPr>
          <a:lstStyle>
            <a:defPPr>
              <a:defRPr lang="ko-KR"/>
            </a:defPPr>
            <a:lvl1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prstClr val="white"/>
              </a:buClr>
              <a:defRPr kumimoji="1" sz="1400" b="1">
                <a:solidFill>
                  <a:schemeClr val="tx1">
                    <a:lumMod val="95000"/>
                    <a:lumOff val="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kumimoji="1">
                <a:latin typeface="굴림" pitchFamily="50" charset="-127"/>
                <a:ea typeface="굴림" pitchFamily="50" charset="-127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kumimoji="1">
                <a:latin typeface="굴림" pitchFamily="50" charset="-127"/>
                <a:ea typeface="굴림" pitchFamily="50" charset="-127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kumimoji="1">
                <a:latin typeface="굴림" pitchFamily="50" charset="-127"/>
                <a:ea typeface="굴림" pitchFamily="50" charset="-127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kumimoji="1">
                <a:latin typeface="굴림" pitchFamily="50" charset="-127"/>
                <a:ea typeface="굴림" pitchFamily="50" charset="-127"/>
              </a:defRPr>
            </a:lvl5pPr>
            <a:lvl6pPr>
              <a:defRPr kumimoji="1">
                <a:latin typeface="굴림" pitchFamily="50" charset="-127"/>
                <a:ea typeface="굴림" pitchFamily="50" charset="-127"/>
              </a:defRPr>
            </a:lvl6pPr>
            <a:lvl7pPr>
              <a:defRPr kumimoji="1">
                <a:latin typeface="굴림" pitchFamily="50" charset="-127"/>
                <a:ea typeface="굴림" pitchFamily="50" charset="-127"/>
              </a:defRPr>
            </a:lvl7pPr>
            <a:lvl8pPr>
              <a:defRPr kumimoji="1">
                <a:latin typeface="굴림" pitchFamily="50" charset="-127"/>
                <a:ea typeface="굴림" pitchFamily="50" charset="-127"/>
              </a:defRPr>
            </a:lvl8pPr>
            <a:lvl9pPr>
              <a:defRPr kumimoji="1">
                <a:latin typeface="굴림" pitchFamily="50" charset="-127"/>
                <a:ea typeface="굴림" pitchFamily="50" charset="-127"/>
              </a:defRPr>
            </a:lvl9pPr>
          </a:lstStyle>
          <a:p>
            <a:r>
              <a:rPr lang="en-US" altLang="ko-KR" sz="2400" dirty="0">
                <a:solidFill>
                  <a:schemeClr val="bg1"/>
                </a:solidFill>
                <a:latin typeface="+mn-lt"/>
              </a:rPr>
              <a:t>Creative Translation</a:t>
            </a:r>
          </a:p>
        </p:txBody>
      </p:sp>
      <p:sp>
        <p:nvSpPr>
          <p:cNvPr id="8" name="직사각형 20"/>
          <p:cNvSpPr/>
          <p:nvPr/>
        </p:nvSpPr>
        <p:spPr>
          <a:xfrm>
            <a:off x="3059833" y="1868071"/>
            <a:ext cx="3043099" cy="591719"/>
          </a:xfrm>
          <a:prstGeom prst="homePlate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" name="Freeform 41"/>
          <p:cNvSpPr/>
          <p:nvPr/>
        </p:nvSpPr>
        <p:spPr>
          <a:xfrm>
            <a:off x="179513" y="1879158"/>
            <a:ext cx="2880320" cy="616587"/>
          </a:xfrm>
          <a:custGeom>
            <a:avLst/>
            <a:gdLst>
              <a:gd name="connsiteX0" fmla="*/ 0 w 2596355"/>
              <a:gd name="connsiteY0" fmla="*/ 0 h 532518"/>
              <a:gd name="connsiteX1" fmla="*/ 2330096 w 2596355"/>
              <a:gd name="connsiteY1" fmla="*/ 0 h 532518"/>
              <a:gd name="connsiteX2" fmla="*/ 2596355 w 2596355"/>
              <a:gd name="connsiteY2" fmla="*/ 266259 h 532518"/>
              <a:gd name="connsiteX3" fmla="*/ 2330096 w 2596355"/>
              <a:gd name="connsiteY3" fmla="*/ 532518 h 532518"/>
              <a:gd name="connsiteX4" fmla="*/ 0 w 2596355"/>
              <a:gd name="connsiteY4" fmla="*/ 532518 h 532518"/>
              <a:gd name="connsiteX5" fmla="*/ 266259 w 2596355"/>
              <a:gd name="connsiteY5" fmla="*/ 266259 h 532518"/>
              <a:gd name="connsiteX6" fmla="*/ 0 w 2596355"/>
              <a:gd name="connsiteY6" fmla="*/ 0 h 5325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596355" h="532518">
                <a:moveTo>
                  <a:pt x="0" y="0"/>
                </a:moveTo>
                <a:lnTo>
                  <a:pt x="2330096" y="0"/>
                </a:lnTo>
                <a:lnTo>
                  <a:pt x="2596355" y="266259"/>
                </a:lnTo>
                <a:lnTo>
                  <a:pt x="2330096" y="532518"/>
                </a:lnTo>
                <a:lnTo>
                  <a:pt x="0" y="532518"/>
                </a:lnTo>
                <a:lnTo>
                  <a:pt x="266259" y="266259"/>
                </a:lnTo>
                <a:lnTo>
                  <a:pt x="0" y="0"/>
                </a:lnTo>
                <a:close/>
              </a:path>
            </a:pathLst>
          </a:cu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10" name="speed"/>
          <p:cNvSpPr txBox="1">
            <a:spLocks noChangeArrowheads="1"/>
          </p:cNvSpPr>
          <p:nvPr/>
        </p:nvSpPr>
        <p:spPr bwMode="auto">
          <a:xfrm>
            <a:off x="3473637" y="2031780"/>
            <a:ext cx="2399030" cy="332105"/>
          </a:xfrm>
          <a:prstGeom prst="rect">
            <a:avLst/>
          </a:prstGeom>
          <a:noFill/>
          <a:scene3d>
            <a:camera prst="orthographicFront">
              <a:rot lat="0" lon="0" rev="0"/>
            </a:camera>
            <a:lightRig rig="threePt" dir="t"/>
          </a:scene3d>
          <a:sp3d prstMaterial="matte">
            <a:bevelT w="1270" h="1270"/>
          </a:sp3d>
        </p:spPr>
        <p:txBody>
          <a:bodyPr wrap="square" lIns="0" tIns="0" rIns="0" bIns="0" anchor="t" anchorCtr="0">
            <a:spAutoFit/>
          </a:bodyPr>
          <a:lstStyle>
            <a:defPPr>
              <a:defRPr lang="ko-KR"/>
            </a:defPPr>
            <a:lvl1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prstClr val="white"/>
              </a:buClr>
              <a:defRPr kumimoji="1" sz="1400" b="1">
                <a:solidFill>
                  <a:schemeClr val="tx1">
                    <a:lumMod val="95000"/>
                    <a:lumOff val="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kumimoji="1">
                <a:latin typeface="굴림" pitchFamily="50" charset="-127"/>
                <a:ea typeface="굴림" pitchFamily="50" charset="-127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kumimoji="1">
                <a:latin typeface="굴림" pitchFamily="50" charset="-127"/>
                <a:ea typeface="굴림" pitchFamily="50" charset="-127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kumimoji="1">
                <a:latin typeface="굴림" pitchFamily="50" charset="-127"/>
                <a:ea typeface="굴림" pitchFamily="50" charset="-127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kumimoji="1">
                <a:latin typeface="굴림" pitchFamily="50" charset="-127"/>
                <a:ea typeface="굴림" pitchFamily="50" charset="-127"/>
              </a:defRPr>
            </a:lvl5pPr>
            <a:lvl6pPr>
              <a:defRPr kumimoji="1">
                <a:latin typeface="굴림" pitchFamily="50" charset="-127"/>
                <a:ea typeface="굴림" pitchFamily="50" charset="-127"/>
              </a:defRPr>
            </a:lvl6pPr>
            <a:lvl7pPr>
              <a:defRPr kumimoji="1">
                <a:latin typeface="굴림" pitchFamily="50" charset="-127"/>
                <a:ea typeface="굴림" pitchFamily="50" charset="-127"/>
              </a:defRPr>
            </a:lvl7pPr>
            <a:lvl8pPr>
              <a:defRPr kumimoji="1">
                <a:latin typeface="굴림" pitchFamily="50" charset="-127"/>
                <a:ea typeface="굴림" pitchFamily="50" charset="-127"/>
              </a:defRPr>
            </a:lvl8pPr>
            <a:lvl9pPr>
              <a:defRPr kumimoji="1">
                <a:latin typeface="굴림" pitchFamily="50" charset="-127"/>
                <a:ea typeface="굴림" pitchFamily="50" charset="-127"/>
              </a:defRPr>
            </a:lvl9pPr>
          </a:lstStyle>
          <a:p>
            <a:r>
              <a:rPr lang="en-US" altLang="ko-KR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Literal Translation</a:t>
            </a:r>
          </a:p>
        </p:txBody>
      </p:sp>
      <p:sp>
        <p:nvSpPr>
          <p:cNvPr id="11" name="speed"/>
          <p:cNvSpPr txBox="1">
            <a:spLocks noChangeArrowheads="1"/>
          </p:cNvSpPr>
          <p:nvPr/>
        </p:nvSpPr>
        <p:spPr bwMode="auto">
          <a:xfrm>
            <a:off x="590020" y="2010065"/>
            <a:ext cx="2059305" cy="332105"/>
          </a:xfrm>
          <a:prstGeom prst="rect">
            <a:avLst/>
          </a:prstGeom>
          <a:noFill/>
          <a:scene3d>
            <a:camera prst="orthographicFront">
              <a:rot lat="0" lon="0" rev="0"/>
            </a:camera>
            <a:lightRig rig="threePt" dir="t"/>
          </a:scene3d>
          <a:sp3d prstMaterial="matte">
            <a:bevelT w="1270" h="1270"/>
          </a:sp3d>
        </p:spPr>
        <p:txBody>
          <a:bodyPr wrap="square" lIns="0" tIns="0" rIns="0" bIns="0" anchor="t" anchorCtr="0">
            <a:spAutoFit/>
          </a:bodyPr>
          <a:lstStyle>
            <a:defPPr>
              <a:defRPr lang="ko-KR"/>
            </a:defPPr>
            <a:lvl1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prstClr val="white"/>
              </a:buClr>
              <a:defRPr kumimoji="1" sz="1400" b="1">
                <a:solidFill>
                  <a:schemeClr val="tx1">
                    <a:lumMod val="95000"/>
                    <a:lumOff val="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kumimoji="1">
                <a:latin typeface="굴림" pitchFamily="50" charset="-127"/>
                <a:ea typeface="굴림" pitchFamily="50" charset="-127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kumimoji="1">
                <a:latin typeface="굴림" pitchFamily="50" charset="-127"/>
                <a:ea typeface="굴림" pitchFamily="50" charset="-127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kumimoji="1">
                <a:latin typeface="굴림" pitchFamily="50" charset="-127"/>
                <a:ea typeface="굴림" pitchFamily="50" charset="-127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kumimoji="1">
                <a:latin typeface="굴림" pitchFamily="50" charset="-127"/>
                <a:ea typeface="굴림" pitchFamily="50" charset="-127"/>
              </a:defRPr>
            </a:lvl5pPr>
            <a:lvl6pPr>
              <a:defRPr kumimoji="1">
                <a:latin typeface="굴림" pitchFamily="50" charset="-127"/>
                <a:ea typeface="굴림" pitchFamily="50" charset="-127"/>
              </a:defRPr>
            </a:lvl6pPr>
            <a:lvl7pPr>
              <a:defRPr kumimoji="1">
                <a:latin typeface="굴림" pitchFamily="50" charset="-127"/>
                <a:ea typeface="굴림" pitchFamily="50" charset="-127"/>
              </a:defRPr>
            </a:lvl7pPr>
            <a:lvl8pPr>
              <a:defRPr kumimoji="1">
                <a:latin typeface="굴림" pitchFamily="50" charset="-127"/>
                <a:ea typeface="굴림" pitchFamily="50" charset="-127"/>
              </a:defRPr>
            </a:lvl8pPr>
            <a:lvl9pPr>
              <a:defRPr kumimoji="1">
                <a:latin typeface="굴림" pitchFamily="50" charset="-127"/>
                <a:ea typeface="굴림" pitchFamily="50" charset="-127"/>
              </a:defRPr>
            </a:lvl9pPr>
          </a:lstStyle>
          <a:p>
            <a:r>
              <a:rPr lang="en-US" altLang="ko-KR" sz="2400" dirty="0">
                <a:solidFill>
                  <a:schemeClr val="bg1"/>
                </a:solidFill>
                <a:latin typeface="+mn-lt"/>
              </a:rPr>
              <a:t>Transliteration</a:t>
            </a:r>
          </a:p>
        </p:txBody>
      </p:sp>
      <p:sp>
        <p:nvSpPr>
          <p:cNvPr id="12" name="Rectangle 3"/>
          <p:cNvSpPr txBox="1">
            <a:spLocks noChangeArrowheads="1"/>
          </p:cNvSpPr>
          <p:nvPr/>
        </p:nvSpPr>
        <p:spPr bwMode="auto">
          <a:xfrm>
            <a:off x="590020" y="2852936"/>
            <a:ext cx="2253788" cy="2154436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 lIns="0" tIns="0" rIns="0" bIns="0" anchor="t" anchorCtr="0">
            <a:spAutoFit/>
            <a:scene3d>
              <a:camera prst="orthographicFront"/>
              <a:lightRig rig="threePt" dir="t"/>
            </a:scene3d>
          </a:bodyPr>
          <a:lstStyle>
            <a:defPPr>
              <a:defRPr lang="ko-KR"/>
            </a:defPPr>
            <a:lvl1pPr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1200">
                <a:solidFill>
                  <a:schemeClr val="tx1">
                    <a:lumMod val="95000"/>
                    <a:lumOff val="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algn="ctr" latinLnBrk="0"/>
            <a:r>
              <a:rPr lang="en-US" sz="2000" dirty="0">
                <a:solidFill>
                  <a:schemeClr val="accent6">
                    <a:lumMod val="75000"/>
                  </a:schemeClr>
                </a:solidFill>
              </a:rPr>
              <a:t>Transliteration is the conversion of a text from one script to another, which notes the sounds but not necessarily the spelling.</a:t>
            </a:r>
          </a:p>
        </p:txBody>
      </p:sp>
      <p:sp>
        <p:nvSpPr>
          <p:cNvPr id="13" name="Rectangle 3"/>
          <p:cNvSpPr txBox="1">
            <a:spLocks noChangeArrowheads="1"/>
          </p:cNvSpPr>
          <p:nvPr/>
        </p:nvSpPr>
        <p:spPr bwMode="auto">
          <a:xfrm>
            <a:off x="3275856" y="2761377"/>
            <a:ext cx="2074528" cy="153888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 lIns="0" tIns="0" rIns="0" bIns="0" anchor="t" anchorCtr="0">
            <a:spAutoFit/>
            <a:scene3d>
              <a:camera prst="orthographicFront"/>
              <a:lightRig rig="threePt" dir="t"/>
            </a:scene3d>
          </a:bodyPr>
          <a:lstStyle>
            <a:defPPr>
              <a:defRPr lang="ko-KR"/>
            </a:defPPr>
            <a:lvl1pPr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1200">
                <a:solidFill>
                  <a:schemeClr val="tx1">
                    <a:lumMod val="95000"/>
                    <a:lumOff val="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algn="ctr" latinLnBrk="0"/>
            <a:r>
              <a:rPr lang="en-US" sz="2000" dirty="0">
                <a:solidFill>
                  <a:schemeClr val="accent6">
                    <a:lumMod val="75000"/>
                  </a:schemeClr>
                </a:solidFill>
              </a:rPr>
              <a:t>Literal translation is one of the most </a:t>
            </a:r>
            <a:r>
              <a:rPr lang="en-US" sz="2000" dirty="0" smtClean="0">
                <a:solidFill>
                  <a:schemeClr val="accent6">
                    <a:lumMod val="75000"/>
                  </a:schemeClr>
                </a:solidFill>
              </a:rPr>
              <a:t> labor-saving </a:t>
            </a:r>
            <a:r>
              <a:rPr lang="en-US" sz="2000" dirty="0">
                <a:solidFill>
                  <a:schemeClr val="accent6">
                    <a:lumMod val="75000"/>
                  </a:schemeClr>
                </a:solidFill>
              </a:rPr>
              <a:t>translation method. </a:t>
            </a:r>
          </a:p>
        </p:txBody>
      </p:sp>
      <p:sp>
        <p:nvSpPr>
          <p:cNvPr id="14" name="Rectangle 3"/>
          <p:cNvSpPr txBox="1">
            <a:spLocks noChangeArrowheads="1"/>
          </p:cNvSpPr>
          <p:nvPr/>
        </p:nvSpPr>
        <p:spPr bwMode="auto">
          <a:xfrm>
            <a:off x="5913818" y="2622630"/>
            <a:ext cx="2074528" cy="1846659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 lIns="0" tIns="0" rIns="0" bIns="0" anchor="t" anchorCtr="0">
            <a:spAutoFit/>
            <a:scene3d>
              <a:camera prst="orthographicFront"/>
              <a:lightRig rig="threePt" dir="t"/>
            </a:scene3d>
          </a:bodyPr>
          <a:lstStyle>
            <a:defPPr>
              <a:defRPr lang="ko-KR"/>
            </a:defPPr>
            <a:lvl1pPr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1200">
                <a:solidFill>
                  <a:schemeClr val="tx1">
                    <a:lumMod val="95000"/>
                    <a:lumOff val="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algn="ctr" latinLnBrk="0"/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New words are composed of the existing morpheme and vocabulary of English.</a:t>
            </a:r>
            <a:r>
              <a:rPr lang="en-US" sz="1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76052661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4"/>
          <p:cNvCxnSpPr/>
          <p:nvPr/>
        </p:nvCxnSpPr>
        <p:spPr>
          <a:xfrm>
            <a:off x="1691680" y="1463050"/>
            <a:ext cx="576064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5"/>
          <p:cNvCxnSpPr/>
          <p:nvPr/>
        </p:nvCxnSpPr>
        <p:spPr>
          <a:xfrm>
            <a:off x="1691680" y="748596"/>
            <a:ext cx="2422627" cy="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6"/>
          <p:cNvCxnSpPr/>
          <p:nvPr/>
        </p:nvCxnSpPr>
        <p:spPr>
          <a:xfrm>
            <a:off x="5000136" y="748597"/>
            <a:ext cx="2452184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Freeform 11"/>
          <p:cNvSpPr>
            <a:spLocks noEditPoints="1"/>
          </p:cNvSpPr>
          <p:nvPr/>
        </p:nvSpPr>
        <p:spPr bwMode="auto">
          <a:xfrm>
            <a:off x="4114307" y="590890"/>
            <a:ext cx="884063" cy="315413"/>
          </a:xfrm>
          <a:custGeom>
            <a:avLst/>
            <a:gdLst>
              <a:gd name="T0" fmla="*/ 1488 w 1538"/>
              <a:gd name="T1" fmla="*/ 173 h 514"/>
              <a:gd name="T2" fmla="*/ 1271 w 1538"/>
              <a:gd name="T3" fmla="*/ 122 h 514"/>
              <a:gd name="T4" fmla="*/ 867 w 1538"/>
              <a:gd name="T5" fmla="*/ 179 h 514"/>
              <a:gd name="T6" fmla="*/ 1070 w 1538"/>
              <a:gd name="T7" fmla="*/ 36 h 514"/>
              <a:gd name="T8" fmla="*/ 1175 w 1538"/>
              <a:gd name="T9" fmla="*/ 0 h 514"/>
              <a:gd name="T10" fmla="*/ 826 w 1538"/>
              <a:gd name="T11" fmla="*/ 107 h 514"/>
              <a:gd name="T12" fmla="*/ 449 w 1538"/>
              <a:gd name="T13" fmla="*/ 8 h 514"/>
              <a:gd name="T14" fmla="*/ 506 w 1538"/>
              <a:gd name="T15" fmla="*/ 33 h 514"/>
              <a:gd name="T16" fmla="*/ 615 w 1538"/>
              <a:gd name="T17" fmla="*/ 213 h 514"/>
              <a:gd name="T18" fmla="*/ 237 w 1538"/>
              <a:gd name="T19" fmla="*/ 77 h 514"/>
              <a:gd name="T20" fmla="*/ 56 w 1538"/>
              <a:gd name="T21" fmla="*/ 130 h 514"/>
              <a:gd name="T22" fmla="*/ 8 w 1538"/>
              <a:gd name="T23" fmla="*/ 280 h 514"/>
              <a:gd name="T24" fmla="*/ 88 w 1538"/>
              <a:gd name="T25" fmla="*/ 366 h 514"/>
              <a:gd name="T26" fmla="*/ 156 w 1538"/>
              <a:gd name="T27" fmla="*/ 454 h 514"/>
              <a:gd name="T28" fmla="*/ 283 w 1538"/>
              <a:gd name="T29" fmla="*/ 494 h 514"/>
              <a:gd name="T30" fmla="*/ 657 w 1538"/>
              <a:gd name="T31" fmla="*/ 408 h 514"/>
              <a:gd name="T32" fmla="*/ 645 w 1538"/>
              <a:gd name="T33" fmla="*/ 381 h 514"/>
              <a:gd name="T34" fmla="*/ 893 w 1538"/>
              <a:gd name="T35" fmla="*/ 428 h 514"/>
              <a:gd name="T36" fmla="*/ 944 w 1538"/>
              <a:gd name="T37" fmla="*/ 408 h 514"/>
              <a:gd name="T38" fmla="*/ 1236 w 1538"/>
              <a:gd name="T39" fmla="*/ 514 h 514"/>
              <a:gd name="T40" fmla="*/ 1390 w 1538"/>
              <a:gd name="T41" fmla="*/ 464 h 514"/>
              <a:gd name="T42" fmla="*/ 1462 w 1538"/>
              <a:gd name="T43" fmla="*/ 387 h 514"/>
              <a:gd name="T44" fmla="*/ 1533 w 1538"/>
              <a:gd name="T45" fmla="*/ 304 h 514"/>
              <a:gd name="T46" fmla="*/ 867 w 1538"/>
              <a:gd name="T47" fmla="*/ 193 h 514"/>
              <a:gd name="T48" fmla="*/ 760 w 1538"/>
              <a:gd name="T49" fmla="*/ 176 h 514"/>
              <a:gd name="T50" fmla="*/ 95 w 1538"/>
              <a:gd name="T51" fmla="*/ 139 h 514"/>
              <a:gd name="T52" fmla="*/ 252 w 1538"/>
              <a:gd name="T53" fmla="*/ 90 h 514"/>
              <a:gd name="T54" fmla="*/ 600 w 1538"/>
              <a:gd name="T55" fmla="*/ 219 h 514"/>
              <a:gd name="T56" fmla="*/ 273 w 1538"/>
              <a:gd name="T57" fmla="*/ 229 h 514"/>
              <a:gd name="T58" fmla="*/ 147 w 1538"/>
              <a:gd name="T59" fmla="*/ 267 h 514"/>
              <a:gd name="T60" fmla="*/ 112 w 1538"/>
              <a:gd name="T61" fmla="*/ 357 h 514"/>
              <a:gd name="T62" fmla="*/ 147 w 1538"/>
              <a:gd name="T63" fmla="*/ 356 h 514"/>
              <a:gd name="T64" fmla="*/ 195 w 1538"/>
              <a:gd name="T65" fmla="*/ 264 h 514"/>
              <a:gd name="T66" fmla="*/ 326 w 1538"/>
              <a:gd name="T67" fmla="*/ 250 h 514"/>
              <a:gd name="T68" fmla="*/ 236 w 1538"/>
              <a:gd name="T69" fmla="*/ 354 h 514"/>
              <a:gd name="T70" fmla="*/ 283 w 1538"/>
              <a:gd name="T71" fmla="*/ 481 h 514"/>
              <a:gd name="T72" fmla="*/ 169 w 1538"/>
              <a:gd name="T73" fmla="*/ 433 h 514"/>
              <a:gd name="T74" fmla="*/ 249 w 1538"/>
              <a:gd name="T75" fmla="*/ 375 h 514"/>
              <a:gd name="T76" fmla="*/ 496 w 1538"/>
              <a:gd name="T77" fmla="*/ 418 h 514"/>
              <a:gd name="T78" fmla="*/ 613 w 1538"/>
              <a:gd name="T79" fmla="*/ 363 h 514"/>
              <a:gd name="T80" fmla="*/ 751 w 1538"/>
              <a:gd name="T81" fmla="*/ 300 h 514"/>
              <a:gd name="T82" fmla="*/ 1089 w 1538"/>
              <a:gd name="T83" fmla="*/ 318 h 514"/>
              <a:gd name="T84" fmla="*/ 1236 w 1538"/>
              <a:gd name="T85" fmla="*/ 500 h 514"/>
              <a:gd name="T86" fmla="*/ 956 w 1538"/>
              <a:gd name="T87" fmla="*/ 401 h 514"/>
              <a:gd name="T88" fmla="*/ 1274 w 1538"/>
              <a:gd name="T89" fmla="*/ 390 h 514"/>
              <a:gd name="T90" fmla="*/ 1394 w 1538"/>
              <a:gd name="T91" fmla="*/ 442 h 514"/>
              <a:gd name="T92" fmla="*/ 1236 w 1538"/>
              <a:gd name="T93" fmla="*/ 500 h 514"/>
              <a:gd name="T94" fmla="*/ 1271 w 1538"/>
              <a:gd name="T95" fmla="*/ 273 h 514"/>
              <a:gd name="T96" fmla="*/ 1378 w 1538"/>
              <a:gd name="T97" fmla="*/ 311 h 514"/>
              <a:gd name="T98" fmla="*/ 1390 w 1538"/>
              <a:gd name="T99" fmla="*/ 389 h 514"/>
              <a:gd name="T100" fmla="*/ 1425 w 1538"/>
              <a:gd name="T101" fmla="*/ 384 h 514"/>
              <a:gd name="T102" fmla="*/ 1367 w 1538"/>
              <a:gd name="T103" fmla="*/ 286 h 514"/>
              <a:gd name="T104" fmla="*/ 1231 w 1538"/>
              <a:gd name="T105" fmla="*/ 262 h 514"/>
              <a:gd name="T106" fmla="*/ 1015 w 1538"/>
              <a:gd name="T107" fmla="*/ 214 h 514"/>
              <a:gd name="T108" fmla="*/ 1343 w 1538"/>
              <a:gd name="T109" fmla="*/ 134 h 514"/>
              <a:gd name="T110" fmla="*/ 1506 w 1538"/>
              <a:gd name="T111" fmla="*/ 216 h 514"/>
              <a:gd name="T112" fmla="*/ 1509 w 1538"/>
              <a:gd name="T113" fmla="*/ 329 h 5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</a:cxnLst>
            <a:rect l="0" t="0" r="r" b="b"/>
            <a:pathLst>
              <a:path w="1538" h="514">
                <a:moveTo>
                  <a:pt x="1538" y="274"/>
                </a:moveTo>
                <a:lnTo>
                  <a:pt x="1538" y="274"/>
                </a:lnTo>
                <a:lnTo>
                  <a:pt x="1538" y="262"/>
                </a:lnTo>
                <a:lnTo>
                  <a:pt x="1535" y="250"/>
                </a:lnTo>
                <a:lnTo>
                  <a:pt x="1532" y="237"/>
                </a:lnTo>
                <a:lnTo>
                  <a:pt x="1526" y="225"/>
                </a:lnTo>
                <a:lnTo>
                  <a:pt x="1520" y="211"/>
                </a:lnTo>
                <a:lnTo>
                  <a:pt x="1511" y="199"/>
                </a:lnTo>
                <a:lnTo>
                  <a:pt x="1500" y="185"/>
                </a:lnTo>
                <a:lnTo>
                  <a:pt x="1488" y="173"/>
                </a:lnTo>
                <a:lnTo>
                  <a:pt x="1473" y="163"/>
                </a:lnTo>
                <a:lnTo>
                  <a:pt x="1458" y="152"/>
                </a:lnTo>
                <a:lnTo>
                  <a:pt x="1438" y="143"/>
                </a:lnTo>
                <a:lnTo>
                  <a:pt x="1419" y="136"/>
                </a:lnTo>
                <a:lnTo>
                  <a:pt x="1396" y="128"/>
                </a:lnTo>
                <a:lnTo>
                  <a:pt x="1372" y="124"/>
                </a:lnTo>
                <a:lnTo>
                  <a:pt x="1345" y="121"/>
                </a:lnTo>
                <a:lnTo>
                  <a:pt x="1314" y="121"/>
                </a:lnTo>
                <a:lnTo>
                  <a:pt x="1314" y="121"/>
                </a:lnTo>
                <a:lnTo>
                  <a:pt x="1271" y="122"/>
                </a:lnTo>
                <a:lnTo>
                  <a:pt x="1225" y="127"/>
                </a:lnTo>
                <a:lnTo>
                  <a:pt x="1181" y="136"/>
                </a:lnTo>
                <a:lnTo>
                  <a:pt x="1135" y="146"/>
                </a:lnTo>
                <a:lnTo>
                  <a:pt x="1088" y="161"/>
                </a:lnTo>
                <a:lnTo>
                  <a:pt x="1039" y="178"/>
                </a:lnTo>
                <a:lnTo>
                  <a:pt x="990" y="197"/>
                </a:lnTo>
                <a:lnTo>
                  <a:pt x="937" y="219"/>
                </a:lnTo>
                <a:lnTo>
                  <a:pt x="937" y="219"/>
                </a:lnTo>
                <a:lnTo>
                  <a:pt x="867" y="179"/>
                </a:lnTo>
                <a:lnTo>
                  <a:pt x="867" y="179"/>
                </a:lnTo>
                <a:lnTo>
                  <a:pt x="811" y="151"/>
                </a:lnTo>
                <a:lnTo>
                  <a:pt x="811" y="151"/>
                </a:lnTo>
                <a:lnTo>
                  <a:pt x="855" y="125"/>
                </a:lnTo>
                <a:lnTo>
                  <a:pt x="900" y="101"/>
                </a:lnTo>
                <a:lnTo>
                  <a:pt x="925" y="89"/>
                </a:lnTo>
                <a:lnTo>
                  <a:pt x="949" y="77"/>
                </a:lnTo>
                <a:lnTo>
                  <a:pt x="976" y="65"/>
                </a:lnTo>
                <a:lnTo>
                  <a:pt x="1005" y="54"/>
                </a:lnTo>
                <a:lnTo>
                  <a:pt x="1036" y="45"/>
                </a:lnTo>
                <a:lnTo>
                  <a:pt x="1070" y="36"/>
                </a:lnTo>
                <a:lnTo>
                  <a:pt x="1104" y="29"/>
                </a:lnTo>
                <a:lnTo>
                  <a:pt x="1144" y="21"/>
                </a:lnTo>
                <a:lnTo>
                  <a:pt x="1186" y="17"/>
                </a:lnTo>
                <a:lnTo>
                  <a:pt x="1231" y="12"/>
                </a:lnTo>
                <a:lnTo>
                  <a:pt x="1280" y="9"/>
                </a:lnTo>
                <a:lnTo>
                  <a:pt x="1333" y="9"/>
                </a:lnTo>
                <a:lnTo>
                  <a:pt x="1333" y="9"/>
                </a:lnTo>
                <a:lnTo>
                  <a:pt x="1275" y="3"/>
                </a:lnTo>
                <a:lnTo>
                  <a:pt x="1224" y="0"/>
                </a:lnTo>
                <a:lnTo>
                  <a:pt x="1175" y="0"/>
                </a:lnTo>
                <a:lnTo>
                  <a:pt x="1132" y="3"/>
                </a:lnTo>
                <a:lnTo>
                  <a:pt x="1091" y="8"/>
                </a:lnTo>
                <a:lnTo>
                  <a:pt x="1053" y="14"/>
                </a:lnTo>
                <a:lnTo>
                  <a:pt x="1018" y="21"/>
                </a:lnTo>
                <a:lnTo>
                  <a:pt x="987" y="32"/>
                </a:lnTo>
                <a:lnTo>
                  <a:pt x="956" y="42"/>
                </a:lnTo>
                <a:lnTo>
                  <a:pt x="928" y="54"/>
                </a:lnTo>
                <a:lnTo>
                  <a:pt x="900" y="66"/>
                </a:lnTo>
                <a:lnTo>
                  <a:pt x="875" y="80"/>
                </a:lnTo>
                <a:lnTo>
                  <a:pt x="826" y="107"/>
                </a:lnTo>
                <a:lnTo>
                  <a:pt x="778" y="133"/>
                </a:lnTo>
                <a:lnTo>
                  <a:pt x="778" y="133"/>
                </a:lnTo>
                <a:lnTo>
                  <a:pt x="698" y="93"/>
                </a:lnTo>
                <a:lnTo>
                  <a:pt x="628" y="62"/>
                </a:lnTo>
                <a:lnTo>
                  <a:pt x="568" y="38"/>
                </a:lnTo>
                <a:lnTo>
                  <a:pt x="542" y="29"/>
                </a:lnTo>
                <a:lnTo>
                  <a:pt x="517" y="21"/>
                </a:lnTo>
                <a:lnTo>
                  <a:pt x="493" y="15"/>
                </a:lnTo>
                <a:lnTo>
                  <a:pt x="470" y="11"/>
                </a:lnTo>
                <a:lnTo>
                  <a:pt x="449" y="8"/>
                </a:lnTo>
                <a:lnTo>
                  <a:pt x="429" y="5"/>
                </a:lnTo>
                <a:lnTo>
                  <a:pt x="409" y="5"/>
                </a:lnTo>
                <a:lnTo>
                  <a:pt x="391" y="5"/>
                </a:lnTo>
                <a:lnTo>
                  <a:pt x="373" y="6"/>
                </a:lnTo>
                <a:lnTo>
                  <a:pt x="355" y="9"/>
                </a:lnTo>
                <a:lnTo>
                  <a:pt x="355" y="9"/>
                </a:lnTo>
                <a:lnTo>
                  <a:pt x="387" y="9"/>
                </a:lnTo>
                <a:lnTo>
                  <a:pt x="422" y="14"/>
                </a:lnTo>
                <a:lnTo>
                  <a:pt x="461" y="21"/>
                </a:lnTo>
                <a:lnTo>
                  <a:pt x="506" y="33"/>
                </a:lnTo>
                <a:lnTo>
                  <a:pt x="557" y="50"/>
                </a:lnTo>
                <a:lnTo>
                  <a:pt x="618" y="72"/>
                </a:lnTo>
                <a:lnTo>
                  <a:pt x="686" y="102"/>
                </a:lnTo>
                <a:lnTo>
                  <a:pt x="764" y="140"/>
                </a:lnTo>
                <a:lnTo>
                  <a:pt x="764" y="140"/>
                </a:lnTo>
                <a:lnTo>
                  <a:pt x="760" y="143"/>
                </a:lnTo>
                <a:lnTo>
                  <a:pt x="760" y="143"/>
                </a:lnTo>
                <a:lnTo>
                  <a:pt x="687" y="179"/>
                </a:lnTo>
                <a:lnTo>
                  <a:pt x="615" y="213"/>
                </a:lnTo>
                <a:lnTo>
                  <a:pt x="615" y="213"/>
                </a:lnTo>
                <a:lnTo>
                  <a:pt x="561" y="185"/>
                </a:lnTo>
                <a:lnTo>
                  <a:pt x="506" y="160"/>
                </a:lnTo>
                <a:lnTo>
                  <a:pt x="453" y="137"/>
                </a:lnTo>
                <a:lnTo>
                  <a:pt x="403" y="118"/>
                </a:lnTo>
                <a:lnTo>
                  <a:pt x="355" y="99"/>
                </a:lnTo>
                <a:lnTo>
                  <a:pt x="311" y="87"/>
                </a:lnTo>
                <a:lnTo>
                  <a:pt x="290" y="83"/>
                </a:lnTo>
                <a:lnTo>
                  <a:pt x="270" y="78"/>
                </a:lnTo>
                <a:lnTo>
                  <a:pt x="252" y="77"/>
                </a:lnTo>
                <a:lnTo>
                  <a:pt x="237" y="77"/>
                </a:lnTo>
                <a:lnTo>
                  <a:pt x="237" y="77"/>
                </a:lnTo>
                <a:lnTo>
                  <a:pt x="213" y="77"/>
                </a:lnTo>
                <a:lnTo>
                  <a:pt x="190" y="78"/>
                </a:lnTo>
                <a:lnTo>
                  <a:pt x="169" y="83"/>
                </a:lnTo>
                <a:lnTo>
                  <a:pt x="148" y="87"/>
                </a:lnTo>
                <a:lnTo>
                  <a:pt x="127" y="93"/>
                </a:lnTo>
                <a:lnTo>
                  <a:pt x="107" y="101"/>
                </a:lnTo>
                <a:lnTo>
                  <a:pt x="89" y="110"/>
                </a:lnTo>
                <a:lnTo>
                  <a:pt x="73" y="119"/>
                </a:lnTo>
                <a:lnTo>
                  <a:pt x="56" y="130"/>
                </a:lnTo>
                <a:lnTo>
                  <a:pt x="42" y="142"/>
                </a:lnTo>
                <a:lnTo>
                  <a:pt x="30" y="155"/>
                </a:lnTo>
                <a:lnTo>
                  <a:pt x="20" y="170"/>
                </a:lnTo>
                <a:lnTo>
                  <a:pt x="12" y="185"/>
                </a:lnTo>
                <a:lnTo>
                  <a:pt x="6" y="202"/>
                </a:lnTo>
                <a:lnTo>
                  <a:pt x="2" y="219"/>
                </a:lnTo>
                <a:lnTo>
                  <a:pt x="0" y="237"/>
                </a:lnTo>
                <a:lnTo>
                  <a:pt x="0" y="237"/>
                </a:lnTo>
                <a:lnTo>
                  <a:pt x="2" y="259"/>
                </a:lnTo>
                <a:lnTo>
                  <a:pt x="8" y="280"/>
                </a:lnTo>
                <a:lnTo>
                  <a:pt x="12" y="292"/>
                </a:lnTo>
                <a:lnTo>
                  <a:pt x="17" y="301"/>
                </a:lnTo>
                <a:lnTo>
                  <a:pt x="23" y="312"/>
                </a:lnTo>
                <a:lnTo>
                  <a:pt x="29" y="321"/>
                </a:lnTo>
                <a:lnTo>
                  <a:pt x="36" y="330"/>
                </a:lnTo>
                <a:lnTo>
                  <a:pt x="44" y="339"/>
                </a:lnTo>
                <a:lnTo>
                  <a:pt x="54" y="347"/>
                </a:lnTo>
                <a:lnTo>
                  <a:pt x="63" y="354"/>
                </a:lnTo>
                <a:lnTo>
                  <a:pt x="76" y="360"/>
                </a:lnTo>
                <a:lnTo>
                  <a:pt x="88" y="366"/>
                </a:lnTo>
                <a:lnTo>
                  <a:pt x="100" y="371"/>
                </a:lnTo>
                <a:lnTo>
                  <a:pt x="113" y="375"/>
                </a:lnTo>
                <a:lnTo>
                  <a:pt x="113" y="375"/>
                </a:lnTo>
                <a:lnTo>
                  <a:pt x="116" y="387"/>
                </a:lnTo>
                <a:lnTo>
                  <a:pt x="119" y="401"/>
                </a:lnTo>
                <a:lnTo>
                  <a:pt x="124" y="412"/>
                </a:lnTo>
                <a:lnTo>
                  <a:pt x="130" y="424"/>
                </a:lnTo>
                <a:lnTo>
                  <a:pt x="137" y="434"/>
                </a:lnTo>
                <a:lnTo>
                  <a:pt x="145" y="443"/>
                </a:lnTo>
                <a:lnTo>
                  <a:pt x="156" y="454"/>
                </a:lnTo>
                <a:lnTo>
                  <a:pt x="165" y="461"/>
                </a:lnTo>
                <a:lnTo>
                  <a:pt x="177" y="469"/>
                </a:lnTo>
                <a:lnTo>
                  <a:pt x="189" y="475"/>
                </a:lnTo>
                <a:lnTo>
                  <a:pt x="202" y="481"/>
                </a:lnTo>
                <a:lnTo>
                  <a:pt x="216" y="485"/>
                </a:lnTo>
                <a:lnTo>
                  <a:pt x="231" y="490"/>
                </a:lnTo>
                <a:lnTo>
                  <a:pt x="248" y="493"/>
                </a:lnTo>
                <a:lnTo>
                  <a:pt x="264" y="494"/>
                </a:lnTo>
                <a:lnTo>
                  <a:pt x="283" y="494"/>
                </a:lnTo>
                <a:lnTo>
                  <a:pt x="283" y="494"/>
                </a:lnTo>
                <a:lnTo>
                  <a:pt x="314" y="493"/>
                </a:lnTo>
                <a:lnTo>
                  <a:pt x="349" y="487"/>
                </a:lnTo>
                <a:lnTo>
                  <a:pt x="387" y="479"/>
                </a:lnTo>
                <a:lnTo>
                  <a:pt x="426" y="467"/>
                </a:lnTo>
                <a:lnTo>
                  <a:pt x="470" y="452"/>
                </a:lnTo>
                <a:lnTo>
                  <a:pt x="517" y="436"/>
                </a:lnTo>
                <a:lnTo>
                  <a:pt x="567" y="415"/>
                </a:lnTo>
                <a:lnTo>
                  <a:pt x="621" y="390"/>
                </a:lnTo>
                <a:lnTo>
                  <a:pt x="621" y="390"/>
                </a:lnTo>
                <a:lnTo>
                  <a:pt x="657" y="408"/>
                </a:lnTo>
                <a:lnTo>
                  <a:pt x="696" y="427"/>
                </a:lnTo>
                <a:lnTo>
                  <a:pt x="730" y="442"/>
                </a:lnTo>
                <a:lnTo>
                  <a:pt x="749" y="449"/>
                </a:lnTo>
                <a:lnTo>
                  <a:pt x="749" y="448"/>
                </a:lnTo>
                <a:lnTo>
                  <a:pt x="749" y="448"/>
                </a:lnTo>
                <a:lnTo>
                  <a:pt x="742" y="446"/>
                </a:lnTo>
                <a:lnTo>
                  <a:pt x="731" y="440"/>
                </a:lnTo>
                <a:lnTo>
                  <a:pt x="704" y="424"/>
                </a:lnTo>
                <a:lnTo>
                  <a:pt x="672" y="401"/>
                </a:lnTo>
                <a:lnTo>
                  <a:pt x="645" y="381"/>
                </a:lnTo>
                <a:lnTo>
                  <a:pt x="645" y="381"/>
                </a:lnTo>
                <a:lnTo>
                  <a:pt x="760" y="330"/>
                </a:lnTo>
                <a:lnTo>
                  <a:pt x="760" y="330"/>
                </a:lnTo>
                <a:lnTo>
                  <a:pt x="786" y="320"/>
                </a:lnTo>
                <a:lnTo>
                  <a:pt x="786" y="320"/>
                </a:lnTo>
                <a:lnTo>
                  <a:pt x="858" y="362"/>
                </a:lnTo>
                <a:lnTo>
                  <a:pt x="931" y="402"/>
                </a:lnTo>
                <a:lnTo>
                  <a:pt x="931" y="402"/>
                </a:lnTo>
                <a:lnTo>
                  <a:pt x="913" y="416"/>
                </a:lnTo>
                <a:lnTo>
                  <a:pt x="893" y="428"/>
                </a:lnTo>
                <a:lnTo>
                  <a:pt x="861" y="445"/>
                </a:lnTo>
                <a:lnTo>
                  <a:pt x="838" y="455"/>
                </a:lnTo>
                <a:lnTo>
                  <a:pt x="829" y="458"/>
                </a:lnTo>
                <a:lnTo>
                  <a:pt x="829" y="458"/>
                </a:lnTo>
                <a:lnTo>
                  <a:pt x="846" y="454"/>
                </a:lnTo>
                <a:lnTo>
                  <a:pt x="866" y="448"/>
                </a:lnTo>
                <a:lnTo>
                  <a:pt x="879" y="442"/>
                </a:lnTo>
                <a:lnTo>
                  <a:pt x="896" y="434"/>
                </a:lnTo>
                <a:lnTo>
                  <a:pt x="944" y="408"/>
                </a:lnTo>
                <a:lnTo>
                  <a:pt x="944" y="408"/>
                </a:lnTo>
                <a:lnTo>
                  <a:pt x="985" y="430"/>
                </a:lnTo>
                <a:lnTo>
                  <a:pt x="1026" y="449"/>
                </a:lnTo>
                <a:lnTo>
                  <a:pt x="1065" y="467"/>
                </a:lnTo>
                <a:lnTo>
                  <a:pt x="1103" y="482"/>
                </a:lnTo>
                <a:lnTo>
                  <a:pt x="1139" y="496"/>
                </a:lnTo>
                <a:lnTo>
                  <a:pt x="1174" y="506"/>
                </a:lnTo>
                <a:lnTo>
                  <a:pt x="1206" y="512"/>
                </a:lnTo>
                <a:lnTo>
                  <a:pt x="1221" y="514"/>
                </a:lnTo>
                <a:lnTo>
                  <a:pt x="1236" y="514"/>
                </a:lnTo>
                <a:lnTo>
                  <a:pt x="1236" y="514"/>
                </a:lnTo>
                <a:lnTo>
                  <a:pt x="1254" y="514"/>
                </a:lnTo>
                <a:lnTo>
                  <a:pt x="1274" y="512"/>
                </a:lnTo>
                <a:lnTo>
                  <a:pt x="1292" y="509"/>
                </a:lnTo>
                <a:lnTo>
                  <a:pt x="1308" y="505"/>
                </a:lnTo>
                <a:lnTo>
                  <a:pt x="1325" y="500"/>
                </a:lnTo>
                <a:lnTo>
                  <a:pt x="1340" y="494"/>
                </a:lnTo>
                <a:lnTo>
                  <a:pt x="1354" y="488"/>
                </a:lnTo>
                <a:lnTo>
                  <a:pt x="1367" y="481"/>
                </a:lnTo>
                <a:lnTo>
                  <a:pt x="1379" y="473"/>
                </a:lnTo>
                <a:lnTo>
                  <a:pt x="1390" y="464"/>
                </a:lnTo>
                <a:lnTo>
                  <a:pt x="1399" y="455"/>
                </a:lnTo>
                <a:lnTo>
                  <a:pt x="1408" y="445"/>
                </a:lnTo>
                <a:lnTo>
                  <a:pt x="1414" y="434"/>
                </a:lnTo>
                <a:lnTo>
                  <a:pt x="1419" y="422"/>
                </a:lnTo>
                <a:lnTo>
                  <a:pt x="1423" y="412"/>
                </a:lnTo>
                <a:lnTo>
                  <a:pt x="1425" y="399"/>
                </a:lnTo>
                <a:lnTo>
                  <a:pt x="1425" y="399"/>
                </a:lnTo>
                <a:lnTo>
                  <a:pt x="1438" y="396"/>
                </a:lnTo>
                <a:lnTo>
                  <a:pt x="1450" y="392"/>
                </a:lnTo>
                <a:lnTo>
                  <a:pt x="1462" y="387"/>
                </a:lnTo>
                <a:lnTo>
                  <a:pt x="1473" y="381"/>
                </a:lnTo>
                <a:lnTo>
                  <a:pt x="1484" y="374"/>
                </a:lnTo>
                <a:lnTo>
                  <a:pt x="1493" y="368"/>
                </a:lnTo>
                <a:lnTo>
                  <a:pt x="1502" y="359"/>
                </a:lnTo>
                <a:lnTo>
                  <a:pt x="1509" y="351"/>
                </a:lnTo>
                <a:lnTo>
                  <a:pt x="1515" y="342"/>
                </a:lnTo>
                <a:lnTo>
                  <a:pt x="1521" y="333"/>
                </a:lnTo>
                <a:lnTo>
                  <a:pt x="1526" y="324"/>
                </a:lnTo>
                <a:lnTo>
                  <a:pt x="1530" y="314"/>
                </a:lnTo>
                <a:lnTo>
                  <a:pt x="1533" y="304"/>
                </a:lnTo>
                <a:lnTo>
                  <a:pt x="1536" y="294"/>
                </a:lnTo>
                <a:lnTo>
                  <a:pt x="1538" y="283"/>
                </a:lnTo>
                <a:lnTo>
                  <a:pt x="1538" y="274"/>
                </a:lnTo>
                <a:lnTo>
                  <a:pt x="1538" y="274"/>
                </a:lnTo>
                <a:close/>
                <a:moveTo>
                  <a:pt x="760" y="176"/>
                </a:moveTo>
                <a:lnTo>
                  <a:pt x="760" y="176"/>
                </a:lnTo>
                <a:lnTo>
                  <a:pt x="798" y="157"/>
                </a:lnTo>
                <a:lnTo>
                  <a:pt x="798" y="157"/>
                </a:lnTo>
                <a:lnTo>
                  <a:pt x="867" y="193"/>
                </a:lnTo>
                <a:lnTo>
                  <a:pt x="867" y="193"/>
                </a:lnTo>
                <a:lnTo>
                  <a:pt x="923" y="225"/>
                </a:lnTo>
                <a:lnTo>
                  <a:pt x="923" y="225"/>
                </a:lnTo>
                <a:lnTo>
                  <a:pt x="764" y="294"/>
                </a:lnTo>
                <a:lnTo>
                  <a:pt x="764" y="294"/>
                </a:lnTo>
                <a:lnTo>
                  <a:pt x="740" y="279"/>
                </a:lnTo>
                <a:lnTo>
                  <a:pt x="740" y="279"/>
                </a:lnTo>
                <a:lnTo>
                  <a:pt x="653" y="232"/>
                </a:lnTo>
                <a:lnTo>
                  <a:pt x="653" y="232"/>
                </a:lnTo>
                <a:lnTo>
                  <a:pt x="760" y="176"/>
                </a:lnTo>
                <a:lnTo>
                  <a:pt x="760" y="176"/>
                </a:lnTo>
                <a:close/>
                <a:moveTo>
                  <a:pt x="35" y="250"/>
                </a:moveTo>
                <a:lnTo>
                  <a:pt x="35" y="250"/>
                </a:lnTo>
                <a:lnTo>
                  <a:pt x="36" y="235"/>
                </a:lnTo>
                <a:lnTo>
                  <a:pt x="39" y="219"/>
                </a:lnTo>
                <a:lnTo>
                  <a:pt x="44" y="203"/>
                </a:lnTo>
                <a:lnTo>
                  <a:pt x="51" y="190"/>
                </a:lnTo>
                <a:lnTo>
                  <a:pt x="60" y="175"/>
                </a:lnTo>
                <a:lnTo>
                  <a:pt x="69" y="163"/>
                </a:lnTo>
                <a:lnTo>
                  <a:pt x="82" y="149"/>
                </a:lnTo>
                <a:lnTo>
                  <a:pt x="95" y="139"/>
                </a:lnTo>
                <a:lnTo>
                  <a:pt x="110" y="128"/>
                </a:lnTo>
                <a:lnTo>
                  <a:pt x="125" y="118"/>
                </a:lnTo>
                <a:lnTo>
                  <a:pt x="142" y="110"/>
                </a:lnTo>
                <a:lnTo>
                  <a:pt x="159" y="102"/>
                </a:lnTo>
                <a:lnTo>
                  <a:pt x="178" y="98"/>
                </a:lnTo>
                <a:lnTo>
                  <a:pt x="196" y="93"/>
                </a:lnTo>
                <a:lnTo>
                  <a:pt x="216" y="90"/>
                </a:lnTo>
                <a:lnTo>
                  <a:pt x="237" y="90"/>
                </a:lnTo>
                <a:lnTo>
                  <a:pt x="237" y="90"/>
                </a:lnTo>
                <a:lnTo>
                  <a:pt x="252" y="90"/>
                </a:lnTo>
                <a:lnTo>
                  <a:pt x="269" y="92"/>
                </a:lnTo>
                <a:lnTo>
                  <a:pt x="289" y="96"/>
                </a:lnTo>
                <a:lnTo>
                  <a:pt x="308" y="101"/>
                </a:lnTo>
                <a:lnTo>
                  <a:pt x="351" y="113"/>
                </a:lnTo>
                <a:lnTo>
                  <a:pt x="396" y="128"/>
                </a:lnTo>
                <a:lnTo>
                  <a:pt x="446" y="148"/>
                </a:lnTo>
                <a:lnTo>
                  <a:pt x="496" y="169"/>
                </a:lnTo>
                <a:lnTo>
                  <a:pt x="548" y="193"/>
                </a:lnTo>
                <a:lnTo>
                  <a:pt x="600" y="219"/>
                </a:lnTo>
                <a:lnTo>
                  <a:pt x="600" y="219"/>
                </a:lnTo>
                <a:lnTo>
                  <a:pt x="526" y="252"/>
                </a:lnTo>
                <a:lnTo>
                  <a:pt x="455" y="280"/>
                </a:lnTo>
                <a:lnTo>
                  <a:pt x="455" y="280"/>
                </a:lnTo>
                <a:lnTo>
                  <a:pt x="403" y="259"/>
                </a:lnTo>
                <a:lnTo>
                  <a:pt x="379" y="250"/>
                </a:lnTo>
                <a:lnTo>
                  <a:pt x="355" y="243"/>
                </a:lnTo>
                <a:lnTo>
                  <a:pt x="334" y="237"/>
                </a:lnTo>
                <a:lnTo>
                  <a:pt x="313" y="232"/>
                </a:lnTo>
                <a:lnTo>
                  <a:pt x="292" y="231"/>
                </a:lnTo>
                <a:lnTo>
                  <a:pt x="273" y="229"/>
                </a:lnTo>
                <a:lnTo>
                  <a:pt x="273" y="229"/>
                </a:lnTo>
                <a:lnTo>
                  <a:pt x="255" y="229"/>
                </a:lnTo>
                <a:lnTo>
                  <a:pt x="239" y="231"/>
                </a:lnTo>
                <a:lnTo>
                  <a:pt x="224" y="234"/>
                </a:lnTo>
                <a:lnTo>
                  <a:pt x="207" y="237"/>
                </a:lnTo>
                <a:lnTo>
                  <a:pt x="193" y="241"/>
                </a:lnTo>
                <a:lnTo>
                  <a:pt x="180" y="246"/>
                </a:lnTo>
                <a:lnTo>
                  <a:pt x="168" y="252"/>
                </a:lnTo>
                <a:lnTo>
                  <a:pt x="157" y="259"/>
                </a:lnTo>
                <a:lnTo>
                  <a:pt x="147" y="267"/>
                </a:lnTo>
                <a:lnTo>
                  <a:pt x="137" y="276"/>
                </a:lnTo>
                <a:lnTo>
                  <a:pt x="130" y="286"/>
                </a:lnTo>
                <a:lnTo>
                  <a:pt x="124" y="297"/>
                </a:lnTo>
                <a:lnTo>
                  <a:pt x="119" y="309"/>
                </a:lnTo>
                <a:lnTo>
                  <a:pt x="115" y="323"/>
                </a:lnTo>
                <a:lnTo>
                  <a:pt x="113" y="338"/>
                </a:lnTo>
                <a:lnTo>
                  <a:pt x="112" y="353"/>
                </a:lnTo>
                <a:lnTo>
                  <a:pt x="112" y="353"/>
                </a:lnTo>
                <a:lnTo>
                  <a:pt x="112" y="357"/>
                </a:lnTo>
                <a:lnTo>
                  <a:pt x="112" y="357"/>
                </a:lnTo>
                <a:lnTo>
                  <a:pt x="97" y="350"/>
                </a:lnTo>
                <a:lnTo>
                  <a:pt x="83" y="341"/>
                </a:lnTo>
                <a:lnTo>
                  <a:pt x="69" y="330"/>
                </a:lnTo>
                <a:lnTo>
                  <a:pt x="57" y="317"/>
                </a:lnTo>
                <a:lnTo>
                  <a:pt x="48" y="303"/>
                </a:lnTo>
                <a:lnTo>
                  <a:pt x="41" y="286"/>
                </a:lnTo>
                <a:lnTo>
                  <a:pt x="36" y="270"/>
                </a:lnTo>
                <a:lnTo>
                  <a:pt x="35" y="250"/>
                </a:lnTo>
                <a:lnTo>
                  <a:pt x="35" y="250"/>
                </a:lnTo>
                <a:close/>
                <a:moveTo>
                  <a:pt x="147" y="356"/>
                </a:moveTo>
                <a:lnTo>
                  <a:pt x="147" y="356"/>
                </a:lnTo>
                <a:lnTo>
                  <a:pt x="148" y="342"/>
                </a:lnTo>
                <a:lnTo>
                  <a:pt x="150" y="329"/>
                </a:lnTo>
                <a:lnTo>
                  <a:pt x="153" y="317"/>
                </a:lnTo>
                <a:lnTo>
                  <a:pt x="157" y="306"/>
                </a:lnTo>
                <a:lnTo>
                  <a:pt x="163" y="295"/>
                </a:lnTo>
                <a:lnTo>
                  <a:pt x="169" y="286"/>
                </a:lnTo>
                <a:lnTo>
                  <a:pt x="177" y="277"/>
                </a:lnTo>
                <a:lnTo>
                  <a:pt x="186" y="270"/>
                </a:lnTo>
                <a:lnTo>
                  <a:pt x="195" y="264"/>
                </a:lnTo>
                <a:lnTo>
                  <a:pt x="204" y="258"/>
                </a:lnTo>
                <a:lnTo>
                  <a:pt x="215" y="253"/>
                </a:lnTo>
                <a:lnTo>
                  <a:pt x="225" y="250"/>
                </a:lnTo>
                <a:lnTo>
                  <a:pt x="237" y="247"/>
                </a:lnTo>
                <a:lnTo>
                  <a:pt x="249" y="244"/>
                </a:lnTo>
                <a:lnTo>
                  <a:pt x="273" y="243"/>
                </a:lnTo>
                <a:lnTo>
                  <a:pt x="273" y="243"/>
                </a:lnTo>
                <a:lnTo>
                  <a:pt x="290" y="244"/>
                </a:lnTo>
                <a:lnTo>
                  <a:pt x="308" y="246"/>
                </a:lnTo>
                <a:lnTo>
                  <a:pt x="326" y="250"/>
                </a:lnTo>
                <a:lnTo>
                  <a:pt x="346" y="256"/>
                </a:lnTo>
                <a:lnTo>
                  <a:pt x="366" y="262"/>
                </a:lnTo>
                <a:lnTo>
                  <a:pt x="387" y="271"/>
                </a:lnTo>
                <a:lnTo>
                  <a:pt x="431" y="291"/>
                </a:lnTo>
                <a:lnTo>
                  <a:pt x="431" y="291"/>
                </a:lnTo>
                <a:lnTo>
                  <a:pt x="387" y="307"/>
                </a:lnTo>
                <a:lnTo>
                  <a:pt x="344" y="323"/>
                </a:lnTo>
                <a:lnTo>
                  <a:pt x="305" y="335"/>
                </a:lnTo>
                <a:lnTo>
                  <a:pt x="269" y="345"/>
                </a:lnTo>
                <a:lnTo>
                  <a:pt x="236" y="354"/>
                </a:lnTo>
                <a:lnTo>
                  <a:pt x="207" y="360"/>
                </a:lnTo>
                <a:lnTo>
                  <a:pt x="181" y="365"/>
                </a:lnTo>
                <a:lnTo>
                  <a:pt x="159" y="366"/>
                </a:lnTo>
                <a:lnTo>
                  <a:pt x="159" y="366"/>
                </a:lnTo>
                <a:lnTo>
                  <a:pt x="148" y="365"/>
                </a:lnTo>
                <a:lnTo>
                  <a:pt x="148" y="365"/>
                </a:lnTo>
                <a:lnTo>
                  <a:pt x="147" y="356"/>
                </a:lnTo>
                <a:lnTo>
                  <a:pt x="147" y="356"/>
                </a:lnTo>
                <a:close/>
                <a:moveTo>
                  <a:pt x="283" y="481"/>
                </a:moveTo>
                <a:lnTo>
                  <a:pt x="283" y="481"/>
                </a:lnTo>
                <a:lnTo>
                  <a:pt x="257" y="479"/>
                </a:lnTo>
                <a:lnTo>
                  <a:pt x="243" y="476"/>
                </a:lnTo>
                <a:lnTo>
                  <a:pt x="233" y="475"/>
                </a:lnTo>
                <a:lnTo>
                  <a:pt x="221" y="470"/>
                </a:lnTo>
                <a:lnTo>
                  <a:pt x="210" y="466"/>
                </a:lnTo>
                <a:lnTo>
                  <a:pt x="201" y="461"/>
                </a:lnTo>
                <a:lnTo>
                  <a:pt x="192" y="455"/>
                </a:lnTo>
                <a:lnTo>
                  <a:pt x="183" y="448"/>
                </a:lnTo>
                <a:lnTo>
                  <a:pt x="175" y="440"/>
                </a:lnTo>
                <a:lnTo>
                  <a:pt x="169" y="433"/>
                </a:lnTo>
                <a:lnTo>
                  <a:pt x="163" y="424"/>
                </a:lnTo>
                <a:lnTo>
                  <a:pt x="159" y="413"/>
                </a:lnTo>
                <a:lnTo>
                  <a:pt x="154" y="402"/>
                </a:lnTo>
                <a:lnTo>
                  <a:pt x="151" y="392"/>
                </a:lnTo>
                <a:lnTo>
                  <a:pt x="150" y="380"/>
                </a:lnTo>
                <a:lnTo>
                  <a:pt x="150" y="380"/>
                </a:lnTo>
                <a:lnTo>
                  <a:pt x="159" y="380"/>
                </a:lnTo>
                <a:lnTo>
                  <a:pt x="159" y="380"/>
                </a:lnTo>
                <a:lnTo>
                  <a:pt x="205" y="378"/>
                </a:lnTo>
                <a:lnTo>
                  <a:pt x="249" y="375"/>
                </a:lnTo>
                <a:lnTo>
                  <a:pt x="290" y="371"/>
                </a:lnTo>
                <a:lnTo>
                  <a:pt x="328" y="365"/>
                </a:lnTo>
                <a:lnTo>
                  <a:pt x="366" y="356"/>
                </a:lnTo>
                <a:lnTo>
                  <a:pt x="402" y="345"/>
                </a:lnTo>
                <a:lnTo>
                  <a:pt x="440" y="332"/>
                </a:lnTo>
                <a:lnTo>
                  <a:pt x="479" y="315"/>
                </a:lnTo>
                <a:lnTo>
                  <a:pt x="479" y="315"/>
                </a:lnTo>
                <a:lnTo>
                  <a:pt x="589" y="374"/>
                </a:lnTo>
                <a:lnTo>
                  <a:pt x="589" y="374"/>
                </a:lnTo>
                <a:lnTo>
                  <a:pt x="496" y="418"/>
                </a:lnTo>
                <a:lnTo>
                  <a:pt x="453" y="436"/>
                </a:lnTo>
                <a:lnTo>
                  <a:pt x="414" y="451"/>
                </a:lnTo>
                <a:lnTo>
                  <a:pt x="378" y="464"/>
                </a:lnTo>
                <a:lnTo>
                  <a:pt x="344" y="473"/>
                </a:lnTo>
                <a:lnTo>
                  <a:pt x="313" y="479"/>
                </a:lnTo>
                <a:lnTo>
                  <a:pt x="298" y="481"/>
                </a:lnTo>
                <a:lnTo>
                  <a:pt x="283" y="481"/>
                </a:lnTo>
                <a:lnTo>
                  <a:pt x="283" y="481"/>
                </a:lnTo>
                <a:close/>
                <a:moveTo>
                  <a:pt x="613" y="363"/>
                </a:moveTo>
                <a:lnTo>
                  <a:pt x="613" y="363"/>
                </a:lnTo>
                <a:lnTo>
                  <a:pt x="557" y="332"/>
                </a:lnTo>
                <a:lnTo>
                  <a:pt x="503" y="304"/>
                </a:lnTo>
                <a:lnTo>
                  <a:pt x="503" y="304"/>
                </a:lnTo>
                <a:lnTo>
                  <a:pt x="567" y="274"/>
                </a:lnTo>
                <a:lnTo>
                  <a:pt x="639" y="238"/>
                </a:lnTo>
                <a:lnTo>
                  <a:pt x="639" y="238"/>
                </a:lnTo>
                <a:lnTo>
                  <a:pt x="690" y="265"/>
                </a:lnTo>
                <a:lnTo>
                  <a:pt x="740" y="294"/>
                </a:lnTo>
                <a:lnTo>
                  <a:pt x="740" y="294"/>
                </a:lnTo>
                <a:lnTo>
                  <a:pt x="751" y="300"/>
                </a:lnTo>
                <a:lnTo>
                  <a:pt x="751" y="300"/>
                </a:lnTo>
                <a:lnTo>
                  <a:pt x="680" y="332"/>
                </a:lnTo>
                <a:lnTo>
                  <a:pt x="613" y="363"/>
                </a:lnTo>
                <a:lnTo>
                  <a:pt x="613" y="363"/>
                </a:lnTo>
                <a:close/>
                <a:moveTo>
                  <a:pt x="799" y="314"/>
                </a:moveTo>
                <a:lnTo>
                  <a:pt x="799" y="314"/>
                </a:lnTo>
                <a:lnTo>
                  <a:pt x="953" y="241"/>
                </a:lnTo>
                <a:lnTo>
                  <a:pt x="953" y="241"/>
                </a:lnTo>
                <a:lnTo>
                  <a:pt x="1024" y="282"/>
                </a:lnTo>
                <a:lnTo>
                  <a:pt x="1089" y="318"/>
                </a:lnTo>
                <a:lnTo>
                  <a:pt x="1089" y="318"/>
                </a:lnTo>
                <a:lnTo>
                  <a:pt x="1027" y="348"/>
                </a:lnTo>
                <a:lnTo>
                  <a:pt x="958" y="383"/>
                </a:lnTo>
                <a:lnTo>
                  <a:pt x="958" y="383"/>
                </a:lnTo>
                <a:lnTo>
                  <a:pt x="940" y="392"/>
                </a:lnTo>
                <a:lnTo>
                  <a:pt x="940" y="392"/>
                </a:lnTo>
                <a:lnTo>
                  <a:pt x="869" y="353"/>
                </a:lnTo>
                <a:lnTo>
                  <a:pt x="799" y="314"/>
                </a:lnTo>
                <a:lnTo>
                  <a:pt x="799" y="314"/>
                </a:lnTo>
                <a:close/>
                <a:moveTo>
                  <a:pt x="1236" y="500"/>
                </a:moveTo>
                <a:lnTo>
                  <a:pt x="1236" y="500"/>
                </a:lnTo>
                <a:lnTo>
                  <a:pt x="1221" y="500"/>
                </a:lnTo>
                <a:lnTo>
                  <a:pt x="1207" y="499"/>
                </a:lnTo>
                <a:lnTo>
                  <a:pt x="1175" y="493"/>
                </a:lnTo>
                <a:lnTo>
                  <a:pt x="1144" y="484"/>
                </a:lnTo>
                <a:lnTo>
                  <a:pt x="1109" y="472"/>
                </a:lnTo>
                <a:lnTo>
                  <a:pt x="1073" y="457"/>
                </a:lnTo>
                <a:lnTo>
                  <a:pt x="1035" y="440"/>
                </a:lnTo>
                <a:lnTo>
                  <a:pt x="996" y="421"/>
                </a:lnTo>
                <a:lnTo>
                  <a:pt x="956" y="401"/>
                </a:lnTo>
                <a:lnTo>
                  <a:pt x="956" y="401"/>
                </a:lnTo>
                <a:lnTo>
                  <a:pt x="1030" y="357"/>
                </a:lnTo>
                <a:lnTo>
                  <a:pt x="1065" y="339"/>
                </a:lnTo>
                <a:lnTo>
                  <a:pt x="1098" y="323"/>
                </a:lnTo>
                <a:lnTo>
                  <a:pt x="1098" y="323"/>
                </a:lnTo>
                <a:lnTo>
                  <a:pt x="1133" y="339"/>
                </a:lnTo>
                <a:lnTo>
                  <a:pt x="1168" y="356"/>
                </a:lnTo>
                <a:lnTo>
                  <a:pt x="1203" y="369"/>
                </a:lnTo>
                <a:lnTo>
                  <a:pt x="1237" y="381"/>
                </a:lnTo>
                <a:lnTo>
                  <a:pt x="1274" y="390"/>
                </a:lnTo>
                <a:lnTo>
                  <a:pt x="1310" y="396"/>
                </a:lnTo>
                <a:lnTo>
                  <a:pt x="1349" y="401"/>
                </a:lnTo>
                <a:lnTo>
                  <a:pt x="1390" y="402"/>
                </a:lnTo>
                <a:lnTo>
                  <a:pt x="1390" y="402"/>
                </a:lnTo>
                <a:lnTo>
                  <a:pt x="1413" y="401"/>
                </a:lnTo>
                <a:lnTo>
                  <a:pt x="1413" y="401"/>
                </a:lnTo>
                <a:lnTo>
                  <a:pt x="1411" y="412"/>
                </a:lnTo>
                <a:lnTo>
                  <a:pt x="1407" y="422"/>
                </a:lnTo>
                <a:lnTo>
                  <a:pt x="1402" y="433"/>
                </a:lnTo>
                <a:lnTo>
                  <a:pt x="1394" y="442"/>
                </a:lnTo>
                <a:lnTo>
                  <a:pt x="1387" y="451"/>
                </a:lnTo>
                <a:lnTo>
                  <a:pt x="1376" y="460"/>
                </a:lnTo>
                <a:lnTo>
                  <a:pt x="1366" y="466"/>
                </a:lnTo>
                <a:lnTo>
                  <a:pt x="1354" y="473"/>
                </a:lnTo>
                <a:lnTo>
                  <a:pt x="1342" y="479"/>
                </a:lnTo>
                <a:lnTo>
                  <a:pt x="1328" y="485"/>
                </a:lnTo>
                <a:lnTo>
                  <a:pt x="1314" y="490"/>
                </a:lnTo>
                <a:lnTo>
                  <a:pt x="1299" y="493"/>
                </a:lnTo>
                <a:lnTo>
                  <a:pt x="1268" y="499"/>
                </a:lnTo>
                <a:lnTo>
                  <a:pt x="1236" y="500"/>
                </a:lnTo>
                <a:lnTo>
                  <a:pt x="1236" y="500"/>
                </a:lnTo>
                <a:close/>
                <a:moveTo>
                  <a:pt x="1112" y="315"/>
                </a:moveTo>
                <a:lnTo>
                  <a:pt x="1112" y="315"/>
                </a:lnTo>
                <a:lnTo>
                  <a:pt x="1156" y="297"/>
                </a:lnTo>
                <a:lnTo>
                  <a:pt x="1175" y="289"/>
                </a:lnTo>
                <a:lnTo>
                  <a:pt x="1195" y="283"/>
                </a:lnTo>
                <a:lnTo>
                  <a:pt x="1215" y="279"/>
                </a:lnTo>
                <a:lnTo>
                  <a:pt x="1234" y="276"/>
                </a:lnTo>
                <a:lnTo>
                  <a:pt x="1252" y="273"/>
                </a:lnTo>
                <a:lnTo>
                  <a:pt x="1271" y="273"/>
                </a:lnTo>
                <a:lnTo>
                  <a:pt x="1271" y="273"/>
                </a:lnTo>
                <a:lnTo>
                  <a:pt x="1284" y="273"/>
                </a:lnTo>
                <a:lnTo>
                  <a:pt x="1298" y="274"/>
                </a:lnTo>
                <a:lnTo>
                  <a:pt x="1311" y="277"/>
                </a:lnTo>
                <a:lnTo>
                  <a:pt x="1323" y="280"/>
                </a:lnTo>
                <a:lnTo>
                  <a:pt x="1336" y="285"/>
                </a:lnTo>
                <a:lnTo>
                  <a:pt x="1348" y="289"/>
                </a:lnTo>
                <a:lnTo>
                  <a:pt x="1358" y="295"/>
                </a:lnTo>
                <a:lnTo>
                  <a:pt x="1369" y="303"/>
                </a:lnTo>
                <a:lnTo>
                  <a:pt x="1378" y="311"/>
                </a:lnTo>
                <a:lnTo>
                  <a:pt x="1387" y="320"/>
                </a:lnTo>
                <a:lnTo>
                  <a:pt x="1394" y="329"/>
                </a:lnTo>
                <a:lnTo>
                  <a:pt x="1401" y="339"/>
                </a:lnTo>
                <a:lnTo>
                  <a:pt x="1405" y="350"/>
                </a:lnTo>
                <a:lnTo>
                  <a:pt x="1410" y="362"/>
                </a:lnTo>
                <a:lnTo>
                  <a:pt x="1413" y="374"/>
                </a:lnTo>
                <a:lnTo>
                  <a:pt x="1414" y="387"/>
                </a:lnTo>
                <a:lnTo>
                  <a:pt x="1414" y="387"/>
                </a:lnTo>
                <a:lnTo>
                  <a:pt x="1390" y="389"/>
                </a:lnTo>
                <a:lnTo>
                  <a:pt x="1390" y="389"/>
                </a:lnTo>
                <a:lnTo>
                  <a:pt x="1351" y="387"/>
                </a:lnTo>
                <a:lnTo>
                  <a:pt x="1314" y="384"/>
                </a:lnTo>
                <a:lnTo>
                  <a:pt x="1280" y="377"/>
                </a:lnTo>
                <a:lnTo>
                  <a:pt x="1245" y="369"/>
                </a:lnTo>
                <a:lnTo>
                  <a:pt x="1212" y="359"/>
                </a:lnTo>
                <a:lnTo>
                  <a:pt x="1178" y="345"/>
                </a:lnTo>
                <a:lnTo>
                  <a:pt x="1145" y="332"/>
                </a:lnTo>
                <a:lnTo>
                  <a:pt x="1112" y="315"/>
                </a:lnTo>
                <a:lnTo>
                  <a:pt x="1112" y="315"/>
                </a:lnTo>
                <a:close/>
                <a:moveTo>
                  <a:pt x="1425" y="384"/>
                </a:moveTo>
                <a:lnTo>
                  <a:pt x="1425" y="384"/>
                </a:lnTo>
                <a:lnTo>
                  <a:pt x="1423" y="372"/>
                </a:lnTo>
                <a:lnTo>
                  <a:pt x="1420" y="359"/>
                </a:lnTo>
                <a:lnTo>
                  <a:pt x="1417" y="347"/>
                </a:lnTo>
                <a:lnTo>
                  <a:pt x="1411" y="335"/>
                </a:lnTo>
                <a:lnTo>
                  <a:pt x="1405" y="324"/>
                </a:lnTo>
                <a:lnTo>
                  <a:pt x="1397" y="314"/>
                </a:lnTo>
                <a:lnTo>
                  <a:pt x="1388" y="303"/>
                </a:lnTo>
                <a:lnTo>
                  <a:pt x="1378" y="294"/>
                </a:lnTo>
                <a:lnTo>
                  <a:pt x="1367" y="286"/>
                </a:lnTo>
                <a:lnTo>
                  <a:pt x="1355" y="280"/>
                </a:lnTo>
                <a:lnTo>
                  <a:pt x="1343" y="273"/>
                </a:lnTo>
                <a:lnTo>
                  <a:pt x="1330" y="268"/>
                </a:lnTo>
                <a:lnTo>
                  <a:pt x="1316" y="264"/>
                </a:lnTo>
                <a:lnTo>
                  <a:pt x="1301" y="261"/>
                </a:lnTo>
                <a:lnTo>
                  <a:pt x="1287" y="259"/>
                </a:lnTo>
                <a:lnTo>
                  <a:pt x="1271" y="259"/>
                </a:lnTo>
                <a:lnTo>
                  <a:pt x="1271" y="259"/>
                </a:lnTo>
                <a:lnTo>
                  <a:pt x="1251" y="259"/>
                </a:lnTo>
                <a:lnTo>
                  <a:pt x="1231" y="262"/>
                </a:lnTo>
                <a:lnTo>
                  <a:pt x="1212" y="267"/>
                </a:lnTo>
                <a:lnTo>
                  <a:pt x="1192" y="273"/>
                </a:lnTo>
                <a:lnTo>
                  <a:pt x="1171" y="280"/>
                </a:lnTo>
                <a:lnTo>
                  <a:pt x="1148" y="289"/>
                </a:lnTo>
                <a:lnTo>
                  <a:pt x="1103" y="311"/>
                </a:lnTo>
                <a:lnTo>
                  <a:pt x="1103" y="311"/>
                </a:lnTo>
                <a:lnTo>
                  <a:pt x="1038" y="276"/>
                </a:lnTo>
                <a:lnTo>
                  <a:pt x="967" y="235"/>
                </a:lnTo>
                <a:lnTo>
                  <a:pt x="967" y="235"/>
                </a:lnTo>
                <a:lnTo>
                  <a:pt x="1015" y="214"/>
                </a:lnTo>
                <a:lnTo>
                  <a:pt x="1061" y="194"/>
                </a:lnTo>
                <a:lnTo>
                  <a:pt x="1104" y="176"/>
                </a:lnTo>
                <a:lnTo>
                  <a:pt x="1148" y="163"/>
                </a:lnTo>
                <a:lnTo>
                  <a:pt x="1191" y="151"/>
                </a:lnTo>
                <a:lnTo>
                  <a:pt x="1231" y="142"/>
                </a:lnTo>
                <a:lnTo>
                  <a:pt x="1274" y="136"/>
                </a:lnTo>
                <a:lnTo>
                  <a:pt x="1295" y="134"/>
                </a:lnTo>
                <a:lnTo>
                  <a:pt x="1314" y="134"/>
                </a:lnTo>
                <a:lnTo>
                  <a:pt x="1314" y="134"/>
                </a:lnTo>
                <a:lnTo>
                  <a:pt x="1343" y="134"/>
                </a:lnTo>
                <a:lnTo>
                  <a:pt x="1367" y="137"/>
                </a:lnTo>
                <a:lnTo>
                  <a:pt x="1391" y="142"/>
                </a:lnTo>
                <a:lnTo>
                  <a:pt x="1413" y="148"/>
                </a:lnTo>
                <a:lnTo>
                  <a:pt x="1432" y="154"/>
                </a:lnTo>
                <a:lnTo>
                  <a:pt x="1449" y="163"/>
                </a:lnTo>
                <a:lnTo>
                  <a:pt x="1464" y="172"/>
                </a:lnTo>
                <a:lnTo>
                  <a:pt x="1478" y="182"/>
                </a:lnTo>
                <a:lnTo>
                  <a:pt x="1490" y="193"/>
                </a:lnTo>
                <a:lnTo>
                  <a:pt x="1499" y="203"/>
                </a:lnTo>
                <a:lnTo>
                  <a:pt x="1506" y="216"/>
                </a:lnTo>
                <a:lnTo>
                  <a:pt x="1514" y="228"/>
                </a:lnTo>
                <a:lnTo>
                  <a:pt x="1518" y="240"/>
                </a:lnTo>
                <a:lnTo>
                  <a:pt x="1521" y="252"/>
                </a:lnTo>
                <a:lnTo>
                  <a:pt x="1524" y="262"/>
                </a:lnTo>
                <a:lnTo>
                  <a:pt x="1524" y="274"/>
                </a:lnTo>
                <a:lnTo>
                  <a:pt x="1524" y="274"/>
                </a:lnTo>
                <a:lnTo>
                  <a:pt x="1524" y="283"/>
                </a:lnTo>
                <a:lnTo>
                  <a:pt x="1523" y="292"/>
                </a:lnTo>
                <a:lnTo>
                  <a:pt x="1517" y="311"/>
                </a:lnTo>
                <a:lnTo>
                  <a:pt x="1509" y="329"/>
                </a:lnTo>
                <a:lnTo>
                  <a:pt x="1497" y="344"/>
                </a:lnTo>
                <a:lnTo>
                  <a:pt x="1482" y="357"/>
                </a:lnTo>
                <a:lnTo>
                  <a:pt x="1465" y="369"/>
                </a:lnTo>
                <a:lnTo>
                  <a:pt x="1446" y="378"/>
                </a:lnTo>
                <a:lnTo>
                  <a:pt x="1425" y="384"/>
                </a:lnTo>
                <a:lnTo>
                  <a:pt x="1425" y="384"/>
                </a:lnTo>
                <a:close/>
              </a:path>
            </a:pathLst>
          </a:cu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/>
          <a:lstStyle/>
          <a:p>
            <a:endParaRPr lang="en-US" dirty="0">
              <a:latin typeface="Tahoma" panose="020B0604030504040204" pitchFamily="34" charset="0"/>
            </a:endParaRPr>
          </a:p>
        </p:txBody>
      </p:sp>
      <p:sp>
        <p:nvSpPr>
          <p:cNvPr id="10" name="矩形 9"/>
          <p:cNvSpPr/>
          <p:nvPr/>
        </p:nvSpPr>
        <p:spPr>
          <a:xfrm>
            <a:off x="3275856" y="836712"/>
            <a:ext cx="2878609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3600" dirty="0">
                <a:solidFill>
                  <a:schemeClr val="accent6">
                    <a:lumMod val="75000"/>
                  </a:schemeClr>
                </a:solidFill>
              </a:rPr>
              <a:t>Transliteration</a:t>
            </a:r>
          </a:p>
        </p:txBody>
      </p:sp>
      <p:sp>
        <p:nvSpPr>
          <p:cNvPr id="11" name="文本框 12"/>
          <p:cNvSpPr txBox="1"/>
          <p:nvPr/>
        </p:nvSpPr>
        <p:spPr>
          <a:xfrm>
            <a:off x="3529444" y="2348880"/>
            <a:ext cx="2417445" cy="5340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indent="0" algn="ctr">
              <a:lnSpc>
                <a:spcPct val="80000"/>
              </a:lnSpc>
              <a:spcBef>
                <a:spcPct val="0"/>
              </a:spcBef>
              <a:defRPr/>
            </a:pPr>
            <a:r>
              <a:rPr lang="zh-CN" sz="36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Calibri" panose="020F0502020204030204" charset="0"/>
                <a:ea typeface="宋体" panose="02010600030101010101" pitchFamily="2" charset="-122"/>
                <a:cs typeface="Calibri" panose="020F0502020204030204" charset="0"/>
                <a:sym typeface="+mn-ea"/>
              </a:rPr>
              <a:t>大妈</a:t>
            </a:r>
            <a:r>
              <a:rPr lang="en-US" altLang="ko-KR" sz="36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Calibri" panose="020F0502020204030204" charset="0"/>
                <a:ea typeface="Tahoma" panose="020B0604030504040204" pitchFamily="34" charset="0"/>
                <a:cs typeface="Calibri" panose="020F0502020204030204" charset="0"/>
                <a:sym typeface="+mn-ea"/>
              </a:rPr>
              <a:t>(dama)</a:t>
            </a:r>
            <a:endParaRPr lang="en-US" altLang="ko-KR" sz="3600" b="0" dirty="0">
              <a:solidFill>
                <a:schemeClr val="tx1">
                  <a:lumMod val="75000"/>
                  <a:lumOff val="25000"/>
                </a:schemeClr>
              </a:solidFill>
              <a:effectLst/>
              <a:latin typeface="Calibri" panose="020F0502020204030204" charset="0"/>
              <a:ea typeface="Tahoma" panose="020B0604030504040204" pitchFamily="34" charset="0"/>
              <a:cs typeface="Calibri" panose="020F0502020204030204" charset="0"/>
            </a:endParaRPr>
          </a:p>
        </p:txBody>
      </p:sp>
      <p:sp>
        <p:nvSpPr>
          <p:cNvPr id="13" name="텍스트 개체 틀 2"/>
          <p:cNvSpPr txBox="1"/>
          <p:nvPr/>
        </p:nvSpPr>
        <p:spPr>
          <a:xfrm>
            <a:off x="998799" y="3210668"/>
            <a:ext cx="7677150" cy="442595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  <a:scene3d>
              <a:camera prst="orthographicFront"/>
              <a:lightRig rig="threePt" dir="t"/>
            </a:scene3d>
            <a:sp3d>
              <a:bevelT w="1270" h="1270"/>
            </a:sp3d>
          </a:bodyPr>
          <a:lstStyle>
            <a:lvl1pPr marL="342900" indent="-342900" algn="l">
              <a:buNone/>
              <a:defRPr lang="ko-KR" altLang="en-US" sz="2400" b="1" i="0" baseline="0" dirty="0">
                <a:solidFill>
                  <a:schemeClr val="bg1"/>
                </a:solidFill>
                <a:effectLst>
                  <a:outerShdw blurRad="12700" dist="25400" dir="5400000" algn="t" rotWithShape="0">
                    <a:prstClr val="black">
                      <a:alpha val="50000"/>
                    </a:prstClr>
                  </a:outerShdw>
                </a:effectLst>
                <a:latin typeface="Tahoma" panose="020B0604030504040204" pitchFamily="34" charset="0"/>
                <a:ea typeface="+mj-ea"/>
                <a:cs typeface="Tahoma" panose="020B0604030504040204" pitchFamily="34" charset="0"/>
              </a:defRPr>
            </a:lvl1pPr>
          </a:lstStyle>
          <a:p>
            <a:pPr marL="0" indent="0" algn="ctr">
              <a:lnSpc>
                <a:spcPct val="80000"/>
              </a:lnSpc>
              <a:spcBef>
                <a:spcPct val="0"/>
              </a:spcBef>
              <a:defRPr/>
            </a:pPr>
            <a:r>
              <a:rPr lang="en-US" altLang="ko-KR" sz="3600" b="0" dirty="0" smtClean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Calibri" panose="020F0502020204030204" charset="0"/>
                <a:ea typeface="Tahoma" panose="020B0604030504040204" pitchFamily="34" charset="0"/>
                <a:cs typeface="Calibri" panose="020F0502020204030204" charset="0"/>
              </a:rPr>
              <a:t>风水(fengshui)</a:t>
            </a:r>
            <a:r>
              <a:rPr lang="en-US" altLang="ko-KR" sz="3600" b="0" dirty="0" smtClean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ea typeface="Tahoma" panose="020B0604030504040204" pitchFamily="34" charset="0"/>
              </a:rPr>
              <a:t> </a:t>
            </a:r>
          </a:p>
        </p:txBody>
      </p:sp>
      <p:sp>
        <p:nvSpPr>
          <p:cNvPr id="14" name="텍스트 개체 틀 2"/>
          <p:cNvSpPr txBox="1"/>
          <p:nvPr/>
        </p:nvSpPr>
        <p:spPr>
          <a:xfrm>
            <a:off x="899591" y="3907333"/>
            <a:ext cx="7677150" cy="442595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  <a:scene3d>
              <a:camera prst="orthographicFront"/>
              <a:lightRig rig="threePt" dir="t"/>
            </a:scene3d>
            <a:sp3d>
              <a:bevelT w="1270" h="1270"/>
            </a:sp3d>
          </a:bodyPr>
          <a:lstStyle>
            <a:lvl1pPr marL="342900" indent="-342900" algn="l">
              <a:buNone/>
              <a:defRPr lang="ko-KR" altLang="en-US" sz="2400" b="1" i="0" baseline="0" dirty="0">
                <a:solidFill>
                  <a:schemeClr val="bg1"/>
                </a:solidFill>
                <a:effectLst>
                  <a:outerShdw blurRad="12700" dist="25400" dir="5400000" algn="t" rotWithShape="0">
                    <a:prstClr val="black">
                      <a:alpha val="50000"/>
                    </a:prstClr>
                  </a:outerShdw>
                </a:effectLst>
                <a:latin typeface="Tahoma" panose="020B0604030504040204" pitchFamily="34" charset="0"/>
                <a:ea typeface="+mj-ea"/>
                <a:cs typeface="Tahoma" panose="020B0604030504040204" pitchFamily="34" charset="0"/>
              </a:defRPr>
            </a:lvl1pPr>
          </a:lstStyle>
          <a:p>
            <a:pPr marL="0" indent="0" algn="ctr">
              <a:lnSpc>
                <a:spcPct val="80000"/>
              </a:lnSpc>
              <a:spcBef>
                <a:spcPct val="0"/>
              </a:spcBef>
              <a:defRPr/>
            </a:pPr>
            <a:r>
              <a:rPr lang="en-US" altLang="ko-KR" sz="3600" b="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Calibri" panose="020F0502020204030204" charset="0"/>
                <a:ea typeface="Tahoma" panose="020B0604030504040204" pitchFamily="34" charset="0"/>
                <a:cs typeface="Calibri" panose="020F0502020204030204" charset="0"/>
              </a:rPr>
              <a:t>胡同 (hutong) </a:t>
            </a:r>
          </a:p>
        </p:txBody>
      </p:sp>
      <p:sp>
        <p:nvSpPr>
          <p:cNvPr id="15" name="텍스트 개체 틀 2"/>
          <p:cNvSpPr txBox="1"/>
          <p:nvPr/>
        </p:nvSpPr>
        <p:spPr>
          <a:xfrm>
            <a:off x="998799" y="4797152"/>
            <a:ext cx="7677150" cy="442595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  <a:scene3d>
              <a:camera prst="orthographicFront"/>
              <a:lightRig rig="threePt" dir="t"/>
            </a:scene3d>
            <a:sp3d>
              <a:bevelT w="1270" h="1270"/>
            </a:sp3d>
          </a:bodyPr>
          <a:lstStyle>
            <a:lvl1pPr marL="342900" indent="-342900" algn="l">
              <a:buNone/>
              <a:defRPr lang="ko-KR" altLang="en-US" sz="2400" b="1" i="0" baseline="0" dirty="0">
                <a:solidFill>
                  <a:schemeClr val="bg1"/>
                </a:solidFill>
                <a:effectLst>
                  <a:outerShdw blurRad="12700" dist="25400" dir="5400000" algn="t" rotWithShape="0">
                    <a:prstClr val="black">
                      <a:alpha val="50000"/>
                    </a:prstClr>
                  </a:outerShdw>
                </a:effectLst>
                <a:latin typeface="Tahoma" panose="020B0604030504040204" pitchFamily="34" charset="0"/>
                <a:ea typeface="+mj-ea"/>
                <a:cs typeface="Tahoma" panose="020B0604030504040204" pitchFamily="34" charset="0"/>
              </a:defRPr>
            </a:lvl1pPr>
          </a:lstStyle>
          <a:p>
            <a:pPr marL="0" indent="0" algn="ctr">
              <a:lnSpc>
                <a:spcPct val="80000"/>
              </a:lnSpc>
              <a:spcBef>
                <a:spcPct val="0"/>
              </a:spcBef>
              <a:defRPr/>
            </a:pPr>
            <a:r>
              <a:rPr lang="en-US" altLang="ko-KR" sz="2000" b="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ea typeface="Tahoma" panose="020B0604030504040204" pitchFamily="34" charset="0"/>
              </a:rPr>
              <a:t> </a:t>
            </a:r>
            <a:r>
              <a:rPr lang="en-US" altLang="ko-KR" sz="3600" b="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Calibri" panose="020F0502020204030204" charset="0"/>
                <a:ea typeface="Tahoma" panose="020B0604030504040204" pitchFamily="34" charset="0"/>
                <a:cs typeface="Calibri" panose="020F0502020204030204" charset="0"/>
              </a:rPr>
              <a:t>功夫 (kungfu)</a:t>
            </a:r>
          </a:p>
        </p:txBody>
      </p:sp>
    </p:spTree>
    <p:extLst>
      <p:ext uri="{BB962C8B-B14F-4D97-AF65-F5344CB8AC3E}">
        <p14:creationId xmlns:p14="http://schemas.microsoft.com/office/powerpoint/2010/main" val="7610562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4"/>
          <p:cNvCxnSpPr/>
          <p:nvPr/>
        </p:nvCxnSpPr>
        <p:spPr>
          <a:xfrm>
            <a:off x="1691680" y="1463050"/>
            <a:ext cx="576064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5"/>
          <p:cNvCxnSpPr/>
          <p:nvPr/>
        </p:nvCxnSpPr>
        <p:spPr>
          <a:xfrm>
            <a:off x="1691680" y="748596"/>
            <a:ext cx="2422627" cy="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6"/>
          <p:cNvCxnSpPr/>
          <p:nvPr/>
        </p:nvCxnSpPr>
        <p:spPr>
          <a:xfrm flipV="1">
            <a:off x="5000136" y="748596"/>
            <a:ext cx="2452184" cy="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Freeform 11"/>
          <p:cNvSpPr>
            <a:spLocks noEditPoints="1"/>
          </p:cNvSpPr>
          <p:nvPr/>
        </p:nvSpPr>
        <p:spPr bwMode="auto">
          <a:xfrm>
            <a:off x="4114307" y="590890"/>
            <a:ext cx="884063" cy="315413"/>
          </a:xfrm>
          <a:custGeom>
            <a:avLst/>
            <a:gdLst>
              <a:gd name="T0" fmla="*/ 1488 w 1538"/>
              <a:gd name="T1" fmla="*/ 173 h 514"/>
              <a:gd name="T2" fmla="*/ 1271 w 1538"/>
              <a:gd name="T3" fmla="*/ 122 h 514"/>
              <a:gd name="T4" fmla="*/ 867 w 1538"/>
              <a:gd name="T5" fmla="*/ 179 h 514"/>
              <a:gd name="T6" fmla="*/ 1070 w 1538"/>
              <a:gd name="T7" fmla="*/ 36 h 514"/>
              <a:gd name="T8" fmla="*/ 1175 w 1538"/>
              <a:gd name="T9" fmla="*/ 0 h 514"/>
              <a:gd name="T10" fmla="*/ 826 w 1538"/>
              <a:gd name="T11" fmla="*/ 107 h 514"/>
              <a:gd name="T12" fmla="*/ 449 w 1538"/>
              <a:gd name="T13" fmla="*/ 8 h 514"/>
              <a:gd name="T14" fmla="*/ 506 w 1538"/>
              <a:gd name="T15" fmla="*/ 33 h 514"/>
              <a:gd name="T16" fmla="*/ 615 w 1538"/>
              <a:gd name="T17" fmla="*/ 213 h 514"/>
              <a:gd name="T18" fmla="*/ 237 w 1538"/>
              <a:gd name="T19" fmla="*/ 77 h 514"/>
              <a:gd name="T20" fmla="*/ 56 w 1538"/>
              <a:gd name="T21" fmla="*/ 130 h 514"/>
              <a:gd name="T22" fmla="*/ 8 w 1538"/>
              <a:gd name="T23" fmla="*/ 280 h 514"/>
              <a:gd name="T24" fmla="*/ 88 w 1538"/>
              <a:gd name="T25" fmla="*/ 366 h 514"/>
              <a:gd name="T26" fmla="*/ 156 w 1538"/>
              <a:gd name="T27" fmla="*/ 454 h 514"/>
              <a:gd name="T28" fmla="*/ 283 w 1538"/>
              <a:gd name="T29" fmla="*/ 494 h 514"/>
              <a:gd name="T30" fmla="*/ 657 w 1538"/>
              <a:gd name="T31" fmla="*/ 408 h 514"/>
              <a:gd name="T32" fmla="*/ 645 w 1538"/>
              <a:gd name="T33" fmla="*/ 381 h 514"/>
              <a:gd name="T34" fmla="*/ 893 w 1538"/>
              <a:gd name="T35" fmla="*/ 428 h 514"/>
              <a:gd name="T36" fmla="*/ 944 w 1538"/>
              <a:gd name="T37" fmla="*/ 408 h 514"/>
              <a:gd name="T38" fmla="*/ 1236 w 1538"/>
              <a:gd name="T39" fmla="*/ 514 h 514"/>
              <a:gd name="T40" fmla="*/ 1390 w 1538"/>
              <a:gd name="T41" fmla="*/ 464 h 514"/>
              <a:gd name="T42" fmla="*/ 1462 w 1538"/>
              <a:gd name="T43" fmla="*/ 387 h 514"/>
              <a:gd name="T44" fmla="*/ 1533 w 1538"/>
              <a:gd name="T45" fmla="*/ 304 h 514"/>
              <a:gd name="T46" fmla="*/ 867 w 1538"/>
              <a:gd name="T47" fmla="*/ 193 h 514"/>
              <a:gd name="T48" fmla="*/ 760 w 1538"/>
              <a:gd name="T49" fmla="*/ 176 h 514"/>
              <a:gd name="T50" fmla="*/ 95 w 1538"/>
              <a:gd name="T51" fmla="*/ 139 h 514"/>
              <a:gd name="T52" fmla="*/ 252 w 1538"/>
              <a:gd name="T53" fmla="*/ 90 h 514"/>
              <a:gd name="T54" fmla="*/ 600 w 1538"/>
              <a:gd name="T55" fmla="*/ 219 h 514"/>
              <a:gd name="T56" fmla="*/ 273 w 1538"/>
              <a:gd name="T57" fmla="*/ 229 h 514"/>
              <a:gd name="T58" fmla="*/ 147 w 1538"/>
              <a:gd name="T59" fmla="*/ 267 h 514"/>
              <a:gd name="T60" fmla="*/ 112 w 1538"/>
              <a:gd name="T61" fmla="*/ 357 h 514"/>
              <a:gd name="T62" fmla="*/ 147 w 1538"/>
              <a:gd name="T63" fmla="*/ 356 h 514"/>
              <a:gd name="T64" fmla="*/ 195 w 1538"/>
              <a:gd name="T65" fmla="*/ 264 h 514"/>
              <a:gd name="T66" fmla="*/ 326 w 1538"/>
              <a:gd name="T67" fmla="*/ 250 h 514"/>
              <a:gd name="T68" fmla="*/ 236 w 1538"/>
              <a:gd name="T69" fmla="*/ 354 h 514"/>
              <a:gd name="T70" fmla="*/ 283 w 1538"/>
              <a:gd name="T71" fmla="*/ 481 h 514"/>
              <a:gd name="T72" fmla="*/ 169 w 1538"/>
              <a:gd name="T73" fmla="*/ 433 h 514"/>
              <a:gd name="T74" fmla="*/ 249 w 1538"/>
              <a:gd name="T75" fmla="*/ 375 h 514"/>
              <a:gd name="T76" fmla="*/ 496 w 1538"/>
              <a:gd name="T77" fmla="*/ 418 h 514"/>
              <a:gd name="T78" fmla="*/ 613 w 1538"/>
              <a:gd name="T79" fmla="*/ 363 h 514"/>
              <a:gd name="T80" fmla="*/ 751 w 1538"/>
              <a:gd name="T81" fmla="*/ 300 h 514"/>
              <a:gd name="T82" fmla="*/ 1089 w 1538"/>
              <a:gd name="T83" fmla="*/ 318 h 514"/>
              <a:gd name="T84" fmla="*/ 1236 w 1538"/>
              <a:gd name="T85" fmla="*/ 500 h 514"/>
              <a:gd name="T86" fmla="*/ 956 w 1538"/>
              <a:gd name="T87" fmla="*/ 401 h 514"/>
              <a:gd name="T88" fmla="*/ 1274 w 1538"/>
              <a:gd name="T89" fmla="*/ 390 h 514"/>
              <a:gd name="T90" fmla="*/ 1394 w 1538"/>
              <a:gd name="T91" fmla="*/ 442 h 514"/>
              <a:gd name="T92" fmla="*/ 1236 w 1538"/>
              <a:gd name="T93" fmla="*/ 500 h 514"/>
              <a:gd name="T94" fmla="*/ 1271 w 1538"/>
              <a:gd name="T95" fmla="*/ 273 h 514"/>
              <a:gd name="T96" fmla="*/ 1378 w 1538"/>
              <a:gd name="T97" fmla="*/ 311 h 514"/>
              <a:gd name="T98" fmla="*/ 1390 w 1538"/>
              <a:gd name="T99" fmla="*/ 389 h 514"/>
              <a:gd name="T100" fmla="*/ 1425 w 1538"/>
              <a:gd name="T101" fmla="*/ 384 h 514"/>
              <a:gd name="T102" fmla="*/ 1367 w 1538"/>
              <a:gd name="T103" fmla="*/ 286 h 514"/>
              <a:gd name="T104" fmla="*/ 1231 w 1538"/>
              <a:gd name="T105" fmla="*/ 262 h 514"/>
              <a:gd name="T106" fmla="*/ 1015 w 1538"/>
              <a:gd name="T107" fmla="*/ 214 h 514"/>
              <a:gd name="T108" fmla="*/ 1343 w 1538"/>
              <a:gd name="T109" fmla="*/ 134 h 514"/>
              <a:gd name="T110" fmla="*/ 1506 w 1538"/>
              <a:gd name="T111" fmla="*/ 216 h 514"/>
              <a:gd name="T112" fmla="*/ 1509 w 1538"/>
              <a:gd name="T113" fmla="*/ 329 h 5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</a:cxnLst>
            <a:rect l="0" t="0" r="r" b="b"/>
            <a:pathLst>
              <a:path w="1538" h="514">
                <a:moveTo>
                  <a:pt x="1538" y="274"/>
                </a:moveTo>
                <a:lnTo>
                  <a:pt x="1538" y="274"/>
                </a:lnTo>
                <a:lnTo>
                  <a:pt x="1538" y="262"/>
                </a:lnTo>
                <a:lnTo>
                  <a:pt x="1535" y="250"/>
                </a:lnTo>
                <a:lnTo>
                  <a:pt x="1532" y="237"/>
                </a:lnTo>
                <a:lnTo>
                  <a:pt x="1526" y="225"/>
                </a:lnTo>
                <a:lnTo>
                  <a:pt x="1520" y="211"/>
                </a:lnTo>
                <a:lnTo>
                  <a:pt x="1511" y="199"/>
                </a:lnTo>
                <a:lnTo>
                  <a:pt x="1500" y="185"/>
                </a:lnTo>
                <a:lnTo>
                  <a:pt x="1488" y="173"/>
                </a:lnTo>
                <a:lnTo>
                  <a:pt x="1473" y="163"/>
                </a:lnTo>
                <a:lnTo>
                  <a:pt x="1458" y="152"/>
                </a:lnTo>
                <a:lnTo>
                  <a:pt x="1438" y="143"/>
                </a:lnTo>
                <a:lnTo>
                  <a:pt x="1419" y="136"/>
                </a:lnTo>
                <a:lnTo>
                  <a:pt x="1396" y="128"/>
                </a:lnTo>
                <a:lnTo>
                  <a:pt x="1372" y="124"/>
                </a:lnTo>
                <a:lnTo>
                  <a:pt x="1345" y="121"/>
                </a:lnTo>
                <a:lnTo>
                  <a:pt x="1314" y="121"/>
                </a:lnTo>
                <a:lnTo>
                  <a:pt x="1314" y="121"/>
                </a:lnTo>
                <a:lnTo>
                  <a:pt x="1271" y="122"/>
                </a:lnTo>
                <a:lnTo>
                  <a:pt x="1225" y="127"/>
                </a:lnTo>
                <a:lnTo>
                  <a:pt x="1181" y="136"/>
                </a:lnTo>
                <a:lnTo>
                  <a:pt x="1135" y="146"/>
                </a:lnTo>
                <a:lnTo>
                  <a:pt x="1088" y="161"/>
                </a:lnTo>
                <a:lnTo>
                  <a:pt x="1039" y="178"/>
                </a:lnTo>
                <a:lnTo>
                  <a:pt x="990" y="197"/>
                </a:lnTo>
                <a:lnTo>
                  <a:pt x="937" y="219"/>
                </a:lnTo>
                <a:lnTo>
                  <a:pt x="937" y="219"/>
                </a:lnTo>
                <a:lnTo>
                  <a:pt x="867" y="179"/>
                </a:lnTo>
                <a:lnTo>
                  <a:pt x="867" y="179"/>
                </a:lnTo>
                <a:lnTo>
                  <a:pt x="811" y="151"/>
                </a:lnTo>
                <a:lnTo>
                  <a:pt x="811" y="151"/>
                </a:lnTo>
                <a:lnTo>
                  <a:pt x="855" y="125"/>
                </a:lnTo>
                <a:lnTo>
                  <a:pt x="900" y="101"/>
                </a:lnTo>
                <a:lnTo>
                  <a:pt x="925" y="89"/>
                </a:lnTo>
                <a:lnTo>
                  <a:pt x="949" y="77"/>
                </a:lnTo>
                <a:lnTo>
                  <a:pt x="976" y="65"/>
                </a:lnTo>
                <a:lnTo>
                  <a:pt x="1005" y="54"/>
                </a:lnTo>
                <a:lnTo>
                  <a:pt x="1036" y="45"/>
                </a:lnTo>
                <a:lnTo>
                  <a:pt x="1070" y="36"/>
                </a:lnTo>
                <a:lnTo>
                  <a:pt x="1104" y="29"/>
                </a:lnTo>
                <a:lnTo>
                  <a:pt x="1144" y="21"/>
                </a:lnTo>
                <a:lnTo>
                  <a:pt x="1186" y="17"/>
                </a:lnTo>
                <a:lnTo>
                  <a:pt x="1231" y="12"/>
                </a:lnTo>
                <a:lnTo>
                  <a:pt x="1280" y="9"/>
                </a:lnTo>
                <a:lnTo>
                  <a:pt x="1333" y="9"/>
                </a:lnTo>
                <a:lnTo>
                  <a:pt x="1333" y="9"/>
                </a:lnTo>
                <a:lnTo>
                  <a:pt x="1275" y="3"/>
                </a:lnTo>
                <a:lnTo>
                  <a:pt x="1224" y="0"/>
                </a:lnTo>
                <a:lnTo>
                  <a:pt x="1175" y="0"/>
                </a:lnTo>
                <a:lnTo>
                  <a:pt x="1132" y="3"/>
                </a:lnTo>
                <a:lnTo>
                  <a:pt x="1091" y="8"/>
                </a:lnTo>
                <a:lnTo>
                  <a:pt x="1053" y="14"/>
                </a:lnTo>
                <a:lnTo>
                  <a:pt x="1018" y="21"/>
                </a:lnTo>
                <a:lnTo>
                  <a:pt x="987" y="32"/>
                </a:lnTo>
                <a:lnTo>
                  <a:pt x="956" y="42"/>
                </a:lnTo>
                <a:lnTo>
                  <a:pt x="928" y="54"/>
                </a:lnTo>
                <a:lnTo>
                  <a:pt x="900" y="66"/>
                </a:lnTo>
                <a:lnTo>
                  <a:pt x="875" y="80"/>
                </a:lnTo>
                <a:lnTo>
                  <a:pt x="826" y="107"/>
                </a:lnTo>
                <a:lnTo>
                  <a:pt x="778" y="133"/>
                </a:lnTo>
                <a:lnTo>
                  <a:pt x="778" y="133"/>
                </a:lnTo>
                <a:lnTo>
                  <a:pt x="698" y="93"/>
                </a:lnTo>
                <a:lnTo>
                  <a:pt x="628" y="62"/>
                </a:lnTo>
                <a:lnTo>
                  <a:pt x="568" y="38"/>
                </a:lnTo>
                <a:lnTo>
                  <a:pt x="542" y="29"/>
                </a:lnTo>
                <a:lnTo>
                  <a:pt x="517" y="21"/>
                </a:lnTo>
                <a:lnTo>
                  <a:pt x="493" y="15"/>
                </a:lnTo>
                <a:lnTo>
                  <a:pt x="470" y="11"/>
                </a:lnTo>
                <a:lnTo>
                  <a:pt x="449" y="8"/>
                </a:lnTo>
                <a:lnTo>
                  <a:pt x="429" y="5"/>
                </a:lnTo>
                <a:lnTo>
                  <a:pt x="409" y="5"/>
                </a:lnTo>
                <a:lnTo>
                  <a:pt x="391" y="5"/>
                </a:lnTo>
                <a:lnTo>
                  <a:pt x="373" y="6"/>
                </a:lnTo>
                <a:lnTo>
                  <a:pt x="355" y="9"/>
                </a:lnTo>
                <a:lnTo>
                  <a:pt x="355" y="9"/>
                </a:lnTo>
                <a:lnTo>
                  <a:pt x="387" y="9"/>
                </a:lnTo>
                <a:lnTo>
                  <a:pt x="422" y="14"/>
                </a:lnTo>
                <a:lnTo>
                  <a:pt x="461" y="21"/>
                </a:lnTo>
                <a:lnTo>
                  <a:pt x="506" y="33"/>
                </a:lnTo>
                <a:lnTo>
                  <a:pt x="557" y="50"/>
                </a:lnTo>
                <a:lnTo>
                  <a:pt x="618" y="72"/>
                </a:lnTo>
                <a:lnTo>
                  <a:pt x="686" y="102"/>
                </a:lnTo>
                <a:lnTo>
                  <a:pt x="764" y="140"/>
                </a:lnTo>
                <a:lnTo>
                  <a:pt x="764" y="140"/>
                </a:lnTo>
                <a:lnTo>
                  <a:pt x="760" y="143"/>
                </a:lnTo>
                <a:lnTo>
                  <a:pt x="760" y="143"/>
                </a:lnTo>
                <a:lnTo>
                  <a:pt x="687" y="179"/>
                </a:lnTo>
                <a:lnTo>
                  <a:pt x="615" y="213"/>
                </a:lnTo>
                <a:lnTo>
                  <a:pt x="615" y="213"/>
                </a:lnTo>
                <a:lnTo>
                  <a:pt x="561" y="185"/>
                </a:lnTo>
                <a:lnTo>
                  <a:pt x="506" y="160"/>
                </a:lnTo>
                <a:lnTo>
                  <a:pt x="453" y="137"/>
                </a:lnTo>
                <a:lnTo>
                  <a:pt x="403" y="118"/>
                </a:lnTo>
                <a:lnTo>
                  <a:pt x="355" y="99"/>
                </a:lnTo>
                <a:lnTo>
                  <a:pt x="311" y="87"/>
                </a:lnTo>
                <a:lnTo>
                  <a:pt x="290" y="83"/>
                </a:lnTo>
                <a:lnTo>
                  <a:pt x="270" y="78"/>
                </a:lnTo>
                <a:lnTo>
                  <a:pt x="252" y="77"/>
                </a:lnTo>
                <a:lnTo>
                  <a:pt x="237" y="77"/>
                </a:lnTo>
                <a:lnTo>
                  <a:pt x="237" y="77"/>
                </a:lnTo>
                <a:lnTo>
                  <a:pt x="213" y="77"/>
                </a:lnTo>
                <a:lnTo>
                  <a:pt x="190" y="78"/>
                </a:lnTo>
                <a:lnTo>
                  <a:pt x="169" y="83"/>
                </a:lnTo>
                <a:lnTo>
                  <a:pt x="148" y="87"/>
                </a:lnTo>
                <a:lnTo>
                  <a:pt x="127" y="93"/>
                </a:lnTo>
                <a:lnTo>
                  <a:pt x="107" y="101"/>
                </a:lnTo>
                <a:lnTo>
                  <a:pt x="89" y="110"/>
                </a:lnTo>
                <a:lnTo>
                  <a:pt x="73" y="119"/>
                </a:lnTo>
                <a:lnTo>
                  <a:pt x="56" y="130"/>
                </a:lnTo>
                <a:lnTo>
                  <a:pt x="42" y="142"/>
                </a:lnTo>
                <a:lnTo>
                  <a:pt x="30" y="155"/>
                </a:lnTo>
                <a:lnTo>
                  <a:pt x="20" y="170"/>
                </a:lnTo>
                <a:lnTo>
                  <a:pt x="12" y="185"/>
                </a:lnTo>
                <a:lnTo>
                  <a:pt x="6" y="202"/>
                </a:lnTo>
                <a:lnTo>
                  <a:pt x="2" y="219"/>
                </a:lnTo>
                <a:lnTo>
                  <a:pt x="0" y="237"/>
                </a:lnTo>
                <a:lnTo>
                  <a:pt x="0" y="237"/>
                </a:lnTo>
                <a:lnTo>
                  <a:pt x="2" y="259"/>
                </a:lnTo>
                <a:lnTo>
                  <a:pt x="8" y="280"/>
                </a:lnTo>
                <a:lnTo>
                  <a:pt x="12" y="292"/>
                </a:lnTo>
                <a:lnTo>
                  <a:pt x="17" y="301"/>
                </a:lnTo>
                <a:lnTo>
                  <a:pt x="23" y="312"/>
                </a:lnTo>
                <a:lnTo>
                  <a:pt x="29" y="321"/>
                </a:lnTo>
                <a:lnTo>
                  <a:pt x="36" y="330"/>
                </a:lnTo>
                <a:lnTo>
                  <a:pt x="44" y="339"/>
                </a:lnTo>
                <a:lnTo>
                  <a:pt x="54" y="347"/>
                </a:lnTo>
                <a:lnTo>
                  <a:pt x="63" y="354"/>
                </a:lnTo>
                <a:lnTo>
                  <a:pt x="76" y="360"/>
                </a:lnTo>
                <a:lnTo>
                  <a:pt x="88" y="366"/>
                </a:lnTo>
                <a:lnTo>
                  <a:pt x="100" y="371"/>
                </a:lnTo>
                <a:lnTo>
                  <a:pt x="113" y="375"/>
                </a:lnTo>
                <a:lnTo>
                  <a:pt x="113" y="375"/>
                </a:lnTo>
                <a:lnTo>
                  <a:pt x="116" y="387"/>
                </a:lnTo>
                <a:lnTo>
                  <a:pt x="119" y="401"/>
                </a:lnTo>
                <a:lnTo>
                  <a:pt x="124" y="412"/>
                </a:lnTo>
                <a:lnTo>
                  <a:pt x="130" y="424"/>
                </a:lnTo>
                <a:lnTo>
                  <a:pt x="137" y="434"/>
                </a:lnTo>
                <a:lnTo>
                  <a:pt x="145" y="443"/>
                </a:lnTo>
                <a:lnTo>
                  <a:pt x="156" y="454"/>
                </a:lnTo>
                <a:lnTo>
                  <a:pt x="165" y="461"/>
                </a:lnTo>
                <a:lnTo>
                  <a:pt x="177" y="469"/>
                </a:lnTo>
                <a:lnTo>
                  <a:pt x="189" y="475"/>
                </a:lnTo>
                <a:lnTo>
                  <a:pt x="202" y="481"/>
                </a:lnTo>
                <a:lnTo>
                  <a:pt x="216" y="485"/>
                </a:lnTo>
                <a:lnTo>
                  <a:pt x="231" y="490"/>
                </a:lnTo>
                <a:lnTo>
                  <a:pt x="248" y="493"/>
                </a:lnTo>
                <a:lnTo>
                  <a:pt x="264" y="494"/>
                </a:lnTo>
                <a:lnTo>
                  <a:pt x="283" y="494"/>
                </a:lnTo>
                <a:lnTo>
                  <a:pt x="283" y="494"/>
                </a:lnTo>
                <a:lnTo>
                  <a:pt x="314" y="493"/>
                </a:lnTo>
                <a:lnTo>
                  <a:pt x="349" y="487"/>
                </a:lnTo>
                <a:lnTo>
                  <a:pt x="387" y="479"/>
                </a:lnTo>
                <a:lnTo>
                  <a:pt x="426" y="467"/>
                </a:lnTo>
                <a:lnTo>
                  <a:pt x="470" y="452"/>
                </a:lnTo>
                <a:lnTo>
                  <a:pt x="517" y="436"/>
                </a:lnTo>
                <a:lnTo>
                  <a:pt x="567" y="415"/>
                </a:lnTo>
                <a:lnTo>
                  <a:pt x="621" y="390"/>
                </a:lnTo>
                <a:lnTo>
                  <a:pt x="621" y="390"/>
                </a:lnTo>
                <a:lnTo>
                  <a:pt x="657" y="408"/>
                </a:lnTo>
                <a:lnTo>
                  <a:pt x="696" y="427"/>
                </a:lnTo>
                <a:lnTo>
                  <a:pt x="730" y="442"/>
                </a:lnTo>
                <a:lnTo>
                  <a:pt x="749" y="449"/>
                </a:lnTo>
                <a:lnTo>
                  <a:pt x="749" y="448"/>
                </a:lnTo>
                <a:lnTo>
                  <a:pt x="749" y="448"/>
                </a:lnTo>
                <a:lnTo>
                  <a:pt x="742" y="446"/>
                </a:lnTo>
                <a:lnTo>
                  <a:pt x="731" y="440"/>
                </a:lnTo>
                <a:lnTo>
                  <a:pt x="704" y="424"/>
                </a:lnTo>
                <a:lnTo>
                  <a:pt x="672" y="401"/>
                </a:lnTo>
                <a:lnTo>
                  <a:pt x="645" y="381"/>
                </a:lnTo>
                <a:lnTo>
                  <a:pt x="645" y="381"/>
                </a:lnTo>
                <a:lnTo>
                  <a:pt x="760" y="330"/>
                </a:lnTo>
                <a:lnTo>
                  <a:pt x="760" y="330"/>
                </a:lnTo>
                <a:lnTo>
                  <a:pt x="786" y="320"/>
                </a:lnTo>
                <a:lnTo>
                  <a:pt x="786" y="320"/>
                </a:lnTo>
                <a:lnTo>
                  <a:pt x="858" y="362"/>
                </a:lnTo>
                <a:lnTo>
                  <a:pt x="931" y="402"/>
                </a:lnTo>
                <a:lnTo>
                  <a:pt x="931" y="402"/>
                </a:lnTo>
                <a:lnTo>
                  <a:pt x="913" y="416"/>
                </a:lnTo>
                <a:lnTo>
                  <a:pt x="893" y="428"/>
                </a:lnTo>
                <a:lnTo>
                  <a:pt x="861" y="445"/>
                </a:lnTo>
                <a:lnTo>
                  <a:pt x="838" y="455"/>
                </a:lnTo>
                <a:lnTo>
                  <a:pt x="829" y="458"/>
                </a:lnTo>
                <a:lnTo>
                  <a:pt x="829" y="458"/>
                </a:lnTo>
                <a:lnTo>
                  <a:pt x="846" y="454"/>
                </a:lnTo>
                <a:lnTo>
                  <a:pt x="866" y="448"/>
                </a:lnTo>
                <a:lnTo>
                  <a:pt x="879" y="442"/>
                </a:lnTo>
                <a:lnTo>
                  <a:pt x="896" y="434"/>
                </a:lnTo>
                <a:lnTo>
                  <a:pt x="944" y="408"/>
                </a:lnTo>
                <a:lnTo>
                  <a:pt x="944" y="408"/>
                </a:lnTo>
                <a:lnTo>
                  <a:pt x="985" y="430"/>
                </a:lnTo>
                <a:lnTo>
                  <a:pt x="1026" y="449"/>
                </a:lnTo>
                <a:lnTo>
                  <a:pt x="1065" y="467"/>
                </a:lnTo>
                <a:lnTo>
                  <a:pt x="1103" y="482"/>
                </a:lnTo>
                <a:lnTo>
                  <a:pt x="1139" y="496"/>
                </a:lnTo>
                <a:lnTo>
                  <a:pt x="1174" y="506"/>
                </a:lnTo>
                <a:lnTo>
                  <a:pt x="1206" y="512"/>
                </a:lnTo>
                <a:lnTo>
                  <a:pt x="1221" y="514"/>
                </a:lnTo>
                <a:lnTo>
                  <a:pt x="1236" y="514"/>
                </a:lnTo>
                <a:lnTo>
                  <a:pt x="1236" y="514"/>
                </a:lnTo>
                <a:lnTo>
                  <a:pt x="1254" y="514"/>
                </a:lnTo>
                <a:lnTo>
                  <a:pt x="1274" y="512"/>
                </a:lnTo>
                <a:lnTo>
                  <a:pt x="1292" y="509"/>
                </a:lnTo>
                <a:lnTo>
                  <a:pt x="1308" y="505"/>
                </a:lnTo>
                <a:lnTo>
                  <a:pt x="1325" y="500"/>
                </a:lnTo>
                <a:lnTo>
                  <a:pt x="1340" y="494"/>
                </a:lnTo>
                <a:lnTo>
                  <a:pt x="1354" y="488"/>
                </a:lnTo>
                <a:lnTo>
                  <a:pt x="1367" y="481"/>
                </a:lnTo>
                <a:lnTo>
                  <a:pt x="1379" y="473"/>
                </a:lnTo>
                <a:lnTo>
                  <a:pt x="1390" y="464"/>
                </a:lnTo>
                <a:lnTo>
                  <a:pt x="1399" y="455"/>
                </a:lnTo>
                <a:lnTo>
                  <a:pt x="1408" y="445"/>
                </a:lnTo>
                <a:lnTo>
                  <a:pt x="1414" y="434"/>
                </a:lnTo>
                <a:lnTo>
                  <a:pt x="1419" y="422"/>
                </a:lnTo>
                <a:lnTo>
                  <a:pt x="1423" y="412"/>
                </a:lnTo>
                <a:lnTo>
                  <a:pt x="1425" y="399"/>
                </a:lnTo>
                <a:lnTo>
                  <a:pt x="1425" y="399"/>
                </a:lnTo>
                <a:lnTo>
                  <a:pt x="1438" y="396"/>
                </a:lnTo>
                <a:lnTo>
                  <a:pt x="1450" y="392"/>
                </a:lnTo>
                <a:lnTo>
                  <a:pt x="1462" y="387"/>
                </a:lnTo>
                <a:lnTo>
                  <a:pt x="1473" y="381"/>
                </a:lnTo>
                <a:lnTo>
                  <a:pt x="1484" y="374"/>
                </a:lnTo>
                <a:lnTo>
                  <a:pt x="1493" y="368"/>
                </a:lnTo>
                <a:lnTo>
                  <a:pt x="1502" y="359"/>
                </a:lnTo>
                <a:lnTo>
                  <a:pt x="1509" y="351"/>
                </a:lnTo>
                <a:lnTo>
                  <a:pt x="1515" y="342"/>
                </a:lnTo>
                <a:lnTo>
                  <a:pt x="1521" y="333"/>
                </a:lnTo>
                <a:lnTo>
                  <a:pt x="1526" y="324"/>
                </a:lnTo>
                <a:lnTo>
                  <a:pt x="1530" y="314"/>
                </a:lnTo>
                <a:lnTo>
                  <a:pt x="1533" y="304"/>
                </a:lnTo>
                <a:lnTo>
                  <a:pt x="1536" y="294"/>
                </a:lnTo>
                <a:lnTo>
                  <a:pt x="1538" y="283"/>
                </a:lnTo>
                <a:lnTo>
                  <a:pt x="1538" y="274"/>
                </a:lnTo>
                <a:lnTo>
                  <a:pt x="1538" y="274"/>
                </a:lnTo>
                <a:close/>
                <a:moveTo>
                  <a:pt x="760" y="176"/>
                </a:moveTo>
                <a:lnTo>
                  <a:pt x="760" y="176"/>
                </a:lnTo>
                <a:lnTo>
                  <a:pt x="798" y="157"/>
                </a:lnTo>
                <a:lnTo>
                  <a:pt x="798" y="157"/>
                </a:lnTo>
                <a:lnTo>
                  <a:pt x="867" y="193"/>
                </a:lnTo>
                <a:lnTo>
                  <a:pt x="867" y="193"/>
                </a:lnTo>
                <a:lnTo>
                  <a:pt x="923" y="225"/>
                </a:lnTo>
                <a:lnTo>
                  <a:pt x="923" y="225"/>
                </a:lnTo>
                <a:lnTo>
                  <a:pt x="764" y="294"/>
                </a:lnTo>
                <a:lnTo>
                  <a:pt x="764" y="294"/>
                </a:lnTo>
                <a:lnTo>
                  <a:pt x="740" y="279"/>
                </a:lnTo>
                <a:lnTo>
                  <a:pt x="740" y="279"/>
                </a:lnTo>
                <a:lnTo>
                  <a:pt x="653" y="232"/>
                </a:lnTo>
                <a:lnTo>
                  <a:pt x="653" y="232"/>
                </a:lnTo>
                <a:lnTo>
                  <a:pt x="760" y="176"/>
                </a:lnTo>
                <a:lnTo>
                  <a:pt x="760" y="176"/>
                </a:lnTo>
                <a:close/>
                <a:moveTo>
                  <a:pt x="35" y="250"/>
                </a:moveTo>
                <a:lnTo>
                  <a:pt x="35" y="250"/>
                </a:lnTo>
                <a:lnTo>
                  <a:pt x="36" y="235"/>
                </a:lnTo>
                <a:lnTo>
                  <a:pt x="39" y="219"/>
                </a:lnTo>
                <a:lnTo>
                  <a:pt x="44" y="203"/>
                </a:lnTo>
                <a:lnTo>
                  <a:pt x="51" y="190"/>
                </a:lnTo>
                <a:lnTo>
                  <a:pt x="60" y="175"/>
                </a:lnTo>
                <a:lnTo>
                  <a:pt x="69" y="163"/>
                </a:lnTo>
                <a:lnTo>
                  <a:pt x="82" y="149"/>
                </a:lnTo>
                <a:lnTo>
                  <a:pt x="95" y="139"/>
                </a:lnTo>
                <a:lnTo>
                  <a:pt x="110" y="128"/>
                </a:lnTo>
                <a:lnTo>
                  <a:pt x="125" y="118"/>
                </a:lnTo>
                <a:lnTo>
                  <a:pt x="142" y="110"/>
                </a:lnTo>
                <a:lnTo>
                  <a:pt x="159" y="102"/>
                </a:lnTo>
                <a:lnTo>
                  <a:pt x="178" y="98"/>
                </a:lnTo>
                <a:lnTo>
                  <a:pt x="196" y="93"/>
                </a:lnTo>
                <a:lnTo>
                  <a:pt x="216" y="90"/>
                </a:lnTo>
                <a:lnTo>
                  <a:pt x="237" y="90"/>
                </a:lnTo>
                <a:lnTo>
                  <a:pt x="237" y="90"/>
                </a:lnTo>
                <a:lnTo>
                  <a:pt x="252" y="90"/>
                </a:lnTo>
                <a:lnTo>
                  <a:pt x="269" y="92"/>
                </a:lnTo>
                <a:lnTo>
                  <a:pt x="289" y="96"/>
                </a:lnTo>
                <a:lnTo>
                  <a:pt x="308" y="101"/>
                </a:lnTo>
                <a:lnTo>
                  <a:pt x="351" y="113"/>
                </a:lnTo>
                <a:lnTo>
                  <a:pt x="396" y="128"/>
                </a:lnTo>
                <a:lnTo>
                  <a:pt x="446" y="148"/>
                </a:lnTo>
                <a:lnTo>
                  <a:pt x="496" y="169"/>
                </a:lnTo>
                <a:lnTo>
                  <a:pt x="548" y="193"/>
                </a:lnTo>
                <a:lnTo>
                  <a:pt x="600" y="219"/>
                </a:lnTo>
                <a:lnTo>
                  <a:pt x="600" y="219"/>
                </a:lnTo>
                <a:lnTo>
                  <a:pt x="526" y="252"/>
                </a:lnTo>
                <a:lnTo>
                  <a:pt x="455" y="280"/>
                </a:lnTo>
                <a:lnTo>
                  <a:pt x="455" y="280"/>
                </a:lnTo>
                <a:lnTo>
                  <a:pt x="403" y="259"/>
                </a:lnTo>
                <a:lnTo>
                  <a:pt x="379" y="250"/>
                </a:lnTo>
                <a:lnTo>
                  <a:pt x="355" y="243"/>
                </a:lnTo>
                <a:lnTo>
                  <a:pt x="334" y="237"/>
                </a:lnTo>
                <a:lnTo>
                  <a:pt x="313" y="232"/>
                </a:lnTo>
                <a:lnTo>
                  <a:pt x="292" y="231"/>
                </a:lnTo>
                <a:lnTo>
                  <a:pt x="273" y="229"/>
                </a:lnTo>
                <a:lnTo>
                  <a:pt x="273" y="229"/>
                </a:lnTo>
                <a:lnTo>
                  <a:pt x="255" y="229"/>
                </a:lnTo>
                <a:lnTo>
                  <a:pt x="239" y="231"/>
                </a:lnTo>
                <a:lnTo>
                  <a:pt x="224" y="234"/>
                </a:lnTo>
                <a:lnTo>
                  <a:pt x="207" y="237"/>
                </a:lnTo>
                <a:lnTo>
                  <a:pt x="193" y="241"/>
                </a:lnTo>
                <a:lnTo>
                  <a:pt x="180" y="246"/>
                </a:lnTo>
                <a:lnTo>
                  <a:pt x="168" y="252"/>
                </a:lnTo>
                <a:lnTo>
                  <a:pt x="157" y="259"/>
                </a:lnTo>
                <a:lnTo>
                  <a:pt x="147" y="267"/>
                </a:lnTo>
                <a:lnTo>
                  <a:pt x="137" y="276"/>
                </a:lnTo>
                <a:lnTo>
                  <a:pt x="130" y="286"/>
                </a:lnTo>
                <a:lnTo>
                  <a:pt x="124" y="297"/>
                </a:lnTo>
                <a:lnTo>
                  <a:pt x="119" y="309"/>
                </a:lnTo>
                <a:lnTo>
                  <a:pt x="115" y="323"/>
                </a:lnTo>
                <a:lnTo>
                  <a:pt x="113" y="338"/>
                </a:lnTo>
                <a:lnTo>
                  <a:pt x="112" y="353"/>
                </a:lnTo>
                <a:lnTo>
                  <a:pt x="112" y="353"/>
                </a:lnTo>
                <a:lnTo>
                  <a:pt x="112" y="357"/>
                </a:lnTo>
                <a:lnTo>
                  <a:pt x="112" y="357"/>
                </a:lnTo>
                <a:lnTo>
                  <a:pt x="97" y="350"/>
                </a:lnTo>
                <a:lnTo>
                  <a:pt x="83" y="341"/>
                </a:lnTo>
                <a:lnTo>
                  <a:pt x="69" y="330"/>
                </a:lnTo>
                <a:lnTo>
                  <a:pt x="57" y="317"/>
                </a:lnTo>
                <a:lnTo>
                  <a:pt x="48" y="303"/>
                </a:lnTo>
                <a:lnTo>
                  <a:pt x="41" y="286"/>
                </a:lnTo>
                <a:lnTo>
                  <a:pt x="36" y="270"/>
                </a:lnTo>
                <a:lnTo>
                  <a:pt x="35" y="250"/>
                </a:lnTo>
                <a:lnTo>
                  <a:pt x="35" y="250"/>
                </a:lnTo>
                <a:close/>
                <a:moveTo>
                  <a:pt x="147" y="356"/>
                </a:moveTo>
                <a:lnTo>
                  <a:pt x="147" y="356"/>
                </a:lnTo>
                <a:lnTo>
                  <a:pt x="148" y="342"/>
                </a:lnTo>
                <a:lnTo>
                  <a:pt x="150" y="329"/>
                </a:lnTo>
                <a:lnTo>
                  <a:pt x="153" y="317"/>
                </a:lnTo>
                <a:lnTo>
                  <a:pt x="157" y="306"/>
                </a:lnTo>
                <a:lnTo>
                  <a:pt x="163" y="295"/>
                </a:lnTo>
                <a:lnTo>
                  <a:pt x="169" y="286"/>
                </a:lnTo>
                <a:lnTo>
                  <a:pt x="177" y="277"/>
                </a:lnTo>
                <a:lnTo>
                  <a:pt x="186" y="270"/>
                </a:lnTo>
                <a:lnTo>
                  <a:pt x="195" y="264"/>
                </a:lnTo>
                <a:lnTo>
                  <a:pt x="204" y="258"/>
                </a:lnTo>
                <a:lnTo>
                  <a:pt x="215" y="253"/>
                </a:lnTo>
                <a:lnTo>
                  <a:pt x="225" y="250"/>
                </a:lnTo>
                <a:lnTo>
                  <a:pt x="237" y="247"/>
                </a:lnTo>
                <a:lnTo>
                  <a:pt x="249" y="244"/>
                </a:lnTo>
                <a:lnTo>
                  <a:pt x="273" y="243"/>
                </a:lnTo>
                <a:lnTo>
                  <a:pt x="273" y="243"/>
                </a:lnTo>
                <a:lnTo>
                  <a:pt x="290" y="244"/>
                </a:lnTo>
                <a:lnTo>
                  <a:pt x="308" y="246"/>
                </a:lnTo>
                <a:lnTo>
                  <a:pt x="326" y="250"/>
                </a:lnTo>
                <a:lnTo>
                  <a:pt x="346" y="256"/>
                </a:lnTo>
                <a:lnTo>
                  <a:pt x="366" y="262"/>
                </a:lnTo>
                <a:lnTo>
                  <a:pt x="387" y="271"/>
                </a:lnTo>
                <a:lnTo>
                  <a:pt x="431" y="291"/>
                </a:lnTo>
                <a:lnTo>
                  <a:pt x="431" y="291"/>
                </a:lnTo>
                <a:lnTo>
                  <a:pt x="387" y="307"/>
                </a:lnTo>
                <a:lnTo>
                  <a:pt x="344" y="323"/>
                </a:lnTo>
                <a:lnTo>
                  <a:pt x="305" y="335"/>
                </a:lnTo>
                <a:lnTo>
                  <a:pt x="269" y="345"/>
                </a:lnTo>
                <a:lnTo>
                  <a:pt x="236" y="354"/>
                </a:lnTo>
                <a:lnTo>
                  <a:pt x="207" y="360"/>
                </a:lnTo>
                <a:lnTo>
                  <a:pt x="181" y="365"/>
                </a:lnTo>
                <a:lnTo>
                  <a:pt x="159" y="366"/>
                </a:lnTo>
                <a:lnTo>
                  <a:pt x="159" y="366"/>
                </a:lnTo>
                <a:lnTo>
                  <a:pt x="148" y="365"/>
                </a:lnTo>
                <a:lnTo>
                  <a:pt x="148" y="365"/>
                </a:lnTo>
                <a:lnTo>
                  <a:pt x="147" y="356"/>
                </a:lnTo>
                <a:lnTo>
                  <a:pt x="147" y="356"/>
                </a:lnTo>
                <a:close/>
                <a:moveTo>
                  <a:pt x="283" y="481"/>
                </a:moveTo>
                <a:lnTo>
                  <a:pt x="283" y="481"/>
                </a:lnTo>
                <a:lnTo>
                  <a:pt x="257" y="479"/>
                </a:lnTo>
                <a:lnTo>
                  <a:pt x="243" y="476"/>
                </a:lnTo>
                <a:lnTo>
                  <a:pt x="233" y="475"/>
                </a:lnTo>
                <a:lnTo>
                  <a:pt x="221" y="470"/>
                </a:lnTo>
                <a:lnTo>
                  <a:pt x="210" y="466"/>
                </a:lnTo>
                <a:lnTo>
                  <a:pt x="201" y="461"/>
                </a:lnTo>
                <a:lnTo>
                  <a:pt x="192" y="455"/>
                </a:lnTo>
                <a:lnTo>
                  <a:pt x="183" y="448"/>
                </a:lnTo>
                <a:lnTo>
                  <a:pt x="175" y="440"/>
                </a:lnTo>
                <a:lnTo>
                  <a:pt x="169" y="433"/>
                </a:lnTo>
                <a:lnTo>
                  <a:pt x="163" y="424"/>
                </a:lnTo>
                <a:lnTo>
                  <a:pt x="159" y="413"/>
                </a:lnTo>
                <a:lnTo>
                  <a:pt x="154" y="402"/>
                </a:lnTo>
                <a:lnTo>
                  <a:pt x="151" y="392"/>
                </a:lnTo>
                <a:lnTo>
                  <a:pt x="150" y="380"/>
                </a:lnTo>
                <a:lnTo>
                  <a:pt x="150" y="380"/>
                </a:lnTo>
                <a:lnTo>
                  <a:pt x="159" y="380"/>
                </a:lnTo>
                <a:lnTo>
                  <a:pt x="159" y="380"/>
                </a:lnTo>
                <a:lnTo>
                  <a:pt x="205" y="378"/>
                </a:lnTo>
                <a:lnTo>
                  <a:pt x="249" y="375"/>
                </a:lnTo>
                <a:lnTo>
                  <a:pt x="290" y="371"/>
                </a:lnTo>
                <a:lnTo>
                  <a:pt x="328" y="365"/>
                </a:lnTo>
                <a:lnTo>
                  <a:pt x="366" y="356"/>
                </a:lnTo>
                <a:lnTo>
                  <a:pt x="402" y="345"/>
                </a:lnTo>
                <a:lnTo>
                  <a:pt x="440" y="332"/>
                </a:lnTo>
                <a:lnTo>
                  <a:pt x="479" y="315"/>
                </a:lnTo>
                <a:lnTo>
                  <a:pt x="479" y="315"/>
                </a:lnTo>
                <a:lnTo>
                  <a:pt x="589" y="374"/>
                </a:lnTo>
                <a:lnTo>
                  <a:pt x="589" y="374"/>
                </a:lnTo>
                <a:lnTo>
                  <a:pt x="496" y="418"/>
                </a:lnTo>
                <a:lnTo>
                  <a:pt x="453" y="436"/>
                </a:lnTo>
                <a:lnTo>
                  <a:pt x="414" y="451"/>
                </a:lnTo>
                <a:lnTo>
                  <a:pt x="378" y="464"/>
                </a:lnTo>
                <a:lnTo>
                  <a:pt x="344" y="473"/>
                </a:lnTo>
                <a:lnTo>
                  <a:pt x="313" y="479"/>
                </a:lnTo>
                <a:lnTo>
                  <a:pt x="298" y="481"/>
                </a:lnTo>
                <a:lnTo>
                  <a:pt x="283" y="481"/>
                </a:lnTo>
                <a:lnTo>
                  <a:pt x="283" y="481"/>
                </a:lnTo>
                <a:close/>
                <a:moveTo>
                  <a:pt x="613" y="363"/>
                </a:moveTo>
                <a:lnTo>
                  <a:pt x="613" y="363"/>
                </a:lnTo>
                <a:lnTo>
                  <a:pt x="557" y="332"/>
                </a:lnTo>
                <a:lnTo>
                  <a:pt x="503" y="304"/>
                </a:lnTo>
                <a:lnTo>
                  <a:pt x="503" y="304"/>
                </a:lnTo>
                <a:lnTo>
                  <a:pt x="567" y="274"/>
                </a:lnTo>
                <a:lnTo>
                  <a:pt x="639" y="238"/>
                </a:lnTo>
                <a:lnTo>
                  <a:pt x="639" y="238"/>
                </a:lnTo>
                <a:lnTo>
                  <a:pt x="690" y="265"/>
                </a:lnTo>
                <a:lnTo>
                  <a:pt x="740" y="294"/>
                </a:lnTo>
                <a:lnTo>
                  <a:pt x="740" y="294"/>
                </a:lnTo>
                <a:lnTo>
                  <a:pt x="751" y="300"/>
                </a:lnTo>
                <a:lnTo>
                  <a:pt x="751" y="300"/>
                </a:lnTo>
                <a:lnTo>
                  <a:pt x="680" y="332"/>
                </a:lnTo>
                <a:lnTo>
                  <a:pt x="613" y="363"/>
                </a:lnTo>
                <a:lnTo>
                  <a:pt x="613" y="363"/>
                </a:lnTo>
                <a:close/>
                <a:moveTo>
                  <a:pt x="799" y="314"/>
                </a:moveTo>
                <a:lnTo>
                  <a:pt x="799" y="314"/>
                </a:lnTo>
                <a:lnTo>
                  <a:pt x="953" y="241"/>
                </a:lnTo>
                <a:lnTo>
                  <a:pt x="953" y="241"/>
                </a:lnTo>
                <a:lnTo>
                  <a:pt x="1024" y="282"/>
                </a:lnTo>
                <a:lnTo>
                  <a:pt x="1089" y="318"/>
                </a:lnTo>
                <a:lnTo>
                  <a:pt x="1089" y="318"/>
                </a:lnTo>
                <a:lnTo>
                  <a:pt x="1027" y="348"/>
                </a:lnTo>
                <a:lnTo>
                  <a:pt x="958" y="383"/>
                </a:lnTo>
                <a:lnTo>
                  <a:pt x="958" y="383"/>
                </a:lnTo>
                <a:lnTo>
                  <a:pt x="940" y="392"/>
                </a:lnTo>
                <a:lnTo>
                  <a:pt x="940" y="392"/>
                </a:lnTo>
                <a:lnTo>
                  <a:pt x="869" y="353"/>
                </a:lnTo>
                <a:lnTo>
                  <a:pt x="799" y="314"/>
                </a:lnTo>
                <a:lnTo>
                  <a:pt x="799" y="314"/>
                </a:lnTo>
                <a:close/>
                <a:moveTo>
                  <a:pt x="1236" y="500"/>
                </a:moveTo>
                <a:lnTo>
                  <a:pt x="1236" y="500"/>
                </a:lnTo>
                <a:lnTo>
                  <a:pt x="1221" y="500"/>
                </a:lnTo>
                <a:lnTo>
                  <a:pt x="1207" y="499"/>
                </a:lnTo>
                <a:lnTo>
                  <a:pt x="1175" y="493"/>
                </a:lnTo>
                <a:lnTo>
                  <a:pt x="1144" y="484"/>
                </a:lnTo>
                <a:lnTo>
                  <a:pt x="1109" y="472"/>
                </a:lnTo>
                <a:lnTo>
                  <a:pt x="1073" y="457"/>
                </a:lnTo>
                <a:lnTo>
                  <a:pt x="1035" y="440"/>
                </a:lnTo>
                <a:lnTo>
                  <a:pt x="996" y="421"/>
                </a:lnTo>
                <a:lnTo>
                  <a:pt x="956" y="401"/>
                </a:lnTo>
                <a:lnTo>
                  <a:pt x="956" y="401"/>
                </a:lnTo>
                <a:lnTo>
                  <a:pt x="1030" y="357"/>
                </a:lnTo>
                <a:lnTo>
                  <a:pt x="1065" y="339"/>
                </a:lnTo>
                <a:lnTo>
                  <a:pt x="1098" y="323"/>
                </a:lnTo>
                <a:lnTo>
                  <a:pt x="1098" y="323"/>
                </a:lnTo>
                <a:lnTo>
                  <a:pt x="1133" y="339"/>
                </a:lnTo>
                <a:lnTo>
                  <a:pt x="1168" y="356"/>
                </a:lnTo>
                <a:lnTo>
                  <a:pt x="1203" y="369"/>
                </a:lnTo>
                <a:lnTo>
                  <a:pt x="1237" y="381"/>
                </a:lnTo>
                <a:lnTo>
                  <a:pt x="1274" y="390"/>
                </a:lnTo>
                <a:lnTo>
                  <a:pt x="1310" y="396"/>
                </a:lnTo>
                <a:lnTo>
                  <a:pt x="1349" y="401"/>
                </a:lnTo>
                <a:lnTo>
                  <a:pt x="1390" y="402"/>
                </a:lnTo>
                <a:lnTo>
                  <a:pt x="1390" y="402"/>
                </a:lnTo>
                <a:lnTo>
                  <a:pt x="1413" y="401"/>
                </a:lnTo>
                <a:lnTo>
                  <a:pt x="1413" y="401"/>
                </a:lnTo>
                <a:lnTo>
                  <a:pt x="1411" y="412"/>
                </a:lnTo>
                <a:lnTo>
                  <a:pt x="1407" y="422"/>
                </a:lnTo>
                <a:lnTo>
                  <a:pt x="1402" y="433"/>
                </a:lnTo>
                <a:lnTo>
                  <a:pt x="1394" y="442"/>
                </a:lnTo>
                <a:lnTo>
                  <a:pt x="1387" y="451"/>
                </a:lnTo>
                <a:lnTo>
                  <a:pt x="1376" y="460"/>
                </a:lnTo>
                <a:lnTo>
                  <a:pt x="1366" y="466"/>
                </a:lnTo>
                <a:lnTo>
                  <a:pt x="1354" y="473"/>
                </a:lnTo>
                <a:lnTo>
                  <a:pt x="1342" y="479"/>
                </a:lnTo>
                <a:lnTo>
                  <a:pt x="1328" y="485"/>
                </a:lnTo>
                <a:lnTo>
                  <a:pt x="1314" y="490"/>
                </a:lnTo>
                <a:lnTo>
                  <a:pt x="1299" y="493"/>
                </a:lnTo>
                <a:lnTo>
                  <a:pt x="1268" y="499"/>
                </a:lnTo>
                <a:lnTo>
                  <a:pt x="1236" y="500"/>
                </a:lnTo>
                <a:lnTo>
                  <a:pt x="1236" y="500"/>
                </a:lnTo>
                <a:close/>
                <a:moveTo>
                  <a:pt x="1112" y="315"/>
                </a:moveTo>
                <a:lnTo>
                  <a:pt x="1112" y="315"/>
                </a:lnTo>
                <a:lnTo>
                  <a:pt x="1156" y="297"/>
                </a:lnTo>
                <a:lnTo>
                  <a:pt x="1175" y="289"/>
                </a:lnTo>
                <a:lnTo>
                  <a:pt x="1195" y="283"/>
                </a:lnTo>
                <a:lnTo>
                  <a:pt x="1215" y="279"/>
                </a:lnTo>
                <a:lnTo>
                  <a:pt x="1234" y="276"/>
                </a:lnTo>
                <a:lnTo>
                  <a:pt x="1252" y="273"/>
                </a:lnTo>
                <a:lnTo>
                  <a:pt x="1271" y="273"/>
                </a:lnTo>
                <a:lnTo>
                  <a:pt x="1271" y="273"/>
                </a:lnTo>
                <a:lnTo>
                  <a:pt x="1284" y="273"/>
                </a:lnTo>
                <a:lnTo>
                  <a:pt x="1298" y="274"/>
                </a:lnTo>
                <a:lnTo>
                  <a:pt x="1311" y="277"/>
                </a:lnTo>
                <a:lnTo>
                  <a:pt x="1323" y="280"/>
                </a:lnTo>
                <a:lnTo>
                  <a:pt x="1336" y="285"/>
                </a:lnTo>
                <a:lnTo>
                  <a:pt x="1348" y="289"/>
                </a:lnTo>
                <a:lnTo>
                  <a:pt x="1358" y="295"/>
                </a:lnTo>
                <a:lnTo>
                  <a:pt x="1369" y="303"/>
                </a:lnTo>
                <a:lnTo>
                  <a:pt x="1378" y="311"/>
                </a:lnTo>
                <a:lnTo>
                  <a:pt x="1387" y="320"/>
                </a:lnTo>
                <a:lnTo>
                  <a:pt x="1394" y="329"/>
                </a:lnTo>
                <a:lnTo>
                  <a:pt x="1401" y="339"/>
                </a:lnTo>
                <a:lnTo>
                  <a:pt x="1405" y="350"/>
                </a:lnTo>
                <a:lnTo>
                  <a:pt x="1410" y="362"/>
                </a:lnTo>
                <a:lnTo>
                  <a:pt x="1413" y="374"/>
                </a:lnTo>
                <a:lnTo>
                  <a:pt x="1414" y="387"/>
                </a:lnTo>
                <a:lnTo>
                  <a:pt x="1414" y="387"/>
                </a:lnTo>
                <a:lnTo>
                  <a:pt x="1390" y="389"/>
                </a:lnTo>
                <a:lnTo>
                  <a:pt x="1390" y="389"/>
                </a:lnTo>
                <a:lnTo>
                  <a:pt x="1351" y="387"/>
                </a:lnTo>
                <a:lnTo>
                  <a:pt x="1314" y="384"/>
                </a:lnTo>
                <a:lnTo>
                  <a:pt x="1280" y="377"/>
                </a:lnTo>
                <a:lnTo>
                  <a:pt x="1245" y="369"/>
                </a:lnTo>
                <a:lnTo>
                  <a:pt x="1212" y="359"/>
                </a:lnTo>
                <a:lnTo>
                  <a:pt x="1178" y="345"/>
                </a:lnTo>
                <a:lnTo>
                  <a:pt x="1145" y="332"/>
                </a:lnTo>
                <a:lnTo>
                  <a:pt x="1112" y="315"/>
                </a:lnTo>
                <a:lnTo>
                  <a:pt x="1112" y="315"/>
                </a:lnTo>
                <a:close/>
                <a:moveTo>
                  <a:pt x="1425" y="384"/>
                </a:moveTo>
                <a:lnTo>
                  <a:pt x="1425" y="384"/>
                </a:lnTo>
                <a:lnTo>
                  <a:pt x="1423" y="372"/>
                </a:lnTo>
                <a:lnTo>
                  <a:pt x="1420" y="359"/>
                </a:lnTo>
                <a:lnTo>
                  <a:pt x="1417" y="347"/>
                </a:lnTo>
                <a:lnTo>
                  <a:pt x="1411" y="335"/>
                </a:lnTo>
                <a:lnTo>
                  <a:pt x="1405" y="324"/>
                </a:lnTo>
                <a:lnTo>
                  <a:pt x="1397" y="314"/>
                </a:lnTo>
                <a:lnTo>
                  <a:pt x="1388" y="303"/>
                </a:lnTo>
                <a:lnTo>
                  <a:pt x="1378" y="294"/>
                </a:lnTo>
                <a:lnTo>
                  <a:pt x="1367" y="286"/>
                </a:lnTo>
                <a:lnTo>
                  <a:pt x="1355" y="280"/>
                </a:lnTo>
                <a:lnTo>
                  <a:pt x="1343" y="273"/>
                </a:lnTo>
                <a:lnTo>
                  <a:pt x="1330" y="268"/>
                </a:lnTo>
                <a:lnTo>
                  <a:pt x="1316" y="264"/>
                </a:lnTo>
                <a:lnTo>
                  <a:pt x="1301" y="261"/>
                </a:lnTo>
                <a:lnTo>
                  <a:pt x="1287" y="259"/>
                </a:lnTo>
                <a:lnTo>
                  <a:pt x="1271" y="259"/>
                </a:lnTo>
                <a:lnTo>
                  <a:pt x="1271" y="259"/>
                </a:lnTo>
                <a:lnTo>
                  <a:pt x="1251" y="259"/>
                </a:lnTo>
                <a:lnTo>
                  <a:pt x="1231" y="262"/>
                </a:lnTo>
                <a:lnTo>
                  <a:pt x="1212" y="267"/>
                </a:lnTo>
                <a:lnTo>
                  <a:pt x="1192" y="273"/>
                </a:lnTo>
                <a:lnTo>
                  <a:pt x="1171" y="280"/>
                </a:lnTo>
                <a:lnTo>
                  <a:pt x="1148" y="289"/>
                </a:lnTo>
                <a:lnTo>
                  <a:pt x="1103" y="311"/>
                </a:lnTo>
                <a:lnTo>
                  <a:pt x="1103" y="311"/>
                </a:lnTo>
                <a:lnTo>
                  <a:pt x="1038" y="276"/>
                </a:lnTo>
                <a:lnTo>
                  <a:pt x="967" y="235"/>
                </a:lnTo>
                <a:lnTo>
                  <a:pt x="967" y="235"/>
                </a:lnTo>
                <a:lnTo>
                  <a:pt x="1015" y="214"/>
                </a:lnTo>
                <a:lnTo>
                  <a:pt x="1061" y="194"/>
                </a:lnTo>
                <a:lnTo>
                  <a:pt x="1104" y="176"/>
                </a:lnTo>
                <a:lnTo>
                  <a:pt x="1148" y="163"/>
                </a:lnTo>
                <a:lnTo>
                  <a:pt x="1191" y="151"/>
                </a:lnTo>
                <a:lnTo>
                  <a:pt x="1231" y="142"/>
                </a:lnTo>
                <a:lnTo>
                  <a:pt x="1274" y="136"/>
                </a:lnTo>
                <a:lnTo>
                  <a:pt x="1295" y="134"/>
                </a:lnTo>
                <a:lnTo>
                  <a:pt x="1314" y="134"/>
                </a:lnTo>
                <a:lnTo>
                  <a:pt x="1314" y="134"/>
                </a:lnTo>
                <a:lnTo>
                  <a:pt x="1343" y="134"/>
                </a:lnTo>
                <a:lnTo>
                  <a:pt x="1367" y="137"/>
                </a:lnTo>
                <a:lnTo>
                  <a:pt x="1391" y="142"/>
                </a:lnTo>
                <a:lnTo>
                  <a:pt x="1413" y="148"/>
                </a:lnTo>
                <a:lnTo>
                  <a:pt x="1432" y="154"/>
                </a:lnTo>
                <a:lnTo>
                  <a:pt x="1449" y="163"/>
                </a:lnTo>
                <a:lnTo>
                  <a:pt x="1464" y="172"/>
                </a:lnTo>
                <a:lnTo>
                  <a:pt x="1478" y="182"/>
                </a:lnTo>
                <a:lnTo>
                  <a:pt x="1490" y="193"/>
                </a:lnTo>
                <a:lnTo>
                  <a:pt x="1499" y="203"/>
                </a:lnTo>
                <a:lnTo>
                  <a:pt x="1506" y="216"/>
                </a:lnTo>
                <a:lnTo>
                  <a:pt x="1514" y="228"/>
                </a:lnTo>
                <a:lnTo>
                  <a:pt x="1518" y="240"/>
                </a:lnTo>
                <a:lnTo>
                  <a:pt x="1521" y="252"/>
                </a:lnTo>
                <a:lnTo>
                  <a:pt x="1524" y="262"/>
                </a:lnTo>
                <a:lnTo>
                  <a:pt x="1524" y="274"/>
                </a:lnTo>
                <a:lnTo>
                  <a:pt x="1524" y="274"/>
                </a:lnTo>
                <a:lnTo>
                  <a:pt x="1524" y="283"/>
                </a:lnTo>
                <a:lnTo>
                  <a:pt x="1523" y="292"/>
                </a:lnTo>
                <a:lnTo>
                  <a:pt x="1517" y="311"/>
                </a:lnTo>
                <a:lnTo>
                  <a:pt x="1509" y="329"/>
                </a:lnTo>
                <a:lnTo>
                  <a:pt x="1497" y="344"/>
                </a:lnTo>
                <a:lnTo>
                  <a:pt x="1482" y="357"/>
                </a:lnTo>
                <a:lnTo>
                  <a:pt x="1465" y="369"/>
                </a:lnTo>
                <a:lnTo>
                  <a:pt x="1446" y="378"/>
                </a:lnTo>
                <a:lnTo>
                  <a:pt x="1425" y="384"/>
                </a:lnTo>
                <a:lnTo>
                  <a:pt x="1425" y="384"/>
                </a:lnTo>
                <a:close/>
              </a:path>
            </a:pathLst>
          </a:cu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/>
          <a:lstStyle/>
          <a:p>
            <a:endParaRPr lang="en-US" dirty="0">
              <a:latin typeface="Tahoma" panose="020B0604030504040204" pitchFamily="34" charset="0"/>
            </a:endParaRPr>
          </a:p>
        </p:txBody>
      </p:sp>
      <p:sp>
        <p:nvSpPr>
          <p:cNvPr id="10" name="矩形 9"/>
          <p:cNvSpPr/>
          <p:nvPr/>
        </p:nvSpPr>
        <p:spPr>
          <a:xfrm>
            <a:off x="2987824" y="836712"/>
            <a:ext cx="350378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3600" dirty="0" smtClean="0">
                <a:solidFill>
                  <a:schemeClr val="accent6">
                    <a:lumMod val="75000"/>
                  </a:schemeClr>
                </a:solidFill>
              </a:rPr>
              <a:t>Literal Translation</a:t>
            </a:r>
            <a:endParaRPr lang="en-US" altLang="zh-CN" sz="3600" dirty="0">
              <a:solidFill>
                <a:schemeClr val="accent6">
                  <a:lumMod val="75000"/>
                </a:schemeClr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132856"/>
            <a:ext cx="8785225" cy="3157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9320689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4"/>
          <p:cNvCxnSpPr/>
          <p:nvPr/>
        </p:nvCxnSpPr>
        <p:spPr>
          <a:xfrm>
            <a:off x="1907704" y="1463050"/>
            <a:ext cx="532859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5"/>
          <p:cNvCxnSpPr/>
          <p:nvPr/>
        </p:nvCxnSpPr>
        <p:spPr>
          <a:xfrm>
            <a:off x="1907704" y="748596"/>
            <a:ext cx="2206603" cy="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6"/>
          <p:cNvCxnSpPr/>
          <p:nvPr/>
        </p:nvCxnSpPr>
        <p:spPr>
          <a:xfrm>
            <a:off x="5000136" y="748597"/>
            <a:ext cx="223616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Freeform 11"/>
          <p:cNvSpPr>
            <a:spLocks noEditPoints="1"/>
          </p:cNvSpPr>
          <p:nvPr/>
        </p:nvSpPr>
        <p:spPr bwMode="auto">
          <a:xfrm>
            <a:off x="4114307" y="590890"/>
            <a:ext cx="884063" cy="315413"/>
          </a:xfrm>
          <a:custGeom>
            <a:avLst/>
            <a:gdLst>
              <a:gd name="T0" fmla="*/ 1488 w 1538"/>
              <a:gd name="T1" fmla="*/ 173 h 514"/>
              <a:gd name="T2" fmla="*/ 1271 w 1538"/>
              <a:gd name="T3" fmla="*/ 122 h 514"/>
              <a:gd name="T4" fmla="*/ 867 w 1538"/>
              <a:gd name="T5" fmla="*/ 179 h 514"/>
              <a:gd name="T6" fmla="*/ 1070 w 1538"/>
              <a:gd name="T7" fmla="*/ 36 h 514"/>
              <a:gd name="T8" fmla="*/ 1175 w 1538"/>
              <a:gd name="T9" fmla="*/ 0 h 514"/>
              <a:gd name="T10" fmla="*/ 826 w 1538"/>
              <a:gd name="T11" fmla="*/ 107 h 514"/>
              <a:gd name="T12" fmla="*/ 449 w 1538"/>
              <a:gd name="T13" fmla="*/ 8 h 514"/>
              <a:gd name="T14" fmla="*/ 506 w 1538"/>
              <a:gd name="T15" fmla="*/ 33 h 514"/>
              <a:gd name="T16" fmla="*/ 615 w 1538"/>
              <a:gd name="T17" fmla="*/ 213 h 514"/>
              <a:gd name="T18" fmla="*/ 237 w 1538"/>
              <a:gd name="T19" fmla="*/ 77 h 514"/>
              <a:gd name="T20" fmla="*/ 56 w 1538"/>
              <a:gd name="T21" fmla="*/ 130 h 514"/>
              <a:gd name="T22" fmla="*/ 8 w 1538"/>
              <a:gd name="T23" fmla="*/ 280 h 514"/>
              <a:gd name="T24" fmla="*/ 88 w 1538"/>
              <a:gd name="T25" fmla="*/ 366 h 514"/>
              <a:gd name="T26" fmla="*/ 156 w 1538"/>
              <a:gd name="T27" fmla="*/ 454 h 514"/>
              <a:gd name="T28" fmla="*/ 283 w 1538"/>
              <a:gd name="T29" fmla="*/ 494 h 514"/>
              <a:gd name="T30" fmla="*/ 657 w 1538"/>
              <a:gd name="T31" fmla="*/ 408 h 514"/>
              <a:gd name="T32" fmla="*/ 645 w 1538"/>
              <a:gd name="T33" fmla="*/ 381 h 514"/>
              <a:gd name="T34" fmla="*/ 893 w 1538"/>
              <a:gd name="T35" fmla="*/ 428 h 514"/>
              <a:gd name="T36" fmla="*/ 944 w 1538"/>
              <a:gd name="T37" fmla="*/ 408 h 514"/>
              <a:gd name="T38" fmla="*/ 1236 w 1538"/>
              <a:gd name="T39" fmla="*/ 514 h 514"/>
              <a:gd name="T40" fmla="*/ 1390 w 1538"/>
              <a:gd name="T41" fmla="*/ 464 h 514"/>
              <a:gd name="T42" fmla="*/ 1462 w 1538"/>
              <a:gd name="T43" fmla="*/ 387 h 514"/>
              <a:gd name="T44" fmla="*/ 1533 w 1538"/>
              <a:gd name="T45" fmla="*/ 304 h 514"/>
              <a:gd name="T46" fmla="*/ 867 w 1538"/>
              <a:gd name="T47" fmla="*/ 193 h 514"/>
              <a:gd name="T48" fmla="*/ 760 w 1538"/>
              <a:gd name="T49" fmla="*/ 176 h 514"/>
              <a:gd name="T50" fmla="*/ 95 w 1538"/>
              <a:gd name="T51" fmla="*/ 139 h 514"/>
              <a:gd name="T52" fmla="*/ 252 w 1538"/>
              <a:gd name="T53" fmla="*/ 90 h 514"/>
              <a:gd name="T54" fmla="*/ 600 w 1538"/>
              <a:gd name="T55" fmla="*/ 219 h 514"/>
              <a:gd name="T56" fmla="*/ 273 w 1538"/>
              <a:gd name="T57" fmla="*/ 229 h 514"/>
              <a:gd name="T58" fmla="*/ 147 w 1538"/>
              <a:gd name="T59" fmla="*/ 267 h 514"/>
              <a:gd name="T60" fmla="*/ 112 w 1538"/>
              <a:gd name="T61" fmla="*/ 357 h 514"/>
              <a:gd name="T62" fmla="*/ 147 w 1538"/>
              <a:gd name="T63" fmla="*/ 356 h 514"/>
              <a:gd name="T64" fmla="*/ 195 w 1538"/>
              <a:gd name="T65" fmla="*/ 264 h 514"/>
              <a:gd name="T66" fmla="*/ 326 w 1538"/>
              <a:gd name="T67" fmla="*/ 250 h 514"/>
              <a:gd name="T68" fmla="*/ 236 w 1538"/>
              <a:gd name="T69" fmla="*/ 354 h 514"/>
              <a:gd name="T70" fmla="*/ 283 w 1538"/>
              <a:gd name="T71" fmla="*/ 481 h 514"/>
              <a:gd name="T72" fmla="*/ 169 w 1538"/>
              <a:gd name="T73" fmla="*/ 433 h 514"/>
              <a:gd name="T74" fmla="*/ 249 w 1538"/>
              <a:gd name="T75" fmla="*/ 375 h 514"/>
              <a:gd name="T76" fmla="*/ 496 w 1538"/>
              <a:gd name="T77" fmla="*/ 418 h 514"/>
              <a:gd name="T78" fmla="*/ 613 w 1538"/>
              <a:gd name="T79" fmla="*/ 363 h 514"/>
              <a:gd name="T80" fmla="*/ 751 w 1538"/>
              <a:gd name="T81" fmla="*/ 300 h 514"/>
              <a:gd name="T82" fmla="*/ 1089 w 1538"/>
              <a:gd name="T83" fmla="*/ 318 h 514"/>
              <a:gd name="T84" fmla="*/ 1236 w 1538"/>
              <a:gd name="T85" fmla="*/ 500 h 514"/>
              <a:gd name="T86" fmla="*/ 956 w 1538"/>
              <a:gd name="T87" fmla="*/ 401 h 514"/>
              <a:gd name="T88" fmla="*/ 1274 w 1538"/>
              <a:gd name="T89" fmla="*/ 390 h 514"/>
              <a:gd name="T90" fmla="*/ 1394 w 1538"/>
              <a:gd name="T91" fmla="*/ 442 h 514"/>
              <a:gd name="T92" fmla="*/ 1236 w 1538"/>
              <a:gd name="T93" fmla="*/ 500 h 514"/>
              <a:gd name="T94" fmla="*/ 1271 w 1538"/>
              <a:gd name="T95" fmla="*/ 273 h 514"/>
              <a:gd name="T96" fmla="*/ 1378 w 1538"/>
              <a:gd name="T97" fmla="*/ 311 h 514"/>
              <a:gd name="T98" fmla="*/ 1390 w 1538"/>
              <a:gd name="T99" fmla="*/ 389 h 514"/>
              <a:gd name="T100" fmla="*/ 1425 w 1538"/>
              <a:gd name="T101" fmla="*/ 384 h 514"/>
              <a:gd name="T102" fmla="*/ 1367 w 1538"/>
              <a:gd name="T103" fmla="*/ 286 h 514"/>
              <a:gd name="T104" fmla="*/ 1231 w 1538"/>
              <a:gd name="T105" fmla="*/ 262 h 514"/>
              <a:gd name="T106" fmla="*/ 1015 w 1538"/>
              <a:gd name="T107" fmla="*/ 214 h 514"/>
              <a:gd name="T108" fmla="*/ 1343 w 1538"/>
              <a:gd name="T109" fmla="*/ 134 h 514"/>
              <a:gd name="T110" fmla="*/ 1506 w 1538"/>
              <a:gd name="T111" fmla="*/ 216 h 514"/>
              <a:gd name="T112" fmla="*/ 1509 w 1538"/>
              <a:gd name="T113" fmla="*/ 329 h 5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</a:cxnLst>
            <a:rect l="0" t="0" r="r" b="b"/>
            <a:pathLst>
              <a:path w="1538" h="514">
                <a:moveTo>
                  <a:pt x="1538" y="274"/>
                </a:moveTo>
                <a:lnTo>
                  <a:pt x="1538" y="274"/>
                </a:lnTo>
                <a:lnTo>
                  <a:pt x="1538" y="262"/>
                </a:lnTo>
                <a:lnTo>
                  <a:pt x="1535" y="250"/>
                </a:lnTo>
                <a:lnTo>
                  <a:pt x="1532" y="237"/>
                </a:lnTo>
                <a:lnTo>
                  <a:pt x="1526" y="225"/>
                </a:lnTo>
                <a:lnTo>
                  <a:pt x="1520" y="211"/>
                </a:lnTo>
                <a:lnTo>
                  <a:pt x="1511" y="199"/>
                </a:lnTo>
                <a:lnTo>
                  <a:pt x="1500" y="185"/>
                </a:lnTo>
                <a:lnTo>
                  <a:pt x="1488" y="173"/>
                </a:lnTo>
                <a:lnTo>
                  <a:pt x="1473" y="163"/>
                </a:lnTo>
                <a:lnTo>
                  <a:pt x="1458" y="152"/>
                </a:lnTo>
                <a:lnTo>
                  <a:pt x="1438" y="143"/>
                </a:lnTo>
                <a:lnTo>
                  <a:pt x="1419" y="136"/>
                </a:lnTo>
                <a:lnTo>
                  <a:pt x="1396" y="128"/>
                </a:lnTo>
                <a:lnTo>
                  <a:pt x="1372" y="124"/>
                </a:lnTo>
                <a:lnTo>
                  <a:pt x="1345" y="121"/>
                </a:lnTo>
                <a:lnTo>
                  <a:pt x="1314" y="121"/>
                </a:lnTo>
                <a:lnTo>
                  <a:pt x="1314" y="121"/>
                </a:lnTo>
                <a:lnTo>
                  <a:pt x="1271" y="122"/>
                </a:lnTo>
                <a:lnTo>
                  <a:pt x="1225" y="127"/>
                </a:lnTo>
                <a:lnTo>
                  <a:pt x="1181" y="136"/>
                </a:lnTo>
                <a:lnTo>
                  <a:pt x="1135" y="146"/>
                </a:lnTo>
                <a:lnTo>
                  <a:pt x="1088" y="161"/>
                </a:lnTo>
                <a:lnTo>
                  <a:pt x="1039" y="178"/>
                </a:lnTo>
                <a:lnTo>
                  <a:pt x="990" y="197"/>
                </a:lnTo>
                <a:lnTo>
                  <a:pt x="937" y="219"/>
                </a:lnTo>
                <a:lnTo>
                  <a:pt x="937" y="219"/>
                </a:lnTo>
                <a:lnTo>
                  <a:pt x="867" y="179"/>
                </a:lnTo>
                <a:lnTo>
                  <a:pt x="867" y="179"/>
                </a:lnTo>
                <a:lnTo>
                  <a:pt x="811" y="151"/>
                </a:lnTo>
                <a:lnTo>
                  <a:pt x="811" y="151"/>
                </a:lnTo>
                <a:lnTo>
                  <a:pt x="855" y="125"/>
                </a:lnTo>
                <a:lnTo>
                  <a:pt x="900" y="101"/>
                </a:lnTo>
                <a:lnTo>
                  <a:pt x="925" y="89"/>
                </a:lnTo>
                <a:lnTo>
                  <a:pt x="949" y="77"/>
                </a:lnTo>
                <a:lnTo>
                  <a:pt x="976" y="65"/>
                </a:lnTo>
                <a:lnTo>
                  <a:pt x="1005" y="54"/>
                </a:lnTo>
                <a:lnTo>
                  <a:pt x="1036" y="45"/>
                </a:lnTo>
                <a:lnTo>
                  <a:pt x="1070" y="36"/>
                </a:lnTo>
                <a:lnTo>
                  <a:pt x="1104" y="29"/>
                </a:lnTo>
                <a:lnTo>
                  <a:pt x="1144" y="21"/>
                </a:lnTo>
                <a:lnTo>
                  <a:pt x="1186" y="17"/>
                </a:lnTo>
                <a:lnTo>
                  <a:pt x="1231" y="12"/>
                </a:lnTo>
                <a:lnTo>
                  <a:pt x="1280" y="9"/>
                </a:lnTo>
                <a:lnTo>
                  <a:pt x="1333" y="9"/>
                </a:lnTo>
                <a:lnTo>
                  <a:pt x="1333" y="9"/>
                </a:lnTo>
                <a:lnTo>
                  <a:pt x="1275" y="3"/>
                </a:lnTo>
                <a:lnTo>
                  <a:pt x="1224" y="0"/>
                </a:lnTo>
                <a:lnTo>
                  <a:pt x="1175" y="0"/>
                </a:lnTo>
                <a:lnTo>
                  <a:pt x="1132" y="3"/>
                </a:lnTo>
                <a:lnTo>
                  <a:pt x="1091" y="8"/>
                </a:lnTo>
                <a:lnTo>
                  <a:pt x="1053" y="14"/>
                </a:lnTo>
                <a:lnTo>
                  <a:pt x="1018" y="21"/>
                </a:lnTo>
                <a:lnTo>
                  <a:pt x="987" y="32"/>
                </a:lnTo>
                <a:lnTo>
                  <a:pt x="956" y="42"/>
                </a:lnTo>
                <a:lnTo>
                  <a:pt x="928" y="54"/>
                </a:lnTo>
                <a:lnTo>
                  <a:pt x="900" y="66"/>
                </a:lnTo>
                <a:lnTo>
                  <a:pt x="875" y="80"/>
                </a:lnTo>
                <a:lnTo>
                  <a:pt x="826" y="107"/>
                </a:lnTo>
                <a:lnTo>
                  <a:pt x="778" y="133"/>
                </a:lnTo>
                <a:lnTo>
                  <a:pt x="778" y="133"/>
                </a:lnTo>
                <a:lnTo>
                  <a:pt x="698" y="93"/>
                </a:lnTo>
                <a:lnTo>
                  <a:pt x="628" y="62"/>
                </a:lnTo>
                <a:lnTo>
                  <a:pt x="568" y="38"/>
                </a:lnTo>
                <a:lnTo>
                  <a:pt x="542" y="29"/>
                </a:lnTo>
                <a:lnTo>
                  <a:pt x="517" y="21"/>
                </a:lnTo>
                <a:lnTo>
                  <a:pt x="493" y="15"/>
                </a:lnTo>
                <a:lnTo>
                  <a:pt x="470" y="11"/>
                </a:lnTo>
                <a:lnTo>
                  <a:pt x="449" y="8"/>
                </a:lnTo>
                <a:lnTo>
                  <a:pt x="429" y="5"/>
                </a:lnTo>
                <a:lnTo>
                  <a:pt x="409" y="5"/>
                </a:lnTo>
                <a:lnTo>
                  <a:pt x="391" y="5"/>
                </a:lnTo>
                <a:lnTo>
                  <a:pt x="373" y="6"/>
                </a:lnTo>
                <a:lnTo>
                  <a:pt x="355" y="9"/>
                </a:lnTo>
                <a:lnTo>
                  <a:pt x="355" y="9"/>
                </a:lnTo>
                <a:lnTo>
                  <a:pt x="387" y="9"/>
                </a:lnTo>
                <a:lnTo>
                  <a:pt x="422" y="14"/>
                </a:lnTo>
                <a:lnTo>
                  <a:pt x="461" y="21"/>
                </a:lnTo>
                <a:lnTo>
                  <a:pt x="506" y="33"/>
                </a:lnTo>
                <a:lnTo>
                  <a:pt x="557" y="50"/>
                </a:lnTo>
                <a:lnTo>
                  <a:pt x="618" y="72"/>
                </a:lnTo>
                <a:lnTo>
                  <a:pt x="686" y="102"/>
                </a:lnTo>
                <a:lnTo>
                  <a:pt x="764" y="140"/>
                </a:lnTo>
                <a:lnTo>
                  <a:pt x="764" y="140"/>
                </a:lnTo>
                <a:lnTo>
                  <a:pt x="760" y="143"/>
                </a:lnTo>
                <a:lnTo>
                  <a:pt x="760" y="143"/>
                </a:lnTo>
                <a:lnTo>
                  <a:pt x="687" y="179"/>
                </a:lnTo>
                <a:lnTo>
                  <a:pt x="615" y="213"/>
                </a:lnTo>
                <a:lnTo>
                  <a:pt x="615" y="213"/>
                </a:lnTo>
                <a:lnTo>
                  <a:pt x="561" y="185"/>
                </a:lnTo>
                <a:lnTo>
                  <a:pt x="506" y="160"/>
                </a:lnTo>
                <a:lnTo>
                  <a:pt x="453" y="137"/>
                </a:lnTo>
                <a:lnTo>
                  <a:pt x="403" y="118"/>
                </a:lnTo>
                <a:lnTo>
                  <a:pt x="355" y="99"/>
                </a:lnTo>
                <a:lnTo>
                  <a:pt x="311" y="87"/>
                </a:lnTo>
                <a:lnTo>
                  <a:pt x="290" y="83"/>
                </a:lnTo>
                <a:lnTo>
                  <a:pt x="270" y="78"/>
                </a:lnTo>
                <a:lnTo>
                  <a:pt x="252" y="77"/>
                </a:lnTo>
                <a:lnTo>
                  <a:pt x="237" y="77"/>
                </a:lnTo>
                <a:lnTo>
                  <a:pt x="237" y="77"/>
                </a:lnTo>
                <a:lnTo>
                  <a:pt x="213" y="77"/>
                </a:lnTo>
                <a:lnTo>
                  <a:pt x="190" y="78"/>
                </a:lnTo>
                <a:lnTo>
                  <a:pt x="169" y="83"/>
                </a:lnTo>
                <a:lnTo>
                  <a:pt x="148" y="87"/>
                </a:lnTo>
                <a:lnTo>
                  <a:pt x="127" y="93"/>
                </a:lnTo>
                <a:lnTo>
                  <a:pt x="107" y="101"/>
                </a:lnTo>
                <a:lnTo>
                  <a:pt x="89" y="110"/>
                </a:lnTo>
                <a:lnTo>
                  <a:pt x="73" y="119"/>
                </a:lnTo>
                <a:lnTo>
                  <a:pt x="56" y="130"/>
                </a:lnTo>
                <a:lnTo>
                  <a:pt x="42" y="142"/>
                </a:lnTo>
                <a:lnTo>
                  <a:pt x="30" y="155"/>
                </a:lnTo>
                <a:lnTo>
                  <a:pt x="20" y="170"/>
                </a:lnTo>
                <a:lnTo>
                  <a:pt x="12" y="185"/>
                </a:lnTo>
                <a:lnTo>
                  <a:pt x="6" y="202"/>
                </a:lnTo>
                <a:lnTo>
                  <a:pt x="2" y="219"/>
                </a:lnTo>
                <a:lnTo>
                  <a:pt x="0" y="237"/>
                </a:lnTo>
                <a:lnTo>
                  <a:pt x="0" y="237"/>
                </a:lnTo>
                <a:lnTo>
                  <a:pt x="2" y="259"/>
                </a:lnTo>
                <a:lnTo>
                  <a:pt x="8" y="280"/>
                </a:lnTo>
                <a:lnTo>
                  <a:pt x="12" y="292"/>
                </a:lnTo>
                <a:lnTo>
                  <a:pt x="17" y="301"/>
                </a:lnTo>
                <a:lnTo>
                  <a:pt x="23" y="312"/>
                </a:lnTo>
                <a:lnTo>
                  <a:pt x="29" y="321"/>
                </a:lnTo>
                <a:lnTo>
                  <a:pt x="36" y="330"/>
                </a:lnTo>
                <a:lnTo>
                  <a:pt x="44" y="339"/>
                </a:lnTo>
                <a:lnTo>
                  <a:pt x="54" y="347"/>
                </a:lnTo>
                <a:lnTo>
                  <a:pt x="63" y="354"/>
                </a:lnTo>
                <a:lnTo>
                  <a:pt x="76" y="360"/>
                </a:lnTo>
                <a:lnTo>
                  <a:pt x="88" y="366"/>
                </a:lnTo>
                <a:lnTo>
                  <a:pt x="100" y="371"/>
                </a:lnTo>
                <a:lnTo>
                  <a:pt x="113" y="375"/>
                </a:lnTo>
                <a:lnTo>
                  <a:pt x="113" y="375"/>
                </a:lnTo>
                <a:lnTo>
                  <a:pt x="116" y="387"/>
                </a:lnTo>
                <a:lnTo>
                  <a:pt x="119" y="401"/>
                </a:lnTo>
                <a:lnTo>
                  <a:pt x="124" y="412"/>
                </a:lnTo>
                <a:lnTo>
                  <a:pt x="130" y="424"/>
                </a:lnTo>
                <a:lnTo>
                  <a:pt x="137" y="434"/>
                </a:lnTo>
                <a:lnTo>
                  <a:pt x="145" y="443"/>
                </a:lnTo>
                <a:lnTo>
                  <a:pt x="156" y="454"/>
                </a:lnTo>
                <a:lnTo>
                  <a:pt x="165" y="461"/>
                </a:lnTo>
                <a:lnTo>
                  <a:pt x="177" y="469"/>
                </a:lnTo>
                <a:lnTo>
                  <a:pt x="189" y="475"/>
                </a:lnTo>
                <a:lnTo>
                  <a:pt x="202" y="481"/>
                </a:lnTo>
                <a:lnTo>
                  <a:pt x="216" y="485"/>
                </a:lnTo>
                <a:lnTo>
                  <a:pt x="231" y="490"/>
                </a:lnTo>
                <a:lnTo>
                  <a:pt x="248" y="493"/>
                </a:lnTo>
                <a:lnTo>
                  <a:pt x="264" y="494"/>
                </a:lnTo>
                <a:lnTo>
                  <a:pt x="283" y="494"/>
                </a:lnTo>
                <a:lnTo>
                  <a:pt x="283" y="494"/>
                </a:lnTo>
                <a:lnTo>
                  <a:pt x="314" y="493"/>
                </a:lnTo>
                <a:lnTo>
                  <a:pt x="349" y="487"/>
                </a:lnTo>
                <a:lnTo>
                  <a:pt x="387" y="479"/>
                </a:lnTo>
                <a:lnTo>
                  <a:pt x="426" y="467"/>
                </a:lnTo>
                <a:lnTo>
                  <a:pt x="470" y="452"/>
                </a:lnTo>
                <a:lnTo>
                  <a:pt x="517" y="436"/>
                </a:lnTo>
                <a:lnTo>
                  <a:pt x="567" y="415"/>
                </a:lnTo>
                <a:lnTo>
                  <a:pt x="621" y="390"/>
                </a:lnTo>
                <a:lnTo>
                  <a:pt x="621" y="390"/>
                </a:lnTo>
                <a:lnTo>
                  <a:pt x="657" y="408"/>
                </a:lnTo>
                <a:lnTo>
                  <a:pt x="696" y="427"/>
                </a:lnTo>
                <a:lnTo>
                  <a:pt x="730" y="442"/>
                </a:lnTo>
                <a:lnTo>
                  <a:pt x="749" y="449"/>
                </a:lnTo>
                <a:lnTo>
                  <a:pt x="749" y="448"/>
                </a:lnTo>
                <a:lnTo>
                  <a:pt x="749" y="448"/>
                </a:lnTo>
                <a:lnTo>
                  <a:pt x="742" y="446"/>
                </a:lnTo>
                <a:lnTo>
                  <a:pt x="731" y="440"/>
                </a:lnTo>
                <a:lnTo>
                  <a:pt x="704" y="424"/>
                </a:lnTo>
                <a:lnTo>
                  <a:pt x="672" y="401"/>
                </a:lnTo>
                <a:lnTo>
                  <a:pt x="645" y="381"/>
                </a:lnTo>
                <a:lnTo>
                  <a:pt x="645" y="381"/>
                </a:lnTo>
                <a:lnTo>
                  <a:pt x="760" y="330"/>
                </a:lnTo>
                <a:lnTo>
                  <a:pt x="760" y="330"/>
                </a:lnTo>
                <a:lnTo>
                  <a:pt x="786" y="320"/>
                </a:lnTo>
                <a:lnTo>
                  <a:pt x="786" y="320"/>
                </a:lnTo>
                <a:lnTo>
                  <a:pt x="858" y="362"/>
                </a:lnTo>
                <a:lnTo>
                  <a:pt x="931" y="402"/>
                </a:lnTo>
                <a:lnTo>
                  <a:pt x="931" y="402"/>
                </a:lnTo>
                <a:lnTo>
                  <a:pt x="913" y="416"/>
                </a:lnTo>
                <a:lnTo>
                  <a:pt x="893" y="428"/>
                </a:lnTo>
                <a:lnTo>
                  <a:pt x="861" y="445"/>
                </a:lnTo>
                <a:lnTo>
                  <a:pt x="838" y="455"/>
                </a:lnTo>
                <a:lnTo>
                  <a:pt x="829" y="458"/>
                </a:lnTo>
                <a:lnTo>
                  <a:pt x="829" y="458"/>
                </a:lnTo>
                <a:lnTo>
                  <a:pt x="846" y="454"/>
                </a:lnTo>
                <a:lnTo>
                  <a:pt x="866" y="448"/>
                </a:lnTo>
                <a:lnTo>
                  <a:pt x="879" y="442"/>
                </a:lnTo>
                <a:lnTo>
                  <a:pt x="896" y="434"/>
                </a:lnTo>
                <a:lnTo>
                  <a:pt x="944" y="408"/>
                </a:lnTo>
                <a:lnTo>
                  <a:pt x="944" y="408"/>
                </a:lnTo>
                <a:lnTo>
                  <a:pt x="985" y="430"/>
                </a:lnTo>
                <a:lnTo>
                  <a:pt x="1026" y="449"/>
                </a:lnTo>
                <a:lnTo>
                  <a:pt x="1065" y="467"/>
                </a:lnTo>
                <a:lnTo>
                  <a:pt x="1103" y="482"/>
                </a:lnTo>
                <a:lnTo>
                  <a:pt x="1139" y="496"/>
                </a:lnTo>
                <a:lnTo>
                  <a:pt x="1174" y="506"/>
                </a:lnTo>
                <a:lnTo>
                  <a:pt x="1206" y="512"/>
                </a:lnTo>
                <a:lnTo>
                  <a:pt x="1221" y="514"/>
                </a:lnTo>
                <a:lnTo>
                  <a:pt x="1236" y="514"/>
                </a:lnTo>
                <a:lnTo>
                  <a:pt x="1236" y="514"/>
                </a:lnTo>
                <a:lnTo>
                  <a:pt x="1254" y="514"/>
                </a:lnTo>
                <a:lnTo>
                  <a:pt x="1274" y="512"/>
                </a:lnTo>
                <a:lnTo>
                  <a:pt x="1292" y="509"/>
                </a:lnTo>
                <a:lnTo>
                  <a:pt x="1308" y="505"/>
                </a:lnTo>
                <a:lnTo>
                  <a:pt x="1325" y="500"/>
                </a:lnTo>
                <a:lnTo>
                  <a:pt x="1340" y="494"/>
                </a:lnTo>
                <a:lnTo>
                  <a:pt x="1354" y="488"/>
                </a:lnTo>
                <a:lnTo>
                  <a:pt x="1367" y="481"/>
                </a:lnTo>
                <a:lnTo>
                  <a:pt x="1379" y="473"/>
                </a:lnTo>
                <a:lnTo>
                  <a:pt x="1390" y="464"/>
                </a:lnTo>
                <a:lnTo>
                  <a:pt x="1399" y="455"/>
                </a:lnTo>
                <a:lnTo>
                  <a:pt x="1408" y="445"/>
                </a:lnTo>
                <a:lnTo>
                  <a:pt x="1414" y="434"/>
                </a:lnTo>
                <a:lnTo>
                  <a:pt x="1419" y="422"/>
                </a:lnTo>
                <a:lnTo>
                  <a:pt x="1423" y="412"/>
                </a:lnTo>
                <a:lnTo>
                  <a:pt x="1425" y="399"/>
                </a:lnTo>
                <a:lnTo>
                  <a:pt x="1425" y="399"/>
                </a:lnTo>
                <a:lnTo>
                  <a:pt x="1438" y="396"/>
                </a:lnTo>
                <a:lnTo>
                  <a:pt x="1450" y="392"/>
                </a:lnTo>
                <a:lnTo>
                  <a:pt x="1462" y="387"/>
                </a:lnTo>
                <a:lnTo>
                  <a:pt x="1473" y="381"/>
                </a:lnTo>
                <a:lnTo>
                  <a:pt x="1484" y="374"/>
                </a:lnTo>
                <a:lnTo>
                  <a:pt x="1493" y="368"/>
                </a:lnTo>
                <a:lnTo>
                  <a:pt x="1502" y="359"/>
                </a:lnTo>
                <a:lnTo>
                  <a:pt x="1509" y="351"/>
                </a:lnTo>
                <a:lnTo>
                  <a:pt x="1515" y="342"/>
                </a:lnTo>
                <a:lnTo>
                  <a:pt x="1521" y="333"/>
                </a:lnTo>
                <a:lnTo>
                  <a:pt x="1526" y="324"/>
                </a:lnTo>
                <a:lnTo>
                  <a:pt x="1530" y="314"/>
                </a:lnTo>
                <a:lnTo>
                  <a:pt x="1533" y="304"/>
                </a:lnTo>
                <a:lnTo>
                  <a:pt x="1536" y="294"/>
                </a:lnTo>
                <a:lnTo>
                  <a:pt x="1538" y="283"/>
                </a:lnTo>
                <a:lnTo>
                  <a:pt x="1538" y="274"/>
                </a:lnTo>
                <a:lnTo>
                  <a:pt x="1538" y="274"/>
                </a:lnTo>
                <a:close/>
                <a:moveTo>
                  <a:pt x="760" y="176"/>
                </a:moveTo>
                <a:lnTo>
                  <a:pt x="760" y="176"/>
                </a:lnTo>
                <a:lnTo>
                  <a:pt x="798" y="157"/>
                </a:lnTo>
                <a:lnTo>
                  <a:pt x="798" y="157"/>
                </a:lnTo>
                <a:lnTo>
                  <a:pt x="867" y="193"/>
                </a:lnTo>
                <a:lnTo>
                  <a:pt x="867" y="193"/>
                </a:lnTo>
                <a:lnTo>
                  <a:pt x="923" y="225"/>
                </a:lnTo>
                <a:lnTo>
                  <a:pt x="923" y="225"/>
                </a:lnTo>
                <a:lnTo>
                  <a:pt x="764" y="294"/>
                </a:lnTo>
                <a:lnTo>
                  <a:pt x="764" y="294"/>
                </a:lnTo>
                <a:lnTo>
                  <a:pt x="740" y="279"/>
                </a:lnTo>
                <a:lnTo>
                  <a:pt x="740" y="279"/>
                </a:lnTo>
                <a:lnTo>
                  <a:pt x="653" y="232"/>
                </a:lnTo>
                <a:lnTo>
                  <a:pt x="653" y="232"/>
                </a:lnTo>
                <a:lnTo>
                  <a:pt x="760" y="176"/>
                </a:lnTo>
                <a:lnTo>
                  <a:pt x="760" y="176"/>
                </a:lnTo>
                <a:close/>
                <a:moveTo>
                  <a:pt x="35" y="250"/>
                </a:moveTo>
                <a:lnTo>
                  <a:pt x="35" y="250"/>
                </a:lnTo>
                <a:lnTo>
                  <a:pt x="36" y="235"/>
                </a:lnTo>
                <a:lnTo>
                  <a:pt x="39" y="219"/>
                </a:lnTo>
                <a:lnTo>
                  <a:pt x="44" y="203"/>
                </a:lnTo>
                <a:lnTo>
                  <a:pt x="51" y="190"/>
                </a:lnTo>
                <a:lnTo>
                  <a:pt x="60" y="175"/>
                </a:lnTo>
                <a:lnTo>
                  <a:pt x="69" y="163"/>
                </a:lnTo>
                <a:lnTo>
                  <a:pt x="82" y="149"/>
                </a:lnTo>
                <a:lnTo>
                  <a:pt x="95" y="139"/>
                </a:lnTo>
                <a:lnTo>
                  <a:pt x="110" y="128"/>
                </a:lnTo>
                <a:lnTo>
                  <a:pt x="125" y="118"/>
                </a:lnTo>
                <a:lnTo>
                  <a:pt x="142" y="110"/>
                </a:lnTo>
                <a:lnTo>
                  <a:pt x="159" y="102"/>
                </a:lnTo>
                <a:lnTo>
                  <a:pt x="178" y="98"/>
                </a:lnTo>
                <a:lnTo>
                  <a:pt x="196" y="93"/>
                </a:lnTo>
                <a:lnTo>
                  <a:pt x="216" y="90"/>
                </a:lnTo>
                <a:lnTo>
                  <a:pt x="237" y="90"/>
                </a:lnTo>
                <a:lnTo>
                  <a:pt x="237" y="90"/>
                </a:lnTo>
                <a:lnTo>
                  <a:pt x="252" y="90"/>
                </a:lnTo>
                <a:lnTo>
                  <a:pt x="269" y="92"/>
                </a:lnTo>
                <a:lnTo>
                  <a:pt x="289" y="96"/>
                </a:lnTo>
                <a:lnTo>
                  <a:pt x="308" y="101"/>
                </a:lnTo>
                <a:lnTo>
                  <a:pt x="351" y="113"/>
                </a:lnTo>
                <a:lnTo>
                  <a:pt x="396" y="128"/>
                </a:lnTo>
                <a:lnTo>
                  <a:pt x="446" y="148"/>
                </a:lnTo>
                <a:lnTo>
                  <a:pt x="496" y="169"/>
                </a:lnTo>
                <a:lnTo>
                  <a:pt x="548" y="193"/>
                </a:lnTo>
                <a:lnTo>
                  <a:pt x="600" y="219"/>
                </a:lnTo>
                <a:lnTo>
                  <a:pt x="600" y="219"/>
                </a:lnTo>
                <a:lnTo>
                  <a:pt x="526" y="252"/>
                </a:lnTo>
                <a:lnTo>
                  <a:pt x="455" y="280"/>
                </a:lnTo>
                <a:lnTo>
                  <a:pt x="455" y="280"/>
                </a:lnTo>
                <a:lnTo>
                  <a:pt x="403" y="259"/>
                </a:lnTo>
                <a:lnTo>
                  <a:pt x="379" y="250"/>
                </a:lnTo>
                <a:lnTo>
                  <a:pt x="355" y="243"/>
                </a:lnTo>
                <a:lnTo>
                  <a:pt x="334" y="237"/>
                </a:lnTo>
                <a:lnTo>
                  <a:pt x="313" y="232"/>
                </a:lnTo>
                <a:lnTo>
                  <a:pt x="292" y="231"/>
                </a:lnTo>
                <a:lnTo>
                  <a:pt x="273" y="229"/>
                </a:lnTo>
                <a:lnTo>
                  <a:pt x="273" y="229"/>
                </a:lnTo>
                <a:lnTo>
                  <a:pt x="255" y="229"/>
                </a:lnTo>
                <a:lnTo>
                  <a:pt x="239" y="231"/>
                </a:lnTo>
                <a:lnTo>
                  <a:pt x="224" y="234"/>
                </a:lnTo>
                <a:lnTo>
                  <a:pt x="207" y="237"/>
                </a:lnTo>
                <a:lnTo>
                  <a:pt x="193" y="241"/>
                </a:lnTo>
                <a:lnTo>
                  <a:pt x="180" y="246"/>
                </a:lnTo>
                <a:lnTo>
                  <a:pt x="168" y="252"/>
                </a:lnTo>
                <a:lnTo>
                  <a:pt x="157" y="259"/>
                </a:lnTo>
                <a:lnTo>
                  <a:pt x="147" y="267"/>
                </a:lnTo>
                <a:lnTo>
                  <a:pt x="137" y="276"/>
                </a:lnTo>
                <a:lnTo>
                  <a:pt x="130" y="286"/>
                </a:lnTo>
                <a:lnTo>
                  <a:pt x="124" y="297"/>
                </a:lnTo>
                <a:lnTo>
                  <a:pt x="119" y="309"/>
                </a:lnTo>
                <a:lnTo>
                  <a:pt x="115" y="323"/>
                </a:lnTo>
                <a:lnTo>
                  <a:pt x="113" y="338"/>
                </a:lnTo>
                <a:lnTo>
                  <a:pt x="112" y="353"/>
                </a:lnTo>
                <a:lnTo>
                  <a:pt x="112" y="353"/>
                </a:lnTo>
                <a:lnTo>
                  <a:pt x="112" y="357"/>
                </a:lnTo>
                <a:lnTo>
                  <a:pt x="112" y="357"/>
                </a:lnTo>
                <a:lnTo>
                  <a:pt x="97" y="350"/>
                </a:lnTo>
                <a:lnTo>
                  <a:pt x="83" y="341"/>
                </a:lnTo>
                <a:lnTo>
                  <a:pt x="69" y="330"/>
                </a:lnTo>
                <a:lnTo>
                  <a:pt x="57" y="317"/>
                </a:lnTo>
                <a:lnTo>
                  <a:pt x="48" y="303"/>
                </a:lnTo>
                <a:lnTo>
                  <a:pt x="41" y="286"/>
                </a:lnTo>
                <a:lnTo>
                  <a:pt x="36" y="270"/>
                </a:lnTo>
                <a:lnTo>
                  <a:pt x="35" y="250"/>
                </a:lnTo>
                <a:lnTo>
                  <a:pt x="35" y="250"/>
                </a:lnTo>
                <a:close/>
                <a:moveTo>
                  <a:pt x="147" y="356"/>
                </a:moveTo>
                <a:lnTo>
                  <a:pt x="147" y="356"/>
                </a:lnTo>
                <a:lnTo>
                  <a:pt x="148" y="342"/>
                </a:lnTo>
                <a:lnTo>
                  <a:pt x="150" y="329"/>
                </a:lnTo>
                <a:lnTo>
                  <a:pt x="153" y="317"/>
                </a:lnTo>
                <a:lnTo>
                  <a:pt x="157" y="306"/>
                </a:lnTo>
                <a:lnTo>
                  <a:pt x="163" y="295"/>
                </a:lnTo>
                <a:lnTo>
                  <a:pt x="169" y="286"/>
                </a:lnTo>
                <a:lnTo>
                  <a:pt x="177" y="277"/>
                </a:lnTo>
                <a:lnTo>
                  <a:pt x="186" y="270"/>
                </a:lnTo>
                <a:lnTo>
                  <a:pt x="195" y="264"/>
                </a:lnTo>
                <a:lnTo>
                  <a:pt x="204" y="258"/>
                </a:lnTo>
                <a:lnTo>
                  <a:pt x="215" y="253"/>
                </a:lnTo>
                <a:lnTo>
                  <a:pt x="225" y="250"/>
                </a:lnTo>
                <a:lnTo>
                  <a:pt x="237" y="247"/>
                </a:lnTo>
                <a:lnTo>
                  <a:pt x="249" y="244"/>
                </a:lnTo>
                <a:lnTo>
                  <a:pt x="273" y="243"/>
                </a:lnTo>
                <a:lnTo>
                  <a:pt x="273" y="243"/>
                </a:lnTo>
                <a:lnTo>
                  <a:pt x="290" y="244"/>
                </a:lnTo>
                <a:lnTo>
                  <a:pt x="308" y="246"/>
                </a:lnTo>
                <a:lnTo>
                  <a:pt x="326" y="250"/>
                </a:lnTo>
                <a:lnTo>
                  <a:pt x="346" y="256"/>
                </a:lnTo>
                <a:lnTo>
                  <a:pt x="366" y="262"/>
                </a:lnTo>
                <a:lnTo>
                  <a:pt x="387" y="271"/>
                </a:lnTo>
                <a:lnTo>
                  <a:pt x="431" y="291"/>
                </a:lnTo>
                <a:lnTo>
                  <a:pt x="431" y="291"/>
                </a:lnTo>
                <a:lnTo>
                  <a:pt x="387" y="307"/>
                </a:lnTo>
                <a:lnTo>
                  <a:pt x="344" y="323"/>
                </a:lnTo>
                <a:lnTo>
                  <a:pt x="305" y="335"/>
                </a:lnTo>
                <a:lnTo>
                  <a:pt x="269" y="345"/>
                </a:lnTo>
                <a:lnTo>
                  <a:pt x="236" y="354"/>
                </a:lnTo>
                <a:lnTo>
                  <a:pt x="207" y="360"/>
                </a:lnTo>
                <a:lnTo>
                  <a:pt x="181" y="365"/>
                </a:lnTo>
                <a:lnTo>
                  <a:pt x="159" y="366"/>
                </a:lnTo>
                <a:lnTo>
                  <a:pt x="159" y="366"/>
                </a:lnTo>
                <a:lnTo>
                  <a:pt x="148" y="365"/>
                </a:lnTo>
                <a:lnTo>
                  <a:pt x="148" y="365"/>
                </a:lnTo>
                <a:lnTo>
                  <a:pt x="147" y="356"/>
                </a:lnTo>
                <a:lnTo>
                  <a:pt x="147" y="356"/>
                </a:lnTo>
                <a:close/>
                <a:moveTo>
                  <a:pt x="283" y="481"/>
                </a:moveTo>
                <a:lnTo>
                  <a:pt x="283" y="481"/>
                </a:lnTo>
                <a:lnTo>
                  <a:pt x="257" y="479"/>
                </a:lnTo>
                <a:lnTo>
                  <a:pt x="243" y="476"/>
                </a:lnTo>
                <a:lnTo>
                  <a:pt x="233" y="475"/>
                </a:lnTo>
                <a:lnTo>
                  <a:pt x="221" y="470"/>
                </a:lnTo>
                <a:lnTo>
                  <a:pt x="210" y="466"/>
                </a:lnTo>
                <a:lnTo>
                  <a:pt x="201" y="461"/>
                </a:lnTo>
                <a:lnTo>
                  <a:pt x="192" y="455"/>
                </a:lnTo>
                <a:lnTo>
                  <a:pt x="183" y="448"/>
                </a:lnTo>
                <a:lnTo>
                  <a:pt x="175" y="440"/>
                </a:lnTo>
                <a:lnTo>
                  <a:pt x="169" y="433"/>
                </a:lnTo>
                <a:lnTo>
                  <a:pt x="163" y="424"/>
                </a:lnTo>
                <a:lnTo>
                  <a:pt x="159" y="413"/>
                </a:lnTo>
                <a:lnTo>
                  <a:pt x="154" y="402"/>
                </a:lnTo>
                <a:lnTo>
                  <a:pt x="151" y="392"/>
                </a:lnTo>
                <a:lnTo>
                  <a:pt x="150" y="380"/>
                </a:lnTo>
                <a:lnTo>
                  <a:pt x="150" y="380"/>
                </a:lnTo>
                <a:lnTo>
                  <a:pt x="159" y="380"/>
                </a:lnTo>
                <a:lnTo>
                  <a:pt x="159" y="380"/>
                </a:lnTo>
                <a:lnTo>
                  <a:pt x="205" y="378"/>
                </a:lnTo>
                <a:lnTo>
                  <a:pt x="249" y="375"/>
                </a:lnTo>
                <a:lnTo>
                  <a:pt x="290" y="371"/>
                </a:lnTo>
                <a:lnTo>
                  <a:pt x="328" y="365"/>
                </a:lnTo>
                <a:lnTo>
                  <a:pt x="366" y="356"/>
                </a:lnTo>
                <a:lnTo>
                  <a:pt x="402" y="345"/>
                </a:lnTo>
                <a:lnTo>
                  <a:pt x="440" y="332"/>
                </a:lnTo>
                <a:lnTo>
                  <a:pt x="479" y="315"/>
                </a:lnTo>
                <a:lnTo>
                  <a:pt x="479" y="315"/>
                </a:lnTo>
                <a:lnTo>
                  <a:pt x="589" y="374"/>
                </a:lnTo>
                <a:lnTo>
                  <a:pt x="589" y="374"/>
                </a:lnTo>
                <a:lnTo>
                  <a:pt x="496" y="418"/>
                </a:lnTo>
                <a:lnTo>
                  <a:pt x="453" y="436"/>
                </a:lnTo>
                <a:lnTo>
                  <a:pt x="414" y="451"/>
                </a:lnTo>
                <a:lnTo>
                  <a:pt x="378" y="464"/>
                </a:lnTo>
                <a:lnTo>
                  <a:pt x="344" y="473"/>
                </a:lnTo>
                <a:lnTo>
                  <a:pt x="313" y="479"/>
                </a:lnTo>
                <a:lnTo>
                  <a:pt x="298" y="481"/>
                </a:lnTo>
                <a:lnTo>
                  <a:pt x="283" y="481"/>
                </a:lnTo>
                <a:lnTo>
                  <a:pt x="283" y="481"/>
                </a:lnTo>
                <a:close/>
                <a:moveTo>
                  <a:pt x="613" y="363"/>
                </a:moveTo>
                <a:lnTo>
                  <a:pt x="613" y="363"/>
                </a:lnTo>
                <a:lnTo>
                  <a:pt x="557" y="332"/>
                </a:lnTo>
                <a:lnTo>
                  <a:pt x="503" y="304"/>
                </a:lnTo>
                <a:lnTo>
                  <a:pt x="503" y="304"/>
                </a:lnTo>
                <a:lnTo>
                  <a:pt x="567" y="274"/>
                </a:lnTo>
                <a:lnTo>
                  <a:pt x="639" y="238"/>
                </a:lnTo>
                <a:lnTo>
                  <a:pt x="639" y="238"/>
                </a:lnTo>
                <a:lnTo>
                  <a:pt x="690" y="265"/>
                </a:lnTo>
                <a:lnTo>
                  <a:pt x="740" y="294"/>
                </a:lnTo>
                <a:lnTo>
                  <a:pt x="740" y="294"/>
                </a:lnTo>
                <a:lnTo>
                  <a:pt x="751" y="300"/>
                </a:lnTo>
                <a:lnTo>
                  <a:pt x="751" y="300"/>
                </a:lnTo>
                <a:lnTo>
                  <a:pt x="680" y="332"/>
                </a:lnTo>
                <a:lnTo>
                  <a:pt x="613" y="363"/>
                </a:lnTo>
                <a:lnTo>
                  <a:pt x="613" y="363"/>
                </a:lnTo>
                <a:close/>
                <a:moveTo>
                  <a:pt x="799" y="314"/>
                </a:moveTo>
                <a:lnTo>
                  <a:pt x="799" y="314"/>
                </a:lnTo>
                <a:lnTo>
                  <a:pt x="953" y="241"/>
                </a:lnTo>
                <a:lnTo>
                  <a:pt x="953" y="241"/>
                </a:lnTo>
                <a:lnTo>
                  <a:pt x="1024" y="282"/>
                </a:lnTo>
                <a:lnTo>
                  <a:pt x="1089" y="318"/>
                </a:lnTo>
                <a:lnTo>
                  <a:pt x="1089" y="318"/>
                </a:lnTo>
                <a:lnTo>
                  <a:pt x="1027" y="348"/>
                </a:lnTo>
                <a:lnTo>
                  <a:pt x="958" y="383"/>
                </a:lnTo>
                <a:lnTo>
                  <a:pt x="958" y="383"/>
                </a:lnTo>
                <a:lnTo>
                  <a:pt x="940" y="392"/>
                </a:lnTo>
                <a:lnTo>
                  <a:pt x="940" y="392"/>
                </a:lnTo>
                <a:lnTo>
                  <a:pt x="869" y="353"/>
                </a:lnTo>
                <a:lnTo>
                  <a:pt x="799" y="314"/>
                </a:lnTo>
                <a:lnTo>
                  <a:pt x="799" y="314"/>
                </a:lnTo>
                <a:close/>
                <a:moveTo>
                  <a:pt x="1236" y="500"/>
                </a:moveTo>
                <a:lnTo>
                  <a:pt x="1236" y="500"/>
                </a:lnTo>
                <a:lnTo>
                  <a:pt x="1221" y="500"/>
                </a:lnTo>
                <a:lnTo>
                  <a:pt x="1207" y="499"/>
                </a:lnTo>
                <a:lnTo>
                  <a:pt x="1175" y="493"/>
                </a:lnTo>
                <a:lnTo>
                  <a:pt x="1144" y="484"/>
                </a:lnTo>
                <a:lnTo>
                  <a:pt x="1109" y="472"/>
                </a:lnTo>
                <a:lnTo>
                  <a:pt x="1073" y="457"/>
                </a:lnTo>
                <a:lnTo>
                  <a:pt x="1035" y="440"/>
                </a:lnTo>
                <a:lnTo>
                  <a:pt x="996" y="421"/>
                </a:lnTo>
                <a:lnTo>
                  <a:pt x="956" y="401"/>
                </a:lnTo>
                <a:lnTo>
                  <a:pt x="956" y="401"/>
                </a:lnTo>
                <a:lnTo>
                  <a:pt x="1030" y="357"/>
                </a:lnTo>
                <a:lnTo>
                  <a:pt x="1065" y="339"/>
                </a:lnTo>
                <a:lnTo>
                  <a:pt x="1098" y="323"/>
                </a:lnTo>
                <a:lnTo>
                  <a:pt x="1098" y="323"/>
                </a:lnTo>
                <a:lnTo>
                  <a:pt x="1133" y="339"/>
                </a:lnTo>
                <a:lnTo>
                  <a:pt x="1168" y="356"/>
                </a:lnTo>
                <a:lnTo>
                  <a:pt x="1203" y="369"/>
                </a:lnTo>
                <a:lnTo>
                  <a:pt x="1237" y="381"/>
                </a:lnTo>
                <a:lnTo>
                  <a:pt x="1274" y="390"/>
                </a:lnTo>
                <a:lnTo>
                  <a:pt x="1310" y="396"/>
                </a:lnTo>
                <a:lnTo>
                  <a:pt x="1349" y="401"/>
                </a:lnTo>
                <a:lnTo>
                  <a:pt x="1390" y="402"/>
                </a:lnTo>
                <a:lnTo>
                  <a:pt x="1390" y="402"/>
                </a:lnTo>
                <a:lnTo>
                  <a:pt x="1413" y="401"/>
                </a:lnTo>
                <a:lnTo>
                  <a:pt x="1413" y="401"/>
                </a:lnTo>
                <a:lnTo>
                  <a:pt x="1411" y="412"/>
                </a:lnTo>
                <a:lnTo>
                  <a:pt x="1407" y="422"/>
                </a:lnTo>
                <a:lnTo>
                  <a:pt x="1402" y="433"/>
                </a:lnTo>
                <a:lnTo>
                  <a:pt x="1394" y="442"/>
                </a:lnTo>
                <a:lnTo>
                  <a:pt x="1387" y="451"/>
                </a:lnTo>
                <a:lnTo>
                  <a:pt x="1376" y="460"/>
                </a:lnTo>
                <a:lnTo>
                  <a:pt x="1366" y="466"/>
                </a:lnTo>
                <a:lnTo>
                  <a:pt x="1354" y="473"/>
                </a:lnTo>
                <a:lnTo>
                  <a:pt x="1342" y="479"/>
                </a:lnTo>
                <a:lnTo>
                  <a:pt x="1328" y="485"/>
                </a:lnTo>
                <a:lnTo>
                  <a:pt x="1314" y="490"/>
                </a:lnTo>
                <a:lnTo>
                  <a:pt x="1299" y="493"/>
                </a:lnTo>
                <a:lnTo>
                  <a:pt x="1268" y="499"/>
                </a:lnTo>
                <a:lnTo>
                  <a:pt x="1236" y="500"/>
                </a:lnTo>
                <a:lnTo>
                  <a:pt x="1236" y="500"/>
                </a:lnTo>
                <a:close/>
                <a:moveTo>
                  <a:pt x="1112" y="315"/>
                </a:moveTo>
                <a:lnTo>
                  <a:pt x="1112" y="315"/>
                </a:lnTo>
                <a:lnTo>
                  <a:pt x="1156" y="297"/>
                </a:lnTo>
                <a:lnTo>
                  <a:pt x="1175" y="289"/>
                </a:lnTo>
                <a:lnTo>
                  <a:pt x="1195" y="283"/>
                </a:lnTo>
                <a:lnTo>
                  <a:pt x="1215" y="279"/>
                </a:lnTo>
                <a:lnTo>
                  <a:pt x="1234" y="276"/>
                </a:lnTo>
                <a:lnTo>
                  <a:pt x="1252" y="273"/>
                </a:lnTo>
                <a:lnTo>
                  <a:pt x="1271" y="273"/>
                </a:lnTo>
                <a:lnTo>
                  <a:pt x="1271" y="273"/>
                </a:lnTo>
                <a:lnTo>
                  <a:pt x="1284" y="273"/>
                </a:lnTo>
                <a:lnTo>
                  <a:pt x="1298" y="274"/>
                </a:lnTo>
                <a:lnTo>
                  <a:pt x="1311" y="277"/>
                </a:lnTo>
                <a:lnTo>
                  <a:pt x="1323" y="280"/>
                </a:lnTo>
                <a:lnTo>
                  <a:pt x="1336" y="285"/>
                </a:lnTo>
                <a:lnTo>
                  <a:pt x="1348" y="289"/>
                </a:lnTo>
                <a:lnTo>
                  <a:pt x="1358" y="295"/>
                </a:lnTo>
                <a:lnTo>
                  <a:pt x="1369" y="303"/>
                </a:lnTo>
                <a:lnTo>
                  <a:pt x="1378" y="311"/>
                </a:lnTo>
                <a:lnTo>
                  <a:pt x="1387" y="320"/>
                </a:lnTo>
                <a:lnTo>
                  <a:pt x="1394" y="329"/>
                </a:lnTo>
                <a:lnTo>
                  <a:pt x="1401" y="339"/>
                </a:lnTo>
                <a:lnTo>
                  <a:pt x="1405" y="350"/>
                </a:lnTo>
                <a:lnTo>
                  <a:pt x="1410" y="362"/>
                </a:lnTo>
                <a:lnTo>
                  <a:pt x="1413" y="374"/>
                </a:lnTo>
                <a:lnTo>
                  <a:pt x="1414" y="387"/>
                </a:lnTo>
                <a:lnTo>
                  <a:pt x="1414" y="387"/>
                </a:lnTo>
                <a:lnTo>
                  <a:pt x="1390" y="389"/>
                </a:lnTo>
                <a:lnTo>
                  <a:pt x="1390" y="389"/>
                </a:lnTo>
                <a:lnTo>
                  <a:pt x="1351" y="387"/>
                </a:lnTo>
                <a:lnTo>
                  <a:pt x="1314" y="384"/>
                </a:lnTo>
                <a:lnTo>
                  <a:pt x="1280" y="377"/>
                </a:lnTo>
                <a:lnTo>
                  <a:pt x="1245" y="369"/>
                </a:lnTo>
                <a:lnTo>
                  <a:pt x="1212" y="359"/>
                </a:lnTo>
                <a:lnTo>
                  <a:pt x="1178" y="345"/>
                </a:lnTo>
                <a:lnTo>
                  <a:pt x="1145" y="332"/>
                </a:lnTo>
                <a:lnTo>
                  <a:pt x="1112" y="315"/>
                </a:lnTo>
                <a:lnTo>
                  <a:pt x="1112" y="315"/>
                </a:lnTo>
                <a:close/>
                <a:moveTo>
                  <a:pt x="1425" y="384"/>
                </a:moveTo>
                <a:lnTo>
                  <a:pt x="1425" y="384"/>
                </a:lnTo>
                <a:lnTo>
                  <a:pt x="1423" y="372"/>
                </a:lnTo>
                <a:lnTo>
                  <a:pt x="1420" y="359"/>
                </a:lnTo>
                <a:lnTo>
                  <a:pt x="1417" y="347"/>
                </a:lnTo>
                <a:lnTo>
                  <a:pt x="1411" y="335"/>
                </a:lnTo>
                <a:lnTo>
                  <a:pt x="1405" y="324"/>
                </a:lnTo>
                <a:lnTo>
                  <a:pt x="1397" y="314"/>
                </a:lnTo>
                <a:lnTo>
                  <a:pt x="1388" y="303"/>
                </a:lnTo>
                <a:lnTo>
                  <a:pt x="1378" y="294"/>
                </a:lnTo>
                <a:lnTo>
                  <a:pt x="1367" y="286"/>
                </a:lnTo>
                <a:lnTo>
                  <a:pt x="1355" y="280"/>
                </a:lnTo>
                <a:lnTo>
                  <a:pt x="1343" y="273"/>
                </a:lnTo>
                <a:lnTo>
                  <a:pt x="1330" y="268"/>
                </a:lnTo>
                <a:lnTo>
                  <a:pt x="1316" y="264"/>
                </a:lnTo>
                <a:lnTo>
                  <a:pt x="1301" y="261"/>
                </a:lnTo>
                <a:lnTo>
                  <a:pt x="1287" y="259"/>
                </a:lnTo>
                <a:lnTo>
                  <a:pt x="1271" y="259"/>
                </a:lnTo>
                <a:lnTo>
                  <a:pt x="1271" y="259"/>
                </a:lnTo>
                <a:lnTo>
                  <a:pt x="1251" y="259"/>
                </a:lnTo>
                <a:lnTo>
                  <a:pt x="1231" y="262"/>
                </a:lnTo>
                <a:lnTo>
                  <a:pt x="1212" y="267"/>
                </a:lnTo>
                <a:lnTo>
                  <a:pt x="1192" y="273"/>
                </a:lnTo>
                <a:lnTo>
                  <a:pt x="1171" y="280"/>
                </a:lnTo>
                <a:lnTo>
                  <a:pt x="1148" y="289"/>
                </a:lnTo>
                <a:lnTo>
                  <a:pt x="1103" y="311"/>
                </a:lnTo>
                <a:lnTo>
                  <a:pt x="1103" y="311"/>
                </a:lnTo>
                <a:lnTo>
                  <a:pt x="1038" y="276"/>
                </a:lnTo>
                <a:lnTo>
                  <a:pt x="967" y="235"/>
                </a:lnTo>
                <a:lnTo>
                  <a:pt x="967" y="235"/>
                </a:lnTo>
                <a:lnTo>
                  <a:pt x="1015" y="214"/>
                </a:lnTo>
                <a:lnTo>
                  <a:pt x="1061" y="194"/>
                </a:lnTo>
                <a:lnTo>
                  <a:pt x="1104" y="176"/>
                </a:lnTo>
                <a:lnTo>
                  <a:pt x="1148" y="163"/>
                </a:lnTo>
                <a:lnTo>
                  <a:pt x="1191" y="151"/>
                </a:lnTo>
                <a:lnTo>
                  <a:pt x="1231" y="142"/>
                </a:lnTo>
                <a:lnTo>
                  <a:pt x="1274" y="136"/>
                </a:lnTo>
                <a:lnTo>
                  <a:pt x="1295" y="134"/>
                </a:lnTo>
                <a:lnTo>
                  <a:pt x="1314" y="134"/>
                </a:lnTo>
                <a:lnTo>
                  <a:pt x="1314" y="134"/>
                </a:lnTo>
                <a:lnTo>
                  <a:pt x="1343" y="134"/>
                </a:lnTo>
                <a:lnTo>
                  <a:pt x="1367" y="137"/>
                </a:lnTo>
                <a:lnTo>
                  <a:pt x="1391" y="142"/>
                </a:lnTo>
                <a:lnTo>
                  <a:pt x="1413" y="148"/>
                </a:lnTo>
                <a:lnTo>
                  <a:pt x="1432" y="154"/>
                </a:lnTo>
                <a:lnTo>
                  <a:pt x="1449" y="163"/>
                </a:lnTo>
                <a:lnTo>
                  <a:pt x="1464" y="172"/>
                </a:lnTo>
                <a:lnTo>
                  <a:pt x="1478" y="182"/>
                </a:lnTo>
                <a:lnTo>
                  <a:pt x="1490" y="193"/>
                </a:lnTo>
                <a:lnTo>
                  <a:pt x="1499" y="203"/>
                </a:lnTo>
                <a:lnTo>
                  <a:pt x="1506" y="216"/>
                </a:lnTo>
                <a:lnTo>
                  <a:pt x="1514" y="228"/>
                </a:lnTo>
                <a:lnTo>
                  <a:pt x="1518" y="240"/>
                </a:lnTo>
                <a:lnTo>
                  <a:pt x="1521" y="252"/>
                </a:lnTo>
                <a:lnTo>
                  <a:pt x="1524" y="262"/>
                </a:lnTo>
                <a:lnTo>
                  <a:pt x="1524" y="274"/>
                </a:lnTo>
                <a:lnTo>
                  <a:pt x="1524" y="274"/>
                </a:lnTo>
                <a:lnTo>
                  <a:pt x="1524" y="283"/>
                </a:lnTo>
                <a:lnTo>
                  <a:pt x="1523" y="292"/>
                </a:lnTo>
                <a:lnTo>
                  <a:pt x="1517" y="311"/>
                </a:lnTo>
                <a:lnTo>
                  <a:pt x="1509" y="329"/>
                </a:lnTo>
                <a:lnTo>
                  <a:pt x="1497" y="344"/>
                </a:lnTo>
                <a:lnTo>
                  <a:pt x="1482" y="357"/>
                </a:lnTo>
                <a:lnTo>
                  <a:pt x="1465" y="369"/>
                </a:lnTo>
                <a:lnTo>
                  <a:pt x="1446" y="378"/>
                </a:lnTo>
                <a:lnTo>
                  <a:pt x="1425" y="384"/>
                </a:lnTo>
                <a:lnTo>
                  <a:pt x="1425" y="384"/>
                </a:lnTo>
                <a:close/>
              </a:path>
            </a:pathLst>
          </a:cu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/>
          <a:lstStyle/>
          <a:p>
            <a:endParaRPr lang="en-US" dirty="0">
              <a:latin typeface="Tahoma" panose="020B0604030504040204" pitchFamily="34" charset="0"/>
            </a:endParaRPr>
          </a:p>
        </p:txBody>
      </p:sp>
      <p:sp>
        <p:nvSpPr>
          <p:cNvPr id="10" name="矩形 9"/>
          <p:cNvSpPr/>
          <p:nvPr/>
        </p:nvSpPr>
        <p:spPr>
          <a:xfrm>
            <a:off x="2541412" y="876368"/>
            <a:ext cx="4061176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4000" dirty="0" smtClean="0">
                <a:solidFill>
                  <a:schemeClr val="accent6">
                    <a:lumMod val="75000"/>
                  </a:schemeClr>
                </a:solidFill>
              </a:rPr>
              <a:t>Creative</a:t>
            </a:r>
            <a:r>
              <a:rPr lang="en-US" altLang="zh-CN" sz="3600" dirty="0" smtClean="0">
                <a:solidFill>
                  <a:schemeClr val="accent6">
                    <a:lumMod val="75000"/>
                  </a:schemeClr>
                </a:solidFill>
              </a:rPr>
              <a:t> Translation</a:t>
            </a:r>
            <a:endParaRPr lang="en-US" altLang="zh-CN" sz="3600" dirty="0">
              <a:solidFill>
                <a:schemeClr val="accent6">
                  <a:lumMod val="75000"/>
                </a:schemeClr>
              </a:solidFill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4468" y="2204863"/>
            <a:ext cx="8755063" cy="3157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2897804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2884519" y="2967335"/>
            <a:ext cx="337496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altLang="zh-CN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Thank You!</a:t>
            </a:r>
            <a:endParaRPr lang="zh-CN" altLang="en-US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6358506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479</TotalTime>
  <Words>165</Words>
  <Application>Microsoft Office PowerPoint</Application>
  <PresentationFormat>全屏显示(4:3)</PresentationFormat>
  <Paragraphs>38</Paragraphs>
  <Slides>8</Slides>
  <Notes>1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8</vt:i4>
      </vt:variant>
    </vt:vector>
  </HeadingPairs>
  <TitlesOfParts>
    <vt:vector size="9" baseType="lpstr">
      <vt:lpstr>Office 主题</vt:lpstr>
      <vt:lpstr>Translation in Contemporary China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Translation in Contemporary China</dc:title>
  <dc:creator>wtsd</dc:creator>
  <cp:lastModifiedBy>wtsd</cp:lastModifiedBy>
  <cp:revision>5</cp:revision>
  <dcterms:created xsi:type="dcterms:W3CDTF">2020-10-03T08:03:55Z</dcterms:created>
  <dcterms:modified xsi:type="dcterms:W3CDTF">2020-10-05T10:02:16Z</dcterms:modified>
</cp:coreProperties>
</file>