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272" r:id="rId5"/>
    <p:sldId id="271" r:id="rId6"/>
    <p:sldId id="260" r:id="rId7"/>
    <p:sldId id="273" r:id="rId8"/>
    <p:sldId id="274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7.xml"/><Relationship Id="rId7" Type="http://schemas.openxmlformats.org/officeDocument/2006/relationships/image" Target="../media/image3.pn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22676" y="1068705"/>
            <a:ext cx="7034545" cy="5405120"/>
            <a:chOff x="4435" y="1821"/>
            <a:chExt cx="13590" cy="85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" name="图片 4" descr="zzzzz_0000s_0003_矩形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 rot="5400000">
              <a:off x="2503" y="3753"/>
              <a:ext cx="8512" cy="4648"/>
            </a:xfrm>
            <a:prstGeom prst="rect">
              <a:avLst/>
            </a:prstGeom>
          </p:spPr>
        </p:pic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7111" y="4414"/>
              <a:ext cx="10914" cy="427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937534" y="3261545"/>
            <a:ext cx="5679904" cy="1819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7000"/>
              </a:lnSpc>
            </a:pPr>
            <a:r>
              <a:rPr lang="en-US" altLang="zh-CN" sz="90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en-US" altLang="zh-CN" sz="90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 algn="ctr">
              <a:buClrTx/>
              <a:buSzTx/>
              <a:buFontTx/>
            </a:pPr>
            <a:r>
              <a:rPr lang="en-US" altLang="zh-CN" sz="54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My Viewpoint </a:t>
            </a:r>
            <a:endParaRPr lang="en-US" altLang="zh-CN" sz="54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85025" y="5516880"/>
            <a:ext cx="847725" cy="22161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05" y="3221990"/>
            <a:ext cx="6425565" cy="3357880"/>
          </a:xfrm>
          <a:prstGeom prst="rect">
            <a:avLst/>
          </a:prstGeom>
          <a:solidFill>
            <a:srgbClr val="22385C"/>
          </a:solidFill>
          <a:ln w="19050">
            <a:noFill/>
          </a:ln>
        </p:spPr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405" y="3138170"/>
            <a:ext cx="67786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·</a:t>
            </a:r>
            <a:r>
              <a:rPr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the practice of rural revitalization in China</a:t>
            </a:r>
            <a:endParaRPr sz="24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·food security and agricultural development</a:t>
            </a:r>
            <a:endParaRPr lang="en-US" altLang="zh-CN" sz="24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· important lessons about life skills, teamwork, and self-challenge.</a:t>
            </a:r>
            <a:endParaRPr lang="en-US" altLang="zh-CN" sz="24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sz="24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sz="24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16255" y="347345"/>
            <a:ext cx="5107305" cy="604520"/>
            <a:chOff x="813" y="547"/>
            <a:chExt cx="8043" cy="952"/>
          </a:xfrm>
        </p:grpSpPr>
        <p:sp>
          <p:nvSpPr>
            <p:cNvPr id="2" name="文本框 1"/>
            <p:cNvSpPr txBox="1"/>
            <p:nvPr/>
          </p:nvSpPr>
          <p:spPr>
            <a:xfrm>
              <a:off x="1459" y="547"/>
              <a:ext cx="739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b="1" dirty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04/</a:t>
              </a:r>
              <a:r>
                <a:rPr lang="en-US" altLang="zh-CN" sz="3200" b="1" dirty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My Viewpoint </a:t>
              </a:r>
              <a:endPara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3282950"/>
            <a:ext cx="5729605" cy="35750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3282950"/>
            <a:ext cx="5812155" cy="282892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/>
          <a:p>
            <a:pPr marL="457200" lvl="0" indent="-4572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24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entertainment and relaxation</a:t>
            </a:r>
            <a:endParaRPr sz="2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457200" lvl="0" indent="-4572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persevering spirit</a:t>
            </a:r>
            <a:endParaRPr lang="en-US" sz="2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457200" lvl="0" indent="-4572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the mutual assistance and teamwork</a:t>
            </a:r>
            <a:endParaRPr lang="en-US" sz="2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457200" lvl="0" indent="-4572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Their strong and optimistic attitude in the face of failure</a:t>
            </a:r>
            <a:endParaRPr lang="en-US" sz="2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457200" lvl="0" indent="-4572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16255" y="347345"/>
            <a:ext cx="5107305" cy="604520"/>
            <a:chOff x="813" y="547"/>
            <a:chExt cx="8043" cy="952"/>
          </a:xfrm>
        </p:grpSpPr>
        <p:sp>
          <p:nvSpPr>
            <p:cNvPr id="31" name="文本框 30"/>
            <p:cNvSpPr txBox="1"/>
            <p:nvPr/>
          </p:nvSpPr>
          <p:spPr>
            <a:xfrm>
              <a:off x="1459" y="547"/>
              <a:ext cx="739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b="1" dirty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04/</a:t>
              </a:r>
              <a:r>
                <a:rPr lang="en-US" altLang="zh-CN" sz="3200" b="1" dirty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My Viewpoint </a:t>
              </a:r>
              <a:endPara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8" grpId="0" bldLvl="0" animBg="1"/>
      <p:bldP spid="8" grpId="1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0160" y="3344545"/>
            <a:ext cx="6419215" cy="3513455"/>
          </a:xfrm>
          <a:prstGeom prst="rect">
            <a:avLst/>
          </a:prstGeom>
          <a:solidFill>
            <a:srgbClr val="22385C"/>
          </a:solidFill>
          <a:ln w="19050">
            <a:noFill/>
          </a:ln>
        </p:spPr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005" y="3429000"/>
            <a:ext cx="6360795" cy="322008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Finally</a:t>
            </a:r>
            <a:r>
              <a:rPr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, I </a:t>
            </a:r>
            <a:r>
              <a:rPr lang="en-US"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really</a:t>
            </a:r>
            <a:r>
              <a:rPr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recommend this program to you. When you feel down or lost, </a:t>
            </a:r>
            <a:r>
              <a:rPr lang="en-US"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maybe</a:t>
            </a:r>
            <a:r>
              <a:rPr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you can find answers in this </a:t>
            </a:r>
            <a:r>
              <a:rPr lang="en-US"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program</a:t>
            </a:r>
            <a:r>
              <a:rPr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.</a:t>
            </a:r>
            <a:endParaRPr sz="28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16255" y="347345"/>
            <a:ext cx="5107305" cy="604520"/>
            <a:chOff x="813" y="547"/>
            <a:chExt cx="8043" cy="952"/>
          </a:xfrm>
        </p:grpSpPr>
        <p:sp>
          <p:nvSpPr>
            <p:cNvPr id="31" name="文本框 30"/>
            <p:cNvSpPr txBox="1"/>
            <p:nvPr/>
          </p:nvSpPr>
          <p:spPr>
            <a:xfrm>
              <a:off x="1459" y="547"/>
              <a:ext cx="739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b="1" dirty="0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04/My Viewpoint </a:t>
              </a:r>
              <a:endPara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3" grpId="0" bldLvl="0" animBg="1"/>
      <p:bldP spid="13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769110" y="2393950"/>
            <a:ext cx="8653780" cy="4606290"/>
            <a:chOff x="2786" y="1821"/>
            <a:chExt cx="13628" cy="72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6" descr="zzzzz_0000s_0003_矩形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973" y="-1366"/>
              <a:ext cx="7254" cy="1362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191" y="3768"/>
              <a:ext cx="8381" cy="3094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093085" y="3734435"/>
            <a:ext cx="616775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00000"/>
              </a:lnSpc>
            </a:pPr>
            <a:r>
              <a:rPr lang="en-US" altLang="zh-CN" sz="11500" dirty="0">
                <a:solidFill>
                  <a:schemeClr val="tx2">
                    <a:lumMod val="7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THANKS!</a:t>
            </a:r>
            <a:endParaRPr lang="en-US" altLang="zh-CN" sz="11500" dirty="0">
              <a:solidFill>
                <a:schemeClr val="tx2">
                  <a:lumMod val="7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2.xml><?xml version="1.0" encoding="utf-8"?>
<p:tagLst xmlns:p="http://schemas.openxmlformats.org/presentationml/2006/main">
  <p:tag name="commondata" val="eyJoZGlkIjoiOGI4NjI5OTBmMDM1ODFlMDkzNDFlZTFiMWNhZWU5Z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WPS 演示</Application>
  <PresentationFormat>宽屏</PresentationFormat>
  <Paragraphs>25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华文新魏</vt:lpstr>
      <vt:lpstr>华文细黑</vt:lpstr>
      <vt:lpstr>微软雅黑</vt:lpstr>
      <vt:lpstr>Cinzel</vt:lpstr>
      <vt:lpstr>华文新魏</vt:lpstr>
      <vt:lpstr>Segoe Print</vt:lpstr>
      <vt:lpstr>Arial Unicode MS</vt:lpstr>
      <vt:lpstr>Calibri</vt:lpstr>
      <vt:lpstr>PingFang SC Semibold</vt:lpstr>
      <vt:lpstr>PingFang SC Regular</vt:lpstr>
      <vt:lpstr>微软雅黑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reika</cp:lastModifiedBy>
  <cp:revision>165</cp:revision>
  <dcterms:created xsi:type="dcterms:W3CDTF">2024-11-12T12:18:00Z</dcterms:created>
  <dcterms:modified xsi:type="dcterms:W3CDTF">2024-11-21T10:46:57Z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2052-12.1.0.18372</vt:lpwstr>
  </property>
  <property fmtid="{D5CDD505-2E9C-101B-9397-08002B2CF9AE}" pid="3" name="ICV">
    <vt:lpwstr>CA7601910FE2456C85CEBA350E56FD17_12</vt:lpwstr>
  </property>
</Properties>
</file>