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word/document.xml" ContentType="application/vnd.openxmlformats-officedocument.wordprocessingml.document.main+xml"/>
  <Override PartName="/word/numbering.xml" ContentType="application/vnd.openxmlformats-officedocument.wordprocessingml.numbering+xml"/>
  <Override PartName="/word/styles.xml" ContentType="application/vnd.openxmlformats-officedocument.wordprocessingml.styles+xml"/>
  <Override PartName="/word/settings.xml" ContentType="application/vnd.openxmlformats-officedocument.wordprocessingml.settings+xml"/>
  <Override PartName="/word/webSettings.xml" ContentType="application/vnd.openxmlformats-officedocument.wordprocessingml.webSettings+xml"/>
  <Override PartName="/word/fontTable.xml" ContentType="application/vnd.openxmlformats-officedocument.wordprocessingml.fontTable+xml"/>
  <Override PartName="/word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word/document.xml"/></Relationships>
</file>

<file path=word/document.xml><?xml version="1.0" encoding="utf-8"?>
<w:document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p14">
  <w:body>
    <w:p w14:paraId="571F1E43" w14:textId="77777777" w:rsidR="00440C2F" w:rsidRPr="004159A3" w:rsidRDefault="00440C2F" w:rsidP="00D31D50">
      <w:pPr>
        <w:spacing w:line="220" w:lineRule="atLeast"/>
        <w:rPr>
          <w:rFonts w:ascii="Arial" w:hAnsi="Arial" w:cs="Arial"/>
          <w:b/>
          <w:color w:val="000000"/>
          <w:sz w:val="24"/>
          <w:szCs w:val="24"/>
          <w:shd w:val="clear" w:color="auto" w:fill="FFFFFF"/>
        </w:rPr>
      </w:pPr>
      <w:r w:rsidRPr="004159A3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>1</w:t>
      </w:r>
      <w:r w:rsidRPr="004159A3">
        <w:rPr>
          <w:rFonts w:ascii="Arial" w:hAnsi="Arial" w:cs="Arial"/>
          <w:b/>
          <w:color w:val="000000"/>
          <w:sz w:val="24"/>
          <w:szCs w:val="24"/>
          <w:shd w:val="clear" w:color="auto" w:fill="FFFFFF"/>
        </w:rPr>
        <w:t>密码填</w:t>
      </w:r>
    </w:p>
    <w:p w14:paraId="5FD8E261" w14:textId="77777777" w:rsidR="004358AB" w:rsidRPr="004159A3" w:rsidRDefault="00440C2F" w:rsidP="00D31D50">
      <w:pPr>
        <w:spacing w:line="220" w:lineRule="atLeast"/>
        <w:rPr>
          <w:rFonts w:ascii="Arial" w:hAnsi="Arial" w:cs="Arial"/>
          <w:color w:val="000000"/>
          <w:sz w:val="24"/>
          <w:szCs w:val="24"/>
          <w:shd w:val="clear" w:color="auto" w:fill="FFFFFF"/>
        </w:rPr>
      </w:pPr>
      <w:r w:rsidRPr="004159A3">
        <w:rPr>
          <w:rFonts w:ascii="Arial" w:hAnsi="Arial" w:cs="Arial"/>
          <w:color w:val="000000"/>
          <w:sz w:val="24"/>
          <w:szCs w:val="24"/>
          <w:shd w:val="clear" w:color="auto" w:fill="FFFFFF"/>
        </w:rPr>
        <w:t>Wikicaptcha</w:t>
      </w:r>
    </w:p>
    <w:p w14:paraId="1E718E9D" w14:textId="77777777" w:rsidR="00440C2F" w:rsidRPr="004159A3" w:rsidRDefault="00440C2F" w:rsidP="00440C2F">
      <w:pPr>
        <w:spacing w:line="220" w:lineRule="atLeast"/>
        <w:ind w:left="720" w:hanging="720"/>
        <w:rPr>
          <w:rFonts w:ascii="Arial" w:hAnsi="Arial" w:cs="Arial"/>
          <w:b/>
          <w:color w:val="000000"/>
          <w:sz w:val="24"/>
          <w:szCs w:val="24"/>
          <w:shd w:val="clear" w:color="auto" w:fill="FFFFFF"/>
        </w:rPr>
      </w:pPr>
      <w:r w:rsidRPr="004159A3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 xml:space="preserve">2 </w:t>
      </w:r>
      <w:r w:rsidRPr="004159A3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>图片插入</w:t>
      </w:r>
    </w:p>
    <w:p w14:paraId="0578DBAE" w14:textId="77777777" w:rsidR="00440C2F" w:rsidRPr="004159A3" w:rsidRDefault="00440C2F" w:rsidP="00D31D50">
      <w:pPr>
        <w:spacing w:line="220" w:lineRule="atLeast"/>
        <w:rPr>
          <w:rFonts w:ascii="Arial" w:hAnsi="Arial" w:cs="Arial"/>
          <w:color w:val="000000"/>
          <w:sz w:val="24"/>
          <w:szCs w:val="24"/>
          <w:shd w:val="clear" w:color="auto" w:fill="FFFFFF"/>
        </w:rPr>
      </w:pPr>
      <w:r w:rsidRPr="004159A3">
        <w:rPr>
          <w:rFonts w:ascii="Arial" w:hAnsi="Arial" w:cs="Arial"/>
          <w:color w:val="000000"/>
          <w:sz w:val="24"/>
          <w:szCs w:val="24"/>
          <w:shd w:val="clear" w:color="auto" w:fill="FFFFFF"/>
        </w:rPr>
        <w:t>[[File:Example.jpg|200px|thumb|left|Example for inserting pictures.]]</w:t>
      </w:r>
    </w:p>
    <w:p w14:paraId="08904FFF" w14:textId="77777777" w:rsidR="00F97EBF" w:rsidRPr="004159A3" w:rsidRDefault="00F97EBF" w:rsidP="00D31D50">
      <w:pPr>
        <w:spacing w:line="220" w:lineRule="atLeast"/>
        <w:rPr>
          <w:rFonts w:ascii="Arial" w:hAnsi="Arial" w:cs="Arial"/>
          <w:b/>
          <w:color w:val="000000"/>
          <w:sz w:val="24"/>
          <w:szCs w:val="24"/>
          <w:shd w:val="clear" w:color="auto" w:fill="FFFFFF"/>
        </w:rPr>
      </w:pPr>
      <w:r w:rsidRPr="004159A3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>3</w:t>
      </w:r>
      <w:r w:rsidR="00987666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>二级</w:t>
      </w:r>
      <w:r w:rsidRPr="004159A3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>标题</w:t>
      </w:r>
    </w:p>
    <w:p w14:paraId="23599C71" w14:textId="77777777" w:rsidR="00F97EBF" w:rsidRPr="004159A3" w:rsidRDefault="00F97EBF" w:rsidP="00D31D50">
      <w:pPr>
        <w:spacing w:line="220" w:lineRule="atLeast"/>
        <w:rPr>
          <w:rFonts w:ascii="Arial" w:hAnsi="Arial" w:cs="Arial"/>
          <w:color w:val="000000"/>
          <w:sz w:val="24"/>
          <w:szCs w:val="24"/>
          <w:shd w:val="clear" w:color="auto" w:fill="FFFFFF"/>
        </w:rPr>
      </w:pPr>
      <w:r w:rsidRPr="004159A3">
        <w:rPr>
          <w:rFonts w:ascii="Arial" w:hAnsi="Arial" w:cs="Arial"/>
          <w:color w:val="000000"/>
          <w:sz w:val="24"/>
          <w:szCs w:val="24"/>
          <w:shd w:val="clear" w:color="auto" w:fill="FFFFFF"/>
        </w:rPr>
        <w:t>==Homework of Session 2 Feb 28, for Session 3, Mar 7==</w:t>
      </w:r>
    </w:p>
    <w:p w14:paraId="3FD3545F" w14:textId="77777777" w:rsidR="00F97EBF" w:rsidRPr="004159A3" w:rsidRDefault="00F97EBF" w:rsidP="00D31D50">
      <w:pPr>
        <w:spacing w:line="220" w:lineRule="atLeast"/>
        <w:rPr>
          <w:rFonts w:ascii="Arial" w:hAnsi="Arial" w:cs="Arial"/>
          <w:b/>
          <w:color w:val="000000"/>
          <w:sz w:val="24"/>
          <w:szCs w:val="24"/>
          <w:shd w:val="clear" w:color="auto" w:fill="FFFFFF"/>
        </w:rPr>
      </w:pPr>
      <w:r w:rsidRPr="004159A3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>4</w:t>
      </w:r>
      <w:r w:rsidR="00987666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 xml:space="preserve"> </w:t>
      </w:r>
      <w:r w:rsidRPr="004159A3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 xml:space="preserve"> </w:t>
      </w:r>
      <w:r w:rsidRPr="004159A3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>超链接</w:t>
      </w:r>
      <w:r w:rsidRPr="004159A3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 xml:space="preserve"> </w:t>
      </w:r>
      <w:r w:rsidRPr="004159A3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>蓝色说明连接了</w:t>
      </w:r>
      <w:r w:rsidRPr="004159A3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 xml:space="preserve"> </w:t>
      </w:r>
      <w:r w:rsidRPr="004159A3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>红色说明没有连接到</w:t>
      </w:r>
    </w:p>
    <w:p w14:paraId="295898A1" w14:textId="77777777" w:rsidR="00F97EBF" w:rsidRDefault="00F97EBF" w:rsidP="00D31D50">
      <w:pPr>
        <w:spacing w:line="220" w:lineRule="atLeast"/>
        <w:rPr>
          <w:rFonts w:ascii="Arial" w:hAnsi="Arial" w:cs="Arial"/>
          <w:color w:val="000000"/>
          <w:sz w:val="24"/>
          <w:szCs w:val="24"/>
          <w:shd w:val="clear" w:color="auto" w:fill="FFFFFF"/>
        </w:rPr>
      </w:pPr>
      <w:r w:rsidRPr="004159A3">
        <w:rPr>
          <w:rFonts w:ascii="Arial" w:hAnsi="Arial" w:cs="Arial"/>
          <w:color w:val="000000"/>
          <w:sz w:val="24"/>
          <w:szCs w:val="24"/>
          <w:shd w:val="clear" w:color="auto" w:fill="FFFFFF"/>
        </w:rPr>
        <w:t>Please do your homework here.[[ CULTURE2022 LIST OF HOMEWORKS]]</w:t>
      </w:r>
    </w:p>
    <w:p w14:paraId="46E42357" w14:textId="77777777" w:rsidR="003907B9" w:rsidRPr="003907B9" w:rsidRDefault="00AA77E8" w:rsidP="00D31D50">
      <w:pPr>
        <w:spacing w:line="220" w:lineRule="atLeast"/>
        <w:rPr>
          <w:rFonts w:ascii="Arial" w:hAnsi="Arial" w:cs="Arial"/>
          <w:b/>
          <w:color w:val="000000"/>
          <w:sz w:val="24"/>
          <w:szCs w:val="24"/>
          <w:shd w:val="clear" w:color="auto" w:fill="FFFFFF"/>
        </w:rPr>
      </w:pPr>
      <w:r w:rsidRPr="00987666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>5</w:t>
      </w:r>
      <w:r w:rsidRPr="00987666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>签名和时间</w:t>
      </w:r>
    </w:p>
    <w:p w14:paraId="392CAC0E" w14:textId="77777777" w:rsidR="00AA77E8" w:rsidRDefault="00AA77E8" w:rsidP="00D31D50">
      <w:pPr>
        <w:spacing w:line="220" w:lineRule="atLeast"/>
        <w:rPr>
          <w:rFonts w:ascii="Arial" w:hAnsi="Arial" w:cs="Arial"/>
          <w:color w:val="000000"/>
          <w:sz w:val="24"/>
          <w:szCs w:val="24"/>
          <w:shd w:val="clear" w:color="auto" w:fill="FFFFFF"/>
        </w:rPr>
      </w:pPr>
      <w:r w:rsidRPr="00AA77E8">
        <w:rPr>
          <w:rFonts w:ascii="Arial" w:hAnsi="Arial" w:cs="Arial"/>
          <w:color w:val="000000"/>
          <w:sz w:val="24"/>
          <w:szCs w:val="24"/>
          <w:shd w:val="clear" w:color="auto" w:fill="FFFFFF"/>
        </w:rPr>
        <w:t>~~~~</w:t>
      </w:r>
    </w:p>
    <w:p w14:paraId="01D15AB3" w14:textId="77777777" w:rsidR="003907B9" w:rsidRPr="00F36856" w:rsidRDefault="003907B9" w:rsidP="003907B9">
      <w:pPr>
        <w:spacing w:line="220" w:lineRule="atLeast"/>
        <w:rPr>
          <w:rFonts w:ascii="Arial" w:hAnsi="Arial" w:cs="Arial"/>
          <w:b/>
          <w:color w:val="000000"/>
          <w:sz w:val="24"/>
          <w:szCs w:val="24"/>
          <w:shd w:val="clear" w:color="auto" w:fill="FFFFFF"/>
        </w:rPr>
      </w:pPr>
      <w:r w:rsidRPr="00F36856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 xml:space="preserve">6 </w:t>
      </w:r>
      <w:r w:rsidR="00F36856" w:rsidRPr="00F36856">
        <w:rPr>
          <w:rFonts w:ascii="Arial" w:hAnsi="Arial" w:cs="Arial" w:hint="eastAsia"/>
          <w:b/>
          <w:color w:val="000000"/>
          <w:sz w:val="24"/>
          <w:szCs w:val="24"/>
          <w:shd w:val="clear" w:color="auto" w:fill="FFFFFF"/>
        </w:rPr>
        <w:t>缩进</w:t>
      </w:r>
    </w:p>
    <w:p w14:paraId="57912EB0" w14:textId="77777777" w:rsidR="003907B9" w:rsidRPr="003907B9" w:rsidRDefault="003907B9" w:rsidP="003907B9">
      <w:pPr>
        <w:spacing w:line="220" w:lineRule="atLeast"/>
        <w:rPr>
          <w:rFonts w:ascii="Arial" w:hAnsi="Arial" w:cs="Arial"/>
          <w:color w:val="000000"/>
          <w:sz w:val="18"/>
          <w:szCs w:val="18"/>
          <w:shd w:val="clear" w:color="auto" w:fill="FFFFFF"/>
        </w:rPr>
      </w:pPr>
      <w:r w:rsidRPr="003907B9">
        <w:rPr>
          <w:rFonts w:ascii="Arial" w:hAnsi="Arial" w:cs="Arial"/>
          <w:color w:val="000000"/>
          <w:sz w:val="18"/>
          <w:szCs w:val="18"/>
          <w:shd w:val="clear" w:color="auto" w:fill="FFFFFF"/>
        </w:rPr>
        <w:t>*[[CULTURE2022_20220221_homework|homework of session 1 for session 2 Feb 28]]</w:t>
      </w:r>
    </w:p>
    <w:p w14:paraId="77B8EF7A" w14:textId="77777777" w:rsidR="003907B9" w:rsidRPr="003907B9" w:rsidRDefault="003907B9" w:rsidP="003907B9">
      <w:pPr>
        <w:spacing w:line="220" w:lineRule="atLeast"/>
        <w:rPr>
          <w:rFonts w:ascii="Arial" w:hAnsi="Arial" w:cs="Arial"/>
          <w:color w:val="000000"/>
          <w:sz w:val="18"/>
          <w:szCs w:val="18"/>
          <w:shd w:val="clear" w:color="auto" w:fill="FFFFFF"/>
        </w:rPr>
      </w:pPr>
      <w:r w:rsidRPr="003907B9">
        <w:rPr>
          <w:rFonts w:ascii="Arial" w:hAnsi="Arial" w:cs="Arial"/>
          <w:color w:val="000000"/>
          <w:sz w:val="18"/>
          <w:szCs w:val="18"/>
          <w:shd w:val="clear" w:color="auto" w:fill="FFFFFF"/>
        </w:rPr>
        <w:t>**[[CULTURE2022_20220228_homework|homework of session 2 for session 3 Mar 7]]</w:t>
      </w:r>
    </w:p>
    <w:p w14:paraId="0CC80E7D" w14:textId="77777777" w:rsidR="003907B9" w:rsidRDefault="003907B9" w:rsidP="003907B9">
      <w:pPr>
        <w:spacing w:line="220" w:lineRule="atLeast"/>
        <w:rPr>
          <w:rFonts w:ascii="Arial" w:hAnsi="Arial" w:cs="Arial"/>
          <w:color w:val="000000"/>
          <w:sz w:val="18"/>
          <w:szCs w:val="18"/>
          <w:shd w:val="clear" w:color="auto" w:fill="FFFFFF"/>
        </w:rPr>
      </w:pPr>
      <w:r w:rsidRPr="003907B9">
        <w:rPr>
          <w:rFonts w:ascii="Arial" w:hAnsi="Arial" w:cs="Arial"/>
          <w:color w:val="000000"/>
          <w:sz w:val="18"/>
          <w:szCs w:val="18"/>
          <w:shd w:val="clear" w:color="auto" w:fill="FFFFFF"/>
        </w:rPr>
        <w:t>***[[CULTURE2022_20220228_homework|homework of session 2 for session 3 Mar 7]]</w:t>
      </w:r>
    </w:p>
    <w:p w14:paraId="71E08BED" w14:textId="77777777" w:rsidR="003907B9" w:rsidRPr="003907B9" w:rsidRDefault="003907B9" w:rsidP="003907B9">
      <w:pPr>
        <w:spacing w:line="220" w:lineRule="atLeast"/>
        <w:rPr>
          <w:rFonts w:ascii="Arial" w:hAnsi="Arial" w:cs="Arial"/>
          <w:color w:val="000000"/>
          <w:sz w:val="18"/>
          <w:szCs w:val="18"/>
          <w:shd w:val="clear" w:color="auto" w:fill="FFFFFF"/>
        </w:rPr>
      </w:pPr>
    </w:p>
    <w:p w14:paraId="4E64FDFB" w14:textId="77777777" w:rsidR="003907B9" w:rsidRPr="003907B9" w:rsidRDefault="003907B9" w:rsidP="003907B9">
      <w:pPr>
        <w:spacing w:line="220" w:lineRule="atLeast"/>
        <w:rPr>
          <w:rFonts w:ascii="Arial" w:hAnsi="Arial" w:cs="Arial"/>
          <w:color w:val="000000"/>
          <w:sz w:val="18"/>
          <w:szCs w:val="18"/>
          <w:shd w:val="clear" w:color="auto" w:fill="FFFFFF"/>
        </w:rPr>
      </w:pPr>
      <w:r w:rsidRPr="003907B9">
        <w:rPr>
          <w:rFonts w:ascii="Arial" w:hAnsi="Arial" w:cs="Arial"/>
          <w:color w:val="000000"/>
          <w:sz w:val="18"/>
          <w:szCs w:val="18"/>
          <w:shd w:val="clear" w:color="auto" w:fill="FFFFFF"/>
        </w:rPr>
        <w:t>#[[CULTURE2022_20220221_homework|homework of session 1 for session 2 Feb 28]]</w:t>
      </w:r>
    </w:p>
    <w:p w14:paraId="13705BD4" w14:textId="77777777" w:rsidR="003907B9" w:rsidRPr="003907B9" w:rsidRDefault="003907B9" w:rsidP="003907B9">
      <w:pPr>
        <w:spacing w:line="220" w:lineRule="atLeast"/>
        <w:rPr>
          <w:rFonts w:ascii="Arial" w:hAnsi="Arial" w:cs="Arial"/>
          <w:color w:val="000000"/>
          <w:sz w:val="18"/>
          <w:szCs w:val="18"/>
          <w:shd w:val="clear" w:color="auto" w:fill="FFFFFF"/>
        </w:rPr>
      </w:pPr>
      <w:r w:rsidRPr="003907B9">
        <w:rPr>
          <w:rFonts w:ascii="Arial" w:hAnsi="Arial" w:cs="Arial"/>
          <w:color w:val="000000"/>
          <w:sz w:val="18"/>
          <w:szCs w:val="18"/>
          <w:shd w:val="clear" w:color="auto" w:fill="FFFFFF"/>
        </w:rPr>
        <w:t>##[[CULTURE2022_20220228_homework|homework of session 2 for session 3 Mar 7]]</w:t>
      </w:r>
    </w:p>
    <w:p w14:paraId="587F9F18" w14:textId="77777777" w:rsidR="003907B9" w:rsidRDefault="003907B9" w:rsidP="003907B9">
      <w:pPr>
        <w:spacing w:line="220" w:lineRule="atLeast"/>
        <w:rPr>
          <w:rFonts w:ascii="Arial" w:hAnsi="Arial" w:cs="Arial"/>
          <w:color w:val="000000"/>
          <w:sz w:val="18"/>
          <w:szCs w:val="18"/>
          <w:shd w:val="clear" w:color="auto" w:fill="FFFFFF"/>
        </w:rPr>
      </w:pPr>
      <w:r w:rsidRPr="003907B9">
        <w:rPr>
          <w:rFonts w:ascii="Arial" w:hAnsi="Arial" w:cs="Arial"/>
          <w:color w:val="000000"/>
          <w:sz w:val="18"/>
          <w:szCs w:val="18"/>
          <w:shd w:val="clear" w:color="auto" w:fill="FFFFFF"/>
        </w:rPr>
        <w:t>##[[CULTURE2022_20220228_homework|homework of session 2 for session 3 Mar 7]]</w:t>
      </w:r>
    </w:p>
    <w:p w14:paraId="330735B5" w14:textId="77777777" w:rsidR="003907B9" w:rsidRDefault="003907B9" w:rsidP="003907B9">
      <w:pPr>
        <w:spacing w:line="220" w:lineRule="atLeast"/>
        <w:rPr>
          <w:rFonts w:ascii="Arial" w:hAnsi="Arial" w:cs="Arial"/>
          <w:color w:val="000000"/>
          <w:sz w:val="18"/>
          <w:szCs w:val="18"/>
          <w:shd w:val="clear" w:color="auto" w:fill="FFFFFF"/>
        </w:rPr>
      </w:pPr>
      <w:r w:rsidRPr="003907B9">
        <w:rPr>
          <w:rFonts w:ascii="Arial" w:hAnsi="Arial" w:cs="Arial"/>
          <w:color w:val="000000"/>
          <w:sz w:val="18"/>
          <w:szCs w:val="18"/>
          <w:shd w:val="clear" w:color="auto" w:fill="FFFFFF"/>
        </w:rPr>
        <w:t>###[[CULTURE2022_20220228_homework|homework of session 2 for session 3 Mar 7]]</w:t>
      </w:r>
    </w:p>
    <w:p w14:paraId="36A4405D" w14:textId="77777777" w:rsidR="003907B9" w:rsidRPr="003907B9" w:rsidRDefault="003907B9" w:rsidP="003907B9">
      <w:pPr>
        <w:spacing w:line="220" w:lineRule="atLeast"/>
        <w:rPr>
          <w:rFonts w:ascii="Arial" w:hAnsi="Arial" w:cs="Arial"/>
          <w:color w:val="000000"/>
          <w:sz w:val="18"/>
          <w:szCs w:val="18"/>
          <w:shd w:val="clear" w:color="auto" w:fill="FFFFFF"/>
        </w:rPr>
      </w:pPr>
    </w:p>
    <w:p w14:paraId="564600EE" w14:textId="77777777" w:rsidR="003907B9" w:rsidRPr="003907B9" w:rsidRDefault="003907B9" w:rsidP="003907B9">
      <w:pPr>
        <w:spacing w:line="220" w:lineRule="atLeast"/>
        <w:rPr>
          <w:rFonts w:ascii="Arial" w:hAnsi="Arial" w:cs="Arial"/>
          <w:color w:val="000000"/>
          <w:sz w:val="18"/>
          <w:szCs w:val="18"/>
          <w:shd w:val="clear" w:color="auto" w:fill="FFFFFF"/>
        </w:rPr>
      </w:pPr>
      <w:r w:rsidRPr="003907B9">
        <w:rPr>
          <w:rFonts w:ascii="Arial" w:hAnsi="Arial" w:cs="Arial"/>
          <w:color w:val="000000"/>
          <w:sz w:val="18"/>
          <w:szCs w:val="18"/>
          <w:shd w:val="clear" w:color="auto" w:fill="FFFFFF"/>
        </w:rPr>
        <w:t>:[[CULTURE2022_20220221_homework|homework of session 1 for session 2 Feb 28]]</w:t>
      </w:r>
    </w:p>
    <w:p w14:paraId="569E9FCC" w14:textId="77777777" w:rsidR="003907B9" w:rsidRPr="003907B9" w:rsidRDefault="003907B9" w:rsidP="003907B9">
      <w:pPr>
        <w:spacing w:line="220" w:lineRule="atLeast"/>
        <w:rPr>
          <w:rFonts w:ascii="Arial" w:hAnsi="Arial" w:cs="Arial"/>
          <w:color w:val="000000"/>
          <w:sz w:val="18"/>
          <w:szCs w:val="18"/>
          <w:shd w:val="clear" w:color="auto" w:fill="FFFFFF"/>
        </w:rPr>
      </w:pPr>
      <w:r w:rsidRPr="003907B9">
        <w:rPr>
          <w:rFonts w:ascii="Arial" w:hAnsi="Arial" w:cs="Arial"/>
          <w:color w:val="000000"/>
          <w:sz w:val="18"/>
          <w:szCs w:val="18"/>
          <w:shd w:val="clear" w:color="auto" w:fill="FFFFFF"/>
        </w:rPr>
        <w:t>::[[CULTURE2022_20220228_homework|homework of session 2 for session 3 Mar 7]]</w:t>
      </w:r>
    </w:p>
    <w:p w14:paraId="1E65402F" w14:textId="77777777" w:rsidR="003907B9" w:rsidRDefault="003907B9" w:rsidP="003907B9">
      <w:pPr>
        <w:spacing w:line="220" w:lineRule="atLeast"/>
        <w:rPr>
          <w:rFonts w:ascii="Arial" w:hAnsi="Arial" w:cs="Arial"/>
          <w:color w:val="000000"/>
          <w:sz w:val="18"/>
          <w:szCs w:val="18"/>
          <w:shd w:val="clear" w:color="auto" w:fill="FFFFFF"/>
        </w:rPr>
      </w:pPr>
      <w:r w:rsidRPr="003907B9">
        <w:rPr>
          <w:rFonts w:ascii="Arial" w:hAnsi="Arial" w:cs="Arial"/>
          <w:color w:val="000000"/>
          <w:sz w:val="18"/>
          <w:szCs w:val="18"/>
          <w:shd w:val="clear" w:color="auto" w:fill="FFFFFF"/>
        </w:rPr>
        <w:t>:::[[CULTURE2022_20220228_homework|homework of session 2 for session 3 Mar 7]]</w:t>
      </w:r>
    </w:p>
    <w:p w14:paraId="2D5C1435" w14:textId="77777777" w:rsidR="003907B9" w:rsidRPr="003907B9" w:rsidRDefault="004A3DAF" w:rsidP="003907B9">
      <w:pPr>
        <w:numPr>
          <w:ilvl w:val="0"/>
          <w:numId w:val="3"/>
        </w:numPr>
        <w:shd w:val="clear" w:color="auto" w:fill="FFFFFF"/>
        <w:adjustRightInd/>
        <w:snapToGrid/>
        <w:spacing w:before="100" w:beforeAutospacing="1" w:after="24" w:line="360" w:lineRule="atLeast"/>
        <w:ind w:left="384"/>
        <w:rPr>
          <w:rFonts w:ascii="Arial" w:eastAsia="宋体" w:hAnsi="Arial" w:cs="Arial"/>
          <w:color w:val="000000"/>
          <w:sz w:val="19"/>
          <w:szCs w:val="19"/>
        </w:rPr>
      </w:pPr>
      <w:hyperlink r:id="rId5" w:tooltip="CULTURE2022 20220221 homework" w:history="1">
        <w:r w:rsidR="003907B9" w:rsidRPr="003907B9">
          <w:rPr>
            <w:rFonts w:ascii="Arial" w:eastAsia="宋体" w:hAnsi="Arial" w:cs="Arial"/>
            <w:color w:val="5A3696"/>
            <w:sz w:val="19"/>
            <w:u w:val="single"/>
          </w:rPr>
          <w:t>homework of session 1 for session 2 Feb 28</w:t>
        </w:r>
      </w:hyperlink>
    </w:p>
    <w:p w14:paraId="407FF385" w14:textId="77777777" w:rsidR="003907B9" w:rsidRPr="003907B9" w:rsidRDefault="004A3DAF" w:rsidP="003907B9">
      <w:pPr>
        <w:numPr>
          <w:ilvl w:val="1"/>
          <w:numId w:val="3"/>
        </w:numPr>
        <w:shd w:val="clear" w:color="auto" w:fill="FFFFFF"/>
        <w:adjustRightInd/>
        <w:snapToGrid/>
        <w:spacing w:before="100" w:beforeAutospacing="1" w:after="24" w:line="360" w:lineRule="atLeast"/>
        <w:ind w:left="768"/>
        <w:rPr>
          <w:rFonts w:ascii="Arial" w:eastAsia="宋体" w:hAnsi="Arial" w:cs="Arial"/>
          <w:color w:val="000000"/>
          <w:sz w:val="19"/>
          <w:szCs w:val="19"/>
        </w:rPr>
      </w:pPr>
      <w:hyperlink r:id="rId6" w:tooltip="CULTURE2022 20220228 homework" w:history="1">
        <w:r w:rsidR="003907B9" w:rsidRPr="003907B9">
          <w:rPr>
            <w:rFonts w:ascii="Arial" w:eastAsia="宋体" w:hAnsi="Arial" w:cs="Arial"/>
            <w:color w:val="5A3696"/>
            <w:sz w:val="19"/>
          </w:rPr>
          <w:t>homework of session 2 for session 3 Mar 7</w:t>
        </w:r>
      </w:hyperlink>
    </w:p>
    <w:p w14:paraId="07AE0CFC" w14:textId="77777777" w:rsidR="003907B9" w:rsidRPr="003907B9" w:rsidRDefault="004A3DAF" w:rsidP="003907B9">
      <w:pPr>
        <w:numPr>
          <w:ilvl w:val="2"/>
          <w:numId w:val="3"/>
        </w:numPr>
        <w:shd w:val="clear" w:color="auto" w:fill="FFFFFF"/>
        <w:adjustRightInd/>
        <w:snapToGrid/>
        <w:spacing w:before="100" w:beforeAutospacing="1" w:after="24" w:line="360" w:lineRule="atLeast"/>
        <w:ind w:left="1152"/>
        <w:rPr>
          <w:rFonts w:ascii="Arial" w:eastAsia="宋体" w:hAnsi="Arial" w:cs="Arial"/>
          <w:color w:val="000000"/>
          <w:sz w:val="19"/>
          <w:szCs w:val="19"/>
        </w:rPr>
      </w:pPr>
      <w:hyperlink r:id="rId7" w:tooltip="CULTURE2022 20220228 homework" w:history="1">
        <w:r w:rsidR="003907B9" w:rsidRPr="003907B9">
          <w:rPr>
            <w:rFonts w:ascii="Arial" w:eastAsia="宋体" w:hAnsi="Arial" w:cs="Arial"/>
            <w:color w:val="5A3696"/>
            <w:sz w:val="19"/>
          </w:rPr>
          <w:t>homework of session 2 for session 3 Mar 7</w:t>
        </w:r>
      </w:hyperlink>
    </w:p>
    <w:p w14:paraId="3B34E6F4" w14:textId="77777777" w:rsidR="003907B9" w:rsidRPr="003907B9" w:rsidRDefault="003907B9" w:rsidP="003907B9">
      <w:pPr>
        <w:shd w:val="clear" w:color="auto" w:fill="FFFFFF"/>
        <w:adjustRightInd/>
        <w:snapToGrid/>
        <w:spacing w:before="96" w:after="120" w:line="360" w:lineRule="atLeast"/>
        <w:rPr>
          <w:rFonts w:ascii="Arial" w:eastAsia="宋体" w:hAnsi="Arial" w:cs="Arial"/>
          <w:color w:val="000000"/>
          <w:sz w:val="19"/>
          <w:szCs w:val="19"/>
        </w:rPr>
      </w:pPr>
    </w:p>
    <w:p w14:paraId="778CFC73" w14:textId="77777777" w:rsidR="003907B9" w:rsidRPr="003907B9" w:rsidRDefault="004A3DAF" w:rsidP="003907B9">
      <w:pPr>
        <w:numPr>
          <w:ilvl w:val="0"/>
          <w:numId w:val="4"/>
        </w:numPr>
        <w:shd w:val="clear" w:color="auto" w:fill="FFFFFF"/>
        <w:adjustRightInd/>
        <w:snapToGrid/>
        <w:spacing w:before="100" w:beforeAutospacing="1" w:after="24" w:line="360" w:lineRule="atLeast"/>
        <w:ind w:left="768"/>
        <w:rPr>
          <w:rFonts w:ascii="Arial" w:eastAsia="宋体" w:hAnsi="Arial" w:cs="Arial"/>
          <w:color w:val="000000"/>
          <w:sz w:val="19"/>
          <w:szCs w:val="19"/>
        </w:rPr>
      </w:pPr>
      <w:hyperlink r:id="rId8" w:tooltip="CULTURE2022 20220221 homework" w:history="1">
        <w:r w:rsidR="003907B9" w:rsidRPr="003907B9">
          <w:rPr>
            <w:rFonts w:ascii="Arial" w:eastAsia="宋体" w:hAnsi="Arial" w:cs="Arial"/>
            <w:color w:val="5A3696"/>
            <w:sz w:val="19"/>
          </w:rPr>
          <w:t>homework of session 1 for session 2 Feb 28</w:t>
        </w:r>
      </w:hyperlink>
    </w:p>
    <w:p w14:paraId="76BDB180" w14:textId="77777777" w:rsidR="003907B9" w:rsidRPr="003907B9" w:rsidRDefault="004A3DAF" w:rsidP="003907B9">
      <w:pPr>
        <w:numPr>
          <w:ilvl w:val="1"/>
          <w:numId w:val="4"/>
        </w:numPr>
        <w:shd w:val="clear" w:color="auto" w:fill="FFFFFF"/>
        <w:adjustRightInd/>
        <w:snapToGrid/>
        <w:spacing w:before="100" w:beforeAutospacing="1" w:after="24" w:line="360" w:lineRule="atLeast"/>
        <w:ind w:left="1536"/>
        <w:rPr>
          <w:rFonts w:ascii="Arial" w:eastAsia="宋体" w:hAnsi="Arial" w:cs="Arial"/>
          <w:color w:val="000000"/>
          <w:sz w:val="19"/>
          <w:szCs w:val="19"/>
        </w:rPr>
      </w:pPr>
      <w:hyperlink r:id="rId9" w:tooltip="CULTURE2022 20220228 homework" w:history="1">
        <w:r w:rsidR="003907B9" w:rsidRPr="003907B9">
          <w:rPr>
            <w:rFonts w:ascii="Arial" w:eastAsia="宋体" w:hAnsi="Arial" w:cs="Arial"/>
            <w:color w:val="5A3696"/>
            <w:sz w:val="19"/>
          </w:rPr>
          <w:t>homework of session 2 for session 3 Mar 7</w:t>
        </w:r>
      </w:hyperlink>
    </w:p>
    <w:p w14:paraId="664F60BA" w14:textId="77777777" w:rsidR="003907B9" w:rsidRPr="003907B9" w:rsidRDefault="004A3DAF" w:rsidP="003907B9">
      <w:pPr>
        <w:numPr>
          <w:ilvl w:val="1"/>
          <w:numId w:val="4"/>
        </w:numPr>
        <w:shd w:val="clear" w:color="auto" w:fill="FFFFFF"/>
        <w:adjustRightInd/>
        <w:snapToGrid/>
        <w:spacing w:before="100" w:beforeAutospacing="1" w:after="24" w:line="360" w:lineRule="atLeast"/>
        <w:ind w:left="1536"/>
        <w:rPr>
          <w:rFonts w:ascii="Arial" w:eastAsia="宋体" w:hAnsi="Arial" w:cs="Arial"/>
          <w:color w:val="000000"/>
          <w:sz w:val="19"/>
          <w:szCs w:val="19"/>
        </w:rPr>
      </w:pPr>
      <w:hyperlink r:id="rId10" w:tooltip="CULTURE2022 20220228 homework" w:history="1">
        <w:r w:rsidR="003907B9" w:rsidRPr="003907B9">
          <w:rPr>
            <w:rFonts w:ascii="Arial" w:eastAsia="宋体" w:hAnsi="Arial" w:cs="Arial"/>
            <w:color w:val="5A3696"/>
            <w:sz w:val="19"/>
          </w:rPr>
          <w:t>homework of session 2 for session 3 Mar 7</w:t>
        </w:r>
      </w:hyperlink>
    </w:p>
    <w:p w14:paraId="0E3EA8B3" w14:textId="77777777" w:rsidR="003907B9" w:rsidRPr="003907B9" w:rsidRDefault="004A3DAF" w:rsidP="003907B9">
      <w:pPr>
        <w:numPr>
          <w:ilvl w:val="2"/>
          <w:numId w:val="4"/>
        </w:numPr>
        <w:shd w:val="clear" w:color="auto" w:fill="FFFFFF"/>
        <w:adjustRightInd/>
        <w:snapToGrid/>
        <w:spacing w:before="100" w:beforeAutospacing="1" w:after="24" w:line="360" w:lineRule="atLeast"/>
        <w:ind w:left="2304"/>
        <w:rPr>
          <w:rFonts w:ascii="Arial" w:eastAsia="宋体" w:hAnsi="Arial" w:cs="Arial"/>
          <w:color w:val="000000"/>
          <w:sz w:val="19"/>
          <w:szCs w:val="19"/>
        </w:rPr>
      </w:pPr>
      <w:hyperlink r:id="rId11" w:tooltip="CULTURE2022 20220228 homework" w:history="1">
        <w:r w:rsidR="003907B9" w:rsidRPr="003907B9">
          <w:rPr>
            <w:rFonts w:ascii="Arial" w:eastAsia="宋体" w:hAnsi="Arial" w:cs="Arial"/>
            <w:color w:val="5A3696"/>
            <w:sz w:val="19"/>
          </w:rPr>
          <w:t>homework of session 2 for session 3 Mar 7</w:t>
        </w:r>
      </w:hyperlink>
    </w:p>
    <w:p w14:paraId="14DA8870" w14:textId="77777777" w:rsidR="003907B9" w:rsidRPr="003907B9" w:rsidRDefault="003907B9" w:rsidP="003907B9">
      <w:pPr>
        <w:shd w:val="clear" w:color="auto" w:fill="FFFFFF"/>
        <w:adjustRightInd/>
        <w:snapToGrid/>
        <w:spacing w:before="96" w:after="120" w:line="360" w:lineRule="atLeast"/>
        <w:rPr>
          <w:rFonts w:ascii="Arial" w:eastAsia="宋体" w:hAnsi="Arial" w:cs="Arial"/>
          <w:color w:val="000000"/>
          <w:sz w:val="19"/>
          <w:szCs w:val="19"/>
        </w:rPr>
      </w:pPr>
    </w:p>
    <w:p w14:paraId="1EB0E703" w14:textId="77777777" w:rsidR="003907B9" w:rsidRPr="003907B9" w:rsidRDefault="004A3DAF" w:rsidP="003907B9">
      <w:pPr>
        <w:shd w:val="clear" w:color="auto" w:fill="FFFFFF"/>
        <w:adjustRightInd/>
        <w:snapToGrid/>
        <w:spacing w:before="48" w:after="120" w:line="360" w:lineRule="atLeast"/>
        <w:rPr>
          <w:rFonts w:ascii="Arial" w:eastAsia="宋体" w:hAnsi="Arial" w:cs="Arial"/>
          <w:color w:val="000000"/>
          <w:sz w:val="19"/>
          <w:szCs w:val="19"/>
        </w:rPr>
      </w:pPr>
      <w:hyperlink r:id="rId12" w:tooltip="CULTURE2022 20220221 homework" w:history="1">
        <w:r w:rsidR="003907B9" w:rsidRPr="003907B9">
          <w:rPr>
            <w:rFonts w:ascii="Arial" w:eastAsia="宋体" w:hAnsi="Arial" w:cs="Arial"/>
            <w:color w:val="5A3696"/>
            <w:sz w:val="19"/>
          </w:rPr>
          <w:t>homework of session 1 for session 2 Feb 28</w:t>
        </w:r>
      </w:hyperlink>
    </w:p>
    <w:p w14:paraId="039B2C05" w14:textId="77777777" w:rsidR="003907B9" w:rsidRPr="003907B9" w:rsidRDefault="004A3DAF" w:rsidP="00076E9C">
      <w:pPr>
        <w:shd w:val="clear" w:color="auto" w:fill="FFFFFF"/>
        <w:adjustRightInd/>
        <w:snapToGrid/>
        <w:spacing w:before="48" w:after="120" w:line="360" w:lineRule="atLeast"/>
        <w:ind w:firstLineChars="150" w:firstLine="330"/>
        <w:rPr>
          <w:rFonts w:ascii="Arial" w:eastAsia="宋体" w:hAnsi="Arial" w:cs="Arial"/>
          <w:color w:val="000000"/>
          <w:sz w:val="19"/>
          <w:szCs w:val="19"/>
        </w:rPr>
      </w:pPr>
      <w:hyperlink r:id="rId13" w:tooltip="CULTURE2022 20220228 homework" w:history="1">
        <w:r w:rsidR="003907B9" w:rsidRPr="003907B9">
          <w:rPr>
            <w:rFonts w:ascii="Arial" w:eastAsia="宋体" w:hAnsi="Arial" w:cs="Arial"/>
            <w:color w:val="5A3696"/>
            <w:sz w:val="19"/>
          </w:rPr>
          <w:t>homework of session 2 for session 3 Mar 7</w:t>
        </w:r>
      </w:hyperlink>
    </w:p>
    <w:p w14:paraId="72F46BB1" w14:textId="77777777" w:rsidR="003907B9" w:rsidRPr="003907B9" w:rsidRDefault="004A3DAF" w:rsidP="00076E9C">
      <w:pPr>
        <w:shd w:val="clear" w:color="auto" w:fill="FFFFFF"/>
        <w:adjustRightInd/>
        <w:snapToGrid/>
        <w:spacing w:after="24" w:line="360" w:lineRule="atLeast"/>
        <w:ind w:firstLineChars="300" w:firstLine="660"/>
        <w:rPr>
          <w:rFonts w:ascii="Arial" w:eastAsia="宋体" w:hAnsi="Arial" w:cs="Arial"/>
          <w:color w:val="000000"/>
          <w:sz w:val="19"/>
          <w:szCs w:val="19"/>
        </w:rPr>
      </w:pPr>
      <w:hyperlink r:id="rId14" w:tooltip="CULTURE2022 20220228 homework" w:history="1">
        <w:r w:rsidR="003907B9" w:rsidRPr="003907B9">
          <w:rPr>
            <w:rFonts w:ascii="Arial" w:eastAsia="宋体" w:hAnsi="Arial" w:cs="Arial"/>
            <w:color w:val="5A3696"/>
            <w:sz w:val="19"/>
          </w:rPr>
          <w:t>homework of session 2 for session 3 Mar 7</w:t>
        </w:r>
      </w:hyperlink>
    </w:p>
    <w:p w14:paraId="25D46821" w14:textId="7DCBCCE2" w:rsidR="003907B9" w:rsidRDefault="00076E9C" w:rsidP="003907B9">
      <w:pPr>
        <w:spacing w:line="220" w:lineRule="atLeast"/>
        <w:rPr>
          <w:rFonts w:ascii="Arial" w:hAnsi="Arial" w:cs="Arial"/>
          <w:b/>
          <w:color w:val="000000"/>
          <w:sz w:val="30"/>
          <w:szCs w:val="30"/>
          <w:shd w:val="clear" w:color="auto" w:fill="FFFFFF"/>
        </w:rPr>
      </w:pPr>
      <w:r>
        <w:rPr>
          <w:rFonts w:ascii="Arial" w:hAnsi="Arial" w:cs="Arial" w:hint="eastAsia"/>
          <w:b/>
          <w:color w:val="000000"/>
          <w:sz w:val="30"/>
          <w:szCs w:val="30"/>
          <w:shd w:val="clear" w:color="auto" w:fill="FFFFFF"/>
        </w:rPr>
        <w:t>7</w:t>
      </w:r>
      <w:r w:rsidRPr="00076E9C">
        <w:rPr>
          <w:rFonts w:ascii="Arial" w:hAnsi="Arial" w:cs="Arial" w:hint="eastAsia"/>
          <w:b/>
          <w:color w:val="000000"/>
          <w:sz w:val="30"/>
          <w:szCs w:val="30"/>
          <w:shd w:val="clear" w:color="auto" w:fill="FFFFFF"/>
        </w:rPr>
        <w:t xml:space="preserve"> </w:t>
      </w:r>
      <w:r w:rsidR="004A3DAF">
        <w:rPr>
          <w:rFonts w:ascii="Arial" w:hAnsi="Arial" w:cs="Arial"/>
          <w:b/>
          <w:color w:val="000000"/>
          <w:sz w:val="30"/>
          <w:szCs w:val="30"/>
          <w:shd w:val="clear" w:color="auto" w:fill="FFFFFF"/>
        </w:rPr>
        <w:t xml:space="preserve"> </w:t>
      </w:r>
      <w:r w:rsidRPr="00076E9C">
        <w:rPr>
          <w:rFonts w:ascii="Arial" w:hAnsi="Arial" w:cs="Arial" w:hint="eastAsia"/>
          <w:b/>
          <w:color w:val="000000"/>
          <w:sz w:val="30"/>
          <w:szCs w:val="30"/>
          <w:shd w:val="clear" w:color="auto" w:fill="FFFFFF"/>
        </w:rPr>
        <w:t>上传文件</w:t>
      </w:r>
    </w:p>
    <w:p w14:paraId="60AB7328" w14:textId="77777777" w:rsidR="00076E9C" w:rsidRDefault="00076E9C" w:rsidP="003907B9">
      <w:pPr>
        <w:spacing w:line="220" w:lineRule="atLeast"/>
        <w:rPr>
          <w:rFonts w:ascii="Arial" w:hAnsi="Arial" w:cs="Arial"/>
          <w:color w:val="000000"/>
          <w:sz w:val="24"/>
          <w:szCs w:val="24"/>
          <w:shd w:val="clear" w:color="auto" w:fill="FFFFFF"/>
        </w:rPr>
      </w:pPr>
      <w:r w:rsidRPr="00076E9C">
        <w:rPr>
          <w:rFonts w:ascii="Arial" w:hAnsi="Arial" w:cs="Arial"/>
          <w:color w:val="000000"/>
          <w:sz w:val="24"/>
          <w:szCs w:val="24"/>
          <w:shd w:val="clear" w:color="auto" w:fill="FFFFFF"/>
        </w:rPr>
        <w:t>[ [ Media:wiki</w:t>
      </w:r>
      <w:r w:rsidR="0083514B">
        <w:rPr>
          <w:rFonts w:ascii="Arial" w:hAnsi="Arial" w:cs="Arial" w:hint="eastAsia"/>
          <w:color w:val="000000"/>
          <w:sz w:val="24"/>
          <w:szCs w:val="24"/>
          <w:shd w:val="clear" w:color="auto" w:fill="FFFFFF"/>
        </w:rPr>
        <w:t>zp</w:t>
      </w:r>
      <w:r w:rsidRPr="00076E9C">
        <w:rPr>
          <w:rFonts w:ascii="Arial" w:hAnsi="Arial" w:cs="Arial"/>
          <w:color w:val="000000"/>
          <w:sz w:val="24"/>
          <w:szCs w:val="24"/>
          <w:shd w:val="clear" w:color="auto" w:fill="FFFFFF"/>
        </w:rPr>
        <w:t>.docx|</w:t>
      </w:r>
      <w:r w:rsidR="0083514B" w:rsidRPr="0083514B">
        <w:rPr>
          <w:rFonts w:ascii="Arial" w:hAnsi="Arial" w:cs="Arial"/>
          <w:color w:val="000000"/>
          <w:sz w:val="24"/>
          <w:szCs w:val="24"/>
          <w:shd w:val="clear" w:color="auto" w:fill="FFFFFF"/>
        </w:rPr>
        <w:t xml:space="preserve"> </w:t>
      </w:r>
      <w:r w:rsidR="0083514B" w:rsidRPr="00076E9C">
        <w:rPr>
          <w:rFonts w:ascii="Arial" w:hAnsi="Arial" w:cs="Arial"/>
          <w:color w:val="000000"/>
          <w:sz w:val="24"/>
          <w:szCs w:val="24"/>
          <w:shd w:val="clear" w:color="auto" w:fill="FFFFFF"/>
        </w:rPr>
        <w:t>wiki</w:t>
      </w:r>
      <w:r w:rsidR="0083514B">
        <w:rPr>
          <w:rFonts w:ascii="Arial" w:hAnsi="Arial" w:cs="Arial" w:hint="eastAsia"/>
          <w:color w:val="000000"/>
          <w:sz w:val="24"/>
          <w:szCs w:val="24"/>
          <w:shd w:val="clear" w:color="auto" w:fill="FFFFFF"/>
        </w:rPr>
        <w:t>zp</w:t>
      </w:r>
      <w:r w:rsidR="0083514B" w:rsidRPr="00076E9C">
        <w:rPr>
          <w:rFonts w:ascii="Arial" w:hAnsi="Arial" w:cs="Arial"/>
          <w:color w:val="000000"/>
          <w:sz w:val="24"/>
          <w:szCs w:val="24"/>
          <w:shd w:val="clear" w:color="auto" w:fill="FFFFFF"/>
        </w:rPr>
        <w:t>.docx</w:t>
      </w:r>
      <w:r w:rsidRPr="00076E9C">
        <w:rPr>
          <w:rFonts w:ascii="Arial" w:hAnsi="Arial" w:cs="Arial"/>
          <w:color w:val="000000"/>
          <w:sz w:val="24"/>
          <w:szCs w:val="24"/>
          <w:shd w:val="clear" w:color="auto" w:fill="FFFFFF"/>
        </w:rPr>
        <w:t>] ]</w:t>
      </w:r>
    </w:p>
    <w:p w14:paraId="2C6DB613" w14:textId="77777777" w:rsidR="004D20BD" w:rsidRDefault="004D20BD" w:rsidP="003907B9">
      <w:pPr>
        <w:spacing w:line="220" w:lineRule="atLeast"/>
        <w:rPr>
          <w:rFonts w:ascii="Arial" w:hAnsi="Arial" w:cs="Arial"/>
          <w:color w:val="000000"/>
          <w:sz w:val="24"/>
          <w:szCs w:val="24"/>
          <w:shd w:val="clear" w:color="auto" w:fill="FFFFFF"/>
        </w:rPr>
      </w:pPr>
      <w:r>
        <w:rPr>
          <w:rFonts w:ascii="Arial" w:hAnsi="Arial" w:cs="Arial" w:hint="eastAsia"/>
          <w:color w:val="000000"/>
          <w:sz w:val="24"/>
          <w:szCs w:val="24"/>
          <w:shd w:val="clear" w:color="auto" w:fill="FFFFFF"/>
        </w:rPr>
        <w:t>这种一开始连接很久不变蓝，要把后面去掉，变蓝，然后在加上</w:t>
      </w:r>
    </w:p>
    <w:p w14:paraId="07EECA00" w14:textId="026AD8A9" w:rsidR="004D20BD" w:rsidRPr="00076E9C" w:rsidRDefault="00F80F7D" w:rsidP="003907B9">
      <w:pPr>
        <w:spacing w:line="220" w:lineRule="atLeast"/>
        <w:rPr>
          <w:rFonts w:ascii="Arial" w:hAnsi="Arial" w:cs="Arial"/>
          <w:color w:val="000000"/>
          <w:sz w:val="24"/>
          <w:szCs w:val="24"/>
          <w:shd w:val="clear" w:color="auto" w:fill="FFFFFF"/>
        </w:rPr>
      </w:pPr>
      <w:r>
        <w:rPr>
          <w:rFonts w:ascii="Arial" w:hAnsi="Arial" w:cs="Arial"/>
          <w:color w:val="000000"/>
          <w:sz w:val="24"/>
          <w:szCs w:val="24"/>
          <w:shd w:val="clear" w:color="auto" w:fill="FFFFFF"/>
        </w:rPr>
        <w:t>P</w:t>
      </w:r>
      <w:r>
        <w:rPr>
          <w:rFonts w:ascii="Arial" w:hAnsi="Arial" w:cs="Arial" w:hint="eastAsia"/>
          <w:color w:val="000000"/>
          <w:sz w:val="24"/>
          <w:szCs w:val="24"/>
          <w:shd w:val="clear" w:color="auto" w:fill="FFFFFF"/>
        </w:rPr>
        <w:t>pt</w:t>
      </w:r>
      <w:r>
        <w:rPr>
          <w:rFonts w:ascii="Arial" w:hAnsi="Arial" w:cs="Arial" w:hint="eastAsia"/>
          <w:color w:val="000000"/>
          <w:sz w:val="24"/>
          <w:szCs w:val="24"/>
          <w:shd w:val="clear" w:color="auto" w:fill="FFFFFF"/>
        </w:rPr>
        <w:t>的文件名要跟横线前的一致，长文件名不能有空格要换成短下划线。</w:t>
      </w:r>
      <w:r>
        <w:rPr>
          <w:rFonts w:ascii="Arial" w:hAnsi="Arial" w:cs="Arial"/>
          <w:color w:val="000000"/>
          <w:sz w:val="24"/>
          <w:szCs w:val="24"/>
          <w:shd w:val="clear" w:color="auto" w:fill="FFFFFF"/>
        </w:rPr>
        <w:t>P</w:t>
      </w:r>
      <w:r>
        <w:rPr>
          <w:rFonts w:ascii="Arial" w:hAnsi="Arial" w:cs="Arial" w:hint="eastAsia"/>
          <w:color w:val="000000"/>
          <w:sz w:val="24"/>
          <w:szCs w:val="24"/>
          <w:shd w:val="clear" w:color="auto" w:fill="FFFFFF"/>
        </w:rPr>
        <w:t>pt</w:t>
      </w:r>
      <w:r>
        <w:rPr>
          <w:rFonts w:ascii="Arial" w:hAnsi="Arial" w:cs="Arial" w:hint="eastAsia"/>
          <w:color w:val="000000"/>
          <w:sz w:val="24"/>
          <w:szCs w:val="24"/>
          <w:shd w:val="clear" w:color="auto" w:fill="FFFFFF"/>
        </w:rPr>
        <w:t>文件名中应该不出现冒号。</w:t>
      </w:r>
    </w:p>
    <w:sectPr w:rsidR="004D20BD" w:rsidRPr="00076E9C" w:rsidSect="004358AB">
      <w:pgSz w:w="11906" w:h="16838"/>
      <w:pgMar w:top="1440" w:right="1800" w:bottom="1440" w:left="1800" w:header="708" w:footer="708" w:gutter="0"/>
      <w:cols w:space="708"/>
      <w:docGrid w:linePitch="360"/>
    </w:sectPr>
  </w:body>
</w:document>
</file>

<file path=word/fontTable.xml><?xml version="1.0" encoding="utf-8"?>
<w:font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mc:Ignorable="w14 w15 w16se w16cid w16 w16cex w16sdtdh">
  <w:font w:name="Wingdings">
    <w:panose1 w:val="05000000000000000000"/>
    <w:charset w:val="02"/>
    <w:family w:val="auto"/>
    <w:pitch w:val="variable"/>
    <w:sig w:usb0="00000000" w:usb1="10000000" w:usb2="00000000" w:usb3="00000000" w:csb0="80000000" w:csb1="00000000"/>
  </w:font>
  <w:font w:name="Times New Roman">
    <w:panose1 w:val="02020603050405020304"/>
    <w:charset w:val="00"/>
    <w:family w:val="roman"/>
    <w:pitch w:val="variable"/>
    <w:sig w:usb0="E0002EFF" w:usb1="C000785B" w:usb2="00000009" w:usb3="00000000" w:csb0="000001FF" w:csb1="00000000"/>
  </w:font>
  <w:font w:name="Calibri">
    <w:panose1 w:val="020F0502020204030204"/>
    <w:charset w:val="00"/>
    <w:family w:val="swiss"/>
    <w:pitch w:val="variable"/>
    <w:sig w:usb0="E4002EFF" w:usb1="C000247B" w:usb2="00000009" w:usb3="00000000" w:csb0="000001FF" w:csb1="00000000"/>
  </w:font>
  <w:font w:name="微软雅黑">
    <w:panose1 w:val="020B0503020204020204"/>
    <w:charset w:val="86"/>
    <w:family w:val="swiss"/>
    <w:pitch w:val="variable"/>
    <w:sig w:usb0="80000287" w:usb1="2ACF3C50" w:usb2="00000016" w:usb3="00000000" w:csb0="0004001F" w:csb1="00000000"/>
  </w:font>
  <w:font w:name="Tahoma">
    <w:panose1 w:val="020B0604030504040204"/>
    <w:charset w:val="00"/>
    <w:family w:val="swiss"/>
    <w:pitch w:val="variable"/>
    <w:sig w:usb0="E1002EFF" w:usb1="C000605B" w:usb2="00000029" w:usb3="00000000" w:csb0="000101FF" w:csb1="00000000"/>
  </w:font>
  <w:font w:name="宋体">
    <w:altName w:val="SimSun"/>
    <w:panose1 w:val="02010600030101010101"/>
    <w:charset w:val="86"/>
    <w:family w:val="auto"/>
    <w:pitch w:val="variable"/>
    <w:sig w:usb0="00000003" w:usb1="288F0000" w:usb2="00000016" w:usb3="00000000" w:csb0="00040001" w:csb1="00000000"/>
  </w:font>
  <w:font w:name="Arial">
    <w:panose1 w:val="020B0604020202020204"/>
    <w:charset w:val="00"/>
    <w:family w:val="swiss"/>
    <w:pitch w:val="variable"/>
    <w:sig w:usb0="E0002EFF" w:usb1="C000785B" w:usb2="00000009" w:usb3="00000000" w:csb0="000001FF" w:csb1="00000000"/>
  </w:font>
  <w:font w:name="Cambria">
    <w:panose1 w:val="02040503050406030204"/>
    <w:charset w:val="00"/>
    <w:family w:val="roman"/>
    <w:pitch w:val="variable"/>
    <w:sig w:usb0="E00006FF" w:usb1="420024FF" w:usb2="02000000" w:usb3="00000000" w:csb0="0000019F" w:csb1="00000000"/>
  </w:font>
</w:fonts>
</file>

<file path=word/numbering.xml><?xml version="1.0" encoding="utf-8"?>
<w:numberin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p14">
  <w:abstractNum w:abstractNumId="0" w15:restartNumberingAfterBreak="0">
    <w:nsid w:val="32F65055"/>
    <w:multiLevelType w:val="multilevel"/>
    <w:tmpl w:val="279E5E42"/>
    <w:lvl w:ilvl="0">
      <w:start w:val="1"/>
      <w:numFmt w:val="decimal"/>
      <w:lvlText w:val="%1."/>
      <w:lvlJc w:val="left"/>
      <w:pPr>
        <w:tabs>
          <w:tab w:val="num" w:pos="720"/>
        </w:tabs>
        <w:ind w:left="720" w:hanging="360"/>
      </w:pPr>
    </w:lvl>
    <w:lvl w:ilvl="1">
      <w:start w:val="1"/>
      <w:numFmt w:val="decimal"/>
      <w:lvlText w:val="%2."/>
      <w:lvlJc w:val="left"/>
      <w:pPr>
        <w:tabs>
          <w:tab w:val="num" w:pos="1440"/>
        </w:tabs>
        <w:ind w:left="1440" w:hanging="360"/>
      </w:pPr>
    </w:lvl>
    <w:lvl w:ilvl="2">
      <w:start w:val="1"/>
      <w:numFmt w:val="decimal"/>
      <w:lvlText w:val="%3."/>
      <w:lvlJc w:val="left"/>
      <w:pPr>
        <w:tabs>
          <w:tab w:val="num" w:pos="2160"/>
        </w:tabs>
        <w:ind w:left="2160" w:hanging="360"/>
      </w:pPr>
    </w:lvl>
    <w:lvl w:ilvl="3" w:tentative="1">
      <w:start w:val="1"/>
      <w:numFmt w:val="decimal"/>
      <w:lvlText w:val="%4."/>
      <w:lvlJc w:val="left"/>
      <w:pPr>
        <w:tabs>
          <w:tab w:val="num" w:pos="2880"/>
        </w:tabs>
        <w:ind w:left="2880" w:hanging="360"/>
      </w:pPr>
    </w:lvl>
    <w:lvl w:ilvl="4" w:tentative="1">
      <w:start w:val="1"/>
      <w:numFmt w:val="decimal"/>
      <w:lvlText w:val="%5."/>
      <w:lvlJc w:val="left"/>
      <w:pPr>
        <w:tabs>
          <w:tab w:val="num" w:pos="3600"/>
        </w:tabs>
        <w:ind w:left="3600" w:hanging="360"/>
      </w:pPr>
    </w:lvl>
    <w:lvl w:ilvl="5" w:tentative="1">
      <w:start w:val="1"/>
      <w:numFmt w:val="decimal"/>
      <w:lvlText w:val="%6."/>
      <w:lvlJc w:val="left"/>
      <w:pPr>
        <w:tabs>
          <w:tab w:val="num" w:pos="4320"/>
        </w:tabs>
        <w:ind w:left="4320" w:hanging="360"/>
      </w:pPr>
    </w:lvl>
    <w:lvl w:ilvl="6" w:tentative="1">
      <w:start w:val="1"/>
      <w:numFmt w:val="decimal"/>
      <w:lvlText w:val="%7."/>
      <w:lvlJc w:val="left"/>
      <w:pPr>
        <w:tabs>
          <w:tab w:val="num" w:pos="5040"/>
        </w:tabs>
        <w:ind w:left="5040" w:hanging="360"/>
      </w:pPr>
    </w:lvl>
    <w:lvl w:ilvl="7" w:tentative="1">
      <w:start w:val="1"/>
      <w:numFmt w:val="decimal"/>
      <w:lvlText w:val="%8."/>
      <w:lvlJc w:val="left"/>
      <w:pPr>
        <w:tabs>
          <w:tab w:val="num" w:pos="5760"/>
        </w:tabs>
        <w:ind w:left="5760" w:hanging="360"/>
      </w:pPr>
    </w:lvl>
    <w:lvl w:ilvl="8" w:tentative="1">
      <w:start w:val="1"/>
      <w:numFmt w:val="decimal"/>
      <w:lvlText w:val="%9."/>
      <w:lvlJc w:val="left"/>
      <w:pPr>
        <w:tabs>
          <w:tab w:val="num" w:pos="6480"/>
        </w:tabs>
        <w:ind w:left="6480" w:hanging="360"/>
      </w:pPr>
    </w:lvl>
  </w:abstractNum>
  <w:abstractNum w:abstractNumId="1" w15:restartNumberingAfterBreak="0">
    <w:nsid w:val="474D062C"/>
    <w:multiLevelType w:val="multilevel"/>
    <w:tmpl w:val="EC40EAD0"/>
    <w:lvl w:ilvl="0">
      <w:start w:val="1"/>
      <w:numFmt w:val="decimal"/>
      <w:lvlText w:val="%1."/>
      <w:lvlJc w:val="left"/>
      <w:pPr>
        <w:tabs>
          <w:tab w:val="num" w:pos="720"/>
        </w:tabs>
        <w:ind w:left="720" w:hanging="360"/>
      </w:pPr>
    </w:lvl>
    <w:lvl w:ilvl="1">
      <w:start w:val="1"/>
      <w:numFmt w:val="decimal"/>
      <w:lvlText w:val="%2."/>
      <w:lvlJc w:val="left"/>
      <w:pPr>
        <w:tabs>
          <w:tab w:val="num" w:pos="1440"/>
        </w:tabs>
        <w:ind w:left="1440" w:hanging="360"/>
      </w:pPr>
    </w:lvl>
    <w:lvl w:ilvl="2">
      <w:start w:val="1"/>
      <w:numFmt w:val="decimal"/>
      <w:lvlText w:val="%3."/>
      <w:lvlJc w:val="left"/>
      <w:pPr>
        <w:tabs>
          <w:tab w:val="num" w:pos="2160"/>
        </w:tabs>
        <w:ind w:left="2160" w:hanging="360"/>
      </w:pPr>
    </w:lvl>
    <w:lvl w:ilvl="3" w:tentative="1">
      <w:start w:val="1"/>
      <w:numFmt w:val="decimal"/>
      <w:lvlText w:val="%4."/>
      <w:lvlJc w:val="left"/>
      <w:pPr>
        <w:tabs>
          <w:tab w:val="num" w:pos="2880"/>
        </w:tabs>
        <w:ind w:left="2880" w:hanging="360"/>
      </w:pPr>
    </w:lvl>
    <w:lvl w:ilvl="4" w:tentative="1">
      <w:start w:val="1"/>
      <w:numFmt w:val="decimal"/>
      <w:lvlText w:val="%5."/>
      <w:lvlJc w:val="left"/>
      <w:pPr>
        <w:tabs>
          <w:tab w:val="num" w:pos="3600"/>
        </w:tabs>
        <w:ind w:left="3600" w:hanging="360"/>
      </w:pPr>
    </w:lvl>
    <w:lvl w:ilvl="5" w:tentative="1">
      <w:start w:val="1"/>
      <w:numFmt w:val="decimal"/>
      <w:lvlText w:val="%6."/>
      <w:lvlJc w:val="left"/>
      <w:pPr>
        <w:tabs>
          <w:tab w:val="num" w:pos="4320"/>
        </w:tabs>
        <w:ind w:left="4320" w:hanging="360"/>
      </w:pPr>
    </w:lvl>
    <w:lvl w:ilvl="6" w:tentative="1">
      <w:start w:val="1"/>
      <w:numFmt w:val="decimal"/>
      <w:lvlText w:val="%7."/>
      <w:lvlJc w:val="left"/>
      <w:pPr>
        <w:tabs>
          <w:tab w:val="num" w:pos="5040"/>
        </w:tabs>
        <w:ind w:left="5040" w:hanging="360"/>
      </w:pPr>
    </w:lvl>
    <w:lvl w:ilvl="7" w:tentative="1">
      <w:start w:val="1"/>
      <w:numFmt w:val="decimal"/>
      <w:lvlText w:val="%8."/>
      <w:lvlJc w:val="left"/>
      <w:pPr>
        <w:tabs>
          <w:tab w:val="num" w:pos="5760"/>
        </w:tabs>
        <w:ind w:left="5760" w:hanging="360"/>
      </w:pPr>
    </w:lvl>
    <w:lvl w:ilvl="8" w:tentative="1">
      <w:start w:val="1"/>
      <w:numFmt w:val="decimal"/>
      <w:lvlText w:val="%9."/>
      <w:lvlJc w:val="left"/>
      <w:pPr>
        <w:tabs>
          <w:tab w:val="num" w:pos="6480"/>
        </w:tabs>
        <w:ind w:left="6480" w:hanging="360"/>
      </w:pPr>
    </w:lvl>
  </w:abstractNum>
  <w:abstractNum w:abstractNumId="2" w15:restartNumberingAfterBreak="0">
    <w:nsid w:val="55821D2F"/>
    <w:multiLevelType w:val="multilevel"/>
    <w:tmpl w:val="893076DC"/>
    <w:lvl w:ilvl="0">
      <w:start w:val="1"/>
      <w:numFmt w:val="bullet"/>
      <w:lvlText w:val=""/>
      <w:lvlJc w:val="left"/>
      <w:pPr>
        <w:tabs>
          <w:tab w:val="num" w:pos="720"/>
        </w:tabs>
        <w:ind w:left="720" w:hanging="360"/>
      </w:pPr>
      <w:rPr>
        <w:rFonts w:ascii="Wingdings" w:hAnsi="Wingdings" w:hint="default"/>
        <w:sz w:val="20"/>
      </w:rPr>
    </w:lvl>
    <w:lvl w:ilvl="1">
      <w:start w:val="1"/>
      <w:numFmt w:val="bullet"/>
      <w:lvlText w:val=""/>
      <w:lvlJc w:val="left"/>
      <w:pPr>
        <w:tabs>
          <w:tab w:val="num" w:pos="1440"/>
        </w:tabs>
        <w:ind w:left="1440" w:hanging="360"/>
      </w:pPr>
      <w:rPr>
        <w:rFonts w:ascii="Wingdings" w:hAnsi="Wingdings" w:hint="default"/>
        <w:sz w:val="20"/>
      </w:rPr>
    </w:lvl>
    <w:lvl w:ilvl="2">
      <w:start w:val="1"/>
      <w:numFmt w:val="bullet"/>
      <w:lvlText w:val=""/>
      <w:lvlJc w:val="left"/>
      <w:pPr>
        <w:tabs>
          <w:tab w:val="num" w:pos="2160"/>
        </w:tabs>
        <w:ind w:left="2160" w:hanging="360"/>
      </w:pPr>
      <w:rPr>
        <w:rFonts w:ascii="Wingdings" w:hAnsi="Wingdings" w:hint="default"/>
        <w:sz w:val="20"/>
      </w:rPr>
    </w:lvl>
    <w:lvl w:ilvl="3" w:tentative="1">
      <w:start w:val="1"/>
      <w:numFmt w:val="bullet"/>
      <w:lvlText w:val=""/>
      <w:lvlJc w:val="left"/>
      <w:pPr>
        <w:tabs>
          <w:tab w:val="num" w:pos="2880"/>
        </w:tabs>
        <w:ind w:left="2880" w:hanging="360"/>
      </w:pPr>
      <w:rPr>
        <w:rFonts w:ascii="Wingdings" w:hAnsi="Wingdings" w:hint="default"/>
        <w:sz w:val="20"/>
      </w:rPr>
    </w:lvl>
    <w:lvl w:ilvl="4" w:tentative="1">
      <w:start w:val="1"/>
      <w:numFmt w:val="bullet"/>
      <w:lvlText w:val=""/>
      <w:lvlJc w:val="left"/>
      <w:pPr>
        <w:tabs>
          <w:tab w:val="num" w:pos="3600"/>
        </w:tabs>
        <w:ind w:left="3600" w:hanging="360"/>
      </w:pPr>
      <w:rPr>
        <w:rFonts w:ascii="Wingdings" w:hAnsi="Wingdings" w:hint="default"/>
        <w:sz w:val="20"/>
      </w:rPr>
    </w:lvl>
    <w:lvl w:ilvl="5" w:tentative="1">
      <w:start w:val="1"/>
      <w:numFmt w:val="bullet"/>
      <w:lvlText w:val=""/>
      <w:lvlJc w:val="left"/>
      <w:pPr>
        <w:tabs>
          <w:tab w:val="num" w:pos="4320"/>
        </w:tabs>
        <w:ind w:left="4320" w:hanging="360"/>
      </w:pPr>
      <w:rPr>
        <w:rFonts w:ascii="Wingdings" w:hAnsi="Wingdings" w:hint="default"/>
        <w:sz w:val="20"/>
      </w:rPr>
    </w:lvl>
    <w:lvl w:ilvl="6" w:tentative="1">
      <w:start w:val="1"/>
      <w:numFmt w:val="bullet"/>
      <w:lvlText w:val=""/>
      <w:lvlJc w:val="left"/>
      <w:pPr>
        <w:tabs>
          <w:tab w:val="num" w:pos="5040"/>
        </w:tabs>
        <w:ind w:left="5040" w:hanging="360"/>
      </w:pPr>
      <w:rPr>
        <w:rFonts w:ascii="Wingdings" w:hAnsi="Wingdings" w:hint="default"/>
        <w:sz w:val="20"/>
      </w:rPr>
    </w:lvl>
    <w:lvl w:ilvl="7" w:tentative="1">
      <w:start w:val="1"/>
      <w:numFmt w:val="bullet"/>
      <w:lvlText w:val=""/>
      <w:lvlJc w:val="left"/>
      <w:pPr>
        <w:tabs>
          <w:tab w:val="num" w:pos="5760"/>
        </w:tabs>
        <w:ind w:left="5760" w:hanging="360"/>
      </w:pPr>
      <w:rPr>
        <w:rFonts w:ascii="Wingdings" w:hAnsi="Wingdings" w:hint="default"/>
        <w:sz w:val="20"/>
      </w:rPr>
    </w:lvl>
    <w:lvl w:ilvl="8" w:tentative="1">
      <w:start w:val="1"/>
      <w:numFmt w:val="bullet"/>
      <w:lvlText w:val=""/>
      <w:lvlJc w:val="left"/>
      <w:pPr>
        <w:tabs>
          <w:tab w:val="num" w:pos="6480"/>
        </w:tabs>
        <w:ind w:left="6480" w:hanging="360"/>
      </w:pPr>
      <w:rPr>
        <w:rFonts w:ascii="Wingdings" w:hAnsi="Wingdings" w:hint="default"/>
        <w:sz w:val="20"/>
      </w:rPr>
    </w:lvl>
  </w:abstractNum>
  <w:abstractNum w:abstractNumId="3" w15:restartNumberingAfterBreak="0">
    <w:nsid w:val="69A22901"/>
    <w:multiLevelType w:val="multilevel"/>
    <w:tmpl w:val="68EEE548"/>
    <w:lvl w:ilvl="0">
      <w:start w:val="1"/>
      <w:numFmt w:val="bullet"/>
      <w:lvlText w:val=""/>
      <w:lvlJc w:val="left"/>
      <w:pPr>
        <w:tabs>
          <w:tab w:val="num" w:pos="720"/>
        </w:tabs>
        <w:ind w:left="720" w:hanging="360"/>
      </w:pPr>
      <w:rPr>
        <w:rFonts w:ascii="Wingdings" w:hAnsi="Wingdings" w:hint="default"/>
        <w:sz w:val="20"/>
      </w:rPr>
    </w:lvl>
    <w:lvl w:ilvl="1">
      <w:start w:val="1"/>
      <w:numFmt w:val="bullet"/>
      <w:lvlText w:val=""/>
      <w:lvlJc w:val="left"/>
      <w:pPr>
        <w:tabs>
          <w:tab w:val="num" w:pos="1440"/>
        </w:tabs>
        <w:ind w:left="1440" w:hanging="360"/>
      </w:pPr>
      <w:rPr>
        <w:rFonts w:ascii="Wingdings" w:hAnsi="Wingdings" w:hint="default"/>
        <w:sz w:val="20"/>
      </w:rPr>
    </w:lvl>
    <w:lvl w:ilvl="2">
      <w:start w:val="1"/>
      <w:numFmt w:val="bullet"/>
      <w:lvlText w:val=""/>
      <w:lvlJc w:val="left"/>
      <w:pPr>
        <w:tabs>
          <w:tab w:val="num" w:pos="2160"/>
        </w:tabs>
        <w:ind w:left="2160" w:hanging="360"/>
      </w:pPr>
      <w:rPr>
        <w:rFonts w:ascii="Wingdings" w:hAnsi="Wingdings" w:hint="default"/>
        <w:sz w:val="20"/>
      </w:rPr>
    </w:lvl>
    <w:lvl w:ilvl="3" w:tentative="1">
      <w:start w:val="1"/>
      <w:numFmt w:val="bullet"/>
      <w:lvlText w:val=""/>
      <w:lvlJc w:val="left"/>
      <w:pPr>
        <w:tabs>
          <w:tab w:val="num" w:pos="2880"/>
        </w:tabs>
        <w:ind w:left="2880" w:hanging="360"/>
      </w:pPr>
      <w:rPr>
        <w:rFonts w:ascii="Wingdings" w:hAnsi="Wingdings" w:hint="default"/>
        <w:sz w:val="20"/>
      </w:rPr>
    </w:lvl>
    <w:lvl w:ilvl="4" w:tentative="1">
      <w:start w:val="1"/>
      <w:numFmt w:val="bullet"/>
      <w:lvlText w:val=""/>
      <w:lvlJc w:val="left"/>
      <w:pPr>
        <w:tabs>
          <w:tab w:val="num" w:pos="3600"/>
        </w:tabs>
        <w:ind w:left="3600" w:hanging="360"/>
      </w:pPr>
      <w:rPr>
        <w:rFonts w:ascii="Wingdings" w:hAnsi="Wingdings" w:hint="default"/>
        <w:sz w:val="20"/>
      </w:rPr>
    </w:lvl>
    <w:lvl w:ilvl="5" w:tentative="1">
      <w:start w:val="1"/>
      <w:numFmt w:val="bullet"/>
      <w:lvlText w:val=""/>
      <w:lvlJc w:val="left"/>
      <w:pPr>
        <w:tabs>
          <w:tab w:val="num" w:pos="4320"/>
        </w:tabs>
        <w:ind w:left="4320" w:hanging="360"/>
      </w:pPr>
      <w:rPr>
        <w:rFonts w:ascii="Wingdings" w:hAnsi="Wingdings" w:hint="default"/>
        <w:sz w:val="20"/>
      </w:rPr>
    </w:lvl>
    <w:lvl w:ilvl="6" w:tentative="1">
      <w:start w:val="1"/>
      <w:numFmt w:val="bullet"/>
      <w:lvlText w:val=""/>
      <w:lvlJc w:val="left"/>
      <w:pPr>
        <w:tabs>
          <w:tab w:val="num" w:pos="5040"/>
        </w:tabs>
        <w:ind w:left="5040" w:hanging="360"/>
      </w:pPr>
      <w:rPr>
        <w:rFonts w:ascii="Wingdings" w:hAnsi="Wingdings" w:hint="default"/>
        <w:sz w:val="20"/>
      </w:rPr>
    </w:lvl>
    <w:lvl w:ilvl="7" w:tentative="1">
      <w:start w:val="1"/>
      <w:numFmt w:val="bullet"/>
      <w:lvlText w:val=""/>
      <w:lvlJc w:val="left"/>
      <w:pPr>
        <w:tabs>
          <w:tab w:val="num" w:pos="5760"/>
        </w:tabs>
        <w:ind w:left="5760" w:hanging="360"/>
      </w:pPr>
      <w:rPr>
        <w:rFonts w:ascii="Wingdings" w:hAnsi="Wingdings" w:hint="default"/>
        <w:sz w:val="20"/>
      </w:rPr>
    </w:lvl>
    <w:lvl w:ilvl="8" w:tentative="1">
      <w:start w:val="1"/>
      <w:numFmt w:val="bullet"/>
      <w:lvlText w:val=""/>
      <w:lvlJc w:val="left"/>
      <w:pPr>
        <w:tabs>
          <w:tab w:val="num" w:pos="6480"/>
        </w:tabs>
        <w:ind w:left="6480" w:hanging="360"/>
      </w:pPr>
      <w:rPr>
        <w:rFonts w:ascii="Wingdings" w:hAnsi="Wingdings" w:hint="default"/>
        <w:sz w:val="20"/>
      </w:rPr>
    </w:lvl>
  </w:abstractNum>
  <w:num w:numId="1">
    <w:abstractNumId w:val="2"/>
  </w:num>
  <w:num w:numId="2">
    <w:abstractNumId w:val="0"/>
  </w:num>
  <w:num w:numId="3">
    <w:abstractNumId w:val="3"/>
  </w:num>
  <w:num w:numId="4">
    <w:abstractNumId w:val="1"/>
  </w:num>
</w:numbering>
</file>

<file path=word/settings.xml><?xml version="1.0" encoding="utf-8"?>
<w:setting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sl="http://schemas.openxmlformats.org/schemaLibrary/2006/main" mc:Ignorable="w14 w15 w16se w16cid w16 w16cex w16sdtdh">
  <w:zoom w:percent="100"/>
  <w:doNotDisplayPageBoundaries/>
  <w:bordersDoNotSurroundHeader/>
  <w:bordersDoNotSurroundFooter/>
  <w:defaultTabStop w:val="720"/>
  <w:characterSpacingControl w:val="doNotCompress"/>
  <w:compat>
    <w:useFELayout/>
    <w:compatSetting w:name="compatibilityMode" w:uri="http://schemas.microsoft.com/office/word" w:val="12"/>
    <w:compatSetting w:name="useWord2013TrackBottomHyphenation" w:uri="http://schemas.microsoft.com/office/word" w:val="1"/>
  </w:compat>
  <w:rsids>
    <w:rsidRoot w:val="00D31D50"/>
    <w:rsid w:val="0003320F"/>
    <w:rsid w:val="00076E9C"/>
    <w:rsid w:val="001D7F34"/>
    <w:rsid w:val="002F2337"/>
    <w:rsid w:val="00323B43"/>
    <w:rsid w:val="003907B9"/>
    <w:rsid w:val="00397C2F"/>
    <w:rsid w:val="003D37D8"/>
    <w:rsid w:val="004159A3"/>
    <w:rsid w:val="0042328B"/>
    <w:rsid w:val="00426133"/>
    <w:rsid w:val="004358AB"/>
    <w:rsid w:val="00440C2F"/>
    <w:rsid w:val="004A00E6"/>
    <w:rsid w:val="004A3DAF"/>
    <w:rsid w:val="004D20BD"/>
    <w:rsid w:val="00810E0F"/>
    <w:rsid w:val="0083514B"/>
    <w:rsid w:val="00865020"/>
    <w:rsid w:val="008B7726"/>
    <w:rsid w:val="00987666"/>
    <w:rsid w:val="00AA77E8"/>
    <w:rsid w:val="00D31D50"/>
    <w:rsid w:val="00F36856"/>
    <w:rsid w:val="00F80F7D"/>
    <w:rsid w:val="00F97EBF"/>
    <w:rsid w:val="00FF5DAD"/>
  </w:rsids>
  <m:mathPr>
    <m:mathFont m:val="Cambria Math"/>
    <m:brkBin m:val="before"/>
    <m:brkBinSub m:val="--"/>
    <m:smallFrac m:val="0"/>
    <m:dispDef/>
    <m:lMargin m:val="0"/>
    <m:rMargin m:val="0"/>
    <m:defJc m:val="centerGroup"/>
    <m:wrapIndent m:val="1440"/>
    <m:intLim m:val="subSup"/>
    <m:naryLim m:val="undOvr"/>
  </m:mathPr>
  <w:themeFontLang w:val="en-US" w:eastAsia="zh-CN"/>
  <w:clrSchemeMapping w:bg1="light1" w:t1="dark1" w:bg2="light2" w:t2="dark2" w:accent1="accent1" w:accent2="accent2" w:accent3="accent3" w:accent4="accent4" w:accent5="accent5" w:accent6="accent6" w:hyperlink="hyperlink" w:followedHyperlink="followedHyperlink"/>
  <w:shapeDefaults>
    <o:shapedefaults v:ext="edit" spidmax="1026"/>
    <o:shapelayout v:ext="edit">
      <o:idmap v:ext="edit" data="1"/>
    </o:shapelayout>
  </w:shapeDefaults>
  <w:decimalSymbol w:val="."/>
  <w:listSeparator w:val=","/>
  <w14:docId w14:val="0F737DE6"/>
  <w15:docId w15:val="{4DF86AB9-D267-4C23-BD5F-1D8BEB93FD6D}"/>
</w:settings>
</file>

<file path=word/styles.xml><?xml version="1.0" encoding="utf-8"?>
<w:style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mc:Ignorable="w14 w15 w16se w16cid w16 w16cex w16sdtdh">
  <w:docDefaults>
    <w:rPrDefault>
      <w:rPr>
        <w:rFonts w:asciiTheme="minorHAnsi" w:eastAsia="微软雅黑" w:hAnsiTheme="minorHAnsi" w:cstheme="minorBidi"/>
        <w:sz w:val="22"/>
        <w:szCs w:val="22"/>
        <w:lang w:val="en-US" w:eastAsia="zh-CN" w:bidi="ar-SA"/>
      </w:rPr>
    </w:rPrDefault>
    <w:pPrDefault>
      <w:pPr>
        <w:spacing w:after="200" w:line="220" w:lineRule="atLeast"/>
      </w:pPr>
    </w:pPrDefault>
  </w:docDefaults>
  <w:latentStyles w:defLockedState="0" w:defUIPriority="99" w:defSemiHidden="0" w:defUnhideWhenUsed="0" w:defQFormat="0" w:count="376">
    <w:lsdException w:name="Normal" w:uiPriority="0" w:qFormat="1"/>
    <w:lsdException w:name="heading 1" w:uiPriority="9" w:qFormat="1"/>
    <w:lsdException w:name="heading 2" w:semiHidden="1" w:uiPriority="9" w:unhideWhenUsed="1" w:qFormat="1"/>
    <w:lsdException w:name="heading 3" w:semiHidden="1" w:uiPriority="9" w:unhideWhenUsed="1" w:qFormat="1"/>
    <w:lsdException w:name="heading 4" w:semiHidden="1" w:uiPriority="9" w:unhideWhenUsed="1" w:qFormat="1"/>
    <w:lsdException w:name="heading 5" w:semiHidden="1" w:uiPriority="9" w:unhideWhenUsed="1" w:qFormat="1"/>
    <w:lsdException w:name="heading 6" w:semiHidden="1" w:uiPriority="9" w:unhideWhenUsed="1" w:qFormat="1"/>
    <w:lsdException w:name="heading 7" w:semiHidden="1" w:uiPriority="9" w:unhideWhenUsed="1" w:qFormat="1"/>
    <w:lsdException w:name="heading 8" w:semiHidden="1" w:uiPriority="9" w:unhideWhenUsed="1" w:qFormat="1"/>
    <w:lsdException w:name="heading 9" w:semiHidden="1" w:uiPriority="9" w:unhideWhenUsed="1" w:qFormat="1"/>
    <w:lsdException w:name="index 1" w:semiHidden="1" w:unhideWhenUsed="1"/>
    <w:lsdException w:name="index 2" w:semiHidden="1" w:unhideWhenUsed="1"/>
    <w:lsdException w:name="index 3" w:semiHidden="1" w:unhideWhenUsed="1"/>
    <w:lsdException w:name="index 4" w:semiHidden="1" w:unhideWhenUsed="1"/>
    <w:lsdException w:name="index 5" w:semiHidden="1" w:unhideWhenUsed="1"/>
    <w:lsdException w:name="index 6" w:semiHidden="1" w:unhideWhenUsed="1"/>
    <w:lsdException w:name="index 7" w:semiHidden="1" w:unhideWhenUsed="1"/>
    <w:lsdException w:name="index 8" w:semiHidden="1" w:unhideWhenUsed="1"/>
    <w:lsdException w:name="index 9" w:semiHidden="1" w:unhideWhenUsed="1"/>
    <w:lsdException w:name="toc 1" w:semiHidden="1" w:uiPriority="39" w:unhideWhenUsed="1"/>
    <w:lsdException w:name="toc 2" w:semiHidden="1" w:uiPriority="39" w:unhideWhenUsed="1"/>
    <w:lsdException w:name="toc 3" w:semiHidden="1" w:uiPriority="39" w:unhideWhenUsed="1"/>
    <w:lsdException w:name="toc 4" w:semiHidden="1" w:uiPriority="39" w:unhideWhenUsed="1"/>
    <w:lsdException w:name="toc 5" w:semiHidden="1" w:uiPriority="39" w:unhideWhenUsed="1"/>
    <w:lsdException w:name="toc 6" w:semiHidden="1" w:uiPriority="39" w:unhideWhenUsed="1"/>
    <w:lsdException w:name="toc 7" w:semiHidden="1" w:uiPriority="39" w:unhideWhenUsed="1"/>
    <w:lsdException w:name="toc 8" w:semiHidden="1" w:uiPriority="39" w:unhideWhenUsed="1"/>
    <w:lsdException w:name="toc 9" w:semiHidden="1" w:uiPriority="39" w:unhideWhenUsed="1"/>
    <w:lsdException w:name="Normal Indent" w:semiHidden="1" w:unhideWhenUsed="1"/>
    <w:lsdException w:name="footnote text" w:semiHidden="1" w:unhideWhenUsed="1"/>
    <w:lsdException w:name="annotation text" w:semiHidden="1" w:unhideWhenUsed="1"/>
    <w:lsdException w:name="header" w:semiHidden="1" w:unhideWhenUsed="1"/>
    <w:lsdException w:name="footer" w:semiHidden="1" w:unhideWhenUsed="1"/>
    <w:lsdException w:name="index heading" w:semiHidden="1" w:unhideWhenUsed="1"/>
    <w:lsdException w:name="caption" w:semiHidden="1" w:uiPriority="35" w:unhideWhenUsed="1" w:qFormat="1"/>
    <w:lsdException w:name="table of figures" w:semiHidden="1" w:unhideWhenUsed="1"/>
    <w:lsdException w:name="envelope address" w:semiHidden="1" w:unhideWhenUsed="1"/>
    <w:lsdException w:name="envelope return" w:semiHidden="1" w:unhideWhenUsed="1"/>
    <w:lsdException w:name="footnote reference" w:semiHidden="1" w:unhideWhenUsed="1"/>
    <w:lsdException w:name="annotation reference" w:semiHidden="1" w:unhideWhenUsed="1"/>
    <w:lsdException w:name="line number" w:semiHidden="1" w:unhideWhenUsed="1"/>
    <w:lsdException w:name="page number" w:semiHidden="1" w:unhideWhenUsed="1"/>
    <w:lsdException w:name="endnote reference" w:semiHidden="1" w:unhideWhenUsed="1"/>
    <w:lsdException w:name="endnote text" w:semiHidden="1" w:unhideWhenUsed="1"/>
    <w:lsdException w:name="table of authorities" w:semiHidden="1" w:unhideWhenUsed="1"/>
    <w:lsdException w:name="macro" w:semiHidden="1" w:unhideWhenUsed="1"/>
    <w:lsdException w:name="toa heading" w:semiHidden="1" w:unhideWhenUsed="1"/>
    <w:lsdException w:name="List" w:semiHidden="1" w:unhideWhenUsed="1"/>
    <w:lsdException w:name="List Bullet" w:semiHidden="1" w:unhideWhenUsed="1"/>
    <w:lsdException w:name="List Number" w:semiHidden="1" w:unhideWhenUsed="1"/>
    <w:lsdException w:name="List 2" w:semiHidden="1" w:unhideWhenUsed="1"/>
    <w:lsdException w:name="List 3" w:semiHidden="1" w:unhideWhenUsed="1"/>
    <w:lsdException w:name="List 4" w:semiHidden="1" w:unhideWhenUsed="1"/>
    <w:lsdException w:name="List 5" w:semiHidden="1" w:unhideWhenUsed="1"/>
    <w:lsdException w:name="List Bullet 2" w:semiHidden="1" w:unhideWhenUsed="1"/>
    <w:lsdException w:name="List Bullet 3" w:semiHidden="1" w:unhideWhenUsed="1"/>
    <w:lsdException w:name="List Bullet 4" w:semiHidden="1" w:unhideWhenUsed="1"/>
    <w:lsdException w:name="List Bullet 5" w:semiHidden="1" w:unhideWhenUsed="1"/>
    <w:lsdException w:name="List Number 2" w:semiHidden="1" w:unhideWhenUsed="1"/>
    <w:lsdException w:name="List Number 3" w:semiHidden="1" w:unhideWhenUsed="1"/>
    <w:lsdException w:name="List Number 4" w:semiHidden="1" w:unhideWhenUsed="1"/>
    <w:lsdException w:name="List Number 5" w:semiHidden="1" w:unhideWhenUsed="1"/>
    <w:lsdException w:name="Title" w:uiPriority="10" w:qFormat="1"/>
    <w:lsdException w:name="Closing" w:semiHidden="1" w:unhideWhenUsed="1"/>
    <w:lsdException w:name="Signature" w:semiHidden="1" w:unhideWhenUsed="1"/>
    <w:lsdException w:name="Default Paragraph Font" w:semiHidden="1" w:uiPriority="1" w:unhideWhenUsed="1"/>
    <w:lsdException w:name="Body Text" w:semiHidden="1" w:unhideWhenUsed="1"/>
    <w:lsdException w:name="Body Text Indent" w:semiHidden="1" w:unhideWhenUsed="1"/>
    <w:lsdException w:name="List Continue" w:semiHidden="1" w:unhideWhenUsed="1"/>
    <w:lsdException w:name="List Continue 2" w:semiHidden="1" w:unhideWhenUsed="1"/>
    <w:lsdException w:name="List Continue 3" w:semiHidden="1" w:unhideWhenUsed="1"/>
    <w:lsdException w:name="List Continue 4" w:semiHidden="1" w:unhideWhenUsed="1"/>
    <w:lsdException w:name="List Continue 5" w:semiHidden="1" w:unhideWhenUsed="1"/>
    <w:lsdException w:name="Message Header" w:semiHidden="1" w:unhideWhenUsed="1"/>
    <w:lsdException w:name="Subtitle" w:uiPriority="11" w:qFormat="1"/>
    <w:lsdException w:name="Salutation" w:semiHidden="1" w:unhideWhenUsed="1"/>
    <w:lsdException w:name="Date" w:semiHidden="1" w:unhideWhenUsed="1"/>
    <w:lsdException w:name="Body Text First Indent" w:semiHidden="1" w:unhideWhenUsed="1"/>
    <w:lsdException w:name="Body Text First Indent 2" w:semiHidden="1" w:unhideWhenUsed="1"/>
    <w:lsdException w:name="Note Heading" w:semiHidden="1" w:unhideWhenUsed="1"/>
    <w:lsdException w:name="Body Text 2" w:semiHidden="1" w:unhideWhenUsed="1"/>
    <w:lsdException w:name="Body Text 3" w:semiHidden="1" w:unhideWhenUsed="1"/>
    <w:lsdException w:name="Body Text Indent 2" w:semiHidden="1" w:unhideWhenUsed="1"/>
    <w:lsdException w:name="Body Text Indent 3" w:semiHidden="1" w:unhideWhenUsed="1"/>
    <w:lsdException w:name="Block Text" w:semiHidden="1" w:unhideWhenUsed="1"/>
    <w:lsdException w:name="Hyperlink" w:semiHidden="1" w:unhideWhenUsed="1"/>
    <w:lsdException w:name="FollowedHyperlink" w:semiHidden="1" w:unhideWhenUsed="1"/>
    <w:lsdException w:name="Strong" w:uiPriority="22" w:qFormat="1"/>
    <w:lsdException w:name="Emphasis" w:uiPriority="20" w:qFormat="1"/>
    <w:lsdException w:name="Document Map" w:semiHidden="1" w:unhideWhenUsed="1"/>
    <w:lsdException w:name="Plain Text" w:semiHidden="1" w:unhideWhenUsed="1"/>
    <w:lsdException w:name="E-mail Signature" w:semiHidden="1" w:unhideWhenUsed="1"/>
    <w:lsdException w:name="HTML Top of Form" w:semiHidden="1" w:unhideWhenUsed="1"/>
    <w:lsdException w:name="HTML Bottom of Form" w:semiHidden="1" w:unhideWhenUsed="1"/>
    <w:lsdException w:name="Normal (Web)" w:semiHidden="1" w:unhideWhenUsed="1"/>
    <w:lsdException w:name="HTML Acronym" w:semiHidden="1" w:unhideWhenUsed="1"/>
    <w:lsdException w:name="HTML Address" w:semiHidden="1" w:unhideWhenUsed="1"/>
    <w:lsdException w:name="HTML Cite" w:semiHidden="1" w:unhideWhenUsed="1"/>
    <w:lsdException w:name="HTML Code" w:semiHidden="1" w:unhideWhenUsed="1"/>
    <w:lsdException w:name="HTML Definition" w:semiHidden="1" w:unhideWhenUsed="1"/>
    <w:lsdException w:name="HTML Keyboard" w:semiHidden="1" w:unhideWhenUsed="1"/>
    <w:lsdException w:name="HTML Preformatted" w:semiHidden="1" w:unhideWhenUsed="1"/>
    <w:lsdException w:name="HTML Sample" w:semiHidden="1" w:unhideWhenUsed="1"/>
    <w:lsdException w:name="HTML Typewriter" w:semiHidden="1" w:unhideWhenUsed="1"/>
    <w:lsdException w:name="HTML Variable" w:semiHidden="1" w:unhideWhenUsed="1"/>
    <w:lsdException w:name="Normal Table" w:semiHidden="1" w:unhideWhenUsed="1"/>
    <w:lsdException w:name="annotation subject" w:semiHidden="1" w:unhideWhenUsed="1"/>
    <w:lsdException w:name="No List" w:semiHidden="1" w:unhideWhenUsed="1"/>
    <w:lsdException w:name="Outline List 1" w:semiHidden="1" w:unhideWhenUsed="1"/>
    <w:lsdException w:name="Outline List 2" w:semiHidden="1" w:unhideWhenUsed="1"/>
    <w:lsdException w:name="Outline List 3" w:semiHidden="1" w:unhideWhenUsed="1"/>
    <w:lsdException w:name="Table Simple 1" w:semiHidden="1" w:unhideWhenUsed="1"/>
    <w:lsdException w:name="Table Simple 2" w:semiHidden="1" w:unhideWhenUsed="1"/>
    <w:lsdException w:name="Table Simple 3" w:semiHidden="1" w:unhideWhenUsed="1"/>
    <w:lsdException w:name="Table Classic 1" w:semiHidden="1" w:unhideWhenUsed="1"/>
    <w:lsdException w:name="Table Classic 2" w:semiHidden="1" w:unhideWhenUsed="1"/>
    <w:lsdException w:name="Table Classic 3" w:semiHidden="1" w:unhideWhenUsed="1"/>
    <w:lsdException w:name="Table Classic 4" w:semiHidden="1" w:unhideWhenUsed="1"/>
    <w:lsdException w:name="Table Colorful 1" w:semiHidden="1" w:unhideWhenUsed="1"/>
    <w:lsdException w:name="Table Colorful 2" w:semiHidden="1" w:unhideWhenUsed="1"/>
    <w:lsdException w:name="Table Colorful 3" w:semiHidden="1" w:unhideWhenUsed="1"/>
    <w:lsdException w:name="Table Columns 1" w:semiHidden="1" w:unhideWhenUsed="1"/>
    <w:lsdException w:name="Table Columns 2" w:semiHidden="1" w:unhideWhenUsed="1"/>
    <w:lsdException w:name="Table Columns 3" w:semiHidden="1" w:unhideWhenUsed="1"/>
    <w:lsdException w:name="Table Columns 4" w:semiHidden="1" w:unhideWhenUsed="1"/>
    <w:lsdException w:name="Table Columns 5" w:semiHidden="1" w:unhideWhenUsed="1"/>
    <w:lsdException w:name="Table Grid 1" w:semiHidden="1" w:unhideWhenUsed="1"/>
    <w:lsdException w:name="Table Grid 2" w:semiHidden="1" w:unhideWhenUsed="1"/>
    <w:lsdException w:name="Table Grid 3" w:semiHidden="1" w:unhideWhenUsed="1"/>
    <w:lsdException w:name="Table Grid 4" w:semiHidden="1" w:unhideWhenUsed="1"/>
    <w:lsdException w:name="Table Grid 5" w:semiHidden="1" w:unhideWhenUsed="1"/>
    <w:lsdException w:name="Table Grid 6" w:semiHidden="1" w:unhideWhenUsed="1"/>
    <w:lsdException w:name="Table Grid 7" w:semiHidden="1" w:unhideWhenUsed="1"/>
    <w:lsdException w:name="Table Grid 8" w:semiHidden="1" w:unhideWhenUsed="1"/>
    <w:lsdException w:name="Table List 1" w:semiHidden="1" w:unhideWhenUsed="1"/>
    <w:lsdException w:name="Table List 2" w:semiHidden="1" w:unhideWhenUsed="1"/>
    <w:lsdException w:name="Table List 3" w:semiHidden="1" w:unhideWhenUsed="1"/>
    <w:lsdException w:name="Table List 4" w:semiHidden="1" w:unhideWhenUsed="1"/>
    <w:lsdException w:name="Table List 5" w:semiHidden="1" w:unhideWhenUsed="1"/>
    <w:lsdException w:name="Table List 6" w:semiHidden="1" w:unhideWhenUsed="1"/>
    <w:lsdException w:name="Table List 7" w:semiHidden="1" w:unhideWhenUsed="1"/>
    <w:lsdException w:name="Table List 8" w:semiHidden="1" w:unhideWhenUsed="1"/>
    <w:lsdException w:name="Table 3D effects 1" w:semiHidden="1" w:unhideWhenUsed="1"/>
    <w:lsdException w:name="Table 3D effects 2" w:semiHidden="1" w:unhideWhenUsed="1"/>
    <w:lsdException w:name="Table 3D effects 3" w:semiHidden="1" w:unhideWhenUsed="1"/>
    <w:lsdException w:name="Table Contemporary" w:semiHidden="1" w:unhideWhenUsed="1"/>
    <w:lsdException w:name="Table Elegant" w:semiHidden="1" w:unhideWhenUsed="1"/>
    <w:lsdException w:name="Table Professional" w:semiHidden="1" w:unhideWhenUsed="1"/>
    <w:lsdException w:name="Table Subtle 1" w:semiHidden="1" w:unhideWhenUsed="1"/>
    <w:lsdException w:name="Table Subtle 2" w:semiHidden="1" w:unhideWhenUsed="1"/>
    <w:lsdException w:name="Table Web 1" w:semiHidden="1" w:unhideWhenUsed="1"/>
    <w:lsdException w:name="Table Web 2" w:semiHidden="1" w:unhideWhenUsed="1"/>
    <w:lsdException w:name="Table Web 3" w:semiHidden="1" w:unhideWhenUsed="1"/>
    <w:lsdException w:name="Balloon Text" w:semiHidden="1" w:unhideWhenUsed="1"/>
    <w:lsdException w:name="Table Grid" w:uiPriority="59"/>
    <w:lsdException w:name="Table Theme" w:semiHidden="1" w:unhideWhenUsed="1"/>
    <w:lsdException w:name="Placeholder Text" w:semiHidden="1"/>
    <w:lsdException w:name="No Spacing" w:uiPriority="1" w:qFormat="1"/>
    <w:lsdException w:name="Light Shading" w:uiPriority="60"/>
    <w:lsdException w:name="Light List" w:uiPriority="61"/>
    <w:lsdException w:name="Light Grid" w:uiPriority="62"/>
    <w:lsdException w:name="Medium Shading 1" w:uiPriority="63"/>
    <w:lsdException w:name="Medium Shading 2" w:uiPriority="64"/>
    <w:lsdException w:name="Medium List 1" w:uiPriority="65"/>
    <w:lsdException w:name="Medium List 2" w:uiPriority="66"/>
    <w:lsdException w:name="Medium Grid 1" w:uiPriority="67"/>
    <w:lsdException w:name="Medium Grid 2" w:uiPriority="68"/>
    <w:lsdException w:name="Medium Grid 3" w:uiPriority="69"/>
    <w:lsdException w:name="Dark List" w:uiPriority="70"/>
    <w:lsdException w:name="Colorful Shading" w:uiPriority="71"/>
    <w:lsdException w:name="Colorful List" w:uiPriority="72"/>
    <w:lsdException w:name="Colorful Grid" w:uiPriority="73"/>
    <w:lsdException w:name="Light Shading Accent 1" w:uiPriority="60"/>
    <w:lsdException w:name="Light List Accent 1" w:uiPriority="61"/>
    <w:lsdException w:name="Light Grid Accent 1" w:uiPriority="62"/>
    <w:lsdException w:name="Medium Shading 1 Accent 1" w:uiPriority="63"/>
    <w:lsdException w:name="Medium Shading 2 Accent 1" w:uiPriority="64"/>
    <w:lsdException w:name="Medium List 1 Accent 1" w:uiPriority="65"/>
    <w:lsdException w:name="Revision" w:semiHidden="1"/>
    <w:lsdException w:name="List Paragraph" w:uiPriority="34" w:qFormat="1"/>
    <w:lsdException w:name="Quote" w:uiPriority="29" w:qFormat="1"/>
    <w:lsdException w:name="Intense Quote" w:uiPriority="30" w:qFormat="1"/>
    <w:lsdException w:name="Medium List 2 Accent 1" w:uiPriority="66"/>
    <w:lsdException w:name="Medium Grid 1 Accent 1" w:uiPriority="67"/>
    <w:lsdException w:name="Medium Grid 2 Accent 1" w:uiPriority="68"/>
    <w:lsdException w:name="Medium Grid 3 Accent 1" w:uiPriority="69"/>
    <w:lsdException w:name="Dark List Accent 1" w:uiPriority="70"/>
    <w:lsdException w:name="Colorful Shading Accent 1" w:uiPriority="71"/>
    <w:lsdException w:name="Colorful List Accent 1" w:uiPriority="72"/>
    <w:lsdException w:name="Colorful Grid Accent 1" w:uiPriority="73"/>
    <w:lsdException w:name="Light Shading Accent 2" w:uiPriority="60"/>
    <w:lsdException w:name="Light List Accent 2" w:uiPriority="61"/>
    <w:lsdException w:name="Light Grid Accent 2" w:uiPriority="62"/>
    <w:lsdException w:name="Medium Shading 1 Accent 2" w:uiPriority="63"/>
    <w:lsdException w:name="Medium Shading 2 Accent 2" w:uiPriority="64"/>
    <w:lsdException w:name="Medium List 1 Accent 2" w:uiPriority="65"/>
    <w:lsdException w:name="Medium List 2 Accent 2" w:uiPriority="66"/>
    <w:lsdException w:name="Medium Grid 1 Accent 2" w:uiPriority="67"/>
    <w:lsdException w:name="Medium Grid 2 Accent 2" w:uiPriority="68"/>
    <w:lsdException w:name="Medium Grid 3 Accent 2" w:uiPriority="69"/>
    <w:lsdException w:name="Dark List Accent 2" w:uiPriority="70"/>
    <w:lsdException w:name="Colorful Shading Accent 2" w:uiPriority="71"/>
    <w:lsdException w:name="Colorful List Accent 2" w:uiPriority="72"/>
    <w:lsdException w:name="Colorful Grid Accent 2" w:uiPriority="73"/>
    <w:lsdException w:name="Light Shading Accent 3" w:uiPriority="60"/>
    <w:lsdException w:name="Light List Accent 3" w:uiPriority="61"/>
    <w:lsdException w:name="Light Grid Accent 3" w:uiPriority="62"/>
    <w:lsdException w:name="Medium Shading 1 Accent 3" w:uiPriority="63"/>
    <w:lsdException w:name="Medium Shading 2 Accent 3" w:uiPriority="64"/>
    <w:lsdException w:name="Medium List 1 Accent 3" w:uiPriority="65"/>
    <w:lsdException w:name="Medium List 2 Accent 3" w:uiPriority="66"/>
    <w:lsdException w:name="Medium Grid 1 Accent 3" w:uiPriority="67"/>
    <w:lsdException w:name="Medium Grid 2 Accent 3" w:uiPriority="68"/>
    <w:lsdException w:name="Medium Grid 3 Accent 3" w:uiPriority="69"/>
    <w:lsdException w:name="Dark List Accent 3" w:uiPriority="70"/>
    <w:lsdException w:name="Colorful Shading Accent 3" w:uiPriority="71"/>
    <w:lsdException w:name="Colorful List Accent 3" w:uiPriority="72"/>
    <w:lsdException w:name="Colorful Grid Accent 3" w:uiPriority="73"/>
    <w:lsdException w:name="Light Shading Accent 4" w:uiPriority="60"/>
    <w:lsdException w:name="Light List Accent 4" w:uiPriority="61"/>
    <w:lsdException w:name="Light Grid Accent 4" w:uiPriority="62"/>
    <w:lsdException w:name="Medium Shading 1 Accent 4" w:uiPriority="63"/>
    <w:lsdException w:name="Medium Shading 2 Accent 4" w:uiPriority="64"/>
    <w:lsdException w:name="Medium List 1 Accent 4" w:uiPriority="65"/>
    <w:lsdException w:name="Medium List 2 Accent 4" w:uiPriority="66"/>
    <w:lsdException w:name="Medium Grid 1 Accent 4" w:uiPriority="67"/>
    <w:lsdException w:name="Medium Grid 2 Accent 4" w:uiPriority="68"/>
    <w:lsdException w:name="Medium Grid 3 Accent 4" w:uiPriority="69"/>
    <w:lsdException w:name="Dark List Accent 4" w:uiPriority="70"/>
    <w:lsdException w:name="Colorful Shading Accent 4" w:uiPriority="71"/>
    <w:lsdException w:name="Colorful List Accent 4" w:uiPriority="72"/>
    <w:lsdException w:name="Colorful Grid Accent 4" w:uiPriority="73"/>
    <w:lsdException w:name="Light Shading Accent 5" w:uiPriority="60"/>
    <w:lsdException w:name="Light List Accent 5" w:uiPriority="61"/>
    <w:lsdException w:name="Light Grid Accent 5" w:uiPriority="62"/>
    <w:lsdException w:name="Medium Shading 1 Accent 5" w:uiPriority="63"/>
    <w:lsdException w:name="Medium Shading 2 Accent 5" w:uiPriority="64"/>
    <w:lsdException w:name="Medium List 1 Accent 5" w:uiPriority="65"/>
    <w:lsdException w:name="Medium List 2 Accent 5" w:uiPriority="66"/>
    <w:lsdException w:name="Medium Grid 1 Accent 5" w:uiPriority="67"/>
    <w:lsdException w:name="Medium Grid 2 Accent 5" w:uiPriority="68"/>
    <w:lsdException w:name="Medium Grid 3 Accent 5" w:uiPriority="69"/>
    <w:lsdException w:name="Dark List Accent 5" w:uiPriority="70"/>
    <w:lsdException w:name="Colorful Shading Accent 5" w:uiPriority="71"/>
    <w:lsdException w:name="Colorful List Accent 5" w:uiPriority="72"/>
    <w:lsdException w:name="Colorful Grid Accent 5" w:uiPriority="73"/>
    <w:lsdException w:name="Light Shading Accent 6" w:uiPriority="60"/>
    <w:lsdException w:name="Light List Accent 6" w:uiPriority="61"/>
    <w:lsdException w:name="Light Grid Accent 6" w:uiPriority="62"/>
    <w:lsdException w:name="Medium Shading 1 Accent 6" w:uiPriority="63"/>
    <w:lsdException w:name="Medium Shading 2 Accent 6" w:uiPriority="64"/>
    <w:lsdException w:name="Medium List 1 Accent 6" w:uiPriority="65"/>
    <w:lsdException w:name="Medium List 2 Accent 6" w:uiPriority="66"/>
    <w:lsdException w:name="Medium Grid 1 Accent 6" w:uiPriority="67"/>
    <w:lsdException w:name="Medium Grid 2 Accent 6" w:uiPriority="68"/>
    <w:lsdException w:name="Medium Grid 3 Accent 6" w:uiPriority="69"/>
    <w:lsdException w:name="Dark List Accent 6" w:uiPriority="70"/>
    <w:lsdException w:name="Colorful Shading Accent 6" w:uiPriority="71"/>
    <w:lsdException w:name="Colorful List Accent 6" w:uiPriority="72"/>
    <w:lsdException w:name="Colorful Grid Accent 6" w:uiPriority="73"/>
    <w:lsdException w:name="Subtle Emphasis" w:uiPriority="19" w:qFormat="1"/>
    <w:lsdException w:name="Intense Emphasis" w:uiPriority="21" w:qFormat="1"/>
    <w:lsdException w:name="Subtle Reference" w:uiPriority="31" w:qFormat="1"/>
    <w:lsdException w:name="Intense Reference" w:uiPriority="32" w:qFormat="1"/>
    <w:lsdException w:name="Book Title" w:uiPriority="33" w:qFormat="1"/>
    <w:lsdException w:name="Bibliography" w:semiHidden="1" w:uiPriority="37" w:unhideWhenUsed="1"/>
    <w:lsdException w:name="TOC Heading" w:semiHidden="1" w:uiPriority="39" w:unhideWhenUsed="1" w:qFormat="1"/>
    <w:lsdException w:name="Plain Table 1" w:uiPriority="41"/>
    <w:lsdException w:name="Plain Table 2" w:uiPriority="42"/>
    <w:lsdException w:name="Plain Table 3" w:uiPriority="43"/>
    <w:lsdException w:name="Plain Table 4" w:uiPriority="44"/>
    <w:lsdException w:name="Plain Table 5" w:uiPriority="45"/>
    <w:lsdException w:name="Grid Table Light" w:uiPriority="40"/>
    <w:lsdException w:name="Grid Table 1 Light" w:uiPriority="46"/>
    <w:lsdException w:name="Grid Table 2" w:uiPriority="47"/>
    <w:lsdException w:name="Grid Table 3" w:uiPriority="48"/>
    <w:lsdException w:name="Grid Table 4" w:uiPriority="49"/>
    <w:lsdException w:name="Grid Table 5 Dark" w:uiPriority="50"/>
    <w:lsdException w:name="Grid Table 6 Colorful" w:uiPriority="51"/>
    <w:lsdException w:name="Grid Table 7 Colorful" w:uiPriority="52"/>
    <w:lsdException w:name="Grid Table 1 Light Accent 1" w:uiPriority="46"/>
    <w:lsdException w:name="Grid Table 2 Accent 1" w:uiPriority="47"/>
    <w:lsdException w:name="Grid Table 3 Accent 1" w:uiPriority="48"/>
    <w:lsdException w:name="Grid Table 4 Accent 1" w:uiPriority="49"/>
    <w:lsdException w:name="Grid Table 5 Dark Accent 1" w:uiPriority="50"/>
    <w:lsdException w:name="Grid Table 6 Colorful Accent 1" w:uiPriority="51"/>
    <w:lsdException w:name="Grid Table 7 Colorful Accent 1" w:uiPriority="52"/>
    <w:lsdException w:name="Grid Table 1 Light Accent 2" w:uiPriority="46"/>
    <w:lsdException w:name="Grid Table 2 Accent 2" w:uiPriority="47"/>
    <w:lsdException w:name="Grid Table 3 Accent 2" w:uiPriority="48"/>
    <w:lsdException w:name="Grid Table 4 Accent 2" w:uiPriority="49"/>
    <w:lsdException w:name="Grid Table 5 Dark Accent 2" w:uiPriority="50"/>
    <w:lsdException w:name="Grid Table 6 Colorful Accent 2" w:uiPriority="51"/>
    <w:lsdException w:name="Grid Table 7 Colorful Accent 2" w:uiPriority="52"/>
    <w:lsdException w:name="Grid Table 1 Light Accent 3" w:uiPriority="46"/>
    <w:lsdException w:name="Grid Table 2 Accent 3" w:uiPriority="47"/>
    <w:lsdException w:name="Grid Table 3 Accent 3" w:uiPriority="48"/>
    <w:lsdException w:name="Grid Table 4 Accent 3" w:uiPriority="49"/>
    <w:lsdException w:name="Grid Table 5 Dark Accent 3" w:uiPriority="50"/>
    <w:lsdException w:name="Grid Table 6 Colorful Accent 3" w:uiPriority="51"/>
    <w:lsdException w:name="Grid Table 7 Colorful Accent 3" w:uiPriority="52"/>
    <w:lsdException w:name="Grid Table 1 Light Accent 4" w:uiPriority="46"/>
    <w:lsdException w:name="Grid Table 2 Accent 4" w:uiPriority="47"/>
    <w:lsdException w:name="Grid Table 3 Accent 4" w:uiPriority="48"/>
    <w:lsdException w:name="Grid Table 4 Accent 4" w:uiPriority="49"/>
    <w:lsdException w:name="Grid Table 5 Dark Accent 4" w:uiPriority="50"/>
    <w:lsdException w:name="Grid Table 6 Colorful Accent 4" w:uiPriority="51"/>
    <w:lsdException w:name="Grid Table 7 Colorful Accent 4" w:uiPriority="52"/>
    <w:lsdException w:name="Grid Table 1 Light Accent 5" w:uiPriority="46"/>
    <w:lsdException w:name="Grid Table 2 Accent 5" w:uiPriority="47"/>
    <w:lsdException w:name="Grid Table 3 Accent 5" w:uiPriority="48"/>
    <w:lsdException w:name="Grid Table 4 Accent 5" w:uiPriority="49"/>
    <w:lsdException w:name="Grid Table 5 Dark Accent 5" w:uiPriority="50"/>
    <w:lsdException w:name="Grid Table 6 Colorful Accent 5" w:uiPriority="51"/>
    <w:lsdException w:name="Grid Table 7 Colorful Accent 5" w:uiPriority="52"/>
    <w:lsdException w:name="Grid Table 1 Light Accent 6" w:uiPriority="46"/>
    <w:lsdException w:name="Grid Table 2 Accent 6" w:uiPriority="47"/>
    <w:lsdException w:name="Grid Table 3 Accent 6" w:uiPriority="48"/>
    <w:lsdException w:name="Grid Table 4 Accent 6" w:uiPriority="49"/>
    <w:lsdException w:name="Grid Table 5 Dark Accent 6" w:uiPriority="50"/>
    <w:lsdException w:name="Grid Table 6 Colorful Accent 6" w:uiPriority="51"/>
    <w:lsdException w:name="Grid Table 7 Colorful Accent 6" w:uiPriority="52"/>
    <w:lsdException w:name="List Table 1 Light" w:uiPriority="46"/>
    <w:lsdException w:name="List Table 2" w:uiPriority="47"/>
    <w:lsdException w:name="List Table 3" w:uiPriority="48"/>
    <w:lsdException w:name="List Table 4" w:uiPriority="49"/>
    <w:lsdException w:name="List Table 5 Dark" w:uiPriority="50"/>
    <w:lsdException w:name="List Table 6 Colorful" w:uiPriority="51"/>
    <w:lsdException w:name="List Table 7 Colorful" w:uiPriority="52"/>
    <w:lsdException w:name="List Table 1 Light Accent 1" w:uiPriority="46"/>
    <w:lsdException w:name="List Table 2 Accent 1" w:uiPriority="47"/>
    <w:lsdException w:name="List Table 3 Accent 1" w:uiPriority="48"/>
    <w:lsdException w:name="List Table 4 Accent 1" w:uiPriority="49"/>
    <w:lsdException w:name="List Table 5 Dark Accent 1" w:uiPriority="50"/>
    <w:lsdException w:name="List Table 6 Colorful Accent 1" w:uiPriority="51"/>
    <w:lsdException w:name="List Table 7 Colorful Accent 1" w:uiPriority="52"/>
    <w:lsdException w:name="List Table 1 Light Accent 2" w:uiPriority="46"/>
    <w:lsdException w:name="List Table 2 Accent 2" w:uiPriority="47"/>
    <w:lsdException w:name="List Table 3 Accent 2" w:uiPriority="48"/>
    <w:lsdException w:name="List Table 4 Accent 2" w:uiPriority="49"/>
    <w:lsdException w:name="List Table 5 Dark Accent 2" w:uiPriority="50"/>
    <w:lsdException w:name="List Table 6 Colorful Accent 2" w:uiPriority="51"/>
    <w:lsdException w:name="List Table 7 Colorful Accent 2" w:uiPriority="52"/>
    <w:lsdException w:name="List Table 1 Light Accent 3" w:uiPriority="46"/>
    <w:lsdException w:name="List Table 2 Accent 3" w:uiPriority="47"/>
    <w:lsdException w:name="List Table 3 Accent 3" w:uiPriority="48"/>
    <w:lsdException w:name="List Table 4 Accent 3" w:uiPriority="49"/>
    <w:lsdException w:name="List Table 5 Dark Accent 3" w:uiPriority="50"/>
    <w:lsdException w:name="List Table 6 Colorful Accent 3" w:uiPriority="51"/>
    <w:lsdException w:name="List Table 7 Colorful Accent 3" w:uiPriority="52"/>
    <w:lsdException w:name="List Table 1 Light Accent 4" w:uiPriority="46"/>
    <w:lsdException w:name="List Table 2 Accent 4" w:uiPriority="47"/>
    <w:lsdException w:name="List Table 3 Accent 4" w:uiPriority="48"/>
    <w:lsdException w:name="List Table 4 Accent 4" w:uiPriority="49"/>
    <w:lsdException w:name="List Table 5 Dark Accent 4" w:uiPriority="50"/>
    <w:lsdException w:name="List Table 6 Colorful Accent 4" w:uiPriority="51"/>
    <w:lsdException w:name="List Table 7 Colorful Accent 4" w:uiPriority="52"/>
    <w:lsdException w:name="List Table 1 Light Accent 5" w:uiPriority="46"/>
    <w:lsdException w:name="List Table 2 Accent 5" w:uiPriority="47"/>
    <w:lsdException w:name="List Table 3 Accent 5" w:uiPriority="48"/>
    <w:lsdException w:name="List Table 4 Accent 5" w:uiPriority="49"/>
    <w:lsdException w:name="List Table 5 Dark Accent 5" w:uiPriority="50"/>
    <w:lsdException w:name="List Table 6 Colorful Accent 5" w:uiPriority="51"/>
    <w:lsdException w:name="List Table 7 Colorful Accent 5" w:uiPriority="52"/>
    <w:lsdException w:name="List Table 1 Light Accent 6" w:uiPriority="46"/>
    <w:lsdException w:name="List Table 2 Accent 6" w:uiPriority="47"/>
    <w:lsdException w:name="List Table 3 Accent 6" w:uiPriority="48"/>
    <w:lsdException w:name="List Table 4 Accent 6" w:uiPriority="49"/>
    <w:lsdException w:name="List Table 5 Dark Accent 6" w:uiPriority="50"/>
    <w:lsdException w:name="List Table 6 Colorful Accent 6" w:uiPriority="51"/>
    <w:lsdException w:name="List Table 7 Colorful Accent 6" w:uiPriority="52"/>
    <w:lsdException w:name="Mention" w:semiHidden="1" w:unhideWhenUsed="1"/>
    <w:lsdException w:name="Smart Hyperlink" w:semiHidden="1" w:unhideWhenUsed="1"/>
    <w:lsdException w:name="Hashtag" w:semiHidden="1" w:unhideWhenUsed="1"/>
    <w:lsdException w:name="Unresolved Mention" w:semiHidden="1" w:unhideWhenUsed="1"/>
    <w:lsdException w:name="Smart Link" w:semiHidden="1" w:unhideWhenUsed="1"/>
  </w:latentStyles>
  <w:style w:type="paragraph" w:default="1" w:styleId="a">
    <w:name w:val="Normal"/>
    <w:qFormat/>
    <w:rsid w:val="00323B43"/>
    <w:pPr>
      <w:adjustRightInd w:val="0"/>
      <w:snapToGrid w:val="0"/>
      <w:spacing w:line="240" w:lineRule="auto"/>
    </w:pPr>
    <w:rPr>
      <w:rFonts w:ascii="Tahoma" w:hAnsi="Tahoma"/>
    </w:rPr>
  </w:style>
  <w:style w:type="character" w:default="1" w:styleId="a0">
    <w:name w:val="Default Paragraph Font"/>
    <w:uiPriority w:val="1"/>
    <w:semiHidden/>
    <w:unhideWhenUsed/>
  </w:style>
  <w:style w:type="table" w:default="1" w:styleId="a1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a2">
    <w:name w:val="No List"/>
    <w:uiPriority w:val="99"/>
    <w:semiHidden/>
    <w:unhideWhenUsed/>
  </w:style>
  <w:style w:type="paragraph" w:styleId="a3">
    <w:name w:val="Normal (Web)"/>
    <w:basedOn w:val="a"/>
    <w:uiPriority w:val="99"/>
    <w:semiHidden/>
    <w:unhideWhenUsed/>
    <w:rsid w:val="003907B9"/>
    <w:pPr>
      <w:adjustRightInd/>
      <w:snapToGrid/>
      <w:spacing w:before="100" w:beforeAutospacing="1" w:after="100" w:afterAutospacing="1"/>
    </w:pPr>
    <w:rPr>
      <w:rFonts w:ascii="宋体" w:eastAsia="宋体" w:hAnsi="宋体" w:cs="宋体"/>
      <w:sz w:val="24"/>
      <w:szCs w:val="24"/>
    </w:rPr>
  </w:style>
  <w:style w:type="character" w:styleId="a4">
    <w:name w:val="Hyperlink"/>
    <w:basedOn w:val="a0"/>
    <w:uiPriority w:val="99"/>
    <w:semiHidden/>
    <w:unhideWhenUsed/>
    <w:rsid w:val="003907B9"/>
    <w:rPr>
      <w:color w:val="0000FF"/>
      <w:u w:val="single"/>
    </w:rPr>
  </w:style>
</w:styles>
</file>

<file path=word/webSettings.xml><?xml version="1.0" encoding="utf-8"?>
<w:webSetting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mc:Ignorable="w14 w15 w16se w16cid w16 w16cex w16sdtdh">
  <w:divs>
    <w:div w:id="1237790145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  <w:div w:id="1734812165">
      <w:bodyDiv w:val="1"/>
      <w:marLeft w:val="0"/>
      <w:marRight w:val="0"/>
      <w:marTop w:val="0"/>
      <w:marBottom w:val="0"/>
      <w:divBdr>
        <w:top w:val="none" w:sz="0" w:space="0" w:color="auto"/>
        <w:left w:val="none" w:sz="0" w:space="0" w:color="auto"/>
        <w:bottom w:val="none" w:sz="0" w:space="0" w:color="auto"/>
        <w:right w:val="none" w:sz="0" w:space="0" w:color="auto"/>
      </w:divBdr>
    </w:div>
  </w:divs>
  <w:optimizeForBrowser/>
</w:webSettings>
</file>

<file path=word/_rels/document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ruhr-uni-bochum.de/uvu/index.php/CULTURE2022_20220221_homework" TargetMode="External"/><Relationship Id="rId13" Type="http://schemas.openxmlformats.org/officeDocument/2006/relationships/hyperlink" Target="https://wiki.ruhr-uni-bochum.de/uvu/index.php/CULTURE2022_20220228_homework" TargetMode="External"/><Relationship Id="rId3" Type="http://schemas.openxmlformats.org/officeDocument/2006/relationships/settings" Target="settings.xml"/><Relationship Id="rId7" Type="http://schemas.openxmlformats.org/officeDocument/2006/relationships/hyperlink" Target="https://wiki.ruhr-uni-bochum.de/uvu/index.php/CULTURE2022_20220228_homework" TargetMode="External"/><Relationship Id="rId12" Type="http://schemas.openxmlformats.org/officeDocument/2006/relationships/hyperlink" Target="https://wiki.ruhr-uni-bochum.de/uvu/index.php/CULTURE2022_20220221_homework" TargetMode="External"/><Relationship Id="rId2" Type="http://schemas.openxmlformats.org/officeDocument/2006/relationships/styles" Target="styles.xml"/><Relationship Id="rId16" Type="http://schemas.openxmlformats.org/officeDocument/2006/relationships/theme" Target="theme/theme1.xml"/><Relationship Id="rId1" Type="http://schemas.openxmlformats.org/officeDocument/2006/relationships/numbering" Target="numbering.xml"/><Relationship Id="rId6" Type="http://schemas.openxmlformats.org/officeDocument/2006/relationships/hyperlink" Target="https://wiki.ruhr-uni-bochum.de/uvu/index.php/CULTURE2022_20220228_homework" TargetMode="External"/><Relationship Id="rId11" Type="http://schemas.openxmlformats.org/officeDocument/2006/relationships/hyperlink" Target="https://wiki.ruhr-uni-bochum.de/uvu/index.php/CULTURE2022_20220228_homework" TargetMode="External"/><Relationship Id="rId5" Type="http://schemas.openxmlformats.org/officeDocument/2006/relationships/hyperlink" Target="https://wiki.ruhr-uni-bochum.de/uvu/index.php/CULTURE2022_20220221_homework" TargetMode="External"/><Relationship Id="rId15" Type="http://schemas.openxmlformats.org/officeDocument/2006/relationships/fontTable" Target="fontTable.xml"/><Relationship Id="rId10" Type="http://schemas.openxmlformats.org/officeDocument/2006/relationships/hyperlink" Target="https://wiki.ruhr-uni-bochum.de/uvu/index.php/CULTURE2022_20220228_homework" TargetMode="External"/><Relationship Id="rId4" Type="http://schemas.openxmlformats.org/officeDocument/2006/relationships/webSettings" Target="webSettings.xml"/><Relationship Id="rId9" Type="http://schemas.openxmlformats.org/officeDocument/2006/relationships/hyperlink" Target="https://wiki.ruhr-uni-bochum.de/uvu/index.php/CULTURE2022_20220228_homework" TargetMode="External"/><Relationship Id="rId14" Type="http://schemas.openxmlformats.org/officeDocument/2006/relationships/hyperlink" Target="https://wiki.ruhr-uni-bochum.de/uvu/index.php/CULTURE2022_20220228_homework" TargetMode="External"/></Relationships>
</file>

<file path=word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81</TotalTime>
  <Pages>2</Pages>
  <Words>427</Words>
  <Characters>2438</Characters>
  <Application>Microsoft Office Word</Application>
  <DocSecurity>0</DocSecurity>
  <Lines>20</Lines>
  <Paragraphs>5</Paragraphs>
  <ScaleCrop>false</ScaleCrop>
  <Company/>
  <LinksUpToDate>false</LinksUpToDate>
  <CharactersWithSpaces>2860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cp:keywords/>
  <dc:description/>
  <cp:lastModifiedBy>9046995@qq.com</cp:lastModifiedBy>
  <cp:revision>16</cp:revision>
  <dcterms:created xsi:type="dcterms:W3CDTF">2008-09-11T17:20:00Z</dcterms:created>
  <dcterms:modified xsi:type="dcterms:W3CDTF">2022-03-19T11:14:00Z</dcterms:modified>
</cp:coreProperties>
</file>