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  <p:sldId id="297" r:id="rId4"/>
    <p:sldId id="263" r:id="rId5"/>
    <p:sldId id="300" r:id="rId6"/>
    <p:sldId id="302" r:id="rId7"/>
    <p:sldId id="303" r:id="rId8"/>
    <p:sldId id="264" r:id="rId9"/>
    <p:sldId id="301" r:id="rId10"/>
    <p:sldId id="266" r:id="rId11"/>
    <p:sldId id="331" r:id="rId12"/>
    <p:sldId id="268" r:id="rId13"/>
    <p:sldId id="334" r:id="rId14"/>
    <p:sldId id="335" r:id="rId15"/>
    <p:sldId id="336" r:id="rId16"/>
    <p:sldId id="273" r:id="rId17"/>
    <p:sldId id="360" r:id="rId18"/>
    <p:sldId id="359" r:id="rId19"/>
    <p:sldId id="362" r:id="rId20"/>
    <p:sldId id="361" r:id="rId21"/>
    <p:sldId id="363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50" d="100"/>
          <a:sy n="50" d="100"/>
        </p:scale>
        <p:origin x="-2268" y="-1260"/>
      </p:cViewPr>
      <p:guideLst>
        <p:guide orient="horz" pos="2264"/>
        <p:guide pos="389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6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7D85-8F17-40E6-85D4-32E85C66DD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EA21-1075-495F-97AC-3F9F4E09CD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7D85-8F17-40E6-85D4-32E85C66DD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EA21-1075-495F-97AC-3F9F4E09CD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7D85-8F17-40E6-85D4-32E85C66DD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EA21-1075-495F-97AC-3F9F4E09CD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7D85-8F17-40E6-85D4-32E85C66DD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EA21-1075-495F-97AC-3F9F4E09CD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7D85-8F17-40E6-85D4-32E85C66DD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EA21-1075-495F-97AC-3F9F4E09CD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7D85-8F17-40E6-85D4-32E85C66DD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EA21-1075-495F-97AC-3F9F4E09CD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7D85-8F17-40E6-85D4-32E85C66DD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EA21-1075-495F-97AC-3F9F4E09CD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7D85-8F17-40E6-85D4-32E85C66DD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EA21-1075-495F-97AC-3F9F4E09CD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7D85-8F17-40E6-85D4-32E85C66DD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EA21-1075-495F-97AC-3F9F4E09CD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7D85-8F17-40E6-85D4-32E85C66DD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EA21-1075-495F-97AC-3F9F4E09CD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7D85-8F17-40E6-85D4-32E85C66DD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EA21-1075-495F-97AC-3F9F4E09CD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E7D85-8F17-40E6-85D4-32E85C66DD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CEA21-1075-495F-97AC-3F9F4E09CDF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0" name="Freeform 12"/>
          <p:cNvSpPr/>
          <p:nvPr/>
        </p:nvSpPr>
        <p:spPr bwMode="auto">
          <a:xfrm>
            <a:off x="900907" y="300037"/>
            <a:ext cx="10298113" cy="6257925"/>
          </a:xfrm>
          <a:custGeom>
            <a:avLst/>
            <a:gdLst>
              <a:gd name="T0" fmla="*/ 782 w 1778"/>
              <a:gd name="T1" fmla="*/ 124 h 1079"/>
              <a:gd name="T2" fmla="*/ 810 w 1778"/>
              <a:gd name="T3" fmla="*/ 170 h 1079"/>
              <a:gd name="T4" fmla="*/ 802 w 1778"/>
              <a:gd name="T5" fmla="*/ 215 h 1079"/>
              <a:gd name="T6" fmla="*/ 881 w 1778"/>
              <a:gd name="T7" fmla="*/ 197 h 1079"/>
              <a:gd name="T8" fmla="*/ 790 w 1778"/>
              <a:gd name="T9" fmla="*/ 290 h 1079"/>
              <a:gd name="T10" fmla="*/ 1009 w 1778"/>
              <a:gd name="T11" fmla="*/ 184 h 1079"/>
              <a:gd name="T12" fmla="*/ 1232 w 1778"/>
              <a:gd name="T13" fmla="*/ 7 h 1079"/>
              <a:gd name="T14" fmla="*/ 1030 w 1778"/>
              <a:gd name="T15" fmla="*/ 205 h 1079"/>
              <a:gd name="T16" fmla="*/ 1042 w 1778"/>
              <a:gd name="T17" fmla="*/ 209 h 1079"/>
              <a:gd name="T18" fmla="*/ 1177 w 1778"/>
              <a:gd name="T19" fmla="*/ 92 h 1079"/>
              <a:gd name="T20" fmla="*/ 1130 w 1778"/>
              <a:gd name="T21" fmla="*/ 176 h 1079"/>
              <a:gd name="T22" fmla="*/ 1260 w 1778"/>
              <a:gd name="T23" fmla="*/ 97 h 1079"/>
              <a:gd name="T24" fmla="*/ 1120 w 1778"/>
              <a:gd name="T25" fmla="*/ 207 h 1079"/>
              <a:gd name="T26" fmla="*/ 1163 w 1778"/>
              <a:gd name="T27" fmla="*/ 219 h 1079"/>
              <a:gd name="T28" fmla="*/ 1280 w 1778"/>
              <a:gd name="T29" fmla="*/ 136 h 1079"/>
              <a:gd name="T30" fmla="*/ 1368 w 1778"/>
              <a:gd name="T31" fmla="*/ 185 h 1079"/>
              <a:gd name="T32" fmla="*/ 1336 w 1778"/>
              <a:gd name="T33" fmla="*/ 231 h 1079"/>
              <a:gd name="T34" fmla="*/ 1470 w 1778"/>
              <a:gd name="T35" fmla="*/ 275 h 1079"/>
              <a:gd name="T36" fmla="*/ 1610 w 1778"/>
              <a:gd name="T37" fmla="*/ 326 h 1079"/>
              <a:gd name="T38" fmla="*/ 1651 w 1778"/>
              <a:gd name="T39" fmla="*/ 431 h 1079"/>
              <a:gd name="T40" fmla="*/ 1656 w 1778"/>
              <a:gd name="T41" fmla="*/ 473 h 1079"/>
              <a:gd name="T42" fmla="*/ 1408 w 1778"/>
              <a:gd name="T43" fmla="*/ 580 h 1079"/>
              <a:gd name="T44" fmla="*/ 1556 w 1778"/>
              <a:gd name="T45" fmla="*/ 529 h 1079"/>
              <a:gd name="T46" fmla="*/ 1657 w 1778"/>
              <a:gd name="T47" fmla="*/ 511 h 1079"/>
              <a:gd name="T48" fmla="*/ 1682 w 1778"/>
              <a:gd name="T49" fmla="*/ 579 h 1079"/>
              <a:gd name="T50" fmla="*/ 1679 w 1778"/>
              <a:gd name="T51" fmla="*/ 645 h 1079"/>
              <a:gd name="T52" fmla="*/ 1613 w 1778"/>
              <a:gd name="T53" fmla="*/ 699 h 1079"/>
              <a:gd name="T54" fmla="*/ 1702 w 1778"/>
              <a:gd name="T55" fmla="*/ 701 h 1079"/>
              <a:gd name="T56" fmla="*/ 1377 w 1778"/>
              <a:gd name="T57" fmla="*/ 890 h 1079"/>
              <a:gd name="T58" fmla="*/ 1081 w 1778"/>
              <a:gd name="T59" fmla="*/ 1051 h 1079"/>
              <a:gd name="T60" fmla="*/ 970 w 1778"/>
              <a:gd name="T61" fmla="*/ 1036 h 1079"/>
              <a:gd name="T62" fmla="*/ 1066 w 1778"/>
              <a:gd name="T63" fmla="*/ 890 h 1079"/>
              <a:gd name="T64" fmla="*/ 1071 w 1778"/>
              <a:gd name="T65" fmla="*/ 844 h 1079"/>
              <a:gd name="T66" fmla="*/ 579 w 1778"/>
              <a:gd name="T67" fmla="*/ 923 h 1079"/>
              <a:gd name="T68" fmla="*/ 570 w 1778"/>
              <a:gd name="T69" fmla="*/ 903 h 1079"/>
              <a:gd name="T70" fmla="*/ 515 w 1778"/>
              <a:gd name="T71" fmla="*/ 912 h 1079"/>
              <a:gd name="T72" fmla="*/ 355 w 1778"/>
              <a:gd name="T73" fmla="*/ 934 h 1079"/>
              <a:gd name="T74" fmla="*/ 356 w 1778"/>
              <a:gd name="T75" fmla="*/ 977 h 1079"/>
              <a:gd name="T76" fmla="*/ 598 w 1778"/>
              <a:gd name="T77" fmla="*/ 951 h 1079"/>
              <a:gd name="T78" fmla="*/ 858 w 1778"/>
              <a:gd name="T79" fmla="*/ 915 h 1079"/>
              <a:gd name="T80" fmla="*/ 720 w 1778"/>
              <a:gd name="T81" fmla="*/ 940 h 1079"/>
              <a:gd name="T82" fmla="*/ 484 w 1778"/>
              <a:gd name="T83" fmla="*/ 976 h 1079"/>
              <a:gd name="T84" fmla="*/ 287 w 1778"/>
              <a:gd name="T85" fmla="*/ 954 h 1079"/>
              <a:gd name="T86" fmla="*/ 299 w 1778"/>
              <a:gd name="T87" fmla="*/ 868 h 1079"/>
              <a:gd name="T88" fmla="*/ 324 w 1778"/>
              <a:gd name="T89" fmla="*/ 827 h 1079"/>
              <a:gd name="T90" fmla="*/ 309 w 1778"/>
              <a:gd name="T91" fmla="*/ 739 h 1079"/>
              <a:gd name="T92" fmla="*/ 170 w 1778"/>
              <a:gd name="T93" fmla="*/ 754 h 1079"/>
              <a:gd name="T94" fmla="*/ 53 w 1778"/>
              <a:gd name="T95" fmla="*/ 722 h 1079"/>
              <a:gd name="T96" fmla="*/ 27 w 1778"/>
              <a:gd name="T97" fmla="*/ 628 h 1079"/>
              <a:gd name="T98" fmla="*/ 89 w 1778"/>
              <a:gd name="T99" fmla="*/ 508 h 1079"/>
              <a:gd name="T100" fmla="*/ 74 w 1778"/>
              <a:gd name="T101" fmla="*/ 466 h 1079"/>
              <a:gd name="T102" fmla="*/ 45 w 1778"/>
              <a:gd name="T103" fmla="*/ 455 h 1079"/>
              <a:gd name="T104" fmla="*/ 72 w 1778"/>
              <a:gd name="T105" fmla="*/ 400 h 1079"/>
              <a:gd name="T106" fmla="*/ 151 w 1778"/>
              <a:gd name="T107" fmla="*/ 323 h 1079"/>
              <a:gd name="T108" fmla="*/ 179 w 1778"/>
              <a:gd name="T109" fmla="*/ 258 h 1079"/>
              <a:gd name="T110" fmla="*/ 152 w 1778"/>
              <a:gd name="T111" fmla="*/ 188 h 1079"/>
              <a:gd name="T112" fmla="*/ 207 w 1778"/>
              <a:gd name="T113" fmla="*/ 134 h 1079"/>
              <a:gd name="T114" fmla="*/ 114 w 1778"/>
              <a:gd name="T115" fmla="*/ 108 h 1079"/>
              <a:gd name="T116" fmla="*/ 215 w 1778"/>
              <a:gd name="T117" fmla="*/ 80 h 1079"/>
              <a:gd name="T118" fmla="*/ 372 w 1778"/>
              <a:gd name="T119" fmla="*/ 75 h 1079"/>
              <a:gd name="T120" fmla="*/ 570 w 1778"/>
              <a:gd name="T121" fmla="*/ 57 h 1079"/>
              <a:gd name="T122" fmla="*/ 715 w 1778"/>
              <a:gd name="T123" fmla="*/ 21 h 1079"/>
              <a:gd name="T124" fmla="*/ 769 w 1778"/>
              <a:gd name="T125" fmla="*/ 59 h 1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78" h="1079">
                <a:moveTo>
                  <a:pt x="876" y="9"/>
                </a:moveTo>
                <a:cubicBezTo>
                  <a:pt x="872" y="10"/>
                  <a:pt x="872" y="10"/>
                  <a:pt x="872" y="10"/>
                </a:cubicBezTo>
                <a:cubicBezTo>
                  <a:pt x="871" y="11"/>
                  <a:pt x="871" y="11"/>
                  <a:pt x="871" y="11"/>
                </a:cubicBezTo>
                <a:cubicBezTo>
                  <a:pt x="869" y="10"/>
                  <a:pt x="869" y="10"/>
                  <a:pt x="869" y="10"/>
                </a:cubicBezTo>
                <a:cubicBezTo>
                  <a:pt x="865" y="14"/>
                  <a:pt x="865" y="14"/>
                  <a:pt x="865" y="14"/>
                </a:cubicBezTo>
                <a:cubicBezTo>
                  <a:pt x="864" y="16"/>
                  <a:pt x="871" y="13"/>
                  <a:pt x="862" y="15"/>
                </a:cubicBezTo>
                <a:cubicBezTo>
                  <a:pt x="867" y="17"/>
                  <a:pt x="867" y="17"/>
                  <a:pt x="867" y="17"/>
                </a:cubicBezTo>
                <a:cubicBezTo>
                  <a:pt x="859" y="21"/>
                  <a:pt x="859" y="21"/>
                  <a:pt x="859" y="21"/>
                </a:cubicBezTo>
                <a:cubicBezTo>
                  <a:pt x="861" y="18"/>
                  <a:pt x="861" y="18"/>
                  <a:pt x="861" y="18"/>
                </a:cubicBezTo>
                <a:cubicBezTo>
                  <a:pt x="861" y="16"/>
                  <a:pt x="869" y="22"/>
                  <a:pt x="858" y="16"/>
                </a:cubicBezTo>
                <a:cubicBezTo>
                  <a:pt x="856" y="19"/>
                  <a:pt x="856" y="19"/>
                  <a:pt x="856" y="19"/>
                </a:cubicBezTo>
                <a:cubicBezTo>
                  <a:pt x="855" y="19"/>
                  <a:pt x="856" y="23"/>
                  <a:pt x="854" y="18"/>
                </a:cubicBezTo>
                <a:cubicBezTo>
                  <a:pt x="853" y="19"/>
                  <a:pt x="853" y="19"/>
                  <a:pt x="853" y="19"/>
                </a:cubicBezTo>
                <a:cubicBezTo>
                  <a:pt x="856" y="22"/>
                  <a:pt x="856" y="22"/>
                  <a:pt x="856" y="22"/>
                </a:cubicBezTo>
                <a:cubicBezTo>
                  <a:pt x="852" y="26"/>
                  <a:pt x="852" y="26"/>
                  <a:pt x="852" y="26"/>
                </a:cubicBezTo>
                <a:cubicBezTo>
                  <a:pt x="859" y="28"/>
                  <a:pt x="859" y="28"/>
                  <a:pt x="859" y="28"/>
                </a:cubicBezTo>
                <a:cubicBezTo>
                  <a:pt x="861" y="28"/>
                  <a:pt x="861" y="28"/>
                  <a:pt x="861" y="28"/>
                </a:cubicBezTo>
                <a:cubicBezTo>
                  <a:pt x="862" y="29"/>
                  <a:pt x="856" y="33"/>
                  <a:pt x="863" y="30"/>
                </a:cubicBezTo>
                <a:cubicBezTo>
                  <a:pt x="862" y="30"/>
                  <a:pt x="860" y="31"/>
                  <a:pt x="863" y="34"/>
                </a:cubicBezTo>
                <a:cubicBezTo>
                  <a:pt x="862" y="34"/>
                  <a:pt x="859" y="35"/>
                  <a:pt x="863" y="38"/>
                </a:cubicBezTo>
                <a:cubicBezTo>
                  <a:pt x="863" y="39"/>
                  <a:pt x="863" y="39"/>
                  <a:pt x="863" y="39"/>
                </a:cubicBezTo>
                <a:cubicBezTo>
                  <a:pt x="862" y="40"/>
                  <a:pt x="862" y="40"/>
                  <a:pt x="862" y="40"/>
                </a:cubicBezTo>
                <a:cubicBezTo>
                  <a:pt x="861" y="37"/>
                  <a:pt x="861" y="37"/>
                  <a:pt x="861" y="37"/>
                </a:cubicBezTo>
                <a:cubicBezTo>
                  <a:pt x="856" y="36"/>
                  <a:pt x="856" y="36"/>
                  <a:pt x="856" y="36"/>
                </a:cubicBezTo>
                <a:cubicBezTo>
                  <a:pt x="850" y="40"/>
                  <a:pt x="850" y="40"/>
                  <a:pt x="850" y="40"/>
                </a:cubicBezTo>
                <a:cubicBezTo>
                  <a:pt x="849" y="40"/>
                  <a:pt x="847" y="40"/>
                  <a:pt x="848" y="43"/>
                </a:cubicBezTo>
                <a:cubicBezTo>
                  <a:pt x="852" y="35"/>
                  <a:pt x="852" y="35"/>
                  <a:pt x="852" y="35"/>
                </a:cubicBezTo>
                <a:cubicBezTo>
                  <a:pt x="845" y="37"/>
                  <a:pt x="845" y="37"/>
                  <a:pt x="845" y="37"/>
                </a:cubicBezTo>
                <a:cubicBezTo>
                  <a:pt x="843" y="40"/>
                  <a:pt x="843" y="40"/>
                  <a:pt x="843" y="40"/>
                </a:cubicBezTo>
                <a:cubicBezTo>
                  <a:pt x="842" y="40"/>
                  <a:pt x="841" y="43"/>
                  <a:pt x="840" y="41"/>
                </a:cubicBezTo>
                <a:cubicBezTo>
                  <a:pt x="839" y="46"/>
                  <a:pt x="839" y="46"/>
                  <a:pt x="839" y="46"/>
                </a:cubicBezTo>
                <a:cubicBezTo>
                  <a:pt x="828" y="49"/>
                  <a:pt x="828" y="49"/>
                  <a:pt x="828" y="49"/>
                </a:cubicBezTo>
                <a:cubicBezTo>
                  <a:pt x="825" y="55"/>
                  <a:pt x="825" y="55"/>
                  <a:pt x="825" y="55"/>
                </a:cubicBezTo>
                <a:cubicBezTo>
                  <a:pt x="816" y="58"/>
                  <a:pt x="816" y="58"/>
                  <a:pt x="816" y="58"/>
                </a:cubicBezTo>
                <a:cubicBezTo>
                  <a:pt x="814" y="63"/>
                  <a:pt x="814" y="63"/>
                  <a:pt x="814" y="63"/>
                </a:cubicBezTo>
                <a:cubicBezTo>
                  <a:pt x="809" y="66"/>
                  <a:pt x="809" y="66"/>
                  <a:pt x="809" y="66"/>
                </a:cubicBezTo>
                <a:cubicBezTo>
                  <a:pt x="807" y="65"/>
                  <a:pt x="807" y="65"/>
                  <a:pt x="807" y="65"/>
                </a:cubicBezTo>
                <a:cubicBezTo>
                  <a:pt x="806" y="66"/>
                  <a:pt x="806" y="66"/>
                  <a:pt x="806" y="66"/>
                </a:cubicBezTo>
                <a:cubicBezTo>
                  <a:pt x="805" y="71"/>
                  <a:pt x="805" y="71"/>
                  <a:pt x="805" y="71"/>
                </a:cubicBezTo>
                <a:cubicBezTo>
                  <a:pt x="802" y="73"/>
                  <a:pt x="802" y="73"/>
                  <a:pt x="802" y="73"/>
                </a:cubicBezTo>
                <a:cubicBezTo>
                  <a:pt x="797" y="73"/>
                  <a:pt x="797" y="73"/>
                  <a:pt x="797" y="73"/>
                </a:cubicBezTo>
                <a:cubicBezTo>
                  <a:pt x="795" y="74"/>
                  <a:pt x="796" y="76"/>
                  <a:pt x="793" y="77"/>
                </a:cubicBezTo>
                <a:cubicBezTo>
                  <a:pt x="794" y="81"/>
                  <a:pt x="794" y="81"/>
                  <a:pt x="794" y="81"/>
                </a:cubicBezTo>
                <a:cubicBezTo>
                  <a:pt x="790" y="83"/>
                  <a:pt x="790" y="83"/>
                  <a:pt x="790" y="83"/>
                </a:cubicBezTo>
                <a:cubicBezTo>
                  <a:pt x="783" y="91"/>
                  <a:pt x="783" y="91"/>
                  <a:pt x="783" y="91"/>
                </a:cubicBezTo>
                <a:cubicBezTo>
                  <a:pt x="780" y="92"/>
                  <a:pt x="780" y="92"/>
                  <a:pt x="780" y="92"/>
                </a:cubicBezTo>
                <a:cubicBezTo>
                  <a:pt x="779" y="95"/>
                  <a:pt x="779" y="95"/>
                  <a:pt x="779" y="95"/>
                </a:cubicBezTo>
                <a:cubicBezTo>
                  <a:pt x="780" y="96"/>
                  <a:pt x="780" y="92"/>
                  <a:pt x="781" y="96"/>
                </a:cubicBezTo>
                <a:cubicBezTo>
                  <a:pt x="782" y="97"/>
                  <a:pt x="783" y="94"/>
                  <a:pt x="784" y="97"/>
                </a:cubicBezTo>
                <a:cubicBezTo>
                  <a:pt x="781" y="99"/>
                  <a:pt x="781" y="99"/>
                  <a:pt x="781" y="99"/>
                </a:cubicBezTo>
                <a:cubicBezTo>
                  <a:pt x="779" y="100"/>
                  <a:pt x="790" y="94"/>
                  <a:pt x="779" y="102"/>
                </a:cubicBezTo>
                <a:cubicBezTo>
                  <a:pt x="777" y="105"/>
                  <a:pt x="777" y="105"/>
                  <a:pt x="777" y="105"/>
                </a:cubicBezTo>
                <a:cubicBezTo>
                  <a:pt x="772" y="105"/>
                  <a:pt x="787" y="95"/>
                  <a:pt x="771" y="109"/>
                </a:cubicBezTo>
                <a:cubicBezTo>
                  <a:pt x="768" y="108"/>
                  <a:pt x="768" y="108"/>
                  <a:pt x="768" y="108"/>
                </a:cubicBezTo>
                <a:cubicBezTo>
                  <a:pt x="767" y="107"/>
                  <a:pt x="772" y="108"/>
                  <a:pt x="766" y="107"/>
                </a:cubicBezTo>
                <a:cubicBezTo>
                  <a:pt x="765" y="112"/>
                  <a:pt x="765" y="112"/>
                  <a:pt x="765" y="112"/>
                </a:cubicBezTo>
                <a:cubicBezTo>
                  <a:pt x="769" y="110"/>
                  <a:pt x="769" y="110"/>
                  <a:pt x="769" y="110"/>
                </a:cubicBezTo>
                <a:cubicBezTo>
                  <a:pt x="769" y="112"/>
                  <a:pt x="769" y="112"/>
                  <a:pt x="769" y="112"/>
                </a:cubicBezTo>
                <a:cubicBezTo>
                  <a:pt x="770" y="113"/>
                  <a:pt x="770" y="113"/>
                  <a:pt x="770" y="113"/>
                </a:cubicBezTo>
                <a:cubicBezTo>
                  <a:pt x="768" y="114"/>
                  <a:pt x="768" y="114"/>
                  <a:pt x="768" y="114"/>
                </a:cubicBezTo>
                <a:cubicBezTo>
                  <a:pt x="770" y="116"/>
                  <a:pt x="770" y="116"/>
                  <a:pt x="770" y="116"/>
                </a:cubicBezTo>
                <a:cubicBezTo>
                  <a:pt x="769" y="117"/>
                  <a:pt x="769" y="117"/>
                  <a:pt x="769" y="117"/>
                </a:cubicBezTo>
                <a:cubicBezTo>
                  <a:pt x="773" y="116"/>
                  <a:pt x="773" y="116"/>
                  <a:pt x="773" y="116"/>
                </a:cubicBezTo>
                <a:cubicBezTo>
                  <a:pt x="774" y="115"/>
                  <a:pt x="774" y="115"/>
                  <a:pt x="774" y="115"/>
                </a:cubicBezTo>
                <a:cubicBezTo>
                  <a:pt x="775" y="116"/>
                  <a:pt x="775" y="116"/>
                  <a:pt x="775" y="116"/>
                </a:cubicBezTo>
                <a:cubicBezTo>
                  <a:pt x="772" y="118"/>
                  <a:pt x="772" y="118"/>
                  <a:pt x="772" y="118"/>
                </a:cubicBezTo>
                <a:cubicBezTo>
                  <a:pt x="774" y="119"/>
                  <a:pt x="774" y="119"/>
                  <a:pt x="774" y="119"/>
                </a:cubicBezTo>
                <a:cubicBezTo>
                  <a:pt x="771" y="121"/>
                  <a:pt x="771" y="121"/>
                  <a:pt x="771" y="121"/>
                </a:cubicBezTo>
                <a:cubicBezTo>
                  <a:pt x="771" y="121"/>
                  <a:pt x="772" y="119"/>
                  <a:pt x="771" y="122"/>
                </a:cubicBezTo>
                <a:cubicBezTo>
                  <a:pt x="769" y="120"/>
                  <a:pt x="769" y="120"/>
                  <a:pt x="769" y="120"/>
                </a:cubicBezTo>
                <a:cubicBezTo>
                  <a:pt x="769" y="124"/>
                  <a:pt x="769" y="124"/>
                  <a:pt x="769" y="124"/>
                </a:cubicBezTo>
                <a:cubicBezTo>
                  <a:pt x="764" y="126"/>
                  <a:pt x="764" y="126"/>
                  <a:pt x="764" y="126"/>
                </a:cubicBezTo>
                <a:cubicBezTo>
                  <a:pt x="761" y="126"/>
                  <a:pt x="761" y="126"/>
                  <a:pt x="761" y="126"/>
                </a:cubicBezTo>
                <a:cubicBezTo>
                  <a:pt x="756" y="130"/>
                  <a:pt x="756" y="130"/>
                  <a:pt x="756" y="130"/>
                </a:cubicBezTo>
                <a:cubicBezTo>
                  <a:pt x="756" y="132"/>
                  <a:pt x="756" y="132"/>
                  <a:pt x="756" y="132"/>
                </a:cubicBezTo>
                <a:cubicBezTo>
                  <a:pt x="750" y="133"/>
                  <a:pt x="750" y="133"/>
                  <a:pt x="750" y="133"/>
                </a:cubicBezTo>
                <a:cubicBezTo>
                  <a:pt x="748" y="136"/>
                  <a:pt x="748" y="136"/>
                  <a:pt x="748" y="136"/>
                </a:cubicBezTo>
                <a:cubicBezTo>
                  <a:pt x="750" y="137"/>
                  <a:pt x="750" y="137"/>
                  <a:pt x="750" y="137"/>
                </a:cubicBezTo>
                <a:cubicBezTo>
                  <a:pt x="742" y="142"/>
                  <a:pt x="742" y="142"/>
                  <a:pt x="742" y="142"/>
                </a:cubicBezTo>
                <a:cubicBezTo>
                  <a:pt x="738" y="139"/>
                  <a:pt x="738" y="139"/>
                  <a:pt x="738" y="139"/>
                </a:cubicBezTo>
                <a:cubicBezTo>
                  <a:pt x="733" y="144"/>
                  <a:pt x="733" y="144"/>
                  <a:pt x="733" y="144"/>
                </a:cubicBezTo>
                <a:cubicBezTo>
                  <a:pt x="736" y="147"/>
                  <a:pt x="736" y="147"/>
                  <a:pt x="736" y="147"/>
                </a:cubicBezTo>
                <a:cubicBezTo>
                  <a:pt x="734" y="148"/>
                  <a:pt x="734" y="148"/>
                  <a:pt x="734" y="148"/>
                </a:cubicBezTo>
                <a:cubicBezTo>
                  <a:pt x="731" y="146"/>
                  <a:pt x="741" y="144"/>
                  <a:pt x="732" y="147"/>
                </a:cubicBezTo>
                <a:cubicBezTo>
                  <a:pt x="732" y="147"/>
                  <a:pt x="732" y="146"/>
                  <a:pt x="733" y="146"/>
                </a:cubicBezTo>
                <a:cubicBezTo>
                  <a:pt x="732" y="145"/>
                  <a:pt x="732" y="145"/>
                  <a:pt x="732" y="145"/>
                </a:cubicBezTo>
                <a:cubicBezTo>
                  <a:pt x="729" y="147"/>
                  <a:pt x="729" y="147"/>
                  <a:pt x="729" y="147"/>
                </a:cubicBezTo>
                <a:cubicBezTo>
                  <a:pt x="729" y="148"/>
                  <a:pt x="729" y="148"/>
                  <a:pt x="729" y="148"/>
                </a:cubicBezTo>
                <a:cubicBezTo>
                  <a:pt x="732" y="149"/>
                  <a:pt x="732" y="149"/>
                  <a:pt x="732" y="149"/>
                </a:cubicBezTo>
                <a:cubicBezTo>
                  <a:pt x="729" y="149"/>
                  <a:pt x="729" y="149"/>
                  <a:pt x="729" y="149"/>
                </a:cubicBezTo>
                <a:cubicBezTo>
                  <a:pt x="730" y="151"/>
                  <a:pt x="730" y="151"/>
                  <a:pt x="730" y="151"/>
                </a:cubicBezTo>
                <a:cubicBezTo>
                  <a:pt x="727" y="152"/>
                  <a:pt x="727" y="152"/>
                  <a:pt x="727" y="152"/>
                </a:cubicBezTo>
                <a:cubicBezTo>
                  <a:pt x="727" y="153"/>
                  <a:pt x="727" y="153"/>
                  <a:pt x="727" y="153"/>
                </a:cubicBezTo>
                <a:cubicBezTo>
                  <a:pt x="731" y="153"/>
                  <a:pt x="731" y="153"/>
                  <a:pt x="731" y="153"/>
                </a:cubicBezTo>
                <a:cubicBezTo>
                  <a:pt x="737" y="148"/>
                  <a:pt x="737" y="148"/>
                  <a:pt x="737" y="148"/>
                </a:cubicBezTo>
                <a:cubicBezTo>
                  <a:pt x="742" y="148"/>
                  <a:pt x="742" y="148"/>
                  <a:pt x="742" y="148"/>
                </a:cubicBezTo>
                <a:cubicBezTo>
                  <a:pt x="751" y="142"/>
                  <a:pt x="751" y="142"/>
                  <a:pt x="751" y="142"/>
                </a:cubicBezTo>
                <a:cubicBezTo>
                  <a:pt x="754" y="144"/>
                  <a:pt x="754" y="144"/>
                  <a:pt x="754" y="144"/>
                </a:cubicBezTo>
                <a:cubicBezTo>
                  <a:pt x="759" y="140"/>
                  <a:pt x="759" y="140"/>
                  <a:pt x="759" y="140"/>
                </a:cubicBezTo>
                <a:cubicBezTo>
                  <a:pt x="765" y="141"/>
                  <a:pt x="765" y="141"/>
                  <a:pt x="765" y="141"/>
                </a:cubicBezTo>
                <a:cubicBezTo>
                  <a:pt x="766" y="141"/>
                  <a:pt x="769" y="140"/>
                  <a:pt x="765" y="138"/>
                </a:cubicBezTo>
                <a:cubicBezTo>
                  <a:pt x="765" y="137"/>
                  <a:pt x="765" y="137"/>
                  <a:pt x="765" y="137"/>
                </a:cubicBezTo>
                <a:cubicBezTo>
                  <a:pt x="776" y="130"/>
                  <a:pt x="776" y="130"/>
                  <a:pt x="776" y="130"/>
                </a:cubicBezTo>
                <a:cubicBezTo>
                  <a:pt x="780" y="130"/>
                  <a:pt x="774" y="125"/>
                  <a:pt x="782" y="126"/>
                </a:cubicBezTo>
                <a:cubicBezTo>
                  <a:pt x="784" y="125"/>
                  <a:pt x="784" y="125"/>
                  <a:pt x="784" y="125"/>
                </a:cubicBezTo>
                <a:cubicBezTo>
                  <a:pt x="782" y="124"/>
                  <a:pt x="782" y="124"/>
                  <a:pt x="782" y="124"/>
                </a:cubicBezTo>
                <a:cubicBezTo>
                  <a:pt x="785" y="121"/>
                  <a:pt x="785" y="121"/>
                  <a:pt x="785" y="121"/>
                </a:cubicBezTo>
                <a:cubicBezTo>
                  <a:pt x="789" y="121"/>
                  <a:pt x="789" y="121"/>
                  <a:pt x="789" y="121"/>
                </a:cubicBezTo>
                <a:cubicBezTo>
                  <a:pt x="792" y="117"/>
                  <a:pt x="792" y="117"/>
                  <a:pt x="792" y="117"/>
                </a:cubicBezTo>
                <a:cubicBezTo>
                  <a:pt x="803" y="108"/>
                  <a:pt x="803" y="108"/>
                  <a:pt x="803" y="108"/>
                </a:cubicBezTo>
                <a:cubicBezTo>
                  <a:pt x="805" y="107"/>
                  <a:pt x="805" y="107"/>
                  <a:pt x="805" y="107"/>
                </a:cubicBezTo>
                <a:cubicBezTo>
                  <a:pt x="810" y="100"/>
                  <a:pt x="810" y="100"/>
                  <a:pt x="810" y="100"/>
                </a:cubicBezTo>
                <a:cubicBezTo>
                  <a:pt x="813" y="99"/>
                  <a:pt x="813" y="99"/>
                  <a:pt x="813" y="99"/>
                </a:cubicBezTo>
                <a:cubicBezTo>
                  <a:pt x="815" y="97"/>
                  <a:pt x="815" y="97"/>
                  <a:pt x="815" y="97"/>
                </a:cubicBezTo>
                <a:cubicBezTo>
                  <a:pt x="812" y="95"/>
                  <a:pt x="812" y="95"/>
                  <a:pt x="812" y="95"/>
                </a:cubicBezTo>
                <a:cubicBezTo>
                  <a:pt x="813" y="92"/>
                  <a:pt x="813" y="96"/>
                  <a:pt x="816" y="94"/>
                </a:cubicBezTo>
                <a:cubicBezTo>
                  <a:pt x="815" y="91"/>
                  <a:pt x="815" y="91"/>
                  <a:pt x="815" y="91"/>
                </a:cubicBezTo>
                <a:cubicBezTo>
                  <a:pt x="817" y="88"/>
                  <a:pt x="817" y="88"/>
                  <a:pt x="817" y="88"/>
                </a:cubicBezTo>
                <a:cubicBezTo>
                  <a:pt x="825" y="88"/>
                  <a:pt x="825" y="88"/>
                  <a:pt x="825" y="88"/>
                </a:cubicBezTo>
                <a:cubicBezTo>
                  <a:pt x="826" y="87"/>
                  <a:pt x="826" y="87"/>
                  <a:pt x="826" y="87"/>
                </a:cubicBezTo>
                <a:cubicBezTo>
                  <a:pt x="825" y="86"/>
                  <a:pt x="825" y="86"/>
                  <a:pt x="825" y="86"/>
                </a:cubicBezTo>
                <a:cubicBezTo>
                  <a:pt x="829" y="87"/>
                  <a:pt x="829" y="87"/>
                  <a:pt x="829" y="87"/>
                </a:cubicBezTo>
                <a:cubicBezTo>
                  <a:pt x="831" y="86"/>
                  <a:pt x="831" y="86"/>
                  <a:pt x="831" y="86"/>
                </a:cubicBezTo>
                <a:cubicBezTo>
                  <a:pt x="832" y="88"/>
                  <a:pt x="827" y="84"/>
                  <a:pt x="834" y="87"/>
                </a:cubicBezTo>
                <a:cubicBezTo>
                  <a:pt x="833" y="81"/>
                  <a:pt x="833" y="81"/>
                  <a:pt x="833" y="81"/>
                </a:cubicBezTo>
                <a:cubicBezTo>
                  <a:pt x="832" y="81"/>
                  <a:pt x="837" y="79"/>
                  <a:pt x="831" y="81"/>
                </a:cubicBezTo>
                <a:cubicBezTo>
                  <a:pt x="837" y="76"/>
                  <a:pt x="837" y="76"/>
                  <a:pt x="837" y="76"/>
                </a:cubicBezTo>
                <a:cubicBezTo>
                  <a:pt x="850" y="69"/>
                  <a:pt x="850" y="69"/>
                  <a:pt x="850" y="69"/>
                </a:cubicBezTo>
                <a:cubicBezTo>
                  <a:pt x="853" y="71"/>
                  <a:pt x="853" y="71"/>
                  <a:pt x="853" y="71"/>
                </a:cubicBezTo>
                <a:cubicBezTo>
                  <a:pt x="857" y="76"/>
                  <a:pt x="857" y="76"/>
                  <a:pt x="857" y="76"/>
                </a:cubicBezTo>
                <a:cubicBezTo>
                  <a:pt x="858" y="76"/>
                  <a:pt x="858" y="76"/>
                  <a:pt x="858" y="76"/>
                </a:cubicBezTo>
                <a:cubicBezTo>
                  <a:pt x="858" y="71"/>
                  <a:pt x="862" y="75"/>
                  <a:pt x="866" y="70"/>
                </a:cubicBezTo>
                <a:cubicBezTo>
                  <a:pt x="868" y="71"/>
                  <a:pt x="868" y="71"/>
                  <a:pt x="868" y="71"/>
                </a:cubicBezTo>
                <a:cubicBezTo>
                  <a:pt x="866" y="74"/>
                  <a:pt x="866" y="74"/>
                  <a:pt x="866" y="74"/>
                </a:cubicBezTo>
                <a:cubicBezTo>
                  <a:pt x="873" y="72"/>
                  <a:pt x="873" y="72"/>
                  <a:pt x="873" y="72"/>
                </a:cubicBezTo>
                <a:cubicBezTo>
                  <a:pt x="873" y="71"/>
                  <a:pt x="873" y="71"/>
                  <a:pt x="873" y="71"/>
                </a:cubicBezTo>
                <a:cubicBezTo>
                  <a:pt x="880" y="67"/>
                  <a:pt x="880" y="67"/>
                  <a:pt x="880" y="67"/>
                </a:cubicBezTo>
                <a:cubicBezTo>
                  <a:pt x="889" y="59"/>
                  <a:pt x="889" y="59"/>
                  <a:pt x="889" y="59"/>
                </a:cubicBezTo>
                <a:cubicBezTo>
                  <a:pt x="898" y="57"/>
                  <a:pt x="898" y="57"/>
                  <a:pt x="898" y="57"/>
                </a:cubicBezTo>
                <a:cubicBezTo>
                  <a:pt x="907" y="57"/>
                  <a:pt x="907" y="57"/>
                  <a:pt x="907" y="57"/>
                </a:cubicBezTo>
                <a:cubicBezTo>
                  <a:pt x="908" y="58"/>
                  <a:pt x="908" y="58"/>
                  <a:pt x="908" y="58"/>
                </a:cubicBezTo>
                <a:cubicBezTo>
                  <a:pt x="900" y="63"/>
                  <a:pt x="900" y="63"/>
                  <a:pt x="900" y="63"/>
                </a:cubicBezTo>
                <a:cubicBezTo>
                  <a:pt x="906" y="63"/>
                  <a:pt x="906" y="63"/>
                  <a:pt x="906" y="63"/>
                </a:cubicBezTo>
                <a:cubicBezTo>
                  <a:pt x="904" y="64"/>
                  <a:pt x="904" y="64"/>
                  <a:pt x="904" y="64"/>
                </a:cubicBezTo>
                <a:cubicBezTo>
                  <a:pt x="910" y="66"/>
                  <a:pt x="910" y="66"/>
                  <a:pt x="910" y="66"/>
                </a:cubicBezTo>
                <a:cubicBezTo>
                  <a:pt x="910" y="69"/>
                  <a:pt x="910" y="69"/>
                  <a:pt x="910" y="69"/>
                </a:cubicBezTo>
                <a:cubicBezTo>
                  <a:pt x="904" y="71"/>
                  <a:pt x="904" y="71"/>
                  <a:pt x="904" y="71"/>
                </a:cubicBezTo>
                <a:cubicBezTo>
                  <a:pt x="901" y="75"/>
                  <a:pt x="901" y="75"/>
                  <a:pt x="901" y="75"/>
                </a:cubicBezTo>
                <a:cubicBezTo>
                  <a:pt x="900" y="73"/>
                  <a:pt x="900" y="73"/>
                  <a:pt x="900" y="73"/>
                </a:cubicBezTo>
                <a:cubicBezTo>
                  <a:pt x="894" y="76"/>
                  <a:pt x="894" y="76"/>
                  <a:pt x="894" y="76"/>
                </a:cubicBezTo>
                <a:cubicBezTo>
                  <a:pt x="894" y="77"/>
                  <a:pt x="895" y="77"/>
                  <a:pt x="894" y="78"/>
                </a:cubicBezTo>
                <a:cubicBezTo>
                  <a:pt x="887" y="79"/>
                  <a:pt x="887" y="79"/>
                  <a:pt x="887" y="79"/>
                </a:cubicBezTo>
                <a:cubicBezTo>
                  <a:pt x="887" y="78"/>
                  <a:pt x="885" y="78"/>
                  <a:pt x="886" y="81"/>
                </a:cubicBezTo>
                <a:cubicBezTo>
                  <a:pt x="889" y="81"/>
                  <a:pt x="889" y="81"/>
                  <a:pt x="889" y="81"/>
                </a:cubicBezTo>
                <a:cubicBezTo>
                  <a:pt x="887" y="82"/>
                  <a:pt x="887" y="82"/>
                  <a:pt x="887" y="82"/>
                </a:cubicBezTo>
                <a:cubicBezTo>
                  <a:pt x="884" y="82"/>
                  <a:pt x="884" y="82"/>
                  <a:pt x="884" y="82"/>
                </a:cubicBezTo>
                <a:cubicBezTo>
                  <a:pt x="875" y="88"/>
                  <a:pt x="875" y="88"/>
                  <a:pt x="875" y="88"/>
                </a:cubicBezTo>
                <a:cubicBezTo>
                  <a:pt x="863" y="97"/>
                  <a:pt x="863" y="97"/>
                  <a:pt x="863" y="97"/>
                </a:cubicBezTo>
                <a:cubicBezTo>
                  <a:pt x="866" y="98"/>
                  <a:pt x="866" y="98"/>
                  <a:pt x="866" y="98"/>
                </a:cubicBezTo>
                <a:cubicBezTo>
                  <a:pt x="867" y="97"/>
                  <a:pt x="867" y="97"/>
                  <a:pt x="867" y="97"/>
                </a:cubicBezTo>
                <a:cubicBezTo>
                  <a:pt x="862" y="103"/>
                  <a:pt x="862" y="103"/>
                  <a:pt x="862" y="103"/>
                </a:cubicBezTo>
                <a:cubicBezTo>
                  <a:pt x="862" y="104"/>
                  <a:pt x="862" y="104"/>
                  <a:pt x="862" y="104"/>
                </a:cubicBezTo>
                <a:cubicBezTo>
                  <a:pt x="858" y="100"/>
                  <a:pt x="858" y="100"/>
                  <a:pt x="858" y="100"/>
                </a:cubicBezTo>
                <a:cubicBezTo>
                  <a:pt x="855" y="103"/>
                  <a:pt x="855" y="103"/>
                  <a:pt x="855" y="103"/>
                </a:cubicBezTo>
                <a:cubicBezTo>
                  <a:pt x="858" y="105"/>
                  <a:pt x="858" y="105"/>
                  <a:pt x="858" y="105"/>
                </a:cubicBezTo>
                <a:cubicBezTo>
                  <a:pt x="858" y="105"/>
                  <a:pt x="857" y="105"/>
                  <a:pt x="857" y="107"/>
                </a:cubicBezTo>
                <a:cubicBezTo>
                  <a:pt x="860" y="110"/>
                  <a:pt x="860" y="110"/>
                  <a:pt x="860" y="110"/>
                </a:cubicBezTo>
                <a:cubicBezTo>
                  <a:pt x="856" y="115"/>
                  <a:pt x="850" y="118"/>
                  <a:pt x="845" y="121"/>
                </a:cubicBezTo>
                <a:cubicBezTo>
                  <a:pt x="834" y="129"/>
                  <a:pt x="834" y="129"/>
                  <a:pt x="834" y="129"/>
                </a:cubicBezTo>
                <a:cubicBezTo>
                  <a:pt x="843" y="121"/>
                  <a:pt x="843" y="121"/>
                  <a:pt x="843" y="121"/>
                </a:cubicBezTo>
                <a:cubicBezTo>
                  <a:pt x="844" y="119"/>
                  <a:pt x="850" y="122"/>
                  <a:pt x="845" y="117"/>
                </a:cubicBezTo>
                <a:cubicBezTo>
                  <a:pt x="836" y="123"/>
                  <a:pt x="836" y="123"/>
                  <a:pt x="836" y="123"/>
                </a:cubicBezTo>
                <a:cubicBezTo>
                  <a:pt x="830" y="132"/>
                  <a:pt x="830" y="132"/>
                  <a:pt x="830" y="132"/>
                </a:cubicBezTo>
                <a:cubicBezTo>
                  <a:pt x="832" y="132"/>
                  <a:pt x="832" y="132"/>
                  <a:pt x="832" y="132"/>
                </a:cubicBezTo>
                <a:cubicBezTo>
                  <a:pt x="830" y="132"/>
                  <a:pt x="847" y="125"/>
                  <a:pt x="829" y="135"/>
                </a:cubicBezTo>
                <a:cubicBezTo>
                  <a:pt x="828" y="132"/>
                  <a:pt x="828" y="132"/>
                  <a:pt x="828" y="132"/>
                </a:cubicBezTo>
                <a:cubicBezTo>
                  <a:pt x="825" y="136"/>
                  <a:pt x="825" y="136"/>
                  <a:pt x="825" y="136"/>
                </a:cubicBezTo>
                <a:cubicBezTo>
                  <a:pt x="826" y="137"/>
                  <a:pt x="826" y="137"/>
                  <a:pt x="826" y="137"/>
                </a:cubicBezTo>
                <a:cubicBezTo>
                  <a:pt x="827" y="136"/>
                  <a:pt x="827" y="136"/>
                  <a:pt x="827" y="136"/>
                </a:cubicBezTo>
                <a:cubicBezTo>
                  <a:pt x="825" y="140"/>
                  <a:pt x="825" y="140"/>
                  <a:pt x="825" y="140"/>
                </a:cubicBezTo>
                <a:cubicBezTo>
                  <a:pt x="825" y="139"/>
                  <a:pt x="827" y="139"/>
                  <a:pt x="825" y="137"/>
                </a:cubicBezTo>
                <a:cubicBezTo>
                  <a:pt x="823" y="137"/>
                  <a:pt x="823" y="137"/>
                  <a:pt x="823" y="137"/>
                </a:cubicBezTo>
                <a:cubicBezTo>
                  <a:pt x="823" y="140"/>
                  <a:pt x="823" y="140"/>
                  <a:pt x="823" y="140"/>
                </a:cubicBezTo>
                <a:cubicBezTo>
                  <a:pt x="809" y="155"/>
                  <a:pt x="809" y="155"/>
                  <a:pt x="809" y="155"/>
                </a:cubicBezTo>
                <a:cubicBezTo>
                  <a:pt x="805" y="157"/>
                  <a:pt x="805" y="157"/>
                  <a:pt x="805" y="157"/>
                </a:cubicBezTo>
                <a:cubicBezTo>
                  <a:pt x="805" y="159"/>
                  <a:pt x="805" y="159"/>
                  <a:pt x="805" y="159"/>
                </a:cubicBezTo>
                <a:cubicBezTo>
                  <a:pt x="801" y="162"/>
                  <a:pt x="801" y="162"/>
                  <a:pt x="801" y="162"/>
                </a:cubicBezTo>
                <a:cubicBezTo>
                  <a:pt x="800" y="161"/>
                  <a:pt x="806" y="161"/>
                  <a:pt x="799" y="161"/>
                </a:cubicBezTo>
                <a:cubicBezTo>
                  <a:pt x="799" y="164"/>
                  <a:pt x="799" y="164"/>
                  <a:pt x="799" y="164"/>
                </a:cubicBezTo>
                <a:cubicBezTo>
                  <a:pt x="804" y="170"/>
                  <a:pt x="804" y="152"/>
                  <a:pt x="799" y="170"/>
                </a:cubicBezTo>
                <a:cubicBezTo>
                  <a:pt x="791" y="170"/>
                  <a:pt x="791" y="170"/>
                  <a:pt x="791" y="170"/>
                </a:cubicBezTo>
                <a:cubicBezTo>
                  <a:pt x="788" y="170"/>
                  <a:pt x="788" y="170"/>
                  <a:pt x="788" y="170"/>
                </a:cubicBezTo>
                <a:cubicBezTo>
                  <a:pt x="787" y="173"/>
                  <a:pt x="787" y="173"/>
                  <a:pt x="787" y="173"/>
                </a:cubicBezTo>
                <a:cubicBezTo>
                  <a:pt x="785" y="172"/>
                  <a:pt x="785" y="172"/>
                  <a:pt x="785" y="172"/>
                </a:cubicBezTo>
                <a:cubicBezTo>
                  <a:pt x="783" y="175"/>
                  <a:pt x="783" y="175"/>
                  <a:pt x="783" y="175"/>
                </a:cubicBezTo>
                <a:cubicBezTo>
                  <a:pt x="788" y="180"/>
                  <a:pt x="788" y="180"/>
                  <a:pt x="788" y="180"/>
                </a:cubicBezTo>
                <a:cubicBezTo>
                  <a:pt x="792" y="177"/>
                  <a:pt x="792" y="177"/>
                  <a:pt x="792" y="177"/>
                </a:cubicBezTo>
                <a:cubicBezTo>
                  <a:pt x="792" y="181"/>
                  <a:pt x="792" y="181"/>
                  <a:pt x="792" y="181"/>
                </a:cubicBezTo>
                <a:cubicBezTo>
                  <a:pt x="789" y="183"/>
                  <a:pt x="789" y="183"/>
                  <a:pt x="789" y="183"/>
                </a:cubicBezTo>
                <a:cubicBezTo>
                  <a:pt x="791" y="185"/>
                  <a:pt x="791" y="185"/>
                  <a:pt x="791" y="185"/>
                </a:cubicBezTo>
                <a:cubicBezTo>
                  <a:pt x="791" y="184"/>
                  <a:pt x="793" y="184"/>
                  <a:pt x="794" y="180"/>
                </a:cubicBezTo>
                <a:cubicBezTo>
                  <a:pt x="795" y="181"/>
                  <a:pt x="795" y="181"/>
                  <a:pt x="795" y="181"/>
                </a:cubicBezTo>
                <a:cubicBezTo>
                  <a:pt x="797" y="181"/>
                  <a:pt x="797" y="181"/>
                  <a:pt x="797" y="181"/>
                </a:cubicBezTo>
                <a:cubicBezTo>
                  <a:pt x="797" y="178"/>
                  <a:pt x="797" y="178"/>
                  <a:pt x="797" y="178"/>
                </a:cubicBezTo>
                <a:cubicBezTo>
                  <a:pt x="795" y="176"/>
                  <a:pt x="795" y="176"/>
                  <a:pt x="795" y="176"/>
                </a:cubicBezTo>
                <a:cubicBezTo>
                  <a:pt x="796" y="172"/>
                  <a:pt x="796" y="172"/>
                  <a:pt x="796" y="172"/>
                </a:cubicBezTo>
                <a:cubicBezTo>
                  <a:pt x="801" y="173"/>
                  <a:pt x="801" y="173"/>
                  <a:pt x="801" y="173"/>
                </a:cubicBezTo>
                <a:cubicBezTo>
                  <a:pt x="798" y="178"/>
                  <a:pt x="798" y="178"/>
                  <a:pt x="798" y="178"/>
                </a:cubicBezTo>
                <a:cubicBezTo>
                  <a:pt x="801" y="177"/>
                  <a:pt x="801" y="177"/>
                  <a:pt x="801" y="177"/>
                </a:cubicBezTo>
                <a:cubicBezTo>
                  <a:pt x="801" y="176"/>
                  <a:pt x="807" y="174"/>
                  <a:pt x="802" y="172"/>
                </a:cubicBezTo>
                <a:cubicBezTo>
                  <a:pt x="809" y="169"/>
                  <a:pt x="809" y="169"/>
                  <a:pt x="809" y="169"/>
                </a:cubicBezTo>
                <a:cubicBezTo>
                  <a:pt x="810" y="169"/>
                  <a:pt x="806" y="170"/>
                  <a:pt x="810" y="170"/>
                </a:cubicBezTo>
                <a:cubicBezTo>
                  <a:pt x="811" y="169"/>
                  <a:pt x="811" y="169"/>
                  <a:pt x="811" y="169"/>
                </a:cubicBezTo>
                <a:cubicBezTo>
                  <a:pt x="808" y="166"/>
                  <a:pt x="808" y="166"/>
                  <a:pt x="808" y="166"/>
                </a:cubicBezTo>
                <a:cubicBezTo>
                  <a:pt x="807" y="168"/>
                  <a:pt x="807" y="168"/>
                  <a:pt x="807" y="168"/>
                </a:cubicBezTo>
                <a:cubicBezTo>
                  <a:pt x="806" y="165"/>
                  <a:pt x="806" y="165"/>
                  <a:pt x="806" y="165"/>
                </a:cubicBezTo>
                <a:cubicBezTo>
                  <a:pt x="811" y="165"/>
                  <a:pt x="811" y="165"/>
                  <a:pt x="811" y="165"/>
                </a:cubicBezTo>
                <a:cubicBezTo>
                  <a:pt x="812" y="165"/>
                  <a:pt x="812" y="165"/>
                  <a:pt x="812" y="165"/>
                </a:cubicBezTo>
                <a:cubicBezTo>
                  <a:pt x="813" y="164"/>
                  <a:pt x="801" y="172"/>
                  <a:pt x="818" y="165"/>
                </a:cubicBezTo>
                <a:cubicBezTo>
                  <a:pt x="819" y="161"/>
                  <a:pt x="819" y="161"/>
                  <a:pt x="819" y="161"/>
                </a:cubicBezTo>
                <a:cubicBezTo>
                  <a:pt x="821" y="160"/>
                  <a:pt x="821" y="160"/>
                  <a:pt x="821" y="160"/>
                </a:cubicBezTo>
                <a:cubicBezTo>
                  <a:pt x="824" y="159"/>
                  <a:pt x="824" y="159"/>
                  <a:pt x="824" y="159"/>
                </a:cubicBezTo>
                <a:cubicBezTo>
                  <a:pt x="825" y="156"/>
                  <a:pt x="825" y="156"/>
                  <a:pt x="825" y="156"/>
                </a:cubicBezTo>
                <a:cubicBezTo>
                  <a:pt x="830" y="155"/>
                  <a:pt x="830" y="155"/>
                  <a:pt x="830" y="155"/>
                </a:cubicBezTo>
                <a:cubicBezTo>
                  <a:pt x="832" y="151"/>
                  <a:pt x="832" y="151"/>
                  <a:pt x="832" y="151"/>
                </a:cubicBezTo>
                <a:cubicBezTo>
                  <a:pt x="834" y="150"/>
                  <a:pt x="834" y="150"/>
                  <a:pt x="834" y="150"/>
                </a:cubicBezTo>
                <a:cubicBezTo>
                  <a:pt x="835" y="147"/>
                  <a:pt x="835" y="147"/>
                  <a:pt x="835" y="147"/>
                </a:cubicBezTo>
                <a:cubicBezTo>
                  <a:pt x="836" y="148"/>
                  <a:pt x="836" y="148"/>
                  <a:pt x="836" y="148"/>
                </a:cubicBezTo>
                <a:cubicBezTo>
                  <a:pt x="841" y="144"/>
                  <a:pt x="841" y="144"/>
                  <a:pt x="841" y="144"/>
                </a:cubicBezTo>
                <a:cubicBezTo>
                  <a:pt x="841" y="143"/>
                  <a:pt x="839" y="148"/>
                  <a:pt x="842" y="142"/>
                </a:cubicBezTo>
                <a:cubicBezTo>
                  <a:pt x="844" y="143"/>
                  <a:pt x="844" y="143"/>
                  <a:pt x="844" y="143"/>
                </a:cubicBezTo>
                <a:cubicBezTo>
                  <a:pt x="845" y="138"/>
                  <a:pt x="845" y="138"/>
                  <a:pt x="845" y="138"/>
                </a:cubicBezTo>
                <a:cubicBezTo>
                  <a:pt x="848" y="137"/>
                  <a:pt x="848" y="137"/>
                  <a:pt x="848" y="137"/>
                </a:cubicBezTo>
                <a:cubicBezTo>
                  <a:pt x="850" y="134"/>
                  <a:pt x="850" y="134"/>
                  <a:pt x="850" y="134"/>
                </a:cubicBezTo>
                <a:cubicBezTo>
                  <a:pt x="854" y="133"/>
                  <a:pt x="854" y="133"/>
                  <a:pt x="854" y="133"/>
                </a:cubicBezTo>
                <a:cubicBezTo>
                  <a:pt x="855" y="130"/>
                  <a:pt x="855" y="130"/>
                  <a:pt x="855" y="130"/>
                </a:cubicBezTo>
                <a:cubicBezTo>
                  <a:pt x="859" y="130"/>
                  <a:pt x="859" y="130"/>
                  <a:pt x="859" y="130"/>
                </a:cubicBezTo>
                <a:cubicBezTo>
                  <a:pt x="862" y="127"/>
                  <a:pt x="862" y="127"/>
                  <a:pt x="862" y="127"/>
                </a:cubicBezTo>
                <a:cubicBezTo>
                  <a:pt x="864" y="127"/>
                  <a:pt x="853" y="131"/>
                  <a:pt x="866" y="126"/>
                </a:cubicBezTo>
                <a:cubicBezTo>
                  <a:pt x="866" y="126"/>
                  <a:pt x="868" y="126"/>
                  <a:pt x="865" y="125"/>
                </a:cubicBezTo>
                <a:cubicBezTo>
                  <a:pt x="867" y="121"/>
                  <a:pt x="867" y="121"/>
                  <a:pt x="867" y="121"/>
                </a:cubicBezTo>
                <a:cubicBezTo>
                  <a:pt x="871" y="120"/>
                  <a:pt x="871" y="120"/>
                  <a:pt x="871" y="120"/>
                </a:cubicBezTo>
                <a:cubicBezTo>
                  <a:pt x="875" y="116"/>
                  <a:pt x="875" y="116"/>
                  <a:pt x="875" y="116"/>
                </a:cubicBezTo>
                <a:cubicBezTo>
                  <a:pt x="876" y="114"/>
                  <a:pt x="876" y="114"/>
                  <a:pt x="876" y="114"/>
                </a:cubicBezTo>
                <a:cubicBezTo>
                  <a:pt x="882" y="111"/>
                  <a:pt x="882" y="111"/>
                  <a:pt x="882" y="111"/>
                </a:cubicBezTo>
                <a:cubicBezTo>
                  <a:pt x="884" y="107"/>
                  <a:pt x="884" y="107"/>
                  <a:pt x="884" y="107"/>
                </a:cubicBezTo>
                <a:cubicBezTo>
                  <a:pt x="891" y="103"/>
                  <a:pt x="891" y="103"/>
                  <a:pt x="891" y="103"/>
                </a:cubicBezTo>
                <a:cubicBezTo>
                  <a:pt x="891" y="100"/>
                  <a:pt x="891" y="100"/>
                  <a:pt x="891" y="100"/>
                </a:cubicBezTo>
                <a:cubicBezTo>
                  <a:pt x="894" y="100"/>
                  <a:pt x="894" y="100"/>
                  <a:pt x="894" y="100"/>
                </a:cubicBezTo>
                <a:cubicBezTo>
                  <a:pt x="898" y="96"/>
                  <a:pt x="898" y="96"/>
                  <a:pt x="898" y="96"/>
                </a:cubicBezTo>
                <a:cubicBezTo>
                  <a:pt x="901" y="96"/>
                  <a:pt x="901" y="96"/>
                  <a:pt x="901" y="96"/>
                </a:cubicBezTo>
                <a:cubicBezTo>
                  <a:pt x="900" y="96"/>
                  <a:pt x="900" y="96"/>
                  <a:pt x="900" y="96"/>
                </a:cubicBezTo>
                <a:cubicBezTo>
                  <a:pt x="900" y="94"/>
                  <a:pt x="900" y="94"/>
                  <a:pt x="900" y="94"/>
                </a:cubicBezTo>
                <a:cubicBezTo>
                  <a:pt x="901" y="94"/>
                  <a:pt x="901" y="94"/>
                  <a:pt x="901" y="94"/>
                </a:cubicBezTo>
                <a:cubicBezTo>
                  <a:pt x="901" y="95"/>
                  <a:pt x="902" y="93"/>
                  <a:pt x="901" y="95"/>
                </a:cubicBezTo>
                <a:cubicBezTo>
                  <a:pt x="903" y="94"/>
                  <a:pt x="903" y="94"/>
                  <a:pt x="903" y="94"/>
                </a:cubicBezTo>
                <a:cubicBezTo>
                  <a:pt x="901" y="93"/>
                  <a:pt x="901" y="93"/>
                  <a:pt x="901" y="93"/>
                </a:cubicBezTo>
                <a:cubicBezTo>
                  <a:pt x="908" y="90"/>
                  <a:pt x="908" y="90"/>
                  <a:pt x="908" y="90"/>
                </a:cubicBezTo>
                <a:cubicBezTo>
                  <a:pt x="910" y="90"/>
                  <a:pt x="910" y="90"/>
                  <a:pt x="910" y="90"/>
                </a:cubicBezTo>
                <a:cubicBezTo>
                  <a:pt x="910" y="94"/>
                  <a:pt x="914" y="86"/>
                  <a:pt x="910" y="94"/>
                </a:cubicBezTo>
                <a:cubicBezTo>
                  <a:pt x="913" y="98"/>
                  <a:pt x="913" y="98"/>
                  <a:pt x="913" y="98"/>
                </a:cubicBezTo>
                <a:cubicBezTo>
                  <a:pt x="912" y="98"/>
                  <a:pt x="912" y="98"/>
                  <a:pt x="912" y="98"/>
                </a:cubicBezTo>
                <a:cubicBezTo>
                  <a:pt x="912" y="100"/>
                  <a:pt x="912" y="100"/>
                  <a:pt x="912" y="100"/>
                </a:cubicBezTo>
                <a:cubicBezTo>
                  <a:pt x="908" y="99"/>
                  <a:pt x="908" y="99"/>
                  <a:pt x="908" y="99"/>
                </a:cubicBezTo>
                <a:cubicBezTo>
                  <a:pt x="902" y="104"/>
                  <a:pt x="902" y="104"/>
                  <a:pt x="902" y="104"/>
                </a:cubicBezTo>
                <a:cubicBezTo>
                  <a:pt x="899" y="102"/>
                  <a:pt x="899" y="102"/>
                  <a:pt x="899" y="102"/>
                </a:cubicBezTo>
                <a:cubicBezTo>
                  <a:pt x="899" y="102"/>
                  <a:pt x="899" y="102"/>
                  <a:pt x="899" y="102"/>
                </a:cubicBezTo>
                <a:cubicBezTo>
                  <a:pt x="899" y="105"/>
                  <a:pt x="899" y="105"/>
                  <a:pt x="899" y="105"/>
                </a:cubicBezTo>
                <a:cubicBezTo>
                  <a:pt x="898" y="105"/>
                  <a:pt x="896" y="104"/>
                  <a:pt x="895" y="105"/>
                </a:cubicBezTo>
                <a:cubicBezTo>
                  <a:pt x="899" y="108"/>
                  <a:pt x="899" y="108"/>
                  <a:pt x="899" y="108"/>
                </a:cubicBezTo>
                <a:cubicBezTo>
                  <a:pt x="903" y="105"/>
                  <a:pt x="903" y="105"/>
                  <a:pt x="903" y="105"/>
                </a:cubicBezTo>
                <a:cubicBezTo>
                  <a:pt x="909" y="109"/>
                  <a:pt x="890" y="102"/>
                  <a:pt x="911" y="109"/>
                </a:cubicBezTo>
                <a:cubicBezTo>
                  <a:pt x="913" y="104"/>
                  <a:pt x="913" y="104"/>
                  <a:pt x="913" y="104"/>
                </a:cubicBezTo>
                <a:cubicBezTo>
                  <a:pt x="915" y="109"/>
                  <a:pt x="915" y="109"/>
                  <a:pt x="915" y="109"/>
                </a:cubicBezTo>
                <a:cubicBezTo>
                  <a:pt x="913" y="114"/>
                  <a:pt x="913" y="108"/>
                  <a:pt x="903" y="112"/>
                </a:cubicBezTo>
                <a:cubicBezTo>
                  <a:pt x="892" y="121"/>
                  <a:pt x="892" y="121"/>
                  <a:pt x="892" y="121"/>
                </a:cubicBezTo>
                <a:cubicBezTo>
                  <a:pt x="890" y="123"/>
                  <a:pt x="890" y="123"/>
                  <a:pt x="890" y="123"/>
                </a:cubicBezTo>
                <a:cubicBezTo>
                  <a:pt x="886" y="126"/>
                  <a:pt x="886" y="126"/>
                  <a:pt x="886" y="126"/>
                </a:cubicBezTo>
                <a:cubicBezTo>
                  <a:pt x="885" y="129"/>
                  <a:pt x="885" y="129"/>
                  <a:pt x="885" y="129"/>
                </a:cubicBezTo>
                <a:cubicBezTo>
                  <a:pt x="879" y="132"/>
                  <a:pt x="879" y="132"/>
                  <a:pt x="879" y="132"/>
                </a:cubicBezTo>
                <a:cubicBezTo>
                  <a:pt x="877" y="137"/>
                  <a:pt x="877" y="137"/>
                  <a:pt x="877" y="137"/>
                </a:cubicBezTo>
                <a:cubicBezTo>
                  <a:pt x="869" y="141"/>
                  <a:pt x="869" y="141"/>
                  <a:pt x="869" y="141"/>
                </a:cubicBezTo>
                <a:cubicBezTo>
                  <a:pt x="868" y="144"/>
                  <a:pt x="868" y="144"/>
                  <a:pt x="868" y="144"/>
                </a:cubicBezTo>
                <a:cubicBezTo>
                  <a:pt x="867" y="143"/>
                  <a:pt x="867" y="143"/>
                  <a:pt x="867" y="143"/>
                </a:cubicBezTo>
                <a:cubicBezTo>
                  <a:pt x="857" y="151"/>
                  <a:pt x="857" y="151"/>
                  <a:pt x="857" y="151"/>
                </a:cubicBezTo>
                <a:cubicBezTo>
                  <a:pt x="855" y="151"/>
                  <a:pt x="855" y="151"/>
                  <a:pt x="855" y="151"/>
                </a:cubicBezTo>
                <a:cubicBezTo>
                  <a:pt x="855" y="153"/>
                  <a:pt x="855" y="153"/>
                  <a:pt x="855" y="153"/>
                </a:cubicBezTo>
                <a:cubicBezTo>
                  <a:pt x="854" y="154"/>
                  <a:pt x="849" y="156"/>
                  <a:pt x="851" y="157"/>
                </a:cubicBezTo>
                <a:cubicBezTo>
                  <a:pt x="843" y="162"/>
                  <a:pt x="843" y="162"/>
                  <a:pt x="843" y="162"/>
                </a:cubicBezTo>
                <a:cubicBezTo>
                  <a:pt x="840" y="165"/>
                  <a:pt x="839" y="165"/>
                  <a:pt x="836" y="170"/>
                </a:cubicBezTo>
                <a:cubicBezTo>
                  <a:pt x="841" y="170"/>
                  <a:pt x="841" y="170"/>
                  <a:pt x="841" y="170"/>
                </a:cubicBezTo>
                <a:cubicBezTo>
                  <a:pt x="849" y="165"/>
                  <a:pt x="849" y="165"/>
                  <a:pt x="849" y="165"/>
                </a:cubicBezTo>
                <a:cubicBezTo>
                  <a:pt x="852" y="164"/>
                  <a:pt x="849" y="175"/>
                  <a:pt x="851" y="161"/>
                </a:cubicBezTo>
                <a:cubicBezTo>
                  <a:pt x="853" y="163"/>
                  <a:pt x="853" y="163"/>
                  <a:pt x="853" y="163"/>
                </a:cubicBezTo>
                <a:cubicBezTo>
                  <a:pt x="849" y="169"/>
                  <a:pt x="849" y="169"/>
                  <a:pt x="849" y="169"/>
                </a:cubicBezTo>
                <a:cubicBezTo>
                  <a:pt x="845" y="170"/>
                  <a:pt x="845" y="170"/>
                  <a:pt x="845" y="170"/>
                </a:cubicBezTo>
                <a:cubicBezTo>
                  <a:pt x="844" y="177"/>
                  <a:pt x="844" y="177"/>
                  <a:pt x="844" y="177"/>
                </a:cubicBezTo>
                <a:cubicBezTo>
                  <a:pt x="840" y="178"/>
                  <a:pt x="840" y="178"/>
                  <a:pt x="840" y="178"/>
                </a:cubicBezTo>
                <a:cubicBezTo>
                  <a:pt x="819" y="198"/>
                  <a:pt x="819" y="198"/>
                  <a:pt x="819" y="198"/>
                </a:cubicBezTo>
                <a:cubicBezTo>
                  <a:pt x="817" y="199"/>
                  <a:pt x="817" y="199"/>
                  <a:pt x="817" y="199"/>
                </a:cubicBezTo>
                <a:cubicBezTo>
                  <a:pt x="817" y="200"/>
                  <a:pt x="817" y="200"/>
                  <a:pt x="817" y="200"/>
                </a:cubicBezTo>
                <a:cubicBezTo>
                  <a:pt x="818" y="201"/>
                  <a:pt x="818" y="201"/>
                  <a:pt x="818" y="201"/>
                </a:cubicBezTo>
                <a:cubicBezTo>
                  <a:pt x="826" y="197"/>
                  <a:pt x="826" y="197"/>
                  <a:pt x="826" y="197"/>
                </a:cubicBezTo>
                <a:cubicBezTo>
                  <a:pt x="828" y="193"/>
                  <a:pt x="828" y="193"/>
                  <a:pt x="828" y="193"/>
                </a:cubicBezTo>
                <a:cubicBezTo>
                  <a:pt x="834" y="189"/>
                  <a:pt x="834" y="189"/>
                  <a:pt x="834" y="189"/>
                </a:cubicBezTo>
                <a:cubicBezTo>
                  <a:pt x="837" y="185"/>
                  <a:pt x="837" y="185"/>
                  <a:pt x="837" y="185"/>
                </a:cubicBezTo>
                <a:cubicBezTo>
                  <a:pt x="838" y="185"/>
                  <a:pt x="840" y="184"/>
                  <a:pt x="841" y="185"/>
                </a:cubicBezTo>
                <a:cubicBezTo>
                  <a:pt x="837" y="189"/>
                  <a:pt x="837" y="189"/>
                  <a:pt x="837" y="189"/>
                </a:cubicBezTo>
                <a:cubicBezTo>
                  <a:pt x="837" y="189"/>
                  <a:pt x="833" y="187"/>
                  <a:pt x="835" y="191"/>
                </a:cubicBezTo>
                <a:cubicBezTo>
                  <a:pt x="831" y="193"/>
                  <a:pt x="831" y="193"/>
                  <a:pt x="831" y="193"/>
                </a:cubicBezTo>
                <a:cubicBezTo>
                  <a:pt x="821" y="202"/>
                  <a:pt x="821" y="202"/>
                  <a:pt x="821" y="202"/>
                </a:cubicBezTo>
                <a:cubicBezTo>
                  <a:pt x="820" y="203"/>
                  <a:pt x="828" y="195"/>
                  <a:pt x="820" y="206"/>
                </a:cubicBezTo>
                <a:cubicBezTo>
                  <a:pt x="817" y="204"/>
                  <a:pt x="817" y="204"/>
                  <a:pt x="817" y="204"/>
                </a:cubicBezTo>
                <a:cubicBezTo>
                  <a:pt x="813" y="206"/>
                  <a:pt x="813" y="206"/>
                  <a:pt x="813" y="206"/>
                </a:cubicBezTo>
                <a:cubicBezTo>
                  <a:pt x="814" y="208"/>
                  <a:pt x="814" y="208"/>
                  <a:pt x="814" y="208"/>
                </a:cubicBezTo>
                <a:cubicBezTo>
                  <a:pt x="808" y="211"/>
                  <a:pt x="808" y="211"/>
                  <a:pt x="808" y="211"/>
                </a:cubicBezTo>
                <a:cubicBezTo>
                  <a:pt x="811" y="213"/>
                  <a:pt x="815" y="204"/>
                  <a:pt x="803" y="211"/>
                </a:cubicBezTo>
                <a:cubicBezTo>
                  <a:pt x="802" y="215"/>
                  <a:pt x="802" y="215"/>
                  <a:pt x="802" y="215"/>
                </a:cubicBezTo>
                <a:cubicBezTo>
                  <a:pt x="795" y="219"/>
                  <a:pt x="795" y="219"/>
                  <a:pt x="795" y="219"/>
                </a:cubicBezTo>
                <a:cubicBezTo>
                  <a:pt x="769" y="238"/>
                  <a:pt x="769" y="238"/>
                  <a:pt x="769" y="238"/>
                </a:cubicBezTo>
                <a:cubicBezTo>
                  <a:pt x="760" y="245"/>
                  <a:pt x="760" y="245"/>
                  <a:pt x="760" y="245"/>
                </a:cubicBezTo>
                <a:cubicBezTo>
                  <a:pt x="742" y="258"/>
                  <a:pt x="742" y="258"/>
                  <a:pt x="742" y="258"/>
                </a:cubicBezTo>
                <a:cubicBezTo>
                  <a:pt x="737" y="260"/>
                  <a:pt x="737" y="260"/>
                  <a:pt x="737" y="260"/>
                </a:cubicBezTo>
                <a:cubicBezTo>
                  <a:pt x="729" y="265"/>
                  <a:pt x="729" y="265"/>
                  <a:pt x="729" y="265"/>
                </a:cubicBezTo>
                <a:cubicBezTo>
                  <a:pt x="729" y="263"/>
                  <a:pt x="739" y="261"/>
                  <a:pt x="725" y="267"/>
                </a:cubicBezTo>
                <a:cubicBezTo>
                  <a:pt x="722" y="270"/>
                  <a:pt x="722" y="270"/>
                  <a:pt x="722" y="270"/>
                </a:cubicBezTo>
                <a:cubicBezTo>
                  <a:pt x="725" y="271"/>
                  <a:pt x="725" y="271"/>
                  <a:pt x="725" y="271"/>
                </a:cubicBezTo>
                <a:cubicBezTo>
                  <a:pt x="723" y="269"/>
                  <a:pt x="724" y="272"/>
                  <a:pt x="721" y="273"/>
                </a:cubicBezTo>
                <a:cubicBezTo>
                  <a:pt x="720" y="272"/>
                  <a:pt x="720" y="272"/>
                  <a:pt x="720" y="272"/>
                </a:cubicBezTo>
                <a:cubicBezTo>
                  <a:pt x="714" y="277"/>
                  <a:pt x="714" y="277"/>
                  <a:pt x="714" y="277"/>
                </a:cubicBezTo>
                <a:cubicBezTo>
                  <a:pt x="712" y="278"/>
                  <a:pt x="713" y="273"/>
                  <a:pt x="709" y="281"/>
                </a:cubicBezTo>
                <a:cubicBezTo>
                  <a:pt x="710" y="283"/>
                  <a:pt x="710" y="283"/>
                  <a:pt x="710" y="283"/>
                </a:cubicBezTo>
                <a:cubicBezTo>
                  <a:pt x="706" y="286"/>
                  <a:pt x="706" y="286"/>
                  <a:pt x="706" y="286"/>
                </a:cubicBezTo>
                <a:cubicBezTo>
                  <a:pt x="707" y="281"/>
                  <a:pt x="707" y="281"/>
                  <a:pt x="707" y="281"/>
                </a:cubicBezTo>
                <a:cubicBezTo>
                  <a:pt x="705" y="282"/>
                  <a:pt x="705" y="282"/>
                  <a:pt x="705" y="282"/>
                </a:cubicBezTo>
                <a:cubicBezTo>
                  <a:pt x="702" y="286"/>
                  <a:pt x="702" y="286"/>
                  <a:pt x="702" y="286"/>
                </a:cubicBezTo>
                <a:cubicBezTo>
                  <a:pt x="704" y="289"/>
                  <a:pt x="704" y="289"/>
                  <a:pt x="704" y="289"/>
                </a:cubicBezTo>
                <a:cubicBezTo>
                  <a:pt x="700" y="291"/>
                  <a:pt x="700" y="291"/>
                  <a:pt x="700" y="291"/>
                </a:cubicBezTo>
                <a:cubicBezTo>
                  <a:pt x="697" y="292"/>
                  <a:pt x="697" y="292"/>
                  <a:pt x="697" y="292"/>
                </a:cubicBezTo>
                <a:cubicBezTo>
                  <a:pt x="682" y="302"/>
                  <a:pt x="682" y="302"/>
                  <a:pt x="682" y="302"/>
                </a:cubicBezTo>
                <a:cubicBezTo>
                  <a:pt x="680" y="304"/>
                  <a:pt x="680" y="304"/>
                  <a:pt x="680" y="304"/>
                </a:cubicBezTo>
                <a:cubicBezTo>
                  <a:pt x="685" y="303"/>
                  <a:pt x="685" y="303"/>
                  <a:pt x="685" y="303"/>
                </a:cubicBezTo>
                <a:cubicBezTo>
                  <a:pt x="696" y="297"/>
                  <a:pt x="696" y="297"/>
                  <a:pt x="696" y="297"/>
                </a:cubicBezTo>
                <a:cubicBezTo>
                  <a:pt x="697" y="295"/>
                  <a:pt x="697" y="295"/>
                  <a:pt x="697" y="295"/>
                </a:cubicBezTo>
                <a:cubicBezTo>
                  <a:pt x="703" y="292"/>
                  <a:pt x="703" y="292"/>
                  <a:pt x="703" y="292"/>
                </a:cubicBezTo>
                <a:cubicBezTo>
                  <a:pt x="708" y="292"/>
                  <a:pt x="708" y="292"/>
                  <a:pt x="708" y="292"/>
                </a:cubicBezTo>
                <a:cubicBezTo>
                  <a:pt x="715" y="287"/>
                  <a:pt x="715" y="287"/>
                  <a:pt x="715" y="287"/>
                </a:cubicBezTo>
                <a:cubicBezTo>
                  <a:pt x="719" y="287"/>
                  <a:pt x="719" y="287"/>
                  <a:pt x="719" y="287"/>
                </a:cubicBezTo>
                <a:cubicBezTo>
                  <a:pt x="720" y="283"/>
                  <a:pt x="720" y="283"/>
                  <a:pt x="720" y="283"/>
                </a:cubicBezTo>
                <a:cubicBezTo>
                  <a:pt x="728" y="280"/>
                  <a:pt x="728" y="280"/>
                  <a:pt x="728" y="280"/>
                </a:cubicBezTo>
                <a:cubicBezTo>
                  <a:pt x="732" y="277"/>
                  <a:pt x="732" y="277"/>
                  <a:pt x="732" y="277"/>
                </a:cubicBezTo>
                <a:cubicBezTo>
                  <a:pt x="732" y="276"/>
                  <a:pt x="726" y="281"/>
                  <a:pt x="733" y="275"/>
                </a:cubicBezTo>
                <a:cubicBezTo>
                  <a:pt x="736" y="277"/>
                  <a:pt x="736" y="277"/>
                  <a:pt x="736" y="277"/>
                </a:cubicBezTo>
                <a:cubicBezTo>
                  <a:pt x="738" y="275"/>
                  <a:pt x="738" y="275"/>
                  <a:pt x="738" y="275"/>
                </a:cubicBezTo>
                <a:cubicBezTo>
                  <a:pt x="735" y="274"/>
                  <a:pt x="735" y="274"/>
                  <a:pt x="735" y="274"/>
                </a:cubicBezTo>
                <a:cubicBezTo>
                  <a:pt x="737" y="272"/>
                  <a:pt x="737" y="272"/>
                  <a:pt x="737" y="272"/>
                </a:cubicBezTo>
                <a:cubicBezTo>
                  <a:pt x="738" y="274"/>
                  <a:pt x="738" y="274"/>
                  <a:pt x="738" y="274"/>
                </a:cubicBezTo>
                <a:cubicBezTo>
                  <a:pt x="743" y="272"/>
                  <a:pt x="743" y="272"/>
                  <a:pt x="743" y="272"/>
                </a:cubicBezTo>
                <a:cubicBezTo>
                  <a:pt x="746" y="268"/>
                  <a:pt x="746" y="268"/>
                  <a:pt x="746" y="268"/>
                </a:cubicBezTo>
                <a:cubicBezTo>
                  <a:pt x="749" y="268"/>
                  <a:pt x="749" y="268"/>
                  <a:pt x="749" y="268"/>
                </a:cubicBezTo>
                <a:cubicBezTo>
                  <a:pt x="751" y="264"/>
                  <a:pt x="751" y="264"/>
                  <a:pt x="751" y="264"/>
                </a:cubicBezTo>
                <a:cubicBezTo>
                  <a:pt x="756" y="263"/>
                  <a:pt x="756" y="263"/>
                  <a:pt x="756" y="263"/>
                </a:cubicBezTo>
                <a:cubicBezTo>
                  <a:pt x="757" y="260"/>
                  <a:pt x="757" y="260"/>
                  <a:pt x="757" y="260"/>
                </a:cubicBezTo>
                <a:cubicBezTo>
                  <a:pt x="765" y="257"/>
                  <a:pt x="765" y="257"/>
                  <a:pt x="765" y="257"/>
                </a:cubicBezTo>
                <a:cubicBezTo>
                  <a:pt x="771" y="252"/>
                  <a:pt x="771" y="252"/>
                  <a:pt x="771" y="252"/>
                </a:cubicBezTo>
                <a:cubicBezTo>
                  <a:pt x="771" y="251"/>
                  <a:pt x="762" y="260"/>
                  <a:pt x="775" y="250"/>
                </a:cubicBezTo>
                <a:cubicBezTo>
                  <a:pt x="774" y="253"/>
                  <a:pt x="774" y="253"/>
                  <a:pt x="774" y="253"/>
                </a:cubicBezTo>
                <a:cubicBezTo>
                  <a:pt x="775" y="254"/>
                  <a:pt x="775" y="254"/>
                  <a:pt x="775" y="254"/>
                </a:cubicBezTo>
                <a:cubicBezTo>
                  <a:pt x="776" y="252"/>
                  <a:pt x="776" y="252"/>
                  <a:pt x="776" y="252"/>
                </a:cubicBezTo>
                <a:cubicBezTo>
                  <a:pt x="781" y="254"/>
                  <a:pt x="781" y="254"/>
                  <a:pt x="781" y="254"/>
                </a:cubicBezTo>
                <a:cubicBezTo>
                  <a:pt x="781" y="250"/>
                  <a:pt x="781" y="250"/>
                  <a:pt x="781" y="250"/>
                </a:cubicBezTo>
                <a:cubicBezTo>
                  <a:pt x="779" y="248"/>
                  <a:pt x="779" y="248"/>
                  <a:pt x="779" y="248"/>
                </a:cubicBezTo>
                <a:cubicBezTo>
                  <a:pt x="779" y="247"/>
                  <a:pt x="771" y="254"/>
                  <a:pt x="781" y="246"/>
                </a:cubicBezTo>
                <a:cubicBezTo>
                  <a:pt x="791" y="238"/>
                  <a:pt x="791" y="238"/>
                  <a:pt x="791" y="238"/>
                </a:cubicBezTo>
                <a:cubicBezTo>
                  <a:pt x="795" y="237"/>
                  <a:pt x="795" y="237"/>
                  <a:pt x="795" y="237"/>
                </a:cubicBezTo>
                <a:cubicBezTo>
                  <a:pt x="798" y="233"/>
                  <a:pt x="798" y="233"/>
                  <a:pt x="798" y="233"/>
                </a:cubicBezTo>
                <a:cubicBezTo>
                  <a:pt x="801" y="233"/>
                  <a:pt x="801" y="233"/>
                  <a:pt x="801" y="233"/>
                </a:cubicBezTo>
                <a:cubicBezTo>
                  <a:pt x="801" y="231"/>
                  <a:pt x="801" y="231"/>
                  <a:pt x="801" y="231"/>
                </a:cubicBezTo>
                <a:cubicBezTo>
                  <a:pt x="802" y="226"/>
                  <a:pt x="808" y="235"/>
                  <a:pt x="808" y="227"/>
                </a:cubicBezTo>
                <a:cubicBezTo>
                  <a:pt x="809" y="224"/>
                  <a:pt x="809" y="224"/>
                  <a:pt x="809" y="224"/>
                </a:cubicBezTo>
                <a:cubicBezTo>
                  <a:pt x="812" y="224"/>
                  <a:pt x="812" y="224"/>
                  <a:pt x="812" y="224"/>
                </a:cubicBezTo>
                <a:cubicBezTo>
                  <a:pt x="811" y="225"/>
                  <a:pt x="811" y="225"/>
                  <a:pt x="811" y="225"/>
                </a:cubicBezTo>
                <a:cubicBezTo>
                  <a:pt x="812" y="225"/>
                  <a:pt x="810" y="222"/>
                  <a:pt x="812" y="226"/>
                </a:cubicBezTo>
                <a:cubicBezTo>
                  <a:pt x="814" y="224"/>
                  <a:pt x="814" y="224"/>
                  <a:pt x="814" y="224"/>
                </a:cubicBezTo>
                <a:cubicBezTo>
                  <a:pt x="813" y="223"/>
                  <a:pt x="813" y="223"/>
                  <a:pt x="813" y="223"/>
                </a:cubicBezTo>
                <a:cubicBezTo>
                  <a:pt x="821" y="216"/>
                  <a:pt x="821" y="216"/>
                  <a:pt x="821" y="216"/>
                </a:cubicBezTo>
                <a:cubicBezTo>
                  <a:pt x="824" y="215"/>
                  <a:pt x="824" y="215"/>
                  <a:pt x="824" y="215"/>
                </a:cubicBezTo>
                <a:cubicBezTo>
                  <a:pt x="826" y="212"/>
                  <a:pt x="826" y="212"/>
                  <a:pt x="826" y="212"/>
                </a:cubicBezTo>
                <a:cubicBezTo>
                  <a:pt x="828" y="213"/>
                  <a:pt x="831" y="208"/>
                  <a:pt x="833" y="212"/>
                </a:cubicBezTo>
                <a:cubicBezTo>
                  <a:pt x="833" y="206"/>
                  <a:pt x="833" y="206"/>
                  <a:pt x="833" y="206"/>
                </a:cubicBezTo>
                <a:cubicBezTo>
                  <a:pt x="834" y="203"/>
                  <a:pt x="835" y="211"/>
                  <a:pt x="839" y="203"/>
                </a:cubicBezTo>
                <a:cubicBezTo>
                  <a:pt x="841" y="203"/>
                  <a:pt x="841" y="203"/>
                  <a:pt x="841" y="203"/>
                </a:cubicBezTo>
                <a:cubicBezTo>
                  <a:pt x="841" y="204"/>
                  <a:pt x="841" y="204"/>
                  <a:pt x="841" y="204"/>
                </a:cubicBezTo>
                <a:cubicBezTo>
                  <a:pt x="843" y="203"/>
                  <a:pt x="843" y="203"/>
                  <a:pt x="843" y="203"/>
                </a:cubicBezTo>
                <a:cubicBezTo>
                  <a:pt x="841" y="201"/>
                  <a:pt x="841" y="201"/>
                  <a:pt x="841" y="201"/>
                </a:cubicBezTo>
                <a:cubicBezTo>
                  <a:pt x="841" y="199"/>
                  <a:pt x="841" y="199"/>
                  <a:pt x="841" y="199"/>
                </a:cubicBezTo>
                <a:cubicBezTo>
                  <a:pt x="846" y="198"/>
                  <a:pt x="846" y="198"/>
                  <a:pt x="846" y="198"/>
                </a:cubicBezTo>
                <a:cubicBezTo>
                  <a:pt x="846" y="196"/>
                  <a:pt x="846" y="196"/>
                  <a:pt x="846" y="196"/>
                </a:cubicBezTo>
                <a:cubicBezTo>
                  <a:pt x="851" y="198"/>
                  <a:pt x="851" y="198"/>
                  <a:pt x="851" y="198"/>
                </a:cubicBezTo>
                <a:cubicBezTo>
                  <a:pt x="852" y="197"/>
                  <a:pt x="848" y="201"/>
                  <a:pt x="853" y="197"/>
                </a:cubicBezTo>
                <a:cubicBezTo>
                  <a:pt x="850" y="194"/>
                  <a:pt x="850" y="194"/>
                  <a:pt x="850" y="194"/>
                </a:cubicBezTo>
                <a:cubicBezTo>
                  <a:pt x="859" y="189"/>
                  <a:pt x="859" y="189"/>
                  <a:pt x="859" y="189"/>
                </a:cubicBezTo>
                <a:cubicBezTo>
                  <a:pt x="859" y="185"/>
                  <a:pt x="859" y="185"/>
                  <a:pt x="859" y="185"/>
                </a:cubicBezTo>
                <a:cubicBezTo>
                  <a:pt x="865" y="183"/>
                  <a:pt x="865" y="183"/>
                  <a:pt x="865" y="183"/>
                </a:cubicBezTo>
                <a:cubicBezTo>
                  <a:pt x="866" y="180"/>
                  <a:pt x="866" y="180"/>
                  <a:pt x="866" y="180"/>
                </a:cubicBezTo>
                <a:cubicBezTo>
                  <a:pt x="872" y="177"/>
                  <a:pt x="872" y="177"/>
                  <a:pt x="872" y="177"/>
                </a:cubicBezTo>
                <a:cubicBezTo>
                  <a:pt x="879" y="178"/>
                  <a:pt x="879" y="178"/>
                  <a:pt x="879" y="178"/>
                </a:cubicBezTo>
                <a:cubicBezTo>
                  <a:pt x="880" y="178"/>
                  <a:pt x="880" y="178"/>
                  <a:pt x="880" y="178"/>
                </a:cubicBezTo>
                <a:cubicBezTo>
                  <a:pt x="879" y="181"/>
                  <a:pt x="879" y="181"/>
                  <a:pt x="879" y="181"/>
                </a:cubicBezTo>
                <a:cubicBezTo>
                  <a:pt x="875" y="180"/>
                  <a:pt x="875" y="180"/>
                  <a:pt x="875" y="180"/>
                </a:cubicBezTo>
                <a:cubicBezTo>
                  <a:pt x="872" y="182"/>
                  <a:pt x="872" y="182"/>
                  <a:pt x="872" y="182"/>
                </a:cubicBezTo>
                <a:cubicBezTo>
                  <a:pt x="874" y="188"/>
                  <a:pt x="871" y="180"/>
                  <a:pt x="879" y="183"/>
                </a:cubicBezTo>
                <a:cubicBezTo>
                  <a:pt x="879" y="184"/>
                  <a:pt x="879" y="184"/>
                  <a:pt x="879" y="184"/>
                </a:cubicBezTo>
                <a:cubicBezTo>
                  <a:pt x="880" y="185"/>
                  <a:pt x="880" y="185"/>
                  <a:pt x="880" y="185"/>
                </a:cubicBezTo>
                <a:cubicBezTo>
                  <a:pt x="881" y="185"/>
                  <a:pt x="887" y="190"/>
                  <a:pt x="882" y="182"/>
                </a:cubicBezTo>
                <a:cubicBezTo>
                  <a:pt x="887" y="182"/>
                  <a:pt x="887" y="182"/>
                  <a:pt x="887" y="182"/>
                </a:cubicBezTo>
                <a:cubicBezTo>
                  <a:pt x="885" y="183"/>
                  <a:pt x="885" y="183"/>
                  <a:pt x="885" y="183"/>
                </a:cubicBezTo>
                <a:cubicBezTo>
                  <a:pt x="884" y="187"/>
                  <a:pt x="884" y="187"/>
                  <a:pt x="884" y="187"/>
                </a:cubicBezTo>
                <a:cubicBezTo>
                  <a:pt x="883" y="187"/>
                  <a:pt x="886" y="188"/>
                  <a:pt x="882" y="187"/>
                </a:cubicBezTo>
                <a:cubicBezTo>
                  <a:pt x="881" y="188"/>
                  <a:pt x="881" y="188"/>
                  <a:pt x="881" y="188"/>
                </a:cubicBezTo>
                <a:cubicBezTo>
                  <a:pt x="882" y="191"/>
                  <a:pt x="882" y="191"/>
                  <a:pt x="882" y="191"/>
                </a:cubicBezTo>
                <a:cubicBezTo>
                  <a:pt x="882" y="194"/>
                  <a:pt x="882" y="194"/>
                  <a:pt x="882" y="194"/>
                </a:cubicBezTo>
                <a:cubicBezTo>
                  <a:pt x="881" y="194"/>
                  <a:pt x="881" y="194"/>
                  <a:pt x="881" y="194"/>
                </a:cubicBezTo>
                <a:cubicBezTo>
                  <a:pt x="881" y="197"/>
                  <a:pt x="881" y="197"/>
                  <a:pt x="881" y="197"/>
                </a:cubicBezTo>
                <a:cubicBezTo>
                  <a:pt x="883" y="199"/>
                  <a:pt x="883" y="199"/>
                  <a:pt x="883" y="199"/>
                </a:cubicBezTo>
                <a:cubicBezTo>
                  <a:pt x="886" y="193"/>
                  <a:pt x="886" y="193"/>
                  <a:pt x="886" y="193"/>
                </a:cubicBezTo>
                <a:cubicBezTo>
                  <a:pt x="891" y="195"/>
                  <a:pt x="891" y="195"/>
                  <a:pt x="891" y="195"/>
                </a:cubicBezTo>
                <a:cubicBezTo>
                  <a:pt x="889" y="198"/>
                  <a:pt x="889" y="198"/>
                  <a:pt x="889" y="198"/>
                </a:cubicBezTo>
                <a:cubicBezTo>
                  <a:pt x="884" y="198"/>
                  <a:pt x="884" y="198"/>
                  <a:pt x="884" y="198"/>
                </a:cubicBezTo>
                <a:cubicBezTo>
                  <a:pt x="884" y="199"/>
                  <a:pt x="887" y="195"/>
                  <a:pt x="884" y="200"/>
                </a:cubicBezTo>
                <a:cubicBezTo>
                  <a:pt x="882" y="198"/>
                  <a:pt x="882" y="198"/>
                  <a:pt x="882" y="198"/>
                </a:cubicBezTo>
                <a:cubicBezTo>
                  <a:pt x="876" y="201"/>
                  <a:pt x="876" y="201"/>
                  <a:pt x="876" y="201"/>
                </a:cubicBezTo>
                <a:cubicBezTo>
                  <a:pt x="873" y="201"/>
                  <a:pt x="873" y="201"/>
                  <a:pt x="873" y="201"/>
                </a:cubicBezTo>
                <a:cubicBezTo>
                  <a:pt x="873" y="205"/>
                  <a:pt x="873" y="205"/>
                  <a:pt x="873" y="205"/>
                </a:cubicBezTo>
                <a:cubicBezTo>
                  <a:pt x="869" y="206"/>
                  <a:pt x="869" y="206"/>
                  <a:pt x="869" y="206"/>
                </a:cubicBezTo>
                <a:cubicBezTo>
                  <a:pt x="867" y="208"/>
                  <a:pt x="867" y="208"/>
                  <a:pt x="867" y="208"/>
                </a:cubicBezTo>
                <a:cubicBezTo>
                  <a:pt x="861" y="209"/>
                  <a:pt x="861" y="209"/>
                  <a:pt x="861" y="209"/>
                </a:cubicBezTo>
                <a:cubicBezTo>
                  <a:pt x="861" y="211"/>
                  <a:pt x="861" y="211"/>
                  <a:pt x="861" y="211"/>
                </a:cubicBezTo>
                <a:cubicBezTo>
                  <a:pt x="852" y="216"/>
                  <a:pt x="852" y="216"/>
                  <a:pt x="852" y="216"/>
                </a:cubicBezTo>
                <a:cubicBezTo>
                  <a:pt x="854" y="212"/>
                  <a:pt x="854" y="212"/>
                  <a:pt x="854" y="212"/>
                </a:cubicBezTo>
                <a:cubicBezTo>
                  <a:pt x="855" y="212"/>
                  <a:pt x="854" y="215"/>
                  <a:pt x="851" y="213"/>
                </a:cubicBezTo>
                <a:cubicBezTo>
                  <a:pt x="851" y="212"/>
                  <a:pt x="858" y="218"/>
                  <a:pt x="851" y="210"/>
                </a:cubicBezTo>
                <a:cubicBezTo>
                  <a:pt x="846" y="212"/>
                  <a:pt x="846" y="212"/>
                  <a:pt x="846" y="212"/>
                </a:cubicBezTo>
                <a:cubicBezTo>
                  <a:pt x="845" y="213"/>
                  <a:pt x="845" y="213"/>
                  <a:pt x="845" y="213"/>
                </a:cubicBezTo>
                <a:cubicBezTo>
                  <a:pt x="851" y="214"/>
                  <a:pt x="851" y="214"/>
                  <a:pt x="851" y="214"/>
                </a:cubicBezTo>
                <a:cubicBezTo>
                  <a:pt x="847" y="219"/>
                  <a:pt x="847" y="219"/>
                  <a:pt x="847" y="219"/>
                </a:cubicBezTo>
                <a:cubicBezTo>
                  <a:pt x="847" y="221"/>
                  <a:pt x="847" y="221"/>
                  <a:pt x="847" y="221"/>
                </a:cubicBezTo>
                <a:cubicBezTo>
                  <a:pt x="851" y="220"/>
                  <a:pt x="851" y="220"/>
                  <a:pt x="851" y="220"/>
                </a:cubicBezTo>
                <a:cubicBezTo>
                  <a:pt x="848" y="223"/>
                  <a:pt x="848" y="223"/>
                  <a:pt x="848" y="223"/>
                </a:cubicBezTo>
                <a:cubicBezTo>
                  <a:pt x="844" y="224"/>
                  <a:pt x="844" y="224"/>
                  <a:pt x="844" y="224"/>
                </a:cubicBezTo>
                <a:cubicBezTo>
                  <a:pt x="839" y="222"/>
                  <a:pt x="839" y="222"/>
                  <a:pt x="839" y="222"/>
                </a:cubicBezTo>
                <a:cubicBezTo>
                  <a:pt x="841" y="220"/>
                  <a:pt x="841" y="220"/>
                  <a:pt x="841" y="220"/>
                </a:cubicBezTo>
                <a:cubicBezTo>
                  <a:pt x="843" y="218"/>
                  <a:pt x="843" y="218"/>
                  <a:pt x="843" y="218"/>
                </a:cubicBezTo>
                <a:cubicBezTo>
                  <a:pt x="841" y="218"/>
                  <a:pt x="841" y="218"/>
                  <a:pt x="841" y="218"/>
                </a:cubicBezTo>
                <a:cubicBezTo>
                  <a:pt x="831" y="225"/>
                  <a:pt x="831" y="225"/>
                  <a:pt x="831" y="225"/>
                </a:cubicBezTo>
                <a:cubicBezTo>
                  <a:pt x="829" y="225"/>
                  <a:pt x="842" y="223"/>
                  <a:pt x="827" y="227"/>
                </a:cubicBezTo>
                <a:cubicBezTo>
                  <a:pt x="821" y="234"/>
                  <a:pt x="821" y="234"/>
                  <a:pt x="821" y="234"/>
                </a:cubicBezTo>
                <a:cubicBezTo>
                  <a:pt x="808" y="242"/>
                  <a:pt x="808" y="242"/>
                  <a:pt x="808" y="242"/>
                </a:cubicBezTo>
                <a:cubicBezTo>
                  <a:pt x="807" y="243"/>
                  <a:pt x="807" y="243"/>
                  <a:pt x="807" y="243"/>
                </a:cubicBezTo>
                <a:cubicBezTo>
                  <a:pt x="808" y="242"/>
                  <a:pt x="808" y="244"/>
                  <a:pt x="809" y="243"/>
                </a:cubicBezTo>
                <a:cubicBezTo>
                  <a:pt x="793" y="254"/>
                  <a:pt x="793" y="254"/>
                  <a:pt x="793" y="254"/>
                </a:cubicBezTo>
                <a:cubicBezTo>
                  <a:pt x="791" y="255"/>
                  <a:pt x="791" y="255"/>
                  <a:pt x="791" y="255"/>
                </a:cubicBezTo>
                <a:cubicBezTo>
                  <a:pt x="792" y="259"/>
                  <a:pt x="792" y="259"/>
                  <a:pt x="792" y="259"/>
                </a:cubicBezTo>
                <a:cubicBezTo>
                  <a:pt x="793" y="259"/>
                  <a:pt x="787" y="261"/>
                  <a:pt x="793" y="258"/>
                </a:cubicBezTo>
                <a:cubicBezTo>
                  <a:pt x="793" y="256"/>
                  <a:pt x="793" y="256"/>
                  <a:pt x="793" y="256"/>
                </a:cubicBezTo>
                <a:cubicBezTo>
                  <a:pt x="793" y="255"/>
                  <a:pt x="786" y="262"/>
                  <a:pt x="797" y="256"/>
                </a:cubicBezTo>
                <a:cubicBezTo>
                  <a:pt x="797" y="254"/>
                  <a:pt x="797" y="254"/>
                  <a:pt x="797" y="254"/>
                </a:cubicBezTo>
                <a:cubicBezTo>
                  <a:pt x="806" y="250"/>
                  <a:pt x="806" y="250"/>
                  <a:pt x="806" y="250"/>
                </a:cubicBezTo>
                <a:cubicBezTo>
                  <a:pt x="812" y="242"/>
                  <a:pt x="812" y="242"/>
                  <a:pt x="812" y="242"/>
                </a:cubicBezTo>
                <a:cubicBezTo>
                  <a:pt x="824" y="234"/>
                  <a:pt x="824" y="234"/>
                  <a:pt x="824" y="234"/>
                </a:cubicBezTo>
                <a:cubicBezTo>
                  <a:pt x="823" y="234"/>
                  <a:pt x="823" y="234"/>
                  <a:pt x="823" y="234"/>
                </a:cubicBezTo>
                <a:cubicBezTo>
                  <a:pt x="829" y="231"/>
                  <a:pt x="829" y="231"/>
                  <a:pt x="829" y="231"/>
                </a:cubicBezTo>
                <a:cubicBezTo>
                  <a:pt x="831" y="227"/>
                  <a:pt x="831" y="227"/>
                  <a:pt x="831" y="227"/>
                </a:cubicBezTo>
                <a:cubicBezTo>
                  <a:pt x="837" y="224"/>
                  <a:pt x="837" y="224"/>
                  <a:pt x="837" y="224"/>
                </a:cubicBezTo>
                <a:cubicBezTo>
                  <a:pt x="838" y="227"/>
                  <a:pt x="846" y="216"/>
                  <a:pt x="837" y="229"/>
                </a:cubicBezTo>
                <a:cubicBezTo>
                  <a:pt x="838" y="229"/>
                  <a:pt x="838" y="229"/>
                  <a:pt x="838" y="229"/>
                </a:cubicBezTo>
                <a:cubicBezTo>
                  <a:pt x="837" y="231"/>
                  <a:pt x="837" y="231"/>
                  <a:pt x="837" y="231"/>
                </a:cubicBezTo>
                <a:cubicBezTo>
                  <a:pt x="834" y="232"/>
                  <a:pt x="834" y="232"/>
                  <a:pt x="834" y="232"/>
                </a:cubicBezTo>
                <a:cubicBezTo>
                  <a:pt x="829" y="231"/>
                  <a:pt x="829" y="231"/>
                  <a:pt x="829" y="231"/>
                </a:cubicBezTo>
                <a:cubicBezTo>
                  <a:pt x="827" y="233"/>
                  <a:pt x="827" y="233"/>
                  <a:pt x="827" y="233"/>
                </a:cubicBezTo>
                <a:cubicBezTo>
                  <a:pt x="830" y="235"/>
                  <a:pt x="830" y="235"/>
                  <a:pt x="830" y="235"/>
                </a:cubicBezTo>
                <a:cubicBezTo>
                  <a:pt x="833" y="235"/>
                  <a:pt x="833" y="235"/>
                  <a:pt x="833" y="235"/>
                </a:cubicBezTo>
                <a:cubicBezTo>
                  <a:pt x="823" y="238"/>
                  <a:pt x="823" y="238"/>
                  <a:pt x="823" y="238"/>
                </a:cubicBezTo>
                <a:cubicBezTo>
                  <a:pt x="823" y="240"/>
                  <a:pt x="823" y="240"/>
                  <a:pt x="823" y="240"/>
                </a:cubicBezTo>
                <a:cubicBezTo>
                  <a:pt x="822" y="241"/>
                  <a:pt x="830" y="241"/>
                  <a:pt x="821" y="240"/>
                </a:cubicBezTo>
                <a:cubicBezTo>
                  <a:pt x="814" y="242"/>
                  <a:pt x="814" y="242"/>
                  <a:pt x="814" y="242"/>
                </a:cubicBezTo>
                <a:cubicBezTo>
                  <a:pt x="818" y="243"/>
                  <a:pt x="818" y="243"/>
                  <a:pt x="818" y="243"/>
                </a:cubicBezTo>
                <a:cubicBezTo>
                  <a:pt x="818" y="244"/>
                  <a:pt x="818" y="245"/>
                  <a:pt x="816" y="244"/>
                </a:cubicBezTo>
                <a:cubicBezTo>
                  <a:pt x="817" y="244"/>
                  <a:pt x="820" y="241"/>
                  <a:pt x="817" y="247"/>
                </a:cubicBezTo>
                <a:cubicBezTo>
                  <a:pt x="818" y="246"/>
                  <a:pt x="822" y="242"/>
                  <a:pt x="813" y="246"/>
                </a:cubicBezTo>
                <a:cubicBezTo>
                  <a:pt x="812" y="246"/>
                  <a:pt x="812" y="246"/>
                  <a:pt x="812" y="246"/>
                </a:cubicBezTo>
                <a:cubicBezTo>
                  <a:pt x="815" y="248"/>
                  <a:pt x="815" y="248"/>
                  <a:pt x="815" y="248"/>
                </a:cubicBezTo>
                <a:cubicBezTo>
                  <a:pt x="810" y="248"/>
                  <a:pt x="810" y="248"/>
                  <a:pt x="810" y="248"/>
                </a:cubicBezTo>
                <a:cubicBezTo>
                  <a:pt x="803" y="254"/>
                  <a:pt x="803" y="254"/>
                  <a:pt x="803" y="254"/>
                </a:cubicBezTo>
                <a:cubicBezTo>
                  <a:pt x="803" y="255"/>
                  <a:pt x="803" y="255"/>
                  <a:pt x="803" y="255"/>
                </a:cubicBezTo>
                <a:cubicBezTo>
                  <a:pt x="802" y="255"/>
                  <a:pt x="802" y="255"/>
                  <a:pt x="802" y="255"/>
                </a:cubicBezTo>
                <a:cubicBezTo>
                  <a:pt x="800" y="256"/>
                  <a:pt x="795" y="255"/>
                  <a:pt x="798" y="259"/>
                </a:cubicBezTo>
                <a:cubicBezTo>
                  <a:pt x="795" y="261"/>
                  <a:pt x="795" y="261"/>
                  <a:pt x="795" y="261"/>
                </a:cubicBezTo>
                <a:cubicBezTo>
                  <a:pt x="795" y="263"/>
                  <a:pt x="795" y="263"/>
                  <a:pt x="795" y="263"/>
                </a:cubicBezTo>
                <a:cubicBezTo>
                  <a:pt x="792" y="263"/>
                  <a:pt x="792" y="263"/>
                  <a:pt x="792" y="263"/>
                </a:cubicBezTo>
                <a:cubicBezTo>
                  <a:pt x="792" y="264"/>
                  <a:pt x="792" y="264"/>
                  <a:pt x="792" y="264"/>
                </a:cubicBezTo>
                <a:cubicBezTo>
                  <a:pt x="785" y="269"/>
                  <a:pt x="785" y="269"/>
                  <a:pt x="785" y="269"/>
                </a:cubicBezTo>
                <a:cubicBezTo>
                  <a:pt x="784" y="272"/>
                  <a:pt x="784" y="272"/>
                  <a:pt x="784" y="272"/>
                </a:cubicBezTo>
                <a:cubicBezTo>
                  <a:pt x="776" y="276"/>
                  <a:pt x="776" y="276"/>
                  <a:pt x="776" y="276"/>
                </a:cubicBezTo>
                <a:cubicBezTo>
                  <a:pt x="775" y="277"/>
                  <a:pt x="775" y="277"/>
                  <a:pt x="775" y="277"/>
                </a:cubicBezTo>
                <a:cubicBezTo>
                  <a:pt x="777" y="278"/>
                  <a:pt x="777" y="278"/>
                  <a:pt x="777" y="278"/>
                </a:cubicBezTo>
                <a:cubicBezTo>
                  <a:pt x="775" y="278"/>
                  <a:pt x="775" y="278"/>
                  <a:pt x="775" y="278"/>
                </a:cubicBezTo>
                <a:cubicBezTo>
                  <a:pt x="758" y="290"/>
                  <a:pt x="758" y="290"/>
                  <a:pt x="758" y="290"/>
                </a:cubicBezTo>
                <a:cubicBezTo>
                  <a:pt x="754" y="294"/>
                  <a:pt x="754" y="294"/>
                  <a:pt x="754" y="294"/>
                </a:cubicBezTo>
                <a:cubicBezTo>
                  <a:pt x="747" y="298"/>
                  <a:pt x="747" y="298"/>
                  <a:pt x="747" y="298"/>
                </a:cubicBezTo>
                <a:cubicBezTo>
                  <a:pt x="745" y="300"/>
                  <a:pt x="745" y="300"/>
                  <a:pt x="745" y="300"/>
                </a:cubicBezTo>
                <a:cubicBezTo>
                  <a:pt x="746" y="301"/>
                  <a:pt x="746" y="301"/>
                  <a:pt x="746" y="301"/>
                </a:cubicBezTo>
                <a:cubicBezTo>
                  <a:pt x="747" y="300"/>
                  <a:pt x="747" y="300"/>
                  <a:pt x="747" y="300"/>
                </a:cubicBezTo>
                <a:cubicBezTo>
                  <a:pt x="748" y="301"/>
                  <a:pt x="748" y="301"/>
                  <a:pt x="748" y="301"/>
                </a:cubicBezTo>
                <a:cubicBezTo>
                  <a:pt x="763" y="293"/>
                  <a:pt x="763" y="293"/>
                  <a:pt x="763" y="293"/>
                </a:cubicBezTo>
                <a:cubicBezTo>
                  <a:pt x="766" y="293"/>
                  <a:pt x="766" y="293"/>
                  <a:pt x="766" y="293"/>
                </a:cubicBezTo>
                <a:cubicBezTo>
                  <a:pt x="784" y="281"/>
                  <a:pt x="784" y="281"/>
                  <a:pt x="784" y="281"/>
                </a:cubicBezTo>
                <a:cubicBezTo>
                  <a:pt x="784" y="278"/>
                  <a:pt x="787" y="284"/>
                  <a:pt x="787" y="280"/>
                </a:cubicBezTo>
                <a:cubicBezTo>
                  <a:pt x="802" y="271"/>
                  <a:pt x="802" y="271"/>
                  <a:pt x="802" y="271"/>
                </a:cubicBezTo>
                <a:cubicBezTo>
                  <a:pt x="793" y="280"/>
                  <a:pt x="793" y="280"/>
                  <a:pt x="793" y="280"/>
                </a:cubicBezTo>
                <a:cubicBezTo>
                  <a:pt x="790" y="283"/>
                  <a:pt x="790" y="283"/>
                  <a:pt x="790" y="283"/>
                </a:cubicBezTo>
                <a:cubicBezTo>
                  <a:pt x="799" y="282"/>
                  <a:pt x="799" y="282"/>
                  <a:pt x="799" y="282"/>
                </a:cubicBezTo>
                <a:cubicBezTo>
                  <a:pt x="800" y="281"/>
                  <a:pt x="801" y="287"/>
                  <a:pt x="802" y="279"/>
                </a:cubicBezTo>
                <a:cubicBezTo>
                  <a:pt x="805" y="281"/>
                  <a:pt x="805" y="281"/>
                  <a:pt x="805" y="281"/>
                </a:cubicBezTo>
                <a:cubicBezTo>
                  <a:pt x="797" y="286"/>
                  <a:pt x="797" y="286"/>
                  <a:pt x="797" y="286"/>
                </a:cubicBezTo>
                <a:cubicBezTo>
                  <a:pt x="797" y="287"/>
                  <a:pt x="797" y="287"/>
                  <a:pt x="797" y="287"/>
                </a:cubicBezTo>
                <a:cubicBezTo>
                  <a:pt x="793" y="290"/>
                  <a:pt x="793" y="290"/>
                  <a:pt x="793" y="290"/>
                </a:cubicBezTo>
                <a:cubicBezTo>
                  <a:pt x="793" y="291"/>
                  <a:pt x="793" y="291"/>
                  <a:pt x="793" y="291"/>
                </a:cubicBezTo>
                <a:cubicBezTo>
                  <a:pt x="792" y="290"/>
                  <a:pt x="792" y="290"/>
                  <a:pt x="792" y="290"/>
                </a:cubicBezTo>
                <a:cubicBezTo>
                  <a:pt x="790" y="290"/>
                  <a:pt x="790" y="290"/>
                  <a:pt x="790" y="290"/>
                </a:cubicBezTo>
                <a:cubicBezTo>
                  <a:pt x="789" y="292"/>
                  <a:pt x="789" y="292"/>
                  <a:pt x="789" y="292"/>
                </a:cubicBezTo>
                <a:cubicBezTo>
                  <a:pt x="790" y="292"/>
                  <a:pt x="790" y="292"/>
                  <a:pt x="790" y="292"/>
                </a:cubicBezTo>
                <a:cubicBezTo>
                  <a:pt x="790" y="294"/>
                  <a:pt x="790" y="294"/>
                  <a:pt x="790" y="294"/>
                </a:cubicBezTo>
                <a:cubicBezTo>
                  <a:pt x="785" y="296"/>
                  <a:pt x="798" y="298"/>
                  <a:pt x="785" y="295"/>
                </a:cubicBezTo>
                <a:cubicBezTo>
                  <a:pt x="783" y="299"/>
                  <a:pt x="783" y="299"/>
                  <a:pt x="783" y="299"/>
                </a:cubicBezTo>
                <a:cubicBezTo>
                  <a:pt x="784" y="301"/>
                  <a:pt x="784" y="301"/>
                  <a:pt x="784" y="301"/>
                </a:cubicBezTo>
                <a:cubicBezTo>
                  <a:pt x="785" y="301"/>
                  <a:pt x="788" y="302"/>
                  <a:pt x="787" y="298"/>
                </a:cubicBezTo>
                <a:cubicBezTo>
                  <a:pt x="788" y="299"/>
                  <a:pt x="790" y="298"/>
                  <a:pt x="791" y="298"/>
                </a:cubicBezTo>
                <a:cubicBezTo>
                  <a:pt x="790" y="297"/>
                  <a:pt x="790" y="297"/>
                  <a:pt x="790" y="297"/>
                </a:cubicBezTo>
                <a:cubicBezTo>
                  <a:pt x="789" y="298"/>
                  <a:pt x="789" y="298"/>
                  <a:pt x="789" y="298"/>
                </a:cubicBezTo>
                <a:cubicBezTo>
                  <a:pt x="790" y="295"/>
                  <a:pt x="780" y="302"/>
                  <a:pt x="793" y="296"/>
                </a:cubicBezTo>
                <a:cubicBezTo>
                  <a:pt x="791" y="301"/>
                  <a:pt x="791" y="301"/>
                  <a:pt x="791" y="301"/>
                </a:cubicBezTo>
                <a:cubicBezTo>
                  <a:pt x="798" y="302"/>
                  <a:pt x="798" y="302"/>
                  <a:pt x="798" y="302"/>
                </a:cubicBezTo>
                <a:cubicBezTo>
                  <a:pt x="794" y="301"/>
                  <a:pt x="800" y="308"/>
                  <a:pt x="798" y="299"/>
                </a:cubicBezTo>
                <a:cubicBezTo>
                  <a:pt x="795" y="299"/>
                  <a:pt x="795" y="299"/>
                  <a:pt x="795" y="299"/>
                </a:cubicBezTo>
                <a:cubicBezTo>
                  <a:pt x="796" y="297"/>
                  <a:pt x="800" y="296"/>
                  <a:pt x="801" y="300"/>
                </a:cubicBezTo>
                <a:cubicBezTo>
                  <a:pt x="809" y="298"/>
                  <a:pt x="809" y="298"/>
                  <a:pt x="809" y="298"/>
                </a:cubicBezTo>
                <a:cubicBezTo>
                  <a:pt x="810" y="294"/>
                  <a:pt x="810" y="294"/>
                  <a:pt x="810" y="294"/>
                </a:cubicBezTo>
                <a:cubicBezTo>
                  <a:pt x="810" y="296"/>
                  <a:pt x="810" y="296"/>
                  <a:pt x="810" y="296"/>
                </a:cubicBezTo>
                <a:cubicBezTo>
                  <a:pt x="819" y="297"/>
                  <a:pt x="819" y="297"/>
                  <a:pt x="819" y="297"/>
                </a:cubicBezTo>
                <a:cubicBezTo>
                  <a:pt x="820" y="295"/>
                  <a:pt x="820" y="295"/>
                  <a:pt x="820" y="295"/>
                </a:cubicBezTo>
                <a:cubicBezTo>
                  <a:pt x="824" y="295"/>
                  <a:pt x="824" y="295"/>
                  <a:pt x="824" y="295"/>
                </a:cubicBezTo>
                <a:cubicBezTo>
                  <a:pt x="824" y="292"/>
                  <a:pt x="824" y="292"/>
                  <a:pt x="824" y="292"/>
                </a:cubicBezTo>
                <a:cubicBezTo>
                  <a:pt x="827" y="289"/>
                  <a:pt x="825" y="295"/>
                  <a:pt x="827" y="295"/>
                </a:cubicBezTo>
                <a:cubicBezTo>
                  <a:pt x="829" y="294"/>
                  <a:pt x="829" y="294"/>
                  <a:pt x="829" y="294"/>
                </a:cubicBezTo>
                <a:cubicBezTo>
                  <a:pt x="831" y="295"/>
                  <a:pt x="831" y="295"/>
                  <a:pt x="831" y="295"/>
                </a:cubicBezTo>
                <a:cubicBezTo>
                  <a:pt x="833" y="292"/>
                  <a:pt x="833" y="292"/>
                  <a:pt x="833" y="292"/>
                </a:cubicBezTo>
                <a:cubicBezTo>
                  <a:pt x="844" y="291"/>
                  <a:pt x="844" y="291"/>
                  <a:pt x="844" y="291"/>
                </a:cubicBezTo>
                <a:cubicBezTo>
                  <a:pt x="844" y="290"/>
                  <a:pt x="844" y="290"/>
                  <a:pt x="844" y="290"/>
                </a:cubicBezTo>
                <a:cubicBezTo>
                  <a:pt x="847" y="291"/>
                  <a:pt x="847" y="291"/>
                  <a:pt x="847" y="291"/>
                </a:cubicBezTo>
                <a:cubicBezTo>
                  <a:pt x="851" y="289"/>
                  <a:pt x="851" y="289"/>
                  <a:pt x="851" y="289"/>
                </a:cubicBezTo>
                <a:cubicBezTo>
                  <a:pt x="860" y="288"/>
                  <a:pt x="860" y="288"/>
                  <a:pt x="860" y="288"/>
                </a:cubicBezTo>
                <a:cubicBezTo>
                  <a:pt x="862" y="286"/>
                  <a:pt x="862" y="286"/>
                  <a:pt x="862" y="286"/>
                </a:cubicBezTo>
                <a:cubicBezTo>
                  <a:pt x="861" y="286"/>
                  <a:pt x="859" y="289"/>
                  <a:pt x="865" y="287"/>
                </a:cubicBezTo>
                <a:cubicBezTo>
                  <a:pt x="866" y="286"/>
                  <a:pt x="866" y="286"/>
                  <a:pt x="866" y="286"/>
                </a:cubicBezTo>
                <a:cubicBezTo>
                  <a:pt x="867" y="287"/>
                  <a:pt x="867" y="287"/>
                  <a:pt x="867" y="287"/>
                </a:cubicBezTo>
                <a:cubicBezTo>
                  <a:pt x="863" y="289"/>
                  <a:pt x="863" y="289"/>
                  <a:pt x="863" y="289"/>
                </a:cubicBezTo>
                <a:cubicBezTo>
                  <a:pt x="863" y="291"/>
                  <a:pt x="863" y="291"/>
                  <a:pt x="863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71" y="287"/>
                  <a:pt x="871" y="287"/>
                  <a:pt x="871" y="287"/>
                </a:cubicBezTo>
                <a:cubicBezTo>
                  <a:pt x="869" y="286"/>
                  <a:pt x="869" y="286"/>
                  <a:pt x="869" y="286"/>
                </a:cubicBezTo>
                <a:cubicBezTo>
                  <a:pt x="880" y="283"/>
                  <a:pt x="880" y="283"/>
                  <a:pt x="880" y="283"/>
                </a:cubicBezTo>
                <a:cubicBezTo>
                  <a:pt x="880" y="283"/>
                  <a:pt x="880" y="283"/>
                  <a:pt x="880" y="283"/>
                </a:cubicBezTo>
                <a:cubicBezTo>
                  <a:pt x="882" y="281"/>
                  <a:pt x="882" y="281"/>
                  <a:pt x="882" y="281"/>
                </a:cubicBezTo>
                <a:cubicBezTo>
                  <a:pt x="884" y="282"/>
                  <a:pt x="884" y="282"/>
                  <a:pt x="884" y="282"/>
                </a:cubicBezTo>
                <a:cubicBezTo>
                  <a:pt x="886" y="284"/>
                  <a:pt x="888" y="281"/>
                  <a:pt x="890" y="282"/>
                </a:cubicBezTo>
                <a:cubicBezTo>
                  <a:pt x="890" y="283"/>
                  <a:pt x="892" y="281"/>
                  <a:pt x="890" y="283"/>
                </a:cubicBezTo>
                <a:cubicBezTo>
                  <a:pt x="890" y="283"/>
                  <a:pt x="891" y="283"/>
                  <a:pt x="891" y="283"/>
                </a:cubicBezTo>
                <a:cubicBezTo>
                  <a:pt x="892" y="280"/>
                  <a:pt x="892" y="280"/>
                  <a:pt x="892" y="280"/>
                </a:cubicBezTo>
                <a:cubicBezTo>
                  <a:pt x="899" y="279"/>
                  <a:pt x="899" y="279"/>
                  <a:pt x="899" y="279"/>
                </a:cubicBezTo>
                <a:cubicBezTo>
                  <a:pt x="899" y="275"/>
                  <a:pt x="899" y="275"/>
                  <a:pt x="899" y="275"/>
                </a:cubicBezTo>
                <a:cubicBezTo>
                  <a:pt x="904" y="278"/>
                  <a:pt x="904" y="278"/>
                  <a:pt x="904" y="278"/>
                </a:cubicBezTo>
                <a:cubicBezTo>
                  <a:pt x="909" y="277"/>
                  <a:pt x="909" y="277"/>
                  <a:pt x="909" y="277"/>
                </a:cubicBezTo>
                <a:cubicBezTo>
                  <a:pt x="908" y="275"/>
                  <a:pt x="908" y="275"/>
                  <a:pt x="908" y="275"/>
                </a:cubicBezTo>
                <a:cubicBezTo>
                  <a:pt x="911" y="271"/>
                  <a:pt x="911" y="271"/>
                  <a:pt x="911" y="271"/>
                </a:cubicBezTo>
                <a:cubicBezTo>
                  <a:pt x="913" y="271"/>
                  <a:pt x="913" y="271"/>
                  <a:pt x="913" y="271"/>
                </a:cubicBezTo>
                <a:cubicBezTo>
                  <a:pt x="916" y="271"/>
                  <a:pt x="916" y="271"/>
                  <a:pt x="916" y="271"/>
                </a:cubicBezTo>
                <a:cubicBezTo>
                  <a:pt x="920" y="268"/>
                  <a:pt x="920" y="268"/>
                  <a:pt x="920" y="268"/>
                </a:cubicBezTo>
                <a:cubicBezTo>
                  <a:pt x="921" y="271"/>
                  <a:pt x="921" y="271"/>
                  <a:pt x="921" y="271"/>
                </a:cubicBezTo>
                <a:cubicBezTo>
                  <a:pt x="925" y="271"/>
                  <a:pt x="925" y="271"/>
                  <a:pt x="925" y="271"/>
                </a:cubicBezTo>
                <a:cubicBezTo>
                  <a:pt x="926" y="272"/>
                  <a:pt x="919" y="273"/>
                  <a:pt x="926" y="268"/>
                </a:cubicBezTo>
                <a:cubicBezTo>
                  <a:pt x="923" y="267"/>
                  <a:pt x="923" y="267"/>
                  <a:pt x="923" y="267"/>
                </a:cubicBezTo>
                <a:cubicBezTo>
                  <a:pt x="923" y="267"/>
                  <a:pt x="920" y="268"/>
                  <a:pt x="924" y="266"/>
                </a:cubicBezTo>
                <a:cubicBezTo>
                  <a:pt x="920" y="266"/>
                  <a:pt x="920" y="266"/>
                  <a:pt x="920" y="266"/>
                </a:cubicBezTo>
                <a:cubicBezTo>
                  <a:pt x="920" y="262"/>
                  <a:pt x="920" y="262"/>
                  <a:pt x="920" y="262"/>
                </a:cubicBezTo>
                <a:cubicBezTo>
                  <a:pt x="922" y="260"/>
                  <a:pt x="922" y="260"/>
                  <a:pt x="922" y="260"/>
                </a:cubicBezTo>
                <a:cubicBezTo>
                  <a:pt x="928" y="261"/>
                  <a:pt x="928" y="261"/>
                  <a:pt x="928" y="261"/>
                </a:cubicBezTo>
                <a:cubicBezTo>
                  <a:pt x="934" y="257"/>
                  <a:pt x="934" y="257"/>
                  <a:pt x="934" y="257"/>
                </a:cubicBezTo>
                <a:cubicBezTo>
                  <a:pt x="935" y="258"/>
                  <a:pt x="937" y="256"/>
                  <a:pt x="939" y="255"/>
                </a:cubicBezTo>
                <a:cubicBezTo>
                  <a:pt x="940" y="256"/>
                  <a:pt x="940" y="256"/>
                  <a:pt x="940" y="256"/>
                </a:cubicBezTo>
                <a:cubicBezTo>
                  <a:pt x="944" y="252"/>
                  <a:pt x="944" y="252"/>
                  <a:pt x="944" y="252"/>
                </a:cubicBezTo>
                <a:cubicBezTo>
                  <a:pt x="945" y="250"/>
                  <a:pt x="945" y="250"/>
                  <a:pt x="945" y="250"/>
                </a:cubicBezTo>
                <a:cubicBezTo>
                  <a:pt x="947" y="248"/>
                  <a:pt x="947" y="248"/>
                  <a:pt x="947" y="248"/>
                </a:cubicBezTo>
                <a:cubicBezTo>
                  <a:pt x="955" y="246"/>
                  <a:pt x="955" y="246"/>
                  <a:pt x="955" y="246"/>
                </a:cubicBezTo>
                <a:cubicBezTo>
                  <a:pt x="954" y="245"/>
                  <a:pt x="957" y="242"/>
                  <a:pt x="952" y="243"/>
                </a:cubicBezTo>
                <a:cubicBezTo>
                  <a:pt x="957" y="241"/>
                  <a:pt x="957" y="241"/>
                  <a:pt x="957" y="241"/>
                </a:cubicBezTo>
                <a:cubicBezTo>
                  <a:pt x="956" y="240"/>
                  <a:pt x="956" y="240"/>
                  <a:pt x="956" y="240"/>
                </a:cubicBezTo>
                <a:cubicBezTo>
                  <a:pt x="959" y="239"/>
                  <a:pt x="959" y="239"/>
                  <a:pt x="959" y="239"/>
                </a:cubicBezTo>
                <a:cubicBezTo>
                  <a:pt x="968" y="230"/>
                  <a:pt x="968" y="230"/>
                  <a:pt x="968" y="230"/>
                </a:cubicBezTo>
                <a:cubicBezTo>
                  <a:pt x="968" y="229"/>
                  <a:pt x="965" y="231"/>
                  <a:pt x="968" y="227"/>
                </a:cubicBezTo>
                <a:cubicBezTo>
                  <a:pt x="973" y="229"/>
                  <a:pt x="973" y="229"/>
                  <a:pt x="973" y="229"/>
                </a:cubicBezTo>
                <a:cubicBezTo>
                  <a:pt x="977" y="223"/>
                  <a:pt x="977" y="223"/>
                  <a:pt x="977" y="223"/>
                </a:cubicBezTo>
                <a:cubicBezTo>
                  <a:pt x="973" y="222"/>
                  <a:pt x="973" y="222"/>
                  <a:pt x="973" y="222"/>
                </a:cubicBezTo>
                <a:cubicBezTo>
                  <a:pt x="973" y="222"/>
                  <a:pt x="977" y="222"/>
                  <a:pt x="972" y="220"/>
                </a:cubicBezTo>
                <a:cubicBezTo>
                  <a:pt x="981" y="212"/>
                  <a:pt x="981" y="212"/>
                  <a:pt x="981" y="212"/>
                </a:cubicBezTo>
                <a:cubicBezTo>
                  <a:pt x="981" y="215"/>
                  <a:pt x="981" y="215"/>
                  <a:pt x="981" y="215"/>
                </a:cubicBezTo>
                <a:cubicBezTo>
                  <a:pt x="988" y="214"/>
                  <a:pt x="988" y="214"/>
                  <a:pt x="988" y="214"/>
                </a:cubicBezTo>
                <a:cubicBezTo>
                  <a:pt x="989" y="215"/>
                  <a:pt x="982" y="217"/>
                  <a:pt x="991" y="215"/>
                </a:cubicBezTo>
                <a:cubicBezTo>
                  <a:pt x="989" y="210"/>
                  <a:pt x="989" y="210"/>
                  <a:pt x="989" y="210"/>
                </a:cubicBezTo>
                <a:cubicBezTo>
                  <a:pt x="987" y="211"/>
                  <a:pt x="987" y="211"/>
                  <a:pt x="987" y="211"/>
                </a:cubicBezTo>
                <a:cubicBezTo>
                  <a:pt x="986" y="211"/>
                  <a:pt x="986" y="211"/>
                  <a:pt x="986" y="211"/>
                </a:cubicBezTo>
                <a:cubicBezTo>
                  <a:pt x="989" y="207"/>
                  <a:pt x="989" y="207"/>
                  <a:pt x="989" y="207"/>
                </a:cubicBezTo>
                <a:cubicBezTo>
                  <a:pt x="992" y="208"/>
                  <a:pt x="992" y="208"/>
                  <a:pt x="992" y="208"/>
                </a:cubicBezTo>
                <a:cubicBezTo>
                  <a:pt x="997" y="210"/>
                  <a:pt x="997" y="210"/>
                  <a:pt x="997" y="210"/>
                </a:cubicBezTo>
                <a:cubicBezTo>
                  <a:pt x="998" y="209"/>
                  <a:pt x="998" y="209"/>
                  <a:pt x="998" y="209"/>
                </a:cubicBezTo>
                <a:cubicBezTo>
                  <a:pt x="994" y="206"/>
                  <a:pt x="994" y="206"/>
                  <a:pt x="994" y="206"/>
                </a:cubicBezTo>
                <a:cubicBezTo>
                  <a:pt x="1002" y="200"/>
                  <a:pt x="1002" y="200"/>
                  <a:pt x="1002" y="200"/>
                </a:cubicBezTo>
                <a:cubicBezTo>
                  <a:pt x="1001" y="198"/>
                  <a:pt x="1001" y="198"/>
                  <a:pt x="1001" y="198"/>
                </a:cubicBezTo>
                <a:cubicBezTo>
                  <a:pt x="998" y="198"/>
                  <a:pt x="998" y="198"/>
                  <a:pt x="998" y="198"/>
                </a:cubicBezTo>
                <a:cubicBezTo>
                  <a:pt x="997" y="198"/>
                  <a:pt x="997" y="198"/>
                  <a:pt x="997" y="198"/>
                </a:cubicBezTo>
                <a:cubicBezTo>
                  <a:pt x="1002" y="194"/>
                  <a:pt x="1002" y="194"/>
                  <a:pt x="1002" y="194"/>
                </a:cubicBezTo>
                <a:cubicBezTo>
                  <a:pt x="1004" y="196"/>
                  <a:pt x="997" y="195"/>
                  <a:pt x="1004" y="197"/>
                </a:cubicBezTo>
                <a:cubicBezTo>
                  <a:pt x="1010" y="194"/>
                  <a:pt x="1010" y="194"/>
                  <a:pt x="1010" y="194"/>
                </a:cubicBezTo>
                <a:cubicBezTo>
                  <a:pt x="1008" y="190"/>
                  <a:pt x="1008" y="190"/>
                  <a:pt x="1008" y="190"/>
                </a:cubicBezTo>
                <a:cubicBezTo>
                  <a:pt x="1011" y="187"/>
                  <a:pt x="1011" y="187"/>
                  <a:pt x="1011" y="187"/>
                </a:cubicBezTo>
                <a:cubicBezTo>
                  <a:pt x="1009" y="184"/>
                  <a:pt x="1009" y="184"/>
                  <a:pt x="1009" y="184"/>
                </a:cubicBezTo>
                <a:cubicBezTo>
                  <a:pt x="1009" y="182"/>
                  <a:pt x="1009" y="182"/>
                  <a:pt x="1009" y="182"/>
                </a:cubicBezTo>
                <a:cubicBezTo>
                  <a:pt x="1010" y="184"/>
                  <a:pt x="1010" y="184"/>
                  <a:pt x="1010" y="184"/>
                </a:cubicBezTo>
                <a:cubicBezTo>
                  <a:pt x="1013" y="178"/>
                  <a:pt x="1014" y="188"/>
                  <a:pt x="1022" y="181"/>
                </a:cubicBezTo>
                <a:cubicBezTo>
                  <a:pt x="1023" y="180"/>
                  <a:pt x="1023" y="180"/>
                  <a:pt x="1023" y="180"/>
                </a:cubicBezTo>
                <a:cubicBezTo>
                  <a:pt x="1020" y="177"/>
                  <a:pt x="1020" y="177"/>
                  <a:pt x="1020" y="177"/>
                </a:cubicBezTo>
                <a:cubicBezTo>
                  <a:pt x="1018" y="180"/>
                  <a:pt x="1018" y="180"/>
                  <a:pt x="1018" y="180"/>
                </a:cubicBezTo>
                <a:cubicBezTo>
                  <a:pt x="1018" y="177"/>
                  <a:pt x="1018" y="177"/>
                  <a:pt x="1018" y="177"/>
                </a:cubicBezTo>
                <a:cubicBezTo>
                  <a:pt x="1024" y="174"/>
                  <a:pt x="1024" y="174"/>
                  <a:pt x="1024" y="174"/>
                </a:cubicBezTo>
                <a:cubicBezTo>
                  <a:pt x="1025" y="175"/>
                  <a:pt x="1025" y="175"/>
                  <a:pt x="1025" y="175"/>
                </a:cubicBezTo>
                <a:cubicBezTo>
                  <a:pt x="1025" y="172"/>
                  <a:pt x="1025" y="172"/>
                  <a:pt x="1025" y="172"/>
                </a:cubicBezTo>
                <a:cubicBezTo>
                  <a:pt x="1031" y="173"/>
                  <a:pt x="1031" y="173"/>
                  <a:pt x="1031" y="173"/>
                </a:cubicBezTo>
                <a:cubicBezTo>
                  <a:pt x="1035" y="166"/>
                  <a:pt x="1032" y="178"/>
                  <a:pt x="1037" y="164"/>
                </a:cubicBezTo>
                <a:cubicBezTo>
                  <a:pt x="1037" y="163"/>
                  <a:pt x="1037" y="163"/>
                  <a:pt x="1037" y="163"/>
                </a:cubicBezTo>
                <a:cubicBezTo>
                  <a:pt x="1041" y="164"/>
                  <a:pt x="1041" y="164"/>
                  <a:pt x="1041" y="164"/>
                </a:cubicBezTo>
                <a:cubicBezTo>
                  <a:pt x="1041" y="165"/>
                  <a:pt x="1041" y="165"/>
                  <a:pt x="1041" y="165"/>
                </a:cubicBezTo>
                <a:cubicBezTo>
                  <a:pt x="1042" y="166"/>
                  <a:pt x="1042" y="166"/>
                  <a:pt x="1042" y="166"/>
                </a:cubicBezTo>
                <a:cubicBezTo>
                  <a:pt x="1043" y="166"/>
                  <a:pt x="1043" y="166"/>
                  <a:pt x="1043" y="166"/>
                </a:cubicBezTo>
                <a:cubicBezTo>
                  <a:pt x="1043" y="159"/>
                  <a:pt x="1043" y="159"/>
                  <a:pt x="1043" y="159"/>
                </a:cubicBezTo>
                <a:cubicBezTo>
                  <a:pt x="1039" y="159"/>
                  <a:pt x="1039" y="159"/>
                  <a:pt x="1039" y="159"/>
                </a:cubicBezTo>
                <a:cubicBezTo>
                  <a:pt x="1038" y="156"/>
                  <a:pt x="1038" y="156"/>
                  <a:pt x="1038" y="156"/>
                </a:cubicBezTo>
                <a:cubicBezTo>
                  <a:pt x="1042" y="154"/>
                  <a:pt x="1042" y="154"/>
                  <a:pt x="1042" y="154"/>
                </a:cubicBezTo>
                <a:cubicBezTo>
                  <a:pt x="1044" y="154"/>
                  <a:pt x="1041" y="157"/>
                  <a:pt x="1045" y="156"/>
                </a:cubicBezTo>
                <a:cubicBezTo>
                  <a:pt x="1047" y="155"/>
                  <a:pt x="1036" y="152"/>
                  <a:pt x="1050" y="155"/>
                </a:cubicBezTo>
                <a:cubicBezTo>
                  <a:pt x="1052" y="152"/>
                  <a:pt x="1052" y="152"/>
                  <a:pt x="1052" y="152"/>
                </a:cubicBezTo>
                <a:cubicBezTo>
                  <a:pt x="1048" y="152"/>
                  <a:pt x="1048" y="152"/>
                  <a:pt x="1048" y="152"/>
                </a:cubicBezTo>
                <a:cubicBezTo>
                  <a:pt x="1048" y="150"/>
                  <a:pt x="1048" y="150"/>
                  <a:pt x="1048" y="150"/>
                </a:cubicBezTo>
                <a:cubicBezTo>
                  <a:pt x="1052" y="148"/>
                  <a:pt x="1043" y="161"/>
                  <a:pt x="1052" y="146"/>
                </a:cubicBezTo>
                <a:cubicBezTo>
                  <a:pt x="1055" y="145"/>
                  <a:pt x="1055" y="145"/>
                  <a:pt x="1055" y="145"/>
                </a:cubicBezTo>
                <a:cubicBezTo>
                  <a:pt x="1059" y="148"/>
                  <a:pt x="1044" y="146"/>
                  <a:pt x="1061" y="141"/>
                </a:cubicBezTo>
                <a:cubicBezTo>
                  <a:pt x="1060" y="138"/>
                  <a:pt x="1054" y="145"/>
                  <a:pt x="1066" y="140"/>
                </a:cubicBezTo>
                <a:cubicBezTo>
                  <a:pt x="1064" y="137"/>
                  <a:pt x="1064" y="137"/>
                  <a:pt x="1064" y="137"/>
                </a:cubicBezTo>
                <a:cubicBezTo>
                  <a:pt x="1062" y="136"/>
                  <a:pt x="1062" y="136"/>
                  <a:pt x="1062" y="136"/>
                </a:cubicBezTo>
                <a:cubicBezTo>
                  <a:pt x="1063" y="132"/>
                  <a:pt x="1063" y="132"/>
                  <a:pt x="1063" y="132"/>
                </a:cubicBezTo>
                <a:cubicBezTo>
                  <a:pt x="1071" y="130"/>
                  <a:pt x="1071" y="130"/>
                  <a:pt x="1071" y="130"/>
                </a:cubicBezTo>
                <a:cubicBezTo>
                  <a:pt x="1073" y="128"/>
                  <a:pt x="1073" y="128"/>
                  <a:pt x="1073" y="128"/>
                </a:cubicBezTo>
                <a:cubicBezTo>
                  <a:pt x="1071" y="127"/>
                  <a:pt x="1071" y="127"/>
                  <a:pt x="1071" y="127"/>
                </a:cubicBezTo>
                <a:cubicBezTo>
                  <a:pt x="1074" y="126"/>
                  <a:pt x="1074" y="129"/>
                  <a:pt x="1075" y="123"/>
                </a:cubicBezTo>
                <a:cubicBezTo>
                  <a:pt x="1078" y="123"/>
                  <a:pt x="1078" y="123"/>
                  <a:pt x="1078" y="123"/>
                </a:cubicBezTo>
                <a:cubicBezTo>
                  <a:pt x="1083" y="124"/>
                  <a:pt x="1071" y="125"/>
                  <a:pt x="1082" y="123"/>
                </a:cubicBezTo>
                <a:cubicBezTo>
                  <a:pt x="1080" y="120"/>
                  <a:pt x="1080" y="120"/>
                  <a:pt x="1080" y="120"/>
                </a:cubicBezTo>
                <a:cubicBezTo>
                  <a:pt x="1081" y="120"/>
                  <a:pt x="1072" y="125"/>
                  <a:pt x="1084" y="120"/>
                </a:cubicBezTo>
                <a:cubicBezTo>
                  <a:pt x="1084" y="118"/>
                  <a:pt x="1084" y="118"/>
                  <a:pt x="1084" y="118"/>
                </a:cubicBezTo>
                <a:cubicBezTo>
                  <a:pt x="1089" y="117"/>
                  <a:pt x="1089" y="117"/>
                  <a:pt x="1089" y="117"/>
                </a:cubicBezTo>
                <a:cubicBezTo>
                  <a:pt x="1086" y="115"/>
                  <a:pt x="1086" y="115"/>
                  <a:pt x="1086" y="115"/>
                </a:cubicBezTo>
                <a:cubicBezTo>
                  <a:pt x="1087" y="111"/>
                  <a:pt x="1087" y="111"/>
                  <a:pt x="1087" y="111"/>
                </a:cubicBezTo>
                <a:cubicBezTo>
                  <a:pt x="1090" y="110"/>
                  <a:pt x="1094" y="114"/>
                  <a:pt x="1095" y="112"/>
                </a:cubicBezTo>
                <a:cubicBezTo>
                  <a:pt x="1097" y="108"/>
                  <a:pt x="1097" y="108"/>
                  <a:pt x="1097" y="108"/>
                </a:cubicBezTo>
                <a:cubicBezTo>
                  <a:pt x="1096" y="107"/>
                  <a:pt x="1096" y="107"/>
                  <a:pt x="1096" y="107"/>
                </a:cubicBezTo>
                <a:cubicBezTo>
                  <a:pt x="1102" y="103"/>
                  <a:pt x="1102" y="103"/>
                  <a:pt x="1102" y="103"/>
                </a:cubicBezTo>
                <a:cubicBezTo>
                  <a:pt x="1101" y="101"/>
                  <a:pt x="1101" y="101"/>
                  <a:pt x="1101" y="101"/>
                </a:cubicBezTo>
                <a:cubicBezTo>
                  <a:pt x="1101" y="98"/>
                  <a:pt x="1101" y="98"/>
                  <a:pt x="1101" y="98"/>
                </a:cubicBezTo>
                <a:cubicBezTo>
                  <a:pt x="1106" y="97"/>
                  <a:pt x="1106" y="97"/>
                  <a:pt x="1106" y="97"/>
                </a:cubicBezTo>
                <a:cubicBezTo>
                  <a:pt x="1106" y="98"/>
                  <a:pt x="1105" y="95"/>
                  <a:pt x="1106" y="98"/>
                </a:cubicBezTo>
                <a:cubicBezTo>
                  <a:pt x="1107" y="99"/>
                  <a:pt x="1107" y="99"/>
                  <a:pt x="1107" y="99"/>
                </a:cubicBezTo>
                <a:cubicBezTo>
                  <a:pt x="1109" y="97"/>
                  <a:pt x="1109" y="97"/>
                  <a:pt x="1109" y="97"/>
                </a:cubicBezTo>
                <a:cubicBezTo>
                  <a:pt x="1112" y="92"/>
                  <a:pt x="1112" y="92"/>
                  <a:pt x="1112" y="92"/>
                </a:cubicBezTo>
                <a:cubicBezTo>
                  <a:pt x="1113" y="92"/>
                  <a:pt x="1114" y="94"/>
                  <a:pt x="1115" y="92"/>
                </a:cubicBezTo>
                <a:cubicBezTo>
                  <a:pt x="1113" y="90"/>
                  <a:pt x="1113" y="90"/>
                  <a:pt x="1113" y="90"/>
                </a:cubicBezTo>
                <a:cubicBezTo>
                  <a:pt x="1110" y="91"/>
                  <a:pt x="1110" y="91"/>
                  <a:pt x="1110" y="91"/>
                </a:cubicBezTo>
                <a:cubicBezTo>
                  <a:pt x="1109" y="88"/>
                  <a:pt x="1109" y="88"/>
                  <a:pt x="1109" y="88"/>
                </a:cubicBezTo>
                <a:cubicBezTo>
                  <a:pt x="1107" y="88"/>
                  <a:pt x="1107" y="88"/>
                  <a:pt x="1107" y="88"/>
                </a:cubicBezTo>
                <a:cubicBezTo>
                  <a:pt x="1116" y="85"/>
                  <a:pt x="1116" y="85"/>
                  <a:pt x="1116" y="85"/>
                </a:cubicBezTo>
                <a:cubicBezTo>
                  <a:pt x="1119" y="86"/>
                  <a:pt x="1119" y="86"/>
                  <a:pt x="1119" y="86"/>
                </a:cubicBezTo>
                <a:cubicBezTo>
                  <a:pt x="1121" y="84"/>
                  <a:pt x="1121" y="84"/>
                  <a:pt x="1121" y="84"/>
                </a:cubicBezTo>
                <a:cubicBezTo>
                  <a:pt x="1119" y="83"/>
                  <a:pt x="1119" y="83"/>
                  <a:pt x="1119" y="83"/>
                </a:cubicBezTo>
                <a:cubicBezTo>
                  <a:pt x="1116" y="80"/>
                  <a:pt x="1116" y="91"/>
                  <a:pt x="1119" y="80"/>
                </a:cubicBezTo>
                <a:cubicBezTo>
                  <a:pt x="1123" y="80"/>
                  <a:pt x="1123" y="80"/>
                  <a:pt x="1123" y="80"/>
                </a:cubicBezTo>
                <a:cubicBezTo>
                  <a:pt x="1131" y="73"/>
                  <a:pt x="1131" y="73"/>
                  <a:pt x="1131" y="73"/>
                </a:cubicBezTo>
                <a:cubicBezTo>
                  <a:pt x="1133" y="73"/>
                  <a:pt x="1119" y="78"/>
                  <a:pt x="1135" y="71"/>
                </a:cubicBezTo>
                <a:cubicBezTo>
                  <a:pt x="1135" y="70"/>
                  <a:pt x="1134" y="74"/>
                  <a:pt x="1134" y="69"/>
                </a:cubicBezTo>
                <a:cubicBezTo>
                  <a:pt x="1137" y="68"/>
                  <a:pt x="1137" y="68"/>
                  <a:pt x="1137" y="68"/>
                </a:cubicBezTo>
                <a:cubicBezTo>
                  <a:pt x="1142" y="70"/>
                  <a:pt x="1142" y="70"/>
                  <a:pt x="1142" y="70"/>
                </a:cubicBezTo>
                <a:cubicBezTo>
                  <a:pt x="1143" y="69"/>
                  <a:pt x="1143" y="69"/>
                  <a:pt x="1143" y="69"/>
                </a:cubicBezTo>
                <a:cubicBezTo>
                  <a:pt x="1141" y="63"/>
                  <a:pt x="1141" y="63"/>
                  <a:pt x="1141" y="63"/>
                </a:cubicBezTo>
                <a:cubicBezTo>
                  <a:pt x="1152" y="56"/>
                  <a:pt x="1152" y="56"/>
                  <a:pt x="1152" y="56"/>
                </a:cubicBezTo>
                <a:cubicBezTo>
                  <a:pt x="1153" y="53"/>
                  <a:pt x="1153" y="53"/>
                  <a:pt x="1153" y="53"/>
                </a:cubicBezTo>
                <a:cubicBezTo>
                  <a:pt x="1157" y="53"/>
                  <a:pt x="1157" y="53"/>
                  <a:pt x="1157" y="53"/>
                </a:cubicBezTo>
                <a:cubicBezTo>
                  <a:pt x="1156" y="50"/>
                  <a:pt x="1156" y="50"/>
                  <a:pt x="1156" y="50"/>
                </a:cubicBezTo>
                <a:cubicBezTo>
                  <a:pt x="1158" y="52"/>
                  <a:pt x="1158" y="52"/>
                  <a:pt x="1158" y="52"/>
                </a:cubicBezTo>
                <a:cubicBezTo>
                  <a:pt x="1165" y="50"/>
                  <a:pt x="1165" y="50"/>
                  <a:pt x="1165" y="50"/>
                </a:cubicBezTo>
                <a:cubicBezTo>
                  <a:pt x="1163" y="47"/>
                  <a:pt x="1163" y="47"/>
                  <a:pt x="1163" y="47"/>
                </a:cubicBezTo>
                <a:cubicBezTo>
                  <a:pt x="1164" y="47"/>
                  <a:pt x="1164" y="46"/>
                  <a:pt x="1165" y="47"/>
                </a:cubicBezTo>
                <a:cubicBezTo>
                  <a:pt x="1161" y="44"/>
                  <a:pt x="1161" y="44"/>
                  <a:pt x="1161" y="44"/>
                </a:cubicBezTo>
                <a:cubicBezTo>
                  <a:pt x="1161" y="43"/>
                  <a:pt x="1161" y="43"/>
                  <a:pt x="1161" y="43"/>
                </a:cubicBezTo>
                <a:cubicBezTo>
                  <a:pt x="1168" y="43"/>
                  <a:pt x="1168" y="43"/>
                  <a:pt x="1168" y="43"/>
                </a:cubicBezTo>
                <a:cubicBezTo>
                  <a:pt x="1175" y="40"/>
                  <a:pt x="1175" y="40"/>
                  <a:pt x="1175" y="40"/>
                </a:cubicBezTo>
                <a:cubicBezTo>
                  <a:pt x="1175" y="38"/>
                  <a:pt x="1175" y="38"/>
                  <a:pt x="1175" y="38"/>
                </a:cubicBezTo>
                <a:cubicBezTo>
                  <a:pt x="1182" y="33"/>
                  <a:pt x="1182" y="33"/>
                  <a:pt x="1182" y="33"/>
                </a:cubicBezTo>
                <a:cubicBezTo>
                  <a:pt x="1181" y="31"/>
                  <a:pt x="1187" y="36"/>
                  <a:pt x="1186" y="29"/>
                </a:cubicBezTo>
                <a:cubicBezTo>
                  <a:pt x="1188" y="30"/>
                  <a:pt x="1188" y="30"/>
                  <a:pt x="1188" y="30"/>
                </a:cubicBezTo>
                <a:cubicBezTo>
                  <a:pt x="1192" y="25"/>
                  <a:pt x="1192" y="25"/>
                  <a:pt x="1192" y="25"/>
                </a:cubicBezTo>
                <a:cubicBezTo>
                  <a:pt x="1193" y="25"/>
                  <a:pt x="1193" y="25"/>
                  <a:pt x="1193" y="25"/>
                </a:cubicBezTo>
                <a:cubicBezTo>
                  <a:pt x="1193" y="22"/>
                  <a:pt x="1193" y="22"/>
                  <a:pt x="1193" y="22"/>
                </a:cubicBezTo>
                <a:cubicBezTo>
                  <a:pt x="1195" y="23"/>
                  <a:pt x="1197" y="20"/>
                  <a:pt x="1198" y="19"/>
                </a:cubicBezTo>
                <a:cubicBezTo>
                  <a:pt x="1199" y="17"/>
                  <a:pt x="1204" y="18"/>
                  <a:pt x="1200" y="15"/>
                </a:cubicBezTo>
                <a:cubicBezTo>
                  <a:pt x="1203" y="16"/>
                  <a:pt x="1204" y="10"/>
                  <a:pt x="1207" y="15"/>
                </a:cubicBezTo>
                <a:cubicBezTo>
                  <a:pt x="1210" y="14"/>
                  <a:pt x="1210" y="14"/>
                  <a:pt x="1210" y="14"/>
                </a:cubicBezTo>
                <a:cubicBezTo>
                  <a:pt x="1209" y="9"/>
                  <a:pt x="1209" y="9"/>
                  <a:pt x="1209" y="9"/>
                </a:cubicBezTo>
                <a:cubicBezTo>
                  <a:pt x="1210" y="9"/>
                  <a:pt x="1212" y="9"/>
                  <a:pt x="1211" y="6"/>
                </a:cubicBezTo>
                <a:cubicBezTo>
                  <a:pt x="1214" y="9"/>
                  <a:pt x="1214" y="9"/>
                  <a:pt x="1214" y="9"/>
                </a:cubicBezTo>
                <a:cubicBezTo>
                  <a:pt x="1215" y="7"/>
                  <a:pt x="1215" y="7"/>
                  <a:pt x="1215" y="7"/>
                </a:cubicBezTo>
                <a:cubicBezTo>
                  <a:pt x="1219" y="8"/>
                  <a:pt x="1219" y="8"/>
                  <a:pt x="1219" y="8"/>
                </a:cubicBezTo>
                <a:cubicBezTo>
                  <a:pt x="1218" y="11"/>
                  <a:pt x="1218" y="11"/>
                  <a:pt x="1218" y="11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6"/>
                  <a:pt x="1227" y="6"/>
                  <a:pt x="1227" y="8"/>
                </a:cubicBezTo>
                <a:cubicBezTo>
                  <a:pt x="1228" y="7"/>
                  <a:pt x="1230" y="6"/>
                  <a:pt x="1232" y="7"/>
                </a:cubicBezTo>
                <a:cubicBezTo>
                  <a:pt x="1229" y="10"/>
                  <a:pt x="1238" y="7"/>
                  <a:pt x="1231" y="11"/>
                </a:cubicBezTo>
                <a:cubicBezTo>
                  <a:pt x="1230" y="10"/>
                  <a:pt x="1230" y="10"/>
                  <a:pt x="1230" y="10"/>
                </a:cubicBezTo>
                <a:cubicBezTo>
                  <a:pt x="1223" y="11"/>
                  <a:pt x="1223" y="11"/>
                  <a:pt x="1223" y="11"/>
                </a:cubicBezTo>
                <a:cubicBezTo>
                  <a:pt x="1222" y="12"/>
                  <a:pt x="1232" y="4"/>
                  <a:pt x="1223" y="17"/>
                </a:cubicBezTo>
                <a:cubicBezTo>
                  <a:pt x="1224" y="18"/>
                  <a:pt x="1224" y="18"/>
                  <a:pt x="1224" y="18"/>
                </a:cubicBezTo>
                <a:cubicBezTo>
                  <a:pt x="1225" y="18"/>
                  <a:pt x="1225" y="18"/>
                  <a:pt x="1225" y="18"/>
                </a:cubicBezTo>
                <a:cubicBezTo>
                  <a:pt x="1226" y="17"/>
                  <a:pt x="1226" y="17"/>
                  <a:pt x="1226" y="17"/>
                </a:cubicBezTo>
                <a:cubicBezTo>
                  <a:pt x="1224" y="17"/>
                  <a:pt x="1226" y="17"/>
                  <a:pt x="1225" y="14"/>
                </a:cubicBezTo>
                <a:cubicBezTo>
                  <a:pt x="1226" y="14"/>
                  <a:pt x="1227" y="14"/>
                  <a:pt x="1228" y="14"/>
                </a:cubicBezTo>
                <a:cubicBezTo>
                  <a:pt x="1227" y="17"/>
                  <a:pt x="1227" y="17"/>
                  <a:pt x="1227" y="17"/>
                </a:cubicBezTo>
                <a:cubicBezTo>
                  <a:pt x="1225" y="18"/>
                  <a:pt x="1225" y="18"/>
                  <a:pt x="1225" y="18"/>
                </a:cubicBezTo>
                <a:cubicBezTo>
                  <a:pt x="1229" y="21"/>
                  <a:pt x="1229" y="21"/>
                  <a:pt x="1229" y="21"/>
                </a:cubicBezTo>
                <a:cubicBezTo>
                  <a:pt x="1232" y="18"/>
                  <a:pt x="1232" y="18"/>
                  <a:pt x="1232" y="18"/>
                </a:cubicBezTo>
                <a:cubicBezTo>
                  <a:pt x="1232" y="19"/>
                  <a:pt x="1232" y="19"/>
                  <a:pt x="1232" y="19"/>
                </a:cubicBezTo>
                <a:cubicBezTo>
                  <a:pt x="1237" y="16"/>
                  <a:pt x="1214" y="26"/>
                  <a:pt x="1241" y="14"/>
                </a:cubicBezTo>
                <a:cubicBezTo>
                  <a:pt x="1242" y="15"/>
                  <a:pt x="1242" y="15"/>
                  <a:pt x="1242" y="15"/>
                </a:cubicBezTo>
                <a:cubicBezTo>
                  <a:pt x="1238" y="17"/>
                  <a:pt x="1238" y="17"/>
                  <a:pt x="1238" y="17"/>
                </a:cubicBezTo>
                <a:cubicBezTo>
                  <a:pt x="1234" y="21"/>
                  <a:pt x="1234" y="21"/>
                  <a:pt x="1234" y="21"/>
                </a:cubicBezTo>
                <a:cubicBezTo>
                  <a:pt x="1232" y="21"/>
                  <a:pt x="1232" y="21"/>
                  <a:pt x="1232" y="21"/>
                </a:cubicBezTo>
                <a:cubicBezTo>
                  <a:pt x="1232" y="22"/>
                  <a:pt x="1227" y="21"/>
                  <a:pt x="1232" y="23"/>
                </a:cubicBezTo>
                <a:cubicBezTo>
                  <a:pt x="1231" y="25"/>
                  <a:pt x="1231" y="25"/>
                  <a:pt x="1231" y="25"/>
                </a:cubicBezTo>
                <a:cubicBezTo>
                  <a:pt x="1224" y="26"/>
                  <a:pt x="1224" y="26"/>
                  <a:pt x="1224" y="26"/>
                </a:cubicBezTo>
                <a:cubicBezTo>
                  <a:pt x="1217" y="31"/>
                  <a:pt x="1217" y="31"/>
                  <a:pt x="1217" y="31"/>
                </a:cubicBezTo>
                <a:cubicBezTo>
                  <a:pt x="1215" y="29"/>
                  <a:pt x="1214" y="37"/>
                  <a:pt x="1212" y="30"/>
                </a:cubicBezTo>
                <a:cubicBezTo>
                  <a:pt x="1210" y="32"/>
                  <a:pt x="1210" y="32"/>
                  <a:pt x="1210" y="32"/>
                </a:cubicBezTo>
                <a:cubicBezTo>
                  <a:pt x="1210" y="33"/>
                  <a:pt x="1210" y="33"/>
                  <a:pt x="1210" y="33"/>
                </a:cubicBezTo>
                <a:cubicBezTo>
                  <a:pt x="1210" y="34"/>
                  <a:pt x="1210" y="34"/>
                  <a:pt x="1210" y="34"/>
                </a:cubicBezTo>
                <a:cubicBezTo>
                  <a:pt x="1212" y="32"/>
                  <a:pt x="1212" y="32"/>
                  <a:pt x="1212" y="32"/>
                </a:cubicBezTo>
                <a:cubicBezTo>
                  <a:pt x="1207" y="39"/>
                  <a:pt x="1207" y="39"/>
                  <a:pt x="1207" y="39"/>
                </a:cubicBezTo>
                <a:cubicBezTo>
                  <a:pt x="1206" y="39"/>
                  <a:pt x="1206" y="39"/>
                  <a:pt x="1206" y="39"/>
                </a:cubicBezTo>
                <a:cubicBezTo>
                  <a:pt x="1204" y="38"/>
                  <a:pt x="1204" y="38"/>
                  <a:pt x="1204" y="38"/>
                </a:cubicBezTo>
                <a:cubicBezTo>
                  <a:pt x="1202" y="43"/>
                  <a:pt x="1202" y="43"/>
                  <a:pt x="1202" y="43"/>
                </a:cubicBezTo>
                <a:cubicBezTo>
                  <a:pt x="1197" y="47"/>
                  <a:pt x="1197" y="47"/>
                  <a:pt x="1197" y="47"/>
                </a:cubicBezTo>
                <a:cubicBezTo>
                  <a:pt x="1193" y="53"/>
                  <a:pt x="1193" y="53"/>
                  <a:pt x="1193" y="53"/>
                </a:cubicBezTo>
                <a:cubicBezTo>
                  <a:pt x="1191" y="48"/>
                  <a:pt x="1191" y="48"/>
                  <a:pt x="1191" y="48"/>
                </a:cubicBezTo>
                <a:cubicBezTo>
                  <a:pt x="1188" y="49"/>
                  <a:pt x="1188" y="49"/>
                  <a:pt x="1188" y="49"/>
                </a:cubicBezTo>
                <a:cubicBezTo>
                  <a:pt x="1187" y="52"/>
                  <a:pt x="1187" y="52"/>
                  <a:pt x="1187" y="52"/>
                </a:cubicBezTo>
                <a:cubicBezTo>
                  <a:pt x="1189" y="55"/>
                  <a:pt x="1189" y="55"/>
                  <a:pt x="1189" y="55"/>
                </a:cubicBezTo>
                <a:cubicBezTo>
                  <a:pt x="1186" y="59"/>
                  <a:pt x="1186" y="59"/>
                  <a:pt x="1186" y="59"/>
                </a:cubicBezTo>
                <a:cubicBezTo>
                  <a:pt x="1184" y="60"/>
                  <a:pt x="1184" y="60"/>
                  <a:pt x="1184" y="60"/>
                </a:cubicBezTo>
                <a:cubicBezTo>
                  <a:pt x="1181" y="64"/>
                  <a:pt x="1181" y="64"/>
                  <a:pt x="1181" y="64"/>
                </a:cubicBezTo>
                <a:cubicBezTo>
                  <a:pt x="1179" y="66"/>
                  <a:pt x="1179" y="60"/>
                  <a:pt x="1177" y="66"/>
                </a:cubicBezTo>
                <a:cubicBezTo>
                  <a:pt x="1174" y="65"/>
                  <a:pt x="1184" y="62"/>
                  <a:pt x="1173" y="67"/>
                </a:cubicBezTo>
                <a:cubicBezTo>
                  <a:pt x="1174" y="68"/>
                  <a:pt x="1174" y="68"/>
                  <a:pt x="1174" y="68"/>
                </a:cubicBezTo>
                <a:cubicBezTo>
                  <a:pt x="1172" y="71"/>
                  <a:pt x="1172" y="71"/>
                  <a:pt x="1172" y="71"/>
                </a:cubicBezTo>
                <a:cubicBezTo>
                  <a:pt x="1168" y="72"/>
                  <a:pt x="1168" y="72"/>
                  <a:pt x="1168" y="72"/>
                </a:cubicBezTo>
                <a:cubicBezTo>
                  <a:pt x="1167" y="76"/>
                  <a:pt x="1167" y="76"/>
                  <a:pt x="1167" y="76"/>
                </a:cubicBezTo>
                <a:cubicBezTo>
                  <a:pt x="1159" y="85"/>
                  <a:pt x="1159" y="85"/>
                  <a:pt x="1159" y="85"/>
                </a:cubicBezTo>
                <a:cubicBezTo>
                  <a:pt x="1157" y="87"/>
                  <a:pt x="1157" y="87"/>
                  <a:pt x="1157" y="87"/>
                </a:cubicBezTo>
                <a:cubicBezTo>
                  <a:pt x="1157" y="88"/>
                  <a:pt x="1157" y="88"/>
                  <a:pt x="1157" y="88"/>
                </a:cubicBezTo>
                <a:cubicBezTo>
                  <a:pt x="1155" y="90"/>
                  <a:pt x="1155" y="90"/>
                  <a:pt x="1155" y="90"/>
                </a:cubicBezTo>
                <a:cubicBezTo>
                  <a:pt x="1153" y="91"/>
                  <a:pt x="1151" y="90"/>
                  <a:pt x="1150" y="93"/>
                </a:cubicBezTo>
                <a:cubicBezTo>
                  <a:pt x="1146" y="92"/>
                  <a:pt x="1146" y="92"/>
                  <a:pt x="1146" y="92"/>
                </a:cubicBezTo>
                <a:cubicBezTo>
                  <a:pt x="1144" y="97"/>
                  <a:pt x="1144" y="97"/>
                  <a:pt x="1144" y="97"/>
                </a:cubicBezTo>
                <a:cubicBezTo>
                  <a:pt x="1144" y="97"/>
                  <a:pt x="1144" y="97"/>
                  <a:pt x="1144" y="97"/>
                </a:cubicBezTo>
                <a:cubicBezTo>
                  <a:pt x="1147" y="97"/>
                  <a:pt x="1147" y="97"/>
                  <a:pt x="1147" y="97"/>
                </a:cubicBezTo>
                <a:cubicBezTo>
                  <a:pt x="1145" y="99"/>
                  <a:pt x="1145" y="99"/>
                  <a:pt x="1145" y="99"/>
                </a:cubicBezTo>
                <a:cubicBezTo>
                  <a:pt x="1142" y="100"/>
                  <a:pt x="1142" y="100"/>
                  <a:pt x="1142" y="100"/>
                </a:cubicBezTo>
                <a:cubicBezTo>
                  <a:pt x="1139" y="105"/>
                  <a:pt x="1139" y="105"/>
                  <a:pt x="1139" y="105"/>
                </a:cubicBezTo>
                <a:cubicBezTo>
                  <a:pt x="1138" y="105"/>
                  <a:pt x="1138" y="105"/>
                  <a:pt x="1138" y="105"/>
                </a:cubicBezTo>
                <a:cubicBezTo>
                  <a:pt x="1137" y="108"/>
                  <a:pt x="1137" y="108"/>
                  <a:pt x="1137" y="108"/>
                </a:cubicBezTo>
                <a:cubicBezTo>
                  <a:pt x="1136" y="111"/>
                  <a:pt x="1134" y="105"/>
                  <a:pt x="1133" y="109"/>
                </a:cubicBezTo>
                <a:cubicBezTo>
                  <a:pt x="1130" y="115"/>
                  <a:pt x="1130" y="115"/>
                  <a:pt x="1130" y="115"/>
                </a:cubicBezTo>
                <a:cubicBezTo>
                  <a:pt x="1127" y="114"/>
                  <a:pt x="1123" y="117"/>
                  <a:pt x="1125" y="119"/>
                </a:cubicBezTo>
                <a:cubicBezTo>
                  <a:pt x="1124" y="119"/>
                  <a:pt x="1130" y="118"/>
                  <a:pt x="1123" y="118"/>
                </a:cubicBezTo>
                <a:cubicBezTo>
                  <a:pt x="1121" y="120"/>
                  <a:pt x="1121" y="120"/>
                  <a:pt x="1121" y="120"/>
                </a:cubicBezTo>
                <a:cubicBezTo>
                  <a:pt x="1123" y="121"/>
                  <a:pt x="1123" y="121"/>
                  <a:pt x="1123" y="121"/>
                </a:cubicBezTo>
                <a:cubicBezTo>
                  <a:pt x="1118" y="122"/>
                  <a:pt x="1118" y="122"/>
                  <a:pt x="1118" y="122"/>
                </a:cubicBezTo>
                <a:cubicBezTo>
                  <a:pt x="1117" y="121"/>
                  <a:pt x="1117" y="121"/>
                  <a:pt x="1117" y="121"/>
                </a:cubicBezTo>
                <a:cubicBezTo>
                  <a:pt x="1115" y="123"/>
                  <a:pt x="1115" y="123"/>
                  <a:pt x="1115" y="123"/>
                </a:cubicBezTo>
                <a:cubicBezTo>
                  <a:pt x="1119" y="124"/>
                  <a:pt x="1119" y="124"/>
                  <a:pt x="1119" y="124"/>
                </a:cubicBezTo>
                <a:cubicBezTo>
                  <a:pt x="1117" y="127"/>
                  <a:pt x="1117" y="127"/>
                  <a:pt x="1117" y="127"/>
                </a:cubicBezTo>
                <a:cubicBezTo>
                  <a:pt x="1113" y="132"/>
                  <a:pt x="1113" y="132"/>
                  <a:pt x="1113" y="132"/>
                </a:cubicBezTo>
                <a:cubicBezTo>
                  <a:pt x="1111" y="132"/>
                  <a:pt x="1108" y="135"/>
                  <a:pt x="1106" y="135"/>
                </a:cubicBezTo>
                <a:cubicBezTo>
                  <a:pt x="1103" y="141"/>
                  <a:pt x="1103" y="141"/>
                  <a:pt x="1103" y="141"/>
                </a:cubicBezTo>
                <a:cubicBezTo>
                  <a:pt x="1095" y="148"/>
                  <a:pt x="1095" y="148"/>
                  <a:pt x="1095" y="148"/>
                </a:cubicBezTo>
                <a:cubicBezTo>
                  <a:pt x="1089" y="147"/>
                  <a:pt x="1089" y="147"/>
                  <a:pt x="1089" y="147"/>
                </a:cubicBezTo>
                <a:cubicBezTo>
                  <a:pt x="1087" y="149"/>
                  <a:pt x="1087" y="149"/>
                  <a:pt x="1087" y="149"/>
                </a:cubicBezTo>
                <a:cubicBezTo>
                  <a:pt x="1087" y="152"/>
                  <a:pt x="1087" y="152"/>
                  <a:pt x="1087" y="152"/>
                </a:cubicBezTo>
                <a:cubicBezTo>
                  <a:pt x="1079" y="156"/>
                  <a:pt x="1079" y="156"/>
                  <a:pt x="1079" y="156"/>
                </a:cubicBezTo>
                <a:cubicBezTo>
                  <a:pt x="1079" y="159"/>
                  <a:pt x="1079" y="159"/>
                  <a:pt x="1079" y="159"/>
                </a:cubicBezTo>
                <a:cubicBezTo>
                  <a:pt x="1075" y="161"/>
                  <a:pt x="1075" y="161"/>
                  <a:pt x="1075" y="161"/>
                </a:cubicBezTo>
                <a:cubicBezTo>
                  <a:pt x="1071" y="165"/>
                  <a:pt x="1071" y="165"/>
                  <a:pt x="1071" y="165"/>
                </a:cubicBezTo>
                <a:cubicBezTo>
                  <a:pt x="1069" y="166"/>
                  <a:pt x="1069" y="166"/>
                  <a:pt x="1069" y="166"/>
                </a:cubicBezTo>
                <a:cubicBezTo>
                  <a:pt x="1067" y="169"/>
                  <a:pt x="1067" y="169"/>
                  <a:pt x="1067" y="169"/>
                </a:cubicBezTo>
                <a:cubicBezTo>
                  <a:pt x="1066" y="166"/>
                  <a:pt x="1062" y="177"/>
                  <a:pt x="1066" y="165"/>
                </a:cubicBezTo>
                <a:cubicBezTo>
                  <a:pt x="1065" y="164"/>
                  <a:pt x="1064" y="166"/>
                  <a:pt x="1064" y="165"/>
                </a:cubicBezTo>
                <a:cubicBezTo>
                  <a:pt x="1062" y="166"/>
                  <a:pt x="1062" y="166"/>
                  <a:pt x="1062" y="166"/>
                </a:cubicBezTo>
                <a:cubicBezTo>
                  <a:pt x="1063" y="167"/>
                  <a:pt x="1063" y="167"/>
                  <a:pt x="1063" y="167"/>
                </a:cubicBezTo>
                <a:cubicBezTo>
                  <a:pt x="1061" y="166"/>
                  <a:pt x="1061" y="166"/>
                  <a:pt x="1061" y="166"/>
                </a:cubicBezTo>
                <a:cubicBezTo>
                  <a:pt x="1061" y="168"/>
                  <a:pt x="1061" y="168"/>
                  <a:pt x="1061" y="168"/>
                </a:cubicBezTo>
                <a:cubicBezTo>
                  <a:pt x="1064" y="170"/>
                  <a:pt x="1064" y="170"/>
                  <a:pt x="1064" y="170"/>
                </a:cubicBezTo>
                <a:cubicBezTo>
                  <a:pt x="1063" y="172"/>
                  <a:pt x="1063" y="172"/>
                  <a:pt x="1063" y="172"/>
                </a:cubicBezTo>
                <a:cubicBezTo>
                  <a:pt x="1064" y="173"/>
                  <a:pt x="1064" y="173"/>
                  <a:pt x="1064" y="173"/>
                </a:cubicBezTo>
                <a:cubicBezTo>
                  <a:pt x="1062" y="172"/>
                  <a:pt x="1059" y="174"/>
                  <a:pt x="1060" y="176"/>
                </a:cubicBezTo>
                <a:cubicBezTo>
                  <a:pt x="1059" y="175"/>
                  <a:pt x="1059" y="175"/>
                  <a:pt x="1059" y="175"/>
                </a:cubicBezTo>
                <a:cubicBezTo>
                  <a:pt x="1057" y="179"/>
                  <a:pt x="1057" y="179"/>
                  <a:pt x="1057" y="179"/>
                </a:cubicBezTo>
                <a:cubicBezTo>
                  <a:pt x="1053" y="180"/>
                  <a:pt x="1053" y="180"/>
                  <a:pt x="1053" y="180"/>
                </a:cubicBezTo>
                <a:cubicBezTo>
                  <a:pt x="1054" y="180"/>
                  <a:pt x="1049" y="180"/>
                  <a:pt x="1055" y="180"/>
                </a:cubicBezTo>
                <a:cubicBezTo>
                  <a:pt x="1052" y="186"/>
                  <a:pt x="1054" y="176"/>
                  <a:pt x="1047" y="187"/>
                </a:cubicBezTo>
                <a:cubicBezTo>
                  <a:pt x="1044" y="188"/>
                  <a:pt x="1038" y="189"/>
                  <a:pt x="1039" y="193"/>
                </a:cubicBezTo>
                <a:cubicBezTo>
                  <a:pt x="1037" y="194"/>
                  <a:pt x="1037" y="194"/>
                  <a:pt x="1037" y="194"/>
                </a:cubicBezTo>
                <a:cubicBezTo>
                  <a:pt x="1038" y="197"/>
                  <a:pt x="1038" y="197"/>
                  <a:pt x="1038" y="197"/>
                </a:cubicBezTo>
                <a:cubicBezTo>
                  <a:pt x="1035" y="197"/>
                  <a:pt x="1035" y="197"/>
                  <a:pt x="1035" y="197"/>
                </a:cubicBezTo>
                <a:cubicBezTo>
                  <a:pt x="1034" y="201"/>
                  <a:pt x="1034" y="201"/>
                  <a:pt x="1034" y="201"/>
                </a:cubicBezTo>
                <a:cubicBezTo>
                  <a:pt x="1034" y="204"/>
                  <a:pt x="1028" y="200"/>
                  <a:pt x="1030" y="205"/>
                </a:cubicBezTo>
                <a:cubicBezTo>
                  <a:pt x="1027" y="206"/>
                  <a:pt x="1027" y="206"/>
                  <a:pt x="1027" y="206"/>
                </a:cubicBezTo>
                <a:cubicBezTo>
                  <a:pt x="1024" y="208"/>
                  <a:pt x="1024" y="208"/>
                  <a:pt x="1024" y="208"/>
                </a:cubicBezTo>
                <a:cubicBezTo>
                  <a:pt x="1020" y="210"/>
                  <a:pt x="1016" y="212"/>
                  <a:pt x="1015" y="215"/>
                </a:cubicBezTo>
                <a:cubicBezTo>
                  <a:pt x="1010" y="220"/>
                  <a:pt x="1010" y="220"/>
                  <a:pt x="1010" y="220"/>
                </a:cubicBezTo>
                <a:cubicBezTo>
                  <a:pt x="1011" y="223"/>
                  <a:pt x="1011" y="223"/>
                  <a:pt x="1011" y="223"/>
                </a:cubicBezTo>
                <a:cubicBezTo>
                  <a:pt x="1009" y="226"/>
                  <a:pt x="1009" y="226"/>
                  <a:pt x="1009" y="226"/>
                </a:cubicBezTo>
                <a:cubicBezTo>
                  <a:pt x="1006" y="224"/>
                  <a:pt x="1006" y="224"/>
                  <a:pt x="1006" y="224"/>
                </a:cubicBezTo>
                <a:cubicBezTo>
                  <a:pt x="1002" y="226"/>
                  <a:pt x="1002" y="226"/>
                  <a:pt x="1002" y="226"/>
                </a:cubicBezTo>
                <a:cubicBezTo>
                  <a:pt x="999" y="231"/>
                  <a:pt x="999" y="231"/>
                  <a:pt x="999" y="231"/>
                </a:cubicBezTo>
                <a:cubicBezTo>
                  <a:pt x="995" y="234"/>
                  <a:pt x="989" y="234"/>
                  <a:pt x="990" y="239"/>
                </a:cubicBezTo>
                <a:cubicBezTo>
                  <a:pt x="987" y="240"/>
                  <a:pt x="987" y="240"/>
                  <a:pt x="987" y="240"/>
                </a:cubicBezTo>
                <a:cubicBezTo>
                  <a:pt x="987" y="244"/>
                  <a:pt x="987" y="244"/>
                  <a:pt x="987" y="244"/>
                </a:cubicBezTo>
                <a:cubicBezTo>
                  <a:pt x="991" y="244"/>
                  <a:pt x="991" y="244"/>
                  <a:pt x="991" y="244"/>
                </a:cubicBezTo>
                <a:cubicBezTo>
                  <a:pt x="996" y="240"/>
                  <a:pt x="996" y="240"/>
                  <a:pt x="996" y="240"/>
                </a:cubicBezTo>
                <a:cubicBezTo>
                  <a:pt x="996" y="237"/>
                  <a:pt x="996" y="237"/>
                  <a:pt x="996" y="237"/>
                </a:cubicBezTo>
                <a:cubicBezTo>
                  <a:pt x="999" y="238"/>
                  <a:pt x="999" y="238"/>
                  <a:pt x="999" y="238"/>
                </a:cubicBezTo>
                <a:cubicBezTo>
                  <a:pt x="1004" y="234"/>
                  <a:pt x="1004" y="234"/>
                  <a:pt x="1004" y="234"/>
                </a:cubicBezTo>
                <a:cubicBezTo>
                  <a:pt x="1004" y="231"/>
                  <a:pt x="1004" y="231"/>
                  <a:pt x="1004" y="231"/>
                </a:cubicBezTo>
                <a:cubicBezTo>
                  <a:pt x="1005" y="232"/>
                  <a:pt x="1005" y="232"/>
                  <a:pt x="1005" y="232"/>
                </a:cubicBezTo>
                <a:cubicBezTo>
                  <a:pt x="1006" y="234"/>
                  <a:pt x="1006" y="234"/>
                  <a:pt x="1006" y="234"/>
                </a:cubicBezTo>
                <a:cubicBezTo>
                  <a:pt x="1004" y="238"/>
                  <a:pt x="1004" y="238"/>
                  <a:pt x="1004" y="238"/>
                </a:cubicBezTo>
                <a:cubicBezTo>
                  <a:pt x="1003" y="238"/>
                  <a:pt x="1001" y="231"/>
                  <a:pt x="1000" y="242"/>
                </a:cubicBezTo>
                <a:cubicBezTo>
                  <a:pt x="998" y="241"/>
                  <a:pt x="997" y="239"/>
                  <a:pt x="996" y="245"/>
                </a:cubicBezTo>
                <a:cubicBezTo>
                  <a:pt x="995" y="245"/>
                  <a:pt x="995" y="247"/>
                  <a:pt x="994" y="245"/>
                </a:cubicBezTo>
                <a:cubicBezTo>
                  <a:pt x="993" y="249"/>
                  <a:pt x="993" y="249"/>
                  <a:pt x="993" y="249"/>
                </a:cubicBezTo>
                <a:cubicBezTo>
                  <a:pt x="991" y="250"/>
                  <a:pt x="991" y="250"/>
                  <a:pt x="991" y="250"/>
                </a:cubicBezTo>
                <a:cubicBezTo>
                  <a:pt x="994" y="252"/>
                  <a:pt x="994" y="252"/>
                  <a:pt x="994" y="252"/>
                </a:cubicBezTo>
                <a:cubicBezTo>
                  <a:pt x="991" y="254"/>
                  <a:pt x="991" y="254"/>
                  <a:pt x="991" y="254"/>
                </a:cubicBezTo>
                <a:cubicBezTo>
                  <a:pt x="991" y="252"/>
                  <a:pt x="991" y="252"/>
                  <a:pt x="991" y="252"/>
                </a:cubicBezTo>
                <a:cubicBezTo>
                  <a:pt x="988" y="257"/>
                  <a:pt x="991" y="247"/>
                  <a:pt x="986" y="255"/>
                </a:cubicBezTo>
                <a:cubicBezTo>
                  <a:pt x="987" y="258"/>
                  <a:pt x="987" y="258"/>
                  <a:pt x="987" y="258"/>
                </a:cubicBezTo>
                <a:cubicBezTo>
                  <a:pt x="986" y="260"/>
                  <a:pt x="986" y="260"/>
                  <a:pt x="986" y="260"/>
                </a:cubicBezTo>
                <a:cubicBezTo>
                  <a:pt x="980" y="262"/>
                  <a:pt x="980" y="262"/>
                  <a:pt x="980" y="262"/>
                </a:cubicBezTo>
                <a:cubicBezTo>
                  <a:pt x="974" y="266"/>
                  <a:pt x="974" y="266"/>
                  <a:pt x="974" y="266"/>
                </a:cubicBezTo>
                <a:cubicBezTo>
                  <a:pt x="975" y="268"/>
                  <a:pt x="975" y="268"/>
                  <a:pt x="975" y="268"/>
                </a:cubicBezTo>
                <a:cubicBezTo>
                  <a:pt x="982" y="267"/>
                  <a:pt x="982" y="267"/>
                  <a:pt x="982" y="267"/>
                </a:cubicBezTo>
                <a:cubicBezTo>
                  <a:pt x="984" y="265"/>
                  <a:pt x="984" y="265"/>
                  <a:pt x="984" y="265"/>
                </a:cubicBezTo>
                <a:cubicBezTo>
                  <a:pt x="986" y="265"/>
                  <a:pt x="986" y="265"/>
                  <a:pt x="986" y="265"/>
                </a:cubicBezTo>
                <a:cubicBezTo>
                  <a:pt x="986" y="265"/>
                  <a:pt x="984" y="263"/>
                  <a:pt x="986" y="266"/>
                </a:cubicBezTo>
                <a:cubicBezTo>
                  <a:pt x="988" y="266"/>
                  <a:pt x="988" y="266"/>
                  <a:pt x="988" y="266"/>
                </a:cubicBezTo>
                <a:cubicBezTo>
                  <a:pt x="990" y="260"/>
                  <a:pt x="990" y="260"/>
                  <a:pt x="990" y="260"/>
                </a:cubicBezTo>
                <a:cubicBezTo>
                  <a:pt x="995" y="258"/>
                  <a:pt x="995" y="258"/>
                  <a:pt x="995" y="258"/>
                </a:cubicBezTo>
                <a:cubicBezTo>
                  <a:pt x="998" y="254"/>
                  <a:pt x="998" y="254"/>
                  <a:pt x="998" y="254"/>
                </a:cubicBezTo>
                <a:cubicBezTo>
                  <a:pt x="999" y="254"/>
                  <a:pt x="992" y="255"/>
                  <a:pt x="1000" y="254"/>
                </a:cubicBezTo>
                <a:cubicBezTo>
                  <a:pt x="999" y="252"/>
                  <a:pt x="999" y="252"/>
                  <a:pt x="999" y="252"/>
                </a:cubicBezTo>
                <a:cubicBezTo>
                  <a:pt x="1000" y="252"/>
                  <a:pt x="1000" y="252"/>
                  <a:pt x="1000" y="252"/>
                </a:cubicBezTo>
                <a:cubicBezTo>
                  <a:pt x="1000" y="250"/>
                  <a:pt x="1000" y="250"/>
                  <a:pt x="1000" y="250"/>
                </a:cubicBezTo>
                <a:cubicBezTo>
                  <a:pt x="998" y="249"/>
                  <a:pt x="998" y="249"/>
                  <a:pt x="998" y="249"/>
                </a:cubicBezTo>
                <a:cubicBezTo>
                  <a:pt x="999" y="251"/>
                  <a:pt x="1000" y="248"/>
                  <a:pt x="996" y="251"/>
                </a:cubicBezTo>
                <a:cubicBezTo>
                  <a:pt x="996" y="249"/>
                  <a:pt x="985" y="263"/>
                  <a:pt x="997" y="246"/>
                </a:cubicBezTo>
                <a:cubicBezTo>
                  <a:pt x="1001" y="245"/>
                  <a:pt x="1001" y="245"/>
                  <a:pt x="1001" y="245"/>
                </a:cubicBezTo>
                <a:cubicBezTo>
                  <a:pt x="1005" y="249"/>
                  <a:pt x="1005" y="249"/>
                  <a:pt x="1005" y="249"/>
                </a:cubicBezTo>
                <a:cubicBezTo>
                  <a:pt x="1008" y="246"/>
                  <a:pt x="1008" y="246"/>
                  <a:pt x="1008" y="246"/>
                </a:cubicBezTo>
                <a:cubicBezTo>
                  <a:pt x="1010" y="247"/>
                  <a:pt x="1009" y="245"/>
                  <a:pt x="1011" y="244"/>
                </a:cubicBezTo>
                <a:cubicBezTo>
                  <a:pt x="1010" y="242"/>
                  <a:pt x="1010" y="242"/>
                  <a:pt x="1010" y="242"/>
                </a:cubicBezTo>
                <a:cubicBezTo>
                  <a:pt x="1012" y="242"/>
                  <a:pt x="1015" y="239"/>
                  <a:pt x="1017" y="238"/>
                </a:cubicBezTo>
                <a:cubicBezTo>
                  <a:pt x="1020" y="237"/>
                  <a:pt x="1015" y="237"/>
                  <a:pt x="1018" y="235"/>
                </a:cubicBezTo>
                <a:cubicBezTo>
                  <a:pt x="1014" y="233"/>
                  <a:pt x="1014" y="233"/>
                  <a:pt x="1014" y="233"/>
                </a:cubicBezTo>
                <a:cubicBezTo>
                  <a:pt x="1014" y="231"/>
                  <a:pt x="1014" y="231"/>
                  <a:pt x="1014" y="231"/>
                </a:cubicBezTo>
                <a:cubicBezTo>
                  <a:pt x="1014" y="231"/>
                  <a:pt x="1013" y="238"/>
                  <a:pt x="1019" y="230"/>
                </a:cubicBezTo>
                <a:cubicBezTo>
                  <a:pt x="1016" y="227"/>
                  <a:pt x="1016" y="227"/>
                  <a:pt x="1016" y="227"/>
                </a:cubicBezTo>
                <a:cubicBezTo>
                  <a:pt x="1021" y="227"/>
                  <a:pt x="1021" y="227"/>
                  <a:pt x="1021" y="227"/>
                </a:cubicBezTo>
                <a:cubicBezTo>
                  <a:pt x="1019" y="229"/>
                  <a:pt x="1019" y="229"/>
                  <a:pt x="1019" y="229"/>
                </a:cubicBezTo>
                <a:cubicBezTo>
                  <a:pt x="1021" y="227"/>
                  <a:pt x="1009" y="225"/>
                  <a:pt x="1022" y="233"/>
                </a:cubicBezTo>
                <a:cubicBezTo>
                  <a:pt x="1023" y="227"/>
                  <a:pt x="1023" y="227"/>
                  <a:pt x="1023" y="227"/>
                </a:cubicBezTo>
                <a:cubicBezTo>
                  <a:pt x="1023" y="227"/>
                  <a:pt x="1025" y="226"/>
                  <a:pt x="1023" y="225"/>
                </a:cubicBezTo>
                <a:cubicBezTo>
                  <a:pt x="1025" y="226"/>
                  <a:pt x="1025" y="226"/>
                  <a:pt x="1025" y="226"/>
                </a:cubicBezTo>
                <a:cubicBezTo>
                  <a:pt x="1025" y="229"/>
                  <a:pt x="1025" y="229"/>
                  <a:pt x="1025" y="229"/>
                </a:cubicBezTo>
                <a:cubicBezTo>
                  <a:pt x="1028" y="226"/>
                  <a:pt x="1028" y="226"/>
                  <a:pt x="1028" y="226"/>
                </a:cubicBezTo>
                <a:cubicBezTo>
                  <a:pt x="1029" y="226"/>
                  <a:pt x="1029" y="226"/>
                  <a:pt x="1029" y="226"/>
                </a:cubicBezTo>
                <a:cubicBezTo>
                  <a:pt x="1024" y="222"/>
                  <a:pt x="1024" y="222"/>
                  <a:pt x="1024" y="222"/>
                </a:cubicBezTo>
                <a:cubicBezTo>
                  <a:pt x="1019" y="222"/>
                  <a:pt x="1019" y="222"/>
                  <a:pt x="1019" y="222"/>
                </a:cubicBezTo>
                <a:cubicBezTo>
                  <a:pt x="1018" y="224"/>
                  <a:pt x="1018" y="224"/>
                  <a:pt x="1018" y="224"/>
                </a:cubicBezTo>
                <a:cubicBezTo>
                  <a:pt x="1015" y="225"/>
                  <a:pt x="1015" y="225"/>
                  <a:pt x="1015" y="225"/>
                </a:cubicBezTo>
                <a:cubicBezTo>
                  <a:pt x="1014" y="230"/>
                  <a:pt x="1014" y="230"/>
                  <a:pt x="1014" y="230"/>
                </a:cubicBezTo>
                <a:cubicBezTo>
                  <a:pt x="1012" y="227"/>
                  <a:pt x="1012" y="227"/>
                  <a:pt x="1012" y="227"/>
                </a:cubicBezTo>
                <a:cubicBezTo>
                  <a:pt x="1014" y="223"/>
                  <a:pt x="1014" y="223"/>
                  <a:pt x="1014" y="223"/>
                </a:cubicBezTo>
                <a:cubicBezTo>
                  <a:pt x="1020" y="218"/>
                  <a:pt x="1020" y="218"/>
                  <a:pt x="1020" y="218"/>
                </a:cubicBezTo>
                <a:cubicBezTo>
                  <a:pt x="1017" y="215"/>
                  <a:pt x="1026" y="219"/>
                  <a:pt x="1022" y="212"/>
                </a:cubicBezTo>
                <a:cubicBezTo>
                  <a:pt x="1027" y="209"/>
                  <a:pt x="1018" y="219"/>
                  <a:pt x="1028" y="212"/>
                </a:cubicBezTo>
                <a:cubicBezTo>
                  <a:pt x="1024" y="215"/>
                  <a:pt x="1024" y="215"/>
                  <a:pt x="1024" y="215"/>
                </a:cubicBezTo>
                <a:cubicBezTo>
                  <a:pt x="1024" y="215"/>
                  <a:pt x="1027" y="214"/>
                  <a:pt x="1023" y="214"/>
                </a:cubicBezTo>
                <a:cubicBezTo>
                  <a:pt x="1024" y="216"/>
                  <a:pt x="1024" y="216"/>
                  <a:pt x="1024" y="216"/>
                </a:cubicBezTo>
                <a:cubicBezTo>
                  <a:pt x="1026" y="216"/>
                  <a:pt x="1026" y="216"/>
                  <a:pt x="1026" y="216"/>
                </a:cubicBezTo>
                <a:cubicBezTo>
                  <a:pt x="1028" y="216"/>
                  <a:pt x="1028" y="216"/>
                  <a:pt x="1028" y="216"/>
                </a:cubicBezTo>
                <a:cubicBezTo>
                  <a:pt x="1027" y="218"/>
                  <a:pt x="1027" y="218"/>
                  <a:pt x="1027" y="218"/>
                </a:cubicBezTo>
                <a:cubicBezTo>
                  <a:pt x="1027" y="217"/>
                  <a:pt x="1029" y="218"/>
                  <a:pt x="1029" y="219"/>
                </a:cubicBezTo>
                <a:cubicBezTo>
                  <a:pt x="1029" y="220"/>
                  <a:pt x="1029" y="220"/>
                  <a:pt x="1029" y="220"/>
                </a:cubicBezTo>
                <a:cubicBezTo>
                  <a:pt x="1025" y="220"/>
                  <a:pt x="1025" y="220"/>
                  <a:pt x="1025" y="220"/>
                </a:cubicBezTo>
                <a:cubicBezTo>
                  <a:pt x="1025" y="220"/>
                  <a:pt x="1029" y="218"/>
                  <a:pt x="1024" y="221"/>
                </a:cubicBezTo>
                <a:cubicBezTo>
                  <a:pt x="1027" y="221"/>
                  <a:pt x="1027" y="221"/>
                  <a:pt x="1027" y="221"/>
                </a:cubicBezTo>
                <a:cubicBezTo>
                  <a:pt x="1026" y="223"/>
                  <a:pt x="1026" y="223"/>
                  <a:pt x="1026" y="223"/>
                </a:cubicBezTo>
                <a:cubicBezTo>
                  <a:pt x="1032" y="225"/>
                  <a:pt x="1032" y="225"/>
                  <a:pt x="1032" y="225"/>
                </a:cubicBezTo>
                <a:cubicBezTo>
                  <a:pt x="1033" y="224"/>
                  <a:pt x="1033" y="224"/>
                  <a:pt x="1033" y="224"/>
                </a:cubicBezTo>
                <a:cubicBezTo>
                  <a:pt x="1032" y="224"/>
                  <a:pt x="1035" y="228"/>
                  <a:pt x="1032" y="222"/>
                </a:cubicBezTo>
                <a:cubicBezTo>
                  <a:pt x="1036" y="221"/>
                  <a:pt x="1036" y="221"/>
                  <a:pt x="1036" y="221"/>
                </a:cubicBezTo>
                <a:cubicBezTo>
                  <a:pt x="1035" y="220"/>
                  <a:pt x="1035" y="220"/>
                  <a:pt x="1035" y="220"/>
                </a:cubicBezTo>
                <a:cubicBezTo>
                  <a:pt x="1038" y="219"/>
                  <a:pt x="1038" y="219"/>
                  <a:pt x="1038" y="219"/>
                </a:cubicBezTo>
                <a:cubicBezTo>
                  <a:pt x="1038" y="216"/>
                  <a:pt x="1038" y="216"/>
                  <a:pt x="1038" y="216"/>
                </a:cubicBezTo>
                <a:cubicBezTo>
                  <a:pt x="1039" y="215"/>
                  <a:pt x="1039" y="215"/>
                  <a:pt x="1039" y="215"/>
                </a:cubicBezTo>
                <a:cubicBezTo>
                  <a:pt x="1039" y="215"/>
                  <a:pt x="1044" y="214"/>
                  <a:pt x="1038" y="214"/>
                </a:cubicBezTo>
                <a:cubicBezTo>
                  <a:pt x="1039" y="213"/>
                  <a:pt x="1039" y="213"/>
                  <a:pt x="1039" y="213"/>
                </a:cubicBezTo>
                <a:cubicBezTo>
                  <a:pt x="1044" y="215"/>
                  <a:pt x="1044" y="215"/>
                  <a:pt x="1044" y="215"/>
                </a:cubicBezTo>
                <a:cubicBezTo>
                  <a:pt x="1046" y="209"/>
                  <a:pt x="1046" y="209"/>
                  <a:pt x="1046" y="209"/>
                </a:cubicBezTo>
                <a:cubicBezTo>
                  <a:pt x="1045" y="208"/>
                  <a:pt x="1045" y="208"/>
                  <a:pt x="1045" y="208"/>
                </a:cubicBezTo>
                <a:cubicBezTo>
                  <a:pt x="1042" y="209"/>
                  <a:pt x="1042" y="209"/>
                  <a:pt x="1042" y="209"/>
                </a:cubicBezTo>
                <a:cubicBezTo>
                  <a:pt x="1041" y="208"/>
                  <a:pt x="1045" y="204"/>
                  <a:pt x="1037" y="207"/>
                </a:cubicBezTo>
                <a:cubicBezTo>
                  <a:pt x="1038" y="207"/>
                  <a:pt x="1038" y="207"/>
                  <a:pt x="1038" y="207"/>
                </a:cubicBezTo>
                <a:cubicBezTo>
                  <a:pt x="1037" y="206"/>
                  <a:pt x="1046" y="208"/>
                  <a:pt x="1034" y="206"/>
                </a:cubicBezTo>
                <a:cubicBezTo>
                  <a:pt x="1034" y="205"/>
                  <a:pt x="1034" y="205"/>
                  <a:pt x="1034" y="205"/>
                </a:cubicBezTo>
                <a:cubicBezTo>
                  <a:pt x="1050" y="207"/>
                  <a:pt x="1050" y="207"/>
                  <a:pt x="1050" y="207"/>
                </a:cubicBezTo>
                <a:cubicBezTo>
                  <a:pt x="1048" y="202"/>
                  <a:pt x="1055" y="209"/>
                  <a:pt x="1054" y="201"/>
                </a:cubicBezTo>
                <a:cubicBezTo>
                  <a:pt x="1057" y="199"/>
                  <a:pt x="1057" y="199"/>
                  <a:pt x="1057" y="199"/>
                </a:cubicBezTo>
                <a:cubicBezTo>
                  <a:pt x="1054" y="198"/>
                  <a:pt x="1054" y="198"/>
                  <a:pt x="1054" y="198"/>
                </a:cubicBezTo>
                <a:cubicBezTo>
                  <a:pt x="1051" y="200"/>
                  <a:pt x="1051" y="200"/>
                  <a:pt x="1051" y="200"/>
                </a:cubicBezTo>
                <a:cubicBezTo>
                  <a:pt x="1051" y="200"/>
                  <a:pt x="1048" y="199"/>
                  <a:pt x="1052" y="200"/>
                </a:cubicBezTo>
                <a:cubicBezTo>
                  <a:pt x="1052" y="199"/>
                  <a:pt x="1052" y="199"/>
                  <a:pt x="1051" y="198"/>
                </a:cubicBezTo>
                <a:cubicBezTo>
                  <a:pt x="1052" y="197"/>
                  <a:pt x="1057" y="197"/>
                  <a:pt x="1047" y="200"/>
                </a:cubicBezTo>
                <a:cubicBezTo>
                  <a:pt x="1045" y="202"/>
                  <a:pt x="1045" y="202"/>
                  <a:pt x="1045" y="202"/>
                </a:cubicBezTo>
                <a:cubicBezTo>
                  <a:pt x="1044" y="200"/>
                  <a:pt x="1052" y="201"/>
                  <a:pt x="1042" y="199"/>
                </a:cubicBezTo>
                <a:cubicBezTo>
                  <a:pt x="1045" y="198"/>
                  <a:pt x="1045" y="198"/>
                  <a:pt x="1045" y="198"/>
                </a:cubicBezTo>
                <a:cubicBezTo>
                  <a:pt x="1045" y="195"/>
                  <a:pt x="1051" y="200"/>
                  <a:pt x="1047" y="193"/>
                </a:cubicBezTo>
                <a:cubicBezTo>
                  <a:pt x="1048" y="194"/>
                  <a:pt x="1048" y="194"/>
                  <a:pt x="1049" y="195"/>
                </a:cubicBezTo>
                <a:cubicBezTo>
                  <a:pt x="1052" y="193"/>
                  <a:pt x="1051" y="202"/>
                  <a:pt x="1054" y="193"/>
                </a:cubicBezTo>
                <a:cubicBezTo>
                  <a:pt x="1052" y="196"/>
                  <a:pt x="1052" y="196"/>
                  <a:pt x="1052" y="196"/>
                </a:cubicBezTo>
                <a:cubicBezTo>
                  <a:pt x="1057" y="194"/>
                  <a:pt x="1057" y="194"/>
                  <a:pt x="1057" y="194"/>
                </a:cubicBezTo>
                <a:cubicBezTo>
                  <a:pt x="1060" y="198"/>
                  <a:pt x="1060" y="198"/>
                  <a:pt x="1060" y="198"/>
                </a:cubicBezTo>
                <a:cubicBezTo>
                  <a:pt x="1062" y="198"/>
                  <a:pt x="1061" y="196"/>
                  <a:pt x="1064" y="196"/>
                </a:cubicBezTo>
                <a:cubicBezTo>
                  <a:pt x="1063" y="195"/>
                  <a:pt x="1063" y="195"/>
                  <a:pt x="1063" y="195"/>
                </a:cubicBezTo>
                <a:cubicBezTo>
                  <a:pt x="1064" y="193"/>
                  <a:pt x="1064" y="193"/>
                  <a:pt x="1064" y="193"/>
                </a:cubicBezTo>
                <a:cubicBezTo>
                  <a:pt x="1064" y="192"/>
                  <a:pt x="1069" y="193"/>
                  <a:pt x="1074" y="188"/>
                </a:cubicBezTo>
                <a:cubicBezTo>
                  <a:pt x="1072" y="185"/>
                  <a:pt x="1072" y="185"/>
                  <a:pt x="1072" y="185"/>
                </a:cubicBezTo>
                <a:cubicBezTo>
                  <a:pt x="1072" y="184"/>
                  <a:pt x="1072" y="184"/>
                  <a:pt x="1072" y="184"/>
                </a:cubicBezTo>
                <a:cubicBezTo>
                  <a:pt x="1075" y="185"/>
                  <a:pt x="1075" y="185"/>
                  <a:pt x="1075" y="185"/>
                </a:cubicBezTo>
                <a:cubicBezTo>
                  <a:pt x="1075" y="185"/>
                  <a:pt x="1075" y="185"/>
                  <a:pt x="1075" y="185"/>
                </a:cubicBezTo>
                <a:cubicBezTo>
                  <a:pt x="1075" y="182"/>
                  <a:pt x="1075" y="182"/>
                  <a:pt x="1075" y="182"/>
                </a:cubicBezTo>
                <a:cubicBezTo>
                  <a:pt x="1070" y="180"/>
                  <a:pt x="1070" y="180"/>
                  <a:pt x="1070" y="180"/>
                </a:cubicBezTo>
                <a:cubicBezTo>
                  <a:pt x="1067" y="184"/>
                  <a:pt x="1067" y="184"/>
                  <a:pt x="1067" y="184"/>
                </a:cubicBezTo>
                <a:cubicBezTo>
                  <a:pt x="1068" y="184"/>
                  <a:pt x="1068" y="184"/>
                  <a:pt x="1068" y="184"/>
                </a:cubicBezTo>
                <a:cubicBezTo>
                  <a:pt x="1063" y="184"/>
                  <a:pt x="1063" y="184"/>
                  <a:pt x="1063" y="184"/>
                </a:cubicBezTo>
                <a:cubicBezTo>
                  <a:pt x="1063" y="183"/>
                  <a:pt x="1063" y="183"/>
                  <a:pt x="1063" y="183"/>
                </a:cubicBezTo>
                <a:cubicBezTo>
                  <a:pt x="1063" y="183"/>
                  <a:pt x="1063" y="183"/>
                  <a:pt x="1063" y="183"/>
                </a:cubicBezTo>
                <a:cubicBezTo>
                  <a:pt x="1063" y="183"/>
                  <a:pt x="1063" y="183"/>
                  <a:pt x="1064" y="184"/>
                </a:cubicBezTo>
                <a:cubicBezTo>
                  <a:pt x="1065" y="179"/>
                  <a:pt x="1065" y="179"/>
                  <a:pt x="1065" y="179"/>
                </a:cubicBezTo>
                <a:cubicBezTo>
                  <a:pt x="1065" y="178"/>
                  <a:pt x="1063" y="178"/>
                  <a:pt x="1064" y="177"/>
                </a:cubicBezTo>
                <a:cubicBezTo>
                  <a:pt x="1070" y="177"/>
                  <a:pt x="1070" y="177"/>
                  <a:pt x="1070" y="177"/>
                </a:cubicBezTo>
                <a:cubicBezTo>
                  <a:pt x="1075" y="173"/>
                  <a:pt x="1075" y="173"/>
                  <a:pt x="1075" y="173"/>
                </a:cubicBezTo>
                <a:cubicBezTo>
                  <a:pt x="1076" y="173"/>
                  <a:pt x="1076" y="173"/>
                  <a:pt x="1076" y="173"/>
                </a:cubicBezTo>
                <a:cubicBezTo>
                  <a:pt x="1075" y="170"/>
                  <a:pt x="1075" y="170"/>
                  <a:pt x="1075" y="170"/>
                </a:cubicBezTo>
                <a:cubicBezTo>
                  <a:pt x="1081" y="166"/>
                  <a:pt x="1081" y="166"/>
                  <a:pt x="1081" y="166"/>
                </a:cubicBezTo>
                <a:cubicBezTo>
                  <a:pt x="1083" y="162"/>
                  <a:pt x="1083" y="162"/>
                  <a:pt x="1083" y="162"/>
                </a:cubicBezTo>
                <a:cubicBezTo>
                  <a:pt x="1087" y="162"/>
                  <a:pt x="1087" y="162"/>
                  <a:pt x="1087" y="162"/>
                </a:cubicBezTo>
                <a:cubicBezTo>
                  <a:pt x="1088" y="161"/>
                  <a:pt x="1088" y="161"/>
                  <a:pt x="1088" y="161"/>
                </a:cubicBezTo>
                <a:cubicBezTo>
                  <a:pt x="1086" y="159"/>
                  <a:pt x="1086" y="159"/>
                  <a:pt x="1086" y="159"/>
                </a:cubicBezTo>
                <a:cubicBezTo>
                  <a:pt x="1099" y="150"/>
                  <a:pt x="1099" y="150"/>
                  <a:pt x="1099" y="150"/>
                </a:cubicBezTo>
                <a:cubicBezTo>
                  <a:pt x="1102" y="152"/>
                  <a:pt x="1090" y="151"/>
                  <a:pt x="1103" y="151"/>
                </a:cubicBezTo>
                <a:cubicBezTo>
                  <a:pt x="1103" y="148"/>
                  <a:pt x="1103" y="148"/>
                  <a:pt x="1103" y="148"/>
                </a:cubicBezTo>
                <a:cubicBezTo>
                  <a:pt x="1104" y="148"/>
                  <a:pt x="1104" y="148"/>
                  <a:pt x="1104" y="148"/>
                </a:cubicBezTo>
                <a:cubicBezTo>
                  <a:pt x="1103" y="146"/>
                  <a:pt x="1103" y="146"/>
                  <a:pt x="1103" y="146"/>
                </a:cubicBezTo>
                <a:cubicBezTo>
                  <a:pt x="1106" y="146"/>
                  <a:pt x="1106" y="146"/>
                  <a:pt x="1106" y="146"/>
                </a:cubicBezTo>
                <a:cubicBezTo>
                  <a:pt x="1107" y="147"/>
                  <a:pt x="1107" y="147"/>
                  <a:pt x="1107" y="147"/>
                </a:cubicBezTo>
                <a:cubicBezTo>
                  <a:pt x="1109" y="148"/>
                  <a:pt x="1109" y="151"/>
                  <a:pt x="1111" y="145"/>
                </a:cubicBezTo>
                <a:cubicBezTo>
                  <a:pt x="1111" y="146"/>
                  <a:pt x="1111" y="146"/>
                  <a:pt x="1111" y="146"/>
                </a:cubicBezTo>
                <a:cubicBezTo>
                  <a:pt x="1108" y="147"/>
                  <a:pt x="1108" y="147"/>
                  <a:pt x="1108" y="147"/>
                </a:cubicBezTo>
                <a:cubicBezTo>
                  <a:pt x="1108" y="149"/>
                  <a:pt x="1108" y="149"/>
                  <a:pt x="1108" y="149"/>
                </a:cubicBezTo>
                <a:cubicBezTo>
                  <a:pt x="1107" y="148"/>
                  <a:pt x="1114" y="152"/>
                  <a:pt x="1116" y="144"/>
                </a:cubicBezTo>
                <a:cubicBezTo>
                  <a:pt x="1110" y="141"/>
                  <a:pt x="1110" y="141"/>
                  <a:pt x="1110" y="141"/>
                </a:cubicBezTo>
                <a:cubicBezTo>
                  <a:pt x="1109" y="142"/>
                  <a:pt x="1109" y="142"/>
                  <a:pt x="1109" y="142"/>
                </a:cubicBezTo>
                <a:cubicBezTo>
                  <a:pt x="1109" y="141"/>
                  <a:pt x="1109" y="141"/>
                  <a:pt x="1109" y="141"/>
                </a:cubicBezTo>
                <a:cubicBezTo>
                  <a:pt x="1106" y="141"/>
                  <a:pt x="1106" y="141"/>
                  <a:pt x="1106" y="141"/>
                </a:cubicBezTo>
                <a:cubicBezTo>
                  <a:pt x="1105" y="138"/>
                  <a:pt x="1108" y="137"/>
                  <a:pt x="1112" y="138"/>
                </a:cubicBezTo>
                <a:cubicBezTo>
                  <a:pt x="1109" y="137"/>
                  <a:pt x="1109" y="137"/>
                  <a:pt x="1109" y="137"/>
                </a:cubicBezTo>
                <a:cubicBezTo>
                  <a:pt x="1112" y="134"/>
                  <a:pt x="1112" y="134"/>
                  <a:pt x="1112" y="134"/>
                </a:cubicBezTo>
                <a:cubicBezTo>
                  <a:pt x="1118" y="132"/>
                  <a:pt x="1109" y="138"/>
                  <a:pt x="1117" y="133"/>
                </a:cubicBezTo>
                <a:cubicBezTo>
                  <a:pt x="1121" y="136"/>
                  <a:pt x="1121" y="136"/>
                  <a:pt x="1121" y="136"/>
                </a:cubicBezTo>
                <a:cubicBezTo>
                  <a:pt x="1120" y="136"/>
                  <a:pt x="1123" y="132"/>
                  <a:pt x="1121" y="137"/>
                </a:cubicBezTo>
                <a:cubicBezTo>
                  <a:pt x="1126" y="137"/>
                  <a:pt x="1126" y="137"/>
                  <a:pt x="1126" y="137"/>
                </a:cubicBezTo>
                <a:cubicBezTo>
                  <a:pt x="1131" y="138"/>
                  <a:pt x="1131" y="138"/>
                  <a:pt x="1131" y="138"/>
                </a:cubicBezTo>
                <a:cubicBezTo>
                  <a:pt x="1133" y="137"/>
                  <a:pt x="1133" y="137"/>
                  <a:pt x="1133" y="137"/>
                </a:cubicBezTo>
                <a:cubicBezTo>
                  <a:pt x="1134" y="137"/>
                  <a:pt x="1132" y="142"/>
                  <a:pt x="1134" y="136"/>
                </a:cubicBezTo>
                <a:cubicBezTo>
                  <a:pt x="1133" y="134"/>
                  <a:pt x="1133" y="134"/>
                  <a:pt x="1133" y="134"/>
                </a:cubicBezTo>
                <a:cubicBezTo>
                  <a:pt x="1133" y="135"/>
                  <a:pt x="1133" y="134"/>
                  <a:pt x="1134" y="133"/>
                </a:cubicBezTo>
                <a:cubicBezTo>
                  <a:pt x="1129" y="132"/>
                  <a:pt x="1129" y="132"/>
                  <a:pt x="1129" y="132"/>
                </a:cubicBezTo>
                <a:cubicBezTo>
                  <a:pt x="1129" y="130"/>
                  <a:pt x="1129" y="130"/>
                  <a:pt x="1129" y="130"/>
                </a:cubicBezTo>
                <a:cubicBezTo>
                  <a:pt x="1127" y="130"/>
                  <a:pt x="1127" y="130"/>
                  <a:pt x="1127" y="130"/>
                </a:cubicBezTo>
                <a:cubicBezTo>
                  <a:pt x="1125" y="128"/>
                  <a:pt x="1136" y="130"/>
                  <a:pt x="1125" y="125"/>
                </a:cubicBezTo>
                <a:cubicBezTo>
                  <a:pt x="1130" y="126"/>
                  <a:pt x="1126" y="120"/>
                  <a:pt x="1132" y="123"/>
                </a:cubicBezTo>
                <a:cubicBezTo>
                  <a:pt x="1127" y="125"/>
                  <a:pt x="1127" y="125"/>
                  <a:pt x="1127" y="125"/>
                </a:cubicBezTo>
                <a:cubicBezTo>
                  <a:pt x="1127" y="127"/>
                  <a:pt x="1127" y="127"/>
                  <a:pt x="1127" y="127"/>
                </a:cubicBezTo>
                <a:cubicBezTo>
                  <a:pt x="1134" y="125"/>
                  <a:pt x="1134" y="125"/>
                  <a:pt x="1134" y="125"/>
                </a:cubicBezTo>
                <a:cubicBezTo>
                  <a:pt x="1135" y="123"/>
                  <a:pt x="1135" y="123"/>
                  <a:pt x="1135" y="123"/>
                </a:cubicBezTo>
                <a:cubicBezTo>
                  <a:pt x="1138" y="123"/>
                  <a:pt x="1138" y="123"/>
                  <a:pt x="1138" y="123"/>
                </a:cubicBezTo>
                <a:cubicBezTo>
                  <a:pt x="1138" y="121"/>
                  <a:pt x="1138" y="121"/>
                  <a:pt x="1138" y="121"/>
                </a:cubicBezTo>
                <a:cubicBezTo>
                  <a:pt x="1140" y="121"/>
                  <a:pt x="1140" y="121"/>
                  <a:pt x="1140" y="121"/>
                </a:cubicBezTo>
                <a:cubicBezTo>
                  <a:pt x="1142" y="118"/>
                  <a:pt x="1124" y="136"/>
                  <a:pt x="1147" y="114"/>
                </a:cubicBezTo>
                <a:cubicBezTo>
                  <a:pt x="1148" y="112"/>
                  <a:pt x="1148" y="112"/>
                  <a:pt x="1148" y="112"/>
                </a:cubicBezTo>
                <a:cubicBezTo>
                  <a:pt x="1145" y="111"/>
                  <a:pt x="1145" y="111"/>
                  <a:pt x="1145" y="111"/>
                </a:cubicBezTo>
                <a:cubicBezTo>
                  <a:pt x="1144" y="111"/>
                  <a:pt x="1142" y="115"/>
                  <a:pt x="1140" y="111"/>
                </a:cubicBezTo>
                <a:cubicBezTo>
                  <a:pt x="1144" y="110"/>
                  <a:pt x="1144" y="110"/>
                  <a:pt x="1144" y="110"/>
                </a:cubicBezTo>
                <a:cubicBezTo>
                  <a:pt x="1145" y="109"/>
                  <a:pt x="1135" y="115"/>
                  <a:pt x="1147" y="107"/>
                </a:cubicBezTo>
                <a:cubicBezTo>
                  <a:pt x="1149" y="111"/>
                  <a:pt x="1149" y="111"/>
                  <a:pt x="1149" y="111"/>
                </a:cubicBezTo>
                <a:cubicBezTo>
                  <a:pt x="1156" y="105"/>
                  <a:pt x="1156" y="105"/>
                  <a:pt x="1156" y="105"/>
                </a:cubicBezTo>
                <a:cubicBezTo>
                  <a:pt x="1160" y="104"/>
                  <a:pt x="1160" y="104"/>
                  <a:pt x="1160" y="104"/>
                </a:cubicBezTo>
                <a:cubicBezTo>
                  <a:pt x="1167" y="95"/>
                  <a:pt x="1167" y="95"/>
                  <a:pt x="1167" y="95"/>
                </a:cubicBezTo>
                <a:cubicBezTo>
                  <a:pt x="1174" y="92"/>
                  <a:pt x="1174" y="92"/>
                  <a:pt x="1174" y="92"/>
                </a:cubicBezTo>
                <a:cubicBezTo>
                  <a:pt x="1173" y="90"/>
                  <a:pt x="1173" y="90"/>
                  <a:pt x="1173" y="90"/>
                </a:cubicBezTo>
                <a:cubicBezTo>
                  <a:pt x="1177" y="87"/>
                  <a:pt x="1177" y="87"/>
                  <a:pt x="1177" y="87"/>
                </a:cubicBezTo>
                <a:cubicBezTo>
                  <a:pt x="1179" y="86"/>
                  <a:pt x="1182" y="86"/>
                  <a:pt x="1182" y="85"/>
                </a:cubicBezTo>
                <a:cubicBezTo>
                  <a:pt x="1184" y="86"/>
                  <a:pt x="1184" y="86"/>
                  <a:pt x="1184" y="86"/>
                </a:cubicBezTo>
                <a:cubicBezTo>
                  <a:pt x="1177" y="89"/>
                  <a:pt x="1177" y="89"/>
                  <a:pt x="1177" y="89"/>
                </a:cubicBezTo>
                <a:cubicBezTo>
                  <a:pt x="1179" y="90"/>
                  <a:pt x="1179" y="90"/>
                  <a:pt x="1179" y="90"/>
                </a:cubicBezTo>
                <a:cubicBezTo>
                  <a:pt x="1177" y="92"/>
                  <a:pt x="1177" y="92"/>
                  <a:pt x="1177" y="92"/>
                </a:cubicBezTo>
                <a:cubicBezTo>
                  <a:pt x="1176" y="94"/>
                  <a:pt x="1176" y="94"/>
                  <a:pt x="1176" y="94"/>
                </a:cubicBezTo>
                <a:cubicBezTo>
                  <a:pt x="1176" y="96"/>
                  <a:pt x="1176" y="96"/>
                  <a:pt x="1176" y="96"/>
                </a:cubicBezTo>
                <a:cubicBezTo>
                  <a:pt x="1177" y="97"/>
                  <a:pt x="1177" y="97"/>
                  <a:pt x="1177" y="97"/>
                </a:cubicBezTo>
                <a:cubicBezTo>
                  <a:pt x="1179" y="95"/>
                  <a:pt x="1179" y="95"/>
                  <a:pt x="1179" y="95"/>
                </a:cubicBezTo>
                <a:cubicBezTo>
                  <a:pt x="1182" y="92"/>
                  <a:pt x="1182" y="92"/>
                  <a:pt x="1182" y="92"/>
                </a:cubicBezTo>
                <a:cubicBezTo>
                  <a:pt x="1185" y="91"/>
                  <a:pt x="1187" y="95"/>
                  <a:pt x="1188" y="91"/>
                </a:cubicBezTo>
                <a:cubicBezTo>
                  <a:pt x="1187" y="88"/>
                  <a:pt x="1187" y="88"/>
                  <a:pt x="1187" y="88"/>
                </a:cubicBezTo>
                <a:cubicBezTo>
                  <a:pt x="1190" y="86"/>
                  <a:pt x="1190" y="86"/>
                  <a:pt x="1190" y="86"/>
                </a:cubicBezTo>
                <a:cubicBezTo>
                  <a:pt x="1196" y="86"/>
                  <a:pt x="1196" y="86"/>
                  <a:pt x="1196" y="86"/>
                </a:cubicBezTo>
                <a:cubicBezTo>
                  <a:pt x="1189" y="88"/>
                  <a:pt x="1204" y="88"/>
                  <a:pt x="1192" y="89"/>
                </a:cubicBezTo>
                <a:cubicBezTo>
                  <a:pt x="1189" y="94"/>
                  <a:pt x="1189" y="94"/>
                  <a:pt x="1189" y="94"/>
                </a:cubicBezTo>
                <a:cubicBezTo>
                  <a:pt x="1184" y="98"/>
                  <a:pt x="1184" y="98"/>
                  <a:pt x="1184" y="98"/>
                </a:cubicBezTo>
                <a:cubicBezTo>
                  <a:pt x="1182" y="101"/>
                  <a:pt x="1182" y="101"/>
                  <a:pt x="1182" y="101"/>
                </a:cubicBezTo>
                <a:cubicBezTo>
                  <a:pt x="1177" y="101"/>
                  <a:pt x="1177" y="101"/>
                  <a:pt x="1177" y="101"/>
                </a:cubicBezTo>
                <a:cubicBezTo>
                  <a:pt x="1180" y="104"/>
                  <a:pt x="1180" y="104"/>
                  <a:pt x="1180" y="104"/>
                </a:cubicBezTo>
                <a:cubicBezTo>
                  <a:pt x="1177" y="108"/>
                  <a:pt x="1177" y="108"/>
                  <a:pt x="1177" y="108"/>
                </a:cubicBezTo>
                <a:cubicBezTo>
                  <a:pt x="1171" y="111"/>
                  <a:pt x="1171" y="111"/>
                  <a:pt x="1171" y="111"/>
                </a:cubicBezTo>
                <a:cubicBezTo>
                  <a:pt x="1172" y="110"/>
                  <a:pt x="1172" y="110"/>
                  <a:pt x="1172" y="110"/>
                </a:cubicBezTo>
                <a:cubicBezTo>
                  <a:pt x="1168" y="108"/>
                  <a:pt x="1168" y="108"/>
                  <a:pt x="1168" y="108"/>
                </a:cubicBezTo>
                <a:cubicBezTo>
                  <a:pt x="1165" y="110"/>
                  <a:pt x="1165" y="110"/>
                  <a:pt x="1165" y="110"/>
                </a:cubicBezTo>
                <a:cubicBezTo>
                  <a:pt x="1169" y="114"/>
                  <a:pt x="1169" y="114"/>
                  <a:pt x="1169" y="114"/>
                </a:cubicBezTo>
                <a:cubicBezTo>
                  <a:pt x="1166" y="117"/>
                  <a:pt x="1166" y="117"/>
                  <a:pt x="1166" y="117"/>
                </a:cubicBezTo>
                <a:cubicBezTo>
                  <a:pt x="1166" y="119"/>
                  <a:pt x="1175" y="110"/>
                  <a:pt x="1161" y="120"/>
                </a:cubicBezTo>
                <a:cubicBezTo>
                  <a:pt x="1161" y="122"/>
                  <a:pt x="1161" y="122"/>
                  <a:pt x="1161" y="122"/>
                </a:cubicBezTo>
                <a:cubicBezTo>
                  <a:pt x="1158" y="119"/>
                  <a:pt x="1158" y="119"/>
                  <a:pt x="1158" y="119"/>
                </a:cubicBezTo>
                <a:cubicBezTo>
                  <a:pt x="1154" y="123"/>
                  <a:pt x="1154" y="123"/>
                  <a:pt x="1154" y="123"/>
                </a:cubicBezTo>
                <a:cubicBezTo>
                  <a:pt x="1155" y="125"/>
                  <a:pt x="1155" y="125"/>
                  <a:pt x="1155" y="125"/>
                </a:cubicBezTo>
                <a:cubicBezTo>
                  <a:pt x="1157" y="125"/>
                  <a:pt x="1157" y="125"/>
                  <a:pt x="1157" y="125"/>
                </a:cubicBezTo>
                <a:cubicBezTo>
                  <a:pt x="1155" y="127"/>
                  <a:pt x="1155" y="127"/>
                  <a:pt x="1155" y="127"/>
                </a:cubicBezTo>
                <a:cubicBezTo>
                  <a:pt x="1151" y="126"/>
                  <a:pt x="1151" y="126"/>
                  <a:pt x="1151" y="126"/>
                </a:cubicBezTo>
                <a:cubicBezTo>
                  <a:pt x="1146" y="129"/>
                  <a:pt x="1146" y="129"/>
                  <a:pt x="1146" y="129"/>
                </a:cubicBezTo>
                <a:cubicBezTo>
                  <a:pt x="1147" y="127"/>
                  <a:pt x="1145" y="126"/>
                  <a:pt x="1150" y="132"/>
                </a:cubicBezTo>
                <a:cubicBezTo>
                  <a:pt x="1148" y="134"/>
                  <a:pt x="1148" y="134"/>
                  <a:pt x="1148" y="134"/>
                </a:cubicBezTo>
                <a:cubicBezTo>
                  <a:pt x="1142" y="134"/>
                  <a:pt x="1142" y="134"/>
                  <a:pt x="1142" y="134"/>
                </a:cubicBezTo>
                <a:cubicBezTo>
                  <a:pt x="1140" y="136"/>
                  <a:pt x="1140" y="136"/>
                  <a:pt x="1140" y="136"/>
                </a:cubicBezTo>
                <a:cubicBezTo>
                  <a:pt x="1141" y="137"/>
                  <a:pt x="1141" y="137"/>
                  <a:pt x="1141" y="137"/>
                </a:cubicBezTo>
                <a:cubicBezTo>
                  <a:pt x="1141" y="140"/>
                  <a:pt x="1137" y="136"/>
                  <a:pt x="1138" y="140"/>
                </a:cubicBezTo>
                <a:cubicBezTo>
                  <a:pt x="1136" y="141"/>
                  <a:pt x="1135" y="138"/>
                  <a:pt x="1135" y="143"/>
                </a:cubicBezTo>
                <a:cubicBezTo>
                  <a:pt x="1131" y="144"/>
                  <a:pt x="1131" y="144"/>
                  <a:pt x="1131" y="144"/>
                </a:cubicBezTo>
                <a:cubicBezTo>
                  <a:pt x="1130" y="146"/>
                  <a:pt x="1140" y="143"/>
                  <a:pt x="1128" y="147"/>
                </a:cubicBezTo>
                <a:cubicBezTo>
                  <a:pt x="1126" y="152"/>
                  <a:pt x="1126" y="152"/>
                  <a:pt x="1126" y="152"/>
                </a:cubicBezTo>
                <a:cubicBezTo>
                  <a:pt x="1121" y="154"/>
                  <a:pt x="1121" y="154"/>
                  <a:pt x="1121" y="154"/>
                </a:cubicBezTo>
                <a:cubicBezTo>
                  <a:pt x="1119" y="159"/>
                  <a:pt x="1119" y="159"/>
                  <a:pt x="1119" y="159"/>
                </a:cubicBezTo>
                <a:cubicBezTo>
                  <a:pt x="1112" y="161"/>
                  <a:pt x="1112" y="161"/>
                  <a:pt x="1112" y="161"/>
                </a:cubicBezTo>
                <a:cubicBezTo>
                  <a:pt x="1114" y="162"/>
                  <a:pt x="1114" y="162"/>
                  <a:pt x="1114" y="162"/>
                </a:cubicBezTo>
                <a:cubicBezTo>
                  <a:pt x="1109" y="165"/>
                  <a:pt x="1109" y="165"/>
                  <a:pt x="1109" y="165"/>
                </a:cubicBezTo>
                <a:cubicBezTo>
                  <a:pt x="1103" y="173"/>
                  <a:pt x="1103" y="173"/>
                  <a:pt x="1103" y="173"/>
                </a:cubicBezTo>
                <a:cubicBezTo>
                  <a:pt x="1095" y="179"/>
                  <a:pt x="1095" y="179"/>
                  <a:pt x="1095" y="179"/>
                </a:cubicBezTo>
                <a:cubicBezTo>
                  <a:pt x="1091" y="185"/>
                  <a:pt x="1091" y="185"/>
                  <a:pt x="1091" y="185"/>
                </a:cubicBezTo>
                <a:cubicBezTo>
                  <a:pt x="1060" y="213"/>
                  <a:pt x="1060" y="213"/>
                  <a:pt x="1060" y="213"/>
                </a:cubicBezTo>
                <a:cubicBezTo>
                  <a:pt x="1053" y="220"/>
                  <a:pt x="1053" y="220"/>
                  <a:pt x="1053" y="220"/>
                </a:cubicBezTo>
                <a:cubicBezTo>
                  <a:pt x="1048" y="221"/>
                  <a:pt x="1048" y="221"/>
                  <a:pt x="1048" y="221"/>
                </a:cubicBezTo>
                <a:cubicBezTo>
                  <a:pt x="1049" y="223"/>
                  <a:pt x="1049" y="223"/>
                  <a:pt x="1049" y="223"/>
                </a:cubicBezTo>
                <a:cubicBezTo>
                  <a:pt x="1032" y="239"/>
                  <a:pt x="1032" y="239"/>
                  <a:pt x="1032" y="239"/>
                </a:cubicBezTo>
                <a:cubicBezTo>
                  <a:pt x="1024" y="244"/>
                  <a:pt x="1024" y="244"/>
                  <a:pt x="1024" y="244"/>
                </a:cubicBezTo>
                <a:cubicBezTo>
                  <a:pt x="1021" y="249"/>
                  <a:pt x="1021" y="249"/>
                  <a:pt x="1021" y="249"/>
                </a:cubicBezTo>
                <a:cubicBezTo>
                  <a:pt x="1020" y="249"/>
                  <a:pt x="1020" y="249"/>
                  <a:pt x="1020" y="249"/>
                </a:cubicBezTo>
                <a:cubicBezTo>
                  <a:pt x="1019" y="252"/>
                  <a:pt x="1019" y="252"/>
                  <a:pt x="1019" y="252"/>
                </a:cubicBezTo>
                <a:cubicBezTo>
                  <a:pt x="1014" y="255"/>
                  <a:pt x="1014" y="255"/>
                  <a:pt x="1014" y="255"/>
                </a:cubicBezTo>
                <a:cubicBezTo>
                  <a:pt x="1012" y="256"/>
                  <a:pt x="1012" y="256"/>
                  <a:pt x="1012" y="256"/>
                </a:cubicBezTo>
                <a:cubicBezTo>
                  <a:pt x="1018" y="258"/>
                  <a:pt x="1018" y="258"/>
                  <a:pt x="1018" y="258"/>
                </a:cubicBezTo>
                <a:cubicBezTo>
                  <a:pt x="1020" y="256"/>
                  <a:pt x="1020" y="256"/>
                  <a:pt x="1020" y="256"/>
                </a:cubicBezTo>
                <a:cubicBezTo>
                  <a:pt x="1021" y="256"/>
                  <a:pt x="1022" y="255"/>
                  <a:pt x="1022" y="258"/>
                </a:cubicBezTo>
                <a:cubicBezTo>
                  <a:pt x="1025" y="255"/>
                  <a:pt x="1025" y="255"/>
                  <a:pt x="1025" y="255"/>
                </a:cubicBezTo>
                <a:cubicBezTo>
                  <a:pt x="1025" y="256"/>
                  <a:pt x="1027" y="255"/>
                  <a:pt x="1024" y="256"/>
                </a:cubicBezTo>
                <a:cubicBezTo>
                  <a:pt x="1026" y="255"/>
                  <a:pt x="1030" y="258"/>
                  <a:pt x="1029" y="254"/>
                </a:cubicBezTo>
                <a:cubicBezTo>
                  <a:pt x="1036" y="252"/>
                  <a:pt x="1036" y="252"/>
                  <a:pt x="1036" y="252"/>
                </a:cubicBezTo>
                <a:cubicBezTo>
                  <a:pt x="1044" y="248"/>
                  <a:pt x="1044" y="248"/>
                  <a:pt x="1044" y="248"/>
                </a:cubicBezTo>
                <a:cubicBezTo>
                  <a:pt x="1047" y="244"/>
                  <a:pt x="1047" y="244"/>
                  <a:pt x="1047" y="244"/>
                </a:cubicBezTo>
                <a:cubicBezTo>
                  <a:pt x="1049" y="243"/>
                  <a:pt x="1053" y="244"/>
                  <a:pt x="1053" y="241"/>
                </a:cubicBezTo>
                <a:cubicBezTo>
                  <a:pt x="1055" y="242"/>
                  <a:pt x="1055" y="242"/>
                  <a:pt x="1055" y="242"/>
                </a:cubicBezTo>
                <a:cubicBezTo>
                  <a:pt x="1059" y="240"/>
                  <a:pt x="1059" y="240"/>
                  <a:pt x="1059" y="240"/>
                </a:cubicBezTo>
                <a:cubicBezTo>
                  <a:pt x="1060" y="237"/>
                  <a:pt x="1060" y="237"/>
                  <a:pt x="1060" y="237"/>
                </a:cubicBezTo>
                <a:cubicBezTo>
                  <a:pt x="1063" y="232"/>
                  <a:pt x="1062" y="244"/>
                  <a:pt x="1064" y="233"/>
                </a:cubicBezTo>
                <a:cubicBezTo>
                  <a:pt x="1066" y="234"/>
                  <a:pt x="1066" y="234"/>
                  <a:pt x="1066" y="234"/>
                </a:cubicBezTo>
                <a:cubicBezTo>
                  <a:pt x="1070" y="229"/>
                  <a:pt x="1070" y="229"/>
                  <a:pt x="1070" y="229"/>
                </a:cubicBezTo>
                <a:cubicBezTo>
                  <a:pt x="1074" y="229"/>
                  <a:pt x="1074" y="229"/>
                  <a:pt x="1074" y="229"/>
                </a:cubicBezTo>
                <a:cubicBezTo>
                  <a:pt x="1074" y="226"/>
                  <a:pt x="1074" y="226"/>
                  <a:pt x="1074" y="226"/>
                </a:cubicBezTo>
                <a:cubicBezTo>
                  <a:pt x="1077" y="222"/>
                  <a:pt x="1077" y="222"/>
                  <a:pt x="1077" y="222"/>
                </a:cubicBezTo>
                <a:cubicBezTo>
                  <a:pt x="1077" y="221"/>
                  <a:pt x="1077" y="221"/>
                  <a:pt x="1077" y="221"/>
                </a:cubicBezTo>
                <a:cubicBezTo>
                  <a:pt x="1077" y="220"/>
                  <a:pt x="1077" y="220"/>
                  <a:pt x="1077" y="220"/>
                </a:cubicBezTo>
                <a:cubicBezTo>
                  <a:pt x="1082" y="220"/>
                  <a:pt x="1082" y="220"/>
                  <a:pt x="1082" y="220"/>
                </a:cubicBezTo>
                <a:cubicBezTo>
                  <a:pt x="1083" y="217"/>
                  <a:pt x="1083" y="217"/>
                  <a:pt x="1083" y="217"/>
                </a:cubicBezTo>
                <a:cubicBezTo>
                  <a:pt x="1086" y="215"/>
                  <a:pt x="1086" y="215"/>
                  <a:pt x="1086" y="215"/>
                </a:cubicBezTo>
                <a:cubicBezTo>
                  <a:pt x="1089" y="215"/>
                  <a:pt x="1089" y="215"/>
                  <a:pt x="1089" y="215"/>
                </a:cubicBezTo>
                <a:cubicBezTo>
                  <a:pt x="1092" y="210"/>
                  <a:pt x="1092" y="210"/>
                  <a:pt x="1092" y="210"/>
                </a:cubicBezTo>
                <a:cubicBezTo>
                  <a:pt x="1092" y="209"/>
                  <a:pt x="1092" y="209"/>
                  <a:pt x="1092" y="209"/>
                </a:cubicBezTo>
                <a:cubicBezTo>
                  <a:pt x="1090" y="209"/>
                  <a:pt x="1090" y="209"/>
                  <a:pt x="1090" y="209"/>
                </a:cubicBezTo>
                <a:cubicBezTo>
                  <a:pt x="1088" y="207"/>
                  <a:pt x="1088" y="207"/>
                  <a:pt x="1088" y="207"/>
                </a:cubicBezTo>
                <a:cubicBezTo>
                  <a:pt x="1091" y="205"/>
                  <a:pt x="1091" y="205"/>
                  <a:pt x="1091" y="205"/>
                </a:cubicBezTo>
                <a:cubicBezTo>
                  <a:pt x="1093" y="207"/>
                  <a:pt x="1093" y="207"/>
                  <a:pt x="1093" y="207"/>
                </a:cubicBezTo>
                <a:cubicBezTo>
                  <a:pt x="1101" y="206"/>
                  <a:pt x="1101" y="206"/>
                  <a:pt x="1101" y="206"/>
                </a:cubicBezTo>
                <a:cubicBezTo>
                  <a:pt x="1105" y="199"/>
                  <a:pt x="1105" y="199"/>
                  <a:pt x="1105" y="199"/>
                </a:cubicBezTo>
                <a:cubicBezTo>
                  <a:pt x="1109" y="198"/>
                  <a:pt x="1109" y="198"/>
                  <a:pt x="1109" y="198"/>
                </a:cubicBezTo>
                <a:cubicBezTo>
                  <a:pt x="1109" y="197"/>
                  <a:pt x="1100" y="200"/>
                  <a:pt x="1111" y="194"/>
                </a:cubicBezTo>
                <a:cubicBezTo>
                  <a:pt x="1112" y="195"/>
                  <a:pt x="1112" y="195"/>
                  <a:pt x="1112" y="195"/>
                </a:cubicBezTo>
                <a:cubicBezTo>
                  <a:pt x="1115" y="193"/>
                  <a:pt x="1115" y="193"/>
                  <a:pt x="1115" y="193"/>
                </a:cubicBezTo>
                <a:cubicBezTo>
                  <a:pt x="1114" y="192"/>
                  <a:pt x="1114" y="192"/>
                  <a:pt x="1114" y="192"/>
                </a:cubicBezTo>
                <a:cubicBezTo>
                  <a:pt x="1119" y="187"/>
                  <a:pt x="1119" y="187"/>
                  <a:pt x="1119" y="187"/>
                </a:cubicBezTo>
                <a:cubicBezTo>
                  <a:pt x="1120" y="187"/>
                  <a:pt x="1120" y="187"/>
                  <a:pt x="1120" y="187"/>
                </a:cubicBezTo>
                <a:cubicBezTo>
                  <a:pt x="1121" y="183"/>
                  <a:pt x="1121" y="183"/>
                  <a:pt x="1121" y="183"/>
                </a:cubicBezTo>
                <a:cubicBezTo>
                  <a:pt x="1120" y="183"/>
                  <a:pt x="1120" y="180"/>
                  <a:pt x="1118" y="183"/>
                </a:cubicBezTo>
                <a:cubicBezTo>
                  <a:pt x="1123" y="181"/>
                  <a:pt x="1123" y="181"/>
                  <a:pt x="1123" y="181"/>
                </a:cubicBezTo>
                <a:cubicBezTo>
                  <a:pt x="1126" y="180"/>
                  <a:pt x="1126" y="180"/>
                  <a:pt x="1126" y="180"/>
                </a:cubicBezTo>
                <a:cubicBezTo>
                  <a:pt x="1126" y="178"/>
                  <a:pt x="1126" y="178"/>
                  <a:pt x="1126" y="178"/>
                </a:cubicBezTo>
                <a:cubicBezTo>
                  <a:pt x="1130" y="176"/>
                  <a:pt x="1130" y="176"/>
                  <a:pt x="1130" y="176"/>
                </a:cubicBezTo>
                <a:cubicBezTo>
                  <a:pt x="1139" y="169"/>
                  <a:pt x="1139" y="169"/>
                  <a:pt x="1139" y="169"/>
                </a:cubicBezTo>
                <a:cubicBezTo>
                  <a:pt x="1140" y="165"/>
                  <a:pt x="1140" y="165"/>
                  <a:pt x="1140" y="165"/>
                </a:cubicBezTo>
                <a:cubicBezTo>
                  <a:pt x="1144" y="165"/>
                  <a:pt x="1144" y="165"/>
                  <a:pt x="1144" y="165"/>
                </a:cubicBezTo>
                <a:cubicBezTo>
                  <a:pt x="1146" y="165"/>
                  <a:pt x="1129" y="172"/>
                  <a:pt x="1148" y="158"/>
                </a:cubicBezTo>
                <a:cubicBezTo>
                  <a:pt x="1149" y="157"/>
                  <a:pt x="1149" y="157"/>
                  <a:pt x="1149" y="157"/>
                </a:cubicBezTo>
                <a:cubicBezTo>
                  <a:pt x="1148" y="157"/>
                  <a:pt x="1148" y="160"/>
                  <a:pt x="1147" y="156"/>
                </a:cubicBezTo>
                <a:cubicBezTo>
                  <a:pt x="1153" y="156"/>
                  <a:pt x="1153" y="156"/>
                  <a:pt x="1153" y="156"/>
                </a:cubicBezTo>
                <a:cubicBezTo>
                  <a:pt x="1152" y="154"/>
                  <a:pt x="1149" y="160"/>
                  <a:pt x="1152" y="154"/>
                </a:cubicBezTo>
                <a:cubicBezTo>
                  <a:pt x="1156" y="153"/>
                  <a:pt x="1156" y="153"/>
                  <a:pt x="1156" y="153"/>
                </a:cubicBezTo>
                <a:cubicBezTo>
                  <a:pt x="1156" y="151"/>
                  <a:pt x="1156" y="151"/>
                  <a:pt x="1156" y="151"/>
                </a:cubicBezTo>
                <a:cubicBezTo>
                  <a:pt x="1157" y="149"/>
                  <a:pt x="1157" y="149"/>
                  <a:pt x="1157" y="149"/>
                </a:cubicBezTo>
                <a:cubicBezTo>
                  <a:pt x="1159" y="149"/>
                  <a:pt x="1159" y="149"/>
                  <a:pt x="1159" y="149"/>
                </a:cubicBezTo>
                <a:cubicBezTo>
                  <a:pt x="1165" y="142"/>
                  <a:pt x="1165" y="142"/>
                  <a:pt x="1165" y="142"/>
                </a:cubicBezTo>
                <a:cubicBezTo>
                  <a:pt x="1168" y="141"/>
                  <a:pt x="1168" y="141"/>
                  <a:pt x="1168" y="141"/>
                </a:cubicBezTo>
                <a:cubicBezTo>
                  <a:pt x="1170" y="135"/>
                  <a:pt x="1170" y="135"/>
                  <a:pt x="1170" y="135"/>
                </a:cubicBezTo>
                <a:cubicBezTo>
                  <a:pt x="1176" y="137"/>
                  <a:pt x="1176" y="137"/>
                  <a:pt x="1176" y="137"/>
                </a:cubicBezTo>
                <a:cubicBezTo>
                  <a:pt x="1180" y="134"/>
                  <a:pt x="1180" y="134"/>
                  <a:pt x="1180" y="134"/>
                </a:cubicBezTo>
                <a:cubicBezTo>
                  <a:pt x="1179" y="131"/>
                  <a:pt x="1179" y="131"/>
                  <a:pt x="1179" y="131"/>
                </a:cubicBezTo>
                <a:cubicBezTo>
                  <a:pt x="1180" y="129"/>
                  <a:pt x="1180" y="129"/>
                  <a:pt x="1180" y="129"/>
                </a:cubicBezTo>
                <a:cubicBezTo>
                  <a:pt x="1177" y="126"/>
                  <a:pt x="1177" y="126"/>
                  <a:pt x="1177" y="126"/>
                </a:cubicBezTo>
                <a:cubicBezTo>
                  <a:pt x="1177" y="127"/>
                  <a:pt x="1178" y="127"/>
                  <a:pt x="1178" y="125"/>
                </a:cubicBezTo>
                <a:cubicBezTo>
                  <a:pt x="1178" y="126"/>
                  <a:pt x="1178" y="126"/>
                  <a:pt x="1178" y="126"/>
                </a:cubicBezTo>
                <a:cubicBezTo>
                  <a:pt x="1180" y="127"/>
                  <a:pt x="1180" y="127"/>
                  <a:pt x="1180" y="127"/>
                </a:cubicBezTo>
                <a:cubicBezTo>
                  <a:pt x="1181" y="127"/>
                  <a:pt x="1182" y="128"/>
                  <a:pt x="1183" y="126"/>
                </a:cubicBezTo>
                <a:cubicBezTo>
                  <a:pt x="1177" y="123"/>
                  <a:pt x="1177" y="123"/>
                  <a:pt x="1177" y="123"/>
                </a:cubicBezTo>
                <a:cubicBezTo>
                  <a:pt x="1179" y="120"/>
                  <a:pt x="1179" y="120"/>
                  <a:pt x="1179" y="120"/>
                </a:cubicBezTo>
                <a:cubicBezTo>
                  <a:pt x="1183" y="125"/>
                  <a:pt x="1183" y="125"/>
                  <a:pt x="1183" y="125"/>
                </a:cubicBezTo>
                <a:cubicBezTo>
                  <a:pt x="1194" y="119"/>
                  <a:pt x="1194" y="119"/>
                  <a:pt x="1194" y="119"/>
                </a:cubicBezTo>
                <a:cubicBezTo>
                  <a:pt x="1193" y="117"/>
                  <a:pt x="1193" y="117"/>
                  <a:pt x="1193" y="117"/>
                </a:cubicBezTo>
                <a:cubicBezTo>
                  <a:pt x="1208" y="103"/>
                  <a:pt x="1208" y="103"/>
                  <a:pt x="1208" y="103"/>
                </a:cubicBezTo>
                <a:cubicBezTo>
                  <a:pt x="1211" y="103"/>
                  <a:pt x="1211" y="103"/>
                  <a:pt x="1211" y="103"/>
                </a:cubicBezTo>
                <a:cubicBezTo>
                  <a:pt x="1212" y="102"/>
                  <a:pt x="1212" y="102"/>
                  <a:pt x="1212" y="102"/>
                </a:cubicBezTo>
                <a:cubicBezTo>
                  <a:pt x="1208" y="100"/>
                  <a:pt x="1208" y="100"/>
                  <a:pt x="1208" y="100"/>
                </a:cubicBezTo>
                <a:cubicBezTo>
                  <a:pt x="1207" y="100"/>
                  <a:pt x="1206" y="105"/>
                  <a:pt x="1203" y="101"/>
                </a:cubicBezTo>
                <a:cubicBezTo>
                  <a:pt x="1205" y="101"/>
                  <a:pt x="1205" y="101"/>
                  <a:pt x="1205" y="101"/>
                </a:cubicBezTo>
                <a:cubicBezTo>
                  <a:pt x="1207" y="97"/>
                  <a:pt x="1207" y="97"/>
                  <a:pt x="1207" y="97"/>
                </a:cubicBezTo>
                <a:cubicBezTo>
                  <a:pt x="1211" y="95"/>
                  <a:pt x="1211" y="95"/>
                  <a:pt x="1211" y="95"/>
                </a:cubicBezTo>
                <a:cubicBezTo>
                  <a:pt x="1212" y="91"/>
                  <a:pt x="1212" y="91"/>
                  <a:pt x="1212" y="91"/>
                </a:cubicBezTo>
                <a:cubicBezTo>
                  <a:pt x="1214" y="92"/>
                  <a:pt x="1214" y="92"/>
                  <a:pt x="1214" y="92"/>
                </a:cubicBezTo>
                <a:cubicBezTo>
                  <a:pt x="1216" y="88"/>
                  <a:pt x="1216" y="88"/>
                  <a:pt x="1216" y="88"/>
                </a:cubicBezTo>
                <a:cubicBezTo>
                  <a:pt x="1216" y="88"/>
                  <a:pt x="1216" y="88"/>
                  <a:pt x="1216" y="88"/>
                </a:cubicBezTo>
                <a:cubicBezTo>
                  <a:pt x="1218" y="88"/>
                  <a:pt x="1218" y="88"/>
                  <a:pt x="1218" y="88"/>
                </a:cubicBezTo>
                <a:cubicBezTo>
                  <a:pt x="1221" y="84"/>
                  <a:pt x="1221" y="84"/>
                  <a:pt x="1221" y="84"/>
                </a:cubicBezTo>
                <a:cubicBezTo>
                  <a:pt x="1219" y="83"/>
                  <a:pt x="1219" y="83"/>
                  <a:pt x="1219" y="83"/>
                </a:cubicBezTo>
                <a:cubicBezTo>
                  <a:pt x="1221" y="84"/>
                  <a:pt x="1221" y="84"/>
                  <a:pt x="1221" y="84"/>
                </a:cubicBezTo>
                <a:cubicBezTo>
                  <a:pt x="1224" y="83"/>
                  <a:pt x="1224" y="83"/>
                  <a:pt x="1224" y="83"/>
                </a:cubicBezTo>
                <a:cubicBezTo>
                  <a:pt x="1225" y="80"/>
                  <a:pt x="1225" y="80"/>
                  <a:pt x="1225" y="80"/>
                </a:cubicBezTo>
                <a:cubicBezTo>
                  <a:pt x="1235" y="71"/>
                  <a:pt x="1235" y="71"/>
                  <a:pt x="1235" y="71"/>
                </a:cubicBezTo>
                <a:cubicBezTo>
                  <a:pt x="1235" y="71"/>
                  <a:pt x="1234" y="72"/>
                  <a:pt x="1236" y="72"/>
                </a:cubicBezTo>
                <a:cubicBezTo>
                  <a:pt x="1236" y="72"/>
                  <a:pt x="1237" y="73"/>
                  <a:pt x="1238" y="71"/>
                </a:cubicBezTo>
                <a:cubicBezTo>
                  <a:pt x="1236" y="69"/>
                  <a:pt x="1236" y="69"/>
                  <a:pt x="1236" y="69"/>
                </a:cubicBezTo>
                <a:cubicBezTo>
                  <a:pt x="1236" y="67"/>
                  <a:pt x="1236" y="67"/>
                  <a:pt x="1236" y="67"/>
                </a:cubicBezTo>
                <a:cubicBezTo>
                  <a:pt x="1240" y="66"/>
                  <a:pt x="1240" y="66"/>
                  <a:pt x="1240" y="66"/>
                </a:cubicBezTo>
                <a:cubicBezTo>
                  <a:pt x="1253" y="53"/>
                  <a:pt x="1253" y="53"/>
                  <a:pt x="1253" y="53"/>
                </a:cubicBezTo>
                <a:cubicBezTo>
                  <a:pt x="1257" y="51"/>
                  <a:pt x="1257" y="51"/>
                  <a:pt x="1257" y="51"/>
                </a:cubicBezTo>
                <a:cubicBezTo>
                  <a:pt x="1259" y="46"/>
                  <a:pt x="1251" y="54"/>
                  <a:pt x="1259" y="47"/>
                </a:cubicBezTo>
                <a:cubicBezTo>
                  <a:pt x="1261" y="48"/>
                  <a:pt x="1261" y="48"/>
                  <a:pt x="1261" y="48"/>
                </a:cubicBezTo>
                <a:cubicBezTo>
                  <a:pt x="1255" y="54"/>
                  <a:pt x="1255" y="54"/>
                  <a:pt x="1255" y="54"/>
                </a:cubicBezTo>
                <a:cubicBezTo>
                  <a:pt x="1259" y="55"/>
                  <a:pt x="1259" y="55"/>
                  <a:pt x="1259" y="55"/>
                </a:cubicBezTo>
                <a:cubicBezTo>
                  <a:pt x="1259" y="56"/>
                  <a:pt x="1259" y="56"/>
                  <a:pt x="1259" y="56"/>
                </a:cubicBezTo>
                <a:cubicBezTo>
                  <a:pt x="1256" y="56"/>
                  <a:pt x="1253" y="61"/>
                  <a:pt x="1252" y="59"/>
                </a:cubicBezTo>
                <a:cubicBezTo>
                  <a:pt x="1241" y="69"/>
                  <a:pt x="1241" y="69"/>
                  <a:pt x="1241" y="69"/>
                </a:cubicBezTo>
                <a:cubicBezTo>
                  <a:pt x="1241" y="72"/>
                  <a:pt x="1241" y="72"/>
                  <a:pt x="1241" y="72"/>
                </a:cubicBezTo>
                <a:cubicBezTo>
                  <a:pt x="1247" y="71"/>
                  <a:pt x="1247" y="71"/>
                  <a:pt x="1247" y="71"/>
                </a:cubicBezTo>
                <a:cubicBezTo>
                  <a:pt x="1249" y="66"/>
                  <a:pt x="1249" y="66"/>
                  <a:pt x="1249" y="66"/>
                </a:cubicBezTo>
                <a:cubicBezTo>
                  <a:pt x="1256" y="64"/>
                  <a:pt x="1256" y="64"/>
                  <a:pt x="1256" y="64"/>
                </a:cubicBezTo>
                <a:cubicBezTo>
                  <a:pt x="1266" y="52"/>
                  <a:pt x="1266" y="52"/>
                  <a:pt x="1266" y="52"/>
                </a:cubicBezTo>
                <a:cubicBezTo>
                  <a:pt x="1263" y="52"/>
                  <a:pt x="1263" y="52"/>
                  <a:pt x="1263" y="52"/>
                </a:cubicBezTo>
                <a:cubicBezTo>
                  <a:pt x="1270" y="46"/>
                  <a:pt x="1270" y="46"/>
                  <a:pt x="1270" y="46"/>
                </a:cubicBezTo>
                <a:cubicBezTo>
                  <a:pt x="1272" y="47"/>
                  <a:pt x="1272" y="47"/>
                  <a:pt x="1272" y="47"/>
                </a:cubicBezTo>
                <a:cubicBezTo>
                  <a:pt x="1278" y="44"/>
                  <a:pt x="1278" y="44"/>
                  <a:pt x="1278" y="44"/>
                </a:cubicBezTo>
                <a:cubicBezTo>
                  <a:pt x="1276" y="46"/>
                  <a:pt x="1270" y="40"/>
                  <a:pt x="1265" y="55"/>
                </a:cubicBezTo>
                <a:cubicBezTo>
                  <a:pt x="1268" y="56"/>
                  <a:pt x="1268" y="56"/>
                  <a:pt x="1268" y="56"/>
                </a:cubicBezTo>
                <a:cubicBezTo>
                  <a:pt x="1267" y="58"/>
                  <a:pt x="1267" y="58"/>
                  <a:pt x="1267" y="58"/>
                </a:cubicBezTo>
                <a:cubicBezTo>
                  <a:pt x="1268" y="61"/>
                  <a:pt x="1269" y="56"/>
                  <a:pt x="1272" y="60"/>
                </a:cubicBezTo>
                <a:cubicBezTo>
                  <a:pt x="1268" y="63"/>
                  <a:pt x="1268" y="63"/>
                  <a:pt x="1268" y="63"/>
                </a:cubicBezTo>
                <a:cubicBezTo>
                  <a:pt x="1263" y="67"/>
                  <a:pt x="1263" y="67"/>
                  <a:pt x="1263" y="67"/>
                </a:cubicBezTo>
                <a:cubicBezTo>
                  <a:pt x="1263" y="67"/>
                  <a:pt x="1263" y="67"/>
                  <a:pt x="1263" y="67"/>
                </a:cubicBezTo>
                <a:cubicBezTo>
                  <a:pt x="1262" y="68"/>
                  <a:pt x="1271" y="64"/>
                  <a:pt x="1262" y="71"/>
                </a:cubicBezTo>
                <a:cubicBezTo>
                  <a:pt x="1261" y="70"/>
                  <a:pt x="1267" y="71"/>
                  <a:pt x="1260" y="69"/>
                </a:cubicBezTo>
                <a:cubicBezTo>
                  <a:pt x="1258" y="73"/>
                  <a:pt x="1258" y="73"/>
                  <a:pt x="1258" y="73"/>
                </a:cubicBezTo>
                <a:cubicBezTo>
                  <a:pt x="1260" y="74"/>
                  <a:pt x="1259" y="74"/>
                  <a:pt x="1254" y="76"/>
                </a:cubicBezTo>
                <a:cubicBezTo>
                  <a:pt x="1257" y="80"/>
                  <a:pt x="1257" y="80"/>
                  <a:pt x="1257" y="80"/>
                </a:cubicBezTo>
                <a:cubicBezTo>
                  <a:pt x="1262" y="78"/>
                  <a:pt x="1262" y="78"/>
                  <a:pt x="1262" y="78"/>
                </a:cubicBezTo>
                <a:cubicBezTo>
                  <a:pt x="1264" y="76"/>
                  <a:pt x="1264" y="76"/>
                  <a:pt x="1264" y="76"/>
                </a:cubicBezTo>
                <a:cubicBezTo>
                  <a:pt x="1263" y="74"/>
                  <a:pt x="1263" y="74"/>
                  <a:pt x="1263" y="74"/>
                </a:cubicBezTo>
                <a:cubicBezTo>
                  <a:pt x="1266" y="77"/>
                  <a:pt x="1266" y="77"/>
                  <a:pt x="1266" y="77"/>
                </a:cubicBezTo>
                <a:cubicBezTo>
                  <a:pt x="1276" y="75"/>
                  <a:pt x="1276" y="75"/>
                  <a:pt x="1276" y="75"/>
                </a:cubicBezTo>
                <a:cubicBezTo>
                  <a:pt x="1278" y="72"/>
                  <a:pt x="1278" y="72"/>
                  <a:pt x="1278" y="72"/>
                </a:cubicBezTo>
                <a:cubicBezTo>
                  <a:pt x="1275" y="70"/>
                  <a:pt x="1275" y="70"/>
                  <a:pt x="1275" y="70"/>
                </a:cubicBezTo>
                <a:cubicBezTo>
                  <a:pt x="1274" y="70"/>
                  <a:pt x="1287" y="67"/>
                  <a:pt x="1270" y="71"/>
                </a:cubicBezTo>
                <a:cubicBezTo>
                  <a:pt x="1272" y="68"/>
                  <a:pt x="1272" y="68"/>
                  <a:pt x="1272" y="68"/>
                </a:cubicBezTo>
                <a:cubicBezTo>
                  <a:pt x="1270" y="66"/>
                  <a:pt x="1270" y="66"/>
                  <a:pt x="1270" y="66"/>
                </a:cubicBezTo>
                <a:cubicBezTo>
                  <a:pt x="1273" y="66"/>
                  <a:pt x="1273" y="66"/>
                  <a:pt x="1273" y="66"/>
                </a:cubicBezTo>
                <a:cubicBezTo>
                  <a:pt x="1277" y="63"/>
                  <a:pt x="1277" y="63"/>
                  <a:pt x="1277" y="63"/>
                </a:cubicBezTo>
                <a:cubicBezTo>
                  <a:pt x="1278" y="63"/>
                  <a:pt x="1278" y="63"/>
                  <a:pt x="1278" y="63"/>
                </a:cubicBezTo>
                <a:cubicBezTo>
                  <a:pt x="1277" y="68"/>
                  <a:pt x="1277" y="68"/>
                  <a:pt x="1277" y="68"/>
                </a:cubicBezTo>
                <a:cubicBezTo>
                  <a:pt x="1281" y="70"/>
                  <a:pt x="1281" y="70"/>
                  <a:pt x="1281" y="70"/>
                </a:cubicBezTo>
                <a:cubicBezTo>
                  <a:pt x="1287" y="69"/>
                  <a:pt x="1287" y="69"/>
                  <a:pt x="1287" y="69"/>
                </a:cubicBezTo>
                <a:cubicBezTo>
                  <a:pt x="1285" y="70"/>
                  <a:pt x="1285" y="70"/>
                  <a:pt x="1285" y="70"/>
                </a:cubicBezTo>
                <a:cubicBezTo>
                  <a:pt x="1285" y="71"/>
                  <a:pt x="1285" y="71"/>
                  <a:pt x="1285" y="71"/>
                </a:cubicBezTo>
                <a:cubicBezTo>
                  <a:pt x="1262" y="94"/>
                  <a:pt x="1262" y="94"/>
                  <a:pt x="1262" y="94"/>
                </a:cubicBezTo>
                <a:cubicBezTo>
                  <a:pt x="1262" y="95"/>
                  <a:pt x="1262" y="95"/>
                  <a:pt x="1262" y="95"/>
                </a:cubicBezTo>
                <a:cubicBezTo>
                  <a:pt x="1258" y="95"/>
                  <a:pt x="1258" y="95"/>
                  <a:pt x="1258" y="95"/>
                </a:cubicBezTo>
                <a:cubicBezTo>
                  <a:pt x="1258" y="96"/>
                  <a:pt x="1258" y="96"/>
                  <a:pt x="1258" y="96"/>
                </a:cubicBezTo>
                <a:cubicBezTo>
                  <a:pt x="1259" y="97"/>
                  <a:pt x="1260" y="96"/>
                  <a:pt x="1260" y="97"/>
                </a:cubicBezTo>
                <a:cubicBezTo>
                  <a:pt x="1258" y="98"/>
                  <a:pt x="1258" y="98"/>
                  <a:pt x="1258" y="98"/>
                </a:cubicBezTo>
                <a:cubicBezTo>
                  <a:pt x="1259" y="98"/>
                  <a:pt x="1259" y="98"/>
                  <a:pt x="1259" y="98"/>
                </a:cubicBezTo>
                <a:cubicBezTo>
                  <a:pt x="1255" y="101"/>
                  <a:pt x="1255" y="101"/>
                  <a:pt x="1255" y="101"/>
                </a:cubicBezTo>
                <a:cubicBezTo>
                  <a:pt x="1259" y="104"/>
                  <a:pt x="1259" y="104"/>
                  <a:pt x="1259" y="104"/>
                </a:cubicBezTo>
                <a:cubicBezTo>
                  <a:pt x="1261" y="103"/>
                  <a:pt x="1262" y="105"/>
                  <a:pt x="1264" y="105"/>
                </a:cubicBezTo>
                <a:cubicBezTo>
                  <a:pt x="1262" y="110"/>
                  <a:pt x="1262" y="110"/>
                  <a:pt x="1262" y="110"/>
                </a:cubicBezTo>
                <a:cubicBezTo>
                  <a:pt x="1263" y="113"/>
                  <a:pt x="1263" y="113"/>
                  <a:pt x="1263" y="113"/>
                </a:cubicBezTo>
                <a:cubicBezTo>
                  <a:pt x="1262" y="112"/>
                  <a:pt x="1264" y="110"/>
                  <a:pt x="1268" y="113"/>
                </a:cubicBezTo>
                <a:cubicBezTo>
                  <a:pt x="1269" y="112"/>
                  <a:pt x="1269" y="112"/>
                  <a:pt x="1269" y="112"/>
                </a:cubicBezTo>
                <a:cubicBezTo>
                  <a:pt x="1271" y="116"/>
                  <a:pt x="1271" y="116"/>
                  <a:pt x="1271" y="116"/>
                </a:cubicBezTo>
                <a:cubicBezTo>
                  <a:pt x="1273" y="116"/>
                  <a:pt x="1273" y="116"/>
                  <a:pt x="1273" y="116"/>
                </a:cubicBezTo>
                <a:cubicBezTo>
                  <a:pt x="1269" y="120"/>
                  <a:pt x="1269" y="120"/>
                  <a:pt x="1269" y="120"/>
                </a:cubicBezTo>
                <a:cubicBezTo>
                  <a:pt x="1267" y="120"/>
                  <a:pt x="1267" y="120"/>
                  <a:pt x="1267" y="120"/>
                </a:cubicBezTo>
                <a:cubicBezTo>
                  <a:pt x="1267" y="121"/>
                  <a:pt x="1267" y="121"/>
                  <a:pt x="1267" y="121"/>
                </a:cubicBezTo>
                <a:cubicBezTo>
                  <a:pt x="1266" y="120"/>
                  <a:pt x="1266" y="120"/>
                  <a:pt x="1266" y="120"/>
                </a:cubicBezTo>
                <a:cubicBezTo>
                  <a:pt x="1265" y="121"/>
                  <a:pt x="1274" y="114"/>
                  <a:pt x="1263" y="124"/>
                </a:cubicBezTo>
                <a:cubicBezTo>
                  <a:pt x="1260" y="122"/>
                  <a:pt x="1260" y="122"/>
                  <a:pt x="1260" y="122"/>
                </a:cubicBezTo>
                <a:cubicBezTo>
                  <a:pt x="1257" y="123"/>
                  <a:pt x="1261" y="127"/>
                  <a:pt x="1257" y="125"/>
                </a:cubicBezTo>
                <a:cubicBezTo>
                  <a:pt x="1257" y="126"/>
                  <a:pt x="1257" y="126"/>
                  <a:pt x="1257" y="126"/>
                </a:cubicBezTo>
                <a:cubicBezTo>
                  <a:pt x="1258" y="126"/>
                  <a:pt x="1255" y="129"/>
                  <a:pt x="1259" y="127"/>
                </a:cubicBezTo>
                <a:cubicBezTo>
                  <a:pt x="1256" y="132"/>
                  <a:pt x="1256" y="132"/>
                  <a:pt x="1256" y="132"/>
                </a:cubicBezTo>
                <a:cubicBezTo>
                  <a:pt x="1248" y="137"/>
                  <a:pt x="1248" y="137"/>
                  <a:pt x="1248" y="137"/>
                </a:cubicBezTo>
                <a:cubicBezTo>
                  <a:pt x="1255" y="130"/>
                  <a:pt x="1255" y="130"/>
                  <a:pt x="1255" y="130"/>
                </a:cubicBezTo>
                <a:cubicBezTo>
                  <a:pt x="1250" y="131"/>
                  <a:pt x="1250" y="131"/>
                  <a:pt x="1250" y="131"/>
                </a:cubicBezTo>
                <a:cubicBezTo>
                  <a:pt x="1247" y="136"/>
                  <a:pt x="1247" y="136"/>
                  <a:pt x="1247" y="136"/>
                </a:cubicBezTo>
                <a:cubicBezTo>
                  <a:pt x="1242" y="137"/>
                  <a:pt x="1242" y="137"/>
                  <a:pt x="1242" y="137"/>
                </a:cubicBezTo>
                <a:cubicBezTo>
                  <a:pt x="1240" y="134"/>
                  <a:pt x="1240" y="134"/>
                  <a:pt x="1240" y="134"/>
                </a:cubicBezTo>
                <a:cubicBezTo>
                  <a:pt x="1246" y="132"/>
                  <a:pt x="1246" y="132"/>
                  <a:pt x="1246" y="132"/>
                </a:cubicBezTo>
                <a:cubicBezTo>
                  <a:pt x="1251" y="127"/>
                  <a:pt x="1251" y="127"/>
                  <a:pt x="1251" y="127"/>
                </a:cubicBezTo>
                <a:cubicBezTo>
                  <a:pt x="1254" y="125"/>
                  <a:pt x="1254" y="125"/>
                  <a:pt x="1254" y="125"/>
                </a:cubicBezTo>
                <a:cubicBezTo>
                  <a:pt x="1255" y="126"/>
                  <a:pt x="1255" y="126"/>
                  <a:pt x="1255" y="126"/>
                </a:cubicBezTo>
                <a:cubicBezTo>
                  <a:pt x="1257" y="124"/>
                  <a:pt x="1240" y="132"/>
                  <a:pt x="1260" y="121"/>
                </a:cubicBezTo>
                <a:cubicBezTo>
                  <a:pt x="1257" y="117"/>
                  <a:pt x="1257" y="117"/>
                  <a:pt x="1257" y="117"/>
                </a:cubicBezTo>
                <a:cubicBezTo>
                  <a:pt x="1256" y="116"/>
                  <a:pt x="1256" y="116"/>
                  <a:pt x="1256" y="116"/>
                </a:cubicBezTo>
                <a:cubicBezTo>
                  <a:pt x="1252" y="117"/>
                  <a:pt x="1252" y="117"/>
                  <a:pt x="1252" y="117"/>
                </a:cubicBezTo>
                <a:cubicBezTo>
                  <a:pt x="1254" y="120"/>
                  <a:pt x="1254" y="120"/>
                  <a:pt x="1254" y="120"/>
                </a:cubicBezTo>
                <a:cubicBezTo>
                  <a:pt x="1252" y="122"/>
                  <a:pt x="1248" y="123"/>
                  <a:pt x="1248" y="122"/>
                </a:cubicBezTo>
                <a:cubicBezTo>
                  <a:pt x="1246" y="124"/>
                  <a:pt x="1246" y="124"/>
                  <a:pt x="1246" y="124"/>
                </a:cubicBezTo>
                <a:cubicBezTo>
                  <a:pt x="1247" y="125"/>
                  <a:pt x="1246" y="120"/>
                  <a:pt x="1246" y="125"/>
                </a:cubicBezTo>
                <a:cubicBezTo>
                  <a:pt x="1245" y="124"/>
                  <a:pt x="1245" y="124"/>
                  <a:pt x="1245" y="124"/>
                </a:cubicBezTo>
                <a:cubicBezTo>
                  <a:pt x="1238" y="132"/>
                  <a:pt x="1238" y="132"/>
                  <a:pt x="1238" y="132"/>
                </a:cubicBezTo>
                <a:cubicBezTo>
                  <a:pt x="1237" y="132"/>
                  <a:pt x="1238" y="134"/>
                  <a:pt x="1237" y="132"/>
                </a:cubicBezTo>
                <a:cubicBezTo>
                  <a:pt x="1237" y="134"/>
                  <a:pt x="1237" y="134"/>
                  <a:pt x="1237" y="134"/>
                </a:cubicBezTo>
                <a:cubicBezTo>
                  <a:pt x="1234" y="134"/>
                  <a:pt x="1234" y="134"/>
                  <a:pt x="1234" y="134"/>
                </a:cubicBezTo>
                <a:cubicBezTo>
                  <a:pt x="1230" y="138"/>
                  <a:pt x="1230" y="138"/>
                  <a:pt x="1230" y="138"/>
                </a:cubicBezTo>
                <a:cubicBezTo>
                  <a:pt x="1225" y="142"/>
                  <a:pt x="1225" y="142"/>
                  <a:pt x="1225" y="142"/>
                </a:cubicBezTo>
                <a:cubicBezTo>
                  <a:pt x="1219" y="143"/>
                  <a:pt x="1219" y="143"/>
                  <a:pt x="1219" y="143"/>
                </a:cubicBezTo>
                <a:cubicBezTo>
                  <a:pt x="1218" y="144"/>
                  <a:pt x="1218" y="144"/>
                  <a:pt x="1218" y="144"/>
                </a:cubicBezTo>
                <a:cubicBezTo>
                  <a:pt x="1214" y="138"/>
                  <a:pt x="1214" y="138"/>
                  <a:pt x="1214" y="138"/>
                </a:cubicBezTo>
                <a:cubicBezTo>
                  <a:pt x="1210" y="141"/>
                  <a:pt x="1210" y="141"/>
                  <a:pt x="1210" y="141"/>
                </a:cubicBezTo>
                <a:cubicBezTo>
                  <a:pt x="1207" y="139"/>
                  <a:pt x="1207" y="139"/>
                  <a:pt x="1207" y="139"/>
                </a:cubicBezTo>
                <a:cubicBezTo>
                  <a:pt x="1217" y="132"/>
                  <a:pt x="1201" y="155"/>
                  <a:pt x="1215" y="132"/>
                </a:cubicBezTo>
                <a:cubicBezTo>
                  <a:pt x="1222" y="127"/>
                  <a:pt x="1222" y="127"/>
                  <a:pt x="1222" y="127"/>
                </a:cubicBezTo>
                <a:cubicBezTo>
                  <a:pt x="1229" y="128"/>
                  <a:pt x="1229" y="128"/>
                  <a:pt x="1229" y="128"/>
                </a:cubicBezTo>
                <a:cubicBezTo>
                  <a:pt x="1234" y="126"/>
                  <a:pt x="1234" y="126"/>
                  <a:pt x="1234" y="126"/>
                </a:cubicBezTo>
                <a:cubicBezTo>
                  <a:pt x="1234" y="122"/>
                  <a:pt x="1234" y="122"/>
                  <a:pt x="1234" y="122"/>
                </a:cubicBezTo>
                <a:cubicBezTo>
                  <a:pt x="1237" y="121"/>
                  <a:pt x="1237" y="121"/>
                  <a:pt x="1237" y="121"/>
                </a:cubicBezTo>
                <a:cubicBezTo>
                  <a:pt x="1236" y="118"/>
                  <a:pt x="1236" y="118"/>
                  <a:pt x="1236" y="118"/>
                </a:cubicBezTo>
                <a:cubicBezTo>
                  <a:pt x="1236" y="117"/>
                  <a:pt x="1236" y="117"/>
                  <a:pt x="1236" y="117"/>
                </a:cubicBezTo>
                <a:cubicBezTo>
                  <a:pt x="1236" y="116"/>
                  <a:pt x="1236" y="116"/>
                  <a:pt x="1236" y="116"/>
                </a:cubicBezTo>
                <a:cubicBezTo>
                  <a:pt x="1238" y="117"/>
                  <a:pt x="1238" y="117"/>
                  <a:pt x="1238" y="117"/>
                </a:cubicBezTo>
                <a:cubicBezTo>
                  <a:pt x="1240" y="117"/>
                  <a:pt x="1240" y="117"/>
                  <a:pt x="1240" y="117"/>
                </a:cubicBezTo>
                <a:cubicBezTo>
                  <a:pt x="1240" y="115"/>
                  <a:pt x="1240" y="115"/>
                  <a:pt x="1240" y="115"/>
                </a:cubicBezTo>
                <a:cubicBezTo>
                  <a:pt x="1238" y="112"/>
                  <a:pt x="1238" y="112"/>
                  <a:pt x="1238" y="112"/>
                </a:cubicBezTo>
                <a:cubicBezTo>
                  <a:pt x="1236" y="111"/>
                  <a:pt x="1236" y="111"/>
                  <a:pt x="1236" y="111"/>
                </a:cubicBezTo>
                <a:cubicBezTo>
                  <a:pt x="1243" y="104"/>
                  <a:pt x="1243" y="104"/>
                  <a:pt x="1243" y="104"/>
                </a:cubicBezTo>
                <a:cubicBezTo>
                  <a:pt x="1240" y="104"/>
                  <a:pt x="1240" y="104"/>
                  <a:pt x="1240" y="104"/>
                </a:cubicBezTo>
                <a:cubicBezTo>
                  <a:pt x="1236" y="107"/>
                  <a:pt x="1236" y="107"/>
                  <a:pt x="1236" y="107"/>
                </a:cubicBezTo>
                <a:cubicBezTo>
                  <a:pt x="1236" y="106"/>
                  <a:pt x="1236" y="106"/>
                  <a:pt x="1236" y="106"/>
                </a:cubicBezTo>
                <a:cubicBezTo>
                  <a:pt x="1232" y="107"/>
                  <a:pt x="1232" y="107"/>
                  <a:pt x="1232" y="107"/>
                </a:cubicBezTo>
                <a:cubicBezTo>
                  <a:pt x="1221" y="117"/>
                  <a:pt x="1221" y="117"/>
                  <a:pt x="1221" y="117"/>
                </a:cubicBezTo>
                <a:cubicBezTo>
                  <a:pt x="1217" y="119"/>
                  <a:pt x="1217" y="119"/>
                  <a:pt x="1217" y="119"/>
                </a:cubicBezTo>
                <a:cubicBezTo>
                  <a:pt x="1215" y="122"/>
                  <a:pt x="1215" y="122"/>
                  <a:pt x="1215" y="122"/>
                </a:cubicBezTo>
                <a:cubicBezTo>
                  <a:pt x="1212" y="127"/>
                  <a:pt x="1212" y="127"/>
                  <a:pt x="1212" y="127"/>
                </a:cubicBezTo>
                <a:cubicBezTo>
                  <a:pt x="1209" y="128"/>
                  <a:pt x="1209" y="128"/>
                  <a:pt x="1209" y="128"/>
                </a:cubicBezTo>
                <a:cubicBezTo>
                  <a:pt x="1206" y="133"/>
                  <a:pt x="1206" y="133"/>
                  <a:pt x="1206" y="133"/>
                </a:cubicBezTo>
                <a:cubicBezTo>
                  <a:pt x="1203" y="132"/>
                  <a:pt x="1203" y="132"/>
                  <a:pt x="1203" y="132"/>
                </a:cubicBezTo>
                <a:cubicBezTo>
                  <a:pt x="1202" y="132"/>
                  <a:pt x="1202" y="132"/>
                  <a:pt x="1202" y="132"/>
                </a:cubicBezTo>
                <a:cubicBezTo>
                  <a:pt x="1203" y="135"/>
                  <a:pt x="1203" y="135"/>
                  <a:pt x="1203" y="135"/>
                </a:cubicBezTo>
                <a:cubicBezTo>
                  <a:pt x="1200" y="136"/>
                  <a:pt x="1200" y="136"/>
                  <a:pt x="1200" y="136"/>
                </a:cubicBezTo>
                <a:cubicBezTo>
                  <a:pt x="1200" y="137"/>
                  <a:pt x="1200" y="137"/>
                  <a:pt x="1200" y="137"/>
                </a:cubicBezTo>
                <a:cubicBezTo>
                  <a:pt x="1198" y="136"/>
                  <a:pt x="1203" y="142"/>
                  <a:pt x="1197" y="137"/>
                </a:cubicBezTo>
                <a:cubicBezTo>
                  <a:pt x="1194" y="140"/>
                  <a:pt x="1194" y="140"/>
                  <a:pt x="1194" y="140"/>
                </a:cubicBezTo>
                <a:cubicBezTo>
                  <a:pt x="1195" y="140"/>
                  <a:pt x="1194" y="141"/>
                  <a:pt x="1193" y="139"/>
                </a:cubicBezTo>
                <a:cubicBezTo>
                  <a:pt x="1193" y="146"/>
                  <a:pt x="1193" y="146"/>
                  <a:pt x="1193" y="146"/>
                </a:cubicBezTo>
                <a:cubicBezTo>
                  <a:pt x="1185" y="150"/>
                  <a:pt x="1185" y="150"/>
                  <a:pt x="1185" y="150"/>
                </a:cubicBezTo>
                <a:cubicBezTo>
                  <a:pt x="1185" y="151"/>
                  <a:pt x="1185" y="151"/>
                  <a:pt x="1185" y="151"/>
                </a:cubicBezTo>
                <a:cubicBezTo>
                  <a:pt x="1182" y="152"/>
                  <a:pt x="1177" y="153"/>
                  <a:pt x="1175" y="155"/>
                </a:cubicBezTo>
                <a:cubicBezTo>
                  <a:pt x="1174" y="159"/>
                  <a:pt x="1174" y="159"/>
                  <a:pt x="1174" y="159"/>
                </a:cubicBezTo>
                <a:cubicBezTo>
                  <a:pt x="1172" y="160"/>
                  <a:pt x="1172" y="160"/>
                  <a:pt x="1172" y="160"/>
                </a:cubicBezTo>
                <a:cubicBezTo>
                  <a:pt x="1170" y="163"/>
                  <a:pt x="1170" y="163"/>
                  <a:pt x="1170" y="163"/>
                </a:cubicBezTo>
                <a:cubicBezTo>
                  <a:pt x="1166" y="165"/>
                  <a:pt x="1166" y="165"/>
                  <a:pt x="1166" y="165"/>
                </a:cubicBezTo>
                <a:cubicBezTo>
                  <a:pt x="1165" y="165"/>
                  <a:pt x="1165" y="165"/>
                  <a:pt x="1165" y="165"/>
                </a:cubicBezTo>
                <a:cubicBezTo>
                  <a:pt x="1163" y="169"/>
                  <a:pt x="1163" y="169"/>
                  <a:pt x="1163" y="169"/>
                </a:cubicBezTo>
                <a:cubicBezTo>
                  <a:pt x="1161" y="169"/>
                  <a:pt x="1161" y="169"/>
                  <a:pt x="1161" y="169"/>
                </a:cubicBezTo>
                <a:cubicBezTo>
                  <a:pt x="1161" y="172"/>
                  <a:pt x="1161" y="172"/>
                  <a:pt x="1161" y="172"/>
                </a:cubicBezTo>
                <a:cubicBezTo>
                  <a:pt x="1141" y="189"/>
                  <a:pt x="1141" y="189"/>
                  <a:pt x="1141" y="189"/>
                </a:cubicBezTo>
                <a:cubicBezTo>
                  <a:pt x="1144" y="188"/>
                  <a:pt x="1142" y="189"/>
                  <a:pt x="1140" y="193"/>
                </a:cubicBezTo>
                <a:cubicBezTo>
                  <a:pt x="1144" y="193"/>
                  <a:pt x="1144" y="193"/>
                  <a:pt x="1144" y="193"/>
                </a:cubicBezTo>
                <a:cubicBezTo>
                  <a:pt x="1142" y="196"/>
                  <a:pt x="1142" y="196"/>
                  <a:pt x="1142" y="196"/>
                </a:cubicBezTo>
                <a:cubicBezTo>
                  <a:pt x="1133" y="206"/>
                  <a:pt x="1133" y="206"/>
                  <a:pt x="1133" y="206"/>
                </a:cubicBezTo>
                <a:cubicBezTo>
                  <a:pt x="1130" y="206"/>
                  <a:pt x="1130" y="206"/>
                  <a:pt x="1130" y="206"/>
                </a:cubicBezTo>
                <a:cubicBezTo>
                  <a:pt x="1130" y="202"/>
                  <a:pt x="1130" y="202"/>
                  <a:pt x="1130" y="202"/>
                </a:cubicBezTo>
                <a:cubicBezTo>
                  <a:pt x="1123" y="205"/>
                  <a:pt x="1123" y="205"/>
                  <a:pt x="1123" y="205"/>
                </a:cubicBezTo>
                <a:cubicBezTo>
                  <a:pt x="1123" y="207"/>
                  <a:pt x="1123" y="207"/>
                  <a:pt x="1123" y="207"/>
                </a:cubicBezTo>
                <a:cubicBezTo>
                  <a:pt x="1120" y="207"/>
                  <a:pt x="1120" y="207"/>
                  <a:pt x="1120" y="207"/>
                </a:cubicBezTo>
                <a:cubicBezTo>
                  <a:pt x="1119" y="208"/>
                  <a:pt x="1125" y="205"/>
                  <a:pt x="1117" y="208"/>
                </a:cubicBezTo>
                <a:cubicBezTo>
                  <a:pt x="1119" y="210"/>
                  <a:pt x="1119" y="210"/>
                  <a:pt x="1119" y="210"/>
                </a:cubicBezTo>
                <a:cubicBezTo>
                  <a:pt x="1115" y="214"/>
                  <a:pt x="1115" y="214"/>
                  <a:pt x="1115" y="214"/>
                </a:cubicBezTo>
                <a:cubicBezTo>
                  <a:pt x="1115" y="216"/>
                  <a:pt x="1115" y="216"/>
                  <a:pt x="1115" y="216"/>
                </a:cubicBezTo>
                <a:cubicBezTo>
                  <a:pt x="1112" y="215"/>
                  <a:pt x="1112" y="215"/>
                  <a:pt x="1112" y="215"/>
                </a:cubicBezTo>
                <a:cubicBezTo>
                  <a:pt x="1109" y="221"/>
                  <a:pt x="1109" y="221"/>
                  <a:pt x="1109" y="221"/>
                </a:cubicBezTo>
                <a:cubicBezTo>
                  <a:pt x="1112" y="223"/>
                  <a:pt x="1112" y="223"/>
                  <a:pt x="1112" y="223"/>
                </a:cubicBezTo>
                <a:cubicBezTo>
                  <a:pt x="1113" y="222"/>
                  <a:pt x="1113" y="222"/>
                  <a:pt x="1113" y="222"/>
                </a:cubicBezTo>
                <a:cubicBezTo>
                  <a:pt x="1112" y="226"/>
                  <a:pt x="1112" y="226"/>
                  <a:pt x="1112" y="226"/>
                </a:cubicBezTo>
                <a:cubicBezTo>
                  <a:pt x="1111" y="227"/>
                  <a:pt x="1111" y="227"/>
                  <a:pt x="1111" y="227"/>
                </a:cubicBezTo>
                <a:cubicBezTo>
                  <a:pt x="1103" y="226"/>
                  <a:pt x="1103" y="226"/>
                  <a:pt x="1103" y="226"/>
                </a:cubicBezTo>
                <a:cubicBezTo>
                  <a:pt x="1098" y="229"/>
                  <a:pt x="1098" y="229"/>
                  <a:pt x="1098" y="229"/>
                </a:cubicBezTo>
                <a:cubicBezTo>
                  <a:pt x="1097" y="230"/>
                  <a:pt x="1097" y="230"/>
                  <a:pt x="1097" y="230"/>
                </a:cubicBezTo>
                <a:cubicBezTo>
                  <a:pt x="1103" y="231"/>
                  <a:pt x="1103" y="231"/>
                  <a:pt x="1103" y="231"/>
                </a:cubicBezTo>
                <a:cubicBezTo>
                  <a:pt x="1106" y="232"/>
                  <a:pt x="1110" y="226"/>
                  <a:pt x="1113" y="233"/>
                </a:cubicBezTo>
                <a:cubicBezTo>
                  <a:pt x="1116" y="231"/>
                  <a:pt x="1116" y="231"/>
                  <a:pt x="1116" y="231"/>
                </a:cubicBezTo>
                <a:cubicBezTo>
                  <a:pt x="1117" y="231"/>
                  <a:pt x="1119" y="233"/>
                  <a:pt x="1120" y="230"/>
                </a:cubicBezTo>
                <a:cubicBezTo>
                  <a:pt x="1119" y="227"/>
                  <a:pt x="1119" y="227"/>
                  <a:pt x="1119" y="227"/>
                </a:cubicBezTo>
                <a:cubicBezTo>
                  <a:pt x="1130" y="221"/>
                  <a:pt x="1130" y="221"/>
                  <a:pt x="1130" y="221"/>
                </a:cubicBezTo>
                <a:cubicBezTo>
                  <a:pt x="1130" y="219"/>
                  <a:pt x="1130" y="219"/>
                  <a:pt x="1130" y="219"/>
                </a:cubicBezTo>
                <a:cubicBezTo>
                  <a:pt x="1139" y="215"/>
                  <a:pt x="1139" y="215"/>
                  <a:pt x="1139" y="215"/>
                </a:cubicBezTo>
                <a:cubicBezTo>
                  <a:pt x="1141" y="213"/>
                  <a:pt x="1141" y="213"/>
                  <a:pt x="1141" y="213"/>
                </a:cubicBezTo>
                <a:cubicBezTo>
                  <a:pt x="1141" y="212"/>
                  <a:pt x="1141" y="212"/>
                  <a:pt x="1141" y="212"/>
                </a:cubicBezTo>
                <a:cubicBezTo>
                  <a:pt x="1139" y="211"/>
                  <a:pt x="1139" y="211"/>
                  <a:pt x="1139" y="211"/>
                </a:cubicBezTo>
                <a:cubicBezTo>
                  <a:pt x="1137" y="212"/>
                  <a:pt x="1137" y="212"/>
                  <a:pt x="1137" y="212"/>
                </a:cubicBezTo>
                <a:cubicBezTo>
                  <a:pt x="1138" y="209"/>
                  <a:pt x="1138" y="209"/>
                  <a:pt x="1138" y="209"/>
                </a:cubicBezTo>
                <a:cubicBezTo>
                  <a:pt x="1143" y="211"/>
                  <a:pt x="1143" y="211"/>
                  <a:pt x="1143" y="211"/>
                </a:cubicBezTo>
                <a:cubicBezTo>
                  <a:pt x="1150" y="204"/>
                  <a:pt x="1150" y="204"/>
                  <a:pt x="1150" y="204"/>
                </a:cubicBezTo>
                <a:cubicBezTo>
                  <a:pt x="1154" y="201"/>
                  <a:pt x="1154" y="201"/>
                  <a:pt x="1154" y="201"/>
                </a:cubicBezTo>
                <a:cubicBezTo>
                  <a:pt x="1154" y="200"/>
                  <a:pt x="1154" y="200"/>
                  <a:pt x="1154" y="200"/>
                </a:cubicBezTo>
                <a:cubicBezTo>
                  <a:pt x="1152" y="205"/>
                  <a:pt x="1159" y="205"/>
                  <a:pt x="1162" y="193"/>
                </a:cubicBezTo>
                <a:cubicBezTo>
                  <a:pt x="1170" y="185"/>
                  <a:pt x="1170" y="185"/>
                  <a:pt x="1170" y="185"/>
                </a:cubicBezTo>
                <a:cubicBezTo>
                  <a:pt x="1170" y="186"/>
                  <a:pt x="1167" y="186"/>
                  <a:pt x="1171" y="186"/>
                </a:cubicBezTo>
                <a:cubicBezTo>
                  <a:pt x="1171" y="183"/>
                  <a:pt x="1171" y="183"/>
                  <a:pt x="1171" y="183"/>
                </a:cubicBezTo>
                <a:cubicBezTo>
                  <a:pt x="1175" y="183"/>
                  <a:pt x="1175" y="183"/>
                  <a:pt x="1175" y="183"/>
                </a:cubicBezTo>
                <a:cubicBezTo>
                  <a:pt x="1184" y="173"/>
                  <a:pt x="1184" y="173"/>
                  <a:pt x="1184" y="173"/>
                </a:cubicBezTo>
                <a:cubicBezTo>
                  <a:pt x="1190" y="172"/>
                  <a:pt x="1190" y="172"/>
                  <a:pt x="1190" y="172"/>
                </a:cubicBezTo>
                <a:cubicBezTo>
                  <a:pt x="1192" y="166"/>
                  <a:pt x="1192" y="166"/>
                  <a:pt x="1192" y="166"/>
                </a:cubicBezTo>
                <a:cubicBezTo>
                  <a:pt x="1196" y="164"/>
                  <a:pt x="1196" y="164"/>
                  <a:pt x="1196" y="164"/>
                </a:cubicBezTo>
                <a:cubicBezTo>
                  <a:pt x="1198" y="160"/>
                  <a:pt x="1198" y="160"/>
                  <a:pt x="1198" y="160"/>
                </a:cubicBezTo>
                <a:cubicBezTo>
                  <a:pt x="1202" y="159"/>
                  <a:pt x="1202" y="159"/>
                  <a:pt x="1202" y="159"/>
                </a:cubicBezTo>
                <a:cubicBezTo>
                  <a:pt x="1205" y="153"/>
                  <a:pt x="1205" y="153"/>
                  <a:pt x="1205" y="153"/>
                </a:cubicBezTo>
                <a:cubicBezTo>
                  <a:pt x="1207" y="152"/>
                  <a:pt x="1207" y="152"/>
                  <a:pt x="1207" y="152"/>
                </a:cubicBezTo>
                <a:cubicBezTo>
                  <a:pt x="1204" y="156"/>
                  <a:pt x="1204" y="156"/>
                  <a:pt x="1204" y="156"/>
                </a:cubicBezTo>
                <a:cubicBezTo>
                  <a:pt x="1210" y="155"/>
                  <a:pt x="1210" y="155"/>
                  <a:pt x="1210" y="155"/>
                </a:cubicBezTo>
                <a:cubicBezTo>
                  <a:pt x="1212" y="152"/>
                  <a:pt x="1212" y="152"/>
                  <a:pt x="1212" y="152"/>
                </a:cubicBezTo>
                <a:cubicBezTo>
                  <a:pt x="1210" y="150"/>
                  <a:pt x="1210" y="150"/>
                  <a:pt x="1210" y="150"/>
                </a:cubicBezTo>
                <a:cubicBezTo>
                  <a:pt x="1208" y="150"/>
                  <a:pt x="1207" y="150"/>
                  <a:pt x="1207" y="151"/>
                </a:cubicBezTo>
                <a:cubicBezTo>
                  <a:pt x="1206" y="149"/>
                  <a:pt x="1206" y="149"/>
                  <a:pt x="1206" y="149"/>
                </a:cubicBezTo>
                <a:cubicBezTo>
                  <a:pt x="1202" y="149"/>
                  <a:pt x="1202" y="149"/>
                  <a:pt x="1202" y="149"/>
                </a:cubicBezTo>
                <a:cubicBezTo>
                  <a:pt x="1199" y="151"/>
                  <a:pt x="1199" y="151"/>
                  <a:pt x="1199" y="151"/>
                </a:cubicBezTo>
                <a:cubicBezTo>
                  <a:pt x="1199" y="152"/>
                  <a:pt x="1198" y="151"/>
                  <a:pt x="1197" y="150"/>
                </a:cubicBezTo>
                <a:cubicBezTo>
                  <a:pt x="1199" y="147"/>
                  <a:pt x="1199" y="147"/>
                  <a:pt x="1199" y="147"/>
                </a:cubicBezTo>
                <a:cubicBezTo>
                  <a:pt x="1199" y="147"/>
                  <a:pt x="1202" y="154"/>
                  <a:pt x="1204" y="146"/>
                </a:cubicBezTo>
                <a:cubicBezTo>
                  <a:pt x="1204" y="145"/>
                  <a:pt x="1204" y="145"/>
                  <a:pt x="1204" y="145"/>
                </a:cubicBezTo>
                <a:cubicBezTo>
                  <a:pt x="1202" y="145"/>
                  <a:pt x="1202" y="145"/>
                  <a:pt x="1202" y="145"/>
                </a:cubicBezTo>
                <a:cubicBezTo>
                  <a:pt x="1203" y="144"/>
                  <a:pt x="1203" y="144"/>
                  <a:pt x="1203" y="144"/>
                </a:cubicBezTo>
                <a:cubicBezTo>
                  <a:pt x="1204" y="145"/>
                  <a:pt x="1204" y="145"/>
                  <a:pt x="1204" y="145"/>
                </a:cubicBezTo>
                <a:cubicBezTo>
                  <a:pt x="1207" y="143"/>
                  <a:pt x="1207" y="143"/>
                  <a:pt x="1207" y="143"/>
                </a:cubicBezTo>
                <a:cubicBezTo>
                  <a:pt x="1206" y="144"/>
                  <a:pt x="1203" y="140"/>
                  <a:pt x="1208" y="145"/>
                </a:cubicBezTo>
                <a:cubicBezTo>
                  <a:pt x="1208" y="144"/>
                  <a:pt x="1203" y="141"/>
                  <a:pt x="1207" y="147"/>
                </a:cubicBezTo>
                <a:cubicBezTo>
                  <a:pt x="1217" y="147"/>
                  <a:pt x="1217" y="147"/>
                  <a:pt x="1217" y="147"/>
                </a:cubicBezTo>
                <a:cubicBezTo>
                  <a:pt x="1216" y="148"/>
                  <a:pt x="1216" y="148"/>
                  <a:pt x="1216" y="148"/>
                </a:cubicBezTo>
                <a:cubicBezTo>
                  <a:pt x="1218" y="151"/>
                  <a:pt x="1218" y="151"/>
                  <a:pt x="1218" y="151"/>
                </a:cubicBezTo>
                <a:cubicBezTo>
                  <a:pt x="1216" y="153"/>
                  <a:pt x="1213" y="150"/>
                  <a:pt x="1212" y="155"/>
                </a:cubicBezTo>
                <a:cubicBezTo>
                  <a:pt x="1210" y="157"/>
                  <a:pt x="1210" y="157"/>
                  <a:pt x="1210" y="157"/>
                </a:cubicBezTo>
                <a:cubicBezTo>
                  <a:pt x="1210" y="159"/>
                  <a:pt x="1210" y="159"/>
                  <a:pt x="1210" y="159"/>
                </a:cubicBezTo>
                <a:cubicBezTo>
                  <a:pt x="1207" y="159"/>
                  <a:pt x="1207" y="159"/>
                  <a:pt x="1207" y="159"/>
                </a:cubicBezTo>
                <a:cubicBezTo>
                  <a:pt x="1199" y="166"/>
                  <a:pt x="1199" y="166"/>
                  <a:pt x="1199" y="166"/>
                </a:cubicBezTo>
                <a:cubicBezTo>
                  <a:pt x="1198" y="170"/>
                  <a:pt x="1198" y="170"/>
                  <a:pt x="1198" y="170"/>
                </a:cubicBezTo>
                <a:cubicBezTo>
                  <a:pt x="1195" y="173"/>
                  <a:pt x="1195" y="173"/>
                  <a:pt x="1195" y="173"/>
                </a:cubicBezTo>
                <a:cubicBezTo>
                  <a:pt x="1193" y="173"/>
                  <a:pt x="1193" y="173"/>
                  <a:pt x="1193" y="173"/>
                </a:cubicBezTo>
                <a:cubicBezTo>
                  <a:pt x="1192" y="176"/>
                  <a:pt x="1192" y="176"/>
                  <a:pt x="1192" y="176"/>
                </a:cubicBezTo>
                <a:cubicBezTo>
                  <a:pt x="1180" y="185"/>
                  <a:pt x="1180" y="185"/>
                  <a:pt x="1180" y="185"/>
                </a:cubicBezTo>
                <a:cubicBezTo>
                  <a:pt x="1175" y="190"/>
                  <a:pt x="1175" y="190"/>
                  <a:pt x="1175" y="190"/>
                </a:cubicBezTo>
                <a:cubicBezTo>
                  <a:pt x="1168" y="197"/>
                  <a:pt x="1168" y="197"/>
                  <a:pt x="1168" y="197"/>
                </a:cubicBezTo>
                <a:cubicBezTo>
                  <a:pt x="1167" y="196"/>
                  <a:pt x="1167" y="197"/>
                  <a:pt x="1166" y="195"/>
                </a:cubicBezTo>
                <a:cubicBezTo>
                  <a:pt x="1165" y="197"/>
                  <a:pt x="1165" y="197"/>
                  <a:pt x="1165" y="197"/>
                </a:cubicBezTo>
                <a:cubicBezTo>
                  <a:pt x="1165" y="197"/>
                  <a:pt x="1165" y="197"/>
                  <a:pt x="1165" y="197"/>
                </a:cubicBezTo>
                <a:cubicBezTo>
                  <a:pt x="1163" y="200"/>
                  <a:pt x="1163" y="200"/>
                  <a:pt x="1163" y="200"/>
                </a:cubicBezTo>
                <a:cubicBezTo>
                  <a:pt x="1157" y="203"/>
                  <a:pt x="1157" y="203"/>
                  <a:pt x="1157" y="203"/>
                </a:cubicBezTo>
                <a:cubicBezTo>
                  <a:pt x="1155" y="203"/>
                  <a:pt x="1152" y="204"/>
                  <a:pt x="1157" y="207"/>
                </a:cubicBezTo>
                <a:cubicBezTo>
                  <a:pt x="1154" y="209"/>
                  <a:pt x="1154" y="209"/>
                  <a:pt x="1154" y="209"/>
                </a:cubicBezTo>
                <a:cubicBezTo>
                  <a:pt x="1153" y="210"/>
                  <a:pt x="1153" y="210"/>
                  <a:pt x="1153" y="210"/>
                </a:cubicBezTo>
                <a:cubicBezTo>
                  <a:pt x="1153" y="211"/>
                  <a:pt x="1153" y="211"/>
                  <a:pt x="1153" y="211"/>
                </a:cubicBezTo>
                <a:cubicBezTo>
                  <a:pt x="1156" y="211"/>
                  <a:pt x="1156" y="211"/>
                  <a:pt x="1156" y="211"/>
                </a:cubicBezTo>
                <a:cubicBezTo>
                  <a:pt x="1160" y="207"/>
                  <a:pt x="1160" y="207"/>
                  <a:pt x="1160" y="207"/>
                </a:cubicBezTo>
                <a:cubicBezTo>
                  <a:pt x="1160" y="206"/>
                  <a:pt x="1156" y="211"/>
                  <a:pt x="1162" y="206"/>
                </a:cubicBezTo>
                <a:cubicBezTo>
                  <a:pt x="1153" y="216"/>
                  <a:pt x="1153" y="216"/>
                  <a:pt x="1153" y="216"/>
                </a:cubicBezTo>
                <a:cubicBezTo>
                  <a:pt x="1148" y="215"/>
                  <a:pt x="1148" y="215"/>
                  <a:pt x="1148" y="215"/>
                </a:cubicBezTo>
                <a:cubicBezTo>
                  <a:pt x="1144" y="217"/>
                  <a:pt x="1144" y="217"/>
                  <a:pt x="1144" y="217"/>
                </a:cubicBezTo>
                <a:cubicBezTo>
                  <a:pt x="1145" y="217"/>
                  <a:pt x="1140" y="217"/>
                  <a:pt x="1145" y="217"/>
                </a:cubicBezTo>
                <a:cubicBezTo>
                  <a:pt x="1140" y="222"/>
                  <a:pt x="1140" y="222"/>
                  <a:pt x="1140" y="222"/>
                </a:cubicBezTo>
                <a:cubicBezTo>
                  <a:pt x="1142" y="224"/>
                  <a:pt x="1142" y="224"/>
                  <a:pt x="1142" y="224"/>
                </a:cubicBezTo>
                <a:cubicBezTo>
                  <a:pt x="1147" y="221"/>
                  <a:pt x="1147" y="221"/>
                  <a:pt x="1147" y="221"/>
                </a:cubicBezTo>
                <a:cubicBezTo>
                  <a:pt x="1145" y="224"/>
                  <a:pt x="1145" y="224"/>
                  <a:pt x="1145" y="224"/>
                </a:cubicBezTo>
                <a:cubicBezTo>
                  <a:pt x="1140" y="227"/>
                  <a:pt x="1140" y="227"/>
                  <a:pt x="1140" y="227"/>
                </a:cubicBezTo>
                <a:cubicBezTo>
                  <a:pt x="1138" y="231"/>
                  <a:pt x="1138" y="231"/>
                  <a:pt x="1138" y="231"/>
                </a:cubicBezTo>
                <a:cubicBezTo>
                  <a:pt x="1143" y="230"/>
                  <a:pt x="1143" y="230"/>
                  <a:pt x="1143" y="230"/>
                </a:cubicBezTo>
                <a:cubicBezTo>
                  <a:pt x="1144" y="229"/>
                  <a:pt x="1144" y="229"/>
                  <a:pt x="1144" y="229"/>
                </a:cubicBezTo>
                <a:cubicBezTo>
                  <a:pt x="1147" y="227"/>
                  <a:pt x="1147" y="227"/>
                  <a:pt x="1147" y="227"/>
                </a:cubicBezTo>
                <a:cubicBezTo>
                  <a:pt x="1148" y="227"/>
                  <a:pt x="1148" y="227"/>
                  <a:pt x="1148" y="227"/>
                </a:cubicBezTo>
                <a:cubicBezTo>
                  <a:pt x="1148" y="228"/>
                  <a:pt x="1146" y="226"/>
                  <a:pt x="1147" y="229"/>
                </a:cubicBezTo>
                <a:cubicBezTo>
                  <a:pt x="1157" y="226"/>
                  <a:pt x="1157" y="226"/>
                  <a:pt x="1157" y="226"/>
                </a:cubicBezTo>
                <a:cubicBezTo>
                  <a:pt x="1163" y="224"/>
                  <a:pt x="1163" y="224"/>
                  <a:pt x="1163" y="224"/>
                </a:cubicBezTo>
                <a:cubicBezTo>
                  <a:pt x="1163" y="219"/>
                  <a:pt x="1163" y="219"/>
                  <a:pt x="1163" y="219"/>
                </a:cubicBezTo>
                <a:cubicBezTo>
                  <a:pt x="1166" y="218"/>
                  <a:pt x="1166" y="218"/>
                  <a:pt x="1166" y="218"/>
                </a:cubicBezTo>
                <a:cubicBezTo>
                  <a:pt x="1169" y="219"/>
                  <a:pt x="1169" y="219"/>
                  <a:pt x="1169" y="219"/>
                </a:cubicBezTo>
                <a:cubicBezTo>
                  <a:pt x="1172" y="219"/>
                  <a:pt x="1172" y="219"/>
                  <a:pt x="1172" y="219"/>
                </a:cubicBezTo>
                <a:cubicBezTo>
                  <a:pt x="1172" y="216"/>
                  <a:pt x="1172" y="216"/>
                  <a:pt x="1172" y="216"/>
                </a:cubicBezTo>
                <a:cubicBezTo>
                  <a:pt x="1179" y="213"/>
                  <a:pt x="1179" y="213"/>
                  <a:pt x="1179" y="213"/>
                </a:cubicBezTo>
                <a:cubicBezTo>
                  <a:pt x="1179" y="212"/>
                  <a:pt x="1179" y="212"/>
                  <a:pt x="1179" y="212"/>
                </a:cubicBezTo>
                <a:cubicBezTo>
                  <a:pt x="1184" y="209"/>
                  <a:pt x="1184" y="209"/>
                  <a:pt x="1184" y="209"/>
                </a:cubicBezTo>
                <a:cubicBezTo>
                  <a:pt x="1184" y="206"/>
                  <a:pt x="1184" y="206"/>
                  <a:pt x="1184" y="206"/>
                </a:cubicBezTo>
                <a:cubicBezTo>
                  <a:pt x="1189" y="205"/>
                  <a:pt x="1189" y="205"/>
                  <a:pt x="1189" y="205"/>
                </a:cubicBezTo>
                <a:cubicBezTo>
                  <a:pt x="1195" y="198"/>
                  <a:pt x="1195" y="198"/>
                  <a:pt x="1195" y="198"/>
                </a:cubicBezTo>
                <a:cubicBezTo>
                  <a:pt x="1195" y="197"/>
                  <a:pt x="1196" y="198"/>
                  <a:pt x="1197" y="196"/>
                </a:cubicBezTo>
                <a:cubicBezTo>
                  <a:pt x="1198" y="200"/>
                  <a:pt x="1198" y="200"/>
                  <a:pt x="1198" y="200"/>
                </a:cubicBezTo>
                <a:cubicBezTo>
                  <a:pt x="1201" y="201"/>
                  <a:pt x="1201" y="201"/>
                  <a:pt x="1201" y="201"/>
                </a:cubicBezTo>
                <a:cubicBezTo>
                  <a:pt x="1200" y="203"/>
                  <a:pt x="1200" y="203"/>
                  <a:pt x="1200" y="203"/>
                </a:cubicBezTo>
                <a:cubicBezTo>
                  <a:pt x="1203" y="204"/>
                  <a:pt x="1203" y="204"/>
                  <a:pt x="1203" y="204"/>
                </a:cubicBezTo>
                <a:cubicBezTo>
                  <a:pt x="1205" y="201"/>
                  <a:pt x="1208" y="206"/>
                  <a:pt x="1207" y="200"/>
                </a:cubicBezTo>
                <a:cubicBezTo>
                  <a:pt x="1206" y="195"/>
                  <a:pt x="1206" y="195"/>
                  <a:pt x="1206" y="195"/>
                </a:cubicBezTo>
                <a:cubicBezTo>
                  <a:pt x="1206" y="195"/>
                  <a:pt x="1206" y="195"/>
                  <a:pt x="1206" y="195"/>
                </a:cubicBezTo>
                <a:cubicBezTo>
                  <a:pt x="1209" y="193"/>
                  <a:pt x="1209" y="193"/>
                  <a:pt x="1209" y="193"/>
                </a:cubicBezTo>
                <a:cubicBezTo>
                  <a:pt x="1209" y="194"/>
                  <a:pt x="1209" y="194"/>
                  <a:pt x="1209" y="194"/>
                </a:cubicBezTo>
                <a:cubicBezTo>
                  <a:pt x="1210" y="195"/>
                  <a:pt x="1210" y="195"/>
                  <a:pt x="1210" y="195"/>
                </a:cubicBezTo>
                <a:cubicBezTo>
                  <a:pt x="1216" y="193"/>
                  <a:pt x="1216" y="193"/>
                  <a:pt x="1216" y="193"/>
                </a:cubicBezTo>
                <a:cubicBezTo>
                  <a:pt x="1216" y="195"/>
                  <a:pt x="1216" y="195"/>
                  <a:pt x="1216" y="195"/>
                </a:cubicBezTo>
                <a:cubicBezTo>
                  <a:pt x="1217" y="197"/>
                  <a:pt x="1217" y="197"/>
                  <a:pt x="1217" y="197"/>
                </a:cubicBezTo>
                <a:cubicBezTo>
                  <a:pt x="1219" y="194"/>
                  <a:pt x="1219" y="194"/>
                  <a:pt x="1219" y="194"/>
                </a:cubicBezTo>
                <a:cubicBezTo>
                  <a:pt x="1217" y="191"/>
                  <a:pt x="1217" y="191"/>
                  <a:pt x="1217" y="191"/>
                </a:cubicBezTo>
                <a:cubicBezTo>
                  <a:pt x="1217" y="188"/>
                  <a:pt x="1217" y="188"/>
                  <a:pt x="1217" y="188"/>
                </a:cubicBezTo>
                <a:cubicBezTo>
                  <a:pt x="1221" y="187"/>
                  <a:pt x="1221" y="187"/>
                  <a:pt x="1221" y="187"/>
                </a:cubicBezTo>
                <a:cubicBezTo>
                  <a:pt x="1222" y="183"/>
                  <a:pt x="1222" y="183"/>
                  <a:pt x="1222" y="183"/>
                </a:cubicBezTo>
                <a:cubicBezTo>
                  <a:pt x="1221" y="184"/>
                  <a:pt x="1223" y="186"/>
                  <a:pt x="1226" y="183"/>
                </a:cubicBezTo>
                <a:cubicBezTo>
                  <a:pt x="1224" y="181"/>
                  <a:pt x="1224" y="181"/>
                  <a:pt x="1224" y="181"/>
                </a:cubicBezTo>
                <a:cubicBezTo>
                  <a:pt x="1227" y="178"/>
                  <a:pt x="1227" y="178"/>
                  <a:pt x="1227" y="178"/>
                </a:cubicBezTo>
                <a:cubicBezTo>
                  <a:pt x="1228" y="179"/>
                  <a:pt x="1226" y="178"/>
                  <a:pt x="1228" y="179"/>
                </a:cubicBezTo>
                <a:cubicBezTo>
                  <a:pt x="1230" y="175"/>
                  <a:pt x="1230" y="175"/>
                  <a:pt x="1230" y="175"/>
                </a:cubicBezTo>
                <a:cubicBezTo>
                  <a:pt x="1230" y="176"/>
                  <a:pt x="1230" y="176"/>
                  <a:pt x="1230" y="176"/>
                </a:cubicBezTo>
                <a:cubicBezTo>
                  <a:pt x="1230" y="176"/>
                  <a:pt x="1230" y="176"/>
                  <a:pt x="1230" y="176"/>
                </a:cubicBezTo>
                <a:cubicBezTo>
                  <a:pt x="1236" y="178"/>
                  <a:pt x="1236" y="178"/>
                  <a:pt x="1236" y="178"/>
                </a:cubicBezTo>
                <a:cubicBezTo>
                  <a:pt x="1238" y="178"/>
                  <a:pt x="1238" y="178"/>
                  <a:pt x="1238" y="178"/>
                </a:cubicBezTo>
                <a:cubicBezTo>
                  <a:pt x="1236" y="176"/>
                  <a:pt x="1236" y="176"/>
                  <a:pt x="1236" y="176"/>
                </a:cubicBezTo>
                <a:cubicBezTo>
                  <a:pt x="1232" y="176"/>
                  <a:pt x="1232" y="176"/>
                  <a:pt x="1232" y="176"/>
                </a:cubicBezTo>
                <a:cubicBezTo>
                  <a:pt x="1235" y="170"/>
                  <a:pt x="1235" y="170"/>
                  <a:pt x="1235" y="170"/>
                </a:cubicBezTo>
                <a:cubicBezTo>
                  <a:pt x="1236" y="172"/>
                  <a:pt x="1235" y="171"/>
                  <a:pt x="1241" y="168"/>
                </a:cubicBezTo>
                <a:cubicBezTo>
                  <a:pt x="1240" y="166"/>
                  <a:pt x="1240" y="166"/>
                  <a:pt x="1240" y="166"/>
                </a:cubicBezTo>
                <a:cubicBezTo>
                  <a:pt x="1242" y="163"/>
                  <a:pt x="1242" y="163"/>
                  <a:pt x="1242" y="163"/>
                </a:cubicBezTo>
                <a:cubicBezTo>
                  <a:pt x="1245" y="165"/>
                  <a:pt x="1245" y="165"/>
                  <a:pt x="1245" y="165"/>
                </a:cubicBezTo>
                <a:cubicBezTo>
                  <a:pt x="1247" y="160"/>
                  <a:pt x="1247" y="160"/>
                  <a:pt x="1247" y="160"/>
                </a:cubicBezTo>
                <a:cubicBezTo>
                  <a:pt x="1248" y="161"/>
                  <a:pt x="1249" y="160"/>
                  <a:pt x="1250" y="159"/>
                </a:cubicBezTo>
                <a:cubicBezTo>
                  <a:pt x="1250" y="154"/>
                  <a:pt x="1250" y="154"/>
                  <a:pt x="1250" y="154"/>
                </a:cubicBezTo>
                <a:cubicBezTo>
                  <a:pt x="1254" y="152"/>
                  <a:pt x="1254" y="152"/>
                  <a:pt x="1254" y="152"/>
                </a:cubicBezTo>
                <a:cubicBezTo>
                  <a:pt x="1256" y="156"/>
                  <a:pt x="1256" y="156"/>
                  <a:pt x="1256" y="156"/>
                </a:cubicBezTo>
                <a:cubicBezTo>
                  <a:pt x="1258" y="155"/>
                  <a:pt x="1258" y="155"/>
                  <a:pt x="1258" y="155"/>
                </a:cubicBezTo>
                <a:cubicBezTo>
                  <a:pt x="1259" y="155"/>
                  <a:pt x="1254" y="158"/>
                  <a:pt x="1259" y="153"/>
                </a:cubicBezTo>
                <a:cubicBezTo>
                  <a:pt x="1257" y="151"/>
                  <a:pt x="1257" y="151"/>
                  <a:pt x="1257" y="151"/>
                </a:cubicBezTo>
                <a:cubicBezTo>
                  <a:pt x="1259" y="149"/>
                  <a:pt x="1259" y="149"/>
                  <a:pt x="1259" y="149"/>
                </a:cubicBezTo>
                <a:cubicBezTo>
                  <a:pt x="1258" y="148"/>
                  <a:pt x="1258" y="148"/>
                  <a:pt x="1258" y="148"/>
                </a:cubicBezTo>
                <a:cubicBezTo>
                  <a:pt x="1261" y="148"/>
                  <a:pt x="1261" y="148"/>
                  <a:pt x="1261" y="148"/>
                </a:cubicBezTo>
                <a:cubicBezTo>
                  <a:pt x="1263" y="146"/>
                  <a:pt x="1263" y="146"/>
                  <a:pt x="1263" y="146"/>
                </a:cubicBezTo>
                <a:cubicBezTo>
                  <a:pt x="1261" y="144"/>
                  <a:pt x="1261" y="144"/>
                  <a:pt x="1261" y="144"/>
                </a:cubicBezTo>
                <a:cubicBezTo>
                  <a:pt x="1266" y="138"/>
                  <a:pt x="1266" y="138"/>
                  <a:pt x="1266" y="138"/>
                </a:cubicBezTo>
                <a:cubicBezTo>
                  <a:pt x="1270" y="138"/>
                  <a:pt x="1270" y="138"/>
                  <a:pt x="1270" y="138"/>
                </a:cubicBezTo>
                <a:cubicBezTo>
                  <a:pt x="1272" y="136"/>
                  <a:pt x="1272" y="136"/>
                  <a:pt x="1272" y="136"/>
                </a:cubicBezTo>
                <a:cubicBezTo>
                  <a:pt x="1269" y="134"/>
                  <a:pt x="1269" y="134"/>
                  <a:pt x="1269" y="134"/>
                </a:cubicBezTo>
                <a:cubicBezTo>
                  <a:pt x="1268" y="136"/>
                  <a:pt x="1268" y="136"/>
                  <a:pt x="1268" y="136"/>
                </a:cubicBezTo>
                <a:cubicBezTo>
                  <a:pt x="1269" y="133"/>
                  <a:pt x="1269" y="133"/>
                  <a:pt x="1269" y="133"/>
                </a:cubicBezTo>
                <a:cubicBezTo>
                  <a:pt x="1266" y="132"/>
                  <a:pt x="1266" y="132"/>
                  <a:pt x="1266" y="132"/>
                </a:cubicBezTo>
                <a:cubicBezTo>
                  <a:pt x="1269" y="132"/>
                  <a:pt x="1269" y="132"/>
                  <a:pt x="1269" y="132"/>
                </a:cubicBezTo>
                <a:cubicBezTo>
                  <a:pt x="1270" y="132"/>
                  <a:pt x="1270" y="132"/>
                  <a:pt x="1270" y="132"/>
                </a:cubicBezTo>
                <a:cubicBezTo>
                  <a:pt x="1270" y="133"/>
                  <a:pt x="1275" y="131"/>
                  <a:pt x="1272" y="134"/>
                </a:cubicBezTo>
                <a:cubicBezTo>
                  <a:pt x="1276" y="129"/>
                  <a:pt x="1276" y="129"/>
                  <a:pt x="1276" y="129"/>
                </a:cubicBezTo>
                <a:cubicBezTo>
                  <a:pt x="1280" y="132"/>
                  <a:pt x="1280" y="132"/>
                  <a:pt x="1280" y="132"/>
                </a:cubicBezTo>
                <a:cubicBezTo>
                  <a:pt x="1282" y="129"/>
                  <a:pt x="1282" y="129"/>
                  <a:pt x="1282" y="129"/>
                </a:cubicBezTo>
                <a:cubicBezTo>
                  <a:pt x="1278" y="128"/>
                  <a:pt x="1278" y="128"/>
                  <a:pt x="1278" y="128"/>
                </a:cubicBezTo>
                <a:cubicBezTo>
                  <a:pt x="1278" y="127"/>
                  <a:pt x="1278" y="127"/>
                  <a:pt x="1278" y="127"/>
                </a:cubicBezTo>
                <a:cubicBezTo>
                  <a:pt x="1276" y="127"/>
                  <a:pt x="1276" y="127"/>
                  <a:pt x="1276" y="127"/>
                </a:cubicBezTo>
                <a:cubicBezTo>
                  <a:pt x="1278" y="124"/>
                  <a:pt x="1278" y="124"/>
                  <a:pt x="1278" y="124"/>
                </a:cubicBezTo>
                <a:cubicBezTo>
                  <a:pt x="1280" y="125"/>
                  <a:pt x="1280" y="125"/>
                  <a:pt x="1280" y="125"/>
                </a:cubicBezTo>
                <a:cubicBezTo>
                  <a:pt x="1283" y="122"/>
                  <a:pt x="1283" y="122"/>
                  <a:pt x="1283" y="122"/>
                </a:cubicBezTo>
                <a:cubicBezTo>
                  <a:pt x="1283" y="121"/>
                  <a:pt x="1283" y="121"/>
                  <a:pt x="1283" y="121"/>
                </a:cubicBezTo>
                <a:cubicBezTo>
                  <a:pt x="1281" y="121"/>
                  <a:pt x="1281" y="121"/>
                  <a:pt x="1281" y="121"/>
                </a:cubicBezTo>
                <a:cubicBezTo>
                  <a:pt x="1282" y="118"/>
                  <a:pt x="1282" y="118"/>
                  <a:pt x="1282" y="118"/>
                </a:cubicBezTo>
                <a:cubicBezTo>
                  <a:pt x="1294" y="105"/>
                  <a:pt x="1294" y="105"/>
                  <a:pt x="1294" y="105"/>
                </a:cubicBezTo>
                <a:cubicBezTo>
                  <a:pt x="1299" y="104"/>
                  <a:pt x="1299" y="104"/>
                  <a:pt x="1299" y="104"/>
                </a:cubicBezTo>
                <a:cubicBezTo>
                  <a:pt x="1303" y="97"/>
                  <a:pt x="1303" y="97"/>
                  <a:pt x="1303" y="97"/>
                </a:cubicBezTo>
                <a:cubicBezTo>
                  <a:pt x="1305" y="100"/>
                  <a:pt x="1304" y="95"/>
                  <a:pt x="1307" y="97"/>
                </a:cubicBezTo>
                <a:cubicBezTo>
                  <a:pt x="1307" y="97"/>
                  <a:pt x="1314" y="100"/>
                  <a:pt x="1309" y="93"/>
                </a:cubicBezTo>
                <a:cubicBezTo>
                  <a:pt x="1311" y="90"/>
                  <a:pt x="1311" y="90"/>
                  <a:pt x="1311" y="90"/>
                </a:cubicBezTo>
                <a:cubicBezTo>
                  <a:pt x="1315" y="90"/>
                  <a:pt x="1315" y="90"/>
                  <a:pt x="1315" y="90"/>
                </a:cubicBezTo>
                <a:cubicBezTo>
                  <a:pt x="1317" y="88"/>
                  <a:pt x="1317" y="88"/>
                  <a:pt x="1317" y="88"/>
                </a:cubicBezTo>
                <a:cubicBezTo>
                  <a:pt x="1315" y="92"/>
                  <a:pt x="1315" y="92"/>
                  <a:pt x="1315" y="92"/>
                </a:cubicBezTo>
                <a:cubicBezTo>
                  <a:pt x="1315" y="91"/>
                  <a:pt x="1315" y="93"/>
                  <a:pt x="1314" y="91"/>
                </a:cubicBezTo>
                <a:cubicBezTo>
                  <a:pt x="1313" y="93"/>
                  <a:pt x="1313" y="93"/>
                  <a:pt x="1313" y="93"/>
                </a:cubicBezTo>
                <a:cubicBezTo>
                  <a:pt x="1314" y="94"/>
                  <a:pt x="1314" y="94"/>
                  <a:pt x="1314" y="94"/>
                </a:cubicBezTo>
                <a:cubicBezTo>
                  <a:pt x="1303" y="105"/>
                  <a:pt x="1303" y="105"/>
                  <a:pt x="1303" y="105"/>
                </a:cubicBezTo>
                <a:cubicBezTo>
                  <a:pt x="1304" y="106"/>
                  <a:pt x="1304" y="106"/>
                  <a:pt x="1304" y="106"/>
                </a:cubicBezTo>
                <a:cubicBezTo>
                  <a:pt x="1296" y="115"/>
                  <a:pt x="1296" y="115"/>
                  <a:pt x="1296" y="115"/>
                </a:cubicBezTo>
                <a:cubicBezTo>
                  <a:pt x="1290" y="116"/>
                  <a:pt x="1290" y="116"/>
                  <a:pt x="1290" y="116"/>
                </a:cubicBezTo>
                <a:cubicBezTo>
                  <a:pt x="1290" y="117"/>
                  <a:pt x="1292" y="112"/>
                  <a:pt x="1289" y="118"/>
                </a:cubicBezTo>
                <a:cubicBezTo>
                  <a:pt x="1296" y="116"/>
                  <a:pt x="1296" y="116"/>
                  <a:pt x="1296" y="116"/>
                </a:cubicBezTo>
                <a:cubicBezTo>
                  <a:pt x="1290" y="124"/>
                  <a:pt x="1290" y="124"/>
                  <a:pt x="1290" y="124"/>
                </a:cubicBezTo>
                <a:cubicBezTo>
                  <a:pt x="1287" y="125"/>
                  <a:pt x="1287" y="125"/>
                  <a:pt x="1287" y="125"/>
                </a:cubicBezTo>
                <a:cubicBezTo>
                  <a:pt x="1288" y="126"/>
                  <a:pt x="1288" y="126"/>
                  <a:pt x="1288" y="126"/>
                </a:cubicBezTo>
                <a:cubicBezTo>
                  <a:pt x="1285" y="130"/>
                  <a:pt x="1285" y="130"/>
                  <a:pt x="1285" y="130"/>
                </a:cubicBezTo>
                <a:cubicBezTo>
                  <a:pt x="1283" y="130"/>
                  <a:pt x="1283" y="130"/>
                  <a:pt x="1283" y="130"/>
                </a:cubicBezTo>
                <a:cubicBezTo>
                  <a:pt x="1281" y="132"/>
                  <a:pt x="1281" y="132"/>
                  <a:pt x="1281" y="132"/>
                </a:cubicBezTo>
                <a:cubicBezTo>
                  <a:pt x="1281" y="133"/>
                  <a:pt x="1278" y="134"/>
                  <a:pt x="1283" y="134"/>
                </a:cubicBezTo>
                <a:cubicBezTo>
                  <a:pt x="1280" y="136"/>
                  <a:pt x="1280" y="136"/>
                  <a:pt x="1280" y="136"/>
                </a:cubicBezTo>
                <a:cubicBezTo>
                  <a:pt x="1273" y="147"/>
                  <a:pt x="1273" y="147"/>
                  <a:pt x="1273" y="147"/>
                </a:cubicBezTo>
                <a:cubicBezTo>
                  <a:pt x="1274" y="147"/>
                  <a:pt x="1274" y="147"/>
                  <a:pt x="1274" y="147"/>
                </a:cubicBezTo>
                <a:cubicBezTo>
                  <a:pt x="1274" y="151"/>
                  <a:pt x="1274" y="151"/>
                  <a:pt x="1274" y="151"/>
                </a:cubicBezTo>
                <a:cubicBezTo>
                  <a:pt x="1273" y="149"/>
                  <a:pt x="1273" y="149"/>
                  <a:pt x="1273" y="149"/>
                </a:cubicBezTo>
                <a:cubicBezTo>
                  <a:pt x="1268" y="153"/>
                  <a:pt x="1268" y="153"/>
                  <a:pt x="1268" y="153"/>
                </a:cubicBezTo>
                <a:cubicBezTo>
                  <a:pt x="1269" y="155"/>
                  <a:pt x="1269" y="155"/>
                  <a:pt x="1269" y="155"/>
                </a:cubicBezTo>
                <a:cubicBezTo>
                  <a:pt x="1265" y="154"/>
                  <a:pt x="1267" y="160"/>
                  <a:pt x="1264" y="157"/>
                </a:cubicBezTo>
                <a:cubicBezTo>
                  <a:pt x="1264" y="158"/>
                  <a:pt x="1261" y="156"/>
                  <a:pt x="1263" y="159"/>
                </a:cubicBezTo>
                <a:cubicBezTo>
                  <a:pt x="1260" y="160"/>
                  <a:pt x="1257" y="161"/>
                  <a:pt x="1257" y="164"/>
                </a:cubicBezTo>
                <a:cubicBezTo>
                  <a:pt x="1259" y="168"/>
                  <a:pt x="1259" y="168"/>
                  <a:pt x="1259" y="168"/>
                </a:cubicBezTo>
                <a:cubicBezTo>
                  <a:pt x="1255" y="170"/>
                  <a:pt x="1255" y="170"/>
                  <a:pt x="1255" y="170"/>
                </a:cubicBezTo>
                <a:cubicBezTo>
                  <a:pt x="1254" y="173"/>
                  <a:pt x="1254" y="173"/>
                  <a:pt x="1254" y="173"/>
                </a:cubicBezTo>
                <a:cubicBezTo>
                  <a:pt x="1250" y="175"/>
                  <a:pt x="1250" y="175"/>
                  <a:pt x="1250" y="175"/>
                </a:cubicBezTo>
                <a:cubicBezTo>
                  <a:pt x="1249" y="177"/>
                  <a:pt x="1249" y="177"/>
                  <a:pt x="1249" y="177"/>
                </a:cubicBezTo>
                <a:cubicBezTo>
                  <a:pt x="1249" y="181"/>
                  <a:pt x="1240" y="180"/>
                  <a:pt x="1242" y="184"/>
                </a:cubicBezTo>
                <a:cubicBezTo>
                  <a:pt x="1232" y="193"/>
                  <a:pt x="1232" y="193"/>
                  <a:pt x="1232" y="193"/>
                </a:cubicBezTo>
                <a:cubicBezTo>
                  <a:pt x="1225" y="200"/>
                  <a:pt x="1225" y="200"/>
                  <a:pt x="1225" y="200"/>
                </a:cubicBezTo>
                <a:cubicBezTo>
                  <a:pt x="1223" y="203"/>
                  <a:pt x="1217" y="200"/>
                  <a:pt x="1219" y="208"/>
                </a:cubicBezTo>
                <a:cubicBezTo>
                  <a:pt x="1219" y="206"/>
                  <a:pt x="1217" y="208"/>
                  <a:pt x="1217" y="207"/>
                </a:cubicBezTo>
                <a:cubicBezTo>
                  <a:pt x="1215" y="209"/>
                  <a:pt x="1215" y="209"/>
                  <a:pt x="1215" y="209"/>
                </a:cubicBezTo>
                <a:cubicBezTo>
                  <a:pt x="1219" y="210"/>
                  <a:pt x="1219" y="210"/>
                  <a:pt x="1219" y="210"/>
                </a:cubicBezTo>
                <a:cubicBezTo>
                  <a:pt x="1211" y="212"/>
                  <a:pt x="1211" y="212"/>
                  <a:pt x="1211" y="212"/>
                </a:cubicBezTo>
                <a:cubicBezTo>
                  <a:pt x="1210" y="214"/>
                  <a:pt x="1210" y="214"/>
                  <a:pt x="1210" y="214"/>
                </a:cubicBezTo>
                <a:cubicBezTo>
                  <a:pt x="1214" y="215"/>
                  <a:pt x="1214" y="215"/>
                  <a:pt x="1214" y="215"/>
                </a:cubicBezTo>
                <a:cubicBezTo>
                  <a:pt x="1222" y="212"/>
                  <a:pt x="1222" y="212"/>
                  <a:pt x="1222" y="212"/>
                </a:cubicBezTo>
                <a:cubicBezTo>
                  <a:pt x="1229" y="211"/>
                  <a:pt x="1229" y="211"/>
                  <a:pt x="1229" y="211"/>
                </a:cubicBezTo>
                <a:cubicBezTo>
                  <a:pt x="1230" y="209"/>
                  <a:pt x="1230" y="209"/>
                  <a:pt x="1230" y="209"/>
                </a:cubicBezTo>
                <a:cubicBezTo>
                  <a:pt x="1229" y="207"/>
                  <a:pt x="1229" y="207"/>
                  <a:pt x="1229" y="207"/>
                </a:cubicBezTo>
                <a:cubicBezTo>
                  <a:pt x="1236" y="207"/>
                  <a:pt x="1236" y="207"/>
                  <a:pt x="1236" y="207"/>
                </a:cubicBezTo>
                <a:cubicBezTo>
                  <a:pt x="1236" y="208"/>
                  <a:pt x="1236" y="208"/>
                  <a:pt x="1236" y="208"/>
                </a:cubicBezTo>
                <a:cubicBezTo>
                  <a:pt x="1232" y="209"/>
                  <a:pt x="1232" y="209"/>
                  <a:pt x="1232" y="209"/>
                </a:cubicBezTo>
                <a:cubicBezTo>
                  <a:pt x="1234" y="210"/>
                  <a:pt x="1234" y="210"/>
                  <a:pt x="1234" y="210"/>
                </a:cubicBezTo>
                <a:cubicBezTo>
                  <a:pt x="1249" y="206"/>
                  <a:pt x="1249" y="206"/>
                  <a:pt x="1249" y="206"/>
                </a:cubicBezTo>
                <a:cubicBezTo>
                  <a:pt x="1249" y="204"/>
                  <a:pt x="1249" y="204"/>
                  <a:pt x="1249" y="204"/>
                </a:cubicBezTo>
                <a:cubicBezTo>
                  <a:pt x="1253" y="206"/>
                  <a:pt x="1253" y="206"/>
                  <a:pt x="1253" y="206"/>
                </a:cubicBezTo>
                <a:cubicBezTo>
                  <a:pt x="1262" y="203"/>
                  <a:pt x="1262" y="203"/>
                  <a:pt x="1262" y="203"/>
                </a:cubicBezTo>
                <a:cubicBezTo>
                  <a:pt x="1262" y="202"/>
                  <a:pt x="1262" y="202"/>
                  <a:pt x="1262" y="202"/>
                </a:cubicBezTo>
                <a:cubicBezTo>
                  <a:pt x="1264" y="204"/>
                  <a:pt x="1264" y="204"/>
                  <a:pt x="1264" y="204"/>
                </a:cubicBezTo>
                <a:cubicBezTo>
                  <a:pt x="1265" y="203"/>
                  <a:pt x="1265" y="203"/>
                  <a:pt x="1265" y="203"/>
                </a:cubicBezTo>
                <a:cubicBezTo>
                  <a:pt x="1267" y="204"/>
                  <a:pt x="1267" y="204"/>
                  <a:pt x="1267" y="204"/>
                </a:cubicBezTo>
                <a:cubicBezTo>
                  <a:pt x="1270" y="201"/>
                  <a:pt x="1270" y="201"/>
                  <a:pt x="1270" y="201"/>
                </a:cubicBezTo>
                <a:cubicBezTo>
                  <a:pt x="1273" y="202"/>
                  <a:pt x="1273" y="202"/>
                  <a:pt x="1273" y="202"/>
                </a:cubicBezTo>
                <a:cubicBezTo>
                  <a:pt x="1273" y="199"/>
                  <a:pt x="1273" y="199"/>
                  <a:pt x="1273" y="199"/>
                </a:cubicBezTo>
                <a:cubicBezTo>
                  <a:pt x="1277" y="201"/>
                  <a:pt x="1277" y="201"/>
                  <a:pt x="1277" y="201"/>
                </a:cubicBezTo>
                <a:cubicBezTo>
                  <a:pt x="1278" y="200"/>
                  <a:pt x="1268" y="205"/>
                  <a:pt x="1280" y="198"/>
                </a:cubicBezTo>
                <a:cubicBezTo>
                  <a:pt x="1281" y="200"/>
                  <a:pt x="1281" y="200"/>
                  <a:pt x="1281" y="200"/>
                </a:cubicBezTo>
                <a:cubicBezTo>
                  <a:pt x="1285" y="194"/>
                  <a:pt x="1285" y="194"/>
                  <a:pt x="1285" y="194"/>
                </a:cubicBezTo>
                <a:cubicBezTo>
                  <a:pt x="1288" y="194"/>
                  <a:pt x="1288" y="194"/>
                  <a:pt x="1288" y="194"/>
                </a:cubicBezTo>
                <a:cubicBezTo>
                  <a:pt x="1288" y="193"/>
                  <a:pt x="1284" y="199"/>
                  <a:pt x="1288" y="192"/>
                </a:cubicBezTo>
                <a:cubicBezTo>
                  <a:pt x="1289" y="194"/>
                  <a:pt x="1282" y="191"/>
                  <a:pt x="1291" y="193"/>
                </a:cubicBezTo>
                <a:cubicBezTo>
                  <a:pt x="1291" y="189"/>
                  <a:pt x="1291" y="189"/>
                  <a:pt x="1291" y="189"/>
                </a:cubicBezTo>
                <a:cubicBezTo>
                  <a:pt x="1297" y="187"/>
                  <a:pt x="1297" y="187"/>
                  <a:pt x="1297" y="187"/>
                </a:cubicBezTo>
                <a:cubicBezTo>
                  <a:pt x="1300" y="184"/>
                  <a:pt x="1300" y="184"/>
                  <a:pt x="1300" y="184"/>
                </a:cubicBezTo>
                <a:cubicBezTo>
                  <a:pt x="1299" y="182"/>
                  <a:pt x="1299" y="182"/>
                  <a:pt x="1299" y="182"/>
                </a:cubicBezTo>
                <a:cubicBezTo>
                  <a:pt x="1300" y="182"/>
                  <a:pt x="1300" y="182"/>
                  <a:pt x="1300" y="182"/>
                </a:cubicBezTo>
                <a:cubicBezTo>
                  <a:pt x="1299" y="179"/>
                  <a:pt x="1299" y="179"/>
                  <a:pt x="1299" y="179"/>
                </a:cubicBezTo>
                <a:cubicBezTo>
                  <a:pt x="1304" y="176"/>
                  <a:pt x="1304" y="176"/>
                  <a:pt x="1304" y="176"/>
                </a:cubicBezTo>
                <a:cubicBezTo>
                  <a:pt x="1305" y="174"/>
                  <a:pt x="1293" y="182"/>
                  <a:pt x="1308" y="172"/>
                </a:cubicBezTo>
                <a:cubicBezTo>
                  <a:pt x="1308" y="172"/>
                  <a:pt x="1302" y="175"/>
                  <a:pt x="1309" y="170"/>
                </a:cubicBezTo>
                <a:cubicBezTo>
                  <a:pt x="1310" y="170"/>
                  <a:pt x="1310" y="170"/>
                  <a:pt x="1310" y="170"/>
                </a:cubicBezTo>
                <a:cubicBezTo>
                  <a:pt x="1309" y="172"/>
                  <a:pt x="1309" y="172"/>
                  <a:pt x="1309" y="172"/>
                </a:cubicBezTo>
                <a:cubicBezTo>
                  <a:pt x="1313" y="175"/>
                  <a:pt x="1313" y="175"/>
                  <a:pt x="1313" y="175"/>
                </a:cubicBezTo>
                <a:cubicBezTo>
                  <a:pt x="1314" y="174"/>
                  <a:pt x="1314" y="174"/>
                  <a:pt x="1314" y="174"/>
                </a:cubicBezTo>
                <a:cubicBezTo>
                  <a:pt x="1313" y="170"/>
                  <a:pt x="1313" y="170"/>
                  <a:pt x="1313" y="170"/>
                </a:cubicBezTo>
                <a:cubicBezTo>
                  <a:pt x="1316" y="169"/>
                  <a:pt x="1316" y="169"/>
                  <a:pt x="1316" y="169"/>
                </a:cubicBezTo>
                <a:cubicBezTo>
                  <a:pt x="1317" y="169"/>
                  <a:pt x="1311" y="174"/>
                  <a:pt x="1317" y="165"/>
                </a:cubicBezTo>
                <a:cubicBezTo>
                  <a:pt x="1319" y="165"/>
                  <a:pt x="1319" y="165"/>
                  <a:pt x="1319" y="165"/>
                </a:cubicBezTo>
                <a:cubicBezTo>
                  <a:pt x="1322" y="164"/>
                  <a:pt x="1302" y="173"/>
                  <a:pt x="1326" y="160"/>
                </a:cubicBezTo>
                <a:cubicBezTo>
                  <a:pt x="1335" y="151"/>
                  <a:pt x="1335" y="151"/>
                  <a:pt x="1335" y="151"/>
                </a:cubicBezTo>
                <a:cubicBezTo>
                  <a:pt x="1339" y="148"/>
                  <a:pt x="1339" y="148"/>
                  <a:pt x="1339" y="148"/>
                </a:cubicBezTo>
                <a:cubicBezTo>
                  <a:pt x="1339" y="146"/>
                  <a:pt x="1328" y="156"/>
                  <a:pt x="1342" y="143"/>
                </a:cubicBezTo>
                <a:cubicBezTo>
                  <a:pt x="1335" y="153"/>
                  <a:pt x="1335" y="153"/>
                  <a:pt x="1335" y="153"/>
                </a:cubicBezTo>
                <a:cubicBezTo>
                  <a:pt x="1333" y="155"/>
                  <a:pt x="1333" y="155"/>
                  <a:pt x="1333" y="155"/>
                </a:cubicBezTo>
                <a:cubicBezTo>
                  <a:pt x="1333" y="158"/>
                  <a:pt x="1333" y="158"/>
                  <a:pt x="1333" y="158"/>
                </a:cubicBezTo>
                <a:cubicBezTo>
                  <a:pt x="1322" y="168"/>
                  <a:pt x="1322" y="168"/>
                  <a:pt x="1322" y="168"/>
                </a:cubicBezTo>
                <a:cubicBezTo>
                  <a:pt x="1321" y="173"/>
                  <a:pt x="1315" y="172"/>
                  <a:pt x="1315" y="178"/>
                </a:cubicBezTo>
                <a:cubicBezTo>
                  <a:pt x="1320" y="179"/>
                  <a:pt x="1320" y="179"/>
                  <a:pt x="1320" y="179"/>
                </a:cubicBezTo>
                <a:cubicBezTo>
                  <a:pt x="1317" y="181"/>
                  <a:pt x="1312" y="181"/>
                  <a:pt x="1314" y="185"/>
                </a:cubicBezTo>
                <a:cubicBezTo>
                  <a:pt x="1316" y="186"/>
                  <a:pt x="1316" y="186"/>
                  <a:pt x="1316" y="186"/>
                </a:cubicBezTo>
                <a:cubicBezTo>
                  <a:pt x="1319" y="183"/>
                  <a:pt x="1319" y="183"/>
                  <a:pt x="1319" y="183"/>
                </a:cubicBezTo>
                <a:cubicBezTo>
                  <a:pt x="1319" y="186"/>
                  <a:pt x="1319" y="186"/>
                  <a:pt x="1319" y="186"/>
                </a:cubicBezTo>
                <a:cubicBezTo>
                  <a:pt x="1315" y="190"/>
                  <a:pt x="1315" y="190"/>
                  <a:pt x="1315" y="190"/>
                </a:cubicBezTo>
                <a:cubicBezTo>
                  <a:pt x="1315" y="191"/>
                  <a:pt x="1315" y="191"/>
                  <a:pt x="1315" y="191"/>
                </a:cubicBezTo>
                <a:cubicBezTo>
                  <a:pt x="1320" y="189"/>
                  <a:pt x="1320" y="189"/>
                  <a:pt x="1320" y="189"/>
                </a:cubicBezTo>
                <a:cubicBezTo>
                  <a:pt x="1325" y="182"/>
                  <a:pt x="1325" y="182"/>
                  <a:pt x="1325" y="182"/>
                </a:cubicBezTo>
                <a:cubicBezTo>
                  <a:pt x="1325" y="185"/>
                  <a:pt x="1325" y="185"/>
                  <a:pt x="1325" y="185"/>
                </a:cubicBezTo>
                <a:cubicBezTo>
                  <a:pt x="1327" y="185"/>
                  <a:pt x="1327" y="185"/>
                  <a:pt x="1327" y="185"/>
                </a:cubicBezTo>
                <a:cubicBezTo>
                  <a:pt x="1327" y="186"/>
                  <a:pt x="1327" y="186"/>
                  <a:pt x="1327" y="186"/>
                </a:cubicBezTo>
                <a:cubicBezTo>
                  <a:pt x="1325" y="186"/>
                  <a:pt x="1326" y="190"/>
                  <a:pt x="1323" y="186"/>
                </a:cubicBezTo>
                <a:cubicBezTo>
                  <a:pt x="1320" y="191"/>
                  <a:pt x="1320" y="191"/>
                  <a:pt x="1320" y="191"/>
                </a:cubicBezTo>
                <a:cubicBezTo>
                  <a:pt x="1325" y="191"/>
                  <a:pt x="1325" y="191"/>
                  <a:pt x="1325" y="191"/>
                </a:cubicBezTo>
                <a:cubicBezTo>
                  <a:pt x="1328" y="188"/>
                  <a:pt x="1328" y="188"/>
                  <a:pt x="1328" y="188"/>
                </a:cubicBezTo>
                <a:cubicBezTo>
                  <a:pt x="1333" y="187"/>
                  <a:pt x="1333" y="187"/>
                  <a:pt x="1333" y="187"/>
                </a:cubicBezTo>
                <a:cubicBezTo>
                  <a:pt x="1327" y="193"/>
                  <a:pt x="1331" y="193"/>
                  <a:pt x="1319" y="195"/>
                </a:cubicBezTo>
                <a:cubicBezTo>
                  <a:pt x="1335" y="193"/>
                  <a:pt x="1335" y="193"/>
                  <a:pt x="1335" y="193"/>
                </a:cubicBezTo>
                <a:cubicBezTo>
                  <a:pt x="1340" y="191"/>
                  <a:pt x="1340" y="191"/>
                  <a:pt x="1340" y="191"/>
                </a:cubicBezTo>
                <a:cubicBezTo>
                  <a:pt x="1341" y="194"/>
                  <a:pt x="1330" y="191"/>
                  <a:pt x="1346" y="188"/>
                </a:cubicBezTo>
                <a:cubicBezTo>
                  <a:pt x="1346" y="188"/>
                  <a:pt x="1347" y="189"/>
                  <a:pt x="1346" y="189"/>
                </a:cubicBezTo>
                <a:cubicBezTo>
                  <a:pt x="1351" y="190"/>
                  <a:pt x="1351" y="190"/>
                  <a:pt x="1351" y="190"/>
                </a:cubicBezTo>
                <a:cubicBezTo>
                  <a:pt x="1353" y="188"/>
                  <a:pt x="1353" y="188"/>
                  <a:pt x="1353" y="188"/>
                </a:cubicBezTo>
                <a:cubicBezTo>
                  <a:pt x="1354" y="189"/>
                  <a:pt x="1354" y="189"/>
                  <a:pt x="1354" y="189"/>
                </a:cubicBezTo>
                <a:cubicBezTo>
                  <a:pt x="1358" y="187"/>
                  <a:pt x="1358" y="187"/>
                  <a:pt x="1358" y="187"/>
                </a:cubicBezTo>
                <a:cubicBezTo>
                  <a:pt x="1360" y="188"/>
                  <a:pt x="1360" y="188"/>
                  <a:pt x="1360" y="188"/>
                </a:cubicBezTo>
                <a:cubicBezTo>
                  <a:pt x="1364" y="186"/>
                  <a:pt x="1364" y="186"/>
                  <a:pt x="1364" y="186"/>
                </a:cubicBezTo>
                <a:cubicBezTo>
                  <a:pt x="1369" y="185"/>
                  <a:pt x="1369" y="185"/>
                  <a:pt x="1369" y="185"/>
                </a:cubicBezTo>
                <a:cubicBezTo>
                  <a:pt x="1368" y="185"/>
                  <a:pt x="1368" y="185"/>
                  <a:pt x="1368" y="185"/>
                </a:cubicBezTo>
                <a:cubicBezTo>
                  <a:pt x="1368" y="188"/>
                  <a:pt x="1368" y="188"/>
                  <a:pt x="1368" y="188"/>
                </a:cubicBezTo>
                <a:cubicBezTo>
                  <a:pt x="1372" y="190"/>
                  <a:pt x="1372" y="190"/>
                  <a:pt x="1372" y="190"/>
                </a:cubicBezTo>
                <a:cubicBezTo>
                  <a:pt x="1371" y="191"/>
                  <a:pt x="1371" y="191"/>
                  <a:pt x="1371" y="191"/>
                </a:cubicBezTo>
                <a:cubicBezTo>
                  <a:pt x="1362" y="190"/>
                  <a:pt x="1362" y="190"/>
                  <a:pt x="1362" y="190"/>
                </a:cubicBezTo>
                <a:cubicBezTo>
                  <a:pt x="1358" y="190"/>
                  <a:pt x="1360" y="192"/>
                  <a:pt x="1360" y="194"/>
                </a:cubicBezTo>
                <a:cubicBezTo>
                  <a:pt x="1357" y="193"/>
                  <a:pt x="1357" y="193"/>
                  <a:pt x="1357" y="193"/>
                </a:cubicBezTo>
                <a:cubicBezTo>
                  <a:pt x="1356" y="193"/>
                  <a:pt x="1356" y="193"/>
                  <a:pt x="1356" y="193"/>
                </a:cubicBezTo>
                <a:cubicBezTo>
                  <a:pt x="1348" y="195"/>
                  <a:pt x="1348" y="195"/>
                  <a:pt x="1348" y="195"/>
                </a:cubicBezTo>
                <a:cubicBezTo>
                  <a:pt x="1348" y="195"/>
                  <a:pt x="1346" y="196"/>
                  <a:pt x="1349" y="196"/>
                </a:cubicBezTo>
                <a:cubicBezTo>
                  <a:pt x="1347" y="196"/>
                  <a:pt x="1347" y="200"/>
                  <a:pt x="1346" y="195"/>
                </a:cubicBezTo>
                <a:cubicBezTo>
                  <a:pt x="1344" y="195"/>
                  <a:pt x="1343" y="195"/>
                  <a:pt x="1343" y="198"/>
                </a:cubicBezTo>
                <a:cubicBezTo>
                  <a:pt x="1343" y="198"/>
                  <a:pt x="1343" y="198"/>
                  <a:pt x="1343" y="198"/>
                </a:cubicBezTo>
                <a:cubicBezTo>
                  <a:pt x="1340" y="197"/>
                  <a:pt x="1340" y="197"/>
                  <a:pt x="1340" y="197"/>
                </a:cubicBezTo>
                <a:cubicBezTo>
                  <a:pt x="1339" y="199"/>
                  <a:pt x="1339" y="199"/>
                  <a:pt x="1339" y="199"/>
                </a:cubicBezTo>
                <a:cubicBezTo>
                  <a:pt x="1337" y="198"/>
                  <a:pt x="1337" y="198"/>
                  <a:pt x="1337" y="198"/>
                </a:cubicBezTo>
                <a:cubicBezTo>
                  <a:pt x="1336" y="200"/>
                  <a:pt x="1332" y="199"/>
                  <a:pt x="1334" y="203"/>
                </a:cubicBezTo>
                <a:cubicBezTo>
                  <a:pt x="1332" y="202"/>
                  <a:pt x="1332" y="202"/>
                  <a:pt x="1332" y="202"/>
                </a:cubicBezTo>
                <a:cubicBezTo>
                  <a:pt x="1332" y="200"/>
                  <a:pt x="1332" y="200"/>
                  <a:pt x="1332" y="200"/>
                </a:cubicBezTo>
                <a:cubicBezTo>
                  <a:pt x="1330" y="199"/>
                  <a:pt x="1331" y="197"/>
                  <a:pt x="1325" y="201"/>
                </a:cubicBezTo>
                <a:cubicBezTo>
                  <a:pt x="1324" y="203"/>
                  <a:pt x="1324" y="203"/>
                  <a:pt x="1324" y="203"/>
                </a:cubicBezTo>
                <a:cubicBezTo>
                  <a:pt x="1322" y="201"/>
                  <a:pt x="1322" y="201"/>
                  <a:pt x="1322" y="201"/>
                </a:cubicBezTo>
                <a:cubicBezTo>
                  <a:pt x="1323" y="201"/>
                  <a:pt x="1318" y="202"/>
                  <a:pt x="1323" y="198"/>
                </a:cubicBezTo>
                <a:cubicBezTo>
                  <a:pt x="1318" y="198"/>
                  <a:pt x="1318" y="198"/>
                  <a:pt x="1318" y="198"/>
                </a:cubicBezTo>
                <a:cubicBezTo>
                  <a:pt x="1320" y="203"/>
                  <a:pt x="1320" y="203"/>
                  <a:pt x="1320" y="203"/>
                </a:cubicBezTo>
                <a:cubicBezTo>
                  <a:pt x="1317" y="204"/>
                  <a:pt x="1317" y="204"/>
                  <a:pt x="1317" y="204"/>
                </a:cubicBezTo>
                <a:cubicBezTo>
                  <a:pt x="1317" y="204"/>
                  <a:pt x="1317" y="204"/>
                  <a:pt x="1317" y="204"/>
                </a:cubicBezTo>
                <a:cubicBezTo>
                  <a:pt x="1310" y="204"/>
                  <a:pt x="1310" y="204"/>
                  <a:pt x="1310" y="204"/>
                </a:cubicBezTo>
                <a:cubicBezTo>
                  <a:pt x="1310" y="207"/>
                  <a:pt x="1306" y="208"/>
                  <a:pt x="1303" y="207"/>
                </a:cubicBezTo>
                <a:cubicBezTo>
                  <a:pt x="1296" y="209"/>
                  <a:pt x="1296" y="209"/>
                  <a:pt x="1296" y="209"/>
                </a:cubicBezTo>
                <a:cubicBezTo>
                  <a:pt x="1293" y="210"/>
                  <a:pt x="1294" y="215"/>
                  <a:pt x="1287" y="216"/>
                </a:cubicBezTo>
                <a:cubicBezTo>
                  <a:pt x="1290" y="218"/>
                  <a:pt x="1290" y="218"/>
                  <a:pt x="1290" y="218"/>
                </a:cubicBezTo>
                <a:cubicBezTo>
                  <a:pt x="1278" y="227"/>
                  <a:pt x="1278" y="227"/>
                  <a:pt x="1278" y="227"/>
                </a:cubicBezTo>
                <a:cubicBezTo>
                  <a:pt x="1277" y="228"/>
                  <a:pt x="1271" y="234"/>
                  <a:pt x="1275" y="233"/>
                </a:cubicBezTo>
                <a:cubicBezTo>
                  <a:pt x="1275" y="233"/>
                  <a:pt x="1273" y="235"/>
                  <a:pt x="1277" y="233"/>
                </a:cubicBezTo>
                <a:cubicBezTo>
                  <a:pt x="1278" y="231"/>
                  <a:pt x="1278" y="231"/>
                  <a:pt x="1278" y="231"/>
                </a:cubicBezTo>
                <a:cubicBezTo>
                  <a:pt x="1281" y="237"/>
                  <a:pt x="1281" y="237"/>
                  <a:pt x="1281" y="237"/>
                </a:cubicBezTo>
                <a:cubicBezTo>
                  <a:pt x="1285" y="237"/>
                  <a:pt x="1285" y="237"/>
                  <a:pt x="1285" y="237"/>
                </a:cubicBezTo>
                <a:cubicBezTo>
                  <a:pt x="1286" y="236"/>
                  <a:pt x="1286" y="236"/>
                  <a:pt x="1286" y="236"/>
                </a:cubicBezTo>
                <a:cubicBezTo>
                  <a:pt x="1283" y="235"/>
                  <a:pt x="1283" y="235"/>
                  <a:pt x="1283" y="235"/>
                </a:cubicBezTo>
                <a:cubicBezTo>
                  <a:pt x="1290" y="232"/>
                  <a:pt x="1290" y="232"/>
                  <a:pt x="1290" y="232"/>
                </a:cubicBezTo>
                <a:cubicBezTo>
                  <a:pt x="1291" y="233"/>
                  <a:pt x="1291" y="233"/>
                  <a:pt x="1291" y="233"/>
                </a:cubicBezTo>
                <a:cubicBezTo>
                  <a:pt x="1294" y="231"/>
                  <a:pt x="1294" y="231"/>
                  <a:pt x="1294" y="231"/>
                </a:cubicBezTo>
                <a:cubicBezTo>
                  <a:pt x="1293" y="230"/>
                  <a:pt x="1292" y="236"/>
                  <a:pt x="1292" y="229"/>
                </a:cubicBezTo>
                <a:cubicBezTo>
                  <a:pt x="1296" y="231"/>
                  <a:pt x="1296" y="231"/>
                  <a:pt x="1296" y="231"/>
                </a:cubicBezTo>
                <a:cubicBezTo>
                  <a:pt x="1302" y="231"/>
                  <a:pt x="1302" y="231"/>
                  <a:pt x="1302" y="231"/>
                </a:cubicBezTo>
                <a:cubicBezTo>
                  <a:pt x="1304" y="230"/>
                  <a:pt x="1304" y="230"/>
                  <a:pt x="1304" y="230"/>
                </a:cubicBezTo>
                <a:cubicBezTo>
                  <a:pt x="1310" y="228"/>
                  <a:pt x="1310" y="228"/>
                  <a:pt x="1310" y="228"/>
                </a:cubicBezTo>
                <a:cubicBezTo>
                  <a:pt x="1309" y="231"/>
                  <a:pt x="1309" y="231"/>
                  <a:pt x="1309" y="231"/>
                </a:cubicBezTo>
                <a:cubicBezTo>
                  <a:pt x="1311" y="232"/>
                  <a:pt x="1311" y="232"/>
                  <a:pt x="1311" y="232"/>
                </a:cubicBezTo>
                <a:cubicBezTo>
                  <a:pt x="1324" y="230"/>
                  <a:pt x="1324" y="230"/>
                  <a:pt x="1324" y="230"/>
                </a:cubicBezTo>
                <a:cubicBezTo>
                  <a:pt x="1342" y="226"/>
                  <a:pt x="1342" y="226"/>
                  <a:pt x="1342" y="226"/>
                </a:cubicBezTo>
                <a:cubicBezTo>
                  <a:pt x="1349" y="224"/>
                  <a:pt x="1349" y="224"/>
                  <a:pt x="1349" y="224"/>
                </a:cubicBezTo>
                <a:cubicBezTo>
                  <a:pt x="1350" y="224"/>
                  <a:pt x="1350" y="224"/>
                  <a:pt x="1350" y="224"/>
                </a:cubicBezTo>
                <a:cubicBezTo>
                  <a:pt x="1353" y="222"/>
                  <a:pt x="1353" y="222"/>
                  <a:pt x="1353" y="222"/>
                </a:cubicBezTo>
                <a:cubicBezTo>
                  <a:pt x="1346" y="221"/>
                  <a:pt x="1346" y="221"/>
                  <a:pt x="1346" y="221"/>
                </a:cubicBezTo>
                <a:cubicBezTo>
                  <a:pt x="1350" y="220"/>
                  <a:pt x="1350" y="220"/>
                  <a:pt x="1350" y="220"/>
                </a:cubicBezTo>
                <a:cubicBezTo>
                  <a:pt x="1352" y="219"/>
                  <a:pt x="1352" y="219"/>
                  <a:pt x="1352" y="219"/>
                </a:cubicBezTo>
                <a:cubicBezTo>
                  <a:pt x="1361" y="217"/>
                  <a:pt x="1361" y="217"/>
                  <a:pt x="1361" y="217"/>
                </a:cubicBezTo>
                <a:cubicBezTo>
                  <a:pt x="1362" y="215"/>
                  <a:pt x="1362" y="215"/>
                  <a:pt x="1362" y="215"/>
                </a:cubicBezTo>
                <a:cubicBezTo>
                  <a:pt x="1367" y="216"/>
                  <a:pt x="1367" y="216"/>
                  <a:pt x="1367" y="216"/>
                </a:cubicBezTo>
                <a:cubicBezTo>
                  <a:pt x="1369" y="216"/>
                  <a:pt x="1369" y="216"/>
                  <a:pt x="1369" y="216"/>
                </a:cubicBezTo>
                <a:cubicBezTo>
                  <a:pt x="1371" y="214"/>
                  <a:pt x="1371" y="214"/>
                  <a:pt x="1371" y="214"/>
                </a:cubicBezTo>
                <a:cubicBezTo>
                  <a:pt x="1377" y="213"/>
                  <a:pt x="1377" y="213"/>
                  <a:pt x="1377" y="213"/>
                </a:cubicBezTo>
                <a:cubicBezTo>
                  <a:pt x="1376" y="211"/>
                  <a:pt x="1376" y="211"/>
                  <a:pt x="1376" y="211"/>
                </a:cubicBezTo>
                <a:cubicBezTo>
                  <a:pt x="1378" y="211"/>
                  <a:pt x="1378" y="211"/>
                  <a:pt x="1378" y="211"/>
                </a:cubicBezTo>
                <a:cubicBezTo>
                  <a:pt x="1381" y="213"/>
                  <a:pt x="1381" y="213"/>
                  <a:pt x="1381" y="213"/>
                </a:cubicBezTo>
                <a:cubicBezTo>
                  <a:pt x="1388" y="210"/>
                  <a:pt x="1388" y="210"/>
                  <a:pt x="1388" y="210"/>
                </a:cubicBezTo>
                <a:cubicBezTo>
                  <a:pt x="1390" y="210"/>
                  <a:pt x="1390" y="210"/>
                  <a:pt x="1390" y="210"/>
                </a:cubicBezTo>
                <a:cubicBezTo>
                  <a:pt x="1389" y="211"/>
                  <a:pt x="1389" y="211"/>
                  <a:pt x="1389" y="211"/>
                </a:cubicBezTo>
                <a:cubicBezTo>
                  <a:pt x="1392" y="212"/>
                  <a:pt x="1392" y="212"/>
                  <a:pt x="1392" y="212"/>
                </a:cubicBezTo>
                <a:cubicBezTo>
                  <a:pt x="1402" y="207"/>
                  <a:pt x="1402" y="207"/>
                  <a:pt x="1402" y="207"/>
                </a:cubicBezTo>
                <a:cubicBezTo>
                  <a:pt x="1405" y="209"/>
                  <a:pt x="1405" y="209"/>
                  <a:pt x="1405" y="209"/>
                </a:cubicBezTo>
                <a:cubicBezTo>
                  <a:pt x="1409" y="208"/>
                  <a:pt x="1409" y="208"/>
                  <a:pt x="1409" y="208"/>
                </a:cubicBezTo>
                <a:cubicBezTo>
                  <a:pt x="1410" y="206"/>
                  <a:pt x="1410" y="206"/>
                  <a:pt x="1410" y="206"/>
                </a:cubicBezTo>
                <a:cubicBezTo>
                  <a:pt x="1416" y="203"/>
                  <a:pt x="1416" y="203"/>
                  <a:pt x="1416" y="203"/>
                </a:cubicBezTo>
                <a:cubicBezTo>
                  <a:pt x="1424" y="203"/>
                  <a:pt x="1424" y="203"/>
                  <a:pt x="1424" y="203"/>
                </a:cubicBezTo>
                <a:cubicBezTo>
                  <a:pt x="1416" y="206"/>
                  <a:pt x="1416" y="206"/>
                  <a:pt x="1416" y="206"/>
                </a:cubicBezTo>
                <a:cubicBezTo>
                  <a:pt x="1412" y="208"/>
                  <a:pt x="1417" y="200"/>
                  <a:pt x="1411" y="208"/>
                </a:cubicBezTo>
                <a:cubicBezTo>
                  <a:pt x="1412" y="209"/>
                  <a:pt x="1412" y="209"/>
                  <a:pt x="1412" y="209"/>
                </a:cubicBezTo>
                <a:cubicBezTo>
                  <a:pt x="1408" y="211"/>
                  <a:pt x="1408" y="211"/>
                  <a:pt x="1408" y="211"/>
                </a:cubicBezTo>
                <a:cubicBezTo>
                  <a:pt x="1411" y="212"/>
                  <a:pt x="1411" y="212"/>
                  <a:pt x="1411" y="212"/>
                </a:cubicBezTo>
                <a:cubicBezTo>
                  <a:pt x="1420" y="210"/>
                  <a:pt x="1420" y="210"/>
                  <a:pt x="1420" y="210"/>
                </a:cubicBezTo>
                <a:cubicBezTo>
                  <a:pt x="1420" y="209"/>
                  <a:pt x="1420" y="209"/>
                  <a:pt x="1423" y="211"/>
                </a:cubicBezTo>
                <a:cubicBezTo>
                  <a:pt x="1425" y="209"/>
                  <a:pt x="1425" y="209"/>
                  <a:pt x="1425" y="209"/>
                </a:cubicBezTo>
                <a:cubicBezTo>
                  <a:pt x="1425" y="210"/>
                  <a:pt x="1425" y="210"/>
                  <a:pt x="1425" y="210"/>
                </a:cubicBezTo>
                <a:cubicBezTo>
                  <a:pt x="1423" y="211"/>
                  <a:pt x="1423" y="211"/>
                  <a:pt x="1423" y="211"/>
                </a:cubicBezTo>
                <a:cubicBezTo>
                  <a:pt x="1422" y="211"/>
                  <a:pt x="1421" y="208"/>
                  <a:pt x="1419" y="211"/>
                </a:cubicBezTo>
                <a:cubicBezTo>
                  <a:pt x="1420" y="213"/>
                  <a:pt x="1420" y="213"/>
                  <a:pt x="1420" y="213"/>
                </a:cubicBezTo>
                <a:cubicBezTo>
                  <a:pt x="1420" y="213"/>
                  <a:pt x="1423" y="205"/>
                  <a:pt x="1416" y="214"/>
                </a:cubicBezTo>
                <a:cubicBezTo>
                  <a:pt x="1409" y="213"/>
                  <a:pt x="1409" y="213"/>
                  <a:pt x="1409" y="213"/>
                </a:cubicBezTo>
                <a:cubicBezTo>
                  <a:pt x="1407" y="215"/>
                  <a:pt x="1404" y="210"/>
                  <a:pt x="1406" y="215"/>
                </a:cubicBezTo>
                <a:cubicBezTo>
                  <a:pt x="1404" y="213"/>
                  <a:pt x="1404" y="213"/>
                  <a:pt x="1404" y="213"/>
                </a:cubicBezTo>
                <a:cubicBezTo>
                  <a:pt x="1403" y="215"/>
                  <a:pt x="1403" y="215"/>
                  <a:pt x="1403" y="215"/>
                </a:cubicBezTo>
                <a:cubicBezTo>
                  <a:pt x="1398" y="214"/>
                  <a:pt x="1398" y="214"/>
                  <a:pt x="1398" y="214"/>
                </a:cubicBezTo>
                <a:cubicBezTo>
                  <a:pt x="1388" y="217"/>
                  <a:pt x="1388" y="217"/>
                  <a:pt x="1388" y="217"/>
                </a:cubicBezTo>
                <a:cubicBezTo>
                  <a:pt x="1384" y="219"/>
                  <a:pt x="1384" y="219"/>
                  <a:pt x="1384" y="219"/>
                </a:cubicBezTo>
                <a:cubicBezTo>
                  <a:pt x="1381" y="219"/>
                  <a:pt x="1381" y="219"/>
                  <a:pt x="1381" y="219"/>
                </a:cubicBezTo>
                <a:cubicBezTo>
                  <a:pt x="1367" y="223"/>
                  <a:pt x="1367" y="223"/>
                  <a:pt x="1367" y="223"/>
                </a:cubicBezTo>
                <a:cubicBezTo>
                  <a:pt x="1365" y="223"/>
                  <a:pt x="1365" y="223"/>
                  <a:pt x="1365" y="223"/>
                </a:cubicBezTo>
                <a:cubicBezTo>
                  <a:pt x="1363" y="223"/>
                  <a:pt x="1363" y="223"/>
                  <a:pt x="1363" y="223"/>
                </a:cubicBezTo>
                <a:cubicBezTo>
                  <a:pt x="1360" y="224"/>
                  <a:pt x="1360" y="224"/>
                  <a:pt x="1360" y="224"/>
                </a:cubicBezTo>
                <a:cubicBezTo>
                  <a:pt x="1359" y="226"/>
                  <a:pt x="1359" y="226"/>
                  <a:pt x="1359" y="226"/>
                </a:cubicBezTo>
                <a:cubicBezTo>
                  <a:pt x="1361" y="226"/>
                  <a:pt x="1361" y="226"/>
                  <a:pt x="1361" y="226"/>
                </a:cubicBezTo>
                <a:cubicBezTo>
                  <a:pt x="1346" y="229"/>
                  <a:pt x="1346" y="229"/>
                  <a:pt x="1346" y="229"/>
                </a:cubicBezTo>
                <a:cubicBezTo>
                  <a:pt x="1347" y="230"/>
                  <a:pt x="1347" y="230"/>
                  <a:pt x="1347" y="230"/>
                </a:cubicBezTo>
                <a:cubicBezTo>
                  <a:pt x="1345" y="227"/>
                  <a:pt x="1342" y="231"/>
                  <a:pt x="1336" y="231"/>
                </a:cubicBezTo>
                <a:cubicBezTo>
                  <a:pt x="1328" y="231"/>
                  <a:pt x="1328" y="231"/>
                  <a:pt x="1328" y="231"/>
                </a:cubicBezTo>
                <a:cubicBezTo>
                  <a:pt x="1309" y="235"/>
                  <a:pt x="1309" y="235"/>
                  <a:pt x="1309" y="235"/>
                </a:cubicBezTo>
                <a:cubicBezTo>
                  <a:pt x="1299" y="238"/>
                  <a:pt x="1299" y="238"/>
                  <a:pt x="1299" y="238"/>
                </a:cubicBezTo>
                <a:cubicBezTo>
                  <a:pt x="1303" y="234"/>
                  <a:pt x="1292" y="238"/>
                  <a:pt x="1302" y="234"/>
                </a:cubicBezTo>
                <a:cubicBezTo>
                  <a:pt x="1301" y="233"/>
                  <a:pt x="1301" y="233"/>
                  <a:pt x="1301" y="233"/>
                </a:cubicBezTo>
                <a:cubicBezTo>
                  <a:pt x="1298" y="234"/>
                  <a:pt x="1298" y="234"/>
                  <a:pt x="1298" y="234"/>
                </a:cubicBezTo>
                <a:cubicBezTo>
                  <a:pt x="1296" y="235"/>
                  <a:pt x="1296" y="235"/>
                  <a:pt x="1296" y="235"/>
                </a:cubicBezTo>
                <a:cubicBezTo>
                  <a:pt x="1297" y="236"/>
                  <a:pt x="1297" y="236"/>
                  <a:pt x="1297" y="236"/>
                </a:cubicBezTo>
                <a:cubicBezTo>
                  <a:pt x="1297" y="238"/>
                  <a:pt x="1297" y="238"/>
                  <a:pt x="1297" y="238"/>
                </a:cubicBezTo>
                <a:cubicBezTo>
                  <a:pt x="1291" y="240"/>
                  <a:pt x="1291" y="240"/>
                  <a:pt x="1291" y="240"/>
                </a:cubicBezTo>
                <a:cubicBezTo>
                  <a:pt x="1286" y="240"/>
                  <a:pt x="1286" y="240"/>
                  <a:pt x="1286" y="240"/>
                </a:cubicBezTo>
                <a:cubicBezTo>
                  <a:pt x="1283" y="242"/>
                  <a:pt x="1279" y="246"/>
                  <a:pt x="1278" y="246"/>
                </a:cubicBezTo>
                <a:cubicBezTo>
                  <a:pt x="1279" y="243"/>
                  <a:pt x="1279" y="243"/>
                  <a:pt x="1279" y="243"/>
                </a:cubicBezTo>
                <a:cubicBezTo>
                  <a:pt x="1276" y="242"/>
                  <a:pt x="1276" y="242"/>
                  <a:pt x="1276" y="242"/>
                </a:cubicBezTo>
                <a:cubicBezTo>
                  <a:pt x="1267" y="245"/>
                  <a:pt x="1267" y="245"/>
                  <a:pt x="1267" y="245"/>
                </a:cubicBezTo>
                <a:cubicBezTo>
                  <a:pt x="1265" y="246"/>
                  <a:pt x="1265" y="246"/>
                  <a:pt x="1265" y="246"/>
                </a:cubicBezTo>
                <a:cubicBezTo>
                  <a:pt x="1266" y="247"/>
                  <a:pt x="1266" y="247"/>
                  <a:pt x="1266" y="247"/>
                </a:cubicBezTo>
                <a:cubicBezTo>
                  <a:pt x="1257" y="248"/>
                  <a:pt x="1257" y="248"/>
                  <a:pt x="1257" y="248"/>
                </a:cubicBezTo>
                <a:cubicBezTo>
                  <a:pt x="1254" y="252"/>
                  <a:pt x="1254" y="252"/>
                  <a:pt x="1254" y="252"/>
                </a:cubicBezTo>
                <a:cubicBezTo>
                  <a:pt x="1258" y="252"/>
                  <a:pt x="1258" y="252"/>
                  <a:pt x="1258" y="252"/>
                </a:cubicBezTo>
                <a:cubicBezTo>
                  <a:pt x="1259" y="252"/>
                  <a:pt x="1259" y="252"/>
                  <a:pt x="1259" y="252"/>
                </a:cubicBezTo>
                <a:cubicBezTo>
                  <a:pt x="1255" y="256"/>
                  <a:pt x="1255" y="256"/>
                  <a:pt x="1255" y="256"/>
                </a:cubicBezTo>
                <a:cubicBezTo>
                  <a:pt x="1253" y="256"/>
                  <a:pt x="1270" y="247"/>
                  <a:pt x="1249" y="257"/>
                </a:cubicBezTo>
                <a:cubicBezTo>
                  <a:pt x="1249" y="259"/>
                  <a:pt x="1249" y="259"/>
                  <a:pt x="1249" y="259"/>
                </a:cubicBezTo>
                <a:cubicBezTo>
                  <a:pt x="1256" y="263"/>
                  <a:pt x="1256" y="263"/>
                  <a:pt x="1256" y="263"/>
                </a:cubicBezTo>
                <a:cubicBezTo>
                  <a:pt x="1259" y="263"/>
                  <a:pt x="1259" y="263"/>
                  <a:pt x="1259" y="263"/>
                </a:cubicBezTo>
                <a:cubicBezTo>
                  <a:pt x="1259" y="260"/>
                  <a:pt x="1259" y="260"/>
                  <a:pt x="1259" y="260"/>
                </a:cubicBezTo>
                <a:cubicBezTo>
                  <a:pt x="1263" y="258"/>
                  <a:pt x="1263" y="258"/>
                  <a:pt x="1263" y="258"/>
                </a:cubicBezTo>
                <a:cubicBezTo>
                  <a:pt x="1267" y="259"/>
                  <a:pt x="1267" y="259"/>
                  <a:pt x="1267" y="259"/>
                </a:cubicBezTo>
                <a:cubicBezTo>
                  <a:pt x="1268" y="261"/>
                  <a:pt x="1268" y="261"/>
                  <a:pt x="1268" y="261"/>
                </a:cubicBezTo>
                <a:cubicBezTo>
                  <a:pt x="1272" y="260"/>
                  <a:pt x="1272" y="260"/>
                  <a:pt x="1272" y="260"/>
                </a:cubicBezTo>
                <a:cubicBezTo>
                  <a:pt x="1276" y="256"/>
                  <a:pt x="1276" y="256"/>
                  <a:pt x="1276" y="256"/>
                </a:cubicBezTo>
                <a:cubicBezTo>
                  <a:pt x="1269" y="250"/>
                  <a:pt x="1269" y="250"/>
                  <a:pt x="1269" y="250"/>
                </a:cubicBezTo>
                <a:cubicBezTo>
                  <a:pt x="1281" y="254"/>
                  <a:pt x="1281" y="254"/>
                  <a:pt x="1281" y="254"/>
                </a:cubicBezTo>
                <a:cubicBezTo>
                  <a:pt x="1285" y="252"/>
                  <a:pt x="1285" y="252"/>
                  <a:pt x="1285" y="252"/>
                </a:cubicBezTo>
                <a:cubicBezTo>
                  <a:pt x="1289" y="251"/>
                  <a:pt x="1289" y="251"/>
                  <a:pt x="1289" y="251"/>
                </a:cubicBezTo>
                <a:cubicBezTo>
                  <a:pt x="1290" y="248"/>
                  <a:pt x="1290" y="248"/>
                  <a:pt x="1290" y="248"/>
                </a:cubicBezTo>
                <a:cubicBezTo>
                  <a:pt x="1290" y="247"/>
                  <a:pt x="1290" y="247"/>
                  <a:pt x="1290" y="247"/>
                </a:cubicBezTo>
                <a:cubicBezTo>
                  <a:pt x="1294" y="249"/>
                  <a:pt x="1294" y="249"/>
                  <a:pt x="1294" y="249"/>
                </a:cubicBezTo>
                <a:cubicBezTo>
                  <a:pt x="1295" y="247"/>
                  <a:pt x="1300" y="254"/>
                  <a:pt x="1296" y="245"/>
                </a:cubicBezTo>
                <a:cubicBezTo>
                  <a:pt x="1299" y="249"/>
                  <a:pt x="1299" y="249"/>
                  <a:pt x="1299" y="249"/>
                </a:cubicBezTo>
                <a:cubicBezTo>
                  <a:pt x="1297" y="249"/>
                  <a:pt x="1297" y="249"/>
                  <a:pt x="1297" y="249"/>
                </a:cubicBezTo>
                <a:cubicBezTo>
                  <a:pt x="1292" y="251"/>
                  <a:pt x="1292" y="251"/>
                  <a:pt x="1292" y="251"/>
                </a:cubicBezTo>
                <a:cubicBezTo>
                  <a:pt x="1289" y="251"/>
                  <a:pt x="1289" y="251"/>
                  <a:pt x="1289" y="251"/>
                </a:cubicBezTo>
                <a:cubicBezTo>
                  <a:pt x="1288" y="254"/>
                  <a:pt x="1288" y="254"/>
                  <a:pt x="1288" y="254"/>
                </a:cubicBezTo>
                <a:cubicBezTo>
                  <a:pt x="1284" y="253"/>
                  <a:pt x="1290" y="258"/>
                  <a:pt x="1284" y="254"/>
                </a:cubicBezTo>
                <a:cubicBezTo>
                  <a:pt x="1284" y="257"/>
                  <a:pt x="1277" y="254"/>
                  <a:pt x="1285" y="258"/>
                </a:cubicBezTo>
                <a:cubicBezTo>
                  <a:pt x="1290" y="256"/>
                  <a:pt x="1290" y="256"/>
                  <a:pt x="1290" y="256"/>
                </a:cubicBezTo>
                <a:cubicBezTo>
                  <a:pt x="1292" y="257"/>
                  <a:pt x="1292" y="257"/>
                  <a:pt x="1292" y="257"/>
                </a:cubicBezTo>
                <a:cubicBezTo>
                  <a:pt x="1306" y="252"/>
                  <a:pt x="1306" y="252"/>
                  <a:pt x="1306" y="252"/>
                </a:cubicBezTo>
                <a:cubicBezTo>
                  <a:pt x="1321" y="249"/>
                  <a:pt x="1321" y="249"/>
                  <a:pt x="1321" y="249"/>
                </a:cubicBezTo>
                <a:cubicBezTo>
                  <a:pt x="1327" y="248"/>
                  <a:pt x="1327" y="248"/>
                  <a:pt x="1327" y="248"/>
                </a:cubicBezTo>
                <a:cubicBezTo>
                  <a:pt x="1326" y="249"/>
                  <a:pt x="1324" y="250"/>
                  <a:pt x="1327" y="251"/>
                </a:cubicBezTo>
                <a:cubicBezTo>
                  <a:pt x="1329" y="250"/>
                  <a:pt x="1329" y="250"/>
                  <a:pt x="1329" y="250"/>
                </a:cubicBezTo>
                <a:cubicBezTo>
                  <a:pt x="1328" y="248"/>
                  <a:pt x="1328" y="248"/>
                  <a:pt x="1328" y="248"/>
                </a:cubicBezTo>
                <a:cubicBezTo>
                  <a:pt x="1335" y="249"/>
                  <a:pt x="1335" y="249"/>
                  <a:pt x="1335" y="249"/>
                </a:cubicBezTo>
                <a:cubicBezTo>
                  <a:pt x="1336" y="247"/>
                  <a:pt x="1336" y="247"/>
                  <a:pt x="1336" y="247"/>
                </a:cubicBezTo>
                <a:cubicBezTo>
                  <a:pt x="1346" y="245"/>
                  <a:pt x="1346" y="245"/>
                  <a:pt x="1346" y="245"/>
                </a:cubicBezTo>
                <a:cubicBezTo>
                  <a:pt x="1354" y="245"/>
                  <a:pt x="1354" y="245"/>
                  <a:pt x="1354" y="245"/>
                </a:cubicBezTo>
                <a:cubicBezTo>
                  <a:pt x="1377" y="239"/>
                  <a:pt x="1377" y="239"/>
                  <a:pt x="1377" y="239"/>
                </a:cubicBezTo>
                <a:cubicBezTo>
                  <a:pt x="1379" y="238"/>
                  <a:pt x="1379" y="238"/>
                  <a:pt x="1379" y="238"/>
                </a:cubicBezTo>
                <a:cubicBezTo>
                  <a:pt x="1389" y="236"/>
                  <a:pt x="1389" y="236"/>
                  <a:pt x="1389" y="236"/>
                </a:cubicBezTo>
                <a:cubicBezTo>
                  <a:pt x="1389" y="234"/>
                  <a:pt x="1389" y="234"/>
                  <a:pt x="1389" y="234"/>
                </a:cubicBezTo>
                <a:cubicBezTo>
                  <a:pt x="1392" y="232"/>
                  <a:pt x="1392" y="232"/>
                  <a:pt x="1392" y="232"/>
                </a:cubicBezTo>
                <a:cubicBezTo>
                  <a:pt x="1393" y="234"/>
                  <a:pt x="1393" y="234"/>
                  <a:pt x="1393" y="234"/>
                </a:cubicBezTo>
                <a:cubicBezTo>
                  <a:pt x="1392" y="236"/>
                  <a:pt x="1392" y="236"/>
                  <a:pt x="1392" y="236"/>
                </a:cubicBezTo>
                <a:cubicBezTo>
                  <a:pt x="1384" y="238"/>
                  <a:pt x="1384" y="238"/>
                  <a:pt x="1384" y="238"/>
                </a:cubicBezTo>
                <a:cubicBezTo>
                  <a:pt x="1391" y="240"/>
                  <a:pt x="1391" y="240"/>
                  <a:pt x="1391" y="240"/>
                </a:cubicBezTo>
                <a:cubicBezTo>
                  <a:pt x="1396" y="235"/>
                  <a:pt x="1396" y="235"/>
                  <a:pt x="1396" y="235"/>
                </a:cubicBezTo>
                <a:cubicBezTo>
                  <a:pt x="1397" y="238"/>
                  <a:pt x="1397" y="238"/>
                  <a:pt x="1397" y="238"/>
                </a:cubicBezTo>
                <a:cubicBezTo>
                  <a:pt x="1403" y="239"/>
                  <a:pt x="1403" y="239"/>
                  <a:pt x="1403" y="239"/>
                </a:cubicBezTo>
                <a:cubicBezTo>
                  <a:pt x="1402" y="241"/>
                  <a:pt x="1402" y="241"/>
                  <a:pt x="1402" y="241"/>
                </a:cubicBezTo>
                <a:cubicBezTo>
                  <a:pt x="1409" y="242"/>
                  <a:pt x="1409" y="242"/>
                  <a:pt x="1409" y="242"/>
                </a:cubicBezTo>
                <a:cubicBezTo>
                  <a:pt x="1420" y="240"/>
                  <a:pt x="1420" y="240"/>
                  <a:pt x="1420" y="240"/>
                </a:cubicBezTo>
                <a:cubicBezTo>
                  <a:pt x="1424" y="239"/>
                  <a:pt x="1424" y="239"/>
                  <a:pt x="1424" y="239"/>
                </a:cubicBezTo>
                <a:cubicBezTo>
                  <a:pt x="1423" y="238"/>
                  <a:pt x="1423" y="238"/>
                  <a:pt x="1423" y="238"/>
                </a:cubicBezTo>
                <a:cubicBezTo>
                  <a:pt x="1426" y="238"/>
                  <a:pt x="1426" y="238"/>
                  <a:pt x="1426" y="238"/>
                </a:cubicBezTo>
                <a:cubicBezTo>
                  <a:pt x="1426" y="240"/>
                  <a:pt x="1425" y="233"/>
                  <a:pt x="1428" y="240"/>
                </a:cubicBezTo>
                <a:cubicBezTo>
                  <a:pt x="1435" y="240"/>
                  <a:pt x="1435" y="240"/>
                  <a:pt x="1435" y="240"/>
                </a:cubicBezTo>
                <a:cubicBezTo>
                  <a:pt x="1447" y="239"/>
                  <a:pt x="1447" y="239"/>
                  <a:pt x="1447" y="239"/>
                </a:cubicBezTo>
                <a:cubicBezTo>
                  <a:pt x="1454" y="239"/>
                  <a:pt x="1454" y="239"/>
                  <a:pt x="1454" y="239"/>
                </a:cubicBezTo>
                <a:cubicBezTo>
                  <a:pt x="1454" y="239"/>
                  <a:pt x="1451" y="241"/>
                  <a:pt x="1454" y="237"/>
                </a:cubicBezTo>
                <a:cubicBezTo>
                  <a:pt x="1457" y="239"/>
                  <a:pt x="1457" y="239"/>
                  <a:pt x="1457" y="239"/>
                </a:cubicBezTo>
                <a:cubicBezTo>
                  <a:pt x="1461" y="238"/>
                  <a:pt x="1461" y="238"/>
                  <a:pt x="1461" y="238"/>
                </a:cubicBezTo>
                <a:cubicBezTo>
                  <a:pt x="1480" y="240"/>
                  <a:pt x="1480" y="240"/>
                  <a:pt x="1480" y="240"/>
                </a:cubicBezTo>
                <a:cubicBezTo>
                  <a:pt x="1488" y="241"/>
                  <a:pt x="1488" y="241"/>
                  <a:pt x="1488" y="241"/>
                </a:cubicBezTo>
                <a:cubicBezTo>
                  <a:pt x="1492" y="242"/>
                  <a:pt x="1492" y="242"/>
                  <a:pt x="1492" y="242"/>
                </a:cubicBezTo>
                <a:cubicBezTo>
                  <a:pt x="1490" y="243"/>
                  <a:pt x="1490" y="243"/>
                  <a:pt x="1490" y="243"/>
                </a:cubicBezTo>
                <a:cubicBezTo>
                  <a:pt x="1490" y="244"/>
                  <a:pt x="1489" y="244"/>
                  <a:pt x="1493" y="245"/>
                </a:cubicBezTo>
                <a:cubicBezTo>
                  <a:pt x="1493" y="245"/>
                  <a:pt x="1493" y="245"/>
                  <a:pt x="1493" y="245"/>
                </a:cubicBezTo>
                <a:cubicBezTo>
                  <a:pt x="1494" y="242"/>
                  <a:pt x="1494" y="242"/>
                  <a:pt x="1494" y="242"/>
                </a:cubicBezTo>
                <a:cubicBezTo>
                  <a:pt x="1498" y="244"/>
                  <a:pt x="1498" y="244"/>
                  <a:pt x="1498" y="244"/>
                </a:cubicBezTo>
                <a:cubicBezTo>
                  <a:pt x="1497" y="248"/>
                  <a:pt x="1497" y="248"/>
                  <a:pt x="1497" y="248"/>
                </a:cubicBezTo>
                <a:cubicBezTo>
                  <a:pt x="1494" y="249"/>
                  <a:pt x="1494" y="249"/>
                  <a:pt x="1494" y="249"/>
                </a:cubicBezTo>
                <a:cubicBezTo>
                  <a:pt x="1488" y="256"/>
                  <a:pt x="1488" y="256"/>
                  <a:pt x="1488" y="256"/>
                </a:cubicBezTo>
                <a:cubicBezTo>
                  <a:pt x="1468" y="267"/>
                  <a:pt x="1468" y="267"/>
                  <a:pt x="1468" y="267"/>
                </a:cubicBezTo>
                <a:cubicBezTo>
                  <a:pt x="1469" y="269"/>
                  <a:pt x="1466" y="268"/>
                  <a:pt x="1466" y="270"/>
                </a:cubicBezTo>
                <a:cubicBezTo>
                  <a:pt x="1464" y="268"/>
                  <a:pt x="1464" y="268"/>
                  <a:pt x="1464" y="268"/>
                </a:cubicBezTo>
                <a:cubicBezTo>
                  <a:pt x="1457" y="272"/>
                  <a:pt x="1457" y="272"/>
                  <a:pt x="1457" y="272"/>
                </a:cubicBezTo>
                <a:cubicBezTo>
                  <a:pt x="1454" y="270"/>
                  <a:pt x="1454" y="270"/>
                  <a:pt x="1454" y="270"/>
                </a:cubicBezTo>
                <a:cubicBezTo>
                  <a:pt x="1452" y="272"/>
                  <a:pt x="1452" y="272"/>
                  <a:pt x="1452" y="272"/>
                </a:cubicBezTo>
                <a:cubicBezTo>
                  <a:pt x="1454" y="273"/>
                  <a:pt x="1454" y="273"/>
                  <a:pt x="1454" y="273"/>
                </a:cubicBezTo>
                <a:cubicBezTo>
                  <a:pt x="1452" y="274"/>
                  <a:pt x="1452" y="274"/>
                  <a:pt x="1452" y="274"/>
                </a:cubicBezTo>
                <a:cubicBezTo>
                  <a:pt x="1457" y="275"/>
                  <a:pt x="1457" y="275"/>
                  <a:pt x="1457" y="275"/>
                </a:cubicBezTo>
                <a:cubicBezTo>
                  <a:pt x="1468" y="272"/>
                  <a:pt x="1468" y="272"/>
                  <a:pt x="1468" y="272"/>
                </a:cubicBezTo>
                <a:cubicBezTo>
                  <a:pt x="1470" y="275"/>
                  <a:pt x="1470" y="275"/>
                  <a:pt x="1470" y="275"/>
                </a:cubicBezTo>
                <a:cubicBezTo>
                  <a:pt x="1470" y="276"/>
                  <a:pt x="1469" y="277"/>
                  <a:pt x="1471" y="278"/>
                </a:cubicBezTo>
                <a:cubicBezTo>
                  <a:pt x="1474" y="275"/>
                  <a:pt x="1474" y="275"/>
                  <a:pt x="1474" y="275"/>
                </a:cubicBezTo>
                <a:cubicBezTo>
                  <a:pt x="1473" y="275"/>
                  <a:pt x="1473" y="275"/>
                  <a:pt x="1473" y="275"/>
                </a:cubicBezTo>
                <a:cubicBezTo>
                  <a:pt x="1475" y="273"/>
                  <a:pt x="1475" y="273"/>
                  <a:pt x="1475" y="273"/>
                </a:cubicBezTo>
                <a:cubicBezTo>
                  <a:pt x="1476" y="274"/>
                  <a:pt x="1476" y="274"/>
                  <a:pt x="1476" y="274"/>
                </a:cubicBezTo>
                <a:cubicBezTo>
                  <a:pt x="1477" y="271"/>
                  <a:pt x="1477" y="271"/>
                  <a:pt x="1477" y="271"/>
                </a:cubicBezTo>
                <a:cubicBezTo>
                  <a:pt x="1479" y="273"/>
                  <a:pt x="1479" y="273"/>
                  <a:pt x="1479" y="273"/>
                </a:cubicBezTo>
                <a:cubicBezTo>
                  <a:pt x="1479" y="274"/>
                  <a:pt x="1479" y="274"/>
                  <a:pt x="1479" y="274"/>
                </a:cubicBezTo>
                <a:cubicBezTo>
                  <a:pt x="1482" y="272"/>
                  <a:pt x="1482" y="272"/>
                  <a:pt x="1482" y="272"/>
                </a:cubicBezTo>
                <a:cubicBezTo>
                  <a:pt x="1485" y="273"/>
                  <a:pt x="1485" y="273"/>
                  <a:pt x="1485" y="273"/>
                </a:cubicBezTo>
                <a:cubicBezTo>
                  <a:pt x="1484" y="275"/>
                  <a:pt x="1484" y="275"/>
                  <a:pt x="1484" y="275"/>
                </a:cubicBezTo>
                <a:cubicBezTo>
                  <a:pt x="1486" y="276"/>
                  <a:pt x="1486" y="276"/>
                  <a:pt x="1486" y="276"/>
                </a:cubicBezTo>
                <a:cubicBezTo>
                  <a:pt x="1488" y="276"/>
                  <a:pt x="1488" y="276"/>
                  <a:pt x="1488" y="276"/>
                </a:cubicBezTo>
                <a:cubicBezTo>
                  <a:pt x="1486" y="273"/>
                  <a:pt x="1486" y="273"/>
                  <a:pt x="1486" y="273"/>
                </a:cubicBezTo>
                <a:cubicBezTo>
                  <a:pt x="1488" y="272"/>
                  <a:pt x="1488" y="272"/>
                  <a:pt x="1488" y="272"/>
                </a:cubicBezTo>
                <a:cubicBezTo>
                  <a:pt x="1490" y="275"/>
                  <a:pt x="1490" y="275"/>
                  <a:pt x="1490" y="275"/>
                </a:cubicBezTo>
                <a:cubicBezTo>
                  <a:pt x="1492" y="274"/>
                  <a:pt x="1492" y="274"/>
                  <a:pt x="1492" y="274"/>
                </a:cubicBezTo>
                <a:cubicBezTo>
                  <a:pt x="1492" y="274"/>
                  <a:pt x="1491" y="273"/>
                  <a:pt x="1492" y="275"/>
                </a:cubicBezTo>
                <a:cubicBezTo>
                  <a:pt x="1494" y="275"/>
                  <a:pt x="1494" y="275"/>
                  <a:pt x="1494" y="275"/>
                </a:cubicBezTo>
                <a:cubicBezTo>
                  <a:pt x="1496" y="272"/>
                  <a:pt x="1496" y="272"/>
                  <a:pt x="1496" y="272"/>
                </a:cubicBezTo>
                <a:cubicBezTo>
                  <a:pt x="1494" y="271"/>
                  <a:pt x="1494" y="271"/>
                  <a:pt x="1494" y="271"/>
                </a:cubicBezTo>
                <a:cubicBezTo>
                  <a:pt x="1496" y="269"/>
                  <a:pt x="1496" y="269"/>
                  <a:pt x="1496" y="269"/>
                </a:cubicBezTo>
                <a:cubicBezTo>
                  <a:pt x="1507" y="268"/>
                  <a:pt x="1507" y="268"/>
                  <a:pt x="1507" y="268"/>
                </a:cubicBezTo>
                <a:cubicBezTo>
                  <a:pt x="1513" y="269"/>
                  <a:pt x="1513" y="269"/>
                  <a:pt x="1513" y="269"/>
                </a:cubicBezTo>
                <a:cubicBezTo>
                  <a:pt x="1507" y="270"/>
                  <a:pt x="1507" y="270"/>
                  <a:pt x="1507" y="270"/>
                </a:cubicBezTo>
                <a:cubicBezTo>
                  <a:pt x="1508" y="274"/>
                  <a:pt x="1508" y="274"/>
                  <a:pt x="1508" y="274"/>
                </a:cubicBezTo>
                <a:cubicBezTo>
                  <a:pt x="1506" y="275"/>
                  <a:pt x="1506" y="275"/>
                  <a:pt x="1506" y="275"/>
                </a:cubicBezTo>
                <a:cubicBezTo>
                  <a:pt x="1513" y="277"/>
                  <a:pt x="1513" y="277"/>
                  <a:pt x="1513" y="277"/>
                </a:cubicBezTo>
                <a:cubicBezTo>
                  <a:pt x="1513" y="277"/>
                  <a:pt x="1513" y="277"/>
                  <a:pt x="1513" y="277"/>
                </a:cubicBezTo>
                <a:cubicBezTo>
                  <a:pt x="1516" y="276"/>
                  <a:pt x="1516" y="276"/>
                  <a:pt x="1516" y="276"/>
                </a:cubicBezTo>
                <a:cubicBezTo>
                  <a:pt x="1517" y="277"/>
                  <a:pt x="1517" y="277"/>
                  <a:pt x="1517" y="277"/>
                </a:cubicBezTo>
                <a:cubicBezTo>
                  <a:pt x="1518" y="277"/>
                  <a:pt x="1513" y="280"/>
                  <a:pt x="1518" y="275"/>
                </a:cubicBezTo>
                <a:cubicBezTo>
                  <a:pt x="1520" y="276"/>
                  <a:pt x="1520" y="276"/>
                  <a:pt x="1520" y="276"/>
                </a:cubicBezTo>
                <a:cubicBezTo>
                  <a:pt x="1523" y="273"/>
                  <a:pt x="1523" y="273"/>
                  <a:pt x="1523" y="273"/>
                </a:cubicBezTo>
                <a:cubicBezTo>
                  <a:pt x="1526" y="272"/>
                  <a:pt x="1526" y="272"/>
                  <a:pt x="1526" y="272"/>
                </a:cubicBezTo>
                <a:cubicBezTo>
                  <a:pt x="1527" y="269"/>
                  <a:pt x="1527" y="269"/>
                  <a:pt x="1527" y="269"/>
                </a:cubicBezTo>
                <a:cubicBezTo>
                  <a:pt x="1530" y="271"/>
                  <a:pt x="1530" y="271"/>
                  <a:pt x="1530" y="271"/>
                </a:cubicBezTo>
                <a:cubicBezTo>
                  <a:pt x="1533" y="269"/>
                  <a:pt x="1533" y="269"/>
                  <a:pt x="1533" y="269"/>
                </a:cubicBezTo>
                <a:cubicBezTo>
                  <a:pt x="1534" y="272"/>
                  <a:pt x="1534" y="272"/>
                  <a:pt x="1534" y="272"/>
                </a:cubicBezTo>
                <a:cubicBezTo>
                  <a:pt x="1536" y="273"/>
                  <a:pt x="1536" y="273"/>
                  <a:pt x="1536" y="273"/>
                </a:cubicBezTo>
                <a:cubicBezTo>
                  <a:pt x="1548" y="270"/>
                  <a:pt x="1548" y="270"/>
                  <a:pt x="1548" y="270"/>
                </a:cubicBezTo>
                <a:cubicBezTo>
                  <a:pt x="1553" y="264"/>
                  <a:pt x="1553" y="264"/>
                  <a:pt x="1553" y="264"/>
                </a:cubicBezTo>
                <a:cubicBezTo>
                  <a:pt x="1554" y="265"/>
                  <a:pt x="1554" y="265"/>
                  <a:pt x="1554" y="265"/>
                </a:cubicBezTo>
                <a:cubicBezTo>
                  <a:pt x="1559" y="262"/>
                  <a:pt x="1559" y="262"/>
                  <a:pt x="1559" y="262"/>
                </a:cubicBezTo>
                <a:cubicBezTo>
                  <a:pt x="1557" y="267"/>
                  <a:pt x="1557" y="267"/>
                  <a:pt x="1557" y="267"/>
                </a:cubicBezTo>
                <a:cubicBezTo>
                  <a:pt x="1553" y="271"/>
                  <a:pt x="1553" y="271"/>
                  <a:pt x="1553" y="271"/>
                </a:cubicBezTo>
                <a:cubicBezTo>
                  <a:pt x="1552" y="270"/>
                  <a:pt x="1552" y="270"/>
                  <a:pt x="1552" y="270"/>
                </a:cubicBezTo>
                <a:cubicBezTo>
                  <a:pt x="1551" y="271"/>
                  <a:pt x="1551" y="271"/>
                  <a:pt x="1551" y="271"/>
                </a:cubicBezTo>
                <a:cubicBezTo>
                  <a:pt x="1553" y="274"/>
                  <a:pt x="1553" y="274"/>
                  <a:pt x="1553" y="274"/>
                </a:cubicBezTo>
                <a:cubicBezTo>
                  <a:pt x="1554" y="272"/>
                  <a:pt x="1554" y="272"/>
                  <a:pt x="1554" y="272"/>
                </a:cubicBezTo>
                <a:cubicBezTo>
                  <a:pt x="1558" y="275"/>
                  <a:pt x="1558" y="275"/>
                  <a:pt x="1558" y="275"/>
                </a:cubicBezTo>
                <a:cubicBezTo>
                  <a:pt x="1562" y="275"/>
                  <a:pt x="1562" y="275"/>
                  <a:pt x="1562" y="275"/>
                </a:cubicBezTo>
                <a:cubicBezTo>
                  <a:pt x="1563" y="277"/>
                  <a:pt x="1563" y="277"/>
                  <a:pt x="1563" y="277"/>
                </a:cubicBezTo>
                <a:cubicBezTo>
                  <a:pt x="1563" y="278"/>
                  <a:pt x="1563" y="278"/>
                  <a:pt x="1563" y="278"/>
                </a:cubicBezTo>
                <a:cubicBezTo>
                  <a:pt x="1567" y="275"/>
                  <a:pt x="1567" y="275"/>
                  <a:pt x="1567" y="275"/>
                </a:cubicBezTo>
                <a:cubicBezTo>
                  <a:pt x="1565" y="278"/>
                  <a:pt x="1571" y="273"/>
                  <a:pt x="1567" y="277"/>
                </a:cubicBezTo>
                <a:cubicBezTo>
                  <a:pt x="1572" y="281"/>
                  <a:pt x="1572" y="281"/>
                  <a:pt x="1572" y="281"/>
                </a:cubicBezTo>
                <a:cubicBezTo>
                  <a:pt x="1568" y="280"/>
                  <a:pt x="1568" y="280"/>
                  <a:pt x="1568" y="280"/>
                </a:cubicBezTo>
                <a:cubicBezTo>
                  <a:pt x="1567" y="280"/>
                  <a:pt x="1576" y="277"/>
                  <a:pt x="1565" y="281"/>
                </a:cubicBezTo>
                <a:cubicBezTo>
                  <a:pt x="1566" y="283"/>
                  <a:pt x="1566" y="283"/>
                  <a:pt x="1566" y="283"/>
                </a:cubicBezTo>
                <a:cubicBezTo>
                  <a:pt x="1574" y="285"/>
                  <a:pt x="1574" y="285"/>
                  <a:pt x="1574" y="285"/>
                </a:cubicBezTo>
                <a:cubicBezTo>
                  <a:pt x="1569" y="290"/>
                  <a:pt x="1569" y="290"/>
                  <a:pt x="1569" y="290"/>
                </a:cubicBezTo>
                <a:cubicBezTo>
                  <a:pt x="1569" y="290"/>
                  <a:pt x="1575" y="286"/>
                  <a:pt x="1567" y="291"/>
                </a:cubicBezTo>
                <a:cubicBezTo>
                  <a:pt x="1567" y="292"/>
                  <a:pt x="1567" y="292"/>
                  <a:pt x="1567" y="292"/>
                </a:cubicBezTo>
                <a:cubicBezTo>
                  <a:pt x="1572" y="292"/>
                  <a:pt x="1572" y="292"/>
                  <a:pt x="1572" y="292"/>
                </a:cubicBezTo>
                <a:cubicBezTo>
                  <a:pt x="1571" y="291"/>
                  <a:pt x="1571" y="291"/>
                  <a:pt x="1571" y="291"/>
                </a:cubicBezTo>
                <a:cubicBezTo>
                  <a:pt x="1572" y="292"/>
                  <a:pt x="1572" y="292"/>
                  <a:pt x="1572" y="292"/>
                </a:cubicBezTo>
                <a:cubicBezTo>
                  <a:pt x="1575" y="293"/>
                  <a:pt x="1572" y="286"/>
                  <a:pt x="1577" y="292"/>
                </a:cubicBezTo>
                <a:cubicBezTo>
                  <a:pt x="1579" y="291"/>
                  <a:pt x="1579" y="291"/>
                  <a:pt x="1579" y="291"/>
                </a:cubicBezTo>
                <a:cubicBezTo>
                  <a:pt x="1583" y="292"/>
                  <a:pt x="1583" y="292"/>
                  <a:pt x="1583" y="292"/>
                </a:cubicBezTo>
                <a:cubicBezTo>
                  <a:pt x="1583" y="293"/>
                  <a:pt x="1583" y="293"/>
                  <a:pt x="1583" y="293"/>
                </a:cubicBezTo>
                <a:cubicBezTo>
                  <a:pt x="1579" y="291"/>
                  <a:pt x="1579" y="291"/>
                  <a:pt x="1579" y="291"/>
                </a:cubicBezTo>
                <a:cubicBezTo>
                  <a:pt x="1581" y="296"/>
                  <a:pt x="1581" y="296"/>
                  <a:pt x="1581" y="296"/>
                </a:cubicBezTo>
                <a:cubicBezTo>
                  <a:pt x="1585" y="296"/>
                  <a:pt x="1585" y="296"/>
                  <a:pt x="1585" y="296"/>
                </a:cubicBezTo>
                <a:cubicBezTo>
                  <a:pt x="1582" y="298"/>
                  <a:pt x="1582" y="298"/>
                  <a:pt x="1582" y="298"/>
                </a:cubicBezTo>
                <a:cubicBezTo>
                  <a:pt x="1582" y="300"/>
                  <a:pt x="1582" y="300"/>
                  <a:pt x="1582" y="300"/>
                </a:cubicBezTo>
                <a:cubicBezTo>
                  <a:pt x="1586" y="301"/>
                  <a:pt x="1586" y="301"/>
                  <a:pt x="1586" y="301"/>
                </a:cubicBezTo>
                <a:cubicBezTo>
                  <a:pt x="1584" y="305"/>
                  <a:pt x="1584" y="305"/>
                  <a:pt x="1584" y="305"/>
                </a:cubicBezTo>
                <a:cubicBezTo>
                  <a:pt x="1590" y="304"/>
                  <a:pt x="1590" y="304"/>
                  <a:pt x="1590" y="304"/>
                </a:cubicBezTo>
                <a:cubicBezTo>
                  <a:pt x="1590" y="303"/>
                  <a:pt x="1590" y="303"/>
                  <a:pt x="1590" y="303"/>
                </a:cubicBezTo>
                <a:cubicBezTo>
                  <a:pt x="1593" y="303"/>
                  <a:pt x="1593" y="303"/>
                  <a:pt x="1593" y="303"/>
                </a:cubicBezTo>
                <a:cubicBezTo>
                  <a:pt x="1594" y="304"/>
                  <a:pt x="1594" y="304"/>
                  <a:pt x="1594" y="304"/>
                </a:cubicBezTo>
                <a:cubicBezTo>
                  <a:pt x="1590" y="306"/>
                  <a:pt x="1590" y="306"/>
                  <a:pt x="1590" y="306"/>
                </a:cubicBezTo>
                <a:cubicBezTo>
                  <a:pt x="1591" y="307"/>
                  <a:pt x="1591" y="307"/>
                  <a:pt x="1591" y="307"/>
                </a:cubicBezTo>
                <a:cubicBezTo>
                  <a:pt x="1588" y="307"/>
                  <a:pt x="1588" y="307"/>
                  <a:pt x="1588" y="307"/>
                </a:cubicBezTo>
                <a:cubicBezTo>
                  <a:pt x="1580" y="313"/>
                  <a:pt x="1580" y="313"/>
                  <a:pt x="1580" y="313"/>
                </a:cubicBezTo>
                <a:cubicBezTo>
                  <a:pt x="1585" y="314"/>
                  <a:pt x="1585" y="314"/>
                  <a:pt x="1585" y="314"/>
                </a:cubicBezTo>
                <a:cubicBezTo>
                  <a:pt x="1594" y="313"/>
                  <a:pt x="1594" y="313"/>
                  <a:pt x="1594" y="313"/>
                </a:cubicBezTo>
                <a:cubicBezTo>
                  <a:pt x="1590" y="316"/>
                  <a:pt x="1590" y="316"/>
                  <a:pt x="1590" y="316"/>
                </a:cubicBezTo>
                <a:cubicBezTo>
                  <a:pt x="1587" y="316"/>
                  <a:pt x="1587" y="316"/>
                  <a:pt x="1587" y="316"/>
                </a:cubicBezTo>
                <a:cubicBezTo>
                  <a:pt x="1584" y="319"/>
                  <a:pt x="1593" y="316"/>
                  <a:pt x="1586" y="319"/>
                </a:cubicBezTo>
                <a:cubicBezTo>
                  <a:pt x="1594" y="320"/>
                  <a:pt x="1594" y="320"/>
                  <a:pt x="1594" y="320"/>
                </a:cubicBezTo>
                <a:cubicBezTo>
                  <a:pt x="1595" y="320"/>
                  <a:pt x="1595" y="320"/>
                  <a:pt x="1595" y="320"/>
                </a:cubicBezTo>
                <a:cubicBezTo>
                  <a:pt x="1600" y="322"/>
                  <a:pt x="1600" y="322"/>
                  <a:pt x="1600" y="322"/>
                </a:cubicBezTo>
                <a:cubicBezTo>
                  <a:pt x="1603" y="321"/>
                  <a:pt x="1603" y="321"/>
                  <a:pt x="1603" y="321"/>
                </a:cubicBezTo>
                <a:cubicBezTo>
                  <a:pt x="1604" y="323"/>
                  <a:pt x="1604" y="323"/>
                  <a:pt x="1604" y="323"/>
                </a:cubicBezTo>
                <a:cubicBezTo>
                  <a:pt x="1600" y="324"/>
                  <a:pt x="1600" y="324"/>
                  <a:pt x="1600" y="324"/>
                </a:cubicBezTo>
                <a:cubicBezTo>
                  <a:pt x="1608" y="332"/>
                  <a:pt x="1608" y="332"/>
                  <a:pt x="1608" y="332"/>
                </a:cubicBezTo>
                <a:cubicBezTo>
                  <a:pt x="1607" y="334"/>
                  <a:pt x="1609" y="332"/>
                  <a:pt x="1612" y="332"/>
                </a:cubicBezTo>
                <a:cubicBezTo>
                  <a:pt x="1611" y="329"/>
                  <a:pt x="1611" y="329"/>
                  <a:pt x="1611" y="329"/>
                </a:cubicBezTo>
                <a:cubicBezTo>
                  <a:pt x="1608" y="329"/>
                  <a:pt x="1608" y="329"/>
                  <a:pt x="1608" y="329"/>
                </a:cubicBezTo>
                <a:cubicBezTo>
                  <a:pt x="1608" y="328"/>
                  <a:pt x="1610" y="328"/>
                  <a:pt x="1609" y="327"/>
                </a:cubicBezTo>
                <a:cubicBezTo>
                  <a:pt x="1607" y="326"/>
                  <a:pt x="1607" y="326"/>
                  <a:pt x="1607" y="326"/>
                </a:cubicBezTo>
                <a:cubicBezTo>
                  <a:pt x="1605" y="324"/>
                  <a:pt x="1605" y="324"/>
                  <a:pt x="1605" y="324"/>
                </a:cubicBezTo>
                <a:cubicBezTo>
                  <a:pt x="1607" y="328"/>
                  <a:pt x="1606" y="321"/>
                  <a:pt x="1611" y="324"/>
                </a:cubicBezTo>
                <a:cubicBezTo>
                  <a:pt x="1610" y="326"/>
                  <a:pt x="1610" y="326"/>
                  <a:pt x="1610" y="326"/>
                </a:cubicBezTo>
                <a:cubicBezTo>
                  <a:pt x="1614" y="332"/>
                  <a:pt x="1614" y="332"/>
                  <a:pt x="1614" y="332"/>
                </a:cubicBezTo>
                <a:cubicBezTo>
                  <a:pt x="1614" y="335"/>
                  <a:pt x="1614" y="335"/>
                  <a:pt x="1614" y="335"/>
                </a:cubicBezTo>
                <a:cubicBezTo>
                  <a:pt x="1618" y="338"/>
                  <a:pt x="1618" y="338"/>
                  <a:pt x="1618" y="338"/>
                </a:cubicBezTo>
                <a:cubicBezTo>
                  <a:pt x="1621" y="338"/>
                  <a:pt x="1621" y="338"/>
                  <a:pt x="1621" y="338"/>
                </a:cubicBezTo>
                <a:cubicBezTo>
                  <a:pt x="1619" y="343"/>
                  <a:pt x="1619" y="343"/>
                  <a:pt x="1619" y="343"/>
                </a:cubicBezTo>
                <a:cubicBezTo>
                  <a:pt x="1616" y="341"/>
                  <a:pt x="1616" y="341"/>
                  <a:pt x="1616" y="341"/>
                </a:cubicBezTo>
                <a:cubicBezTo>
                  <a:pt x="1613" y="342"/>
                  <a:pt x="1617" y="337"/>
                  <a:pt x="1613" y="343"/>
                </a:cubicBezTo>
                <a:cubicBezTo>
                  <a:pt x="1615" y="344"/>
                  <a:pt x="1615" y="344"/>
                  <a:pt x="1615" y="344"/>
                </a:cubicBezTo>
                <a:cubicBezTo>
                  <a:pt x="1614" y="344"/>
                  <a:pt x="1614" y="344"/>
                  <a:pt x="1614" y="344"/>
                </a:cubicBezTo>
                <a:cubicBezTo>
                  <a:pt x="1614" y="343"/>
                  <a:pt x="1609" y="350"/>
                  <a:pt x="1619" y="344"/>
                </a:cubicBezTo>
                <a:cubicBezTo>
                  <a:pt x="1622" y="345"/>
                  <a:pt x="1622" y="345"/>
                  <a:pt x="1622" y="345"/>
                </a:cubicBezTo>
                <a:cubicBezTo>
                  <a:pt x="1625" y="343"/>
                  <a:pt x="1625" y="343"/>
                  <a:pt x="1625" y="343"/>
                </a:cubicBezTo>
                <a:cubicBezTo>
                  <a:pt x="1628" y="347"/>
                  <a:pt x="1628" y="347"/>
                  <a:pt x="1628" y="347"/>
                </a:cubicBezTo>
                <a:cubicBezTo>
                  <a:pt x="1627" y="349"/>
                  <a:pt x="1627" y="349"/>
                  <a:pt x="1627" y="349"/>
                </a:cubicBezTo>
                <a:cubicBezTo>
                  <a:pt x="1628" y="351"/>
                  <a:pt x="1628" y="351"/>
                  <a:pt x="1628" y="351"/>
                </a:cubicBezTo>
                <a:cubicBezTo>
                  <a:pt x="1627" y="353"/>
                  <a:pt x="1627" y="353"/>
                  <a:pt x="1627" y="353"/>
                </a:cubicBezTo>
                <a:cubicBezTo>
                  <a:pt x="1618" y="353"/>
                  <a:pt x="1618" y="353"/>
                  <a:pt x="1618" y="353"/>
                </a:cubicBezTo>
                <a:cubicBezTo>
                  <a:pt x="1618" y="355"/>
                  <a:pt x="1613" y="353"/>
                  <a:pt x="1617" y="357"/>
                </a:cubicBezTo>
                <a:cubicBezTo>
                  <a:pt x="1615" y="352"/>
                  <a:pt x="1615" y="352"/>
                  <a:pt x="1615" y="352"/>
                </a:cubicBezTo>
                <a:cubicBezTo>
                  <a:pt x="1617" y="352"/>
                  <a:pt x="1620" y="351"/>
                  <a:pt x="1618" y="348"/>
                </a:cubicBezTo>
                <a:cubicBezTo>
                  <a:pt x="1610" y="347"/>
                  <a:pt x="1610" y="347"/>
                  <a:pt x="1610" y="347"/>
                </a:cubicBezTo>
                <a:cubicBezTo>
                  <a:pt x="1607" y="348"/>
                  <a:pt x="1607" y="348"/>
                  <a:pt x="1607" y="348"/>
                </a:cubicBezTo>
                <a:cubicBezTo>
                  <a:pt x="1603" y="348"/>
                  <a:pt x="1603" y="348"/>
                  <a:pt x="1603" y="348"/>
                </a:cubicBezTo>
                <a:cubicBezTo>
                  <a:pt x="1601" y="349"/>
                  <a:pt x="1624" y="343"/>
                  <a:pt x="1594" y="351"/>
                </a:cubicBezTo>
                <a:cubicBezTo>
                  <a:pt x="1594" y="353"/>
                  <a:pt x="1594" y="353"/>
                  <a:pt x="1594" y="353"/>
                </a:cubicBezTo>
                <a:cubicBezTo>
                  <a:pt x="1601" y="355"/>
                  <a:pt x="1601" y="355"/>
                  <a:pt x="1601" y="355"/>
                </a:cubicBezTo>
                <a:cubicBezTo>
                  <a:pt x="1601" y="355"/>
                  <a:pt x="1601" y="355"/>
                  <a:pt x="1601" y="355"/>
                </a:cubicBezTo>
                <a:cubicBezTo>
                  <a:pt x="1601" y="353"/>
                  <a:pt x="1601" y="353"/>
                  <a:pt x="1601" y="353"/>
                </a:cubicBezTo>
                <a:cubicBezTo>
                  <a:pt x="1609" y="356"/>
                  <a:pt x="1609" y="356"/>
                  <a:pt x="1609" y="356"/>
                </a:cubicBezTo>
                <a:cubicBezTo>
                  <a:pt x="1613" y="353"/>
                  <a:pt x="1613" y="353"/>
                  <a:pt x="1613" y="353"/>
                </a:cubicBezTo>
                <a:cubicBezTo>
                  <a:pt x="1612" y="357"/>
                  <a:pt x="1612" y="357"/>
                  <a:pt x="1612" y="357"/>
                </a:cubicBezTo>
                <a:cubicBezTo>
                  <a:pt x="1614" y="357"/>
                  <a:pt x="1614" y="357"/>
                  <a:pt x="1614" y="357"/>
                </a:cubicBezTo>
                <a:cubicBezTo>
                  <a:pt x="1614" y="359"/>
                  <a:pt x="1614" y="359"/>
                  <a:pt x="1614" y="359"/>
                </a:cubicBezTo>
                <a:cubicBezTo>
                  <a:pt x="1618" y="362"/>
                  <a:pt x="1618" y="362"/>
                  <a:pt x="1618" y="362"/>
                </a:cubicBezTo>
                <a:cubicBezTo>
                  <a:pt x="1617" y="362"/>
                  <a:pt x="1617" y="362"/>
                  <a:pt x="1617" y="362"/>
                </a:cubicBezTo>
                <a:cubicBezTo>
                  <a:pt x="1619" y="364"/>
                  <a:pt x="1619" y="364"/>
                  <a:pt x="1619" y="364"/>
                </a:cubicBezTo>
                <a:cubicBezTo>
                  <a:pt x="1620" y="360"/>
                  <a:pt x="1620" y="360"/>
                  <a:pt x="1620" y="360"/>
                </a:cubicBezTo>
                <a:cubicBezTo>
                  <a:pt x="1622" y="360"/>
                  <a:pt x="1622" y="360"/>
                  <a:pt x="1622" y="360"/>
                </a:cubicBezTo>
                <a:cubicBezTo>
                  <a:pt x="1623" y="365"/>
                  <a:pt x="1623" y="365"/>
                  <a:pt x="1623" y="365"/>
                </a:cubicBezTo>
                <a:cubicBezTo>
                  <a:pt x="1620" y="365"/>
                  <a:pt x="1620" y="365"/>
                  <a:pt x="1620" y="365"/>
                </a:cubicBezTo>
                <a:cubicBezTo>
                  <a:pt x="1619" y="365"/>
                  <a:pt x="1619" y="365"/>
                  <a:pt x="1619" y="365"/>
                </a:cubicBezTo>
                <a:cubicBezTo>
                  <a:pt x="1618" y="369"/>
                  <a:pt x="1618" y="369"/>
                  <a:pt x="1618" y="369"/>
                </a:cubicBezTo>
                <a:cubicBezTo>
                  <a:pt x="1621" y="368"/>
                  <a:pt x="1621" y="368"/>
                  <a:pt x="1621" y="368"/>
                </a:cubicBezTo>
                <a:cubicBezTo>
                  <a:pt x="1624" y="370"/>
                  <a:pt x="1624" y="370"/>
                  <a:pt x="1624" y="370"/>
                </a:cubicBezTo>
                <a:cubicBezTo>
                  <a:pt x="1621" y="371"/>
                  <a:pt x="1621" y="371"/>
                  <a:pt x="1621" y="371"/>
                </a:cubicBezTo>
                <a:cubicBezTo>
                  <a:pt x="1618" y="370"/>
                  <a:pt x="1618" y="370"/>
                  <a:pt x="1618" y="370"/>
                </a:cubicBezTo>
                <a:cubicBezTo>
                  <a:pt x="1615" y="371"/>
                  <a:pt x="1615" y="371"/>
                  <a:pt x="1615" y="371"/>
                </a:cubicBezTo>
                <a:cubicBezTo>
                  <a:pt x="1614" y="372"/>
                  <a:pt x="1614" y="372"/>
                  <a:pt x="1614" y="372"/>
                </a:cubicBezTo>
                <a:cubicBezTo>
                  <a:pt x="1617" y="373"/>
                  <a:pt x="1612" y="372"/>
                  <a:pt x="1615" y="374"/>
                </a:cubicBezTo>
                <a:cubicBezTo>
                  <a:pt x="1618" y="373"/>
                  <a:pt x="1618" y="373"/>
                  <a:pt x="1618" y="373"/>
                </a:cubicBezTo>
                <a:cubicBezTo>
                  <a:pt x="1619" y="374"/>
                  <a:pt x="1619" y="374"/>
                  <a:pt x="1619" y="374"/>
                </a:cubicBezTo>
                <a:cubicBezTo>
                  <a:pt x="1626" y="374"/>
                  <a:pt x="1619" y="366"/>
                  <a:pt x="1628" y="374"/>
                </a:cubicBezTo>
                <a:cubicBezTo>
                  <a:pt x="1633" y="372"/>
                  <a:pt x="1633" y="372"/>
                  <a:pt x="1633" y="372"/>
                </a:cubicBezTo>
                <a:cubicBezTo>
                  <a:pt x="1635" y="369"/>
                  <a:pt x="1635" y="369"/>
                  <a:pt x="1635" y="369"/>
                </a:cubicBezTo>
                <a:cubicBezTo>
                  <a:pt x="1636" y="371"/>
                  <a:pt x="1636" y="371"/>
                  <a:pt x="1636" y="371"/>
                </a:cubicBezTo>
                <a:cubicBezTo>
                  <a:pt x="1637" y="370"/>
                  <a:pt x="1637" y="370"/>
                  <a:pt x="1637" y="370"/>
                </a:cubicBezTo>
                <a:cubicBezTo>
                  <a:pt x="1639" y="371"/>
                  <a:pt x="1639" y="371"/>
                  <a:pt x="1639" y="371"/>
                </a:cubicBezTo>
                <a:cubicBezTo>
                  <a:pt x="1636" y="374"/>
                  <a:pt x="1636" y="374"/>
                  <a:pt x="1636" y="374"/>
                </a:cubicBezTo>
                <a:cubicBezTo>
                  <a:pt x="1630" y="376"/>
                  <a:pt x="1630" y="376"/>
                  <a:pt x="1630" y="376"/>
                </a:cubicBezTo>
                <a:cubicBezTo>
                  <a:pt x="1635" y="377"/>
                  <a:pt x="1635" y="377"/>
                  <a:pt x="1635" y="377"/>
                </a:cubicBezTo>
                <a:cubicBezTo>
                  <a:pt x="1625" y="389"/>
                  <a:pt x="1625" y="389"/>
                  <a:pt x="1625" y="389"/>
                </a:cubicBezTo>
                <a:cubicBezTo>
                  <a:pt x="1623" y="394"/>
                  <a:pt x="1623" y="394"/>
                  <a:pt x="1623" y="394"/>
                </a:cubicBezTo>
                <a:cubicBezTo>
                  <a:pt x="1622" y="393"/>
                  <a:pt x="1622" y="393"/>
                  <a:pt x="1622" y="393"/>
                </a:cubicBezTo>
                <a:cubicBezTo>
                  <a:pt x="1618" y="395"/>
                  <a:pt x="1618" y="395"/>
                  <a:pt x="1618" y="395"/>
                </a:cubicBezTo>
                <a:cubicBezTo>
                  <a:pt x="1617" y="398"/>
                  <a:pt x="1617" y="398"/>
                  <a:pt x="1617" y="398"/>
                </a:cubicBezTo>
                <a:cubicBezTo>
                  <a:pt x="1616" y="398"/>
                  <a:pt x="1620" y="397"/>
                  <a:pt x="1615" y="397"/>
                </a:cubicBezTo>
                <a:cubicBezTo>
                  <a:pt x="1614" y="399"/>
                  <a:pt x="1614" y="399"/>
                  <a:pt x="1614" y="399"/>
                </a:cubicBezTo>
                <a:cubicBezTo>
                  <a:pt x="1611" y="398"/>
                  <a:pt x="1611" y="398"/>
                  <a:pt x="1611" y="398"/>
                </a:cubicBezTo>
                <a:cubicBezTo>
                  <a:pt x="1611" y="404"/>
                  <a:pt x="1611" y="404"/>
                  <a:pt x="1611" y="404"/>
                </a:cubicBezTo>
                <a:cubicBezTo>
                  <a:pt x="1605" y="404"/>
                  <a:pt x="1605" y="404"/>
                  <a:pt x="1605" y="404"/>
                </a:cubicBezTo>
                <a:cubicBezTo>
                  <a:pt x="1607" y="407"/>
                  <a:pt x="1607" y="407"/>
                  <a:pt x="1607" y="407"/>
                </a:cubicBezTo>
                <a:cubicBezTo>
                  <a:pt x="1601" y="412"/>
                  <a:pt x="1601" y="412"/>
                  <a:pt x="1601" y="412"/>
                </a:cubicBezTo>
                <a:cubicBezTo>
                  <a:pt x="1602" y="414"/>
                  <a:pt x="1602" y="414"/>
                  <a:pt x="1602" y="414"/>
                </a:cubicBezTo>
                <a:cubicBezTo>
                  <a:pt x="1604" y="413"/>
                  <a:pt x="1604" y="413"/>
                  <a:pt x="1604" y="413"/>
                </a:cubicBezTo>
                <a:cubicBezTo>
                  <a:pt x="1605" y="413"/>
                  <a:pt x="1605" y="413"/>
                  <a:pt x="1605" y="413"/>
                </a:cubicBezTo>
                <a:cubicBezTo>
                  <a:pt x="1605" y="413"/>
                  <a:pt x="1604" y="412"/>
                  <a:pt x="1605" y="414"/>
                </a:cubicBezTo>
                <a:cubicBezTo>
                  <a:pt x="1611" y="412"/>
                  <a:pt x="1611" y="412"/>
                  <a:pt x="1611" y="412"/>
                </a:cubicBezTo>
                <a:cubicBezTo>
                  <a:pt x="1613" y="411"/>
                  <a:pt x="1613" y="411"/>
                  <a:pt x="1613" y="411"/>
                </a:cubicBezTo>
                <a:cubicBezTo>
                  <a:pt x="1615" y="414"/>
                  <a:pt x="1615" y="414"/>
                  <a:pt x="1615" y="414"/>
                </a:cubicBezTo>
                <a:cubicBezTo>
                  <a:pt x="1621" y="413"/>
                  <a:pt x="1621" y="413"/>
                  <a:pt x="1621" y="413"/>
                </a:cubicBezTo>
                <a:cubicBezTo>
                  <a:pt x="1626" y="411"/>
                  <a:pt x="1611" y="409"/>
                  <a:pt x="1625" y="410"/>
                </a:cubicBezTo>
                <a:cubicBezTo>
                  <a:pt x="1626" y="411"/>
                  <a:pt x="1626" y="411"/>
                  <a:pt x="1626" y="411"/>
                </a:cubicBezTo>
                <a:cubicBezTo>
                  <a:pt x="1629" y="409"/>
                  <a:pt x="1629" y="409"/>
                  <a:pt x="1629" y="409"/>
                </a:cubicBezTo>
                <a:cubicBezTo>
                  <a:pt x="1631" y="412"/>
                  <a:pt x="1631" y="412"/>
                  <a:pt x="1631" y="412"/>
                </a:cubicBezTo>
                <a:cubicBezTo>
                  <a:pt x="1629" y="413"/>
                  <a:pt x="1629" y="413"/>
                  <a:pt x="1629" y="413"/>
                </a:cubicBezTo>
                <a:cubicBezTo>
                  <a:pt x="1632" y="413"/>
                  <a:pt x="1632" y="413"/>
                  <a:pt x="1632" y="413"/>
                </a:cubicBezTo>
                <a:cubicBezTo>
                  <a:pt x="1633" y="411"/>
                  <a:pt x="1633" y="411"/>
                  <a:pt x="1633" y="411"/>
                </a:cubicBezTo>
                <a:cubicBezTo>
                  <a:pt x="1636" y="408"/>
                  <a:pt x="1636" y="408"/>
                  <a:pt x="1636" y="408"/>
                </a:cubicBezTo>
                <a:cubicBezTo>
                  <a:pt x="1636" y="409"/>
                  <a:pt x="1636" y="409"/>
                  <a:pt x="1636" y="409"/>
                </a:cubicBezTo>
                <a:cubicBezTo>
                  <a:pt x="1642" y="410"/>
                  <a:pt x="1642" y="410"/>
                  <a:pt x="1642" y="410"/>
                </a:cubicBezTo>
                <a:cubicBezTo>
                  <a:pt x="1649" y="414"/>
                  <a:pt x="1638" y="402"/>
                  <a:pt x="1651" y="409"/>
                </a:cubicBezTo>
                <a:cubicBezTo>
                  <a:pt x="1652" y="409"/>
                  <a:pt x="1653" y="410"/>
                  <a:pt x="1654" y="409"/>
                </a:cubicBezTo>
                <a:cubicBezTo>
                  <a:pt x="1653" y="413"/>
                  <a:pt x="1653" y="413"/>
                  <a:pt x="1653" y="413"/>
                </a:cubicBezTo>
                <a:cubicBezTo>
                  <a:pt x="1651" y="413"/>
                  <a:pt x="1651" y="413"/>
                  <a:pt x="1651" y="413"/>
                </a:cubicBezTo>
                <a:cubicBezTo>
                  <a:pt x="1652" y="416"/>
                  <a:pt x="1652" y="416"/>
                  <a:pt x="1652" y="416"/>
                </a:cubicBezTo>
                <a:cubicBezTo>
                  <a:pt x="1652" y="419"/>
                  <a:pt x="1658" y="416"/>
                  <a:pt x="1655" y="420"/>
                </a:cubicBezTo>
                <a:cubicBezTo>
                  <a:pt x="1652" y="418"/>
                  <a:pt x="1652" y="418"/>
                  <a:pt x="1652" y="418"/>
                </a:cubicBezTo>
                <a:cubicBezTo>
                  <a:pt x="1651" y="419"/>
                  <a:pt x="1651" y="419"/>
                  <a:pt x="1651" y="419"/>
                </a:cubicBezTo>
                <a:cubicBezTo>
                  <a:pt x="1653" y="423"/>
                  <a:pt x="1653" y="423"/>
                  <a:pt x="1653" y="423"/>
                </a:cubicBezTo>
                <a:cubicBezTo>
                  <a:pt x="1658" y="423"/>
                  <a:pt x="1658" y="423"/>
                  <a:pt x="1658" y="423"/>
                </a:cubicBezTo>
                <a:cubicBezTo>
                  <a:pt x="1656" y="425"/>
                  <a:pt x="1656" y="425"/>
                  <a:pt x="1656" y="425"/>
                </a:cubicBezTo>
                <a:cubicBezTo>
                  <a:pt x="1661" y="428"/>
                  <a:pt x="1661" y="428"/>
                  <a:pt x="1661" y="428"/>
                </a:cubicBezTo>
                <a:cubicBezTo>
                  <a:pt x="1661" y="429"/>
                  <a:pt x="1657" y="428"/>
                  <a:pt x="1662" y="430"/>
                </a:cubicBezTo>
                <a:cubicBezTo>
                  <a:pt x="1658" y="431"/>
                  <a:pt x="1666" y="429"/>
                  <a:pt x="1659" y="429"/>
                </a:cubicBezTo>
                <a:cubicBezTo>
                  <a:pt x="1655" y="433"/>
                  <a:pt x="1655" y="433"/>
                  <a:pt x="1655" y="433"/>
                </a:cubicBezTo>
                <a:cubicBezTo>
                  <a:pt x="1654" y="432"/>
                  <a:pt x="1661" y="433"/>
                  <a:pt x="1651" y="431"/>
                </a:cubicBezTo>
                <a:cubicBezTo>
                  <a:pt x="1650" y="432"/>
                  <a:pt x="1650" y="432"/>
                  <a:pt x="1650" y="432"/>
                </a:cubicBezTo>
                <a:cubicBezTo>
                  <a:pt x="1652" y="434"/>
                  <a:pt x="1652" y="434"/>
                  <a:pt x="1652" y="434"/>
                </a:cubicBezTo>
                <a:cubicBezTo>
                  <a:pt x="1650" y="434"/>
                  <a:pt x="1650" y="434"/>
                  <a:pt x="1650" y="434"/>
                </a:cubicBezTo>
                <a:cubicBezTo>
                  <a:pt x="1650" y="435"/>
                  <a:pt x="1654" y="431"/>
                  <a:pt x="1650" y="436"/>
                </a:cubicBezTo>
                <a:cubicBezTo>
                  <a:pt x="1641" y="436"/>
                  <a:pt x="1658" y="430"/>
                  <a:pt x="1642" y="435"/>
                </a:cubicBezTo>
                <a:cubicBezTo>
                  <a:pt x="1642" y="436"/>
                  <a:pt x="1649" y="431"/>
                  <a:pt x="1640" y="438"/>
                </a:cubicBezTo>
                <a:cubicBezTo>
                  <a:pt x="1640" y="439"/>
                  <a:pt x="1640" y="439"/>
                  <a:pt x="1640" y="439"/>
                </a:cubicBezTo>
                <a:cubicBezTo>
                  <a:pt x="1643" y="438"/>
                  <a:pt x="1643" y="438"/>
                  <a:pt x="1643" y="438"/>
                </a:cubicBezTo>
                <a:cubicBezTo>
                  <a:pt x="1641" y="442"/>
                  <a:pt x="1641" y="442"/>
                  <a:pt x="1641" y="442"/>
                </a:cubicBezTo>
                <a:cubicBezTo>
                  <a:pt x="1642" y="442"/>
                  <a:pt x="1642" y="442"/>
                  <a:pt x="1642" y="442"/>
                </a:cubicBezTo>
                <a:cubicBezTo>
                  <a:pt x="1635" y="445"/>
                  <a:pt x="1635" y="445"/>
                  <a:pt x="1635" y="445"/>
                </a:cubicBezTo>
                <a:cubicBezTo>
                  <a:pt x="1632" y="449"/>
                  <a:pt x="1632" y="449"/>
                  <a:pt x="1632" y="449"/>
                </a:cubicBezTo>
                <a:cubicBezTo>
                  <a:pt x="1629" y="449"/>
                  <a:pt x="1629" y="449"/>
                  <a:pt x="1629" y="449"/>
                </a:cubicBezTo>
                <a:cubicBezTo>
                  <a:pt x="1628" y="447"/>
                  <a:pt x="1628" y="447"/>
                  <a:pt x="1628" y="447"/>
                </a:cubicBezTo>
                <a:cubicBezTo>
                  <a:pt x="1627" y="446"/>
                  <a:pt x="1627" y="446"/>
                  <a:pt x="1627" y="446"/>
                </a:cubicBezTo>
                <a:cubicBezTo>
                  <a:pt x="1622" y="449"/>
                  <a:pt x="1622" y="449"/>
                  <a:pt x="1622" y="449"/>
                </a:cubicBezTo>
                <a:cubicBezTo>
                  <a:pt x="1622" y="449"/>
                  <a:pt x="1624" y="446"/>
                  <a:pt x="1623" y="450"/>
                </a:cubicBezTo>
                <a:cubicBezTo>
                  <a:pt x="1625" y="449"/>
                  <a:pt x="1625" y="449"/>
                  <a:pt x="1625" y="449"/>
                </a:cubicBezTo>
                <a:cubicBezTo>
                  <a:pt x="1631" y="451"/>
                  <a:pt x="1631" y="451"/>
                  <a:pt x="1631" y="451"/>
                </a:cubicBezTo>
                <a:cubicBezTo>
                  <a:pt x="1629" y="453"/>
                  <a:pt x="1629" y="453"/>
                  <a:pt x="1629" y="453"/>
                </a:cubicBezTo>
                <a:cubicBezTo>
                  <a:pt x="1630" y="453"/>
                  <a:pt x="1632" y="451"/>
                  <a:pt x="1631" y="454"/>
                </a:cubicBezTo>
                <a:cubicBezTo>
                  <a:pt x="1627" y="458"/>
                  <a:pt x="1627" y="458"/>
                  <a:pt x="1627" y="458"/>
                </a:cubicBezTo>
                <a:cubicBezTo>
                  <a:pt x="1627" y="458"/>
                  <a:pt x="1627" y="458"/>
                  <a:pt x="1627" y="458"/>
                </a:cubicBezTo>
                <a:cubicBezTo>
                  <a:pt x="1627" y="456"/>
                  <a:pt x="1627" y="456"/>
                  <a:pt x="1627" y="456"/>
                </a:cubicBezTo>
                <a:cubicBezTo>
                  <a:pt x="1622" y="457"/>
                  <a:pt x="1622" y="457"/>
                  <a:pt x="1622" y="457"/>
                </a:cubicBezTo>
                <a:cubicBezTo>
                  <a:pt x="1622" y="458"/>
                  <a:pt x="1626" y="451"/>
                  <a:pt x="1621" y="459"/>
                </a:cubicBezTo>
                <a:cubicBezTo>
                  <a:pt x="1619" y="459"/>
                  <a:pt x="1619" y="459"/>
                  <a:pt x="1619" y="459"/>
                </a:cubicBezTo>
                <a:cubicBezTo>
                  <a:pt x="1619" y="461"/>
                  <a:pt x="1619" y="461"/>
                  <a:pt x="1619" y="461"/>
                </a:cubicBezTo>
                <a:cubicBezTo>
                  <a:pt x="1619" y="462"/>
                  <a:pt x="1617" y="457"/>
                  <a:pt x="1621" y="462"/>
                </a:cubicBezTo>
                <a:cubicBezTo>
                  <a:pt x="1621" y="464"/>
                  <a:pt x="1621" y="464"/>
                  <a:pt x="1621" y="464"/>
                </a:cubicBezTo>
                <a:cubicBezTo>
                  <a:pt x="1613" y="463"/>
                  <a:pt x="1613" y="463"/>
                  <a:pt x="1613" y="463"/>
                </a:cubicBezTo>
                <a:cubicBezTo>
                  <a:pt x="1613" y="464"/>
                  <a:pt x="1609" y="464"/>
                  <a:pt x="1611" y="463"/>
                </a:cubicBezTo>
                <a:cubicBezTo>
                  <a:pt x="1615" y="461"/>
                  <a:pt x="1615" y="461"/>
                  <a:pt x="1615" y="461"/>
                </a:cubicBezTo>
                <a:cubicBezTo>
                  <a:pt x="1615" y="460"/>
                  <a:pt x="1615" y="460"/>
                  <a:pt x="1615" y="460"/>
                </a:cubicBezTo>
                <a:cubicBezTo>
                  <a:pt x="1604" y="460"/>
                  <a:pt x="1604" y="460"/>
                  <a:pt x="1604" y="460"/>
                </a:cubicBezTo>
                <a:cubicBezTo>
                  <a:pt x="1600" y="463"/>
                  <a:pt x="1600" y="463"/>
                  <a:pt x="1600" y="463"/>
                </a:cubicBezTo>
                <a:cubicBezTo>
                  <a:pt x="1601" y="464"/>
                  <a:pt x="1591" y="464"/>
                  <a:pt x="1603" y="465"/>
                </a:cubicBezTo>
                <a:cubicBezTo>
                  <a:pt x="1602" y="465"/>
                  <a:pt x="1603" y="466"/>
                  <a:pt x="1602" y="466"/>
                </a:cubicBezTo>
                <a:cubicBezTo>
                  <a:pt x="1597" y="465"/>
                  <a:pt x="1597" y="465"/>
                  <a:pt x="1597" y="465"/>
                </a:cubicBezTo>
                <a:cubicBezTo>
                  <a:pt x="1595" y="469"/>
                  <a:pt x="1595" y="469"/>
                  <a:pt x="1595" y="469"/>
                </a:cubicBezTo>
                <a:cubicBezTo>
                  <a:pt x="1593" y="469"/>
                  <a:pt x="1593" y="469"/>
                  <a:pt x="1593" y="469"/>
                </a:cubicBezTo>
                <a:cubicBezTo>
                  <a:pt x="1577" y="479"/>
                  <a:pt x="1577" y="479"/>
                  <a:pt x="1577" y="479"/>
                </a:cubicBezTo>
                <a:cubicBezTo>
                  <a:pt x="1569" y="484"/>
                  <a:pt x="1569" y="484"/>
                  <a:pt x="1569" y="484"/>
                </a:cubicBezTo>
                <a:cubicBezTo>
                  <a:pt x="1568" y="485"/>
                  <a:pt x="1578" y="478"/>
                  <a:pt x="1566" y="485"/>
                </a:cubicBezTo>
                <a:cubicBezTo>
                  <a:pt x="1571" y="487"/>
                  <a:pt x="1571" y="487"/>
                  <a:pt x="1571" y="487"/>
                </a:cubicBezTo>
                <a:cubicBezTo>
                  <a:pt x="1572" y="487"/>
                  <a:pt x="1567" y="490"/>
                  <a:pt x="1573" y="486"/>
                </a:cubicBezTo>
                <a:cubicBezTo>
                  <a:pt x="1572" y="485"/>
                  <a:pt x="1572" y="485"/>
                  <a:pt x="1572" y="485"/>
                </a:cubicBezTo>
                <a:cubicBezTo>
                  <a:pt x="1574" y="484"/>
                  <a:pt x="1574" y="484"/>
                  <a:pt x="1574" y="484"/>
                </a:cubicBezTo>
                <a:cubicBezTo>
                  <a:pt x="1575" y="485"/>
                  <a:pt x="1575" y="485"/>
                  <a:pt x="1575" y="485"/>
                </a:cubicBezTo>
                <a:cubicBezTo>
                  <a:pt x="1578" y="483"/>
                  <a:pt x="1578" y="483"/>
                  <a:pt x="1578" y="483"/>
                </a:cubicBezTo>
                <a:cubicBezTo>
                  <a:pt x="1579" y="484"/>
                  <a:pt x="1579" y="484"/>
                  <a:pt x="1579" y="484"/>
                </a:cubicBezTo>
                <a:cubicBezTo>
                  <a:pt x="1578" y="483"/>
                  <a:pt x="1579" y="484"/>
                  <a:pt x="1581" y="482"/>
                </a:cubicBezTo>
                <a:cubicBezTo>
                  <a:pt x="1581" y="484"/>
                  <a:pt x="1581" y="484"/>
                  <a:pt x="1581" y="484"/>
                </a:cubicBezTo>
                <a:cubicBezTo>
                  <a:pt x="1582" y="484"/>
                  <a:pt x="1582" y="484"/>
                  <a:pt x="1582" y="484"/>
                </a:cubicBezTo>
                <a:cubicBezTo>
                  <a:pt x="1583" y="483"/>
                  <a:pt x="1585" y="483"/>
                  <a:pt x="1586" y="481"/>
                </a:cubicBezTo>
                <a:cubicBezTo>
                  <a:pt x="1583" y="477"/>
                  <a:pt x="1582" y="483"/>
                  <a:pt x="1579" y="482"/>
                </a:cubicBezTo>
                <a:cubicBezTo>
                  <a:pt x="1578" y="480"/>
                  <a:pt x="1581" y="481"/>
                  <a:pt x="1579" y="480"/>
                </a:cubicBezTo>
                <a:cubicBezTo>
                  <a:pt x="1585" y="481"/>
                  <a:pt x="1577" y="475"/>
                  <a:pt x="1586" y="480"/>
                </a:cubicBezTo>
                <a:cubicBezTo>
                  <a:pt x="1587" y="477"/>
                  <a:pt x="1587" y="477"/>
                  <a:pt x="1587" y="477"/>
                </a:cubicBezTo>
                <a:cubicBezTo>
                  <a:pt x="1590" y="477"/>
                  <a:pt x="1590" y="477"/>
                  <a:pt x="1590" y="477"/>
                </a:cubicBezTo>
                <a:cubicBezTo>
                  <a:pt x="1587" y="480"/>
                  <a:pt x="1587" y="480"/>
                  <a:pt x="1587" y="480"/>
                </a:cubicBezTo>
                <a:cubicBezTo>
                  <a:pt x="1587" y="480"/>
                  <a:pt x="1587" y="480"/>
                  <a:pt x="1587" y="480"/>
                </a:cubicBezTo>
                <a:cubicBezTo>
                  <a:pt x="1597" y="479"/>
                  <a:pt x="1597" y="479"/>
                  <a:pt x="1597" y="479"/>
                </a:cubicBezTo>
                <a:cubicBezTo>
                  <a:pt x="1596" y="475"/>
                  <a:pt x="1596" y="475"/>
                  <a:pt x="1596" y="475"/>
                </a:cubicBezTo>
                <a:cubicBezTo>
                  <a:pt x="1603" y="478"/>
                  <a:pt x="1600" y="471"/>
                  <a:pt x="1608" y="473"/>
                </a:cubicBezTo>
                <a:cubicBezTo>
                  <a:pt x="1612" y="473"/>
                  <a:pt x="1612" y="473"/>
                  <a:pt x="1612" y="473"/>
                </a:cubicBezTo>
                <a:cubicBezTo>
                  <a:pt x="1612" y="473"/>
                  <a:pt x="1615" y="473"/>
                  <a:pt x="1611" y="474"/>
                </a:cubicBezTo>
                <a:cubicBezTo>
                  <a:pt x="1613" y="475"/>
                  <a:pt x="1613" y="475"/>
                  <a:pt x="1613" y="475"/>
                </a:cubicBezTo>
                <a:cubicBezTo>
                  <a:pt x="1621" y="472"/>
                  <a:pt x="1621" y="472"/>
                  <a:pt x="1621" y="472"/>
                </a:cubicBezTo>
                <a:cubicBezTo>
                  <a:pt x="1636" y="468"/>
                  <a:pt x="1636" y="468"/>
                  <a:pt x="1636" y="468"/>
                </a:cubicBezTo>
                <a:cubicBezTo>
                  <a:pt x="1645" y="467"/>
                  <a:pt x="1645" y="467"/>
                  <a:pt x="1645" y="467"/>
                </a:cubicBezTo>
                <a:cubicBezTo>
                  <a:pt x="1654" y="463"/>
                  <a:pt x="1654" y="463"/>
                  <a:pt x="1654" y="463"/>
                </a:cubicBezTo>
                <a:cubicBezTo>
                  <a:pt x="1668" y="460"/>
                  <a:pt x="1668" y="460"/>
                  <a:pt x="1668" y="460"/>
                </a:cubicBezTo>
                <a:cubicBezTo>
                  <a:pt x="1670" y="459"/>
                  <a:pt x="1670" y="459"/>
                  <a:pt x="1670" y="459"/>
                </a:cubicBezTo>
                <a:cubicBezTo>
                  <a:pt x="1675" y="461"/>
                  <a:pt x="1675" y="461"/>
                  <a:pt x="1675" y="461"/>
                </a:cubicBezTo>
                <a:cubicBezTo>
                  <a:pt x="1677" y="459"/>
                  <a:pt x="1677" y="459"/>
                  <a:pt x="1677" y="459"/>
                </a:cubicBezTo>
                <a:cubicBezTo>
                  <a:pt x="1676" y="463"/>
                  <a:pt x="1676" y="463"/>
                  <a:pt x="1676" y="463"/>
                </a:cubicBezTo>
                <a:cubicBezTo>
                  <a:pt x="1680" y="459"/>
                  <a:pt x="1659" y="461"/>
                  <a:pt x="1683" y="462"/>
                </a:cubicBezTo>
                <a:cubicBezTo>
                  <a:pt x="1684" y="462"/>
                  <a:pt x="1682" y="461"/>
                  <a:pt x="1684" y="461"/>
                </a:cubicBezTo>
                <a:cubicBezTo>
                  <a:pt x="1682" y="459"/>
                  <a:pt x="1682" y="459"/>
                  <a:pt x="1682" y="459"/>
                </a:cubicBezTo>
                <a:cubicBezTo>
                  <a:pt x="1690" y="457"/>
                  <a:pt x="1690" y="457"/>
                  <a:pt x="1690" y="457"/>
                </a:cubicBezTo>
                <a:cubicBezTo>
                  <a:pt x="1692" y="457"/>
                  <a:pt x="1692" y="457"/>
                  <a:pt x="1692" y="457"/>
                </a:cubicBezTo>
                <a:cubicBezTo>
                  <a:pt x="1692" y="461"/>
                  <a:pt x="1692" y="461"/>
                  <a:pt x="1692" y="461"/>
                </a:cubicBezTo>
                <a:cubicBezTo>
                  <a:pt x="1686" y="460"/>
                  <a:pt x="1686" y="460"/>
                  <a:pt x="1686" y="460"/>
                </a:cubicBezTo>
                <a:cubicBezTo>
                  <a:pt x="1686" y="462"/>
                  <a:pt x="1686" y="462"/>
                  <a:pt x="1686" y="462"/>
                </a:cubicBezTo>
                <a:cubicBezTo>
                  <a:pt x="1683" y="463"/>
                  <a:pt x="1688" y="457"/>
                  <a:pt x="1682" y="462"/>
                </a:cubicBezTo>
                <a:cubicBezTo>
                  <a:pt x="1686" y="465"/>
                  <a:pt x="1686" y="465"/>
                  <a:pt x="1686" y="465"/>
                </a:cubicBezTo>
                <a:cubicBezTo>
                  <a:pt x="1684" y="466"/>
                  <a:pt x="1684" y="466"/>
                  <a:pt x="1684" y="466"/>
                </a:cubicBezTo>
                <a:cubicBezTo>
                  <a:pt x="1683" y="465"/>
                  <a:pt x="1683" y="465"/>
                  <a:pt x="1683" y="465"/>
                </a:cubicBezTo>
                <a:cubicBezTo>
                  <a:pt x="1673" y="473"/>
                  <a:pt x="1673" y="473"/>
                  <a:pt x="1673" y="473"/>
                </a:cubicBezTo>
                <a:cubicBezTo>
                  <a:pt x="1668" y="475"/>
                  <a:pt x="1668" y="475"/>
                  <a:pt x="1668" y="475"/>
                </a:cubicBezTo>
                <a:cubicBezTo>
                  <a:pt x="1665" y="477"/>
                  <a:pt x="1665" y="477"/>
                  <a:pt x="1665" y="477"/>
                </a:cubicBezTo>
                <a:cubicBezTo>
                  <a:pt x="1656" y="481"/>
                  <a:pt x="1656" y="481"/>
                  <a:pt x="1656" y="481"/>
                </a:cubicBezTo>
                <a:cubicBezTo>
                  <a:pt x="1654" y="479"/>
                  <a:pt x="1663" y="480"/>
                  <a:pt x="1653" y="483"/>
                </a:cubicBezTo>
                <a:cubicBezTo>
                  <a:pt x="1653" y="480"/>
                  <a:pt x="1653" y="480"/>
                  <a:pt x="1653" y="480"/>
                </a:cubicBezTo>
                <a:cubicBezTo>
                  <a:pt x="1650" y="481"/>
                  <a:pt x="1650" y="481"/>
                  <a:pt x="1650" y="481"/>
                </a:cubicBezTo>
                <a:cubicBezTo>
                  <a:pt x="1650" y="484"/>
                  <a:pt x="1650" y="484"/>
                  <a:pt x="1650" y="484"/>
                </a:cubicBezTo>
                <a:cubicBezTo>
                  <a:pt x="1649" y="484"/>
                  <a:pt x="1649" y="484"/>
                  <a:pt x="1649" y="484"/>
                </a:cubicBezTo>
                <a:cubicBezTo>
                  <a:pt x="1648" y="483"/>
                  <a:pt x="1648" y="483"/>
                  <a:pt x="1648" y="483"/>
                </a:cubicBezTo>
                <a:cubicBezTo>
                  <a:pt x="1655" y="478"/>
                  <a:pt x="1655" y="478"/>
                  <a:pt x="1655" y="478"/>
                </a:cubicBezTo>
                <a:cubicBezTo>
                  <a:pt x="1658" y="479"/>
                  <a:pt x="1658" y="479"/>
                  <a:pt x="1658" y="479"/>
                </a:cubicBezTo>
                <a:cubicBezTo>
                  <a:pt x="1659" y="477"/>
                  <a:pt x="1659" y="477"/>
                  <a:pt x="1659" y="477"/>
                </a:cubicBezTo>
                <a:cubicBezTo>
                  <a:pt x="1650" y="475"/>
                  <a:pt x="1650" y="475"/>
                  <a:pt x="1650" y="475"/>
                </a:cubicBezTo>
                <a:cubicBezTo>
                  <a:pt x="1644" y="477"/>
                  <a:pt x="1644" y="477"/>
                  <a:pt x="1644" y="477"/>
                </a:cubicBezTo>
                <a:cubicBezTo>
                  <a:pt x="1646" y="475"/>
                  <a:pt x="1646" y="475"/>
                  <a:pt x="1646" y="475"/>
                </a:cubicBezTo>
                <a:cubicBezTo>
                  <a:pt x="1651" y="471"/>
                  <a:pt x="1648" y="478"/>
                  <a:pt x="1656" y="473"/>
                </a:cubicBezTo>
                <a:cubicBezTo>
                  <a:pt x="1657" y="474"/>
                  <a:pt x="1657" y="474"/>
                  <a:pt x="1657" y="474"/>
                </a:cubicBezTo>
                <a:cubicBezTo>
                  <a:pt x="1664" y="470"/>
                  <a:pt x="1664" y="470"/>
                  <a:pt x="1664" y="470"/>
                </a:cubicBezTo>
                <a:cubicBezTo>
                  <a:pt x="1657" y="470"/>
                  <a:pt x="1657" y="470"/>
                  <a:pt x="1657" y="470"/>
                </a:cubicBezTo>
                <a:cubicBezTo>
                  <a:pt x="1657" y="470"/>
                  <a:pt x="1657" y="470"/>
                  <a:pt x="1657" y="470"/>
                </a:cubicBezTo>
                <a:cubicBezTo>
                  <a:pt x="1657" y="470"/>
                  <a:pt x="1657" y="471"/>
                  <a:pt x="1656" y="470"/>
                </a:cubicBezTo>
                <a:cubicBezTo>
                  <a:pt x="1658" y="468"/>
                  <a:pt x="1658" y="468"/>
                  <a:pt x="1658" y="468"/>
                </a:cubicBezTo>
                <a:cubicBezTo>
                  <a:pt x="1664" y="469"/>
                  <a:pt x="1648" y="476"/>
                  <a:pt x="1667" y="468"/>
                </a:cubicBezTo>
                <a:cubicBezTo>
                  <a:pt x="1668" y="469"/>
                  <a:pt x="1668" y="469"/>
                  <a:pt x="1668" y="469"/>
                </a:cubicBezTo>
                <a:cubicBezTo>
                  <a:pt x="1677" y="467"/>
                  <a:pt x="1677" y="467"/>
                  <a:pt x="1677" y="467"/>
                </a:cubicBezTo>
                <a:cubicBezTo>
                  <a:pt x="1679" y="466"/>
                  <a:pt x="1679" y="466"/>
                  <a:pt x="1679" y="466"/>
                </a:cubicBezTo>
                <a:cubicBezTo>
                  <a:pt x="1672" y="464"/>
                  <a:pt x="1672" y="464"/>
                  <a:pt x="1672" y="464"/>
                </a:cubicBezTo>
                <a:cubicBezTo>
                  <a:pt x="1655" y="467"/>
                  <a:pt x="1655" y="467"/>
                  <a:pt x="1655" y="467"/>
                </a:cubicBezTo>
                <a:cubicBezTo>
                  <a:pt x="1651" y="470"/>
                  <a:pt x="1651" y="470"/>
                  <a:pt x="1651" y="470"/>
                </a:cubicBezTo>
                <a:cubicBezTo>
                  <a:pt x="1650" y="471"/>
                  <a:pt x="1664" y="461"/>
                  <a:pt x="1644" y="473"/>
                </a:cubicBezTo>
                <a:cubicBezTo>
                  <a:pt x="1639" y="473"/>
                  <a:pt x="1639" y="473"/>
                  <a:pt x="1639" y="473"/>
                </a:cubicBezTo>
                <a:cubicBezTo>
                  <a:pt x="1632" y="477"/>
                  <a:pt x="1632" y="477"/>
                  <a:pt x="1632" y="477"/>
                </a:cubicBezTo>
                <a:cubicBezTo>
                  <a:pt x="1630" y="475"/>
                  <a:pt x="1630" y="475"/>
                  <a:pt x="1630" y="475"/>
                </a:cubicBezTo>
                <a:cubicBezTo>
                  <a:pt x="1629" y="479"/>
                  <a:pt x="1629" y="479"/>
                  <a:pt x="1629" y="479"/>
                </a:cubicBezTo>
                <a:cubicBezTo>
                  <a:pt x="1620" y="482"/>
                  <a:pt x="1620" y="482"/>
                  <a:pt x="1620" y="482"/>
                </a:cubicBezTo>
                <a:cubicBezTo>
                  <a:pt x="1618" y="484"/>
                  <a:pt x="1618" y="484"/>
                  <a:pt x="1618" y="484"/>
                </a:cubicBezTo>
                <a:cubicBezTo>
                  <a:pt x="1627" y="482"/>
                  <a:pt x="1627" y="482"/>
                  <a:pt x="1627" y="482"/>
                </a:cubicBezTo>
                <a:cubicBezTo>
                  <a:pt x="1623" y="485"/>
                  <a:pt x="1623" y="485"/>
                  <a:pt x="1623" y="485"/>
                </a:cubicBezTo>
                <a:cubicBezTo>
                  <a:pt x="1617" y="486"/>
                  <a:pt x="1617" y="486"/>
                  <a:pt x="1617" y="486"/>
                </a:cubicBezTo>
                <a:cubicBezTo>
                  <a:pt x="1621" y="483"/>
                  <a:pt x="1621" y="489"/>
                  <a:pt x="1609" y="489"/>
                </a:cubicBezTo>
                <a:cubicBezTo>
                  <a:pt x="1607" y="491"/>
                  <a:pt x="1607" y="491"/>
                  <a:pt x="1607" y="491"/>
                </a:cubicBezTo>
                <a:cubicBezTo>
                  <a:pt x="1602" y="493"/>
                  <a:pt x="1602" y="493"/>
                  <a:pt x="1602" y="493"/>
                </a:cubicBezTo>
                <a:cubicBezTo>
                  <a:pt x="1600" y="490"/>
                  <a:pt x="1608" y="491"/>
                  <a:pt x="1597" y="494"/>
                </a:cubicBezTo>
                <a:cubicBezTo>
                  <a:pt x="1598" y="490"/>
                  <a:pt x="1602" y="496"/>
                  <a:pt x="1603" y="490"/>
                </a:cubicBezTo>
                <a:cubicBezTo>
                  <a:pt x="1604" y="488"/>
                  <a:pt x="1607" y="492"/>
                  <a:pt x="1608" y="489"/>
                </a:cubicBezTo>
                <a:cubicBezTo>
                  <a:pt x="1608" y="488"/>
                  <a:pt x="1608" y="488"/>
                  <a:pt x="1608" y="488"/>
                </a:cubicBezTo>
                <a:cubicBezTo>
                  <a:pt x="1604" y="484"/>
                  <a:pt x="1608" y="491"/>
                  <a:pt x="1615" y="486"/>
                </a:cubicBezTo>
                <a:cubicBezTo>
                  <a:pt x="1618" y="484"/>
                  <a:pt x="1618" y="484"/>
                  <a:pt x="1618" y="484"/>
                </a:cubicBezTo>
                <a:cubicBezTo>
                  <a:pt x="1615" y="482"/>
                  <a:pt x="1611" y="481"/>
                  <a:pt x="1608" y="484"/>
                </a:cubicBezTo>
                <a:cubicBezTo>
                  <a:pt x="1601" y="487"/>
                  <a:pt x="1601" y="487"/>
                  <a:pt x="1601" y="487"/>
                </a:cubicBezTo>
                <a:cubicBezTo>
                  <a:pt x="1601" y="489"/>
                  <a:pt x="1601" y="489"/>
                  <a:pt x="1601" y="489"/>
                </a:cubicBezTo>
                <a:cubicBezTo>
                  <a:pt x="1593" y="488"/>
                  <a:pt x="1592" y="491"/>
                  <a:pt x="1584" y="494"/>
                </a:cubicBezTo>
                <a:cubicBezTo>
                  <a:pt x="1584" y="495"/>
                  <a:pt x="1584" y="495"/>
                  <a:pt x="1584" y="495"/>
                </a:cubicBezTo>
                <a:cubicBezTo>
                  <a:pt x="1582" y="494"/>
                  <a:pt x="1582" y="494"/>
                  <a:pt x="1582" y="494"/>
                </a:cubicBezTo>
                <a:cubicBezTo>
                  <a:pt x="1567" y="500"/>
                  <a:pt x="1567" y="500"/>
                  <a:pt x="1567" y="500"/>
                </a:cubicBezTo>
                <a:cubicBezTo>
                  <a:pt x="1557" y="503"/>
                  <a:pt x="1557" y="503"/>
                  <a:pt x="1557" y="503"/>
                </a:cubicBezTo>
                <a:cubicBezTo>
                  <a:pt x="1557" y="505"/>
                  <a:pt x="1557" y="505"/>
                  <a:pt x="1557" y="505"/>
                </a:cubicBezTo>
                <a:cubicBezTo>
                  <a:pt x="1557" y="504"/>
                  <a:pt x="1557" y="504"/>
                  <a:pt x="1557" y="504"/>
                </a:cubicBezTo>
                <a:cubicBezTo>
                  <a:pt x="1544" y="509"/>
                  <a:pt x="1544" y="509"/>
                  <a:pt x="1544" y="509"/>
                </a:cubicBezTo>
                <a:cubicBezTo>
                  <a:pt x="1541" y="512"/>
                  <a:pt x="1541" y="512"/>
                  <a:pt x="1541" y="512"/>
                </a:cubicBezTo>
                <a:cubicBezTo>
                  <a:pt x="1535" y="514"/>
                  <a:pt x="1535" y="514"/>
                  <a:pt x="1535" y="514"/>
                </a:cubicBezTo>
                <a:cubicBezTo>
                  <a:pt x="1535" y="512"/>
                  <a:pt x="1535" y="512"/>
                  <a:pt x="1535" y="512"/>
                </a:cubicBezTo>
                <a:cubicBezTo>
                  <a:pt x="1528" y="516"/>
                  <a:pt x="1528" y="516"/>
                  <a:pt x="1528" y="516"/>
                </a:cubicBezTo>
                <a:cubicBezTo>
                  <a:pt x="1526" y="515"/>
                  <a:pt x="1526" y="515"/>
                  <a:pt x="1526" y="515"/>
                </a:cubicBezTo>
                <a:cubicBezTo>
                  <a:pt x="1524" y="518"/>
                  <a:pt x="1524" y="518"/>
                  <a:pt x="1524" y="518"/>
                </a:cubicBezTo>
                <a:cubicBezTo>
                  <a:pt x="1518" y="516"/>
                  <a:pt x="1518" y="516"/>
                  <a:pt x="1518" y="516"/>
                </a:cubicBezTo>
                <a:cubicBezTo>
                  <a:pt x="1502" y="525"/>
                  <a:pt x="1502" y="525"/>
                  <a:pt x="1502" y="525"/>
                </a:cubicBezTo>
                <a:cubicBezTo>
                  <a:pt x="1499" y="525"/>
                  <a:pt x="1499" y="525"/>
                  <a:pt x="1499" y="525"/>
                </a:cubicBezTo>
                <a:cubicBezTo>
                  <a:pt x="1499" y="524"/>
                  <a:pt x="1499" y="524"/>
                  <a:pt x="1499" y="524"/>
                </a:cubicBezTo>
                <a:cubicBezTo>
                  <a:pt x="1499" y="524"/>
                  <a:pt x="1499" y="524"/>
                  <a:pt x="1499" y="524"/>
                </a:cubicBezTo>
                <a:cubicBezTo>
                  <a:pt x="1498" y="525"/>
                  <a:pt x="1498" y="525"/>
                  <a:pt x="1498" y="525"/>
                </a:cubicBezTo>
                <a:cubicBezTo>
                  <a:pt x="1499" y="528"/>
                  <a:pt x="1499" y="528"/>
                  <a:pt x="1499" y="528"/>
                </a:cubicBezTo>
                <a:cubicBezTo>
                  <a:pt x="1498" y="528"/>
                  <a:pt x="1498" y="528"/>
                  <a:pt x="1498" y="528"/>
                </a:cubicBezTo>
                <a:cubicBezTo>
                  <a:pt x="1499" y="531"/>
                  <a:pt x="1499" y="531"/>
                  <a:pt x="1499" y="531"/>
                </a:cubicBezTo>
                <a:cubicBezTo>
                  <a:pt x="1480" y="540"/>
                  <a:pt x="1480" y="540"/>
                  <a:pt x="1480" y="540"/>
                </a:cubicBezTo>
                <a:cubicBezTo>
                  <a:pt x="1470" y="545"/>
                  <a:pt x="1470" y="545"/>
                  <a:pt x="1470" y="545"/>
                </a:cubicBezTo>
                <a:cubicBezTo>
                  <a:pt x="1465" y="547"/>
                  <a:pt x="1465" y="547"/>
                  <a:pt x="1465" y="547"/>
                </a:cubicBezTo>
                <a:cubicBezTo>
                  <a:pt x="1465" y="548"/>
                  <a:pt x="1468" y="542"/>
                  <a:pt x="1464" y="550"/>
                </a:cubicBezTo>
                <a:cubicBezTo>
                  <a:pt x="1465" y="551"/>
                  <a:pt x="1465" y="551"/>
                  <a:pt x="1465" y="551"/>
                </a:cubicBezTo>
                <a:cubicBezTo>
                  <a:pt x="1466" y="550"/>
                  <a:pt x="1466" y="550"/>
                  <a:pt x="1466" y="550"/>
                </a:cubicBezTo>
                <a:cubicBezTo>
                  <a:pt x="1464" y="554"/>
                  <a:pt x="1464" y="554"/>
                  <a:pt x="1464" y="554"/>
                </a:cubicBezTo>
                <a:cubicBezTo>
                  <a:pt x="1465" y="554"/>
                  <a:pt x="1459" y="553"/>
                  <a:pt x="1466" y="554"/>
                </a:cubicBezTo>
                <a:cubicBezTo>
                  <a:pt x="1466" y="556"/>
                  <a:pt x="1466" y="556"/>
                  <a:pt x="1466" y="556"/>
                </a:cubicBezTo>
                <a:cubicBezTo>
                  <a:pt x="1465" y="556"/>
                  <a:pt x="1462" y="555"/>
                  <a:pt x="1464" y="558"/>
                </a:cubicBezTo>
                <a:cubicBezTo>
                  <a:pt x="1464" y="557"/>
                  <a:pt x="1463" y="558"/>
                  <a:pt x="1462" y="557"/>
                </a:cubicBezTo>
                <a:cubicBezTo>
                  <a:pt x="1464" y="556"/>
                  <a:pt x="1464" y="556"/>
                  <a:pt x="1464" y="556"/>
                </a:cubicBezTo>
                <a:cubicBezTo>
                  <a:pt x="1463" y="554"/>
                  <a:pt x="1463" y="554"/>
                  <a:pt x="1463" y="554"/>
                </a:cubicBezTo>
                <a:cubicBezTo>
                  <a:pt x="1457" y="552"/>
                  <a:pt x="1457" y="552"/>
                  <a:pt x="1457" y="552"/>
                </a:cubicBezTo>
                <a:cubicBezTo>
                  <a:pt x="1457" y="554"/>
                  <a:pt x="1457" y="554"/>
                  <a:pt x="1457" y="554"/>
                </a:cubicBezTo>
                <a:cubicBezTo>
                  <a:pt x="1451" y="554"/>
                  <a:pt x="1451" y="554"/>
                  <a:pt x="1451" y="554"/>
                </a:cubicBezTo>
                <a:cubicBezTo>
                  <a:pt x="1452" y="555"/>
                  <a:pt x="1452" y="555"/>
                  <a:pt x="1452" y="555"/>
                </a:cubicBezTo>
                <a:cubicBezTo>
                  <a:pt x="1450" y="555"/>
                  <a:pt x="1450" y="555"/>
                  <a:pt x="1450" y="555"/>
                </a:cubicBezTo>
                <a:cubicBezTo>
                  <a:pt x="1448" y="557"/>
                  <a:pt x="1448" y="557"/>
                  <a:pt x="1448" y="557"/>
                </a:cubicBezTo>
                <a:cubicBezTo>
                  <a:pt x="1452" y="561"/>
                  <a:pt x="1452" y="561"/>
                  <a:pt x="1452" y="561"/>
                </a:cubicBezTo>
                <a:cubicBezTo>
                  <a:pt x="1451" y="562"/>
                  <a:pt x="1451" y="562"/>
                  <a:pt x="1451" y="562"/>
                </a:cubicBezTo>
                <a:cubicBezTo>
                  <a:pt x="1450" y="559"/>
                  <a:pt x="1450" y="559"/>
                  <a:pt x="1450" y="559"/>
                </a:cubicBezTo>
                <a:cubicBezTo>
                  <a:pt x="1449" y="560"/>
                  <a:pt x="1449" y="560"/>
                  <a:pt x="1449" y="560"/>
                </a:cubicBezTo>
                <a:cubicBezTo>
                  <a:pt x="1444" y="563"/>
                  <a:pt x="1444" y="563"/>
                  <a:pt x="1444" y="563"/>
                </a:cubicBezTo>
                <a:cubicBezTo>
                  <a:pt x="1443" y="562"/>
                  <a:pt x="1443" y="562"/>
                  <a:pt x="1443" y="562"/>
                </a:cubicBezTo>
                <a:cubicBezTo>
                  <a:pt x="1441" y="564"/>
                  <a:pt x="1441" y="564"/>
                  <a:pt x="1441" y="564"/>
                </a:cubicBezTo>
                <a:cubicBezTo>
                  <a:pt x="1439" y="564"/>
                  <a:pt x="1439" y="564"/>
                  <a:pt x="1439" y="564"/>
                </a:cubicBezTo>
                <a:cubicBezTo>
                  <a:pt x="1440" y="563"/>
                  <a:pt x="1437" y="563"/>
                  <a:pt x="1439" y="562"/>
                </a:cubicBezTo>
                <a:cubicBezTo>
                  <a:pt x="1437" y="562"/>
                  <a:pt x="1437" y="562"/>
                  <a:pt x="1437" y="562"/>
                </a:cubicBezTo>
                <a:cubicBezTo>
                  <a:pt x="1435" y="564"/>
                  <a:pt x="1435" y="564"/>
                  <a:pt x="1435" y="564"/>
                </a:cubicBezTo>
                <a:cubicBezTo>
                  <a:pt x="1434" y="566"/>
                  <a:pt x="1434" y="566"/>
                  <a:pt x="1434" y="566"/>
                </a:cubicBezTo>
                <a:cubicBezTo>
                  <a:pt x="1433" y="566"/>
                  <a:pt x="1429" y="563"/>
                  <a:pt x="1430" y="567"/>
                </a:cubicBezTo>
                <a:cubicBezTo>
                  <a:pt x="1429" y="567"/>
                  <a:pt x="1439" y="564"/>
                  <a:pt x="1427" y="568"/>
                </a:cubicBezTo>
                <a:cubicBezTo>
                  <a:pt x="1425" y="567"/>
                  <a:pt x="1425" y="567"/>
                  <a:pt x="1425" y="567"/>
                </a:cubicBezTo>
                <a:cubicBezTo>
                  <a:pt x="1407" y="576"/>
                  <a:pt x="1407" y="576"/>
                  <a:pt x="1407" y="576"/>
                </a:cubicBezTo>
                <a:cubicBezTo>
                  <a:pt x="1398" y="580"/>
                  <a:pt x="1398" y="580"/>
                  <a:pt x="1398" y="580"/>
                </a:cubicBezTo>
                <a:cubicBezTo>
                  <a:pt x="1398" y="581"/>
                  <a:pt x="1398" y="581"/>
                  <a:pt x="1398" y="581"/>
                </a:cubicBezTo>
                <a:cubicBezTo>
                  <a:pt x="1393" y="583"/>
                  <a:pt x="1393" y="583"/>
                  <a:pt x="1393" y="583"/>
                </a:cubicBezTo>
                <a:cubicBezTo>
                  <a:pt x="1392" y="586"/>
                  <a:pt x="1392" y="586"/>
                  <a:pt x="1392" y="586"/>
                </a:cubicBezTo>
                <a:cubicBezTo>
                  <a:pt x="1395" y="587"/>
                  <a:pt x="1395" y="587"/>
                  <a:pt x="1395" y="587"/>
                </a:cubicBezTo>
                <a:cubicBezTo>
                  <a:pt x="1399" y="586"/>
                  <a:pt x="1397" y="586"/>
                  <a:pt x="1401" y="585"/>
                </a:cubicBezTo>
                <a:cubicBezTo>
                  <a:pt x="1402" y="585"/>
                  <a:pt x="1402" y="585"/>
                  <a:pt x="1402" y="585"/>
                </a:cubicBezTo>
                <a:cubicBezTo>
                  <a:pt x="1403" y="584"/>
                  <a:pt x="1403" y="584"/>
                  <a:pt x="1403" y="584"/>
                </a:cubicBezTo>
                <a:cubicBezTo>
                  <a:pt x="1402" y="584"/>
                  <a:pt x="1402" y="585"/>
                  <a:pt x="1401" y="584"/>
                </a:cubicBezTo>
                <a:cubicBezTo>
                  <a:pt x="1403" y="583"/>
                  <a:pt x="1403" y="583"/>
                  <a:pt x="1403" y="583"/>
                </a:cubicBezTo>
                <a:cubicBezTo>
                  <a:pt x="1402" y="582"/>
                  <a:pt x="1402" y="582"/>
                  <a:pt x="1402" y="582"/>
                </a:cubicBezTo>
                <a:cubicBezTo>
                  <a:pt x="1403" y="580"/>
                  <a:pt x="1388" y="585"/>
                  <a:pt x="1407" y="579"/>
                </a:cubicBezTo>
                <a:cubicBezTo>
                  <a:pt x="1408" y="580"/>
                  <a:pt x="1408" y="580"/>
                  <a:pt x="1408" y="580"/>
                </a:cubicBezTo>
                <a:cubicBezTo>
                  <a:pt x="1410" y="579"/>
                  <a:pt x="1410" y="579"/>
                  <a:pt x="1410" y="579"/>
                </a:cubicBezTo>
                <a:cubicBezTo>
                  <a:pt x="1409" y="578"/>
                  <a:pt x="1409" y="578"/>
                  <a:pt x="1409" y="578"/>
                </a:cubicBezTo>
                <a:cubicBezTo>
                  <a:pt x="1411" y="578"/>
                  <a:pt x="1411" y="578"/>
                  <a:pt x="1411" y="578"/>
                </a:cubicBezTo>
                <a:cubicBezTo>
                  <a:pt x="1410" y="580"/>
                  <a:pt x="1403" y="572"/>
                  <a:pt x="1407" y="584"/>
                </a:cubicBezTo>
                <a:cubicBezTo>
                  <a:pt x="1417" y="582"/>
                  <a:pt x="1417" y="582"/>
                  <a:pt x="1417" y="582"/>
                </a:cubicBezTo>
                <a:cubicBezTo>
                  <a:pt x="1420" y="580"/>
                  <a:pt x="1420" y="580"/>
                  <a:pt x="1420" y="580"/>
                </a:cubicBezTo>
                <a:cubicBezTo>
                  <a:pt x="1419" y="580"/>
                  <a:pt x="1417" y="578"/>
                  <a:pt x="1417" y="579"/>
                </a:cubicBezTo>
                <a:cubicBezTo>
                  <a:pt x="1417" y="579"/>
                  <a:pt x="1417" y="579"/>
                  <a:pt x="1417" y="579"/>
                </a:cubicBezTo>
                <a:cubicBezTo>
                  <a:pt x="1418" y="576"/>
                  <a:pt x="1418" y="576"/>
                  <a:pt x="1418" y="576"/>
                </a:cubicBezTo>
                <a:cubicBezTo>
                  <a:pt x="1418" y="575"/>
                  <a:pt x="1414" y="576"/>
                  <a:pt x="1417" y="573"/>
                </a:cubicBezTo>
                <a:cubicBezTo>
                  <a:pt x="1419" y="572"/>
                  <a:pt x="1419" y="572"/>
                  <a:pt x="1419" y="572"/>
                </a:cubicBezTo>
                <a:cubicBezTo>
                  <a:pt x="1420" y="573"/>
                  <a:pt x="1420" y="573"/>
                  <a:pt x="1420" y="573"/>
                </a:cubicBezTo>
                <a:cubicBezTo>
                  <a:pt x="1419" y="573"/>
                  <a:pt x="1424" y="568"/>
                  <a:pt x="1419" y="575"/>
                </a:cubicBezTo>
                <a:cubicBezTo>
                  <a:pt x="1421" y="576"/>
                  <a:pt x="1421" y="576"/>
                  <a:pt x="1421" y="576"/>
                </a:cubicBezTo>
                <a:cubicBezTo>
                  <a:pt x="1423" y="576"/>
                  <a:pt x="1423" y="576"/>
                  <a:pt x="1423" y="576"/>
                </a:cubicBezTo>
                <a:cubicBezTo>
                  <a:pt x="1420" y="577"/>
                  <a:pt x="1420" y="577"/>
                  <a:pt x="1420" y="577"/>
                </a:cubicBezTo>
                <a:cubicBezTo>
                  <a:pt x="1420" y="579"/>
                  <a:pt x="1420" y="579"/>
                  <a:pt x="1420" y="579"/>
                </a:cubicBezTo>
                <a:cubicBezTo>
                  <a:pt x="1423" y="580"/>
                  <a:pt x="1427" y="578"/>
                  <a:pt x="1428" y="579"/>
                </a:cubicBezTo>
                <a:cubicBezTo>
                  <a:pt x="1434" y="575"/>
                  <a:pt x="1434" y="575"/>
                  <a:pt x="1434" y="575"/>
                </a:cubicBezTo>
                <a:cubicBezTo>
                  <a:pt x="1435" y="575"/>
                  <a:pt x="1435" y="575"/>
                  <a:pt x="1435" y="575"/>
                </a:cubicBezTo>
                <a:cubicBezTo>
                  <a:pt x="1438" y="572"/>
                  <a:pt x="1438" y="572"/>
                  <a:pt x="1438" y="572"/>
                </a:cubicBezTo>
                <a:cubicBezTo>
                  <a:pt x="1438" y="572"/>
                  <a:pt x="1441" y="574"/>
                  <a:pt x="1437" y="572"/>
                </a:cubicBezTo>
                <a:cubicBezTo>
                  <a:pt x="1440" y="570"/>
                  <a:pt x="1440" y="570"/>
                  <a:pt x="1440" y="570"/>
                </a:cubicBezTo>
                <a:cubicBezTo>
                  <a:pt x="1444" y="573"/>
                  <a:pt x="1444" y="573"/>
                  <a:pt x="1444" y="573"/>
                </a:cubicBezTo>
                <a:cubicBezTo>
                  <a:pt x="1446" y="573"/>
                  <a:pt x="1446" y="573"/>
                  <a:pt x="1446" y="573"/>
                </a:cubicBezTo>
                <a:cubicBezTo>
                  <a:pt x="1446" y="572"/>
                  <a:pt x="1436" y="575"/>
                  <a:pt x="1447" y="569"/>
                </a:cubicBezTo>
                <a:cubicBezTo>
                  <a:pt x="1448" y="570"/>
                  <a:pt x="1448" y="570"/>
                  <a:pt x="1448" y="570"/>
                </a:cubicBezTo>
                <a:cubicBezTo>
                  <a:pt x="1449" y="568"/>
                  <a:pt x="1449" y="568"/>
                  <a:pt x="1449" y="568"/>
                </a:cubicBezTo>
                <a:cubicBezTo>
                  <a:pt x="1451" y="568"/>
                  <a:pt x="1451" y="568"/>
                  <a:pt x="1451" y="568"/>
                </a:cubicBezTo>
                <a:cubicBezTo>
                  <a:pt x="1450" y="571"/>
                  <a:pt x="1450" y="571"/>
                  <a:pt x="1450" y="571"/>
                </a:cubicBezTo>
                <a:cubicBezTo>
                  <a:pt x="1449" y="570"/>
                  <a:pt x="1453" y="571"/>
                  <a:pt x="1448" y="572"/>
                </a:cubicBezTo>
                <a:cubicBezTo>
                  <a:pt x="1451" y="576"/>
                  <a:pt x="1452" y="568"/>
                  <a:pt x="1456" y="571"/>
                </a:cubicBezTo>
                <a:cubicBezTo>
                  <a:pt x="1457" y="570"/>
                  <a:pt x="1457" y="570"/>
                  <a:pt x="1457" y="570"/>
                </a:cubicBezTo>
                <a:cubicBezTo>
                  <a:pt x="1463" y="569"/>
                  <a:pt x="1463" y="569"/>
                  <a:pt x="1463" y="569"/>
                </a:cubicBezTo>
                <a:cubicBezTo>
                  <a:pt x="1464" y="564"/>
                  <a:pt x="1464" y="564"/>
                  <a:pt x="1464" y="564"/>
                </a:cubicBezTo>
                <a:cubicBezTo>
                  <a:pt x="1465" y="562"/>
                  <a:pt x="1469" y="567"/>
                  <a:pt x="1469" y="563"/>
                </a:cubicBezTo>
                <a:cubicBezTo>
                  <a:pt x="1471" y="561"/>
                  <a:pt x="1471" y="561"/>
                  <a:pt x="1471" y="561"/>
                </a:cubicBezTo>
                <a:cubicBezTo>
                  <a:pt x="1472" y="562"/>
                  <a:pt x="1472" y="562"/>
                  <a:pt x="1472" y="562"/>
                </a:cubicBezTo>
                <a:cubicBezTo>
                  <a:pt x="1475" y="561"/>
                  <a:pt x="1475" y="561"/>
                  <a:pt x="1475" y="561"/>
                </a:cubicBezTo>
                <a:cubicBezTo>
                  <a:pt x="1476" y="564"/>
                  <a:pt x="1476" y="564"/>
                  <a:pt x="1476" y="564"/>
                </a:cubicBezTo>
                <a:cubicBezTo>
                  <a:pt x="1485" y="563"/>
                  <a:pt x="1485" y="563"/>
                  <a:pt x="1485" y="563"/>
                </a:cubicBezTo>
                <a:cubicBezTo>
                  <a:pt x="1488" y="559"/>
                  <a:pt x="1488" y="559"/>
                  <a:pt x="1488" y="559"/>
                </a:cubicBezTo>
                <a:cubicBezTo>
                  <a:pt x="1491" y="558"/>
                  <a:pt x="1491" y="558"/>
                  <a:pt x="1491" y="558"/>
                </a:cubicBezTo>
                <a:cubicBezTo>
                  <a:pt x="1492" y="559"/>
                  <a:pt x="1492" y="559"/>
                  <a:pt x="1492" y="559"/>
                </a:cubicBezTo>
                <a:cubicBezTo>
                  <a:pt x="1498" y="557"/>
                  <a:pt x="1498" y="557"/>
                  <a:pt x="1498" y="557"/>
                </a:cubicBezTo>
                <a:cubicBezTo>
                  <a:pt x="1499" y="556"/>
                  <a:pt x="1484" y="556"/>
                  <a:pt x="1502" y="560"/>
                </a:cubicBezTo>
                <a:cubicBezTo>
                  <a:pt x="1502" y="555"/>
                  <a:pt x="1502" y="555"/>
                  <a:pt x="1502" y="555"/>
                </a:cubicBezTo>
                <a:cubicBezTo>
                  <a:pt x="1509" y="555"/>
                  <a:pt x="1509" y="555"/>
                  <a:pt x="1509" y="555"/>
                </a:cubicBezTo>
                <a:cubicBezTo>
                  <a:pt x="1512" y="553"/>
                  <a:pt x="1512" y="553"/>
                  <a:pt x="1512" y="553"/>
                </a:cubicBezTo>
                <a:cubicBezTo>
                  <a:pt x="1513" y="554"/>
                  <a:pt x="1513" y="554"/>
                  <a:pt x="1513" y="554"/>
                </a:cubicBezTo>
                <a:cubicBezTo>
                  <a:pt x="1516" y="553"/>
                  <a:pt x="1516" y="553"/>
                  <a:pt x="1516" y="553"/>
                </a:cubicBezTo>
                <a:cubicBezTo>
                  <a:pt x="1517" y="551"/>
                  <a:pt x="1517" y="551"/>
                  <a:pt x="1517" y="551"/>
                </a:cubicBezTo>
                <a:cubicBezTo>
                  <a:pt x="1514" y="550"/>
                  <a:pt x="1514" y="550"/>
                  <a:pt x="1514" y="550"/>
                </a:cubicBezTo>
                <a:cubicBezTo>
                  <a:pt x="1512" y="552"/>
                  <a:pt x="1512" y="552"/>
                  <a:pt x="1512" y="552"/>
                </a:cubicBezTo>
                <a:cubicBezTo>
                  <a:pt x="1512" y="550"/>
                  <a:pt x="1512" y="550"/>
                  <a:pt x="1512" y="550"/>
                </a:cubicBezTo>
                <a:cubicBezTo>
                  <a:pt x="1516" y="550"/>
                  <a:pt x="1516" y="550"/>
                  <a:pt x="1516" y="550"/>
                </a:cubicBezTo>
                <a:cubicBezTo>
                  <a:pt x="1520" y="551"/>
                  <a:pt x="1520" y="551"/>
                  <a:pt x="1520" y="551"/>
                </a:cubicBezTo>
                <a:cubicBezTo>
                  <a:pt x="1522" y="548"/>
                  <a:pt x="1522" y="548"/>
                  <a:pt x="1522" y="548"/>
                </a:cubicBezTo>
                <a:cubicBezTo>
                  <a:pt x="1525" y="549"/>
                  <a:pt x="1525" y="549"/>
                  <a:pt x="1525" y="549"/>
                </a:cubicBezTo>
                <a:cubicBezTo>
                  <a:pt x="1526" y="549"/>
                  <a:pt x="1526" y="549"/>
                  <a:pt x="1526" y="549"/>
                </a:cubicBezTo>
                <a:cubicBezTo>
                  <a:pt x="1526" y="549"/>
                  <a:pt x="1515" y="552"/>
                  <a:pt x="1527" y="545"/>
                </a:cubicBezTo>
                <a:cubicBezTo>
                  <a:pt x="1527" y="545"/>
                  <a:pt x="1522" y="544"/>
                  <a:pt x="1527" y="547"/>
                </a:cubicBezTo>
                <a:cubicBezTo>
                  <a:pt x="1534" y="544"/>
                  <a:pt x="1534" y="544"/>
                  <a:pt x="1534" y="544"/>
                </a:cubicBezTo>
                <a:cubicBezTo>
                  <a:pt x="1534" y="544"/>
                  <a:pt x="1534" y="544"/>
                  <a:pt x="1534" y="544"/>
                </a:cubicBezTo>
                <a:cubicBezTo>
                  <a:pt x="1537" y="541"/>
                  <a:pt x="1537" y="541"/>
                  <a:pt x="1537" y="541"/>
                </a:cubicBezTo>
                <a:cubicBezTo>
                  <a:pt x="1538" y="542"/>
                  <a:pt x="1538" y="542"/>
                  <a:pt x="1538" y="542"/>
                </a:cubicBezTo>
                <a:cubicBezTo>
                  <a:pt x="1539" y="540"/>
                  <a:pt x="1539" y="540"/>
                  <a:pt x="1539" y="540"/>
                </a:cubicBezTo>
                <a:cubicBezTo>
                  <a:pt x="1543" y="544"/>
                  <a:pt x="1543" y="544"/>
                  <a:pt x="1543" y="544"/>
                </a:cubicBezTo>
                <a:cubicBezTo>
                  <a:pt x="1549" y="541"/>
                  <a:pt x="1549" y="541"/>
                  <a:pt x="1549" y="541"/>
                </a:cubicBezTo>
                <a:cubicBezTo>
                  <a:pt x="1549" y="539"/>
                  <a:pt x="1549" y="539"/>
                  <a:pt x="1549" y="539"/>
                </a:cubicBezTo>
                <a:cubicBezTo>
                  <a:pt x="1554" y="539"/>
                  <a:pt x="1554" y="539"/>
                  <a:pt x="1554" y="539"/>
                </a:cubicBezTo>
                <a:cubicBezTo>
                  <a:pt x="1554" y="538"/>
                  <a:pt x="1554" y="538"/>
                  <a:pt x="1554" y="538"/>
                </a:cubicBezTo>
                <a:cubicBezTo>
                  <a:pt x="1554" y="538"/>
                  <a:pt x="1556" y="537"/>
                  <a:pt x="1555" y="539"/>
                </a:cubicBezTo>
                <a:cubicBezTo>
                  <a:pt x="1558" y="536"/>
                  <a:pt x="1558" y="536"/>
                  <a:pt x="1558" y="536"/>
                </a:cubicBezTo>
                <a:cubicBezTo>
                  <a:pt x="1563" y="536"/>
                  <a:pt x="1563" y="536"/>
                  <a:pt x="1563" y="536"/>
                </a:cubicBezTo>
                <a:cubicBezTo>
                  <a:pt x="1566" y="539"/>
                  <a:pt x="1568" y="534"/>
                  <a:pt x="1569" y="535"/>
                </a:cubicBezTo>
                <a:cubicBezTo>
                  <a:pt x="1569" y="532"/>
                  <a:pt x="1572" y="537"/>
                  <a:pt x="1569" y="532"/>
                </a:cubicBezTo>
                <a:cubicBezTo>
                  <a:pt x="1572" y="532"/>
                  <a:pt x="1572" y="532"/>
                  <a:pt x="1572" y="532"/>
                </a:cubicBezTo>
                <a:cubicBezTo>
                  <a:pt x="1569" y="529"/>
                  <a:pt x="1569" y="529"/>
                  <a:pt x="1569" y="529"/>
                </a:cubicBezTo>
                <a:cubicBezTo>
                  <a:pt x="1575" y="529"/>
                  <a:pt x="1575" y="529"/>
                  <a:pt x="1575" y="529"/>
                </a:cubicBezTo>
                <a:cubicBezTo>
                  <a:pt x="1575" y="526"/>
                  <a:pt x="1575" y="526"/>
                  <a:pt x="1575" y="526"/>
                </a:cubicBezTo>
                <a:cubicBezTo>
                  <a:pt x="1576" y="526"/>
                  <a:pt x="1576" y="527"/>
                  <a:pt x="1577" y="526"/>
                </a:cubicBezTo>
                <a:cubicBezTo>
                  <a:pt x="1577" y="525"/>
                  <a:pt x="1577" y="525"/>
                  <a:pt x="1577" y="525"/>
                </a:cubicBezTo>
                <a:cubicBezTo>
                  <a:pt x="1572" y="525"/>
                  <a:pt x="1572" y="525"/>
                  <a:pt x="1572" y="525"/>
                </a:cubicBezTo>
                <a:cubicBezTo>
                  <a:pt x="1568" y="529"/>
                  <a:pt x="1568" y="529"/>
                  <a:pt x="1568" y="529"/>
                </a:cubicBezTo>
                <a:cubicBezTo>
                  <a:pt x="1568" y="531"/>
                  <a:pt x="1568" y="531"/>
                  <a:pt x="1568" y="531"/>
                </a:cubicBezTo>
                <a:cubicBezTo>
                  <a:pt x="1563" y="532"/>
                  <a:pt x="1563" y="532"/>
                  <a:pt x="1563" y="532"/>
                </a:cubicBezTo>
                <a:cubicBezTo>
                  <a:pt x="1559" y="531"/>
                  <a:pt x="1559" y="531"/>
                  <a:pt x="1559" y="531"/>
                </a:cubicBezTo>
                <a:cubicBezTo>
                  <a:pt x="1556" y="533"/>
                  <a:pt x="1556" y="533"/>
                  <a:pt x="1556" y="533"/>
                </a:cubicBezTo>
                <a:cubicBezTo>
                  <a:pt x="1557" y="533"/>
                  <a:pt x="1559" y="531"/>
                  <a:pt x="1561" y="535"/>
                </a:cubicBezTo>
                <a:cubicBezTo>
                  <a:pt x="1556" y="535"/>
                  <a:pt x="1556" y="535"/>
                  <a:pt x="1556" y="535"/>
                </a:cubicBezTo>
                <a:cubicBezTo>
                  <a:pt x="1550" y="538"/>
                  <a:pt x="1550" y="538"/>
                  <a:pt x="1550" y="538"/>
                </a:cubicBezTo>
                <a:cubicBezTo>
                  <a:pt x="1548" y="537"/>
                  <a:pt x="1548" y="537"/>
                  <a:pt x="1548" y="537"/>
                </a:cubicBezTo>
                <a:cubicBezTo>
                  <a:pt x="1548" y="540"/>
                  <a:pt x="1548" y="540"/>
                  <a:pt x="1548" y="540"/>
                </a:cubicBezTo>
                <a:cubicBezTo>
                  <a:pt x="1546" y="540"/>
                  <a:pt x="1546" y="540"/>
                  <a:pt x="1546" y="540"/>
                </a:cubicBezTo>
                <a:cubicBezTo>
                  <a:pt x="1546" y="538"/>
                  <a:pt x="1546" y="538"/>
                  <a:pt x="1546" y="538"/>
                </a:cubicBezTo>
                <a:cubicBezTo>
                  <a:pt x="1543" y="538"/>
                  <a:pt x="1543" y="538"/>
                  <a:pt x="1543" y="538"/>
                </a:cubicBezTo>
                <a:cubicBezTo>
                  <a:pt x="1544" y="534"/>
                  <a:pt x="1544" y="534"/>
                  <a:pt x="1544" y="534"/>
                </a:cubicBezTo>
                <a:cubicBezTo>
                  <a:pt x="1545" y="536"/>
                  <a:pt x="1545" y="536"/>
                  <a:pt x="1545" y="536"/>
                </a:cubicBezTo>
                <a:cubicBezTo>
                  <a:pt x="1549" y="536"/>
                  <a:pt x="1549" y="536"/>
                  <a:pt x="1549" y="536"/>
                </a:cubicBezTo>
                <a:cubicBezTo>
                  <a:pt x="1549" y="534"/>
                  <a:pt x="1549" y="534"/>
                  <a:pt x="1549" y="534"/>
                </a:cubicBezTo>
                <a:cubicBezTo>
                  <a:pt x="1545" y="534"/>
                  <a:pt x="1545" y="534"/>
                  <a:pt x="1545" y="534"/>
                </a:cubicBezTo>
                <a:cubicBezTo>
                  <a:pt x="1546" y="532"/>
                  <a:pt x="1546" y="532"/>
                  <a:pt x="1546" y="532"/>
                </a:cubicBezTo>
                <a:cubicBezTo>
                  <a:pt x="1546" y="532"/>
                  <a:pt x="1546" y="532"/>
                  <a:pt x="1546" y="532"/>
                </a:cubicBezTo>
                <a:cubicBezTo>
                  <a:pt x="1555" y="528"/>
                  <a:pt x="1555" y="528"/>
                  <a:pt x="1555" y="528"/>
                </a:cubicBezTo>
                <a:cubicBezTo>
                  <a:pt x="1556" y="529"/>
                  <a:pt x="1556" y="529"/>
                  <a:pt x="1556" y="529"/>
                </a:cubicBezTo>
                <a:cubicBezTo>
                  <a:pt x="1561" y="525"/>
                  <a:pt x="1561" y="525"/>
                  <a:pt x="1561" y="525"/>
                </a:cubicBezTo>
                <a:cubicBezTo>
                  <a:pt x="1565" y="525"/>
                  <a:pt x="1565" y="525"/>
                  <a:pt x="1565" y="525"/>
                </a:cubicBezTo>
                <a:cubicBezTo>
                  <a:pt x="1564" y="525"/>
                  <a:pt x="1564" y="525"/>
                  <a:pt x="1564" y="525"/>
                </a:cubicBezTo>
                <a:cubicBezTo>
                  <a:pt x="1567" y="526"/>
                  <a:pt x="1567" y="526"/>
                  <a:pt x="1567" y="526"/>
                </a:cubicBezTo>
                <a:cubicBezTo>
                  <a:pt x="1571" y="525"/>
                  <a:pt x="1571" y="525"/>
                  <a:pt x="1571" y="525"/>
                </a:cubicBezTo>
                <a:cubicBezTo>
                  <a:pt x="1571" y="523"/>
                  <a:pt x="1571" y="523"/>
                  <a:pt x="1571" y="523"/>
                </a:cubicBezTo>
                <a:cubicBezTo>
                  <a:pt x="1573" y="523"/>
                  <a:pt x="1573" y="523"/>
                  <a:pt x="1573" y="523"/>
                </a:cubicBezTo>
                <a:cubicBezTo>
                  <a:pt x="1575" y="522"/>
                  <a:pt x="1575" y="522"/>
                  <a:pt x="1575" y="522"/>
                </a:cubicBezTo>
                <a:cubicBezTo>
                  <a:pt x="1573" y="521"/>
                  <a:pt x="1573" y="521"/>
                  <a:pt x="1573" y="521"/>
                </a:cubicBezTo>
                <a:cubicBezTo>
                  <a:pt x="1576" y="520"/>
                  <a:pt x="1576" y="520"/>
                  <a:pt x="1576" y="520"/>
                </a:cubicBezTo>
                <a:cubicBezTo>
                  <a:pt x="1578" y="516"/>
                  <a:pt x="1578" y="516"/>
                  <a:pt x="1578" y="516"/>
                </a:cubicBezTo>
                <a:cubicBezTo>
                  <a:pt x="1582" y="516"/>
                  <a:pt x="1582" y="516"/>
                  <a:pt x="1582" y="516"/>
                </a:cubicBezTo>
                <a:cubicBezTo>
                  <a:pt x="1584" y="514"/>
                  <a:pt x="1584" y="514"/>
                  <a:pt x="1584" y="514"/>
                </a:cubicBezTo>
                <a:cubicBezTo>
                  <a:pt x="1585" y="516"/>
                  <a:pt x="1585" y="516"/>
                  <a:pt x="1585" y="516"/>
                </a:cubicBezTo>
                <a:cubicBezTo>
                  <a:pt x="1586" y="515"/>
                  <a:pt x="1586" y="515"/>
                  <a:pt x="1586" y="515"/>
                </a:cubicBezTo>
                <a:cubicBezTo>
                  <a:pt x="1585" y="520"/>
                  <a:pt x="1585" y="520"/>
                  <a:pt x="1585" y="520"/>
                </a:cubicBezTo>
                <a:cubicBezTo>
                  <a:pt x="1585" y="520"/>
                  <a:pt x="1585" y="520"/>
                  <a:pt x="1585" y="520"/>
                </a:cubicBezTo>
                <a:cubicBezTo>
                  <a:pt x="1585" y="518"/>
                  <a:pt x="1579" y="522"/>
                  <a:pt x="1583" y="517"/>
                </a:cubicBezTo>
                <a:cubicBezTo>
                  <a:pt x="1582" y="520"/>
                  <a:pt x="1582" y="520"/>
                  <a:pt x="1582" y="520"/>
                </a:cubicBezTo>
                <a:cubicBezTo>
                  <a:pt x="1577" y="521"/>
                  <a:pt x="1577" y="521"/>
                  <a:pt x="1577" y="521"/>
                </a:cubicBezTo>
                <a:cubicBezTo>
                  <a:pt x="1578" y="525"/>
                  <a:pt x="1578" y="525"/>
                  <a:pt x="1578" y="525"/>
                </a:cubicBezTo>
                <a:cubicBezTo>
                  <a:pt x="1581" y="525"/>
                  <a:pt x="1581" y="525"/>
                  <a:pt x="1581" y="525"/>
                </a:cubicBezTo>
                <a:cubicBezTo>
                  <a:pt x="1581" y="523"/>
                  <a:pt x="1583" y="527"/>
                  <a:pt x="1582" y="523"/>
                </a:cubicBezTo>
                <a:cubicBezTo>
                  <a:pt x="1583" y="525"/>
                  <a:pt x="1583" y="525"/>
                  <a:pt x="1583" y="525"/>
                </a:cubicBezTo>
                <a:cubicBezTo>
                  <a:pt x="1584" y="524"/>
                  <a:pt x="1593" y="529"/>
                  <a:pt x="1590" y="522"/>
                </a:cubicBezTo>
                <a:cubicBezTo>
                  <a:pt x="1593" y="520"/>
                  <a:pt x="1593" y="520"/>
                  <a:pt x="1593" y="520"/>
                </a:cubicBezTo>
                <a:cubicBezTo>
                  <a:pt x="1600" y="517"/>
                  <a:pt x="1600" y="517"/>
                  <a:pt x="1600" y="517"/>
                </a:cubicBezTo>
                <a:cubicBezTo>
                  <a:pt x="1599" y="515"/>
                  <a:pt x="1599" y="515"/>
                  <a:pt x="1599" y="515"/>
                </a:cubicBezTo>
                <a:cubicBezTo>
                  <a:pt x="1601" y="515"/>
                  <a:pt x="1601" y="515"/>
                  <a:pt x="1601" y="515"/>
                </a:cubicBezTo>
                <a:cubicBezTo>
                  <a:pt x="1600" y="517"/>
                  <a:pt x="1600" y="517"/>
                  <a:pt x="1600" y="517"/>
                </a:cubicBezTo>
                <a:cubicBezTo>
                  <a:pt x="1600" y="519"/>
                  <a:pt x="1600" y="519"/>
                  <a:pt x="1600" y="519"/>
                </a:cubicBezTo>
                <a:cubicBezTo>
                  <a:pt x="1594" y="522"/>
                  <a:pt x="1594" y="522"/>
                  <a:pt x="1594" y="522"/>
                </a:cubicBezTo>
                <a:cubicBezTo>
                  <a:pt x="1592" y="522"/>
                  <a:pt x="1597" y="520"/>
                  <a:pt x="1591" y="521"/>
                </a:cubicBezTo>
                <a:cubicBezTo>
                  <a:pt x="1588" y="525"/>
                  <a:pt x="1588" y="525"/>
                  <a:pt x="1588" y="525"/>
                </a:cubicBezTo>
                <a:cubicBezTo>
                  <a:pt x="1583" y="527"/>
                  <a:pt x="1619" y="508"/>
                  <a:pt x="1572" y="534"/>
                </a:cubicBezTo>
                <a:cubicBezTo>
                  <a:pt x="1563" y="539"/>
                  <a:pt x="1563" y="539"/>
                  <a:pt x="1563" y="539"/>
                </a:cubicBezTo>
                <a:cubicBezTo>
                  <a:pt x="1562" y="537"/>
                  <a:pt x="1562" y="537"/>
                  <a:pt x="1562" y="537"/>
                </a:cubicBezTo>
                <a:cubicBezTo>
                  <a:pt x="1555" y="545"/>
                  <a:pt x="1555" y="545"/>
                  <a:pt x="1555" y="545"/>
                </a:cubicBezTo>
                <a:cubicBezTo>
                  <a:pt x="1552" y="546"/>
                  <a:pt x="1552" y="546"/>
                  <a:pt x="1552" y="546"/>
                </a:cubicBezTo>
                <a:cubicBezTo>
                  <a:pt x="1552" y="545"/>
                  <a:pt x="1552" y="545"/>
                  <a:pt x="1552" y="545"/>
                </a:cubicBezTo>
                <a:cubicBezTo>
                  <a:pt x="1543" y="549"/>
                  <a:pt x="1543" y="549"/>
                  <a:pt x="1543" y="549"/>
                </a:cubicBezTo>
                <a:cubicBezTo>
                  <a:pt x="1543" y="549"/>
                  <a:pt x="1546" y="550"/>
                  <a:pt x="1542" y="550"/>
                </a:cubicBezTo>
                <a:cubicBezTo>
                  <a:pt x="1544" y="553"/>
                  <a:pt x="1550" y="546"/>
                  <a:pt x="1561" y="547"/>
                </a:cubicBezTo>
                <a:cubicBezTo>
                  <a:pt x="1559" y="547"/>
                  <a:pt x="1559" y="545"/>
                  <a:pt x="1561" y="545"/>
                </a:cubicBezTo>
                <a:cubicBezTo>
                  <a:pt x="1561" y="546"/>
                  <a:pt x="1561" y="546"/>
                  <a:pt x="1561" y="546"/>
                </a:cubicBezTo>
                <a:cubicBezTo>
                  <a:pt x="1557" y="546"/>
                  <a:pt x="1564" y="551"/>
                  <a:pt x="1564" y="543"/>
                </a:cubicBezTo>
                <a:cubicBezTo>
                  <a:pt x="1564" y="544"/>
                  <a:pt x="1564" y="544"/>
                  <a:pt x="1564" y="544"/>
                </a:cubicBezTo>
                <a:cubicBezTo>
                  <a:pt x="1566" y="543"/>
                  <a:pt x="1566" y="543"/>
                  <a:pt x="1566" y="543"/>
                </a:cubicBezTo>
                <a:cubicBezTo>
                  <a:pt x="1572" y="542"/>
                  <a:pt x="1572" y="542"/>
                  <a:pt x="1572" y="542"/>
                </a:cubicBezTo>
                <a:cubicBezTo>
                  <a:pt x="1569" y="544"/>
                  <a:pt x="1569" y="544"/>
                  <a:pt x="1569" y="544"/>
                </a:cubicBezTo>
                <a:cubicBezTo>
                  <a:pt x="1577" y="546"/>
                  <a:pt x="1577" y="546"/>
                  <a:pt x="1577" y="546"/>
                </a:cubicBezTo>
                <a:cubicBezTo>
                  <a:pt x="1578" y="545"/>
                  <a:pt x="1578" y="545"/>
                  <a:pt x="1578" y="545"/>
                </a:cubicBezTo>
                <a:cubicBezTo>
                  <a:pt x="1578" y="547"/>
                  <a:pt x="1578" y="547"/>
                  <a:pt x="1578" y="547"/>
                </a:cubicBezTo>
                <a:cubicBezTo>
                  <a:pt x="1579" y="547"/>
                  <a:pt x="1580" y="549"/>
                  <a:pt x="1581" y="547"/>
                </a:cubicBezTo>
                <a:cubicBezTo>
                  <a:pt x="1581" y="545"/>
                  <a:pt x="1581" y="545"/>
                  <a:pt x="1581" y="545"/>
                </a:cubicBezTo>
                <a:cubicBezTo>
                  <a:pt x="1584" y="543"/>
                  <a:pt x="1584" y="543"/>
                  <a:pt x="1584" y="543"/>
                </a:cubicBezTo>
                <a:cubicBezTo>
                  <a:pt x="1583" y="546"/>
                  <a:pt x="1583" y="546"/>
                  <a:pt x="1583" y="546"/>
                </a:cubicBezTo>
                <a:cubicBezTo>
                  <a:pt x="1588" y="546"/>
                  <a:pt x="1588" y="546"/>
                  <a:pt x="1588" y="546"/>
                </a:cubicBezTo>
                <a:cubicBezTo>
                  <a:pt x="1590" y="543"/>
                  <a:pt x="1590" y="543"/>
                  <a:pt x="1590" y="543"/>
                </a:cubicBezTo>
                <a:cubicBezTo>
                  <a:pt x="1591" y="543"/>
                  <a:pt x="1592" y="543"/>
                  <a:pt x="1593" y="543"/>
                </a:cubicBezTo>
                <a:cubicBezTo>
                  <a:pt x="1589" y="542"/>
                  <a:pt x="1589" y="542"/>
                  <a:pt x="1589" y="542"/>
                </a:cubicBezTo>
                <a:cubicBezTo>
                  <a:pt x="1588" y="542"/>
                  <a:pt x="1588" y="542"/>
                  <a:pt x="1588" y="542"/>
                </a:cubicBezTo>
                <a:cubicBezTo>
                  <a:pt x="1589" y="541"/>
                  <a:pt x="1589" y="541"/>
                  <a:pt x="1589" y="541"/>
                </a:cubicBezTo>
                <a:cubicBezTo>
                  <a:pt x="1587" y="540"/>
                  <a:pt x="1587" y="540"/>
                  <a:pt x="1587" y="540"/>
                </a:cubicBezTo>
                <a:cubicBezTo>
                  <a:pt x="1587" y="536"/>
                  <a:pt x="1587" y="536"/>
                  <a:pt x="1587" y="536"/>
                </a:cubicBezTo>
                <a:cubicBezTo>
                  <a:pt x="1590" y="537"/>
                  <a:pt x="1590" y="537"/>
                  <a:pt x="1590" y="537"/>
                </a:cubicBezTo>
                <a:cubicBezTo>
                  <a:pt x="1590" y="540"/>
                  <a:pt x="1590" y="540"/>
                  <a:pt x="1590" y="540"/>
                </a:cubicBezTo>
                <a:cubicBezTo>
                  <a:pt x="1594" y="539"/>
                  <a:pt x="1594" y="539"/>
                  <a:pt x="1594" y="539"/>
                </a:cubicBezTo>
                <a:cubicBezTo>
                  <a:pt x="1594" y="535"/>
                  <a:pt x="1594" y="535"/>
                  <a:pt x="1594" y="535"/>
                </a:cubicBezTo>
                <a:cubicBezTo>
                  <a:pt x="1597" y="535"/>
                  <a:pt x="1598" y="532"/>
                  <a:pt x="1601" y="535"/>
                </a:cubicBezTo>
                <a:cubicBezTo>
                  <a:pt x="1603" y="535"/>
                  <a:pt x="1604" y="531"/>
                  <a:pt x="1605" y="535"/>
                </a:cubicBezTo>
                <a:cubicBezTo>
                  <a:pt x="1603" y="538"/>
                  <a:pt x="1603" y="538"/>
                  <a:pt x="1603" y="538"/>
                </a:cubicBezTo>
                <a:cubicBezTo>
                  <a:pt x="1605" y="539"/>
                  <a:pt x="1605" y="539"/>
                  <a:pt x="1605" y="539"/>
                </a:cubicBezTo>
                <a:cubicBezTo>
                  <a:pt x="1614" y="535"/>
                  <a:pt x="1614" y="535"/>
                  <a:pt x="1614" y="535"/>
                </a:cubicBezTo>
                <a:cubicBezTo>
                  <a:pt x="1614" y="533"/>
                  <a:pt x="1614" y="533"/>
                  <a:pt x="1614" y="533"/>
                </a:cubicBezTo>
                <a:cubicBezTo>
                  <a:pt x="1623" y="531"/>
                  <a:pt x="1623" y="531"/>
                  <a:pt x="1623" y="531"/>
                </a:cubicBezTo>
                <a:cubicBezTo>
                  <a:pt x="1631" y="527"/>
                  <a:pt x="1631" y="527"/>
                  <a:pt x="1631" y="527"/>
                </a:cubicBezTo>
                <a:cubicBezTo>
                  <a:pt x="1636" y="527"/>
                  <a:pt x="1636" y="527"/>
                  <a:pt x="1636" y="527"/>
                </a:cubicBezTo>
                <a:cubicBezTo>
                  <a:pt x="1636" y="524"/>
                  <a:pt x="1636" y="524"/>
                  <a:pt x="1636" y="524"/>
                </a:cubicBezTo>
                <a:cubicBezTo>
                  <a:pt x="1640" y="524"/>
                  <a:pt x="1640" y="524"/>
                  <a:pt x="1640" y="524"/>
                </a:cubicBezTo>
                <a:cubicBezTo>
                  <a:pt x="1640" y="523"/>
                  <a:pt x="1639" y="523"/>
                  <a:pt x="1640" y="522"/>
                </a:cubicBezTo>
                <a:cubicBezTo>
                  <a:pt x="1641" y="524"/>
                  <a:pt x="1641" y="524"/>
                  <a:pt x="1641" y="524"/>
                </a:cubicBezTo>
                <a:cubicBezTo>
                  <a:pt x="1642" y="522"/>
                  <a:pt x="1644" y="524"/>
                  <a:pt x="1646" y="523"/>
                </a:cubicBezTo>
                <a:cubicBezTo>
                  <a:pt x="1647" y="524"/>
                  <a:pt x="1647" y="524"/>
                  <a:pt x="1647" y="524"/>
                </a:cubicBezTo>
                <a:cubicBezTo>
                  <a:pt x="1643" y="525"/>
                  <a:pt x="1643" y="525"/>
                  <a:pt x="1643" y="525"/>
                </a:cubicBezTo>
                <a:cubicBezTo>
                  <a:pt x="1647" y="522"/>
                  <a:pt x="1640" y="522"/>
                  <a:pt x="1636" y="528"/>
                </a:cubicBezTo>
                <a:cubicBezTo>
                  <a:pt x="1634" y="528"/>
                  <a:pt x="1631" y="528"/>
                  <a:pt x="1631" y="530"/>
                </a:cubicBezTo>
                <a:cubicBezTo>
                  <a:pt x="1631" y="531"/>
                  <a:pt x="1631" y="531"/>
                  <a:pt x="1631" y="531"/>
                </a:cubicBezTo>
                <a:cubicBezTo>
                  <a:pt x="1635" y="532"/>
                  <a:pt x="1635" y="532"/>
                  <a:pt x="1635" y="532"/>
                </a:cubicBezTo>
                <a:cubicBezTo>
                  <a:pt x="1639" y="531"/>
                  <a:pt x="1639" y="531"/>
                  <a:pt x="1639" y="531"/>
                </a:cubicBezTo>
                <a:cubicBezTo>
                  <a:pt x="1640" y="528"/>
                  <a:pt x="1640" y="528"/>
                  <a:pt x="1640" y="528"/>
                </a:cubicBezTo>
                <a:cubicBezTo>
                  <a:pt x="1644" y="528"/>
                  <a:pt x="1644" y="528"/>
                  <a:pt x="1644" y="528"/>
                </a:cubicBezTo>
                <a:cubicBezTo>
                  <a:pt x="1645" y="528"/>
                  <a:pt x="1640" y="528"/>
                  <a:pt x="1646" y="527"/>
                </a:cubicBezTo>
                <a:cubicBezTo>
                  <a:pt x="1640" y="532"/>
                  <a:pt x="1640" y="532"/>
                  <a:pt x="1640" y="532"/>
                </a:cubicBezTo>
                <a:cubicBezTo>
                  <a:pt x="1649" y="529"/>
                  <a:pt x="1649" y="529"/>
                  <a:pt x="1649" y="529"/>
                </a:cubicBezTo>
                <a:cubicBezTo>
                  <a:pt x="1650" y="529"/>
                  <a:pt x="1642" y="531"/>
                  <a:pt x="1653" y="529"/>
                </a:cubicBezTo>
                <a:cubicBezTo>
                  <a:pt x="1654" y="525"/>
                  <a:pt x="1632" y="538"/>
                  <a:pt x="1660" y="522"/>
                </a:cubicBezTo>
                <a:cubicBezTo>
                  <a:pt x="1661" y="522"/>
                  <a:pt x="1661" y="522"/>
                  <a:pt x="1661" y="522"/>
                </a:cubicBezTo>
                <a:cubicBezTo>
                  <a:pt x="1664" y="520"/>
                  <a:pt x="1664" y="520"/>
                  <a:pt x="1664" y="520"/>
                </a:cubicBezTo>
                <a:cubicBezTo>
                  <a:pt x="1660" y="517"/>
                  <a:pt x="1660" y="517"/>
                  <a:pt x="1660" y="517"/>
                </a:cubicBezTo>
                <a:cubicBezTo>
                  <a:pt x="1657" y="516"/>
                  <a:pt x="1659" y="522"/>
                  <a:pt x="1655" y="517"/>
                </a:cubicBezTo>
                <a:cubicBezTo>
                  <a:pt x="1654" y="518"/>
                  <a:pt x="1654" y="518"/>
                  <a:pt x="1654" y="518"/>
                </a:cubicBezTo>
                <a:cubicBezTo>
                  <a:pt x="1653" y="517"/>
                  <a:pt x="1653" y="517"/>
                  <a:pt x="1653" y="517"/>
                </a:cubicBezTo>
                <a:cubicBezTo>
                  <a:pt x="1655" y="515"/>
                  <a:pt x="1655" y="515"/>
                  <a:pt x="1655" y="515"/>
                </a:cubicBezTo>
                <a:cubicBezTo>
                  <a:pt x="1655" y="514"/>
                  <a:pt x="1655" y="514"/>
                  <a:pt x="1655" y="514"/>
                </a:cubicBezTo>
                <a:cubicBezTo>
                  <a:pt x="1657" y="511"/>
                  <a:pt x="1657" y="511"/>
                  <a:pt x="1657" y="511"/>
                </a:cubicBezTo>
                <a:cubicBezTo>
                  <a:pt x="1659" y="512"/>
                  <a:pt x="1659" y="512"/>
                  <a:pt x="1659" y="512"/>
                </a:cubicBezTo>
                <a:cubicBezTo>
                  <a:pt x="1659" y="513"/>
                  <a:pt x="1654" y="509"/>
                  <a:pt x="1658" y="515"/>
                </a:cubicBezTo>
                <a:cubicBezTo>
                  <a:pt x="1660" y="513"/>
                  <a:pt x="1660" y="513"/>
                  <a:pt x="1660" y="513"/>
                </a:cubicBezTo>
                <a:cubicBezTo>
                  <a:pt x="1660" y="515"/>
                  <a:pt x="1660" y="515"/>
                  <a:pt x="1660" y="515"/>
                </a:cubicBezTo>
                <a:cubicBezTo>
                  <a:pt x="1664" y="516"/>
                  <a:pt x="1664" y="516"/>
                  <a:pt x="1664" y="516"/>
                </a:cubicBezTo>
                <a:cubicBezTo>
                  <a:pt x="1667" y="515"/>
                  <a:pt x="1667" y="515"/>
                  <a:pt x="1667" y="515"/>
                </a:cubicBezTo>
                <a:cubicBezTo>
                  <a:pt x="1668" y="517"/>
                  <a:pt x="1668" y="517"/>
                  <a:pt x="1668" y="517"/>
                </a:cubicBezTo>
                <a:cubicBezTo>
                  <a:pt x="1673" y="514"/>
                  <a:pt x="1673" y="514"/>
                  <a:pt x="1673" y="514"/>
                </a:cubicBezTo>
                <a:cubicBezTo>
                  <a:pt x="1672" y="511"/>
                  <a:pt x="1672" y="511"/>
                  <a:pt x="1672" y="511"/>
                </a:cubicBezTo>
                <a:cubicBezTo>
                  <a:pt x="1674" y="509"/>
                  <a:pt x="1674" y="509"/>
                  <a:pt x="1674" y="509"/>
                </a:cubicBezTo>
                <a:cubicBezTo>
                  <a:pt x="1677" y="510"/>
                  <a:pt x="1677" y="510"/>
                  <a:pt x="1677" y="510"/>
                </a:cubicBezTo>
                <a:cubicBezTo>
                  <a:pt x="1679" y="507"/>
                  <a:pt x="1679" y="507"/>
                  <a:pt x="1679" y="507"/>
                </a:cubicBezTo>
                <a:cubicBezTo>
                  <a:pt x="1681" y="507"/>
                  <a:pt x="1681" y="507"/>
                  <a:pt x="1681" y="507"/>
                </a:cubicBezTo>
                <a:cubicBezTo>
                  <a:pt x="1681" y="512"/>
                  <a:pt x="1681" y="512"/>
                  <a:pt x="1681" y="512"/>
                </a:cubicBezTo>
                <a:cubicBezTo>
                  <a:pt x="1678" y="513"/>
                  <a:pt x="1678" y="513"/>
                  <a:pt x="1678" y="513"/>
                </a:cubicBezTo>
                <a:cubicBezTo>
                  <a:pt x="1679" y="514"/>
                  <a:pt x="1679" y="514"/>
                  <a:pt x="1679" y="514"/>
                </a:cubicBezTo>
                <a:cubicBezTo>
                  <a:pt x="1677" y="516"/>
                  <a:pt x="1677" y="516"/>
                  <a:pt x="1677" y="516"/>
                </a:cubicBezTo>
                <a:cubicBezTo>
                  <a:pt x="1678" y="519"/>
                  <a:pt x="1678" y="519"/>
                  <a:pt x="1678" y="519"/>
                </a:cubicBezTo>
                <a:cubicBezTo>
                  <a:pt x="1673" y="519"/>
                  <a:pt x="1673" y="519"/>
                  <a:pt x="1673" y="519"/>
                </a:cubicBezTo>
                <a:cubicBezTo>
                  <a:pt x="1672" y="519"/>
                  <a:pt x="1672" y="520"/>
                  <a:pt x="1675" y="521"/>
                </a:cubicBezTo>
                <a:cubicBezTo>
                  <a:pt x="1668" y="520"/>
                  <a:pt x="1668" y="520"/>
                  <a:pt x="1668" y="520"/>
                </a:cubicBezTo>
                <a:cubicBezTo>
                  <a:pt x="1670" y="522"/>
                  <a:pt x="1670" y="522"/>
                  <a:pt x="1670" y="522"/>
                </a:cubicBezTo>
                <a:cubicBezTo>
                  <a:pt x="1668" y="520"/>
                  <a:pt x="1666" y="527"/>
                  <a:pt x="1665" y="521"/>
                </a:cubicBezTo>
                <a:cubicBezTo>
                  <a:pt x="1657" y="528"/>
                  <a:pt x="1657" y="528"/>
                  <a:pt x="1657" y="528"/>
                </a:cubicBezTo>
                <a:cubicBezTo>
                  <a:pt x="1659" y="529"/>
                  <a:pt x="1659" y="529"/>
                  <a:pt x="1659" y="529"/>
                </a:cubicBezTo>
                <a:cubicBezTo>
                  <a:pt x="1667" y="527"/>
                  <a:pt x="1667" y="527"/>
                  <a:pt x="1667" y="527"/>
                </a:cubicBezTo>
                <a:cubicBezTo>
                  <a:pt x="1672" y="529"/>
                  <a:pt x="1672" y="529"/>
                  <a:pt x="1672" y="529"/>
                </a:cubicBezTo>
                <a:cubicBezTo>
                  <a:pt x="1679" y="527"/>
                  <a:pt x="1679" y="527"/>
                  <a:pt x="1679" y="527"/>
                </a:cubicBezTo>
                <a:cubicBezTo>
                  <a:pt x="1716" y="525"/>
                  <a:pt x="1716" y="525"/>
                  <a:pt x="1716" y="525"/>
                </a:cubicBezTo>
                <a:cubicBezTo>
                  <a:pt x="1721" y="525"/>
                  <a:pt x="1721" y="525"/>
                  <a:pt x="1721" y="525"/>
                </a:cubicBezTo>
                <a:cubicBezTo>
                  <a:pt x="1722" y="526"/>
                  <a:pt x="1722" y="526"/>
                  <a:pt x="1722" y="526"/>
                </a:cubicBezTo>
                <a:cubicBezTo>
                  <a:pt x="1714" y="528"/>
                  <a:pt x="1714" y="528"/>
                  <a:pt x="1714" y="528"/>
                </a:cubicBezTo>
                <a:cubicBezTo>
                  <a:pt x="1752" y="530"/>
                  <a:pt x="1752" y="530"/>
                  <a:pt x="1752" y="530"/>
                </a:cubicBezTo>
                <a:cubicBezTo>
                  <a:pt x="1771" y="528"/>
                  <a:pt x="1771" y="528"/>
                  <a:pt x="1771" y="528"/>
                </a:cubicBezTo>
                <a:cubicBezTo>
                  <a:pt x="1770" y="529"/>
                  <a:pt x="1770" y="529"/>
                  <a:pt x="1770" y="529"/>
                </a:cubicBezTo>
                <a:cubicBezTo>
                  <a:pt x="1771" y="531"/>
                  <a:pt x="1771" y="531"/>
                  <a:pt x="1771" y="531"/>
                </a:cubicBezTo>
                <a:cubicBezTo>
                  <a:pt x="1756" y="532"/>
                  <a:pt x="1756" y="532"/>
                  <a:pt x="1756" y="532"/>
                </a:cubicBezTo>
                <a:cubicBezTo>
                  <a:pt x="1757" y="536"/>
                  <a:pt x="1757" y="536"/>
                  <a:pt x="1757" y="536"/>
                </a:cubicBezTo>
                <a:cubicBezTo>
                  <a:pt x="1757" y="539"/>
                  <a:pt x="1757" y="539"/>
                  <a:pt x="1757" y="539"/>
                </a:cubicBezTo>
                <a:cubicBezTo>
                  <a:pt x="1756" y="539"/>
                  <a:pt x="1756" y="539"/>
                  <a:pt x="1756" y="539"/>
                </a:cubicBezTo>
                <a:cubicBezTo>
                  <a:pt x="1755" y="540"/>
                  <a:pt x="1755" y="540"/>
                  <a:pt x="1755" y="540"/>
                </a:cubicBezTo>
                <a:cubicBezTo>
                  <a:pt x="1757" y="541"/>
                  <a:pt x="1757" y="541"/>
                  <a:pt x="1757" y="541"/>
                </a:cubicBezTo>
                <a:cubicBezTo>
                  <a:pt x="1753" y="542"/>
                  <a:pt x="1753" y="542"/>
                  <a:pt x="1753" y="542"/>
                </a:cubicBezTo>
                <a:cubicBezTo>
                  <a:pt x="1751" y="540"/>
                  <a:pt x="1751" y="540"/>
                  <a:pt x="1751" y="540"/>
                </a:cubicBezTo>
                <a:cubicBezTo>
                  <a:pt x="1749" y="542"/>
                  <a:pt x="1749" y="542"/>
                  <a:pt x="1749" y="542"/>
                </a:cubicBezTo>
                <a:cubicBezTo>
                  <a:pt x="1744" y="542"/>
                  <a:pt x="1744" y="542"/>
                  <a:pt x="1744" y="542"/>
                </a:cubicBezTo>
                <a:cubicBezTo>
                  <a:pt x="1741" y="544"/>
                  <a:pt x="1741" y="544"/>
                  <a:pt x="1741" y="544"/>
                </a:cubicBezTo>
                <a:cubicBezTo>
                  <a:pt x="1742" y="543"/>
                  <a:pt x="1742" y="543"/>
                  <a:pt x="1742" y="543"/>
                </a:cubicBezTo>
                <a:cubicBezTo>
                  <a:pt x="1735" y="544"/>
                  <a:pt x="1735" y="544"/>
                  <a:pt x="1735" y="544"/>
                </a:cubicBezTo>
                <a:cubicBezTo>
                  <a:pt x="1732" y="546"/>
                  <a:pt x="1754" y="540"/>
                  <a:pt x="1728" y="547"/>
                </a:cubicBezTo>
                <a:cubicBezTo>
                  <a:pt x="1726" y="546"/>
                  <a:pt x="1726" y="546"/>
                  <a:pt x="1726" y="546"/>
                </a:cubicBezTo>
                <a:cubicBezTo>
                  <a:pt x="1725" y="546"/>
                  <a:pt x="1729" y="549"/>
                  <a:pt x="1724" y="547"/>
                </a:cubicBezTo>
                <a:cubicBezTo>
                  <a:pt x="1724" y="549"/>
                  <a:pt x="1724" y="549"/>
                  <a:pt x="1724" y="549"/>
                </a:cubicBezTo>
                <a:cubicBezTo>
                  <a:pt x="1721" y="550"/>
                  <a:pt x="1721" y="550"/>
                  <a:pt x="1721" y="550"/>
                </a:cubicBezTo>
                <a:cubicBezTo>
                  <a:pt x="1710" y="552"/>
                  <a:pt x="1710" y="552"/>
                  <a:pt x="1710" y="552"/>
                </a:cubicBezTo>
                <a:cubicBezTo>
                  <a:pt x="1706" y="554"/>
                  <a:pt x="1706" y="554"/>
                  <a:pt x="1706" y="554"/>
                </a:cubicBezTo>
                <a:cubicBezTo>
                  <a:pt x="1704" y="553"/>
                  <a:pt x="1704" y="553"/>
                  <a:pt x="1704" y="553"/>
                </a:cubicBezTo>
                <a:cubicBezTo>
                  <a:pt x="1700" y="553"/>
                  <a:pt x="1700" y="553"/>
                  <a:pt x="1700" y="553"/>
                </a:cubicBezTo>
                <a:cubicBezTo>
                  <a:pt x="1700" y="551"/>
                  <a:pt x="1697" y="554"/>
                  <a:pt x="1698" y="551"/>
                </a:cubicBezTo>
                <a:cubicBezTo>
                  <a:pt x="1695" y="555"/>
                  <a:pt x="1695" y="555"/>
                  <a:pt x="1695" y="555"/>
                </a:cubicBezTo>
                <a:cubicBezTo>
                  <a:pt x="1691" y="558"/>
                  <a:pt x="1691" y="558"/>
                  <a:pt x="1691" y="558"/>
                </a:cubicBezTo>
                <a:cubicBezTo>
                  <a:pt x="1691" y="557"/>
                  <a:pt x="1691" y="557"/>
                  <a:pt x="1691" y="557"/>
                </a:cubicBezTo>
                <a:cubicBezTo>
                  <a:pt x="1684" y="560"/>
                  <a:pt x="1684" y="560"/>
                  <a:pt x="1684" y="560"/>
                </a:cubicBezTo>
                <a:cubicBezTo>
                  <a:pt x="1683" y="561"/>
                  <a:pt x="1683" y="561"/>
                  <a:pt x="1683" y="561"/>
                </a:cubicBezTo>
                <a:cubicBezTo>
                  <a:pt x="1686" y="563"/>
                  <a:pt x="1686" y="563"/>
                  <a:pt x="1686" y="563"/>
                </a:cubicBezTo>
                <a:cubicBezTo>
                  <a:pt x="1708" y="558"/>
                  <a:pt x="1708" y="558"/>
                  <a:pt x="1708" y="558"/>
                </a:cubicBezTo>
                <a:cubicBezTo>
                  <a:pt x="1716" y="556"/>
                  <a:pt x="1716" y="556"/>
                  <a:pt x="1716" y="556"/>
                </a:cubicBezTo>
                <a:cubicBezTo>
                  <a:pt x="1730" y="557"/>
                  <a:pt x="1730" y="557"/>
                  <a:pt x="1730" y="557"/>
                </a:cubicBezTo>
                <a:cubicBezTo>
                  <a:pt x="1732" y="556"/>
                  <a:pt x="1732" y="556"/>
                  <a:pt x="1732" y="556"/>
                </a:cubicBezTo>
                <a:cubicBezTo>
                  <a:pt x="1736" y="557"/>
                  <a:pt x="1736" y="557"/>
                  <a:pt x="1736" y="557"/>
                </a:cubicBezTo>
                <a:cubicBezTo>
                  <a:pt x="1736" y="560"/>
                  <a:pt x="1736" y="560"/>
                  <a:pt x="1736" y="560"/>
                </a:cubicBezTo>
                <a:cubicBezTo>
                  <a:pt x="1732" y="562"/>
                  <a:pt x="1732" y="562"/>
                  <a:pt x="1732" y="562"/>
                </a:cubicBezTo>
                <a:cubicBezTo>
                  <a:pt x="1725" y="562"/>
                  <a:pt x="1725" y="562"/>
                  <a:pt x="1725" y="562"/>
                </a:cubicBezTo>
                <a:cubicBezTo>
                  <a:pt x="1724" y="561"/>
                  <a:pt x="1724" y="561"/>
                  <a:pt x="1724" y="561"/>
                </a:cubicBezTo>
                <a:cubicBezTo>
                  <a:pt x="1714" y="564"/>
                  <a:pt x="1714" y="564"/>
                  <a:pt x="1714" y="564"/>
                </a:cubicBezTo>
                <a:cubicBezTo>
                  <a:pt x="1708" y="563"/>
                  <a:pt x="1708" y="563"/>
                  <a:pt x="1708" y="563"/>
                </a:cubicBezTo>
                <a:cubicBezTo>
                  <a:pt x="1700" y="564"/>
                  <a:pt x="1700" y="564"/>
                  <a:pt x="1700" y="564"/>
                </a:cubicBezTo>
                <a:cubicBezTo>
                  <a:pt x="1701" y="564"/>
                  <a:pt x="1701" y="564"/>
                  <a:pt x="1701" y="564"/>
                </a:cubicBezTo>
                <a:cubicBezTo>
                  <a:pt x="1698" y="568"/>
                  <a:pt x="1698" y="568"/>
                  <a:pt x="1698" y="568"/>
                </a:cubicBezTo>
                <a:cubicBezTo>
                  <a:pt x="1697" y="566"/>
                  <a:pt x="1697" y="566"/>
                  <a:pt x="1697" y="566"/>
                </a:cubicBezTo>
                <a:cubicBezTo>
                  <a:pt x="1694" y="567"/>
                  <a:pt x="1694" y="567"/>
                  <a:pt x="1694" y="567"/>
                </a:cubicBezTo>
                <a:cubicBezTo>
                  <a:pt x="1695" y="568"/>
                  <a:pt x="1693" y="566"/>
                  <a:pt x="1693" y="569"/>
                </a:cubicBezTo>
                <a:cubicBezTo>
                  <a:pt x="1709" y="567"/>
                  <a:pt x="1709" y="567"/>
                  <a:pt x="1709" y="567"/>
                </a:cubicBezTo>
                <a:cubicBezTo>
                  <a:pt x="1708" y="568"/>
                  <a:pt x="1708" y="568"/>
                  <a:pt x="1708" y="568"/>
                </a:cubicBezTo>
                <a:cubicBezTo>
                  <a:pt x="1709" y="569"/>
                  <a:pt x="1709" y="569"/>
                  <a:pt x="1709" y="569"/>
                </a:cubicBezTo>
                <a:cubicBezTo>
                  <a:pt x="1706" y="568"/>
                  <a:pt x="1706" y="568"/>
                  <a:pt x="1706" y="568"/>
                </a:cubicBezTo>
                <a:cubicBezTo>
                  <a:pt x="1704" y="571"/>
                  <a:pt x="1704" y="571"/>
                  <a:pt x="1704" y="571"/>
                </a:cubicBezTo>
                <a:cubicBezTo>
                  <a:pt x="1707" y="576"/>
                  <a:pt x="1707" y="576"/>
                  <a:pt x="1707" y="576"/>
                </a:cubicBezTo>
                <a:cubicBezTo>
                  <a:pt x="1714" y="575"/>
                  <a:pt x="1714" y="575"/>
                  <a:pt x="1714" y="575"/>
                </a:cubicBezTo>
                <a:cubicBezTo>
                  <a:pt x="1715" y="573"/>
                  <a:pt x="1715" y="573"/>
                  <a:pt x="1715" y="573"/>
                </a:cubicBezTo>
                <a:cubicBezTo>
                  <a:pt x="1720" y="573"/>
                  <a:pt x="1720" y="573"/>
                  <a:pt x="1720" y="573"/>
                </a:cubicBezTo>
                <a:cubicBezTo>
                  <a:pt x="1720" y="572"/>
                  <a:pt x="1720" y="572"/>
                  <a:pt x="1720" y="572"/>
                </a:cubicBezTo>
                <a:cubicBezTo>
                  <a:pt x="1720" y="574"/>
                  <a:pt x="1720" y="574"/>
                  <a:pt x="1720" y="574"/>
                </a:cubicBezTo>
                <a:cubicBezTo>
                  <a:pt x="1724" y="574"/>
                  <a:pt x="1724" y="574"/>
                  <a:pt x="1724" y="574"/>
                </a:cubicBezTo>
                <a:cubicBezTo>
                  <a:pt x="1724" y="575"/>
                  <a:pt x="1724" y="575"/>
                  <a:pt x="1724" y="575"/>
                </a:cubicBezTo>
                <a:cubicBezTo>
                  <a:pt x="1710" y="578"/>
                  <a:pt x="1710" y="578"/>
                  <a:pt x="1710" y="578"/>
                </a:cubicBezTo>
                <a:cubicBezTo>
                  <a:pt x="1710" y="579"/>
                  <a:pt x="1719" y="574"/>
                  <a:pt x="1707" y="580"/>
                </a:cubicBezTo>
                <a:cubicBezTo>
                  <a:pt x="1702" y="580"/>
                  <a:pt x="1702" y="580"/>
                  <a:pt x="1702" y="580"/>
                </a:cubicBezTo>
                <a:cubicBezTo>
                  <a:pt x="1701" y="577"/>
                  <a:pt x="1701" y="577"/>
                  <a:pt x="1701" y="577"/>
                </a:cubicBezTo>
                <a:cubicBezTo>
                  <a:pt x="1693" y="581"/>
                  <a:pt x="1693" y="581"/>
                  <a:pt x="1693" y="581"/>
                </a:cubicBezTo>
                <a:cubicBezTo>
                  <a:pt x="1687" y="581"/>
                  <a:pt x="1687" y="581"/>
                  <a:pt x="1687" y="581"/>
                </a:cubicBezTo>
                <a:cubicBezTo>
                  <a:pt x="1679" y="585"/>
                  <a:pt x="1679" y="585"/>
                  <a:pt x="1679" y="585"/>
                </a:cubicBezTo>
                <a:cubicBezTo>
                  <a:pt x="1678" y="586"/>
                  <a:pt x="1678" y="586"/>
                  <a:pt x="1678" y="586"/>
                </a:cubicBezTo>
                <a:cubicBezTo>
                  <a:pt x="1680" y="584"/>
                  <a:pt x="1680" y="584"/>
                  <a:pt x="1680" y="584"/>
                </a:cubicBezTo>
                <a:cubicBezTo>
                  <a:pt x="1677" y="579"/>
                  <a:pt x="1677" y="579"/>
                  <a:pt x="1677" y="579"/>
                </a:cubicBezTo>
                <a:cubicBezTo>
                  <a:pt x="1682" y="579"/>
                  <a:pt x="1682" y="579"/>
                  <a:pt x="1682" y="579"/>
                </a:cubicBezTo>
                <a:cubicBezTo>
                  <a:pt x="1679" y="577"/>
                  <a:pt x="1679" y="577"/>
                  <a:pt x="1679" y="577"/>
                </a:cubicBezTo>
                <a:cubicBezTo>
                  <a:pt x="1672" y="578"/>
                  <a:pt x="1672" y="578"/>
                  <a:pt x="1672" y="578"/>
                </a:cubicBezTo>
                <a:cubicBezTo>
                  <a:pt x="1669" y="574"/>
                  <a:pt x="1669" y="574"/>
                  <a:pt x="1669" y="574"/>
                </a:cubicBezTo>
                <a:cubicBezTo>
                  <a:pt x="1667" y="579"/>
                  <a:pt x="1667" y="579"/>
                  <a:pt x="1667" y="579"/>
                </a:cubicBezTo>
                <a:cubicBezTo>
                  <a:pt x="1656" y="581"/>
                  <a:pt x="1656" y="581"/>
                  <a:pt x="1656" y="581"/>
                </a:cubicBezTo>
                <a:cubicBezTo>
                  <a:pt x="1655" y="581"/>
                  <a:pt x="1654" y="581"/>
                  <a:pt x="1653" y="582"/>
                </a:cubicBezTo>
                <a:cubicBezTo>
                  <a:pt x="1646" y="583"/>
                  <a:pt x="1646" y="583"/>
                  <a:pt x="1646" y="583"/>
                </a:cubicBezTo>
                <a:cubicBezTo>
                  <a:pt x="1641" y="583"/>
                  <a:pt x="1641" y="583"/>
                  <a:pt x="1641" y="583"/>
                </a:cubicBezTo>
                <a:cubicBezTo>
                  <a:pt x="1641" y="583"/>
                  <a:pt x="1639" y="585"/>
                  <a:pt x="1641" y="581"/>
                </a:cubicBezTo>
                <a:cubicBezTo>
                  <a:pt x="1633" y="585"/>
                  <a:pt x="1633" y="585"/>
                  <a:pt x="1633" y="585"/>
                </a:cubicBezTo>
                <a:cubicBezTo>
                  <a:pt x="1631" y="583"/>
                  <a:pt x="1631" y="583"/>
                  <a:pt x="1631" y="583"/>
                </a:cubicBezTo>
                <a:cubicBezTo>
                  <a:pt x="1628" y="587"/>
                  <a:pt x="1628" y="587"/>
                  <a:pt x="1628" y="587"/>
                </a:cubicBezTo>
                <a:cubicBezTo>
                  <a:pt x="1627" y="586"/>
                  <a:pt x="1627" y="586"/>
                  <a:pt x="1627" y="586"/>
                </a:cubicBezTo>
                <a:cubicBezTo>
                  <a:pt x="1626" y="591"/>
                  <a:pt x="1627" y="583"/>
                  <a:pt x="1622" y="587"/>
                </a:cubicBezTo>
                <a:cubicBezTo>
                  <a:pt x="1625" y="588"/>
                  <a:pt x="1625" y="588"/>
                  <a:pt x="1625" y="588"/>
                </a:cubicBezTo>
                <a:cubicBezTo>
                  <a:pt x="1628" y="590"/>
                  <a:pt x="1628" y="590"/>
                  <a:pt x="1628" y="590"/>
                </a:cubicBezTo>
                <a:cubicBezTo>
                  <a:pt x="1625" y="592"/>
                  <a:pt x="1625" y="592"/>
                  <a:pt x="1625" y="592"/>
                </a:cubicBezTo>
                <a:cubicBezTo>
                  <a:pt x="1631" y="593"/>
                  <a:pt x="1631" y="593"/>
                  <a:pt x="1631" y="593"/>
                </a:cubicBezTo>
                <a:cubicBezTo>
                  <a:pt x="1635" y="593"/>
                  <a:pt x="1635" y="593"/>
                  <a:pt x="1635" y="593"/>
                </a:cubicBezTo>
                <a:cubicBezTo>
                  <a:pt x="1639" y="590"/>
                  <a:pt x="1639" y="590"/>
                  <a:pt x="1639" y="590"/>
                </a:cubicBezTo>
                <a:cubicBezTo>
                  <a:pt x="1652" y="587"/>
                  <a:pt x="1652" y="587"/>
                  <a:pt x="1652" y="587"/>
                </a:cubicBezTo>
                <a:cubicBezTo>
                  <a:pt x="1653" y="587"/>
                  <a:pt x="1653" y="587"/>
                  <a:pt x="1653" y="587"/>
                </a:cubicBezTo>
                <a:cubicBezTo>
                  <a:pt x="1653" y="587"/>
                  <a:pt x="1653" y="587"/>
                  <a:pt x="1653" y="587"/>
                </a:cubicBezTo>
                <a:cubicBezTo>
                  <a:pt x="1642" y="591"/>
                  <a:pt x="1642" y="591"/>
                  <a:pt x="1642" y="591"/>
                </a:cubicBezTo>
                <a:cubicBezTo>
                  <a:pt x="1641" y="592"/>
                  <a:pt x="1645" y="590"/>
                  <a:pt x="1641" y="593"/>
                </a:cubicBezTo>
                <a:cubicBezTo>
                  <a:pt x="1642" y="594"/>
                  <a:pt x="1642" y="594"/>
                  <a:pt x="1642" y="594"/>
                </a:cubicBezTo>
                <a:cubicBezTo>
                  <a:pt x="1641" y="594"/>
                  <a:pt x="1641" y="594"/>
                  <a:pt x="1641" y="594"/>
                </a:cubicBezTo>
                <a:cubicBezTo>
                  <a:pt x="1641" y="596"/>
                  <a:pt x="1641" y="596"/>
                  <a:pt x="1641" y="596"/>
                </a:cubicBezTo>
                <a:cubicBezTo>
                  <a:pt x="1642" y="597"/>
                  <a:pt x="1642" y="597"/>
                  <a:pt x="1642" y="597"/>
                </a:cubicBezTo>
                <a:cubicBezTo>
                  <a:pt x="1643" y="596"/>
                  <a:pt x="1643" y="596"/>
                  <a:pt x="1643" y="596"/>
                </a:cubicBezTo>
                <a:cubicBezTo>
                  <a:pt x="1644" y="597"/>
                  <a:pt x="1644" y="597"/>
                  <a:pt x="1644" y="597"/>
                </a:cubicBezTo>
                <a:cubicBezTo>
                  <a:pt x="1650" y="595"/>
                  <a:pt x="1647" y="600"/>
                  <a:pt x="1665" y="597"/>
                </a:cubicBezTo>
                <a:cubicBezTo>
                  <a:pt x="1667" y="598"/>
                  <a:pt x="1667" y="598"/>
                  <a:pt x="1667" y="598"/>
                </a:cubicBezTo>
                <a:cubicBezTo>
                  <a:pt x="1662" y="600"/>
                  <a:pt x="1662" y="600"/>
                  <a:pt x="1662" y="600"/>
                </a:cubicBezTo>
                <a:cubicBezTo>
                  <a:pt x="1660" y="601"/>
                  <a:pt x="1660" y="601"/>
                  <a:pt x="1660" y="601"/>
                </a:cubicBezTo>
                <a:cubicBezTo>
                  <a:pt x="1662" y="603"/>
                  <a:pt x="1662" y="603"/>
                  <a:pt x="1662" y="603"/>
                </a:cubicBezTo>
                <a:cubicBezTo>
                  <a:pt x="1673" y="599"/>
                  <a:pt x="1673" y="599"/>
                  <a:pt x="1673" y="599"/>
                </a:cubicBezTo>
                <a:cubicBezTo>
                  <a:pt x="1679" y="599"/>
                  <a:pt x="1679" y="599"/>
                  <a:pt x="1679" y="599"/>
                </a:cubicBezTo>
                <a:cubicBezTo>
                  <a:pt x="1683" y="595"/>
                  <a:pt x="1685" y="599"/>
                  <a:pt x="1693" y="596"/>
                </a:cubicBezTo>
                <a:cubicBezTo>
                  <a:pt x="1705" y="594"/>
                  <a:pt x="1705" y="594"/>
                  <a:pt x="1705" y="594"/>
                </a:cubicBezTo>
                <a:cubicBezTo>
                  <a:pt x="1724" y="590"/>
                  <a:pt x="1724" y="590"/>
                  <a:pt x="1724" y="590"/>
                </a:cubicBezTo>
                <a:cubicBezTo>
                  <a:pt x="1733" y="593"/>
                  <a:pt x="1733" y="593"/>
                  <a:pt x="1733" y="593"/>
                </a:cubicBezTo>
                <a:cubicBezTo>
                  <a:pt x="1738" y="596"/>
                  <a:pt x="1738" y="596"/>
                  <a:pt x="1738" y="596"/>
                </a:cubicBezTo>
                <a:cubicBezTo>
                  <a:pt x="1740" y="596"/>
                  <a:pt x="1740" y="596"/>
                  <a:pt x="1740" y="596"/>
                </a:cubicBezTo>
                <a:cubicBezTo>
                  <a:pt x="1740" y="594"/>
                  <a:pt x="1740" y="594"/>
                  <a:pt x="1740" y="594"/>
                </a:cubicBezTo>
                <a:cubicBezTo>
                  <a:pt x="1740" y="596"/>
                  <a:pt x="1734" y="591"/>
                  <a:pt x="1742" y="596"/>
                </a:cubicBezTo>
                <a:cubicBezTo>
                  <a:pt x="1743" y="593"/>
                  <a:pt x="1743" y="593"/>
                  <a:pt x="1743" y="593"/>
                </a:cubicBezTo>
                <a:cubicBezTo>
                  <a:pt x="1747" y="592"/>
                  <a:pt x="1747" y="592"/>
                  <a:pt x="1747" y="592"/>
                </a:cubicBezTo>
                <a:cubicBezTo>
                  <a:pt x="1750" y="593"/>
                  <a:pt x="1750" y="593"/>
                  <a:pt x="1750" y="593"/>
                </a:cubicBezTo>
                <a:cubicBezTo>
                  <a:pt x="1755" y="591"/>
                  <a:pt x="1755" y="591"/>
                  <a:pt x="1755" y="591"/>
                </a:cubicBezTo>
                <a:cubicBezTo>
                  <a:pt x="1757" y="592"/>
                  <a:pt x="1757" y="592"/>
                  <a:pt x="1757" y="592"/>
                </a:cubicBezTo>
                <a:cubicBezTo>
                  <a:pt x="1772" y="589"/>
                  <a:pt x="1772" y="589"/>
                  <a:pt x="1772" y="589"/>
                </a:cubicBezTo>
                <a:cubicBezTo>
                  <a:pt x="1775" y="590"/>
                  <a:pt x="1775" y="590"/>
                  <a:pt x="1775" y="590"/>
                </a:cubicBezTo>
                <a:cubicBezTo>
                  <a:pt x="1773" y="592"/>
                  <a:pt x="1773" y="592"/>
                  <a:pt x="1773" y="592"/>
                </a:cubicBezTo>
                <a:cubicBezTo>
                  <a:pt x="1778" y="593"/>
                  <a:pt x="1778" y="593"/>
                  <a:pt x="1778" y="593"/>
                </a:cubicBezTo>
                <a:cubicBezTo>
                  <a:pt x="1775" y="596"/>
                  <a:pt x="1775" y="596"/>
                  <a:pt x="1775" y="596"/>
                </a:cubicBezTo>
                <a:cubicBezTo>
                  <a:pt x="1767" y="596"/>
                  <a:pt x="1767" y="596"/>
                  <a:pt x="1767" y="596"/>
                </a:cubicBezTo>
                <a:cubicBezTo>
                  <a:pt x="1767" y="596"/>
                  <a:pt x="1767" y="596"/>
                  <a:pt x="1767" y="596"/>
                </a:cubicBezTo>
                <a:cubicBezTo>
                  <a:pt x="1761" y="596"/>
                  <a:pt x="1761" y="596"/>
                  <a:pt x="1761" y="596"/>
                </a:cubicBezTo>
                <a:cubicBezTo>
                  <a:pt x="1762" y="599"/>
                  <a:pt x="1762" y="599"/>
                  <a:pt x="1762" y="599"/>
                </a:cubicBezTo>
                <a:cubicBezTo>
                  <a:pt x="1756" y="599"/>
                  <a:pt x="1756" y="599"/>
                  <a:pt x="1756" y="599"/>
                </a:cubicBezTo>
                <a:cubicBezTo>
                  <a:pt x="1748" y="603"/>
                  <a:pt x="1748" y="603"/>
                  <a:pt x="1748" y="603"/>
                </a:cubicBezTo>
                <a:cubicBezTo>
                  <a:pt x="1736" y="608"/>
                  <a:pt x="1736" y="608"/>
                  <a:pt x="1736" y="608"/>
                </a:cubicBezTo>
                <a:cubicBezTo>
                  <a:pt x="1734" y="607"/>
                  <a:pt x="1734" y="607"/>
                  <a:pt x="1734" y="607"/>
                </a:cubicBezTo>
                <a:cubicBezTo>
                  <a:pt x="1733" y="607"/>
                  <a:pt x="1733" y="607"/>
                  <a:pt x="1733" y="607"/>
                </a:cubicBezTo>
                <a:cubicBezTo>
                  <a:pt x="1732" y="609"/>
                  <a:pt x="1732" y="609"/>
                  <a:pt x="1732" y="609"/>
                </a:cubicBezTo>
                <a:cubicBezTo>
                  <a:pt x="1729" y="608"/>
                  <a:pt x="1729" y="608"/>
                  <a:pt x="1729" y="608"/>
                </a:cubicBezTo>
                <a:cubicBezTo>
                  <a:pt x="1727" y="609"/>
                  <a:pt x="1727" y="609"/>
                  <a:pt x="1727" y="609"/>
                </a:cubicBezTo>
                <a:cubicBezTo>
                  <a:pt x="1729" y="610"/>
                  <a:pt x="1729" y="610"/>
                  <a:pt x="1729" y="610"/>
                </a:cubicBezTo>
                <a:cubicBezTo>
                  <a:pt x="1720" y="612"/>
                  <a:pt x="1720" y="612"/>
                  <a:pt x="1720" y="612"/>
                </a:cubicBezTo>
                <a:cubicBezTo>
                  <a:pt x="1715" y="616"/>
                  <a:pt x="1715" y="616"/>
                  <a:pt x="1715" y="616"/>
                </a:cubicBezTo>
                <a:cubicBezTo>
                  <a:pt x="1702" y="620"/>
                  <a:pt x="1702" y="620"/>
                  <a:pt x="1702" y="620"/>
                </a:cubicBezTo>
                <a:cubicBezTo>
                  <a:pt x="1701" y="619"/>
                  <a:pt x="1701" y="619"/>
                  <a:pt x="1701" y="619"/>
                </a:cubicBezTo>
                <a:cubicBezTo>
                  <a:pt x="1700" y="621"/>
                  <a:pt x="1700" y="621"/>
                  <a:pt x="1700" y="621"/>
                </a:cubicBezTo>
                <a:cubicBezTo>
                  <a:pt x="1703" y="620"/>
                  <a:pt x="1699" y="621"/>
                  <a:pt x="1699" y="618"/>
                </a:cubicBezTo>
                <a:cubicBezTo>
                  <a:pt x="1694" y="621"/>
                  <a:pt x="1694" y="621"/>
                  <a:pt x="1694" y="621"/>
                </a:cubicBezTo>
                <a:cubicBezTo>
                  <a:pt x="1693" y="620"/>
                  <a:pt x="1693" y="620"/>
                  <a:pt x="1693" y="620"/>
                </a:cubicBezTo>
                <a:cubicBezTo>
                  <a:pt x="1692" y="622"/>
                  <a:pt x="1692" y="622"/>
                  <a:pt x="1692" y="622"/>
                </a:cubicBezTo>
                <a:cubicBezTo>
                  <a:pt x="1693" y="626"/>
                  <a:pt x="1693" y="626"/>
                  <a:pt x="1693" y="626"/>
                </a:cubicBezTo>
                <a:cubicBezTo>
                  <a:pt x="1689" y="629"/>
                  <a:pt x="1708" y="630"/>
                  <a:pt x="1687" y="627"/>
                </a:cubicBezTo>
                <a:cubicBezTo>
                  <a:pt x="1691" y="629"/>
                  <a:pt x="1691" y="629"/>
                  <a:pt x="1691" y="629"/>
                </a:cubicBezTo>
                <a:cubicBezTo>
                  <a:pt x="1696" y="629"/>
                  <a:pt x="1696" y="629"/>
                  <a:pt x="1696" y="629"/>
                </a:cubicBezTo>
                <a:cubicBezTo>
                  <a:pt x="1697" y="628"/>
                  <a:pt x="1697" y="628"/>
                  <a:pt x="1697" y="628"/>
                </a:cubicBezTo>
                <a:cubicBezTo>
                  <a:pt x="1700" y="628"/>
                  <a:pt x="1698" y="625"/>
                  <a:pt x="1704" y="624"/>
                </a:cubicBezTo>
                <a:cubicBezTo>
                  <a:pt x="1706" y="625"/>
                  <a:pt x="1706" y="625"/>
                  <a:pt x="1706" y="625"/>
                </a:cubicBezTo>
                <a:cubicBezTo>
                  <a:pt x="1707" y="624"/>
                  <a:pt x="1707" y="624"/>
                  <a:pt x="1707" y="624"/>
                </a:cubicBezTo>
                <a:cubicBezTo>
                  <a:pt x="1712" y="625"/>
                  <a:pt x="1712" y="625"/>
                  <a:pt x="1712" y="625"/>
                </a:cubicBezTo>
                <a:cubicBezTo>
                  <a:pt x="1716" y="623"/>
                  <a:pt x="1716" y="623"/>
                  <a:pt x="1716" y="623"/>
                </a:cubicBezTo>
                <a:cubicBezTo>
                  <a:pt x="1719" y="624"/>
                  <a:pt x="1719" y="624"/>
                  <a:pt x="1719" y="624"/>
                </a:cubicBezTo>
                <a:cubicBezTo>
                  <a:pt x="1719" y="626"/>
                  <a:pt x="1719" y="626"/>
                  <a:pt x="1719" y="626"/>
                </a:cubicBezTo>
                <a:cubicBezTo>
                  <a:pt x="1717" y="629"/>
                  <a:pt x="1717" y="629"/>
                  <a:pt x="1717" y="629"/>
                </a:cubicBezTo>
                <a:cubicBezTo>
                  <a:pt x="1709" y="629"/>
                  <a:pt x="1709" y="629"/>
                  <a:pt x="1709" y="629"/>
                </a:cubicBezTo>
                <a:cubicBezTo>
                  <a:pt x="1705" y="632"/>
                  <a:pt x="1705" y="632"/>
                  <a:pt x="1705" y="632"/>
                </a:cubicBezTo>
                <a:cubicBezTo>
                  <a:pt x="1701" y="634"/>
                  <a:pt x="1701" y="634"/>
                  <a:pt x="1701" y="634"/>
                </a:cubicBezTo>
                <a:cubicBezTo>
                  <a:pt x="1700" y="633"/>
                  <a:pt x="1700" y="633"/>
                  <a:pt x="1700" y="633"/>
                </a:cubicBezTo>
                <a:cubicBezTo>
                  <a:pt x="1695" y="632"/>
                  <a:pt x="1695" y="632"/>
                  <a:pt x="1695" y="632"/>
                </a:cubicBezTo>
                <a:cubicBezTo>
                  <a:pt x="1693" y="632"/>
                  <a:pt x="1693" y="632"/>
                  <a:pt x="1693" y="632"/>
                </a:cubicBezTo>
                <a:cubicBezTo>
                  <a:pt x="1692" y="633"/>
                  <a:pt x="1692" y="633"/>
                  <a:pt x="1692" y="633"/>
                </a:cubicBezTo>
                <a:cubicBezTo>
                  <a:pt x="1696" y="636"/>
                  <a:pt x="1696" y="636"/>
                  <a:pt x="1696" y="636"/>
                </a:cubicBezTo>
                <a:cubicBezTo>
                  <a:pt x="1693" y="638"/>
                  <a:pt x="1693" y="638"/>
                  <a:pt x="1693" y="638"/>
                </a:cubicBezTo>
                <a:cubicBezTo>
                  <a:pt x="1687" y="638"/>
                  <a:pt x="1687" y="638"/>
                  <a:pt x="1687" y="638"/>
                </a:cubicBezTo>
                <a:cubicBezTo>
                  <a:pt x="1683" y="640"/>
                  <a:pt x="1683" y="640"/>
                  <a:pt x="1683" y="640"/>
                </a:cubicBezTo>
                <a:cubicBezTo>
                  <a:pt x="1680" y="640"/>
                  <a:pt x="1688" y="635"/>
                  <a:pt x="1678" y="642"/>
                </a:cubicBezTo>
                <a:cubicBezTo>
                  <a:pt x="1678" y="643"/>
                  <a:pt x="1678" y="643"/>
                  <a:pt x="1678" y="643"/>
                </a:cubicBezTo>
                <a:cubicBezTo>
                  <a:pt x="1684" y="642"/>
                  <a:pt x="1684" y="642"/>
                  <a:pt x="1684" y="642"/>
                </a:cubicBezTo>
                <a:cubicBezTo>
                  <a:pt x="1679" y="645"/>
                  <a:pt x="1679" y="645"/>
                  <a:pt x="1679" y="645"/>
                </a:cubicBezTo>
                <a:cubicBezTo>
                  <a:pt x="1681" y="646"/>
                  <a:pt x="1681" y="646"/>
                  <a:pt x="1681" y="646"/>
                </a:cubicBezTo>
                <a:cubicBezTo>
                  <a:pt x="1686" y="645"/>
                  <a:pt x="1686" y="645"/>
                  <a:pt x="1686" y="645"/>
                </a:cubicBezTo>
                <a:cubicBezTo>
                  <a:pt x="1686" y="647"/>
                  <a:pt x="1679" y="644"/>
                  <a:pt x="1687" y="648"/>
                </a:cubicBezTo>
                <a:cubicBezTo>
                  <a:pt x="1683" y="648"/>
                  <a:pt x="1683" y="648"/>
                  <a:pt x="1683" y="648"/>
                </a:cubicBezTo>
                <a:cubicBezTo>
                  <a:pt x="1683" y="649"/>
                  <a:pt x="1683" y="649"/>
                  <a:pt x="1683" y="649"/>
                </a:cubicBezTo>
                <a:cubicBezTo>
                  <a:pt x="1684" y="650"/>
                  <a:pt x="1684" y="650"/>
                  <a:pt x="1684" y="650"/>
                </a:cubicBezTo>
                <a:cubicBezTo>
                  <a:pt x="1681" y="649"/>
                  <a:pt x="1681" y="649"/>
                  <a:pt x="1681" y="649"/>
                </a:cubicBezTo>
                <a:cubicBezTo>
                  <a:pt x="1680" y="650"/>
                  <a:pt x="1680" y="650"/>
                  <a:pt x="1680" y="650"/>
                </a:cubicBezTo>
                <a:cubicBezTo>
                  <a:pt x="1677" y="646"/>
                  <a:pt x="1677" y="646"/>
                  <a:pt x="1677" y="646"/>
                </a:cubicBezTo>
                <a:cubicBezTo>
                  <a:pt x="1673" y="645"/>
                  <a:pt x="1673" y="645"/>
                  <a:pt x="1673" y="645"/>
                </a:cubicBezTo>
                <a:cubicBezTo>
                  <a:pt x="1676" y="644"/>
                  <a:pt x="1676" y="644"/>
                  <a:pt x="1676" y="644"/>
                </a:cubicBezTo>
                <a:cubicBezTo>
                  <a:pt x="1675" y="643"/>
                  <a:pt x="1673" y="650"/>
                  <a:pt x="1677" y="642"/>
                </a:cubicBezTo>
                <a:cubicBezTo>
                  <a:pt x="1670" y="642"/>
                  <a:pt x="1670" y="642"/>
                  <a:pt x="1670" y="642"/>
                </a:cubicBezTo>
                <a:cubicBezTo>
                  <a:pt x="1669" y="643"/>
                  <a:pt x="1669" y="643"/>
                  <a:pt x="1669" y="643"/>
                </a:cubicBezTo>
                <a:cubicBezTo>
                  <a:pt x="1660" y="644"/>
                  <a:pt x="1660" y="644"/>
                  <a:pt x="1660" y="644"/>
                </a:cubicBezTo>
                <a:cubicBezTo>
                  <a:pt x="1657" y="647"/>
                  <a:pt x="1657" y="647"/>
                  <a:pt x="1657" y="647"/>
                </a:cubicBezTo>
                <a:cubicBezTo>
                  <a:pt x="1657" y="648"/>
                  <a:pt x="1657" y="648"/>
                  <a:pt x="1657" y="648"/>
                </a:cubicBezTo>
                <a:cubicBezTo>
                  <a:pt x="1656" y="647"/>
                  <a:pt x="1656" y="647"/>
                  <a:pt x="1656" y="647"/>
                </a:cubicBezTo>
                <a:cubicBezTo>
                  <a:pt x="1653" y="650"/>
                  <a:pt x="1653" y="650"/>
                  <a:pt x="1653" y="650"/>
                </a:cubicBezTo>
                <a:cubicBezTo>
                  <a:pt x="1648" y="657"/>
                  <a:pt x="1652" y="647"/>
                  <a:pt x="1640" y="652"/>
                </a:cubicBezTo>
                <a:cubicBezTo>
                  <a:pt x="1641" y="651"/>
                  <a:pt x="1641" y="651"/>
                  <a:pt x="1641" y="651"/>
                </a:cubicBezTo>
                <a:cubicBezTo>
                  <a:pt x="1640" y="650"/>
                  <a:pt x="1640" y="650"/>
                  <a:pt x="1640" y="650"/>
                </a:cubicBezTo>
                <a:cubicBezTo>
                  <a:pt x="1628" y="654"/>
                  <a:pt x="1628" y="654"/>
                  <a:pt x="1628" y="654"/>
                </a:cubicBezTo>
                <a:cubicBezTo>
                  <a:pt x="1627" y="654"/>
                  <a:pt x="1635" y="650"/>
                  <a:pt x="1625" y="655"/>
                </a:cubicBezTo>
                <a:cubicBezTo>
                  <a:pt x="1625" y="657"/>
                  <a:pt x="1625" y="657"/>
                  <a:pt x="1625" y="657"/>
                </a:cubicBezTo>
                <a:cubicBezTo>
                  <a:pt x="1627" y="658"/>
                  <a:pt x="1627" y="658"/>
                  <a:pt x="1627" y="658"/>
                </a:cubicBezTo>
                <a:cubicBezTo>
                  <a:pt x="1629" y="657"/>
                  <a:pt x="1629" y="657"/>
                  <a:pt x="1629" y="657"/>
                </a:cubicBezTo>
                <a:cubicBezTo>
                  <a:pt x="1649" y="658"/>
                  <a:pt x="1649" y="658"/>
                  <a:pt x="1649" y="658"/>
                </a:cubicBezTo>
                <a:cubicBezTo>
                  <a:pt x="1650" y="658"/>
                  <a:pt x="1650" y="658"/>
                  <a:pt x="1650" y="658"/>
                </a:cubicBezTo>
                <a:cubicBezTo>
                  <a:pt x="1651" y="657"/>
                  <a:pt x="1651" y="657"/>
                  <a:pt x="1651" y="657"/>
                </a:cubicBezTo>
                <a:cubicBezTo>
                  <a:pt x="1650" y="655"/>
                  <a:pt x="1650" y="655"/>
                  <a:pt x="1650" y="655"/>
                </a:cubicBezTo>
                <a:cubicBezTo>
                  <a:pt x="1651" y="655"/>
                  <a:pt x="1654" y="657"/>
                  <a:pt x="1653" y="654"/>
                </a:cubicBezTo>
                <a:cubicBezTo>
                  <a:pt x="1649" y="652"/>
                  <a:pt x="1649" y="652"/>
                  <a:pt x="1649" y="652"/>
                </a:cubicBezTo>
                <a:cubicBezTo>
                  <a:pt x="1658" y="651"/>
                  <a:pt x="1658" y="651"/>
                  <a:pt x="1658" y="651"/>
                </a:cubicBezTo>
                <a:cubicBezTo>
                  <a:pt x="1656" y="653"/>
                  <a:pt x="1656" y="653"/>
                  <a:pt x="1656" y="653"/>
                </a:cubicBezTo>
                <a:cubicBezTo>
                  <a:pt x="1661" y="658"/>
                  <a:pt x="1661" y="658"/>
                  <a:pt x="1661" y="658"/>
                </a:cubicBezTo>
                <a:cubicBezTo>
                  <a:pt x="1663" y="657"/>
                  <a:pt x="1663" y="657"/>
                  <a:pt x="1663" y="657"/>
                </a:cubicBezTo>
                <a:cubicBezTo>
                  <a:pt x="1665" y="658"/>
                  <a:pt x="1665" y="658"/>
                  <a:pt x="1665" y="658"/>
                </a:cubicBezTo>
                <a:cubicBezTo>
                  <a:pt x="1665" y="657"/>
                  <a:pt x="1665" y="657"/>
                  <a:pt x="1665" y="657"/>
                </a:cubicBezTo>
                <a:cubicBezTo>
                  <a:pt x="1671" y="657"/>
                  <a:pt x="1671" y="657"/>
                  <a:pt x="1671" y="657"/>
                </a:cubicBezTo>
                <a:cubicBezTo>
                  <a:pt x="1670" y="658"/>
                  <a:pt x="1670" y="658"/>
                  <a:pt x="1670" y="658"/>
                </a:cubicBezTo>
                <a:cubicBezTo>
                  <a:pt x="1675" y="657"/>
                  <a:pt x="1675" y="657"/>
                  <a:pt x="1675" y="657"/>
                </a:cubicBezTo>
                <a:cubicBezTo>
                  <a:pt x="1673" y="655"/>
                  <a:pt x="1673" y="655"/>
                  <a:pt x="1673" y="655"/>
                </a:cubicBezTo>
                <a:cubicBezTo>
                  <a:pt x="1676" y="657"/>
                  <a:pt x="1676" y="657"/>
                  <a:pt x="1676" y="657"/>
                </a:cubicBezTo>
                <a:cubicBezTo>
                  <a:pt x="1677" y="657"/>
                  <a:pt x="1677" y="657"/>
                  <a:pt x="1677" y="657"/>
                </a:cubicBezTo>
                <a:cubicBezTo>
                  <a:pt x="1678" y="657"/>
                  <a:pt x="1678" y="657"/>
                  <a:pt x="1678" y="657"/>
                </a:cubicBezTo>
                <a:cubicBezTo>
                  <a:pt x="1679" y="656"/>
                  <a:pt x="1679" y="656"/>
                  <a:pt x="1679" y="656"/>
                </a:cubicBezTo>
                <a:cubicBezTo>
                  <a:pt x="1683" y="659"/>
                  <a:pt x="1683" y="659"/>
                  <a:pt x="1683" y="659"/>
                </a:cubicBezTo>
                <a:cubicBezTo>
                  <a:pt x="1685" y="658"/>
                  <a:pt x="1685" y="658"/>
                  <a:pt x="1685" y="658"/>
                </a:cubicBezTo>
                <a:cubicBezTo>
                  <a:pt x="1686" y="657"/>
                  <a:pt x="1686" y="657"/>
                  <a:pt x="1686" y="657"/>
                </a:cubicBezTo>
                <a:cubicBezTo>
                  <a:pt x="1687" y="658"/>
                  <a:pt x="1687" y="658"/>
                  <a:pt x="1687" y="658"/>
                </a:cubicBezTo>
                <a:cubicBezTo>
                  <a:pt x="1690" y="655"/>
                  <a:pt x="1690" y="655"/>
                  <a:pt x="1690" y="655"/>
                </a:cubicBezTo>
                <a:cubicBezTo>
                  <a:pt x="1689" y="653"/>
                  <a:pt x="1689" y="653"/>
                  <a:pt x="1689" y="653"/>
                </a:cubicBezTo>
                <a:cubicBezTo>
                  <a:pt x="1693" y="654"/>
                  <a:pt x="1693" y="654"/>
                  <a:pt x="1693" y="654"/>
                </a:cubicBezTo>
                <a:cubicBezTo>
                  <a:pt x="1694" y="653"/>
                  <a:pt x="1694" y="653"/>
                  <a:pt x="1694" y="653"/>
                </a:cubicBezTo>
                <a:cubicBezTo>
                  <a:pt x="1700" y="654"/>
                  <a:pt x="1681" y="660"/>
                  <a:pt x="1700" y="653"/>
                </a:cubicBezTo>
                <a:cubicBezTo>
                  <a:pt x="1704" y="652"/>
                  <a:pt x="1704" y="652"/>
                  <a:pt x="1704" y="652"/>
                </a:cubicBezTo>
                <a:cubicBezTo>
                  <a:pt x="1729" y="648"/>
                  <a:pt x="1729" y="648"/>
                  <a:pt x="1729" y="648"/>
                </a:cubicBezTo>
                <a:cubicBezTo>
                  <a:pt x="1743" y="645"/>
                  <a:pt x="1743" y="645"/>
                  <a:pt x="1743" y="645"/>
                </a:cubicBezTo>
                <a:cubicBezTo>
                  <a:pt x="1767" y="644"/>
                  <a:pt x="1767" y="644"/>
                  <a:pt x="1767" y="644"/>
                </a:cubicBezTo>
                <a:cubicBezTo>
                  <a:pt x="1769" y="644"/>
                  <a:pt x="1769" y="644"/>
                  <a:pt x="1769" y="644"/>
                </a:cubicBezTo>
                <a:cubicBezTo>
                  <a:pt x="1764" y="647"/>
                  <a:pt x="1764" y="647"/>
                  <a:pt x="1764" y="647"/>
                </a:cubicBezTo>
                <a:cubicBezTo>
                  <a:pt x="1751" y="650"/>
                  <a:pt x="1751" y="650"/>
                  <a:pt x="1751" y="650"/>
                </a:cubicBezTo>
                <a:cubicBezTo>
                  <a:pt x="1745" y="653"/>
                  <a:pt x="1745" y="653"/>
                  <a:pt x="1745" y="653"/>
                </a:cubicBezTo>
                <a:cubicBezTo>
                  <a:pt x="1737" y="655"/>
                  <a:pt x="1737" y="655"/>
                  <a:pt x="1737" y="655"/>
                </a:cubicBezTo>
                <a:cubicBezTo>
                  <a:pt x="1736" y="661"/>
                  <a:pt x="1736" y="661"/>
                  <a:pt x="1736" y="661"/>
                </a:cubicBezTo>
                <a:cubicBezTo>
                  <a:pt x="1736" y="661"/>
                  <a:pt x="1736" y="661"/>
                  <a:pt x="1736" y="661"/>
                </a:cubicBezTo>
                <a:cubicBezTo>
                  <a:pt x="1743" y="658"/>
                  <a:pt x="1743" y="658"/>
                  <a:pt x="1743" y="658"/>
                </a:cubicBezTo>
                <a:cubicBezTo>
                  <a:pt x="1743" y="659"/>
                  <a:pt x="1743" y="659"/>
                  <a:pt x="1743" y="659"/>
                </a:cubicBezTo>
                <a:cubicBezTo>
                  <a:pt x="1736" y="664"/>
                  <a:pt x="1736" y="664"/>
                  <a:pt x="1736" y="664"/>
                </a:cubicBezTo>
                <a:cubicBezTo>
                  <a:pt x="1720" y="667"/>
                  <a:pt x="1720" y="667"/>
                  <a:pt x="1720" y="667"/>
                </a:cubicBezTo>
                <a:cubicBezTo>
                  <a:pt x="1712" y="670"/>
                  <a:pt x="1712" y="670"/>
                  <a:pt x="1712" y="670"/>
                </a:cubicBezTo>
                <a:cubicBezTo>
                  <a:pt x="1714" y="671"/>
                  <a:pt x="1714" y="671"/>
                  <a:pt x="1714" y="671"/>
                </a:cubicBezTo>
                <a:cubicBezTo>
                  <a:pt x="1714" y="671"/>
                  <a:pt x="1711" y="669"/>
                  <a:pt x="1713" y="673"/>
                </a:cubicBezTo>
                <a:cubicBezTo>
                  <a:pt x="1707" y="668"/>
                  <a:pt x="1707" y="668"/>
                  <a:pt x="1707" y="668"/>
                </a:cubicBezTo>
                <a:cubicBezTo>
                  <a:pt x="1706" y="670"/>
                  <a:pt x="1713" y="665"/>
                  <a:pt x="1704" y="670"/>
                </a:cubicBezTo>
                <a:cubicBezTo>
                  <a:pt x="1706" y="673"/>
                  <a:pt x="1706" y="673"/>
                  <a:pt x="1706" y="673"/>
                </a:cubicBezTo>
                <a:cubicBezTo>
                  <a:pt x="1702" y="674"/>
                  <a:pt x="1702" y="674"/>
                  <a:pt x="1702" y="674"/>
                </a:cubicBezTo>
                <a:cubicBezTo>
                  <a:pt x="1702" y="677"/>
                  <a:pt x="1702" y="677"/>
                  <a:pt x="1702" y="677"/>
                </a:cubicBezTo>
                <a:cubicBezTo>
                  <a:pt x="1698" y="677"/>
                  <a:pt x="1698" y="677"/>
                  <a:pt x="1698" y="677"/>
                </a:cubicBezTo>
                <a:cubicBezTo>
                  <a:pt x="1693" y="681"/>
                  <a:pt x="1693" y="681"/>
                  <a:pt x="1693" y="681"/>
                </a:cubicBezTo>
                <a:cubicBezTo>
                  <a:pt x="1688" y="682"/>
                  <a:pt x="1688" y="682"/>
                  <a:pt x="1688" y="682"/>
                </a:cubicBezTo>
                <a:cubicBezTo>
                  <a:pt x="1687" y="685"/>
                  <a:pt x="1687" y="685"/>
                  <a:pt x="1687" y="685"/>
                </a:cubicBezTo>
                <a:cubicBezTo>
                  <a:pt x="1688" y="686"/>
                  <a:pt x="1688" y="686"/>
                  <a:pt x="1688" y="686"/>
                </a:cubicBezTo>
                <a:cubicBezTo>
                  <a:pt x="1687" y="687"/>
                  <a:pt x="1687" y="687"/>
                  <a:pt x="1687" y="687"/>
                </a:cubicBezTo>
                <a:cubicBezTo>
                  <a:pt x="1677" y="684"/>
                  <a:pt x="1677" y="684"/>
                  <a:pt x="1677" y="684"/>
                </a:cubicBezTo>
                <a:cubicBezTo>
                  <a:pt x="1672" y="683"/>
                  <a:pt x="1693" y="690"/>
                  <a:pt x="1670" y="683"/>
                </a:cubicBezTo>
                <a:cubicBezTo>
                  <a:pt x="1665" y="685"/>
                  <a:pt x="1665" y="685"/>
                  <a:pt x="1665" y="685"/>
                </a:cubicBezTo>
                <a:cubicBezTo>
                  <a:pt x="1672" y="690"/>
                  <a:pt x="1672" y="690"/>
                  <a:pt x="1672" y="690"/>
                </a:cubicBezTo>
                <a:cubicBezTo>
                  <a:pt x="1673" y="692"/>
                  <a:pt x="1673" y="692"/>
                  <a:pt x="1673" y="692"/>
                </a:cubicBezTo>
                <a:cubicBezTo>
                  <a:pt x="1669" y="693"/>
                  <a:pt x="1669" y="693"/>
                  <a:pt x="1669" y="693"/>
                </a:cubicBezTo>
                <a:cubicBezTo>
                  <a:pt x="1664" y="690"/>
                  <a:pt x="1664" y="690"/>
                  <a:pt x="1664" y="690"/>
                </a:cubicBezTo>
                <a:cubicBezTo>
                  <a:pt x="1660" y="690"/>
                  <a:pt x="1660" y="690"/>
                  <a:pt x="1660" y="690"/>
                </a:cubicBezTo>
                <a:cubicBezTo>
                  <a:pt x="1659" y="690"/>
                  <a:pt x="1659" y="690"/>
                  <a:pt x="1659" y="690"/>
                </a:cubicBezTo>
                <a:cubicBezTo>
                  <a:pt x="1661" y="687"/>
                  <a:pt x="1661" y="687"/>
                  <a:pt x="1661" y="687"/>
                </a:cubicBezTo>
                <a:cubicBezTo>
                  <a:pt x="1653" y="688"/>
                  <a:pt x="1653" y="688"/>
                  <a:pt x="1653" y="688"/>
                </a:cubicBezTo>
                <a:cubicBezTo>
                  <a:pt x="1650" y="690"/>
                  <a:pt x="1650" y="690"/>
                  <a:pt x="1650" y="690"/>
                </a:cubicBezTo>
                <a:cubicBezTo>
                  <a:pt x="1639" y="690"/>
                  <a:pt x="1639" y="690"/>
                  <a:pt x="1639" y="690"/>
                </a:cubicBezTo>
                <a:cubicBezTo>
                  <a:pt x="1638" y="695"/>
                  <a:pt x="1638" y="695"/>
                  <a:pt x="1638" y="695"/>
                </a:cubicBezTo>
                <a:cubicBezTo>
                  <a:pt x="1638" y="695"/>
                  <a:pt x="1639" y="695"/>
                  <a:pt x="1640" y="695"/>
                </a:cubicBezTo>
                <a:cubicBezTo>
                  <a:pt x="1634" y="696"/>
                  <a:pt x="1634" y="696"/>
                  <a:pt x="1634" y="696"/>
                </a:cubicBezTo>
                <a:cubicBezTo>
                  <a:pt x="1636" y="696"/>
                  <a:pt x="1636" y="696"/>
                  <a:pt x="1636" y="696"/>
                </a:cubicBezTo>
                <a:cubicBezTo>
                  <a:pt x="1633" y="694"/>
                  <a:pt x="1633" y="694"/>
                  <a:pt x="1633" y="694"/>
                </a:cubicBezTo>
                <a:cubicBezTo>
                  <a:pt x="1630" y="694"/>
                  <a:pt x="1630" y="694"/>
                  <a:pt x="1630" y="694"/>
                </a:cubicBezTo>
                <a:cubicBezTo>
                  <a:pt x="1620" y="696"/>
                  <a:pt x="1620" y="696"/>
                  <a:pt x="1620" y="696"/>
                </a:cubicBezTo>
                <a:cubicBezTo>
                  <a:pt x="1613" y="699"/>
                  <a:pt x="1613" y="699"/>
                  <a:pt x="1613" y="699"/>
                </a:cubicBezTo>
                <a:cubicBezTo>
                  <a:pt x="1611" y="698"/>
                  <a:pt x="1611" y="698"/>
                  <a:pt x="1611" y="698"/>
                </a:cubicBezTo>
                <a:cubicBezTo>
                  <a:pt x="1597" y="702"/>
                  <a:pt x="1597" y="702"/>
                  <a:pt x="1597" y="702"/>
                </a:cubicBezTo>
                <a:cubicBezTo>
                  <a:pt x="1594" y="702"/>
                  <a:pt x="1594" y="702"/>
                  <a:pt x="1594" y="702"/>
                </a:cubicBezTo>
                <a:cubicBezTo>
                  <a:pt x="1594" y="701"/>
                  <a:pt x="1594" y="700"/>
                  <a:pt x="1597" y="701"/>
                </a:cubicBezTo>
                <a:cubicBezTo>
                  <a:pt x="1597" y="701"/>
                  <a:pt x="1597" y="701"/>
                  <a:pt x="1597" y="701"/>
                </a:cubicBezTo>
                <a:cubicBezTo>
                  <a:pt x="1596" y="699"/>
                  <a:pt x="1607" y="702"/>
                  <a:pt x="1593" y="699"/>
                </a:cubicBezTo>
                <a:cubicBezTo>
                  <a:pt x="1592" y="701"/>
                  <a:pt x="1592" y="701"/>
                  <a:pt x="1592" y="701"/>
                </a:cubicBezTo>
                <a:cubicBezTo>
                  <a:pt x="1589" y="700"/>
                  <a:pt x="1597" y="698"/>
                  <a:pt x="1589" y="702"/>
                </a:cubicBezTo>
                <a:cubicBezTo>
                  <a:pt x="1587" y="700"/>
                  <a:pt x="1587" y="700"/>
                  <a:pt x="1587" y="700"/>
                </a:cubicBezTo>
                <a:cubicBezTo>
                  <a:pt x="1587" y="703"/>
                  <a:pt x="1587" y="703"/>
                  <a:pt x="1587" y="703"/>
                </a:cubicBezTo>
                <a:cubicBezTo>
                  <a:pt x="1586" y="702"/>
                  <a:pt x="1586" y="702"/>
                  <a:pt x="1586" y="702"/>
                </a:cubicBezTo>
                <a:cubicBezTo>
                  <a:pt x="1582" y="703"/>
                  <a:pt x="1582" y="703"/>
                  <a:pt x="1582" y="703"/>
                </a:cubicBezTo>
                <a:cubicBezTo>
                  <a:pt x="1581" y="705"/>
                  <a:pt x="1581" y="705"/>
                  <a:pt x="1581" y="705"/>
                </a:cubicBezTo>
                <a:cubicBezTo>
                  <a:pt x="1582" y="705"/>
                  <a:pt x="1583" y="704"/>
                  <a:pt x="1581" y="702"/>
                </a:cubicBezTo>
                <a:cubicBezTo>
                  <a:pt x="1577" y="704"/>
                  <a:pt x="1577" y="704"/>
                  <a:pt x="1577" y="704"/>
                </a:cubicBezTo>
                <a:cubicBezTo>
                  <a:pt x="1572" y="705"/>
                  <a:pt x="1572" y="705"/>
                  <a:pt x="1572" y="705"/>
                </a:cubicBezTo>
                <a:cubicBezTo>
                  <a:pt x="1570" y="707"/>
                  <a:pt x="1570" y="707"/>
                  <a:pt x="1570" y="707"/>
                </a:cubicBezTo>
                <a:cubicBezTo>
                  <a:pt x="1566" y="707"/>
                  <a:pt x="1566" y="707"/>
                  <a:pt x="1566" y="707"/>
                </a:cubicBezTo>
                <a:cubicBezTo>
                  <a:pt x="1561" y="709"/>
                  <a:pt x="1561" y="709"/>
                  <a:pt x="1561" y="709"/>
                </a:cubicBezTo>
                <a:cubicBezTo>
                  <a:pt x="1559" y="708"/>
                  <a:pt x="1559" y="708"/>
                  <a:pt x="1559" y="708"/>
                </a:cubicBezTo>
                <a:cubicBezTo>
                  <a:pt x="1557" y="710"/>
                  <a:pt x="1571" y="706"/>
                  <a:pt x="1554" y="709"/>
                </a:cubicBezTo>
                <a:cubicBezTo>
                  <a:pt x="1553" y="710"/>
                  <a:pt x="1556" y="710"/>
                  <a:pt x="1554" y="711"/>
                </a:cubicBezTo>
                <a:cubicBezTo>
                  <a:pt x="1559" y="712"/>
                  <a:pt x="1559" y="712"/>
                  <a:pt x="1559" y="712"/>
                </a:cubicBezTo>
                <a:cubicBezTo>
                  <a:pt x="1555" y="715"/>
                  <a:pt x="1555" y="715"/>
                  <a:pt x="1555" y="715"/>
                </a:cubicBezTo>
                <a:cubicBezTo>
                  <a:pt x="1549" y="717"/>
                  <a:pt x="1549" y="717"/>
                  <a:pt x="1549" y="717"/>
                </a:cubicBezTo>
                <a:cubicBezTo>
                  <a:pt x="1548" y="718"/>
                  <a:pt x="1548" y="718"/>
                  <a:pt x="1548" y="718"/>
                </a:cubicBezTo>
                <a:cubicBezTo>
                  <a:pt x="1546" y="718"/>
                  <a:pt x="1546" y="718"/>
                  <a:pt x="1546" y="718"/>
                </a:cubicBezTo>
                <a:cubicBezTo>
                  <a:pt x="1541" y="725"/>
                  <a:pt x="1541" y="725"/>
                  <a:pt x="1541" y="725"/>
                </a:cubicBezTo>
                <a:cubicBezTo>
                  <a:pt x="1534" y="733"/>
                  <a:pt x="1534" y="733"/>
                  <a:pt x="1534" y="733"/>
                </a:cubicBezTo>
                <a:cubicBezTo>
                  <a:pt x="1536" y="735"/>
                  <a:pt x="1536" y="735"/>
                  <a:pt x="1536" y="735"/>
                </a:cubicBezTo>
                <a:cubicBezTo>
                  <a:pt x="1541" y="732"/>
                  <a:pt x="1541" y="732"/>
                  <a:pt x="1541" y="732"/>
                </a:cubicBezTo>
                <a:cubicBezTo>
                  <a:pt x="1548" y="733"/>
                  <a:pt x="1548" y="733"/>
                  <a:pt x="1548" y="733"/>
                </a:cubicBezTo>
                <a:cubicBezTo>
                  <a:pt x="1544" y="731"/>
                  <a:pt x="1544" y="731"/>
                  <a:pt x="1544" y="731"/>
                </a:cubicBezTo>
                <a:cubicBezTo>
                  <a:pt x="1545" y="730"/>
                  <a:pt x="1545" y="730"/>
                  <a:pt x="1545" y="730"/>
                </a:cubicBezTo>
                <a:cubicBezTo>
                  <a:pt x="1548" y="732"/>
                  <a:pt x="1548" y="732"/>
                  <a:pt x="1548" y="732"/>
                </a:cubicBezTo>
                <a:cubicBezTo>
                  <a:pt x="1559" y="728"/>
                  <a:pt x="1559" y="728"/>
                  <a:pt x="1559" y="728"/>
                </a:cubicBezTo>
                <a:cubicBezTo>
                  <a:pt x="1558" y="730"/>
                  <a:pt x="1558" y="730"/>
                  <a:pt x="1558" y="730"/>
                </a:cubicBezTo>
                <a:cubicBezTo>
                  <a:pt x="1566" y="730"/>
                  <a:pt x="1566" y="730"/>
                  <a:pt x="1566" y="730"/>
                </a:cubicBezTo>
                <a:cubicBezTo>
                  <a:pt x="1567" y="729"/>
                  <a:pt x="1567" y="729"/>
                  <a:pt x="1567" y="729"/>
                </a:cubicBezTo>
                <a:cubicBezTo>
                  <a:pt x="1562" y="728"/>
                  <a:pt x="1562" y="728"/>
                  <a:pt x="1562" y="728"/>
                </a:cubicBezTo>
                <a:cubicBezTo>
                  <a:pt x="1562" y="726"/>
                  <a:pt x="1562" y="726"/>
                  <a:pt x="1562" y="726"/>
                </a:cubicBezTo>
                <a:cubicBezTo>
                  <a:pt x="1567" y="723"/>
                  <a:pt x="1563" y="733"/>
                  <a:pt x="1568" y="723"/>
                </a:cubicBezTo>
                <a:cubicBezTo>
                  <a:pt x="1569" y="726"/>
                  <a:pt x="1569" y="726"/>
                  <a:pt x="1569" y="726"/>
                </a:cubicBezTo>
                <a:cubicBezTo>
                  <a:pt x="1578" y="726"/>
                  <a:pt x="1578" y="726"/>
                  <a:pt x="1578" y="726"/>
                </a:cubicBezTo>
                <a:cubicBezTo>
                  <a:pt x="1585" y="725"/>
                  <a:pt x="1585" y="725"/>
                  <a:pt x="1585" y="725"/>
                </a:cubicBezTo>
                <a:cubicBezTo>
                  <a:pt x="1583" y="723"/>
                  <a:pt x="1583" y="731"/>
                  <a:pt x="1585" y="723"/>
                </a:cubicBezTo>
                <a:cubicBezTo>
                  <a:pt x="1586" y="723"/>
                  <a:pt x="1586" y="723"/>
                  <a:pt x="1586" y="723"/>
                </a:cubicBezTo>
                <a:cubicBezTo>
                  <a:pt x="1586" y="724"/>
                  <a:pt x="1586" y="724"/>
                  <a:pt x="1586" y="724"/>
                </a:cubicBezTo>
                <a:cubicBezTo>
                  <a:pt x="1591" y="723"/>
                  <a:pt x="1591" y="723"/>
                  <a:pt x="1591" y="723"/>
                </a:cubicBezTo>
                <a:cubicBezTo>
                  <a:pt x="1591" y="722"/>
                  <a:pt x="1591" y="722"/>
                  <a:pt x="1591" y="722"/>
                </a:cubicBezTo>
                <a:cubicBezTo>
                  <a:pt x="1594" y="720"/>
                  <a:pt x="1597" y="723"/>
                  <a:pt x="1597" y="720"/>
                </a:cubicBezTo>
                <a:cubicBezTo>
                  <a:pt x="1597" y="721"/>
                  <a:pt x="1600" y="719"/>
                  <a:pt x="1597" y="722"/>
                </a:cubicBezTo>
                <a:cubicBezTo>
                  <a:pt x="1598" y="721"/>
                  <a:pt x="1598" y="724"/>
                  <a:pt x="1599" y="720"/>
                </a:cubicBezTo>
                <a:cubicBezTo>
                  <a:pt x="1599" y="719"/>
                  <a:pt x="1599" y="719"/>
                  <a:pt x="1599" y="719"/>
                </a:cubicBezTo>
                <a:cubicBezTo>
                  <a:pt x="1603" y="717"/>
                  <a:pt x="1603" y="717"/>
                  <a:pt x="1603" y="717"/>
                </a:cubicBezTo>
                <a:cubicBezTo>
                  <a:pt x="1602" y="715"/>
                  <a:pt x="1609" y="717"/>
                  <a:pt x="1601" y="715"/>
                </a:cubicBezTo>
                <a:cubicBezTo>
                  <a:pt x="1603" y="714"/>
                  <a:pt x="1603" y="714"/>
                  <a:pt x="1603" y="714"/>
                </a:cubicBezTo>
                <a:cubicBezTo>
                  <a:pt x="1605" y="717"/>
                  <a:pt x="1605" y="717"/>
                  <a:pt x="1605" y="717"/>
                </a:cubicBezTo>
                <a:cubicBezTo>
                  <a:pt x="1613" y="715"/>
                  <a:pt x="1613" y="715"/>
                  <a:pt x="1613" y="715"/>
                </a:cubicBezTo>
                <a:cubicBezTo>
                  <a:pt x="1614" y="717"/>
                  <a:pt x="1614" y="717"/>
                  <a:pt x="1614" y="717"/>
                </a:cubicBezTo>
                <a:cubicBezTo>
                  <a:pt x="1611" y="716"/>
                  <a:pt x="1611" y="716"/>
                  <a:pt x="1611" y="716"/>
                </a:cubicBezTo>
                <a:cubicBezTo>
                  <a:pt x="1611" y="718"/>
                  <a:pt x="1611" y="718"/>
                  <a:pt x="1611" y="718"/>
                </a:cubicBezTo>
                <a:cubicBezTo>
                  <a:pt x="1614" y="718"/>
                  <a:pt x="1614" y="718"/>
                  <a:pt x="1614" y="718"/>
                </a:cubicBezTo>
                <a:cubicBezTo>
                  <a:pt x="1617" y="715"/>
                  <a:pt x="1617" y="715"/>
                  <a:pt x="1617" y="715"/>
                </a:cubicBezTo>
                <a:cubicBezTo>
                  <a:pt x="1616" y="714"/>
                  <a:pt x="1615" y="717"/>
                  <a:pt x="1615" y="715"/>
                </a:cubicBezTo>
                <a:cubicBezTo>
                  <a:pt x="1615" y="714"/>
                  <a:pt x="1613" y="715"/>
                  <a:pt x="1615" y="714"/>
                </a:cubicBezTo>
                <a:cubicBezTo>
                  <a:pt x="1618" y="716"/>
                  <a:pt x="1618" y="716"/>
                  <a:pt x="1618" y="716"/>
                </a:cubicBezTo>
                <a:cubicBezTo>
                  <a:pt x="1623" y="718"/>
                  <a:pt x="1604" y="720"/>
                  <a:pt x="1624" y="712"/>
                </a:cubicBezTo>
                <a:cubicBezTo>
                  <a:pt x="1623" y="714"/>
                  <a:pt x="1623" y="714"/>
                  <a:pt x="1623" y="714"/>
                </a:cubicBezTo>
                <a:cubicBezTo>
                  <a:pt x="1625" y="714"/>
                  <a:pt x="1625" y="714"/>
                  <a:pt x="1625" y="714"/>
                </a:cubicBezTo>
                <a:cubicBezTo>
                  <a:pt x="1626" y="712"/>
                  <a:pt x="1626" y="712"/>
                  <a:pt x="1626" y="712"/>
                </a:cubicBezTo>
                <a:cubicBezTo>
                  <a:pt x="1639" y="708"/>
                  <a:pt x="1639" y="708"/>
                  <a:pt x="1639" y="708"/>
                </a:cubicBezTo>
                <a:cubicBezTo>
                  <a:pt x="1641" y="708"/>
                  <a:pt x="1641" y="703"/>
                  <a:pt x="1645" y="707"/>
                </a:cubicBezTo>
                <a:cubicBezTo>
                  <a:pt x="1639" y="704"/>
                  <a:pt x="1639" y="704"/>
                  <a:pt x="1639" y="704"/>
                </a:cubicBezTo>
                <a:cubicBezTo>
                  <a:pt x="1636" y="705"/>
                  <a:pt x="1636" y="705"/>
                  <a:pt x="1636" y="705"/>
                </a:cubicBezTo>
                <a:cubicBezTo>
                  <a:pt x="1635" y="703"/>
                  <a:pt x="1635" y="703"/>
                  <a:pt x="1635" y="703"/>
                </a:cubicBezTo>
                <a:cubicBezTo>
                  <a:pt x="1625" y="703"/>
                  <a:pt x="1625" y="703"/>
                  <a:pt x="1625" y="703"/>
                </a:cubicBezTo>
                <a:cubicBezTo>
                  <a:pt x="1625" y="704"/>
                  <a:pt x="1625" y="703"/>
                  <a:pt x="1624" y="701"/>
                </a:cubicBezTo>
                <a:cubicBezTo>
                  <a:pt x="1622" y="702"/>
                  <a:pt x="1623" y="707"/>
                  <a:pt x="1619" y="703"/>
                </a:cubicBezTo>
                <a:cubicBezTo>
                  <a:pt x="1617" y="701"/>
                  <a:pt x="1617" y="701"/>
                  <a:pt x="1617" y="701"/>
                </a:cubicBezTo>
                <a:cubicBezTo>
                  <a:pt x="1625" y="698"/>
                  <a:pt x="1625" y="698"/>
                  <a:pt x="1625" y="698"/>
                </a:cubicBezTo>
                <a:cubicBezTo>
                  <a:pt x="1627" y="699"/>
                  <a:pt x="1627" y="699"/>
                  <a:pt x="1627" y="699"/>
                </a:cubicBezTo>
                <a:cubicBezTo>
                  <a:pt x="1625" y="700"/>
                  <a:pt x="1629" y="701"/>
                  <a:pt x="1625" y="700"/>
                </a:cubicBezTo>
                <a:cubicBezTo>
                  <a:pt x="1630" y="702"/>
                  <a:pt x="1630" y="702"/>
                  <a:pt x="1630" y="702"/>
                </a:cubicBezTo>
                <a:cubicBezTo>
                  <a:pt x="1631" y="702"/>
                  <a:pt x="1631" y="702"/>
                  <a:pt x="1631" y="702"/>
                </a:cubicBezTo>
                <a:cubicBezTo>
                  <a:pt x="1630" y="700"/>
                  <a:pt x="1639" y="704"/>
                  <a:pt x="1629" y="699"/>
                </a:cubicBezTo>
                <a:cubicBezTo>
                  <a:pt x="1628" y="698"/>
                  <a:pt x="1628" y="698"/>
                  <a:pt x="1628" y="698"/>
                </a:cubicBezTo>
                <a:cubicBezTo>
                  <a:pt x="1629" y="697"/>
                  <a:pt x="1631" y="696"/>
                  <a:pt x="1631" y="697"/>
                </a:cubicBezTo>
                <a:cubicBezTo>
                  <a:pt x="1631" y="698"/>
                  <a:pt x="1631" y="698"/>
                  <a:pt x="1631" y="698"/>
                </a:cubicBezTo>
                <a:cubicBezTo>
                  <a:pt x="1637" y="703"/>
                  <a:pt x="1637" y="703"/>
                  <a:pt x="1637" y="703"/>
                </a:cubicBezTo>
                <a:cubicBezTo>
                  <a:pt x="1646" y="703"/>
                  <a:pt x="1646" y="703"/>
                  <a:pt x="1646" y="703"/>
                </a:cubicBezTo>
                <a:cubicBezTo>
                  <a:pt x="1645" y="707"/>
                  <a:pt x="1649" y="704"/>
                  <a:pt x="1651" y="705"/>
                </a:cubicBezTo>
                <a:cubicBezTo>
                  <a:pt x="1650" y="709"/>
                  <a:pt x="1650" y="709"/>
                  <a:pt x="1650" y="709"/>
                </a:cubicBezTo>
                <a:cubicBezTo>
                  <a:pt x="1651" y="712"/>
                  <a:pt x="1654" y="708"/>
                  <a:pt x="1654" y="711"/>
                </a:cubicBezTo>
                <a:cubicBezTo>
                  <a:pt x="1654" y="710"/>
                  <a:pt x="1654" y="710"/>
                  <a:pt x="1654" y="710"/>
                </a:cubicBezTo>
                <a:cubicBezTo>
                  <a:pt x="1655" y="711"/>
                  <a:pt x="1655" y="711"/>
                  <a:pt x="1655" y="711"/>
                </a:cubicBezTo>
                <a:cubicBezTo>
                  <a:pt x="1656" y="711"/>
                  <a:pt x="1656" y="711"/>
                  <a:pt x="1656" y="711"/>
                </a:cubicBezTo>
                <a:cubicBezTo>
                  <a:pt x="1657" y="710"/>
                  <a:pt x="1657" y="710"/>
                  <a:pt x="1657" y="710"/>
                </a:cubicBezTo>
                <a:cubicBezTo>
                  <a:pt x="1656" y="709"/>
                  <a:pt x="1656" y="709"/>
                  <a:pt x="1656" y="709"/>
                </a:cubicBezTo>
                <a:cubicBezTo>
                  <a:pt x="1665" y="710"/>
                  <a:pt x="1665" y="710"/>
                  <a:pt x="1665" y="710"/>
                </a:cubicBezTo>
                <a:cubicBezTo>
                  <a:pt x="1672" y="706"/>
                  <a:pt x="1672" y="706"/>
                  <a:pt x="1672" y="706"/>
                </a:cubicBezTo>
                <a:cubicBezTo>
                  <a:pt x="1681" y="704"/>
                  <a:pt x="1681" y="704"/>
                  <a:pt x="1681" y="704"/>
                </a:cubicBezTo>
                <a:cubicBezTo>
                  <a:pt x="1681" y="702"/>
                  <a:pt x="1677" y="707"/>
                  <a:pt x="1681" y="702"/>
                </a:cubicBezTo>
                <a:cubicBezTo>
                  <a:pt x="1686" y="703"/>
                  <a:pt x="1686" y="703"/>
                  <a:pt x="1686" y="703"/>
                </a:cubicBezTo>
                <a:cubicBezTo>
                  <a:pt x="1702" y="700"/>
                  <a:pt x="1702" y="700"/>
                  <a:pt x="1702" y="700"/>
                </a:cubicBezTo>
                <a:cubicBezTo>
                  <a:pt x="1702" y="701"/>
                  <a:pt x="1702" y="701"/>
                  <a:pt x="1702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11" y="702"/>
                  <a:pt x="1700" y="703"/>
                  <a:pt x="1711" y="699"/>
                </a:cubicBezTo>
                <a:cubicBezTo>
                  <a:pt x="1711" y="701"/>
                  <a:pt x="1711" y="701"/>
                  <a:pt x="1711" y="701"/>
                </a:cubicBezTo>
                <a:cubicBezTo>
                  <a:pt x="1718" y="700"/>
                  <a:pt x="1718" y="700"/>
                  <a:pt x="1718" y="700"/>
                </a:cubicBezTo>
                <a:cubicBezTo>
                  <a:pt x="1719" y="699"/>
                  <a:pt x="1719" y="699"/>
                  <a:pt x="1719" y="699"/>
                </a:cubicBezTo>
                <a:cubicBezTo>
                  <a:pt x="1716" y="697"/>
                  <a:pt x="1716" y="697"/>
                  <a:pt x="1716" y="697"/>
                </a:cubicBezTo>
                <a:cubicBezTo>
                  <a:pt x="1721" y="696"/>
                  <a:pt x="1721" y="696"/>
                  <a:pt x="1721" y="696"/>
                </a:cubicBezTo>
                <a:cubicBezTo>
                  <a:pt x="1722" y="697"/>
                  <a:pt x="1722" y="697"/>
                  <a:pt x="1722" y="697"/>
                </a:cubicBezTo>
                <a:cubicBezTo>
                  <a:pt x="1731" y="692"/>
                  <a:pt x="1731" y="692"/>
                  <a:pt x="1731" y="692"/>
                </a:cubicBezTo>
                <a:cubicBezTo>
                  <a:pt x="1734" y="693"/>
                  <a:pt x="1737" y="686"/>
                  <a:pt x="1739" y="693"/>
                </a:cubicBezTo>
                <a:cubicBezTo>
                  <a:pt x="1751" y="688"/>
                  <a:pt x="1751" y="688"/>
                  <a:pt x="1751" y="688"/>
                </a:cubicBezTo>
                <a:cubicBezTo>
                  <a:pt x="1752" y="686"/>
                  <a:pt x="1752" y="686"/>
                  <a:pt x="1752" y="686"/>
                </a:cubicBezTo>
                <a:cubicBezTo>
                  <a:pt x="1753" y="688"/>
                  <a:pt x="1753" y="688"/>
                  <a:pt x="1753" y="688"/>
                </a:cubicBezTo>
                <a:cubicBezTo>
                  <a:pt x="1756" y="687"/>
                  <a:pt x="1756" y="687"/>
                  <a:pt x="1756" y="687"/>
                </a:cubicBezTo>
                <a:cubicBezTo>
                  <a:pt x="1760" y="689"/>
                  <a:pt x="1760" y="689"/>
                  <a:pt x="1760" y="689"/>
                </a:cubicBezTo>
                <a:cubicBezTo>
                  <a:pt x="1765" y="693"/>
                  <a:pt x="1765" y="693"/>
                  <a:pt x="1765" y="693"/>
                </a:cubicBezTo>
                <a:cubicBezTo>
                  <a:pt x="1761" y="696"/>
                  <a:pt x="1761" y="696"/>
                  <a:pt x="1761" y="696"/>
                </a:cubicBezTo>
                <a:cubicBezTo>
                  <a:pt x="1758" y="695"/>
                  <a:pt x="1758" y="695"/>
                  <a:pt x="1758" y="695"/>
                </a:cubicBezTo>
                <a:cubicBezTo>
                  <a:pt x="1758" y="697"/>
                  <a:pt x="1754" y="693"/>
                  <a:pt x="1756" y="698"/>
                </a:cubicBezTo>
                <a:cubicBezTo>
                  <a:pt x="1755" y="697"/>
                  <a:pt x="1755" y="697"/>
                  <a:pt x="1755" y="697"/>
                </a:cubicBezTo>
                <a:cubicBezTo>
                  <a:pt x="1743" y="701"/>
                  <a:pt x="1743" y="701"/>
                  <a:pt x="1743" y="701"/>
                </a:cubicBezTo>
                <a:cubicBezTo>
                  <a:pt x="1742" y="704"/>
                  <a:pt x="1742" y="704"/>
                  <a:pt x="1742" y="704"/>
                </a:cubicBezTo>
                <a:cubicBezTo>
                  <a:pt x="1728" y="705"/>
                  <a:pt x="1728" y="705"/>
                  <a:pt x="1728" y="705"/>
                </a:cubicBezTo>
                <a:cubicBezTo>
                  <a:pt x="1726" y="708"/>
                  <a:pt x="1726" y="708"/>
                  <a:pt x="1726" y="708"/>
                </a:cubicBezTo>
                <a:cubicBezTo>
                  <a:pt x="1718" y="710"/>
                  <a:pt x="1718" y="710"/>
                  <a:pt x="1718" y="710"/>
                </a:cubicBezTo>
                <a:cubicBezTo>
                  <a:pt x="1715" y="712"/>
                  <a:pt x="1715" y="712"/>
                  <a:pt x="1715" y="712"/>
                </a:cubicBezTo>
                <a:cubicBezTo>
                  <a:pt x="1707" y="715"/>
                  <a:pt x="1707" y="715"/>
                  <a:pt x="1707" y="715"/>
                </a:cubicBezTo>
                <a:cubicBezTo>
                  <a:pt x="1707" y="718"/>
                  <a:pt x="1707" y="718"/>
                  <a:pt x="1707" y="718"/>
                </a:cubicBezTo>
                <a:cubicBezTo>
                  <a:pt x="1701" y="718"/>
                  <a:pt x="1701" y="718"/>
                  <a:pt x="1701" y="718"/>
                </a:cubicBezTo>
                <a:cubicBezTo>
                  <a:pt x="1701" y="718"/>
                  <a:pt x="1702" y="720"/>
                  <a:pt x="1701" y="717"/>
                </a:cubicBezTo>
                <a:cubicBezTo>
                  <a:pt x="1693" y="722"/>
                  <a:pt x="1693" y="722"/>
                  <a:pt x="1693" y="722"/>
                </a:cubicBezTo>
                <a:cubicBezTo>
                  <a:pt x="1690" y="722"/>
                  <a:pt x="1690" y="722"/>
                  <a:pt x="1690" y="722"/>
                </a:cubicBezTo>
                <a:cubicBezTo>
                  <a:pt x="1688" y="725"/>
                  <a:pt x="1688" y="725"/>
                  <a:pt x="1688" y="725"/>
                </a:cubicBezTo>
                <a:cubicBezTo>
                  <a:pt x="1687" y="722"/>
                  <a:pt x="1687" y="722"/>
                  <a:pt x="1687" y="722"/>
                </a:cubicBezTo>
                <a:cubicBezTo>
                  <a:pt x="1683" y="724"/>
                  <a:pt x="1683" y="724"/>
                  <a:pt x="1683" y="724"/>
                </a:cubicBezTo>
                <a:cubicBezTo>
                  <a:pt x="1683" y="724"/>
                  <a:pt x="1679" y="722"/>
                  <a:pt x="1683" y="727"/>
                </a:cubicBezTo>
                <a:cubicBezTo>
                  <a:pt x="1680" y="727"/>
                  <a:pt x="1680" y="727"/>
                  <a:pt x="1680" y="727"/>
                </a:cubicBezTo>
                <a:cubicBezTo>
                  <a:pt x="1679" y="729"/>
                  <a:pt x="1679" y="729"/>
                  <a:pt x="1679" y="729"/>
                </a:cubicBezTo>
                <a:cubicBezTo>
                  <a:pt x="1675" y="729"/>
                  <a:pt x="1675" y="729"/>
                  <a:pt x="1675" y="729"/>
                </a:cubicBezTo>
                <a:cubicBezTo>
                  <a:pt x="1673" y="732"/>
                  <a:pt x="1673" y="732"/>
                  <a:pt x="1673" y="732"/>
                </a:cubicBezTo>
                <a:cubicBezTo>
                  <a:pt x="1667" y="730"/>
                  <a:pt x="1667" y="730"/>
                  <a:pt x="1667" y="730"/>
                </a:cubicBezTo>
                <a:cubicBezTo>
                  <a:pt x="1662" y="731"/>
                  <a:pt x="1662" y="731"/>
                  <a:pt x="1662" y="731"/>
                </a:cubicBezTo>
                <a:cubicBezTo>
                  <a:pt x="1662" y="733"/>
                  <a:pt x="1662" y="733"/>
                  <a:pt x="1662" y="733"/>
                </a:cubicBezTo>
                <a:cubicBezTo>
                  <a:pt x="1667" y="736"/>
                  <a:pt x="1667" y="736"/>
                  <a:pt x="1667" y="736"/>
                </a:cubicBezTo>
                <a:cubicBezTo>
                  <a:pt x="1671" y="740"/>
                  <a:pt x="1671" y="740"/>
                  <a:pt x="1671" y="740"/>
                </a:cubicBezTo>
                <a:cubicBezTo>
                  <a:pt x="1668" y="742"/>
                  <a:pt x="1668" y="742"/>
                  <a:pt x="1668" y="742"/>
                </a:cubicBezTo>
                <a:cubicBezTo>
                  <a:pt x="1664" y="738"/>
                  <a:pt x="1664" y="738"/>
                  <a:pt x="1664" y="738"/>
                </a:cubicBezTo>
                <a:cubicBezTo>
                  <a:pt x="1645" y="741"/>
                  <a:pt x="1645" y="741"/>
                  <a:pt x="1645" y="741"/>
                </a:cubicBezTo>
                <a:cubicBezTo>
                  <a:pt x="1643" y="740"/>
                  <a:pt x="1643" y="740"/>
                  <a:pt x="1643" y="740"/>
                </a:cubicBezTo>
                <a:cubicBezTo>
                  <a:pt x="1631" y="743"/>
                  <a:pt x="1631" y="743"/>
                  <a:pt x="1631" y="743"/>
                </a:cubicBezTo>
                <a:cubicBezTo>
                  <a:pt x="1631" y="743"/>
                  <a:pt x="1631" y="743"/>
                  <a:pt x="1631" y="743"/>
                </a:cubicBezTo>
                <a:cubicBezTo>
                  <a:pt x="1625" y="743"/>
                  <a:pt x="1625" y="743"/>
                  <a:pt x="1625" y="743"/>
                </a:cubicBezTo>
                <a:cubicBezTo>
                  <a:pt x="1625" y="744"/>
                  <a:pt x="1625" y="744"/>
                  <a:pt x="1625" y="744"/>
                </a:cubicBezTo>
                <a:cubicBezTo>
                  <a:pt x="1622" y="743"/>
                  <a:pt x="1622" y="743"/>
                  <a:pt x="1622" y="743"/>
                </a:cubicBezTo>
                <a:cubicBezTo>
                  <a:pt x="1618" y="746"/>
                  <a:pt x="1618" y="746"/>
                  <a:pt x="1618" y="746"/>
                </a:cubicBezTo>
                <a:cubicBezTo>
                  <a:pt x="1618" y="746"/>
                  <a:pt x="1616" y="748"/>
                  <a:pt x="1616" y="745"/>
                </a:cubicBezTo>
                <a:cubicBezTo>
                  <a:pt x="1615" y="746"/>
                  <a:pt x="1615" y="746"/>
                  <a:pt x="1615" y="746"/>
                </a:cubicBezTo>
                <a:cubicBezTo>
                  <a:pt x="1602" y="748"/>
                  <a:pt x="1602" y="748"/>
                  <a:pt x="1602" y="748"/>
                </a:cubicBezTo>
                <a:cubicBezTo>
                  <a:pt x="1574" y="757"/>
                  <a:pt x="1574" y="757"/>
                  <a:pt x="1574" y="757"/>
                </a:cubicBezTo>
                <a:cubicBezTo>
                  <a:pt x="1569" y="760"/>
                  <a:pt x="1569" y="760"/>
                  <a:pt x="1569" y="760"/>
                </a:cubicBezTo>
                <a:cubicBezTo>
                  <a:pt x="1566" y="759"/>
                  <a:pt x="1566" y="759"/>
                  <a:pt x="1566" y="759"/>
                </a:cubicBezTo>
                <a:cubicBezTo>
                  <a:pt x="1563" y="760"/>
                  <a:pt x="1563" y="760"/>
                  <a:pt x="1563" y="760"/>
                </a:cubicBezTo>
                <a:cubicBezTo>
                  <a:pt x="1563" y="761"/>
                  <a:pt x="1563" y="761"/>
                  <a:pt x="1563" y="761"/>
                </a:cubicBezTo>
                <a:cubicBezTo>
                  <a:pt x="1565" y="762"/>
                  <a:pt x="1565" y="762"/>
                  <a:pt x="1565" y="762"/>
                </a:cubicBezTo>
                <a:cubicBezTo>
                  <a:pt x="1539" y="771"/>
                  <a:pt x="1539" y="771"/>
                  <a:pt x="1539" y="771"/>
                </a:cubicBezTo>
                <a:cubicBezTo>
                  <a:pt x="1531" y="775"/>
                  <a:pt x="1531" y="775"/>
                  <a:pt x="1531" y="775"/>
                </a:cubicBezTo>
                <a:cubicBezTo>
                  <a:pt x="1528" y="775"/>
                  <a:pt x="1528" y="775"/>
                  <a:pt x="1528" y="775"/>
                </a:cubicBezTo>
                <a:cubicBezTo>
                  <a:pt x="1527" y="777"/>
                  <a:pt x="1527" y="777"/>
                  <a:pt x="1527" y="777"/>
                </a:cubicBezTo>
                <a:cubicBezTo>
                  <a:pt x="1525" y="776"/>
                  <a:pt x="1525" y="776"/>
                  <a:pt x="1525" y="776"/>
                </a:cubicBezTo>
                <a:cubicBezTo>
                  <a:pt x="1519" y="779"/>
                  <a:pt x="1519" y="779"/>
                  <a:pt x="1519" y="779"/>
                </a:cubicBezTo>
                <a:cubicBezTo>
                  <a:pt x="1519" y="779"/>
                  <a:pt x="1521" y="781"/>
                  <a:pt x="1518" y="778"/>
                </a:cubicBezTo>
                <a:cubicBezTo>
                  <a:pt x="1502" y="782"/>
                  <a:pt x="1502" y="782"/>
                  <a:pt x="1502" y="782"/>
                </a:cubicBezTo>
                <a:cubicBezTo>
                  <a:pt x="1498" y="783"/>
                  <a:pt x="1498" y="783"/>
                  <a:pt x="1498" y="783"/>
                </a:cubicBezTo>
                <a:cubicBezTo>
                  <a:pt x="1486" y="787"/>
                  <a:pt x="1486" y="787"/>
                  <a:pt x="1486" y="787"/>
                </a:cubicBezTo>
                <a:cubicBezTo>
                  <a:pt x="1480" y="790"/>
                  <a:pt x="1480" y="790"/>
                  <a:pt x="1480" y="790"/>
                </a:cubicBezTo>
                <a:cubicBezTo>
                  <a:pt x="1465" y="805"/>
                  <a:pt x="1465" y="805"/>
                  <a:pt x="1465" y="805"/>
                </a:cubicBezTo>
                <a:cubicBezTo>
                  <a:pt x="1459" y="812"/>
                  <a:pt x="1459" y="812"/>
                  <a:pt x="1459" y="812"/>
                </a:cubicBezTo>
                <a:cubicBezTo>
                  <a:pt x="1454" y="816"/>
                  <a:pt x="1454" y="816"/>
                  <a:pt x="1454" y="816"/>
                </a:cubicBezTo>
                <a:cubicBezTo>
                  <a:pt x="1454" y="820"/>
                  <a:pt x="1467" y="802"/>
                  <a:pt x="1448" y="822"/>
                </a:cubicBezTo>
                <a:cubicBezTo>
                  <a:pt x="1440" y="828"/>
                  <a:pt x="1440" y="828"/>
                  <a:pt x="1440" y="828"/>
                </a:cubicBezTo>
                <a:cubicBezTo>
                  <a:pt x="1439" y="829"/>
                  <a:pt x="1439" y="829"/>
                  <a:pt x="1439" y="829"/>
                </a:cubicBezTo>
                <a:cubicBezTo>
                  <a:pt x="1440" y="830"/>
                  <a:pt x="1440" y="830"/>
                  <a:pt x="1440" y="830"/>
                </a:cubicBezTo>
                <a:cubicBezTo>
                  <a:pt x="1439" y="832"/>
                  <a:pt x="1439" y="832"/>
                  <a:pt x="1439" y="832"/>
                </a:cubicBezTo>
                <a:cubicBezTo>
                  <a:pt x="1438" y="831"/>
                  <a:pt x="1438" y="831"/>
                  <a:pt x="1438" y="831"/>
                </a:cubicBezTo>
                <a:cubicBezTo>
                  <a:pt x="1433" y="835"/>
                  <a:pt x="1433" y="835"/>
                  <a:pt x="1433" y="835"/>
                </a:cubicBezTo>
                <a:cubicBezTo>
                  <a:pt x="1433" y="837"/>
                  <a:pt x="1433" y="837"/>
                  <a:pt x="1433" y="837"/>
                </a:cubicBezTo>
                <a:cubicBezTo>
                  <a:pt x="1429" y="841"/>
                  <a:pt x="1429" y="841"/>
                  <a:pt x="1429" y="841"/>
                </a:cubicBezTo>
                <a:cubicBezTo>
                  <a:pt x="1417" y="851"/>
                  <a:pt x="1417" y="851"/>
                  <a:pt x="1417" y="851"/>
                </a:cubicBezTo>
                <a:cubicBezTo>
                  <a:pt x="1415" y="855"/>
                  <a:pt x="1415" y="855"/>
                  <a:pt x="1415" y="855"/>
                </a:cubicBezTo>
                <a:cubicBezTo>
                  <a:pt x="1409" y="858"/>
                  <a:pt x="1409" y="858"/>
                  <a:pt x="1409" y="858"/>
                </a:cubicBezTo>
                <a:cubicBezTo>
                  <a:pt x="1408" y="857"/>
                  <a:pt x="1407" y="857"/>
                  <a:pt x="1407" y="858"/>
                </a:cubicBezTo>
                <a:cubicBezTo>
                  <a:pt x="1406" y="862"/>
                  <a:pt x="1406" y="862"/>
                  <a:pt x="1406" y="862"/>
                </a:cubicBezTo>
                <a:cubicBezTo>
                  <a:pt x="1398" y="869"/>
                  <a:pt x="1398" y="869"/>
                  <a:pt x="1398" y="869"/>
                </a:cubicBezTo>
                <a:cubicBezTo>
                  <a:pt x="1397" y="869"/>
                  <a:pt x="1397" y="869"/>
                  <a:pt x="1397" y="869"/>
                </a:cubicBezTo>
                <a:cubicBezTo>
                  <a:pt x="1396" y="869"/>
                  <a:pt x="1396" y="869"/>
                  <a:pt x="1396" y="869"/>
                </a:cubicBezTo>
                <a:cubicBezTo>
                  <a:pt x="1396" y="872"/>
                  <a:pt x="1396" y="872"/>
                  <a:pt x="1396" y="872"/>
                </a:cubicBezTo>
                <a:cubicBezTo>
                  <a:pt x="1389" y="878"/>
                  <a:pt x="1389" y="878"/>
                  <a:pt x="1389" y="878"/>
                </a:cubicBezTo>
                <a:cubicBezTo>
                  <a:pt x="1386" y="880"/>
                  <a:pt x="1386" y="880"/>
                  <a:pt x="1386" y="880"/>
                </a:cubicBezTo>
                <a:cubicBezTo>
                  <a:pt x="1386" y="880"/>
                  <a:pt x="1389" y="874"/>
                  <a:pt x="1385" y="881"/>
                </a:cubicBezTo>
                <a:cubicBezTo>
                  <a:pt x="1384" y="881"/>
                  <a:pt x="1384" y="881"/>
                  <a:pt x="1384" y="881"/>
                </a:cubicBezTo>
                <a:cubicBezTo>
                  <a:pt x="1385" y="884"/>
                  <a:pt x="1385" y="884"/>
                  <a:pt x="1385" y="884"/>
                </a:cubicBezTo>
                <a:cubicBezTo>
                  <a:pt x="1381" y="886"/>
                  <a:pt x="1381" y="886"/>
                  <a:pt x="1381" y="886"/>
                </a:cubicBezTo>
                <a:cubicBezTo>
                  <a:pt x="1380" y="887"/>
                  <a:pt x="1380" y="887"/>
                  <a:pt x="1380" y="887"/>
                </a:cubicBezTo>
                <a:cubicBezTo>
                  <a:pt x="1378" y="886"/>
                  <a:pt x="1388" y="884"/>
                  <a:pt x="1377" y="886"/>
                </a:cubicBezTo>
                <a:cubicBezTo>
                  <a:pt x="1375" y="889"/>
                  <a:pt x="1375" y="889"/>
                  <a:pt x="1375" y="889"/>
                </a:cubicBezTo>
                <a:cubicBezTo>
                  <a:pt x="1377" y="890"/>
                  <a:pt x="1377" y="890"/>
                  <a:pt x="1377" y="890"/>
                </a:cubicBezTo>
                <a:cubicBezTo>
                  <a:pt x="1371" y="894"/>
                  <a:pt x="1371" y="894"/>
                  <a:pt x="1371" y="894"/>
                </a:cubicBezTo>
                <a:cubicBezTo>
                  <a:pt x="1369" y="894"/>
                  <a:pt x="1369" y="894"/>
                  <a:pt x="1369" y="894"/>
                </a:cubicBezTo>
                <a:cubicBezTo>
                  <a:pt x="1369" y="897"/>
                  <a:pt x="1369" y="897"/>
                  <a:pt x="1369" y="897"/>
                </a:cubicBezTo>
                <a:cubicBezTo>
                  <a:pt x="1365" y="900"/>
                  <a:pt x="1365" y="900"/>
                  <a:pt x="1365" y="900"/>
                </a:cubicBezTo>
                <a:cubicBezTo>
                  <a:pt x="1364" y="902"/>
                  <a:pt x="1364" y="902"/>
                  <a:pt x="1364" y="902"/>
                </a:cubicBezTo>
                <a:cubicBezTo>
                  <a:pt x="1360" y="902"/>
                  <a:pt x="1360" y="902"/>
                  <a:pt x="1360" y="902"/>
                </a:cubicBezTo>
                <a:cubicBezTo>
                  <a:pt x="1360" y="904"/>
                  <a:pt x="1360" y="904"/>
                  <a:pt x="1360" y="904"/>
                </a:cubicBezTo>
                <a:cubicBezTo>
                  <a:pt x="1353" y="909"/>
                  <a:pt x="1353" y="909"/>
                  <a:pt x="1353" y="909"/>
                </a:cubicBezTo>
                <a:cubicBezTo>
                  <a:pt x="1352" y="909"/>
                  <a:pt x="1355" y="904"/>
                  <a:pt x="1355" y="911"/>
                </a:cubicBezTo>
                <a:cubicBezTo>
                  <a:pt x="1352" y="912"/>
                  <a:pt x="1352" y="912"/>
                  <a:pt x="1352" y="912"/>
                </a:cubicBezTo>
                <a:cubicBezTo>
                  <a:pt x="1350" y="915"/>
                  <a:pt x="1350" y="915"/>
                  <a:pt x="1350" y="915"/>
                </a:cubicBezTo>
                <a:cubicBezTo>
                  <a:pt x="1345" y="916"/>
                  <a:pt x="1345" y="916"/>
                  <a:pt x="1345" y="916"/>
                </a:cubicBezTo>
                <a:cubicBezTo>
                  <a:pt x="1345" y="919"/>
                  <a:pt x="1345" y="919"/>
                  <a:pt x="1345" y="919"/>
                </a:cubicBezTo>
                <a:cubicBezTo>
                  <a:pt x="1341" y="922"/>
                  <a:pt x="1341" y="922"/>
                  <a:pt x="1341" y="922"/>
                </a:cubicBezTo>
                <a:cubicBezTo>
                  <a:pt x="1338" y="922"/>
                  <a:pt x="1338" y="922"/>
                  <a:pt x="1338" y="922"/>
                </a:cubicBezTo>
                <a:cubicBezTo>
                  <a:pt x="1339" y="925"/>
                  <a:pt x="1339" y="925"/>
                  <a:pt x="1339" y="925"/>
                </a:cubicBezTo>
                <a:cubicBezTo>
                  <a:pt x="1335" y="929"/>
                  <a:pt x="1335" y="929"/>
                  <a:pt x="1335" y="929"/>
                </a:cubicBezTo>
                <a:cubicBezTo>
                  <a:pt x="1333" y="929"/>
                  <a:pt x="1333" y="929"/>
                  <a:pt x="1333" y="929"/>
                </a:cubicBezTo>
                <a:cubicBezTo>
                  <a:pt x="1320" y="939"/>
                  <a:pt x="1320" y="939"/>
                  <a:pt x="1320" y="939"/>
                </a:cubicBezTo>
                <a:cubicBezTo>
                  <a:pt x="1321" y="940"/>
                  <a:pt x="1321" y="940"/>
                  <a:pt x="1321" y="940"/>
                </a:cubicBezTo>
                <a:cubicBezTo>
                  <a:pt x="1318" y="942"/>
                  <a:pt x="1318" y="942"/>
                  <a:pt x="1318" y="942"/>
                </a:cubicBezTo>
                <a:cubicBezTo>
                  <a:pt x="1318" y="944"/>
                  <a:pt x="1314" y="939"/>
                  <a:pt x="1319" y="944"/>
                </a:cubicBezTo>
                <a:cubicBezTo>
                  <a:pt x="1317" y="942"/>
                  <a:pt x="1317" y="942"/>
                  <a:pt x="1317" y="942"/>
                </a:cubicBezTo>
                <a:cubicBezTo>
                  <a:pt x="1313" y="947"/>
                  <a:pt x="1313" y="947"/>
                  <a:pt x="1313" y="947"/>
                </a:cubicBezTo>
                <a:cubicBezTo>
                  <a:pt x="1309" y="948"/>
                  <a:pt x="1309" y="948"/>
                  <a:pt x="1309" y="948"/>
                </a:cubicBezTo>
                <a:cubicBezTo>
                  <a:pt x="1311" y="949"/>
                  <a:pt x="1310" y="950"/>
                  <a:pt x="1309" y="951"/>
                </a:cubicBezTo>
                <a:cubicBezTo>
                  <a:pt x="1304" y="954"/>
                  <a:pt x="1304" y="954"/>
                  <a:pt x="1304" y="954"/>
                </a:cubicBezTo>
                <a:cubicBezTo>
                  <a:pt x="1303" y="957"/>
                  <a:pt x="1303" y="957"/>
                  <a:pt x="1303" y="957"/>
                </a:cubicBezTo>
                <a:cubicBezTo>
                  <a:pt x="1299" y="958"/>
                  <a:pt x="1299" y="958"/>
                  <a:pt x="1299" y="958"/>
                </a:cubicBezTo>
                <a:cubicBezTo>
                  <a:pt x="1296" y="963"/>
                  <a:pt x="1296" y="963"/>
                  <a:pt x="1296" y="963"/>
                </a:cubicBezTo>
                <a:cubicBezTo>
                  <a:pt x="1276" y="981"/>
                  <a:pt x="1255" y="1001"/>
                  <a:pt x="1234" y="1020"/>
                </a:cubicBezTo>
                <a:cubicBezTo>
                  <a:pt x="1235" y="1021"/>
                  <a:pt x="1235" y="1021"/>
                  <a:pt x="1235" y="1021"/>
                </a:cubicBezTo>
                <a:cubicBezTo>
                  <a:pt x="1228" y="1024"/>
                  <a:pt x="1224" y="1034"/>
                  <a:pt x="1217" y="1034"/>
                </a:cubicBezTo>
                <a:cubicBezTo>
                  <a:pt x="1218" y="1035"/>
                  <a:pt x="1218" y="1035"/>
                  <a:pt x="1218" y="1035"/>
                </a:cubicBezTo>
                <a:cubicBezTo>
                  <a:pt x="1214" y="1040"/>
                  <a:pt x="1205" y="1047"/>
                  <a:pt x="1203" y="1051"/>
                </a:cubicBezTo>
                <a:cubicBezTo>
                  <a:pt x="1203" y="1054"/>
                  <a:pt x="1200" y="1055"/>
                  <a:pt x="1198" y="1056"/>
                </a:cubicBezTo>
                <a:cubicBezTo>
                  <a:pt x="1199" y="1057"/>
                  <a:pt x="1199" y="1057"/>
                  <a:pt x="1199" y="1057"/>
                </a:cubicBezTo>
                <a:cubicBezTo>
                  <a:pt x="1199" y="1057"/>
                  <a:pt x="1203" y="1056"/>
                  <a:pt x="1198" y="1059"/>
                </a:cubicBezTo>
                <a:cubicBezTo>
                  <a:pt x="1200" y="1060"/>
                  <a:pt x="1200" y="1060"/>
                  <a:pt x="1200" y="1060"/>
                </a:cubicBezTo>
                <a:cubicBezTo>
                  <a:pt x="1200" y="1062"/>
                  <a:pt x="1198" y="1056"/>
                  <a:pt x="1199" y="1062"/>
                </a:cubicBezTo>
                <a:cubicBezTo>
                  <a:pt x="1195" y="1060"/>
                  <a:pt x="1195" y="1060"/>
                  <a:pt x="1195" y="1060"/>
                </a:cubicBezTo>
                <a:cubicBezTo>
                  <a:pt x="1189" y="1063"/>
                  <a:pt x="1183" y="1068"/>
                  <a:pt x="1179" y="1073"/>
                </a:cubicBezTo>
                <a:cubicBezTo>
                  <a:pt x="1178" y="1076"/>
                  <a:pt x="1178" y="1076"/>
                  <a:pt x="1178" y="1076"/>
                </a:cubicBezTo>
                <a:cubicBezTo>
                  <a:pt x="1172" y="1078"/>
                  <a:pt x="1172" y="1078"/>
                  <a:pt x="1172" y="1078"/>
                </a:cubicBezTo>
                <a:cubicBezTo>
                  <a:pt x="1158" y="1078"/>
                  <a:pt x="1158" y="1078"/>
                  <a:pt x="1158" y="1078"/>
                </a:cubicBezTo>
                <a:cubicBezTo>
                  <a:pt x="1154" y="1075"/>
                  <a:pt x="1154" y="1075"/>
                  <a:pt x="1154" y="1075"/>
                </a:cubicBezTo>
                <a:cubicBezTo>
                  <a:pt x="1157" y="1074"/>
                  <a:pt x="1157" y="1074"/>
                  <a:pt x="1157" y="1074"/>
                </a:cubicBezTo>
                <a:cubicBezTo>
                  <a:pt x="1157" y="1072"/>
                  <a:pt x="1157" y="1072"/>
                  <a:pt x="1157" y="1072"/>
                </a:cubicBezTo>
                <a:cubicBezTo>
                  <a:pt x="1162" y="1066"/>
                  <a:pt x="1162" y="1066"/>
                  <a:pt x="1162" y="1066"/>
                </a:cubicBezTo>
                <a:cubicBezTo>
                  <a:pt x="1161" y="1065"/>
                  <a:pt x="1161" y="1065"/>
                  <a:pt x="1161" y="1065"/>
                </a:cubicBezTo>
                <a:cubicBezTo>
                  <a:pt x="1163" y="1063"/>
                  <a:pt x="1163" y="1063"/>
                  <a:pt x="1163" y="1063"/>
                </a:cubicBezTo>
                <a:cubicBezTo>
                  <a:pt x="1162" y="1062"/>
                  <a:pt x="1162" y="1062"/>
                  <a:pt x="1162" y="1062"/>
                </a:cubicBezTo>
                <a:cubicBezTo>
                  <a:pt x="1160" y="1064"/>
                  <a:pt x="1156" y="1064"/>
                  <a:pt x="1154" y="1066"/>
                </a:cubicBezTo>
                <a:cubicBezTo>
                  <a:pt x="1151" y="1072"/>
                  <a:pt x="1151" y="1072"/>
                  <a:pt x="1151" y="1072"/>
                </a:cubicBezTo>
                <a:cubicBezTo>
                  <a:pt x="1147" y="1074"/>
                  <a:pt x="1147" y="1074"/>
                  <a:pt x="1147" y="1074"/>
                </a:cubicBezTo>
                <a:cubicBezTo>
                  <a:pt x="1148" y="1075"/>
                  <a:pt x="1148" y="1075"/>
                  <a:pt x="1148" y="1075"/>
                </a:cubicBezTo>
                <a:cubicBezTo>
                  <a:pt x="1145" y="1078"/>
                  <a:pt x="1145" y="1078"/>
                  <a:pt x="1145" y="1078"/>
                </a:cubicBezTo>
                <a:cubicBezTo>
                  <a:pt x="1127" y="1078"/>
                  <a:pt x="1127" y="1078"/>
                  <a:pt x="1127" y="1078"/>
                </a:cubicBezTo>
                <a:cubicBezTo>
                  <a:pt x="1127" y="1076"/>
                  <a:pt x="1127" y="1076"/>
                  <a:pt x="1127" y="1076"/>
                </a:cubicBezTo>
                <a:cubicBezTo>
                  <a:pt x="1133" y="1074"/>
                  <a:pt x="1133" y="1074"/>
                  <a:pt x="1133" y="1074"/>
                </a:cubicBezTo>
                <a:cubicBezTo>
                  <a:pt x="1136" y="1071"/>
                  <a:pt x="1136" y="1071"/>
                  <a:pt x="1136" y="1071"/>
                </a:cubicBezTo>
                <a:cubicBezTo>
                  <a:pt x="1135" y="1069"/>
                  <a:pt x="1135" y="1069"/>
                  <a:pt x="1135" y="1069"/>
                </a:cubicBezTo>
                <a:cubicBezTo>
                  <a:pt x="1141" y="1065"/>
                  <a:pt x="1141" y="1065"/>
                  <a:pt x="1141" y="1065"/>
                </a:cubicBezTo>
                <a:cubicBezTo>
                  <a:pt x="1141" y="1064"/>
                  <a:pt x="1142" y="1067"/>
                  <a:pt x="1140" y="1064"/>
                </a:cubicBezTo>
                <a:cubicBezTo>
                  <a:pt x="1146" y="1067"/>
                  <a:pt x="1146" y="1067"/>
                  <a:pt x="1146" y="1067"/>
                </a:cubicBezTo>
                <a:cubicBezTo>
                  <a:pt x="1147" y="1066"/>
                  <a:pt x="1147" y="1066"/>
                  <a:pt x="1147" y="1066"/>
                </a:cubicBezTo>
                <a:cubicBezTo>
                  <a:pt x="1146" y="1065"/>
                  <a:pt x="1146" y="1065"/>
                  <a:pt x="1146" y="1065"/>
                </a:cubicBezTo>
                <a:cubicBezTo>
                  <a:pt x="1143" y="1064"/>
                  <a:pt x="1143" y="1064"/>
                  <a:pt x="1143" y="1064"/>
                </a:cubicBezTo>
                <a:cubicBezTo>
                  <a:pt x="1145" y="1062"/>
                  <a:pt x="1145" y="1062"/>
                  <a:pt x="1145" y="1062"/>
                </a:cubicBezTo>
                <a:cubicBezTo>
                  <a:pt x="1145" y="1060"/>
                  <a:pt x="1145" y="1060"/>
                  <a:pt x="1145" y="1060"/>
                </a:cubicBezTo>
                <a:cubicBezTo>
                  <a:pt x="1142" y="1066"/>
                  <a:pt x="1135" y="1060"/>
                  <a:pt x="1133" y="1062"/>
                </a:cubicBezTo>
                <a:cubicBezTo>
                  <a:pt x="1126" y="1068"/>
                  <a:pt x="1126" y="1068"/>
                  <a:pt x="1126" y="1068"/>
                </a:cubicBezTo>
                <a:cubicBezTo>
                  <a:pt x="1127" y="1068"/>
                  <a:pt x="1127" y="1068"/>
                  <a:pt x="1127" y="1068"/>
                </a:cubicBezTo>
                <a:cubicBezTo>
                  <a:pt x="1117" y="1078"/>
                  <a:pt x="1117" y="1078"/>
                  <a:pt x="1117" y="1078"/>
                </a:cubicBezTo>
                <a:cubicBezTo>
                  <a:pt x="1100" y="1078"/>
                  <a:pt x="1100" y="1078"/>
                  <a:pt x="1100" y="1078"/>
                </a:cubicBezTo>
                <a:cubicBezTo>
                  <a:pt x="1102" y="1076"/>
                  <a:pt x="1096" y="1079"/>
                  <a:pt x="1101" y="1075"/>
                </a:cubicBezTo>
                <a:cubicBezTo>
                  <a:pt x="1098" y="1076"/>
                  <a:pt x="1098" y="1076"/>
                  <a:pt x="1098" y="1076"/>
                </a:cubicBezTo>
                <a:cubicBezTo>
                  <a:pt x="1098" y="1076"/>
                  <a:pt x="1098" y="1076"/>
                  <a:pt x="1098" y="1076"/>
                </a:cubicBezTo>
                <a:cubicBezTo>
                  <a:pt x="1098" y="1075"/>
                  <a:pt x="1098" y="1075"/>
                  <a:pt x="1098" y="1075"/>
                </a:cubicBezTo>
                <a:cubicBezTo>
                  <a:pt x="1095" y="1078"/>
                  <a:pt x="1095" y="1078"/>
                  <a:pt x="1095" y="1078"/>
                </a:cubicBezTo>
                <a:cubicBezTo>
                  <a:pt x="1091" y="1078"/>
                  <a:pt x="1091" y="1078"/>
                  <a:pt x="1091" y="1078"/>
                </a:cubicBezTo>
                <a:cubicBezTo>
                  <a:pt x="1093" y="1075"/>
                  <a:pt x="1093" y="1075"/>
                  <a:pt x="1093" y="1075"/>
                </a:cubicBezTo>
                <a:cubicBezTo>
                  <a:pt x="1095" y="1073"/>
                  <a:pt x="1095" y="1077"/>
                  <a:pt x="1097" y="1074"/>
                </a:cubicBezTo>
                <a:cubicBezTo>
                  <a:pt x="1098" y="1076"/>
                  <a:pt x="1098" y="1076"/>
                  <a:pt x="1098" y="1076"/>
                </a:cubicBezTo>
                <a:cubicBezTo>
                  <a:pt x="1100" y="1071"/>
                  <a:pt x="1100" y="1071"/>
                  <a:pt x="1100" y="1071"/>
                </a:cubicBezTo>
                <a:cubicBezTo>
                  <a:pt x="1104" y="1071"/>
                  <a:pt x="1097" y="1069"/>
                  <a:pt x="1104" y="1069"/>
                </a:cubicBezTo>
                <a:cubicBezTo>
                  <a:pt x="1103" y="1068"/>
                  <a:pt x="1103" y="1068"/>
                  <a:pt x="1103" y="1068"/>
                </a:cubicBezTo>
                <a:cubicBezTo>
                  <a:pt x="1100" y="1070"/>
                  <a:pt x="1096" y="1069"/>
                  <a:pt x="1095" y="1070"/>
                </a:cubicBezTo>
                <a:cubicBezTo>
                  <a:pt x="1104" y="1062"/>
                  <a:pt x="1104" y="1062"/>
                  <a:pt x="1104" y="1062"/>
                </a:cubicBezTo>
                <a:cubicBezTo>
                  <a:pt x="1114" y="1055"/>
                  <a:pt x="1114" y="1055"/>
                  <a:pt x="1114" y="1055"/>
                </a:cubicBezTo>
                <a:cubicBezTo>
                  <a:pt x="1114" y="1052"/>
                  <a:pt x="1114" y="1052"/>
                  <a:pt x="1114" y="1052"/>
                </a:cubicBezTo>
                <a:cubicBezTo>
                  <a:pt x="1117" y="1052"/>
                  <a:pt x="1117" y="1052"/>
                  <a:pt x="1117" y="1052"/>
                </a:cubicBezTo>
                <a:cubicBezTo>
                  <a:pt x="1120" y="1050"/>
                  <a:pt x="1122" y="1046"/>
                  <a:pt x="1122" y="1043"/>
                </a:cubicBezTo>
                <a:cubicBezTo>
                  <a:pt x="1119" y="1046"/>
                  <a:pt x="1119" y="1046"/>
                  <a:pt x="1119" y="1046"/>
                </a:cubicBezTo>
                <a:cubicBezTo>
                  <a:pt x="1108" y="1051"/>
                  <a:pt x="1098" y="1064"/>
                  <a:pt x="1088" y="1071"/>
                </a:cubicBezTo>
                <a:cubicBezTo>
                  <a:pt x="1088" y="1074"/>
                  <a:pt x="1088" y="1074"/>
                  <a:pt x="1088" y="1074"/>
                </a:cubicBezTo>
                <a:cubicBezTo>
                  <a:pt x="1084" y="1078"/>
                  <a:pt x="1084" y="1078"/>
                  <a:pt x="1084" y="1078"/>
                </a:cubicBezTo>
                <a:cubicBezTo>
                  <a:pt x="1070" y="1078"/>
                  <a:pt x="1070" y="1078"/>
                  <a:pt x="1070" y="1078"/>
                </a:cubicBezTo>
                <a:cubicBezTo>
                  <a:pt x="1077" y="1070"/>
                  <a:pt x="1077" y="1070"/>
                  <a:pt x="1077" y="1070"/>
                </a:cubicBezTo>
                <a:cubicBezTo>
                  <a:pt x="1077" y="1069"/>
                  <a:pt x="1077" y="1069"/>
                  <a:pt x="1077" y="1069"/>
                </a:cubicBezTo>
                <a:cubicBezTo>
                  <a:pt x="1088" y="1057"/>
                  <a:pt x="1088" y="1057"/>
                  <a:pt x="1088" y="1057"/>
                </a:cubicBezTo>
                <a:cubicBezTo>
                  <a:pt x="1084" y="1055"/>
                  <a:pt x="1088" y="1055"/>
                  <a:pt x="1087" y="1052"/>
                </a:cubicBezTo>
                <a:cubicBezTo>
                  <a:pt x="1087" y="1051"/>
                  <a:pt x="1087" y="1051"/>
                  <a:pt x="1087" y="1051"/>
                </a:cubicBezTo>
                <a:cubicBezTo>
                  <a:pt x="1081" y="1055"/>
                  <a:pt x="1081" y="1055"/>
                  <a:pt x="1081" y="1055"/>
                </a:cubicBezTo>
                <a:cubicBezTo>
                  <a:pt x="1075" y="1059"/>
                  <a:pt x="1075" y="1059"/>
                  <a:pt x="1075" y="1059"/>
                </a:cubicBezTo>
                <a:cubicBezTo>
                  <a:pt x="1081" y="1051"/>
                  <a:pt x="1081" y="1051"/>
                  <a:pt x="1081" y="1051"/>
                </a:cubicBezTo>
                <a:cubicBezTo>
                  <a:pt x="1083" y="1049"/>
                  <a:pt x="1083" y="1049"/>
                  <a:pt x="1083" y="1049"/>
                </a:cubicBezTo>
                <a:cubicBezTo>
                  <a:pt x="1082" y="1048"/>
                  <a:pt x="1082" y="1048"/>
                  <a:pt x="1082" y="1048"/>
                </a:cubicBezTo>
                <a:cubicBezTo>
                  <a:pt x="1084" y="1045"/>
                  <a:pt x="1084" y="1045"/>
                  <a:pt x="1084" y="1045"/>
                </a:cubicBezTo>
                <a:cubicBezTo>
                  <a:pt x="1083" y="1044"/>
                  <a:pt x="1083" y="1044"/>
                  <a:pt x="1083" y="1044"/>
                </a:cubicBezTo>
                <a:cubicBezTo>
                  <a:pt x="1080" y="1045"/>
                  <a:pt x="1080" y="1045"/>
                  <a:pt x="1080" y="1045"/>
                </a:cubicBezTo>
                <a:cubicBezTo>
                  <a:pt x="1077" y="1047"/>
                  <a:pt x="1083" y="1047"/>
                  <a:pt x="1079" y="1048"/>
                </a:cubicBezTo>
                <a:cubicBezTo>
                  <a:pt x="1080" y="1049"/>
                  <a:pt x="1080" y="1049"/>
                  <a:pt x="1080" y="1049"/>
                </a:cubicBezTo>
                <a:cubicBezTo>
                  <a:pt x="1078" y="1051"/>
                  <a:pt x="1078" y="1051"/>
                  <a:pt x="1078" y="1051"/>
                </a:cubicBezTo>
                <a:cubicBezTo>
                  <a:pt x="1077" y="1048"/>
                  <a:pt x="1077" y="1048"/>
                  <a:pt x="1077" y="1048"/>
                </a:cubicBezTo>
                <a:cubicBezTo>
                  <a:pt x="1067" y="1057"/>
                  <a:pt x="1067" y="1057"/>
                  <a:pt x="1067" y="1057"/>
                </a:cubicBezTo>
                <a:cubicBezTo>
                  <a:pt x="1065" y="1056"/>
                  <a:pt x="1065" y="1056"/>
                  <a:pt x="1065" y="1056"/>
                </a:cubicBezTo>
                <a:cubicBezTo>
                  <a:pt x="1069" y="1054"/>
                  <a:pt x="1064" y="1053"/>
                  <a:pt x="1066" y="1051"/>
                </a:cubicBezTo>
                <a:cubicBezTo>
                  <a:pt x="1069" y="1051"/>
                  <a:pt x="1069" y="1051"/>
                  <a:pt x="1069" y="1051"/>
                </a:cubicBezTo>
                <a:cubicBezTo>
                  <a:pt x="1067" y="1051"/>
                  <a:pt x="1067" y="1051"/>
                  <a:pt x="1067" y="1051"/>
                </a:cubicBezTo>
                <a:cubicBezTo>
                  <a:pt x="1070" y="1051"/>
                  <a:pt x="1070" y="1051"/>
                  <a:pt x="1070" y="1051"/>
                </a:cubicBezTo>
                <a:cubicBezTo>
                  <a:pt x="1071" y="1049"/>
                  <a:pt x="1071" y="1049"/>
                  <a:pt x="1071" y="1049"/>
                </a:cubicBezTo>
                <a:cubicBezTo>
                  <a:pt x="1070" y="1050"/>
                  <a:pt x="1073" y="1048"/>
                  <a:pt x="1069" y="1047"/>
                </a:cubicBezTo>
                <a:cubicBezTo>
                  <a:pt x="1069" y="1046"/>
                  <a:pt x="1069" y="1046"/>
                  <a:pt x="1069" y="1046"/>
                </a:cubicBezTo>
                <a:cubicBezTo>
                  <a:pt x="1063" y="1050"/>
                  <a:pt x="1063" y="1050"/>
                  <a:pt x="1063" y="1050"/>
                </a:cubicBezTo>
                <a:cubicBezTo>
                  <a:pt x="1061" y="1053"/>
                  <a:pt x="1061" y="1053"/>
                  <a:pt x="1061" y="1053"/>
                </a:cubicBezTo>
                <a:cubicBezTo>
                  <a:pt x="1059" y="1055"/>
                  <a:pt x="1059" y="1055"/>
                  <a:pt x="1059" y="1055"/>
                </a:cubicBezTo>
                <a:cubicBezTo>
                  <a:pt x="1058" y="1052"/>
                  <a:pt x="1058" y="1052"/>
                  <a:pt x="1058" y="1052"/>
                </a:cubicBezTo>
                <a:cubicBezTo>
                  <a:pt x="1053" y="1056"/>
                  <a:pt x="1053" y="1056"/>
                  <a:pt x="1053" y="1056"/>
                </a:cubicBezTo>
                <a:cubicBezTo>
                  <a:pt x="1053" y="1059"/>
                  <a:pt x="1053" y="1059"/>
                  <a:pt x="1053" y="1059"/>
                </a:cubicBezTo>
                <a:cubicBezTo>
                  <a:pt x="1049" y="1060"/>
                  <a:pt x="1049" y="1060"/>
                  <a:pt x="1049" y="1060"/>
                </a:cubicBezTo>
                <a:cubicBezTo>
                  <a:pt x="1045" y="1064"/>
                  <a:pt x="1045" y="1064"/>
                  <a:pt x="1045" y="1064"/>
                </a:cubicBezTo>
                <a:cubicBezTo>
                  <a:pt x="1045" y="1066"/>
                  <a:pt x="1045" y="1066"/>
                  <a:pt x="1045" y="1066"/>
                </a:cubicBezTo>
                <a:cubicBezTo>
                  <a:pt x="1043" y="1067"/>
                  <a:pt x="1043" y="1067"/>
                  <a:pt x="1043" y="1067"/>
                </a:cubicBezTo>
                <a:cubicBezTo>
                  <a:pt x="1039" y="1064"/>
                  <a:pt x="1039" y="1064"/>
                  <a:pt x="1039" y="1064"/>
                </a:cubicBezTo>
                <a:cubicBezTo>
                  <a:pt x="1037" y="1066"/>
                  <a:pt x="1037" y="1066"/>
                  <a:pt x="1037" y="1066"/>
                </a:cubicBezTo>
                <a:cubicBezTo>
                  <a:pt x="1033" y="1066"/>
                  <a:pt x="1033" y="1066"/>
                  <a:pt x="1033" y="1066"/>
                </a:cubicBezTo>
                <a:cubicBezTo>
                  <a:pt x="1036" y="1065"/>
                  <a:pt x="1031" y="1067"/>
                  <a:pt x="1036" y="1068"/>
                </a:cubicBezTo>
                <a:cubicBezTo>
                  <a:pt x="1030" y="1071"/>
                  <a:pt x="1030" y="1071"/>
                  <a:pt x="1030" y="1071"/>
                </a:cubicBezTo>
                <a:cubicBezTo>
                  <a:pt x="1029" y="1074"/>
                  <a:pt x="1029" y="1074"/>
                  <a:pt x="1029" y="1074"/>
                </a:cubicBezTo>
                <a:cubicBezTo>
                  <a:pt x="1028" y="1074"/>
                  <a:pt x="1028" y="1074"/>
                  <a:pt x="1028" y="1074"/>
                </a:cubicBezTo>
                <a:cubicBezTo>
                  <a:pt x="1027" y="1070"/>
                  <a:pt x="1038" y="1067"/>
                  <a:pt x="1033" y="1062"/>
                </a:cubicBezTo>
                <a:cubicBezTo>
                  <a:pt x="1042" y="1056"/>
                  <a:pt x="1042" y="1056"/>
                  <a:pt x="1042" y="1056"/>
                </a:cubicBezTo>
                <a:cubicBezTo>
                  <a:pt x="1042" y="1053"/>
                  <a:pt x="1042" y="1053"/>
                  <a:pt x="1042" y="1053"/>
                </a:cubicBezTo>
                <a:cubicBezTo>
                  <a:pt x="1038" y="1051"/>
                  <a:pt x="1038" y="1051"/>
                  <a:pt x="1038" y="1051"/>
                </a:cubicBezTo>
                <a:cubicBezTo>
                  <a:pt x="1036" y="1051"/>
                  <a:pt x="1036" y="1051"/>
                  <a:pt x="1036" y="1051"/>
                </a:cubicBezTo>
                <a:cubicBezTo>
                  <a:pt x="1033" y="1055"/>
                  <a:pt x="1033" y="1055"/>
                  <a:pt x="1033" y="1055"/>
                </a:cubicBezTo>
                <a:cubicBezTo>
                  <a:pt x="1032" y="1053"/>
                  <a:pt x="1032" y="1053"/>
                  <a:pt x="1032" y="1053"/>
                </a:cubicBezTo>
                <a:cubicBezTo>
                  <a:pt x="1028" y="1056"/>
                  <a:pt x="1028" y="1056"/>
                  <a:pt x="1028" y="1056"/>
                </a:cubicBezTo>
                <a:cubicBezTo>
                  <a:pt x="1027" y="1055"/>
                  <a:pt x="1027" y="1055"/>
                  <a:pt x="1027" y="1055"/>
                </a:cubicBezTo>
                <a:cubicBezTo>
                  <a:pt x="1024" y="1056"/>
                  <a:pt x="1024" y="1056"/>
                  <a:pt x="1024" y="1056"/>
                </a:cubicBezTo>
                <a:cubicBezTo>
                  <a:pt x="1023" y="1056"/>
                  <a:pt x="1023" y="1056"/>
                  <a:pt x="1023" y="1056"/>
                </a:cubicBezTo>
                <a:cubicBezTo>
                  <a:pt x="1027" y="1048"/>
                  <a:pt x="1034" y="1048"/>
                  <a:pt x="1036" y="1039"/>
                </a:cubicBezTo>
                <a:cubicBezTo>
                  <a:pt x="1035" y="1039"/>
                  <a:pt x="1035" y="1039"/>
                  <a:pt x="1035" y="1039"/>
                </a:cubicBezTo>
                <a:cubicBezTo>
                  <a:pt x="1031" y="1041"/>
                  <a:pt x="1028" y="1045"/>
                  <a:pt x="1022" y="1045"/>
                </a:cubicBezTo>
                <a:cubicBezTo>
                  <a:pt x="1024" y="1044"/>
                  <a:pt x="1024" y="1044"/>
                  <a:pt x="1024" y="1044"/>
                </a:cubicBezTo>
                <a:cubicBezTo>
                  <a:pt x="1025" y="1040"/>
                  <a:pt x="1025" y="1040"/>
                  <a:pt x="1025" y="1040"/>
                </a:cubicBezTo>
                <a:cubicBezTo>
                  <a:pt x="1023" y="1040"/>
                  <a:pt x="1023" y="1040"/>
                  <a:pt x="1023" y="1040"/>
                </a:cubicBezTo>
                <a:cubicBezTo>
                  <a:pt x="1020" y="1043"/>
                  <a:pt x="1016" y="1046"/>
                  <a:pt x="1014" y="1049"/>
                </a:cubicBezTo>
                <a:cubicBezTo>
                  <a:pt x="1012" y="1049"/>
                  <a:pt x="1014" y="1053"/>
                  <a:pt x="1012" y="1048"/>
                </a:cubicBezTo>
                <a:cubicBezTo>
                  <a:pt x="1011" y="1049"/>
                  <a:pt x="1011" y="1049"/>
                  <a:pt x="1011" y="1049"/>
                </a:cubicBezTo>
                <a:cubicBezTo>
                  <a:pt x="1012" y="1051"/>
                  <a:pt x="1012" y="1051"/>
                  <a:pt x="1012" y="1051"/>
                </a:cubicBezTo>
                <a:cubicBezTo>
                  <a:pt x="1010" y="1050"/>
                  <a:pt x="1010" y="1050"/>
                  <a:pt x="1010" y="1050"/>
                </a:cubicBezTo>
                <a:cubicBezTo>
                  <a:pt x="1007" y="1051"/>
                  <a:pt x="1012" y="1048"/>
                  <a:pt x="1006" y="1051"/>
                </a:cubicBezTo>
                <a:cubicBezTo>
                  <a:pt x="1009" y="1048"/>
                  <a:pt x="1009" y="1048"/>
                  <a:pt x="1009" y="1048"/>
                </a:cubicBezTo>
                <a:cubicBezTo>
                  <a:pt x="1009" y="1046"/>
                  <a:pt x="1009" y="1046"/>
                  <a:pt x="1009" y="1046"/>
                </a:cubicBezTo>
                <a:cubicBezTo>
                  <a:pt x="1016" y="1041"/>
                  <a:pt x="1016" y="1041"/>
                  <a:pt x="1016" y="1041"/>
                </a:cubicBezTo>
                <a:cubicBezTo>
                  <a:pt x="1017" y="1039"/>
                  <a:pt x="1017" y="1039"/>
                  <a:pt x="1017" y="1039"/>
                </a:cubicBezTo>
                <a:cubicBezTo>
                  <a:pt x="1016" y="1038"/>
                  <a:pt x="1016" y="1038"/>
                  <a:pt x="1016" y="1038"/>
                </a:cubicBezTo>
                <a:cubicBezTo>
                  <a:pt x="1015" y="1036"/>
                  <a:pt x="1015" y="1036"/>
                  <a:pt x="1015" y="1036"/>
                </a:cubicBezTo>
                <a:cubicBezTo>
                  <a:pt x="1017" y="1034"/>
                  <a:pt x="1017" y="1034"/>
                  <a:pt x="1017" y="1034"/>
                </a:cubicBezTo>
                <a:cubicBezTo>
                  <a:pt x="1016" y="1033"/>
                  <a:pt x="1016" y="1033"/>
                  <a:pt x="1016" y="1033"/>
                </a:cubicBezTo>
                <a:cubicBezTo>
                  <a:pt x="1012" y="1032"/>
                  <a:pt x="1011" y="1035"/>
                  <a:pt x="1009" y="1035"/>
                </a:cubicBezTo>
                <a:cubicBezTo>
                  <a:pt x="1008" y="1036"/>
                  <a:pt x="1008" y="1036"/>
                  <a:pt x="1008" y="1036"/>
                </a:cubicBezTo>
                <a:cubicBezTo>
                  <a:pt x="1013" y="1036"/>
                  <a:pt x="1013" y="1036"/>
                  <a:pt x="1013" y="1036"/>
                </a:cubicBezTo>
                <a:cubicBezTo>
                  <a:pt x="1009" y="1037"/>
                  <a:pt x="1007" y="1037"/>
                  <a:pt x="1003" y="1037"/>
                </a:cubicBezTo>
                <a:cubicBezTo>
                  <a:pt x="1006" y="1033"/>
                  <a:pt x="1006" y="1033"/>
                  <a:pt x="1006" y="1033"/>
                </a:cubicBezTo>
                <a:cubicBezTo>
                  <a:pt x="1005" y="1031"/>
                  <a:pt x="1005" y="1031"/>
                  <a:pt x="1005" y="1031"/>
                </a:cubicBezTo>
                <a:cubicBezTo>
                  <a:pt x="1005" y="1032"/>
                  <a:pt x="1003" y="1028"/>
                  <a:pt x="1004" y="1033"/>
                </a:cubicBezTo>
                <a:cubicBezTo>
                  <a:pt x="1002" y="1032"/>
                  <a:pt x="1002" y="1032"/>
                  <a:pt x="1002" y="1032"/>
                </a:cubicBezTo>
                <a:cubicBezTo>
                  <a:pt x="1005" y="1030"/>
                  <a:pt x="1005" y="1026"/>
                  <a:pt x="1006" y="1025"/>
                </a:cubicBezTo>
                <a:cubicBezTo>
                  <a:pt x="1012" y="1023"/>
                  <a:pt x="1012" y="1023"/>
                  <a:pt x="1012" y="1023"/>
                </a:cubicBezTo>
                <a:cubicBezTo>
                  <a:pt x="1015" y="1018"/>
                  <a:pt x="1015" y="1018"/>
                  <a:pt x="1015" y="1018"/>
                </a:cubicBezTo>
                <a:cubicBezTo>
                  <a:pt x="1018" y="1017"/>
                  <a:pt x="1018" y="1017"/>
                  <a:pt x="1018" y="1017"/>
                </a:cubicBezTo>
                <a:cubicBezTo>
                  <a:pt x="1019" y="1015"/>
                  <a:pt x="1019" y="1015"/>
                  <a:pt x="1019" y="1015"/>
                </a:cubicBezTo>
                <a:cubicBezTo>
                  <a:pt x="1015" y="1015"/>
                  <a:pt x="1015" y="1015"/>
                  <a:pt x="1015" y="1015"/>
                </a:cubicBezTo>
                <a:cubicBezTo>
                  <a:pt x="1013" y="1019"/>
                  <a:pt x="1013" y="1019"/>
                  <a:pt x="1013" y="1019"/>
                </a:cubicBezTo>
                <a:cubicBezTo>
                  <a:pt x="1011" y="1017"/>
                  <a:pt x="1011" y="1017"/>
                  <a:pt x="1011" y="1017"/>
                </a:cubicBezTo>
                <a:cubicBezTo>
                  <a:pt x="1012" y="1016"/>
                  <a:pt x="1012" y="1016"/>
                  <a:pt x="1012" y="1016"/>
                </a:cubicBezTo>
                <a:cubicBezTo>
                  <a:pt x="1011" y="1015"/>
                  <a:pt x="1011" y="1015"/>
                  <a:pt x="1011" y="1015"/>
                </a:cubicBezTo>
                <a:cubicBezTo>
                  <a:pt x="1015" y="1007"/>
                  <a:pt x="1015" y="1007"/>
                  <a:pt x="1015" y="1007"/>
                </a:cubicBezTo>
                <a:cubicBezTo>
                  <a:pt x="1024" y="1001"/>
                  <a:pt x="1024" y="1001"/>
                  <a:pt x="1024" y="1001"/>
                </a:cubicBezTo>
                <a:cubicBezTo>
                  <a:pt x="1024" y="1000"/>
                  <a:pt x="1024" y="1000"/>
                  <a:pt x="1024" y="1000"/>
                </a:cubicBezTo>
                <a:cubicBezTo>
                  <a:pt x="1023" y="999"/>
                  <a:pt x="1023" y="999"/>
                  <a:pt x="1023" y="999"/>
                </a:cubicBezTo>
                <a:cubicBezTo>
                  <a:pt x="1021" y="1001"/>
                  <a:pt x="1021" y="1001"/>
                  <a:pt x="1021" y="1001"/>
                </a:cubicBezTo>
                <a:cubicBezTo>
                  <a:pt x="1018" y="1002"/>
                  <a:pt x="1018" y="1002"/>
                  <a:pt x="1018" y="1002"/>
                </a:cubicBezTo>
                <a:cubicBezTo>
                  <a:pt x="1016" y="1010"/>
                  <a:pt x="1005" y="1009"/>
                  <a:pt x="1002" y="1018"/>
                </a:cubicBezTo>
                <a:cubicBezTo>
                  <a:pt x="998" y="1018"/>
                  <a:pt x="998" y="1018"/>
                  <a:pt x="998" y="1018"/>
                </a:cubicBezTo>
                <a:cubicBezTo>
                  <a:pt x="997" y="1020"/>
                  <a:pt x="997" y="1020"/>
                  <a:pt x="997" y="1020"/>
                </a:cubicBezTo>
                <a:cubicBezTo>
                  <a:pt x="992" y="1023"/>
                  <a:pt x="992" y="1023"/>
                  <a:pt x="992" y="1023"/>
                </a:cubicBezTo>
                <a:cubicBezTo>
                  <a:pt x="993" y="1024"/>
                  <a:pt x="993" y="1024"/>
                  <a:pt x="993" y="1024"/>
                </a:cubicBezTo>
                <a:cubicBezTo>
                  <a:pt x="988" y="1028"/>
                  <a:pt x="988" y="1028"/>
                  <a:pt x="988" y="1028"/>
                </a:cubicBezTo>
                <a:cubicBezTo>
                  <a:pt x="986" y="1027"/>
                  <a:pt x="986" y="1027"/>
                  <a:pt x="986" y="1027"/>
                </a:cubicBezTo>
                <a:cubicBezTo>
                  <a:pt x="986" y="1029"/>
                  <a:pt x="986" y="1029"/>
                  <a:pt x="986" y="1029"/>
                </a:cubicBezTo>
                <a:cubicBezTo>
                  <a:pt x="982" y="1034"/>
                  <a:pt x="982" y="1034"/>
                  <a:pt x="982" y="1034"/>
                </a:cubicBezTo>
                <a:cubicBezTo>
                  <a:pt x="982" y="1037"/>
                  <a:pt x="982" y="1037"/>
                  <a:pt x="982" y="1037"/>
                </a:cubicBezTo>
                <a:cubicBezTo>
                  <a:pt x="979" y="1037"/>
                  <a:pt x="979" y="1037"/>
                  <a:pt x="979" y="1037"/>
                </a:cubicBezTo>
                <a:cubicBezTo>
                  <a:pt x="979" y="1037"/>
                  <a:pt x="976" y="1037"/>
                  <a:pt x="980" y="1035"/>
                </a:cubicBezTo>
                <a:cubicBezTo>
                  <a:pt x="978" y="1034"/>
                  <a:pt x="978" y="1034"/>
                  <a:pt x="978" y="1034"/>
                </a:cubicBezTo>
                <a:cubicBezTo>
                  <a:pt x="976" y="1037"/>
                  <a:pt x="976" y="1037"/>
                  <a:pt x="976" y="1037"/>
                </a:cubicBezTo>
                <a:cubicBezTo>
                  <a:pt x="972" y="1035"/>
                  <a:pt x="972" y="1035"/>
                  <a:pt x="972" y="1035"/>
                </a:cubicBezTo>
                <a:cubicBezTo>
                  <a:pt x="970" y="1036"/>
                  <a:pt x="970" y="1036"/>
                  <a:pt x="970" y="1036"/>
                </a:cubicBezTo>
                <a:cubicBezTo>
                  <a:pt x="969" y="1039"/>
                  <a:pt x="969" y="1039"/>
                  <a:pt x="969" y="1039"/>
                </a:cubicBezTo>
                <a:cubicBezTo>
                  <a:pt x="968" y="1037"/>
                  <a:pt x="968" y="1037"/>
                  <a:pt x="968" y="1037"/>
                </a:cubicBezTo>
                <a:cubicBezTo>
                  <a:pt x="963" y="1040"/>
                  <a:pt x="963" y="1040"/>
                  <a:pt x="963" y="1040"/>
                </a:cubicBezTo>
                <a:cubicBezTo>
                  <a:pt x="961" y="1042"/>
                  <a:pt x="960" y="1044"/>
                  <a:pt x="959" y="1046"/>
                </a:cubicBezTo>
                <a:cubicBezTo>
                  <a:pt x="958" y="1046"/>
                  <a:pt x="958" y="1046"/>
                  <a:pt x="958" y="1046"/>
                </a:cubicBezTo>
                <a:cubicBezTo>
                  <a:pt x="958" y="1043"/>
                  <a:pt x="958" y="1043"/>
                  <a:pt x="958" y="1043"/>
                </a:cubicBezTo>
                <a:cubicBezTo>
                  <a:pt x="954" y="1043"/>
                  <a:pt x="954" y="1043"/>
                  <a:pt x="954" y="1043"/>
                </a:cubicBezTo>
                <a:cubicBezTo>
                  <a:pt x="958" y="1041"/>
                  <a:pt x="958" y="1041"/>
                  <a:pt x="958" y="1041"/>
                </a:cubicBezTo>
                <a:cubicBezTo>
                  <a:pt x="958" y="1039"/>
                  <a:pt x="958" y="1039"/>
                  <a:pt x="958" y="1039"/>
                </a:cubicBezTo>
                <a:cubicBezTo>
                  <a:pt x="959" y="1039"/>
                  <a:pt x="959" y="1039"/>
                  <a:pt x="959" y="1039"/>
                </a:cubicBezTo>
                <a:cubicBezTo>
                  <a:pt x="960" y="1035"/>
                  <a:pt x="960" y="1035"/>
                  <a:pt x="960" y="1035"/>
                </a:cubicBezTo>
                <a:cubicBezTo>
                  <a:pt x="963" y="1036"/>
                  <a:pt x="963" y="1036"/>
                  <a:pt x="963" y="1036"/>
                </a:cubicBezTo>
                <a:cubicBezTo>
                  <a:pt x="968" y="1033"/>
                  <a:pt x="968" y="1033"/>
                  <a:pt x="968" y="1033"/>
                </a:cubicBezTo>
                <a:cubicBezTo>
                  <a:pt x="969" y="1030"/>
                  <a:pt x="969" y="1030"/>
                  <a:pt x="969" y="1030"/>
                </a:cubicBezTo>
                <a:cubicBezTo>
                  <a:pt x="966" y="1030"/>
                  <a:pt x="966" y="1030"/>
                  <a:pt x="966" y="1030"/>
                </a:cubicBezTo>
                <a:cubicBezTo>
                  <a:pt x="964" y="1032"/>
                  <a:pt x="964" y="1032"/>
                  <a:pt x="964" y="1032"/>
                </a:cubicBezTo>
                <a:cubicBezTo>
                  <a:pt x="963" y="1031"/>
                  <a:pt x="967" y="1031"/>
                  <a:pt x="962" y="1032"/>
                </a:cubicBezTo>
                <a:cubicBezTo>
                  <a:pt x="962" y="1031"/>
                  <a:pt x="966" y="1030"/>
                  <a:pt x="966" y="1028"/>
                </a:cubicBezTo>
                <a:cubicBezTo>
                  <a:pt x="961" y="1028"/>
                  <a:pt x="961" y="1028"/>
                  <a:pt x="961" y="1028"/>
                </a:cubicBezTo>
                <a:cubicBezTo>
                  <a:pt x="964" y="1026"/>
                  <a:pt x="964" y="1026"/>
                  <a:pt x="964" y="1026"/>
                </a:cubicBezTo>
                <a:cubicBezTo>
                  <a:pt x="964" y="1023"/>
                  <a:pt x="964" y="1023"/>
                  <a:pt x="964" y="1023"/>
                </a:cubicBezTo>
                <a:cubicBezTo>
                  <a:pt x="962" y="1024"/>
                  <a:pt x="959" y="1028"/>
                  <a:pt x="955" y="1028"/>
                </a:cubicBezTo>
                <a:cubicBezTo>
                  <a:pt x="955" y="1025"/>
                  <a:pt x="955" y="1025"/>
                  <a:pt x="955" y="1025"/>
                </a:cubicBezTo>
                <a:cubicBezTo>
                  <a:pt x="952" y="1027"/>
                  <a:pt x="952" y="1027"/>
                  <a:pt x="952" y="1027"/>
                </a:cubicBezTo>
                <a:cubicBezTo>
                  <a:pt x="954" y="1024"/>
                  <a:pt x="954" y="1024"/>
                  <a:pt x="954" y="1024"/>
                </a:cubicBezTo>
                <a:cubicBezTo>
                  <a:pt x="956" y="1024"/>
                  <a:pt x="956" y="1024"/>
                  <a:pt x="956" y="1024"/>
                </a:cubicBezTo>
                <a:cubicBezTo>
                  <a:pt x="958" y="1022"/>
                  <a:pt x="958" y="1022"/>
                  <a:pt x="958" y="1022"/>
                </a:cubicBezTo>
                <a:cubicBezTo>
                  <a:pt x="960" y="1023"/>
                  <a:pt x="960" y="1023"/>
                  <a:pt x="960" y="1023"/>
                </a:cubicBezTo>
                <a:cubicBezTo>
                  <a:pt x="961" y="1022"/>
                  <a:pt x="957" y="1021"/>
                  <a:pt x="962" y="1022"/>
                </a:cubicBezTo>
                <a:cubicBezTo>
                  <a:pt x="961" y="1020"/>
                  <a:pt x="961" y="1020"/>
                  <a:pt x="961" y="1020"/>
                </a:cubicBezTo>
                <a:cubicBezTo>
                  <a:pt x="957" y="1019"/>
                  <a:pt x="957" y="1019"/>
                  <a:pt x="957" y="1019"/>
                </a:cubicBezTo>
                <a:cubicBezTo>
                  <a:pt x="959" y="1017"/>
                  <a:pt x="959" y="1017"/>
                  <a:pt x="959" y="1017"/>
                </a:cubicBezTo>
                <a:cubicBezTo>
                  <a:pt x="958" y="1017"/>
                  <a:pt x="958" y="1017"/>
                  <a:pt x="958" y="1017"/>
                </a:cubicBezTo>
                <a:cubicBezTo>
                  <a:pt x="961" y="1017"/>
                  <a:pt x="956" y="1012"/>
                  <a:pt x="959" y="1014"/>
                </a:cubicBezTo>
                <a:cubicBezTo>
                  <a:pt x="958" y="1013"/>
                  <a:pt x="958" y="1013"/>
                  <a:pt x="958" y="1013"/>
                </a:cubicBezTo>
                <a:cubicBezTo>
                  <a:pt x="956" y="1015"/>
                  <a:pt x="956" y="1015"/>
                  <a:pt x="956" y="1015"/>
                </a:cubicBezTo>
                <a:cubicBezTo>
                  <a:pt x="959" y="1010"/>
                  <a:pt x="959" y="1010"/>
                  <a:pt x="959" y="1010"/>
                </a:cubicBezTo>
                <a:cubicBezTo>
                  <a:pt x="957" y="1005"/>
                  <a:pt x="957" y="1005"/>
                  <a:pt x="957" y="1005"/>
                </a:cubicBezTo>
                <a:cubicBezTo>
                  <a:pt x="959" y="1002"/>
                  <a:pt x="959" y="1002"/>
                  <a:pt x="959" y="1002"/>
                </a:cubicBezTo>
                <a:cubicBezTo>
                  <a:pt x="963" y="1003"/>
                  <a:pt x="963" y="1003"/>
                  <a:pt x="963" y="1003"/>
                </a:cubicBezTo>
                <a:cubicBezTo>
                  <a:pt x="964" y="1003"/>
                  <a:pt x="964" y="1003"/>
                  <a:pt x="964" y="1003"/>
                </a:cubicBezTo>
                <a:cubicBezTo>
                  <a:pt x="966" y="1002"/>
                  <a:pt x="966" y="1002"/>
                  <a:pt x="966" y="1002"/>
                </a:cubicBezTo>
                <a:cubicBezTo>
                  <a:pt x="963" y="999"/>
                  <a:pt x="963" y="999"/>
                  <a:pt x="963" y="999"/>
                </a:cubicBezTo>
                <a:cubicBezTo>
                  <a:pt x="966" y="997"/>
                  <a:pt x="964" y="994"/>
                  <a:pt x="966" y="992"/>
                </a:cubicBezTo>
                <a:cubicBezTo>
                  <a:pt x="969" y="992"/>
                  <a:pt x="969" y="992"/>
                  <a:pt x="969" y="992"/>
                </a:cubicBezTo>
                <a:cubicBezTo>
                  <a:pt x="974" y="985"/>
                  <a:pt x="974" y="985"/>
                  <a:pt x="974" y="985"/>
                </a:cubicBezTo>
                <a:cubicBezTo>
                  <a:pt x="975" y="982"/>
                  <a:pt x="975" y="982"/>
                  <a:pt x="975" y="982"/>
                </a:cubicBezTo>
                <a:cubicBezTo>
                  <a:pt x="976" y="981"/>
                  <a:pt x="976" y="981"/>
                  <a:pt x="976" y="981"/>
                </a:cubicBezTo>
                <a:cubicBezTo>
                  <a:pt x="977" y="984"/>
                  <a:pt x="977" y="984"/>
                  <a:pt x="977" y="984"/>
                </a:cubicBezTo>
                <a:cubicBezTo>
                  <a:pt x="980" y="984"/>
                  <a:pt x="980" y="984"/>
                  <a:pt x="980" y="984"/>
                </a:cubicBezTo>
                <a:cubicBezTo>
                  <a:pt x="980" y="982"/>
                  <a:pt x="980" y="982"/>
                  <a:pt x="980" y="982"/>
                </a:cubicBezTo>
                <a:cubicBezTo>
                  <a:pt x="983" y="980"/>
                  <a:pt x="983" y="980"/>
                  <a:pt x="983" y="980"/>
                </a:cubicBezTo>
                <a:cubicBezTo>
                  <a:pt x="986" y="976"/>
                  <a:pt x="986" y="976"/>
                  <a:pt x="986" y="976"/>
                </a:cubicBezTo>
                <a:cubicBezTo>
                  <a:pt x="992" y="973"/>
                  <a:pt x="992" y="973"/>
                  <a:pt x="992" y="973"/>
                </a:cubicBezTo>
                <a:cubicBezTo>
                  <a:pt x="992" y="970"/>
                  <a:pt x="992" y="970"/>
                  <a:pt x="992" y="970"/>
                </a:cubicBezTo>
                <a:cubicBezTo>
                  <a:pt x="1001" y="965"/>
                  <a:pt x="1004" y="959"/>
                  <a:pt x="1014" y="953"/>
                </a:cubicBezTo>
                <a:cubicBezTo>
                  <a:pt x="1014" y="950"/>
                  <a:pt x="1014" y="950"/>
                  <a:pt x="1014" y="950"/>
                </a:cubicBezTo>
                <a:cubicBezTo>
                  <a:pt x="1015" y="951"/>
                  <a:pt x="1015" y="951"/>
                  <a:pt x="1015" y="951"/>
                </a:cubicBezTo>
                <a:cubicBezTo>
                  <a:pt x="1018" y="950"/>
                  <a:pt x="1018" y="950"/>
                  <a:pt x="1018" y="950"/>
                </a:cubicBezTo>
                <a:cubicBezTo>
                  <a:pt x="1019" y="946"/>
                  <a:pt x="1019" y="946"/>
                  <a:pt x="1019" y="946"/>
                </a:cubicBezTo>
                <a:cubicBezTo>
                  <a:pt x="1021" y="947"/>
                  <a:pt x="1021" y="947"/>
                  <a:pt x="1021" y="947"/>
                </a:cubicBezTo>
                <a:cubicBezTo>
                  <a:pt x="1025" y="941"/>
                  <a:pt x="1025" y="941"/>
                  <a:pt x="1025" y="941"/>
                </a:cubicBezTo>
                <a:cubicBezTo>
                  <a:pt x="1021" y="939"/>
                  <a:pt x="1021" y="939"/>
                  <a:pt x="1021" y="939"/>
                </a:cubicBezTo>
                <a:cubicBezTo>
                  <a:pt x="1025" y="939"/>
                  <a:pt x="1026" y="933"/>
                  <a:pt x="1026" y="934"/>
                </a:cubicBezTo>
                <a:cubicBezTo>
                  <a:pt x="1029" y="934"/>
                  <a:pt x="1029" y="934"/>
                  <a:pt x="1029" y="934"/>
                </a:cubicBezTo>
                <a:cubicBezTo>
                  <a:pt x="1029" y="933"/>
                  <a:pt x="1029" y="933"/>
                  <a:pt x="1029" y="933"/>
                </a:cubicBezTo>
                <a:cubicBezTo>
                  <a:pt x="1032" y="935"/>
                  <a:pt x="1030" y="930"/>
                  <a:pt x="1034" y="931"/>
                </a:cubicBezTo>
                <a:cubicBezTo>
                  <a:pt x="1031" y="930"/>
                  <a:pt x="1031" y="930"/>
                  <a:pt x="1031" y="930"/>
                </a:cubicBezTo>
                <a:cubicBezTo>
                  <a:pt x="1034" y="929"/>
                  <a:pt x="1034" y="929"/>
                  <a:pt x="1034" y="929"/>
                </a:cubicBezTo>
                <a:cubicBezTo>
                  <a:pt x="1036" y="928"/>
                  <a:pt x="1036" y="928"/>
                  <a:pt x="1036" y="928"/>
                </a:cubicBezTo>
                <a:cubicBezTo>
                  <a:pt x="1034" y="927"/>
                  <a:pt x="1034" y="927"/>
                  <a:pt x="1034" y="927"/>
                </a:cubicBezTo>
                <a:cubicBezTo>
                  <a:pt x="1040" y="924"/>
                  <a:pt x="1040" y="924"/>
                  <a:pt x="1040" y="924"/>
                </a:cubicBezTo>
                <a:cubicBezTo>
                  <a:pt x="1042" y="924"/>
                  <a:pt x="1042" y="924"/>
                  <a:pt x="1042" y="924"/>
                </a:cubicBezTo>
                <a:cubicBezTo>
                  <a:pt x="1043" y="924"/>
                  <a:pt x="1043" y="924"/>
                  <a:pt x="1043" y="924"/>
                </a:cubicBezTo>
                <a:cubicBezTo>
                  <a:pt x="1045" y="923"/>
                  <a:pt x="1045" y="923"/>
                  <a:pt x="1045" y="923"/>
                </a:cubicBezTo>
                <a:cubicBezTo>
                  <a:pt x="1039" y="922"/>
                  <a:pt x="1039" y="922"/>
                  <a:pt x="1039" y="922"/>
                </a:cubicBezTo>
                <a:cubicBezTo>
                  <a:pt x="1042" y="921"/>
                  <a:pt x="1042" y="921"/>
                  <a:pt x="1042" y="921"/>
                </a:cubicBezTo>
                <a:cubicBezTo>
                  <a:pt x="1046" y="922"/>
                  <a:pt x="1046" y="922"/>
                  <a:pt x="1046" y="922"/>
                </a:cubicBezTo>
                <a:cubicBezTo>
                  <a:pt x="1047" y="921"/>
                  <a:pt x="1047" y="921"/>
                  <a:pt x="1047" y="921"/>
                </a:cubicBezTo>
                <a:cubicBezTo>
                  <a:pt x="1045" y="917"/>
                  <a:pt x="1045" y="917"/>
                  <a:pt x="1045" y="917"/>
                </a:cubicBezTo>
                <a:cubicBezTo>
                  <a:pt x="1051" y="909"/>
                  <a:pt x="1051" y="909"/>
                  <a:pt x="1051" y="909"/>
                </a:cubicBezTo>
                <a:cubicBezTo>
                  <a:pt x="1052" y="911"/>
                  <a:pt x="1052" y="911"/>
                  <a:pt x="1052" y="911"/>
                </a:cubicBezTo>
                <a:cubicBezTo>
                  <a:pt x="1056" y="908"/>
                  <a:pt x="1056" y="908"/>
                  <a:pt x="1056" y="908"/>
                </a:cubicBezTo>
                <a:cubicBezTo>
                  <a:pt x="1056" y="910"/>
                  <a:pt x="1056" y="910"/>
                  <a:pt x="1056" y="910"/>
                </a:cubicBezTo>
                <a:cubicBezTo>
                  <a:pt x="1059" y="909"/>
                  <a:pt x="1059" y="909"/>
                  <a:pt x="1059" y="909"/>
                </a:cubicBezTo>
                <a:cubicBezTo>
                  <a:pt x="1060" y="907"/>
                  <a:pt x="1060" y="907"/>
                  <a:pt x="1060" y="907"/>
                </a:cubicBezTo>
                <a:cubicBezTo>
                  <a:pt x="1059" y="904"/>
                  <a:pt x="1059" y="904"/>
                  <a:pt x="1059" y="904"/>
                </a:cubicBezTo>
                <a:cubicBezTo>
                  <a:pt x="1056" y="904"/>
                  <a:pt x="1056" y="904"/>
                  <a:pt x="1056" y="904"/>
                </a:cubicBezTo>
                <a:cubicBezTo>
                  <a:pt x="1053" y="907"/>
                  <a:pt x="1053" y="907"/>
                  <a:pt x="1053" y="907"/>
                </a:cubicBezTo>
                <a:cubicBezTo>
                  <a:pt x="1046" y="906"/>
                  <a:pt x="1046" y="906"/>
                  <a:pt x="1046" y="906"/>
                </a:cubicBezTo>
                <a:cubicBezTo>
                  <a:pt x="1045" y="904"/>
                  <a:pt x="1045" y="904"/>
                  <a:pt x="1045" y="904"/>
                </a:cubicBezTo>
                <a:cubicBezTo>
                  <a:pt x="1048" y="903"/>
                  <a:pt x="1048" y="903"/>
                  <a:pt x="1048" y="903"/>
                </a:cubicBezTo>
                <a:cubicBezTo>
                  <a:pt x="1048" y="900"/>
                  <a:pt x="1050" y="902"/>
                  <a:pt x="1051" y="899"/>
                </a:cubicBezTo>
                <a:cubicBezTo>
                  <a:pt x="1051" y="901"/>
                  <a:pt x="1051" y="901"/>
                  <a:pt x="1051" y="901"/>
                </a:cubicBezTo>
                <a:cubicBezTo>
                  <a:pt x="1057" y="899"/>
                  <a:pt x="1057" y="899"/>
                  <a:pt x="1057" y="899"/>
                </a:cubicBezTo>
                <a:cubicBezTo>
                  <a:pt x="1059" y="901"/>
                  <a:pt x="1059" y="901"/>
                  <a:pt x="1059" y="901"/>
                </a:cubicBezTo>
                <a:cubicBezTo>
                  <a:pt x="1060" y="897"/>
                  <a:pt x="1060" y="897"/>
                  <a:pt x="1060" y="897"/>
                </a:cubicBezTo>
                <a:cubicBezTo>
                  <a:pt x="1064" y="895"/>
                  <a:pt x="1064" y="895"/>
                  <a:pt x="1064" y="895"/>
                </a:cubicBezTo>
                <a:cubicBezTo>
                  <a:pt x="1066" y="897"/>
                  <a:pt x="1066" y="897"/>
                  <a:pt x="1066" y="897"/>
                </a:cubicBezTo>
                <a:cubicBezTo>
                  <a:pt x="1069" y="893"/>
                  <a:pt x="1069" y="893"/>
                  <a:pt x="1069" y="893"/>
                </a:cubicBezTo>
                <a:cubicBezTo>
                  <a:pt x="1074" y="892"/>
                  <a:pt x="1074" y="892"/>
                  <a:pt x="1074" y="892"/>
                </a:cubicBezTo>
                <a:cubicBezTo>
                  <a:pt x="1073" y="891"/>
                  <a:pt x="1071" y="895"/>
                  <a:pt x="1073" y="890"/>
                </a:cubicBezTo>
                <a:cubicBezTo>
                  <a:pt x="1067" y="892"/>
                  <a:pt x="1067" y="892"/>
                  <a:pt x="1067" y="892"/>
                </a:cubicBezTo>
                <a:cubicBezTo>
                  <a:pt x="1070" y="888"/>
                  <a:pt x="1070" y="888"/>
                  <a:pt x="1070" y="888"/>
                </a:cubicBezTo>
                <a:cubicBezTo>
                  <a:pt x="1066" y="888"/>
                  <a:pt x="1066" y="890"/>
                  <a:pt x="1063" y="889"/>
                </a:cubicBezTo>
                <a:cubicBezTo>
                  <a:pt x="1066" y="890"/>
                  <a:pt x="1066" y="890"/>
                  <a:pt x="1066" y="890"/>
                </a:cubicBezTo>
                <a:cubicBezTo>
                  <a:pt x="1064" y="893"/>
                  <a:pt x="1064" y="893"/>
                  <a:pt x="1064" y="893"/>
                </a:cubicBezTo>
                <a:cubicBezTo>
                  <a:pt x="1061" y="892"/>
                  <a:pt x="1061" y="892"/>
                  <a:pt x="1061" y="892"/>
                </a:cubicBezTo>
                <a:cubicBezTo>
                  <a:pt x="1063" y="890"/>
                  <a:pt x="1063" y="890"/>
                  <a:pt x="1063" y="890"/>
                </a:cubicBezTo>
                <a:cubicBezTo>
                  <a:pt x="1057" y="890"/>
                  <a:pt x="1057" y="890"/>
                  <a:pt x="1057" y="890"/>
                </a:cubicBezTo>
                <a:cubicBezTo>
                  <a:pt x="1059" y="894"/>
                  <a:pt x="1059" y="894"/>
                  <a:pt x="1059" y="894"/>
                </a:cubicBezTo>
                <a:cubicBezTo>
                  <a:pt x="1057" y="893"/>
                  <a:pt x="1057" y="893"/>
                  <a:pt x="1057" y="893"/>
                </a:cubicBezTo>
                <a:cubicBezTo>
                  <a:pt x="1056" y="893"/>
                  <a:pt x="1056" y="893"/>
                  <a:pt x="1056" y="893"/>
                </a:cubicBezTo>
                <a:cubicBezTo>
                  <a:pt x="1056" y="895"/>
                  <a:pt x="1056" y="895"/>
                  <a:pt x="1056" y="895"/>
                </a:cubicBezTo>
                <a:cubicBezTo>
                  <a:pt x="1047" y="896"/>
                  <a:pt x="1047" y="896"/>
                  <a:pt x="1047" y="896"/>
                </a:cubicBezTo>
                <a:cubicBezTo>
                  <a:pt x="1042" y="898"/>
                  <a:pt x="1042" y="898"/>
                  <a:pt x="1042" y="898"/>
                </a:cubicBezTo>
                <a:cubicBezTo>
                  <a:pt x="1040" y="897"/>
                  <a:pt x="1040" y="897"/>
                  <a:pt x="1040" y="897"/>
                </a:cubicBezTo>
                <a:cubicBezTo>
                  <a:pt x="1038" y="899"/>
                  <a:pt x="1038" y="899"/>
                  <a:pt x="1038" y="899"/>
                </a:cubicBezTo>
                <a:cubicBezTo>
                  <a:pt x="1036" y="901"/>
                  <a:pt x="1033" y="898"/>
                  <a:pt x="1032" y="899"/>
                </a:cubicBezTo>
                <a:cubicBezTo>
                  <a:pt x="1032" y="898"/>
                  <a:pt x="1032" y="898"/>
                  <a:pt x="1032" y="898"/>
                </a:cubicBezTo>
                <a:cubicBezTo>
                  <a:pt x="1037" y="897"/>
                  <a:pt x="1037" y="897"/>
                  <a:pt x="1037" y="897"/>
                </a:cubicBezTo>
                <a:cubicBezTo>
                  <a:pt x="1039" y="894"/>
                  <a:pt x="1039" y="894"/>
                  <a:pt x="1039" y="894"/>
                </a:cubicBezTo>
                <a:cubicBezTo>
                  <a:pt x="1039" y="893"/>
                  <a:pt x="1039" y="893"/>
                  <a:pt x="1039" y="893"/>
                </a:cubicBezTo>
                <a:cubicBezTo>
                  <a:pt x="1038" y="894"/>
                  <a:pt x="1037" y="896"/>
                  <a:pt x="1034" y="895"/>
                </a:cubicBezTo>
                <a:cubicBezTo>
                  <a:pt x="1034" y="896"/>
                  <a:pt x="1034" y="896"/>
                  <a:pt x="1034" y="896"/>
                </a:cubicBezTo>
                <a:cubicBezTo>
                  <a:pt x="1032" y="892"/>
                  <a:pt x="1032" y="892"/>
                  <a:pt x="1032" y="892"/>
                </a:cubicBezTo>
                <a:cubicBezTo>
                  <a:pt x="1032" y="890"/>
                  <a:pt x="1032" y="890"/>
                  <a:pt x="1032" y="890"/>
                </a:cubicBezTo>
                <a:cubicBezTo>
                  <a:pt x="1036" y="890"/>
                  <a:pt x="1036" y="890"/>
                  <a:pt x="1036" y="890"/>
                </a:cubicBezTo>
                <a:cubicBezTo>
                  <a:pt x="1038" y="889"/>
                  <a:pt x="1038" y="889"/>
                  <a:pt x="1038" y="889"/>
                </a:cubicBezTo>
                <a:cubicBezTo>
                  <a:pt x="1039" y="890"/>
                  <a:pt x="1039" y="890"/>
                  <a:pt x="1039" y="890"/>
                </a:cubicBezTo>
                <a:cubicBezTo>
                  <a:pt x="1039" y="891"/>
                  <a:pt x="1042" y="891"/>
                  <a:pt x="1038" y="891"/>
                </a:cubicBezTo>
                <a:cubicBezTo>
                  <a:pt x="1038" y="892"/>
                  <a:pt x="1038" y="892"/>
                  <a:pt x="1038" y="892"/>
                </a:cubicBezTo>
                <a:cubicBezTo>
                  <a:pt x="1043" y="891"/>
                  <a:pt x="1043" y="891"/>
                  <a:pt x="1043" y="891"/>
                </a:cubicBezTo>
                <a:cubicBezTo>
                  <a:pt x="1044" y="889"/>
                  <a:pt x="1044" y="889"/>
                  <a:pt x="1044" y="889"/>
                </a:cubicBezTo>
                <a:cubicBezTo>
                  <a:pt x="1044" y="888"/>
                  <a:pt x="1041" y="887"/>
                  <a:pt x="1043" y="886"/>
                </a:cubicBezTo>
                <a:cubicBezTo>
                  <a:pt x="1042" y="885"/>
                  <a:pt x="1042" y="885"/>
                  <a:pt x="1042" y="885"/>
                </a:cubicBezTo>
                <a:cubicBezTo>
                  <a:pt x="1039" y="886"/>
                  <a:pt x="1039" y="886"/>
                  <a:pt x="1039" y="886"/>
                </a:cubicBezTo>
                <a:cubicBezTo>
                  <a:pt x="1038" y="884"/>
                  <a:pt x="1038" y="884"/>
                  <a:pt x="1038" y="884"/>
                </a:cubicBezTo>
                <a:cubicBezTo>
                  <a:pt x="1042" y="881"/>
                  <a:pt x="1042" y="881"/>
                  <a:pt x="1042" y="881"/>
                </a:cubicBezTo>
                <a:cubicBezTo>
                  <a:pt x="1039" y="880"/>
                  <a:pt x="1039" y="880"/>
                  <a:pt x="1039" y="880"/>
                </a:cubicBezTo>
                <a:cubicBezTo>
                  <a:pt x="1039" y="878"/>
                  <a:pt x="1039" y="878"/>
                  <a:pt x="1039" y="878"/>
                </a:cubicBezTo>
                <a:cubicBezTo>
                  <a:pt x="1043" y="877"/>
                  <a:pt x="1037" y="882"/>
                  <a:pt x="1043" y="877"/>
                </a:cubicBezTo>
                <a:cubicBezTo>
                  <a:pt x="1044" y="878"/>
                  <a:pt x="1042" y="879"/>
                  <a:pt x="1043" y="881"/>
                </a:cubicBezTo>
                <a:cubicBezTo>
                  <a:pt x="1042" y="882"/>
                  <a:pt x="1042" y="882"/>
                  <a:pt x="1042" y="882"/>
                </a:cubicBezTo>
                <a:cubicBezTo>
                  <a:pt x="1045" y="882"/>
                  <a:pt x="1045" y="882"/>
                  <a:pt x="1045" y="882"/>
                </a:cubicBezTo>
                <a:cubicBezTo>
                  <a:pt x="1044" y="882"/>
                  <a:pt x="1044" y="882"/>
                  <a:pt x="1044" y="882"/>
                </a:cubicBezTo>
                <a:cubicBezTo>
                  <a:pt x="1046" y="885"/>
                  <a:pt x="1046" y="885"/>
                  <a:pt x="1046" y="885"/>
                </a:cubicBezTo>
                <a:cubicBezTo>
                  <a:pt x="1047" y="885"/>
                  <a:pt x="1047" y="885"/>
                  <a:pt x="1047" y="885"/>
                </a:cubicBezTo>
                <a:cubicBezTo>
                  <a:pt x="1051" y="883"/>
                  <a:pt x="1051" y="883"/>
                  <a:pt x="1051" y="883"/>
                </a:cubicBezTo>
                <a:cubicBezTo>
                  <a:pt x="1051" y="881"/>
                  <a:pt x="1051" y="881"/>
                  <a:pt x="1051" y="881"/>
                </a:cubicBezTo>
                <a:cubicBezTo>
                  <a:pt x="1055" y="880"/>
                  <a:pt x="1055" y="880"/>
                  <a:pt x="1055" y="880"/>
                </a:cubicBezTo>
                <a:cubicBezTo>
                  <a:pt x="1056" y="877"/>
                  <a:pt x="1056" y="877"/>
                  <a:pt x="1056" y="877"/>
                </a:cubicBezTo>
                <a:cubicBezTo>
                  <a:pt x="1060" y="879"/>
                  <a:pt x="1060" y="879"/>
                  <a:pt x="1060" y="879"/>
                </a:cubicBezTo>
                <a:cubicBezTo>
                  <a:pt x="1063" y="877"/>
                  <a:pt x="1063" y="877"/>
                  <a:pt x="1063" y="877"/>
                </a:cubicBezTo>
                <a:cubicBezTo>
                  <a:pt x="1060" y="881"/>
                  <a:pt x="1060" y="881"/>
                  <a:pt x="1060" y="881"/>
                </a:cubicBezTo>
                <a:cubicBezTo>
                  <a:pt x="1057" y="879"/>
                  <a:pt x="1057" y="879"/>
                  <a:pt x="1057" y="879"/>
                </a:cubicBezTo>
                <a:cubicBezTo>
                  <a:pt x="1056" y="880"/>
                  <a:pt x="1056" y="880"/>
                  <a:pt x="1056" y="880"/>
                </a:cubicBezTo>
                <a:cubicBezTo>
                  <a:pt x="1055" y="880"/>
                  <a:pt x="1059" y="880"/>
                  <a:pt x="1055" y="882"/>
                </a:cubicBezTo>
                <a:cubicBezTo>
                  <a:pt x="1059" y="883"/>
                  <a:pt x="1059" y="883"/>
                  <a:pt x="1059" y="883"/>
                </a:cubicBezTo>
                <a:cubicBezTo>
                  <a:pt x="1056" y="884"/>
                  <a:pt x="1056" y="884"/>
                  <a:pt x="1056" y="884"/>
                </a:cubicBezTo>
                <a:cubicBezTo>
                  <a:pt x="1055" y="885"/>
                  <a:pt x="1055" y="885"/>
                  <a:pt x="1055" y="885"/>
                </a:cubicBezTo>
                <a:cubicBezTo>
                  <a:pt x="1056" y="886"/>
                  <a:pt x="1056" y="886"/>
                  <a:pt x="1056" y="886"/>
                </a:cubicBezTo>
                <a:cubicBezTo>
                  <a:pt x="1063" y="882"/>
                  <a:pt x="1063" y="882"/>
                  <a:pt x="1063" y="882"/>
                </a:cubicBezTo>
                <a:cubicBezTo>
                  <a:pt x="1064" y="880"/>
                  <a:pt x="1064" y="880"/>
                  <a:pt x="1064" y="880"/>
                </a:cubicBezTo>
                <a:cubicBezTo>
                  <a:pt x="1063" y="879"/>
                  <a:pt x="1063" y="879"/>
                  <a:pt x="1063" y="879"/>
                </a:cubicBezTo>
                <a:cubicBezTo>
                  <a:pt x="1066" y="878"/>
                  <a:pt x="1066" y="878"/>
                  <a:pt x="1066" y="878"/>
                </a:cubicBezTo>
                <a:cubicBezTo>
                  <a:pt x="1074" y="873"/>
                  <a:pt x="1074" y="873"/>
                  <a:pt x="1074" y="873"/>
                </a:cubicBezTo>
                <a:cubicBezTo>
                  <a:pt x="1075" y="873"/>
                  <a:pt x="1075" y="873"/>
                  <a:pt x="1075" y="873"/>
                </a:cubicBezTo>
                <a:cubicBezTo>
                  <a:pt x="1078" y="872"/>
                  <a:pt x="1078" y="872"/>
                  <a:pt x="1078" y="872"/>
                </a:cubicBezTo>
                <a:cubicBezTo>
                  <a:pt x="1078" y="873"/>
                  <a:pt x="1072" y="871"/>
                  <a:pt x="1079" y="875"/>
                </a:cubicBezTo>
                <a:cubicBezTo>
                  <a:pt x="1082" y="875"/>
                  <a:pt x="1082" y="875"/>
                  <a:pt x="1082" y="875"/>
                </a:cubicBezTo>
                <a:cubicBezTo>
                  <a:pt x="1081" y="875"/>
                  <a:pt x="1084" y="870"/>
                  <a:pt x="1081" y="877"/>
                </a:cubicBezTo>
                <a:cubicBezTo>
                  <a:pt x="1084" y="873"/>
                  <a:pt x="1084" y="873"/>
                  <a:pt x="1084" y="873"/>
                </a:cubicBezTo>
                <a:cubicBezTo>
                  <a:pt x="1084" y="874"/>
                  <a:pt x="1087" y="876"/>
                  <a:pt x="1087" y="872"/>
                </a:cubicBezTo>
                <a:cubicBezTo>
                  <a:pt x="1091" y="871"/>
                  <a:pt x="1093" y="872"/>
                  <a:pt x="1096" y="869"/>
                </a:cubicBezTo>
                <a:cubicBezTo>
                  <a:pt x="1100" y="862"/>
                  <a:pt x="1100" y="862"/>
                  <a:pt x="1100" y="862"/>
                </a:cubicBezTo>
                <a:cubicBezTo>
                  <a:pt x="1102" y="861"/>
                  <a:pt x="1102" y="861"/>
                  <a:pt x="1102" y="861"/>
                </a:cubicBezTo>
                <a:cubicBezTo>
                  <a:pt x="1104" y="858"/>
                  <a:pt x="1104" y="858"/>
                  <a:pt x="1104" y="858"/>
                </a:cubicBezTo>
                <a:cubicBezTo>
                  <a:pt x="1106" y="858"/>
                  <a:pt x="1106" y="858"/>
                  <a:pt x="1106" y="858"/>
                </a:cubicBezTo>
                <a:cubicBezTo>
                  <a:pt x="1106" y="858"/>
                  <a:pt x="1101" y="856"/>
                  <a:pt x="1107" y="860"/>
                </a:cubicBezTo>
                <a:cubicBezTo>
                  <a:pt x="1109" y="857"/>
                  <a:pt x="1109" y="857"/>
                  <a:pt x="1109" y="857"/>
                </a:cubicBezTo>
                <a:cubicBezTo>
                  <a:pt x="1114" y="859"/>
                  <a:pt x="1114" y="859"/>
                  <a:pt x="1114" y="859"/>
                </a:cubicBezTo>
                <a:cubicBezTo>
                  <a:pt x="1116" y="856"/>
                  <a:pt x="1116" y="856"/>
                  <a:pt x="1116" y="856"/>
                </a:cubicBezTo>
                <a:cubicBezTo>
                  <a:pt x="1115" y="855"/>
                  <a:pt x="1115" y="855"/>
                  <a:pt x="1115" y="855"/>
                </a:cubicBezTo>
                <a:cubicBezTo>
                  <a:pt x="1114" y="854"/>
                  <a:pt x="1114" y="854"/>
                  <a:pt x="1114" y="854"/>
                </a:cubicBezTo>
                <a:cubicBezTo>
                  <a:pt x="1114" y="855"/>
                  <a:pt x="1112" y="854"/>
                  <a:pt x="1111" y="855"/>
                </a:cubicBezTo>
                <a:cubicBezTo>
                  <a:pt x="1116" y="851"/>
                  <a:pt x="1116" y="851"/>
                  <a:pt x="1116" y="851"/>
                </a:cubicBezTo>
                <a:cubicBezTo>
                  <a:pt x="1121" y="848"/>
                  <a:pt x="1121" y="848"/>
                  <a:pt x="1121" y="848"/>
                </a:cubicBezTo>
                <a:cubicBezTo>
                  <a:pt x="1121" y="849"/>
                  <a:pt x="1117" y="848"/>
                  <a:pt x="1121" y="850"/>
                </a:cubicBezTo>
                <a:cubicBezTo>
                  <a:pt x="1124" y="848"/>
                  <a:pt x="1124" y="848"/>
                  <a:pt x="1124" y="848"/>
                </a:cubicBezTo>
                <a:cubicBezTo>
                  <a:pt x="1120" y="846"/>
                  <a:pt x="1120" y="846"/>
                  <a:pt x="1120" y="846"/>
                </a:cubicBezTo>
                <a:cubicBezTo>
                  <a:pt x="1125" y="842"/>
                  <a:pt x="1125" y="842"/>
                  <a:pt x="1125" y="842"/>
                </a:cubicBezTo>
                <a:cubicBezTo>
                  <a:pt x="1124" y="843"/>
                  <a:pt x="1124" y="843"/>
                  <a:pt x="1124" y="843"/>
                </a:cubicBezTo>
                <a:cubicBezTo>
                  <a:pt x="1129" y="842"/>
                  <a:pt x="1129" y="842"/>
                  <a:pt x="1129" y="842"/>
                </a:cubicBezTo>
                <a:cubicBezTo>
                  <a:pt x="1131" y="838"/>
                  <a:pt x="1131" y="838"/>
                  <a:pt x="1131" y="838"/>
                </a:cubicBezTo>
                <a:cubicBezTo>
                  <a:pt x="1139" y="831"/>
                  <a:pt x="1139" y="831"/>
                  <a:pt x="1139" y="831"/>
                </a:cubicBezTo>
                <a:cubicBezTo>
                  <a:pt x="1139" y="830"/>
                  <a:pt x="1142" y="834"/>
                  <a:pt x="1138" y="830"/>
                </a:cubicBezTo>
                <a:cubicBezTo>
                  <a:pt x="1134" y="832"/>
                  <a:pt x="1134" y="832"/>
                  <a:pt x="1134" y="832"/>
                </a:cubicBezTo>
                <a:cubicBezTo>
                  <a:pt x="1131" y="831"/>
                  <a:pt x="1131" y="831"/>
                  <a:pt x="1131" y="831"/>
                </a:cubicBezTo>
                <a:cubicBezTo>
                  <a:pt x="1129" y="831"/>
                  <a:pt x="1129" y="831"/>
                  <a:pt x="1129" y="831"/>
                </a:cubicBezTo>
                <a:cubicBezTo>
                  <a:pt x="1127" y="834"/>
                  <a:pt x="1127" y="834"/>
                  <a:pt x="1127" y="834"/>
                </a:cubicBezTo>
                <a:cubicBezTo>
                  <a:pt x="1117" y="836"/>
                  <a:pt x="1117" y="836"/>
                  <a:pt x="1117" y="836"/>
                </a:cubicBezTo>
                <a:cubicBezTo>
                  <a:pt x="1115" y="837"/>
                  <a:pt x="1115" y="837"/>
                  <a:pt x="1115" y="837"/>
                </a:cubicBezTo>
                <a:cubicBezTo>
                  <a:pt x="1109" y="839"/>
                  <a:pt x="1109" y="839"/>
                  <a:pt x="1109" y="839"/>
                </a:cubicBezTo>
                <a:cubicBezTo>
                  <a:pt x="1105" y="836"/>
                  <a:pt x="1105" y="836"/>
                  <a:pt x="1105" y="836"/>
                </a:cubicBezTo>
                <a:cubicBezTo>
                  <a:pt x="1099" y="837"/>
                  <a:pt x="1099" y="837"/>
                  <a:pt x="1099" y="837"/>
                </a:cubicBezTo>
                <a:cubicBezTo>
                  <a:pt x="1101" y="838"/>
                  <a:pt x="1094" y="839"/>
                  <a:pt x="1100" y="840"/>
                </a:cubicBezTo>
                <a:cubicBezTo>
                  <a:pt x="1098" y="842"/>
                  <a:pt x="1098" y="842"/>
                  <a:pt x="1098" y="842"/>
                </a:cubicBezTo>
                <a:cubicBezTo>
                  <a:pt x="1097" y="841"/>
                  <a:pt x="1097" y="841"/>
                  <a:pt x="1097" y="841"/>
                </a:cubicBezTo>
                <a:cubicBezTo>
                  <a:pt x="1091" y="843"/>
                  <a:pt x="1091" y="843"/>
                  <a:pt x="1091" y="843"/>
                </a:cubicBezTo>
                <a:cubicBezTo>
                  <a:pt x="1088" y="840"/>
                  <a:pt x="1088" y="840"/>
                  <a:pt x="1088" y="840"/>
                </a:cubicBezTo>
                <a:cubicBezTo>
                  <a:pt x="1071" y="844"/>
                  <a:pt x="1071" y="844"/>
                  <a:pt x="1071" y="844"/>
                </a:cubicBezTo>
                <a:cubicBezTo>
                  <a:pt x="1065" y="845"/>
                  <a:pt x="1065" y="845"/>
                  <a:pt x="1065" y="845"/>
                </a:cubicBezTo>
                <a:cubicBezTo>
                  <a:pt x="1064" y="849"/>
                  <a:pt x="1071" y="843"/>
                  <a:pt x="1064" y="848"/>
                </a:cubicBezTo>
                <a:cubicBezTo>
                  <a:pt x="1067" y="847"/>
                  <a:pt x="1071" y="848"/>
                  <a:pt x="1074" y="846"/>
                </a:cubicBezTo>
                <a:cubicBezTo>
                  <a:pt x="1075" y="848"/>
                  <a:pt x="1075" y="848"/>
                  <a:pt x="1075" y="848"/>
                </a:cubicBezTo>
                <a:cubicBezTo>
                  <a:pt x="1063" y="851"/>
                  <a:pt x="1063" y="851"/>
                  <a:pt x="1063" y="851"/>
                </a:cubicBezTo>
                <a:cubicBezTo>
                  <a:pt x="1054" y="852"/>
                  <a:pt x="1054" y="852"/>
                  <a:pt x="1054" y="852"/>
                </a:cubicBezTo>
                <a:cubicBezTo>
                  <a:pt x="1057" y="849"/>
                  <a:pt x="1057" y="849"/>
                  <a:pt x="1057" y="849"/>
                </a:cubicBezTo>
                <a:cubicBezTo>
                  <a:pt x="1059" y="850"/>
                  <a:pt x="1059" y="850"/>
                  <a:pt x="1059" y="850"/>
                </a:cubicBezTo>
                <a:cubicBezTo>
                  <a:pt x="1063" y="848"/>
                  <a:pt x="1063" y="848"/>
                  <a:pt x="1063" y="848"/>
                </a:cubicBezTo>
                <a:cubicBezTo>
                  <a:pt x="1059" y="847"/>
                  <a:pt x="1059" y="847"/>
                  <a:pt x="1059" y="847"/>
                </a:cubicBezTo>
                <a:cubicBezTo>
                  <a:pt x="1047" y="851"/>
                  <a:pt x="1047" y="851"/>
                  <a:pt x="1047" y="851"/>
                </a:cubicBezTo>
                <a:cubicBezTo>
                  <a:pt x="1048" y="853"/>
                  <a:pt x="1048" y="853"/>
                  <a:pt x="1048" y="853"/>
                </a:cubicBezTo>
                <a:cubicBezTo>
                  <a:pt x="1050" y="853"/>
                  <a:pt x="1050" y="853"/>
                  <a:pt x="1050" y="853"/>
                </a:cubicBezTo>
                <a:cubicBezTo>
                  <a:pt x="1048" y="854"/>
                  <a:pt x="1048" y="854"/>
                  <a:pt x="1048" y="854"/>
                </a:cubicBezTo>
                <a:cubicBezTo>
                  <a:pt x="1047" y="854"/>
                  <a:pt x="1047" y="854"/>
                  <a:pt x="1047" y="854"/>
                </a:cubicBezTo>
                <a:cubicBezTo>
                  <a:pt x="1041" y="856"/>
                  <a:pt x="1041" y="856"/>
                  <a:pt x="1041" y="856"/>
                </a:cubicBezTo>
                <a:cubicBezTo>
                  <a:pt x="1041" y="856"/>
                  <a:pt x="1041" y="856"/>
                  <a:pt x="1041" y="856"/>
                </a:cubicBezTo>
                <a:cubicBezTo>
                  <a:pt x="1041" y="854"/>
                  <a:pt x="1041" y="854"/>
                  <a:pt x="1041" y="854"/>
                </a:cubicBezTo>
                <a:cubicBezTo>
                  <a:pt x="1045" y="854"/>
                  <a:pt x="1045" y="854"/>
                  <a:pt x="1045" y="854"/>
                </a:cubicBezTo>
                <a:cubicBezTo>
                  <a:pt x="1045" y="852"/>
                  <a:pt x="1045" y="852"/>
                  <a:pt x="1045" y="852"/>
                </a:cubicBezTo>
                <a:cubicBezTo>
                  <a:pt x="1046" y="852"/>
                  <a:pt x="1044" y="849"/>
                  <a:pt x="1046" y="853"/>
                </a:cubicBezTo>
                <a:cubicBezTo>
                  <a:pt x="1043" y="850"/>
                  <a:pt x="1043" y="850"/>
                  <a:pt x="1043" y="850"/>
                </a:cubicBezTo>
                <a:cubicBezTo>
                  <a:pt x="1040" y="852"/>
                  <a:pt x="1040" y="852"/>
                  <a:pt x="1040" y="852"/>
                </a:cubicBezTo>
                <a:cubicBezTo>
                  <a:pt x="1034" y="850"/>
                  <a:pt x="1049" y="851"/>
                  <a:pt x="1035" y="852"/>
                </a:cubicBezTo>
                <a:cubicBezTo>
                  <a:pt x="1027" y="855"/>
                  <a:pt x="1027" y="855"/>
                  <a:pt x="1027" y="855"/>
                </a:cubicBezTo>
                <a:cubicBezTo>
                  <a:pt x="1022" y="855"/>
                  <a:pt x="1022" y="855"/>
                  <a:pt x="1022" y="855"/>
                </a:cubicBezTo>
                <a:cubicBezTo>
                  <a:pt x="1010" y="857"/>
                  <a:pt x="1010" y="857"/>
                  <a:pt x="1010" y="857"/>
                </a:cubicBezTo>
                <a:cubicBezTo>
                  <a:pt x="1009" y="858"/>
                  <a:pt x="1009" y="858"/>
                  <a:pt x="1009" y="858"/>
                </a:cubicBezTo>
                <a:cubicBezTo>
                  <a:pt x="1005" y="858"/>
                  <a:pt x="1005" y="858"/>
                  <a:pt x="1005" y="858"/>
                </a:cubicBezTo>
                <a:cubicBezTo>
                  <a:pt x="1001" y="860"/>
                  <a:pt x="1001" y="860"/>
                  <a:pt x="1001" y="860"/>
                </a:cubicBezTo>
                <a:cubicBezTo>
                  <a:pt x="996" y="861"/>
                  <a:pt x="996" y="861"/>
                  <a:pt x="996" y="861"/>
                </a:cubicBezTo>
                <a:cubicBezTo>
                  <a:pt x="995" y="860"/>
                  <a:pt x="995" y="860"/>
                  <a:pt x="995" y="860"/>
                </a:cubicBezTo>
                <a:cubicBezTo>
                  <a:pt x="992" y="862"/>
                  <a:pt x="992" y="862"/>
                  <a:pt x="992" y="862"/>
                </a:cubicBezTo>
                <a:cubicBezTo>
                  <a:pt x="989" y="862"/>
                  <a:pt x="1000" y="855"/>
                  <a:pt x="987" y="864"/>
                </a:cubicBezTo>
                <a:cubicBezTo>
                  <a:pt x="986" y="861"/>
                  <a:pt x="986" y="861"/>
                  <a:pt x="986" y="861"/>
                </a:cubicBezTo>
                <a:cubicBezTo>
                  <a:pt x="985" y="861"/>
                  <a:pt x="1006" y="861"/>
                  <a:pt x="976" y="865"/>
                </a:cubicBezTo>
                <a:cubicBezTo>
                  <a:pt x="965" y="867"/>
                  <a:pt x="965" y="867"/>
                  <a:pt x="965" y="867"/>
                </a:cubicBezTo>
                <a:cubicBezTo>
                  <a:pt x="944" y="870"/>
                  <a:pt x="944" y="870"/>
                  <a:pt x="944" y="870"/>
                </a:cubicBezTo>
                <a:cubicBezTo>
                  <a:pt x="942" y="868"/>
                  <a:pt x="942" y="868"/>
                  <a:pt x="942" y="868"/>
                </a:cubicBezTo>
                <a:cubicBezTo>
                  <a:pt x="941" y="868"/>
                  <a:pt x="941" y="868"/>
                  <a:pt x="941" y="868"/>
                </a:cubicBezTo>
                <a:cubicBezTo>
                  <a:pt x="941" y="870"/>
                  <a:pt x="941" y="870"/>
                  <a:pt x="941" y="870"/>
                </a:cubicBezTo>
                <a:cubicBezTo>
                  <a:pt x="935" y="873"/>
                  <a:pt x="935" y="873"/>
                  <a:pt x="935" y="873"/>
                </a:cubicBezTo>
                <a:cubicBezTo>
                  <a:pt x="918" y="874"/>
                  <a:pt x="918" y="874"/>
                  <a:pt x="918" y="874"/>
                </a:cubicBezTo>
                <a:cubicBezTo>
                  <a:pt x="918" y="873"/>
                  <a:pt x="918" y="873"/>
                  <a:pt x="918" y="873"/>
                </a:cubicBezTo>
                <a:cubicBezTo>
                  <a:pt x="914" y="873"/>
                  <a:pt x="914" y="873"/>
                  <a:pt x="914" y="873"/>
                </a:cubicBezTo>
                <a:cubicBezTo>
                  <a:pt x="912" y="875"/>
                  <a:pt x="912" y="875"/>
                  <a:pt x="912" y="875"/>
                </a:cubicBezTo>
                <a:cubicBezTo>
                  <a:pt x="903" y="877"/>
                  <a:pt x="903" y="877"/>
                  <a:pt x="903" y="877"/>
                </a:cubicBezTo>
                <a:cubicBezTo>
                  <a:pt x="899" y="875"/>
                  <a:pt x="899" y="875"/>
                  <a:pt x="899" y="875"/>
                </a:cubicBezTo>
                <a:cubicBezTo>
                  <a:pt x="898" y="873"/>
                  <a:pt x="895" y="873"/>
                  <a:pt x="896" y="878"/>
                </a:cubicBezTo>
                <a:cubicBezTo>
                  <a:pt x="895" y="879"/>
                  <a:pt x="895" y="879"/>
                  <a:pt x="895" y="879"/>
                </a:cubicBezTo>
                <a:cubicBezTo>
                  <a:pt x="891" y="875"/>
                  <a:pt x="891" y="875"/>
                  <a:pt x="891" y="875"/>
                </a:cubicBezTo>
                <a:cubicBezTo>
                  <a:pt x="889" y="876"/>
                  <a:pt x="889" y="876"/>
                  <a:pt x="889" y="876"/>
                </a:cubicBezTo>
                <a:cubicBezTo>
                  <a:pt x="886" y="879"/>
                  <a:pt x="886" y="879"/>
                  <a:pt x="886" y="879"/>
                </a:cubicBezTo>
                <a:cubicBezTo>
                  <a:pt x="881" y="881"/>
                  <a:pt x="881" y="881"/>
                  <a:pt x="881" y="881"/>
                </a:cubicBezTo>
                <a:cubicBezTo>
                  <a:pt x="863" y="882"/>
                  <a:pt x="863" y="882"/>
                  <a:pt x="863" y="882"/>
                </a:cubicBezTo>
                <a:cubicBezTo>
                  <a:pt x="862" y="883"/>
                  <a:pt x="862" y="883"/>
                  <a:pt x="862" y="883"/>
                </a:cubicBezTo>
                <a:cubicBezTo>
                  <a:pt x="860" y="883"/>
                  <a:pt x="860" y="883"/>
                  <a:pt x="860" y="883"/>
                </a:cubicBezTo>
                <a:cubicBezTo>
                  <a:pt x="859" y="882"/>
                  <a:pt x="859" y="882"/>
                  <a:pt x="859" y="882"/>
                </a:cubicBezTo>
                <a:cubicBezTo>
                  <a:pt x="858" y="883"/>
                  <a:pt x="858" y="883"/>
                  <a:pt x="858" y="883"/>
                </a:cubicBezTo>
                <a:cubicBezTo>
                  <a:pt x="853" y="884"/>
                  <a:pt x="853" y="884"/>
                  <a:pt x="853" y="884"/>
                </a:cubicBezTo>
                <a:cubicBezTo>
                  <a:pt x="835" y="886"/>
                  <a:pt x="835" y="886"/>
                  <a:pt x="835" y="886"/>
                </a:cubicBezTo>
                <a:cubicBezTo>
                  <a:pt x="832" y="887"/>
                  <a:pt x="832" y="887"/>
                  <a:pt x="832" y="887"/>
                </a:cubicBezTo>
                <a:cubicBezTo>
                  <a:pt x="821" y="889"/>
                  <a:pt x="821" y="889"/>
                  <a:pt x="821" y="889"/>
                </a:cubicBezTo>
                <a:cubicBezTo>
                  <a:pt x="815" y="890"/>
                  <a:pt x="815" y="890"/>
                  <a:pt x="815" y="890"/>
                </a:cubicBezTo>
                <a:cubicBezTo>
                  <a:pt x="813" y="889"/>
                  <a:pt x="813" y="889"/>
                  <a:pt x="813" y="889"/>
                </a:cubicBezTo>
                <a:cubicBezTo>
                  <a:pt x="808" y="890"/>
                  <a:pt x="808" y="890"/>
                  <a:pt x="808" y="890"/>
                </a:cubicBezTo>
                <a:cubicBezTo>
                  <a:pt x="807" y="890"/>
                  <a:pt x="807" y="890"/>
                  <a:pt x="807" y="890"/>
                </a:cubicBezTo>
                <a:cubicBezTo>
                  <a:pt x="806" y="889"/>
                  <a:pt x="806" y="889"/>
                  <a:pt x="806" y="889"/>
                </a:cubicBezTo>
                <a:cubicBezTo>
                  <a:pt x="797" y="892"/>
                  <a:pt x="797" y="892"/>
                  <a:pt x="797" y="892"/>
                </a:cubicBezTo>
                <a:cubicBezTo>
                  <a:pt x="786" y="893"/>
                  <a:pt x="786" y="893"/>
                  <a:pt x="786" y="893"/>
                </a:cubicBezTo>
                <a:cubicBezTo>
                  <a:pt x="775" y="894"/>
                  <a:pt x="775" y="894"/>
                  <a:pt x="775" y="894"/>
                </a:cubicBezTo>
                <a:cubicBezTo>
                  <a:pt x="774" y="894"/>
                  <a:pt x="774" y="894"/>
                  <a:pt x="774" y="894"/>
                </a:cubicBezTo>
                <a:cubicBezTo>
                  <a:pt x="771" y="895"/>
                  <a:pt x="771" y="895"/>
                  <a:pt x="771" y="895"/>
                </a:cubicBezTo>
                <a:cubicBezTo>
                  <a:pt x="770" y="894"/>
                  <a:pt x="770" y="894"/>
                  <a:pt x="770" y="894"/>
                </a:cubicBezTo>
                <a:cubicBezTo>
                  <a:pt x="762" y="897"/>
                  <a:pt x="762" y="897"/>
                  <a:pt x="762" y="897"/>
                </a:cubicBezTo>
                <a:cubicBezTo>
                  <a:pt x="753" y="897"/>
                  <a:pt x="753" y="897"/>
                  <a:pt x="753" y="897"/>
                </a:cubicBezTo>
                <a:cubicBezTo>
                  <a:pt x="751" y="898"/>
                  <a:pt x="751" y="898"/>
                  <a:pt x="751" y="898"/>
                </a:cubicBezTo>
                <a:cubicBezTo>
                  <a:pt x="747" y="897"/>
                  <a:pt x="747" y="897"/>
                  <a:pt x="747" y="897"/>
                </a:cubicBezTo>
                <a:cubicBezTo>
                  <a:pt x="735" y="899"/>
                  <a:pt x="735" y="899"/>
                  <a:pt x="735" y="899"/>
                </a:cubicBezTo>
                <a:cubicBezTo>
                  <a:pt x="732" y="899"/>
                  <a:pt x="732" y="899"/>
                  <a:pt x="732" y="899"/>
                </a:cubicBezTo>
                <a:cubicBezTo>
                  <a:pt x="731" y="901"/>
                  <a:pt x="731" y="901"/>
                  <a:pt x="731" y="901"/>
                </a:cubicBezTo>
                <a:cubicBezTo>
                  <a:pt x="700" y="905"/>
                  <a:pt x="700" y="905"/>
                  <a:pt x="700" y="905"/>
                </a:cubicBezTo>
                <a:cubicBezTo>
                  <a:pt x="692" y="906"/>
                  <a:pt x="692" y="906"/>
                  <a:pt x="692" y="906"/>
                </a:cubicBezTo>
                <a:cubicBezTo>
                  <a:pt x="691" y="908"/>
                  <a:pt x="691" y="908"/>
                  <a:pt x="691" y="908"/>
                </a:cubicBezTo>
                <a:cubicBezTo>
                  <a:pt x="691" y="909"/>
                  <a:pt x="690" y="910"/>
                  <a:pt x="688" y="909"/>
                </a:cubicBezTo>
                <a:cubicBezTo>
                  <a:pt x="691" y="906"/>
                  <a:pt x="691" y="906"/>
                  <a:pt x="691" y="906"/>
                </a:cubicBezTo>
                <a:cubicBezTo>
                  <a:pt x="686" y="906"/>
                  <a:pt x="686" y="906"/>
                  <a:pt x="686" y="906"/>
                </a:cubicBezTo>
                <a:cubicBezTo>
                  <a:pt x="677" y="907"/>
                  <a:pt x="677" y="907"/>
                  <a:pt x="677" y="907"/>
                </a:cubicBezTo>
                <a:cubicBezTo>
                  <a:pt x="674" y="909"/>
                  <a:pt x="674" y="909"/>
                  <a:pt x="674" y="909"/>
                </a:cubicBezTo>
                <a:cubicBezTo>
                  <a:pt x="669" y="908"/>
                  <a:pt x="669" y="908"/>
                  <a:pt x="669" y="908"/>
                </a:cubicBezTo>
                <a:cubicBezTo>
                  <a:pt x="663" y="910"/>
                  <a:pt x="663" y="910"/>
                  <a:pt x="663" y="910"/>
                </a:cubicBezTo>
                <a:cubicBezTo>
                  <a:pt x="660" y="909"/>
                  <a:pt x="660" y="909"/>
                  <a:pt x="660" y="909"/>
                </a:cubicBezTo>
                <a:cubicBezTo>
                  <a:pt x="649" y="911"/>
                  <a:pt x="649" y="911"/>
                  <a:pt x="649" y="911"/>
                </a:cubicBezTo>
                <a:cubicBezTo>
                  <a:pt x="640" y="912"/>
                  <a:pt x="640" y="912"/>
                  <a:pt x="640" y="912"/>
                </a:cubicBezTo>
                <a:cubicBezTo>
                  <a:pt x="635" y="913"/>
                  <a:pt x="635" y="913"/>
                  <a:pt x="635" y="913"/>
                </a:cubicBezTo>
                <a:cubicBezTo>
                  <a:pt x="625" y="914"/>
                  <a:pt x="625" y="914"/>
                  <a:pt x="625" y="914"/>
                </a:cubicBezTo>
                <a:cubicBezTo>
                  <a:pt x="623" y="915"/>
                  <a:pt x="623" y="915"/>
                  <a:pt x="623" y="915"/>
                </a:cubicBezTo>
                <a:cubicBezTo>
                  <a:pt x="620" y="915"/>
                  <a:pt x="620" y="915"/>
                  <a:pt x="620" y="915"/>
                </a:cubicBezTo>
                <a:cubicBezTo>
                  <a:pt x="615" y="917"/>
                  <a:pt x="615" y="917"/>
                  <a:pt x="615" y="917"/>
                </a:cubicBezTo>
                <a:cubicBezTo>
                  <a:pt x="596" y="918"/>
                  <a:pt x="596" y="918"/>
                  <a:pt x="596" y="918"/>
                </a:cubicBezTo>
                <a:cubicBezTo>
                  <a:pt x="585" y="919"/>
                  <a:pt x="585" y="919"/>
                  <a:pt x="585" y="919"/>
                </a:cubicBezTo>
                <a:cubicBezTo>
                  <a:pt x="583" y="922"/>
                  <a:pt x="583" y="922"/>
                  <a:pt x="583" y="922"/>
                </a:cubicBezTo>
                <a:cubicBezTo>
                  <a:pt x="583" y="920"/>
                  <a:pt x="583" y="920"/>
                  <a:pt x="583" y="920"/>
                </a:cubicBezTo>
                <a:cubicBezTo>
                  <a:pt x="581" y="922"/>
                  <a:pt x="581" y="922"/>
                  <a:pt x="581" y="922"/>
                </a:cubicBezTo>
                <a:cubicBezTo>
                  <a:pt x="581" y="921"/>
                  <a:pt x="587" y="924"/>
                  <a:pt x="579" y="921"/>
                </a:cubicBezTo>
                <a:cubicBezTo>
                  <a:pt x="579" y="923"/>
                  <a:pt x="579" y="923"/>
                  <a:pt x="579" y="923"/>
                </a:cubicBezTo>
                <a:cubicBezTo>
                  <a:pt x="576" y="922"/>
                  <a:pt x="576" y="922"/>
                  <a:pt x="576" y="922"/>
                </a:cubicBezTo>
                <a:cubicBezTo>
                  <a:pt x="576" y="922"/>
                  <a:pt x="577" y="924"/>
                  <a:pt x="577" y="921"/>
                </a:cubicBezTo>
                <a:cubicBezTo>
                  <a:pt x="572" y="922"/>
                  <a:pt x="572" y="922"/>
                  <a:pt x="572" y="922"/>
                </a:cubicBezTo>
                <a:cubicBezTo>
                  <a:pt x="570" y="921"/>
                  <a:pt x="570" y="921"/>
                  <a:pt x="570" y="921"/>
                </a:cubicBezTo>
                <a:cubicBezTo>
                  <a:pt x="556" y="925"/>
                  <a:pt x="556" y="925"/>
                  <a:pt x="556" y="925"/>
                </a:cubicBezTo>
                <a:cubicBezTo>
                  <a:pt x="561" y="927"/>
                  <a:pt x="565" y="920"/>
                  <a:pt x="568" y="925"/>
                </a:cubicBezTo>
                <a:cubicBezTo>
                  <a:pt x="573" y="924"/>
                  <a:pt x="573" y="924"/>
                  <a:pt x="573" y="924"/>
                </a:cubicBezTo>
                <a:cubicBezTo>
                  <a:pt x="573" y="925"/>
                  <a:pt x="573" y="925"/>
                  <a:pt x="573" y="925"/>
                </a:cubicBezTo>
                <a:cubicBezTo>
                  <a:pt x="575" y="925"/>
                  <a:pt x="575" y="925"/>
                  <a:pt x="575" y="925"/>
                </a:cubicBezTo>
                <a:cubicBezTo>
                  <a:pt x="573" y="926"/>
                  <a:pt x="573" y="926"/>
                  <a:pt x="573" y="926"/>
                </a:cubicBezTo>
                <a:cubicBezTo>
                  <a:pt x="571" y="924"/>
                  <a:pt x="571" y="924"/>
                  <a:pt x="571" y="924"/>
                </a:cubicBezTo>
                <a:cubicBezTo>
                  <a:pt x="565" y="928"/>
                  <a:pt x="565" y="928"/>
                  <a:pt x="565" y="928"/>
                </a:cubicBezTo>
                <a:cubicBezTo>
                  <a:pt x="555" y="928"/>
                  <a:pt x="555" y="928"/>
                  <a:pt x="555" y="928"/>
                </a:cubicBezTo>
                <a:cubicBezTo>
                  <a:pt x="551" y="933"/>
                  <a:pt x="551" y="933"/>
                  <a:pt x="551" y="933"/>
                </a:cubicBezTo>
                <a:cubicBezTo>
                  <a:pt x="546" y="933"/>
                  <a:pt x="546" y="933"/>
                  <a:pt x="546" y="933"/>
                </a:cubicBezTo>
                <a:cubicBezTo>
                  <a:pt x="548" y="932"/>
                  <a:pt x="541" y="929"/>
                  <a:pt x="550" y="929"/>
                </a:cubicBezTo>
                <a:cubicBezTo>
                  <a:pt x="545" y="930"/>
                  <a:pt x="545" y="930"/>
                  <a:pt x="545" y="930"/>
                </a:cubicBezTo>
                <a:cubicBezTo>
                  <a:pt x="543" y="929"/>
                  <a:pt x="543" y="929"/>
                  <a:pt x="543" y="929"/>
                </a:cubicBezTo>
                <a:cubicBezTo>
                  <a:pt x="540" y="931"/>
                  <a:pt x="540" y="931"/>
                  <a:pt x="540" y="931"/>
                </a:cubicBezTo>
                <a:cubicBezTo>
                  <a:pt x="543" y="933"/>
                  <a:pt x="543" y="933"/>
                  <a:pt x="543" y="933"/>
                </a:cubicBezTo>
                <a:cubicBezTo>
                  <a:pt x="538" y="933"/>
                  <a:pt x="538" y="933"/>
                  <a:pt x="538" y="933"/>
                </a:cubicBezTo>
                <a:cubicBezTo>
                  <a:pt x="538" y="932"/>
                  <a:pt x="538" y="932"/>
                  <a:pt x="538" y="932"/>
                </a:cubicBezTo>
                <a:cubicBezTo>
                  <a:pt x="538" y="932"/>
                  <a:pt x="540" y="930"/>
                  <a:pt x="536" y="931"/>
                </a:cubicBezTo>
                <a:cubicBezTo>
                  <a:pt x="535" y="933"/>
                  <a:pt x="535" y="933"/>
                  <a:pt x="535" y="933"/>
                </a:cubicBezTo>
                <a:cubicBezTo>
                  <a:pt x="535" y="936"/>
                  <a:pt x="543" y="922"/>
                  <a:pt x="536" y="939"/>
                </a:cubicBezTo>
                <a:cubicBezTo>
                  <a:pt x="535" y="939"/>
                  <a:pt x="535" y="939"/>
                  <a:pt x="535" y="939"/>
                </a:cubicBezTo>
                <a:cubicBezTo>
                  <a:pt x="536" y="937"/>
                  <a:pt x="536" y="937"/>
                  <a:pt x="536" y="937"/>
                </a:cubicBezTo>
                <a:cubicBezTo>
                  <a:pt x="536" y="935"/>
                  <a:pt x="536" y="935"/>
                  <a:pt x="536" y="935"/>
                </a:cubicBezTo>
                <a:cubicBezTo>
                  <a:pt x="531" y="934"/>
                  <a:pt x="531" y="934"/>
                  <a:pt x="531" y="934"/>
                </a:cubicBezTo>
                <a:cubicBezTo>
                  <a:pt x="532" y="934"/>
                  <a:pt x="532" y="934"/>
                  <a:pt x="532" y="934"/>
                </a:cubicBezTo>
                <a:cubicBezTo>
                  <a:pt x="531" y="933"/>
                  <a:pt x="531" y="933"/>
                  <a:pt x="531" y="933"/>
                </a:cubicBezTo>
                <a:cubicBezTo>
                  <a:pt x="527" y="934"/>
                  <a:pt x="527" y="934"/>
                  <a:pt x="527" y="934"/>
                </a:cubicBezTo>
                <a:cubicBezTo>
                  <a:pt x="526" y="935"/>
                  <a:pt x="526" y="935"/>
                  <a:pt x="526" y="935"/>
                </a:cubicBezTo>
                <a:cubicBezTo>
                  <a:pt x="518" y="933"/>
                  <a:pt x="518" y="933"/>
                  <a:pt x="518" y="933"/>
                </a:cubicBezTo>
                <a:cubicBezTo>
                  <a:pt x="517" y="934"/>
                  <a:pt x="517" y="934"/>
                  <a:pt x="517" y="934"/>
                </a:cubicBezTo>
                <a:cubicBezTo>
                  <a:pt x="517" y="933"/>
                  <a:pt x="521" y="934"/>
                  <a:pt x="517" y="932"/>
                </a:cubicBezTo>
                <a:cubicBezTo>
                  <a:pt x="524" y="930"/>
                  <a:pt x="524" y="930"/>
                  <a:pt x="524" y="930"/>
                </a:cubicBezTo>
                <a:cubicBezTo>
                  <a:pt x="526" y="929"/>
                  <a:pt x="528" y="926"/>
                  <a:pt x="529" y="928"/>
                </a:cubicBezTo>
                <a:cubicBezTo>
                  <a:pt x="529" y="928"/>
                  <a:pt x="531" y="926"/>
                  <a:pt x="530" y="929"/>
                </a:cubicBezTo>
                <a:cubicBezTo>
                  <a:pt x="532" y="929"/>
                  <a:pt x="532" y="929"/>
                  <a:pt x="532" y="929"/>
                </a:cubicBezTo>
                <a:cubicBezTo>
                  <a:pt x="530" y="927"/>
                  <a:pt x="533" y="929"/>
                  <a:pt x="533" y="926"/>
                </a:cubicBezTo>
                <a:cubicBezTo>
                  <a:pt x="535" y="924"/>
                  <a:pt x="535" y="924"/>
                  <a:pt x="535" y="924"/>
                </a:cubicBezTo>
                <a:cubicBezTo>
                  <a:pt x="529" y="924"/>
                  <a:pt x="529" y="924"/>
                  <a:pt x="529" y="924"/>
                </a:cubicBezTo>
                <a:cubicBezTo>
                  <a:pt x="527" y="925"/>
                  <a:pt x="527" y="925"/>
                  <a:pt x="527" y="925"/>
                </a:cubicBezTo>
                <a:cubicBezTo>
                  <a:pt x="530" y="925"/>
                  <a:pt x="519" y="931"/>
                  <a:pt x="532" y="925"/>
                </a:cubicBezTo>
                <a:cubicBezTo>
                  <a:pt x="526" y="925"/>
                  <a:pt x="536" y="936"/>
                  <a:pt x="523" y="927"/>
                </a:cubicBezTo>
                <a:cubicBezTo>
                  <a:pt x="522" y="926"/>
                  <a:pt x="522" y="926"/>
                  <a:pt x="522" y="926"/>
                </a:cubicBezTo>
                <a:cubicBezTo>
                  <a:pt x="521" y="927"/>
                  <a:pt x="521" y="927"/>
                  <a:pt x="521" y="927"/>
                </a:cubicBezTo>
                <a:cubicBezTo>
                  <a:pt x="520" y="927"/>
                  <a:pt x="517" y="935"/>
                  <a:pt x="515" y="927"/>
                </a:cubicBezTo>
                <a:cubicBezTo>
                  <a:pt x="514" y="927"/>
                  <a:pt x="514" y="927"/>
                  <a:pt x="514" y="927"/>
                </a:cubicBezTo>
                <a:cubicBezTo>
                  <a:pt x="514" y="929"/>
                  <a:pt x="514" y="929"/>
                  <a:pt x="514" y="929"/>
                </a:cubicBezTo>
                <a:cubicBezTo>
                  <a:pt x="516" y="930"/>
                  <a:pt x="516" y="930"/>
                  <a:pt x="516" y="930"/>
                </a:cubicBezTo>
                <a:cubicBezTo>
                  <a:pt x="513" y="931"/>
                  <a:pt x="513" y="931"/>
                  <a:pt x="513" y="931"/>
                </a:cubicBezTo>
                <a:cubicBezTo>
                  <a:pt x="512" y="928"/>
                  <a:pt x="512" y="928"/>
                  <a:pt x="512" y="928"/>
                </a:cubicBezTo>
                <a:cubicBezTo>
                  <a:pt x="508" y="928"/>
                  <a:pt x="508" y="928"/>
                  <a:pt x="508" y="928"/>
                </a:cubicBezTo>
                <a:cubicBezTo>
                  <a:pt x="511" y="927"/>
                  <a:pt x="511" y="927"/>
                  <a:pt x="511" y="927"/>
                </a:cubicBezTo>
                <a:cubicBezTo>
                  <a:pt x="510" y="925"/>
                  <a:pt x="510" y="925"/>
                  <a:pt x="510" y="925"/>
                </a:cubicBezTo>
                <a:cubicBezTo>
                  <a:pt x="511" y="921"/>
                  <a:pt x="511" y="921"/>
                  <a:pt x="511" y="921"/>
                </a:cubicBezTo>
                <a:cubicBezTo>
                  <a:pt x="516" y="921"/>
                  <a:pt x="516" y="921"/>
                  <a:pt x="516" y="921"/>
                </a:cubicBezTo>
                <a:cubicBezTo>
                  <a:pt x="518" y="920"/>
                  <a:pt x="518" y="920"/>
                  <a:pt x="518" y="920"/>
                </a:cubicBezTo>
                <a:cubicBezTo>
                  <a:pt x="521" y="920"/>
                  <a:pt x="521" y="920"/>
                  <a:pt x="521" y="920"/>
                </a:cubicBezTo>
                <a:cubicBezTo>
                  <a:pt x="526" y="919"/>
                  <a:pt x="526" y="919"/>
                  <a:pt x="526" y="919"/>
                </a:cubicBezTo>
                <a:cubicBezTo>
                  <a:pt x="526" y="918"/>
                  <a:pt x="526" y="918"/>
                  <a:pt x="526" y="918"/>
                </a:cubicBezTo>
                <a:cubicBezTo>
                  <a:pt x="526" y="917"/>
                  <a:pt x="528" y="914"/>
                  <a:pt x="530" y="919"/>
                </a:cubicBezTo>
                <a:cubicBezTo>
                  <a:pt x="527" y="920"/>
                  <a:pt x="533" y="912"/>
                  <a:pt x="528" y="922"/>
                </a:cubicBezTo>
                <a:cubicBezTo>
                  <a:pt x="527" y="920"/>
                  <a:pt x="538" y="916"/>
                  <a:pt x="521" y="923"/>
                </a:cubicBezTo>
                <a:cubicBezTo>
                  <a:pt x="521" y="923"/>
                  <a:pt x="521" y="923"/>
                  <a:pt x="521" y="923"/>
                </a:cubicBezTo>
                <a:cubicBezTo>
                  <a:pt x="516" y="925"/>
                  <a:pt x="516" y="925"/>
                  <a:pt x="516" y="925"/>
                </a:cubicBezTo>
                <a:cubicBezTo>
                  <a:pt x="518" y="926"/>
                  <a:pt x="518" y="926"/>
                  <a:pt x="518" y="926"/>
                </a:cubicBezTo>
                <a:cubicBezTo>
                  <a:pt x="526" y="925"/>
                  <a:pt x="526" y="925"/>
                  <a:pt x="526" y="925"/>
                </a:cubicBezTo>
                <a:cubicBezTo>
                  <a:pt x="527" y="923"/>
                  <a:pt x="527" y="923"/>
                  <a:pt x="527" y="923"/>
                </a:cubicBezTo>
                <a:cubicBezTo>
                  <a:pt x="532" y="922"/>
                  <a:pt x="532" y="922"/>
                  <a:pt x="532" y="922"/>
                </a:cubicBezTo>
                <a:cubicBezTo>
                  <a:pt x="531" y="920"/>
                  <a:pt x="531" y="920"/>
                  <a:pt x="531" y="920"/>
                </a:cubicBezTo>
                <a:cubicBezTo>
                  <a:pt x="535" y="920"/>
                  <a:pt x="535" y="920"/>
                  <a:pt x="535" y="920"/>
                </a:cubicBezTo>
                <a:cubicBezTo>
                  <a:pt x="535" y="922"/>
                  <a:pt x="535" y="922"/>
                  <a:pt x="535" y="922"/>
                </a:cubicBezTo>
                <a:cubicBezTo>
                  <a:pt x="538" y="922"/>
                  <a:pt x="538" y="922"/>
                  <a:pt x="538" y="922"/>
                </a:cubicBezTo>
                <a:cubicBezTo>
                  <a:pt x="539" y="920"/>
                  <a:pt x="539" y="920"/>
                  <a:pt x="539" y="920"/>
                </a:cubicBezTo>
                <a:cubicBezTo>
                  <a:pt x="552" y="918"/>
                  <a:pt x="552" y="918"/>
                  <a:pt x="552" y="918"/>
                </a:cubicBezTo>
                <a:cubicBezTo>
                  <a:pt x="551" y="916"/>
                  <a:pt x="551" y="916"/>
                  <a:pt x="551" y="916"/>
                </a:cubicBezTo>
                <a:cubicBezTo>
                  <a:pt x="547" y="916"/>
                  <a:pt x="547" y="916"/>
                  <a:pt x="547" y="916"/>
                </a:cubicBezTo>
                <a:cubicBezTo>
                  <a:pt x="548" y="916"/>
                  <a:pt x="548" y="916"/>
                  <a:pt x="548" y="916"/>
                </a:cubicBezTo>
                <a:cubicBezTo>
                  <a:pt x="544" y="916"/>
                  <a:pt x="544" y="916"/>
                  <a:pt x="544" y="916"/>
                </a:cubicBezTo>
                <a:cubicBezTo>
                  <a:pt x="542" y="914"/>
                  <a:pt x="542" y="914"/>
                  <a:pt x="542" y="914"/>
                </a:cubicBezTo>
                <a:cubicBezTo>
                  <a:pt x="536" y="916"/>
                  <a:pt x="536" y="916"/>
                  <a:pt x="536" y="916"/>
                </a:cubicBezTo>
                <a:cubicBezTo>
                  <a:pt x="535" y="915"/>
                  <a:pt x="535" y="915"/>
                  <a:pt x="535" y="915"/>
                </a:cubicBezTo>
                <a:cubicBezTo>
                  <a:pt x="531" y="917"/>
                  <a:pt x="531" y="917"/>
                  <a:pt x="531" y="917"/>
                </a:cubicBezTo>
                <a:cubicBezTo>
                  <a:pt x="528" y="915"/>
                  <a:pt x="528" y="915"/>
                  <a:pt x="528" y="915"/>
                </a:cubicBezTo>
                <a:cubicBezTo>
                  <a:pt x="529" y="912"/>
                  <a:pt x="529" y="912"/>
                  <a:pt x="529" y="912"/>
                </a:cubicBezTo>
                <a:cubicBezTo>
                  <a:pt x="536" y="913"/>
                  <a:pt x="536" y="913"/>
                  <a:pt x="536" y="913"/>
                </a:cubicBezTo>
                <a:cubicBezTo>
                  <a:pt x="536" y="911"/>
                  <a:pt x="536" y="911"/>
                  <a:pt x="536" y="911"/>
                </a:cubicBezTo>
                <a:cubicBezTo>
                  <a:pt x="541" y="910"/>
                  <a:pt x="541" y="910"/>
                  <a:pt x="541" y="910"/>
                </a:cubicBezTo>
                <a:cubicBezTo>
                  <a:pt x="542" y="910"/>
                  <a:pt x="536" y="910"/>
                  <a:pt x="544" y="913"/>
                </a:cubicBezTo>
                <a:cubicBezTo>
                  <a:pt x="549" y="910"/>
                  <a:pt x="549" y="910"/>
                  <a:pt x="549" y="910"/>
                </a:cubicBezTo>
                <a:cubicBezTo>
                  <a:pt x="553" y="911"/>
                  <a:pt x="553" y="911"/>
                  <a:pt x="553" y="911"/>
                </a:cubicBezTo>
                <a:cubicBezTo>
                  <a:pt x="557" y="909"/>
                  <a:pt x="557" y="909"/>
                  <a:pt x="557" y="909"/>
                </a:cubicBezTo>
                <a:cubicBezTo>
                  <a:pt x="581" y="906"/>
                  <a:pt x="581" y="906"/>
                  <a:pt x="581" y="906"/>
                </a:cubicBezTo>
                <a:cubicBezTo>
                  <a:pt x="585" y="906"/>
                  <a:pt x="585" y="906"/>
                  <a:pt x="585" y="906"/>
                </a:cubicBezTo>
                <a:cubicBezTo>
                  <a:pt x="589" y="904"/>
                  <a:pt x="589" y="904"/>
                  <a:pt x="589" y="904"/>
                </a:cubicBezTo>
                <a:cubicBezTo>
                  <a:pt x="584" y="902"/>
                  <a:pt x="583" y="906"/>
                  <a:pt x="570" y="906"/>
                </a:cubicBezTo>
                <a:cubicBezTo>
                  <a:pt x="569" y="903"/>
                  <a:pt x="569" y="903"/>
                  <a:pt x="569" y="903"/>
                </a:cubicBezTo>
                <a:cubicBezTo>
                  <a:pt x="568" y="905"/>
                  <a:pt x="568" y="905"/>
                  <a:pt x="568" y="905"/>
                </a:cubicBezTo>
                <a:cubicBezTo>
                  <a:pt x="568" y="901"/>
                  <a:pt x="568" y="901"/>
                  <a:pt x="568" y="901"/>
                </a:cubicBezTo>
                <a:cubicBezTo>
                  <a:pt x="571" y="899"/>
                  <a:pt x="571" y="899"/>
                  <a:pt x="571" y="899"/>
                </a:cubicBezTo>
                <a:cubicBezTo>
                  <a:pt x="571" y="901"/>
                  <a:pt x="571" y="901"/>
                  <a:pt x="571" y="901"/>
                </a:cubicBezTo>
                <a:cubicBezTo>
                  <a:pt x="573" y="901"/>
                  <a:pt x="573" y="901"/>
                  <a:pt x="573" y="901"/>
                </a:cubicBezTo>
                <a:cubicBezTo>
                  <a:pt x="570" y="903"/>
                  <a:pt x="570" y="903"/>
                  <a:pt x="570" y="903"/>
                </a:cubicBezTo>
                <a:cubicBezTo>
                  <a:pt x="588" y="903"/>
                  <a:pt x="517" y="919"/>
                  <a:pt x="599" y="901"/>
                </a:cubicBezTo>
                <a:cubicBezTo>
                  <a:pt x="607" y="897"/>
                  <a:pt x="607" y="897"/>
                  <a:pt x="607" y="897"/>
                </a:cubicBezTo>
                <a:cubicBezTo>
                  <a:pt x="614" y="896"/>
                  <a:pt x="614" y="896"/>
                  <a:pt x="614" y="896"/>
                </a:cubicBezTo>
                <a:cubicBezTo>
                  <a:pt x="614" y="894"/>
                  <a:pt x="614" y="894"/>
                  <a:pt x="614" y="894"/>
                </a:cubicBezTo>
                <a:cubicBezTo>
                  <a:pt x="615" y="894"/>
                  <a:pt x="615" y="894"/>
                  <a:pt x="615" y="894"/>
                </a:cubicBezTo>
                <a:cubicBezTo>
                  <a:pt x="615" y="895"/>
                  <a:pt x="614" y="895"/>
                  <a:pt x="615" y="895"/>
                </a:cubicBezTo>
                <a:cubicBezTo>
                  <a:pt x="617" y="897"/>
                  <a:pt x="617" y="897"/>
                  <a:pt x="617" y="897"/>
                </a:cubicBezTo>
                <a:cubicBezTo>
                  <a:pt x="618" y="896"/>
                  <a:pt x="618" y="896"/>
                  <a:pt x="618" y="896"/>
                </a:cubicBezTo>
                <a:cubicBezTo>
                  <a:pt x="617" y="894"/>
                  <a:pt x="613" y="901"/>
                  <a:pt x="618" y="893"/>
                </a:cubicBezTo>
                <a:cubicBezTo>
                  <a:pt x="622" y="890"/>
                  <a:pt x="622" y="890"/>
                  <a:pt x="622" y="890"/>
                </a:cubicBezTo>
                <a:cubicBezTo>
                  <a:pt x="631" y="888"/>
                  <a:pt x="631" y="888"/>
                  <a:pt x="631" y="888"/>
                </a:cubicBezTo>
                <a:cubicBezTo>
                  <a:pt x="638" y="887"/>
                  <a:pt x="638" y="887"/>
                  <a:pt x="638" y="887"/>
                </a:cubicBezTo>
                <a:cubicBezTo>
                  <a:pt x="639" y="886"/>
                  <a:pt x="639" y="886"/>
                  <a:pt x="639" y="886"/>
                </a:cubicBezTo>
                <a:cubicBezTo>
                  <a:pt x="629" y="885"/>
                  <a:pt x="629" y="885"/>
                  <a:pt x="629" y="885"/>
                </a:cubicBezTo>
                <a:cubicBezTo>
                  <a:pt x="632" y="883"/>
                  <a:pt x="632" y="883"/>
                  <a:pt x="632" y="883"/>
                </a:cubicBezTo>
                <a:cubicBezTo>
                  <a:pt x="628" y="881"/>
                  <a:pt x="628" y="881"/>
                  <a:pt x="628" y="881"/>
                </a:cubicBezTo>
                <a:cubicBezTo>
                  <a:pt x="623" y="884"/>
                  <a:pt x="623" y="884"/>
                  <a:pt x="623" y="884"/>
                </a:cubicBezTo>
                <a:cubicBezTo>
                  <a:pt x="624" y="884"/>
                  <a:pt x="626" y="883"/>
                  <a:pt x="627" y="885"/>
                </a:cubicBezTo>
                <a:cubicBezTo>
                  <a:pt x="623" y="888"/>
                  <a:pt x="623" y="888"/>
                  <a:pt x="623" y="888"/>
                </a:cubicBezTo>
                <a:cubicBezTo>
                  <a:pt x="621" y="888"/>
                  <a:pt x="635" y="886"/>
                  <a:pt x="618" y="888"/>
                </a:cubicBezTo>
                <a:cubicBezTo>
                  <a:pt x="617" y="889"/>
                  <a:pt x="617" y="889"/>
                  <a:pt x="617" y="889"/>
                </a:cubicBezTo>
                <a:cubicBezTo>
                  <a:pt x="619" y="887"/>
                  <a:pt x="619" y="887"/>
                  <a:pt x="619" y="887"/>
                </a:cubicBezTo>
                <a:cubicBezTo>
                  <a:pt x="620" y="888"/>
                  <a:pt x="622" y="888"/>
                  <a:pt x="623" y="887"/>
                </a:cubicBezTo>
                <a:cubicBezTo>
                  <a:pt x="621" y="883"/>
                  <a:pt x="621" y="883"/>
                  <a:pt x="621" y="883"/>
                </a:cubicBezTo>
                <a:cubicBezTo>
                  <a:pt x="620" y="884"/>
                  <a:pt x="627" y="882"/>
                  <a:pt x="618" y="884"/>
                </a:cubicBezTo>
                <a:cubicBezTo>
                  <a:pt x="618" y="885"/>
                  <a:pt x="618" y="885"/>
                  <a:pt x="618" y="885"/>
                </a:cubicBezTo>
                <a:cubicBezTo>
                  <a:pt x="615" y="882"/>
                  <a:pt x="615" y="882"/>
                  <a:pt x="615" y="882"/>
                </a:cubicBezTo>
                <a:cubicBezTo>
                  <a:pt x="619" y="882"/>
                  <a:pt x="622" y="880"/>
                  <a:pt x="626" y="879"/>
                </a:cubicBezTo>
                <a:cubicBezTo>
                  <a:pt x="629" y="880"/>
                  <a:pt x="629" y="880"/>
                  <a:pt x="629" y="880"/>
                </a:cubicBezTo>
                <a:cubicBezTo>
                  <a:pt x="632" y="879"/>
                  <a:pt x="635" y="879"/>
                  <a:pt x="637" y="880"/>
                </a:cubicBezTo>
                <a:cubicBezTo>
                  <a:pt x="639" y="877"/>
                  <a:pt x="639" y="877"/>
                  <a:pt x="639" y="877"/>
                </a:cubicBezTo>
                <a:cubicBezTo>
                  <a:pt x="640" y="876"/>
                  <a:pt x="640" y="876"/>
                  <a:pt x="640" y="876"/>
                </a:cubicBezTo>
                <a:cubicBezTo>
                  <a:pt x="642" y="878"/>
                  <a:pt x="642" y="878"/>
                  <a:pt x="642" y="878"/>
                </a:cubicBezTo>
                <a:cubicBezTo>
                  <a:pt x="646" y="877"/>
                  <a:pt x="646" y="877"/>
                  <a:pt x="646" y="877"/>
                </a:cubicBezTo>
                <a:cubicBezTo>
                  <a:pt x="649" y="880"/>
                  <a:pt x="649" y="880"/>
                  <a:pt x="649" y="880"/>
                </a:cubicBezTo>
                <a:cubicBezTo>
                  <a:pt x="651" y="879"/>
                  <a:pt x="651" y="879"/>
                  <a:pt x="651" y="879"/>
                </a:cubicBezTo>
                <a:cubicBezTo>
                  <a:pt x="650" y="877"/>
                  <a:pt x="650" y="877"/>
                  <a:pt x="650" y="877"/>
                </a:cubicBezTo>
                <a:cubicBezTo>
                  <a:pt x="656" y="873"/>
                  <a:pt x="656" y="873"/>
                  <a:pt x="656" y="873"/>
                </a:cubicBezTo>
                <a:cubicBezTo>
                  <a:pt x="646" y="873"/>
                  <a:pt x="646" y="873"/>
                  <a:pt x="646" y="873"/>
                </a:cubicBezTo>
                <a:cubicBezTo>
                  <a:pt x="641" y="875"/>
                  <a:pt x="641" y="875"/>
                  <a:pt x="641" y="875"/>
                </a:cubicBezTo>
                <a:cubicBezTo>
                  <a:pt x="640" y="875"/>
                  <a:pt x="640" y="875"/>
                  <a:pt x="640" y="875"/>
                </a:cubicBezTo>
                <a:cubicBezTo>
                  <a:pt x="640" y="873"/>
                  <a:pt x="640" y="873"/>
                  <a:pt x="640" y="873"/>
                </a:cubicBezTo>
                <a:cubicBezTo>
                  <a:pt x="634" y="871"/>
                  <a:pt x="634" y="871"/>
                  <a:pt x="634" y="871"/>
                </a:cubicBezTo>
                <a:cubicBezTo>
                  <a:pt x="624" y="873"/>
                  <a:pt x="624" y="873"/>
                  <a:pt x="624" y="873"/>
                </a:cubicBezTo>
                <a:cubicBezTo>
                  <a:pt x="623" y="875"/>
                  <a:pt x="623" y="875"/>
                  <a:pt x="623" y="875"/>
                </a:cubicBezTo>
                <a:cubicBezTo>
                  <a:pt x="627" y="875"/>
                  <a:pt x="627" y="875"/>
                  <a:pt x="627" y="875"/>
                </a:cubicBezTo>
                <a:cubicBezTo>
                  <a:pt x="622" y="877"/>
                  <a:pt x="622" y="877"/>
                  <a:pt x="622" y="877"/>
                </a:cubicBezTo>
                <a:cubicBezTo>
                  <a:pt x="619" y="877"/>
                  <a:pt x="643" y="872"/>
                  <a:pt x="613" y="878"/>
                </a:cubicBezTo>
                <a:cubicBezTo>
                  <a:pt x="611" y="877"/>
                  <a:pt x="611" y="877"/>
                  <a:pt x="611" y="877"/>
                </a:cubicBezTo>
                <a:cubicBezTo>
                  <a:pt x="609" y="878"/>
                  <a:pt x="609" y="878"/>
                  <a:pt x="609" y="878"/>
                </a:cubicBezTo>
                <a:cubicBezTo>
                  <a:pt x="596" y="880"/>
                  <a:pt x="596" y="880"/>
                  <a:pt x="596" y="880"/>
                </a:cubicBezTo>
                <a:cubicBezTo>
                  <a:pt x="595" y="879"/>
                  <a:pt x="595" y="879"/>
                  <a:pt x="595" y="879"/>
                </a:cubicBezTo>
                <a:cubicBezTo>
                  <a:pt x="590" y="882"/>
                  <a:pt x="590" y="882"/>
                  <a:pt x="590" y="882"/>
                </a:cubicBezTo>
                <a:cubicBezTo>
                  <a:pt x="588" y="881"/>
                  <a:pt x="588" y="881"/>
                  <a:pt x="588" y="881"/>
                </a:cubicBezTo>
                <a:cubicBezTo>
                  <a:pt x="569" y="884"/>
                  <a:pt x="569" y="884"/>
                  <a:pt x="569" y="884"/>
                </a:cubicBezTo>
                <a:cubicBezTo>
                  <a:pt x="568" y="886"/>
                  <a:pt x="568" y="886"/>
                  <a:pt x="568" y="886"/>
                </a:cubicBezTo>
                <a:cubicBezTo>
                  <a:pt x="568" y="887"/>
                  <a:pt x="570" y="883"/>
                  <a:pt x="569" y="888"/>
                </a:cubicBezTo>
                <a:cubicBezTo>
                  <a:pt x="571" y="886"/>
                  <a:pt x="571" y="886"/>
                  <a:pt x="571" y="886"/>
                </a:cubicBezTo>
                <a:cubicBezTo>
                  <a:pt x="578" y="887"/>
                  <a:pt x="575" y="882"/>
                  <a:pt x="583" y="887"/>
                </a:cubicBezTo>
                <a:cubicBezTo>
                  <a:pt x="583" y="888"/>
                  <a:pt x="583" y="888"/>
                  <a:pt x="583" y="888"/>
                </a:cubicBezTo>
                <a:cubicBezTo>
                  <a:pt x="579" y="887"/>
                  <a:pt x="579" y="887"/>
                  <a:pt x="579" y="887"/>
                </a:cubicBezTo>
                <a:cubicBezTo>
                  <a:pt x="576" y="891"/>
                  <a:pt x="576" y="891"/>
                  <a:pt x="576" y="891"/>
                </a:cubicBezTo>
                <a:cubicBezTo>
                  <a:pt x="578" y="892"/>
                  <a:pt x="578" y="892"/>
                  <a:pt x="578" y="892"/>
                </a:cubicBezTo>
                <a:cubicBezTo>
                  <a:pt x="572" y="891"/>
                  <a:pt x="572" y="891"/>
                  <a:pt x="572" y="891"/>
                </a:cubicBezTo>
                <a:cubicBezTo>
                  <a:pt x="569" y="891"/>
                  <a:pt x="569" y="891"/>
                  <a:pt x="569" y="891"/>
                </a:cubicBezTo>
                <a:cubicBezTo>
                  <a:pt x="567" y="886"/>
                  <a:pt x="567" y="886"/>
                  <a:pt x="567" y="886"/>
                </a:cubicBezTo>
                <a:cubicBezTo>
                  <a:pt x="566" y="886"/>
                  <a:pt x="564" y="884"/>
                  <a:pt x="563" y="888"/>
                </a:cubicBezTo>
                <a:cubicBezTo>
                  <a:pt x="565" y="890"/>
                  <a:pt x="565" y="890"/>
                  <a:pt x="565" y="890"/>
                </a:cubicBezTo>
                <a:cubicBezTo>
                  <a:pt x="559" y="891"/>
                  <a:pt x="559" y="891"/>
                  <a:pt x="559" y="891"/>
                </a:cubicBezTo>
                <a:cubicBezTo>
                  <a:pt x="556" y="895"/>
                  <a:pt x="556" y="895"/>
                  <a:pt x="556" y="895"/>
                </a:cubicBezTo>
                <a:cubicBezTo>
                  <a:pt x="554" y="894"/>
                  <a:pt x="554" y="894"/>
                  <a:pt x="554" y="894"/>
                </a:cubicBezTo>
                <a:cubicBezTo>
                  <a:pt x="552" y="896"/>
                  <a:pt x="552" y="896"/>
                  <a:pt x="552" y="896"/>
                </a:cubicBezTo>
                <a:cubicBezTo>
                  <a:pt x="551" y="893"/>
                  <a:pt x="551" y="893"/>
                  <a:pt x="551" y="893"/>
                </a:cubicBezTo>
                <a:cubicBezTo>
                  <a:pt x="550" y="892"/>
                  <a:pt x="548" y="896"/>
                  <a:pt x="548" y="892"/>
                </a:cubicBezTo>
                <a:cubicBezTo>
                  <a:pt x="544" y="894"/>
                  <a:pt x="544" y="894"/>
                  <a:pt x="544" y="894"/>
                </a:cubicBezTo>
                <a:cubicBezTo>
                  <a:pt x="544" y="899"/>
                  <a:pt x="540" y="890"/>
                  <a:pt x="541" y="898"/>
                </a:cubicBezTo>
                <a:cubicBezTo>
                  <a:pt x="538" y="895"/>
                  <a:pt x="538" y="895"/>
                  <a:pt x="538" y="895"/>
                </a:cubicBezTo>
                <a:cubicBezTo>
                  <a:pt x="536" y="896"/>
                  <a:pt x="536" y="896"/>
                  <a:pt x="536" y="896"/>
                </a:cubicBezTo>
                <a:cubicBezTo>
                  <a:pt x="537" y="899"/>
                  <a:pt x="529" y="894"/>
                  <a:pt x="539" y="898"/>
                </a:cubicBezTo>
                <a:cubicBezTo>
                  <a:pt x="534" y="898"/>
                  <a:pt x="534" y="898"/>
                  <a:pt x="534" y="898"/>
                </a:cubicBezTo>
                <a:cubicBezTo>
                  <a:pt x="534" y="896"/>
                  <a:pt x="534" y="896"/>
                  <a:pt x="534" y="896"/>
                </a:cubicBezTo>
                <a:cubicBezTo>
                  <a:pt x="543" y="893"/>
                  <a:pt x="543" y="893"/>
                  <a:pt x="543" y="893"/>
                </a:cubicBezTo>
                <a:cubicBezTo>
                  <a:pt x="542" y="891"/>
                  <a:pt x="542" y="891"/>
                  <a:pt x="542" y="891"/>
                </a:cubicBezTo>
                <a:cubicBezTo>
                  <a:pt x="541" y="890"/>
                  <a:pt x="541" y="890"/>
                  <a:pt x="541" y="890"/>
                </a:cubicBezTo>
                <a:cubicBezTo>
                  <a:pt x="538" y="892"/>
                  <a:pt x="538" y="892"/>
                  <a:pt x="538" y="892"/>
                </a:cubicBezTo>
                <a:cubicBezTo>
                  <a:pt x="538" y="892"/>
                  <a:pt x="538" y="892"/>
                  <a:pt x="538" y="892"/>
                </a:cubicBezTo>
                <a:cubicBezTo>
                  <a:pt x="526" y="895"/>
                  <a:pt x="526" y="895"/>
                  <a:pt x="526" y="895"/>
                </a:cubicBezTo>
                <a:cubicBezTo>
                  <a:pt x="522" y="897"/>
                  <a:pt x="522" y="897"/>
                  <a:pt x="522" y="897"/>
                </a:cubicBezTo>
                <a:cubicBezTo>
                  <a:pt x="526" y="900"/>
                  <a:pt x="526" y="900"/>
                  <a:pt x="526" y="900"/>
                </a:cubicBezTo>
                <a:cubicBezTo>
                  <a:pt x="528" y="898"/>
                  <a:pt x="528" y="898"/>
                  <a:pt x="528" y="898"/>
                </a:cubicBezTo>
                <a:cubicBezTo>
                  <a:pt x="533" y="898"/>
                  <a:pt x="533" y="898"/>
                  <a:pt x="533" y="898"/>
                </a:cubicBezTo>
                <a:cubicBezTo>
                  <a:pt x="526" y="902"/>
                  <a:pt x="526" y="902"/>
                  <a:pt x="526" y="902"/>
                </a:cubicBezTo>
                <a:cubicBezTo>
                  <a:pt x="520" y="902"/>
                  <a:pt x="520" y="902"/>
                  <a:pt x="520" y="902"/>
                </a:cubicBezTo>
                <a:cubicBezTo>
                  <a:pt x="515" y="901"/>
                  <a:pt x="515" y="901"/>
                  <a:pt x="515" y="901"/>
                </a:cubicBezTo>
                <a:cubicBezTo>
                  <a:pt x="510" y="903"/>
                  <a:pt x="510" y="903"/>
                  <a:pt x="510" y="903"/>
                </a:cubicBezTo>
                <a:cubicBezTo>
                  <a:pt x="506" y="902"/>
                  <a:pt x="506" y="902"/>
                  <a:pt x="506" y="902"/>
                </a:cubicBezTo>
                <a:cubicBezTo>
                  <a:pt x="482" y="906"/>
                  <a:pt x="482" y="906"/>
                  <a:pt x="482" y="906"/>
                </a:cubicBezTo>
                <a:cubicBezTo>
                  <a:pt x="479" y="908"/>
                  <a:pt x="474" y="906"/>
                  <a:pt x="472" y="910"/>
                </a:cubicBezTo>
                <a:cubicBezTo>
                  <a:pt x="474" y="911"/>
                  <a:pt x="474" y="911"/>
                  <a:pt x="474" y="911"/>
                </a:cubicBezTo>
                <a:cubicBezTo>
                  <a:pt x="480" y="909"/>
                  <a:pt x="480" y="909"/>
                  <a:pt x="480" y="909"/>
                </a:cubicBezTo>
                <a:cubicBezTo>
                  <a:pt x="485" y="909"/>
                  <a:pt x="485" y="909"/>
                  <a:pt x="485" y="909"/>
                </a:cubicBezTo>
                <a:cubicBezTo>
                  <a:pt x="484" y="909"/>
                  <a:pt x="487" y="909"/>
                  <a:pt x="484" y="910"/>
                </a:cubicBezTo>
                <a:cubicBezTo>
                  <a:pt x="484" y="911"/>
                  <a:pt x="484" y="911"/>
                  <a:pt x="484" y="911"/>
                </a:cubicBezTo>
                <a:cubicBezTo>
                  <a:pt x="506" y="909"/>
                  <a:pt x="506" y="909"/>
                  <a:pt x="506" y="909"/>
                </a:cubicBezTo>
                <a:cubicBezTo>
                  <a:pt x="513" y="909"/>
                  <a:pt x="513" y="909"/>
                  <a:pt x="513" y="909"/>
                </a:cubicBezTo>
                <a:cubicBezTo>
                  <a:pt x="515" y="912"/>
                  <a:pt x="515" y="912"/>
                  <a:pt x="515" y="912"/>
                </a:cubicBezTo>
                <a:cubicBezTo>
                  <a:pt x="511" y="912"/>
                  <a:pt x="511" y="912"/>
                  <a:pt x="511" y="912"/>
                </a:cubicBezTo>
                <a:cubicBezTo>
                  <a:pt x="504" y="910"/>
                  <a:pt x="504" y="910"/>
                  <a:pt x="504" y="910"/>
                </a:cubicBezTo>
                <a:cubicBezTo>
                  <a:pt x="488" y="912"/>
                  <a:pt x="488" y="912"/>
                  <a:pt x="488" y="912"/>
                </a:cubicBezTo>
                <a:cubicBezTo>
                  <a:pt x="487" y="911"/>
                  <a:pt x="487" y="911"/>
                  <a:pt x="487" y="911"/>
                </a:cubicBezTo>
                <a:cubicBezTo>
                  <a:pt x="468" y="913"/>
                  <a:pt x="468" y="913"/>
                  <a:pt x="468" y="913"/>
                </a:cubicBezTo>
                <a:cubicBezTo>
                  <a:pt x="462" y="912"/>
                  <a:pt x="462" y="912"/>
                  <a:pt x="462" y="912"/>
                </a:cubicBezTo>
                <a:cubicBezTo>
                  <a:pt x="457" y="913"/>
                  <a:pt x="457" y="913"/>
                  <a:pt x="457" y="913"/>
                </a:cubicBezTo>
                <a:cubicBezTo>
                  <a:pt x="456" y="915"/>
                  <a:pt x="456" y="915"/>
                  <a:pt x="456" y="915"/>
                </a:cubicBezTo>
                <a:cubicBezTo>
                  <a:pt x="452" y="914"/>
                  <a:pt x="452" y="914"/>
                  <a:pt x="452" y="914"/>
                </a:cubicBezTo>
                <a:cubicBezTo>
                  <a:pt x="446" y="915"/>
                  <a:pt x="446" y="915"/>
                  <a:pt x="446" y="915"/>
                </a:cubicBezTo>
                <a:cubicBezTo>
                  <a:pt x="443" y="918"/>
                  <a:pt x="438" y="919"/>
                  <a:pt x="431" y="919"/>
                </a:cubicBezTo>
                <a:cubicBezTo>
                  <a:pt x="431" y="920"/>
                  <a:pt x="431" y="920"/>
                  <a:pt x="431" y="920"/>
                </a:cubicBezTo>
                <a:cubicBezTo>
                  <a:pt x="438" y="920"/>
                  <a:pt x="438" y="920"/>
                  <a:pt x="438" y="920"/>
                </a:cubicBezTo>
                <a:cubicBezTo>
                  <a:pt x="439" y="918"/>
                  <a:pt x="439" y="918"/>
                  <a:pt x="439" y="918"/>
                </a:cubicBezTo>
                <a:cubicBezTo>
                  <a:pt x="443" y="918"/>
                  <a:pt x="443" y="918"/>
                  <a:pt x="443" y="918"/>
                </a:cubicBezTo>
                <a:cubicBezTo>
                  <a:pt x="443" y="920"/>
                  <a:pt x="451" y="914"/>
                  <a:pt x="438" y="920"/>
                </a:cubicBezTo>
                <a:cubicBezTo>
                  <a:pt x="448" y="919"/>
                  <a:pt x="448" y="919"/>
                  <a:pt x="448" y="919"/>
                </a:cubicBezTo>
                <a:cubicBezTo>
                  <a:pt x="452" y="921"/>
                  <a:pt x="452" y="921"/>
                  <a:pt x="452" y="921"/>
                </a:cubicBezTo>
                <a:cubicBezTo>
                  <a:pt x="456" y="920"/>
                  <a:pt x="456" y="920"/>
                  <a:pt x="456" y="920"/>
                </a:cubicBezTo>
                <a:cubicBezTo>
                  <a:pt x="456" y="921"/>
                  <a:pt x="456" y="921"/>
                  <a:pt x="456" y="921"/>
                </a:cubicBezTo>
                <a:cubicBezTo>
                  <a:pt x="461" y="921"/>
                  <a:pt x="461" y="921"/>
                  <a:pt x="461" y="921"/>
                </a:cubicBezTo>
                <a:cubicBezTo>
                  <a:pt x="468" y="928"/>
                  <a:pt x="453" y="917"/>
                  <a:pt x="473" y="921"/>
                </a:cubicBezTo>
                <a:cubicBezTo>
                  <a:pt x="481" y="919"/>
                  <a:pt x="481" y="919"/>
                  <a:pt x="481" y="919"/>
                </a:cubicBezTo>
                <a:cubicBezTo>
                  <a:pt x="479" y="921"/>
                  <a:pt x="479" y="921"/>
                  <a:pt x="479" y="921"/>
                </a:cubicBezTo>
                <a:cubicBezTo>
                  <a:pt x="482" y="922"/>
                  <a:pt x="482" y="922"/>
                  <a:pt x="482" y="922"/>
                </a:cubicBezTo>
                <a:cubicBezTo>
                  <a:pt x="486" y="921"/>
                  <a:pt x="489" y="922"/>
                  <a:pt x="492" y="921"/>
                </a:cubicBezTo>
                <a:cubicBezTo>
                  <a:pt x="489" y="923"/>
                  <a:pt x="489" y="923"/>
                  <a:pt x="489" y="923"/>
                </a:cubicBezTo>
                <a:cubicBezTo>
                  <a:pt x="491" y="924"/>
                  <a:pt x="491" y="924"/>
                  <a:pt x="491" y="924"/>
                </a:cubicBezTo>
                <a:cubicBezTo>
                  <a:pt x="493" y="924"/>
                  <a:pt x="493" y="925"/>
                  <a:pt x="494" y="921"/>
                </a:cubicBezTo>
                <a:cubicBezTo>
                  <a:pt x="496" y="923"/>
                  <a:pt x="496" y="923"/>
                  <a:pt x="496" y="923"/>
                </a:cubicBezTo>
                <a:cubicBezTo>
                  <a:pt x="496" y="921"/>
                  <a:pt x="496" y="921"/>
                  <a:pt x="496" y="921"/>
                </a:cubicBezTo>
                <a:cubicBezTo>
                  <a:pt x="498" y="922"/>
                  <a:pt x="498" y="922"/>
                  <a:pt x="498" y="922"/>
                </a:cubicBezTo>
                <a:cubicBezTo>
                  <a:pt x="501" y="922"/>
                  <a:pt x="506" y="918"/>
                  <a:pt x="508" y="921"/>
                </a:cubicBezTo>
                <a:cubicBezTo>
                  <a:pt x="506" y="922"/>
                  <a:pt x="506" y="922"/>
                  <a:pt x="506" y="922"/>
                </a:cubicBezTo>
                <a:cubicBezTo>
                  <a:pt x="505" y="923"/>
                  <a:pt x="513" y="916"/>
                  <a:pt x="504" y="925"/>
                </a:cubicBezTo>
                <a:cubicBezTo>
                  <a:pt x="503" y="924"/>
                  <a:pt x="503" y="924"/>
                  <a:pt x="503" y="924"/>
                </a:cubicBezTo>
                <a:cubicBezTo>
                  <a:pt x="501" y="926"/>
                  <a:pt x="501" y="926"/>
                  <a:pt x="501" y="926"/>
                </a:cubicBezTo>
                <a:cubicBezTo>
                  <a:pt x="492" y="927"/>
                  <a:pt x="492" y="927"/>
                  <a:pt x="492" y="927"/>
                </a:cubicBezTo>
                <a:cubicBezTo>
                  <a:pt x="489" y="926"/>
                  <a:pt x="489" y="926"/>
                  <a:pt x="489" y="926"/>
                </a:cubicBezTo>
                <a:cubicBezTo>
                  <a:pt x="485" y="925"/>
                  <a:pt x="485" y="925"/>
                  <a:pt x="485" y="925"/>
                </a:cubicBezTo>
                <a:cubicBezTo>
                  <a:pt x="485" y="929"/>
                  <a:pt x="485" y="929"/>
                  <a:pt x="485" y="929"/>
                </a:cubicBezTo>
                <a:cubicBezTo>
                  <a:pt x="484" y="929"/>
                  <a:pt x="484" y="929"/>
                  <a:pt x="484" y="929"/>
                </a:cubicBezTo>
                <a:cubicBezTo>
                  <a:pt x="484" y="926"/>
                  <a:pt x="484" y="926"/>
                  <a:pt x="484" y="926"/>
                </a:cubicBezTo>
                <a:cubicBezTo>
                  <a:pt x="474" y="928"/>
                  <a:pt x="474" y="928"/>
                  <a:pt x="474" y="928"/>
                </a:cubicBezTo>
                <a:cubicBezTo>
                  <a:pt x="472" y="930"/>
                  <a:pt x="472" y="930"/>
                  <a:pt x="472" y="930"/>
                </a:cubicBezTo>
                <a:cubicBezTo>
                  <a:pt x="470" y="930"/>
                  <a:pt x="470" y="930"/>
                  <a:pt x="470" y="930"/>
                </a:cubicBezTo>
                <a:cubicBezTo>
                  <a:pt x="472" y="929"/>
                  <a:pt x="472" y="929"/>
                  <a:pt x="472" y="929"/>
                </a:cubicBezTo>
                <a:cubicBezTo>
                  <a:pt x="468" y="927"/>
                  <a:pt x="468" y="927"/>
                  <a:pt x="468" y="927"/>
                </a:cubicBezTo>
                <a:cubicBezTo>
                  <a:pt x="465" y="927"/>
                  <a:pt x="480" y="933"/>
                  <a:pt x="464" y="923"/>
                </a:cubicBezTo>
                <a:cubicBezTo>
                  <a:pt x="462" y="927"/>
                  <a:pt x="462" y="927"/>
                  <a:pt x="462" y="927"/>
                </a:cubicBezTo>
                <a:cubicBezTo>
                  <a:pt x="460" y="928"/>
                  <a:pt x="460" y="928"/>
                  <a:pt x="460" y="928"/>
                </a:cubicBezTo>
                <a:cubicBezTo>
                  <a:pt x="458" y="926"/>
                  <a:pt x="458" y="926"/>
                  <a:pt x="458" y="926"/>
                </a:cubicBezTo>
                <a:cubicBezTo>
                  <a:pt x="452" y="930"/>
                  <a:pt x="452" y="930"/>
                  <a:pt x="452" y="930"/>
                </a:cubicBezTo>
                <a:cubicBezTo>
                  <a:pt x="450" y="929"/>
                  <a:pt x="450" y="929"/>
                  <a:pt x="450" y="929"/>
                </a:cubicBezTo>
                <a:cubicBezTo>
                  <a:pt x="443" y="931"/>
                  <a:pt x="443" y="931"/>
                  <a:pt x="443" y="931"/>
                </a:cubicBezTo>
                <a:cubicBezTo>
                  <a:pt x="434" y="930"/>
                  <a:pt x="434" y="930"/>
                  <a:pt x="434" y="930"/>
                </a:cubicBezTo>
                <a:cubicBezTo>
                  <a:pt x="430" y="933"/>
                  <a:pt x="430" y="933"/>
                  <a:pt x="430" y="933"/>
                </a:cubicBezTo>
                <a:cubicBezTo>
                  <a:pt x="430" y="933"/>
                  <a:pt x="437" y="933"/>
                  <a:pt x="428" y="931"/>
                </a:cubicBezTo>
                <a:cubicBezTo>
                  <a:pt x="426" y="932"/>
                  <a:pt x="438" y="931"/>
                  <a:pt x="424" y="933"/>
                </a:cubicBezTo>
                <a:cubicBezTo>
                  <a:pt x="421" y="930"/>
                  <a:pt x="421" y="930"/>
                  <a:pt x="421" y="930"/>
                </a:cubicBezTo>
                <a:cubicBezTo>
                  <a:pt x="421" y="931"/>
                  <a:pt x="424" y="928"/>
                  <a:pt x="421" y="932"/>
                </a:cubicBezTo>
                <a:cubicBezTo>
                  <a:pt x="421" y="931"/>
                  <a:pt x="421" y="931"/>
                  <a:pt x="421" y="931"/>
                </a:cubicBezTo>
                <a:cubicBezTo>
                  <a:pt x="418" y="932"/>
                  <a:pt x="418" y="932"/>
                  <a:pt x="418" y="932"/>
                </a:cubicBezTo>
                <a:cubicBezTo>
                  <a:pt x="418" y="934"/>
                  <a:pt x="418" y="934"/>
                  <a:pt x="418" y="934"/>
                </a:cubicBezTo>
                <a:cubicBezTo>
                  <a:pt x="409" y="933"/>
                  <a:pt x="409" y="933"/>
                  <a:pt x="409" y="933"/>
                </a:cubicBezTo>
                <a:cubicBezTo>
                  <a:pt x="414" y="931"/>
                  <a:pt x="414" y="931"/>
                  <a:pt x="414" y="931"/>
                </a:cubicBezTo>
                <a:cubicBezTo>
                  <a:pt x="413" y="930"/>
                  <a:pt x="419" y="933"/>
                  <a:pt x="412" y="929"/>
                </a:cubicBezTo>
                <a:cubicBezTo>
                  <a:pt x="407" y="931"/>
                  <a:pt x="407" y="931"/>
                  <a:pt x="407" y="931"/>
                </a:cubicBezTo>
                <a:cubicBezTo>
                  <a:pt x="405" y="932"/>
                  <a:pt x="420" y="934"/>
                  <a:pt x="402" y="929"/>
                </a:cubicBezTo>
                <a:cubicBezTo>
                  <a:pt x="401" y="931"/>
                  <a:pt x="401" y="931"/>
                  <a:pt x="401" y="931"/>
                </a:cubicBezTo>
                <a:cubicBezTo>
                  <a:pt x="400" y="933"/>
                  <a:pt x="400" y="933"/>
                  <a:pt x="400" y="933"/>
                </a:cubicBezTo>
                <a:cubicBezTo>
                  <a:pt x="402" y="934"/>
                  <a:pt x="402" y="934"/>
                  <a:pt x="402" y="934"/>
                </a:cubicBezTo>
                <a:cubicBezTo>
                  <a:pt x="390" y="934"/>
                  <a:pt x="390" y="934"/>
                  <a:pt x="390" y="934"/>
                </a:cubicBezTo>
                <a:cubicBezTo>
                  <a:pt x="392" y="932"/>
                  <a:pt x="392" y="932"/>
                  <a:pt x="392" y="932"/>
                </a:cubicBezTo>
                <a:cubicBezTo>
                  <a:pt x="396" y="934"/>
                  <a:pt x="386" y="934"/>
                  <a:pt x="395" y="931"/>
                </a:cubicBezTo>
                <a:cubicBezTo>
                  <a:pt x="390" y="930"/>
                  <a:pt x="390" y="930"/>
                  <a:pt x="390" y="930"/>
                </a:cubicBezTo>
                <a:cubicBezTo>
                  <a:pt x="389" y="931"/>
                  <a:pt x="389" y="931"/>
                  <a:pt x="389" y="931"/>
                </a:cubicBezTo>
                <a:cubicBezTo>
                  <a:pt x="388" y="930"/>
                  <a:pt x="388" y="930"/>
                  <a:pt x="388" y="930"/>
                </a:cubicBezTo>
                <a:cubicBezTo>
                  <a:pt x="386" y="931"/>
                  <a:pt x="386" y="931"/>
                  <a:pt x="386" y="931"/>
                </a:cubicBezTo>
                <a:cubicBezTo>
                  <a:pt x="387" y="933"/>
                  <a:pt x="373" y="932"/>
                  <a:pt x="388" y="934"/>
                </a:cubicBezTo>
                <a:cubicBezTo>
                  <a:pt x="387" y="935"/>
                  <a:pt x="387" y="935"/>
                  <a:pt x="387" y="935"/>
                </a:cubicBezTo>
                <a:cubicBezTo>
                  <a:pt x="386" y="934"/>
                  <a:pt x="386" y="934"/>
                  <a:pt x="386" y="934"/>
                </a:cubicBezTo>
                <a:cubicBezTo>
                  <a:pt x="385" y="934"/>
                  <a:pt x="384" y="934"/>
                  <a:pt x="383" y="935"/>
                </a:cubicBezTo>
                <a:cubicBezTo>
                  <a:pt x="384" y="933"/>
                  <a:pt x="384" y="933"/>
                  <a:pt x="384" y="933"/>
                </a:cubicBezTo>
                <a:cubicBezTo>
                  <a:pt x="385" y="933"/>
                  <a:pt x="382" y="935"/>
                  <a:pt x="386" y="933"/>
                </a:cubicBezTo>
                <a:cubicBezTo>
                  <a:pt x="380" y="931"/>
                  <a:pt x="380" y="931"/>
                  <a:pt x="380" y="931"/>
                </a:cubicBezTo>
                <a:cubicBezTo>
                  <a:pt x="375" y="933"/>
                  <a:pt x="375" y="933"/>
                  <a:pt x="375" y="933"/>
                </a:cubicBezTo>
                <a:cubicBezTo>
                  <a:pt x="375" y="933"/>
                  <a:pt x="373" y="933"/>
                  <a:pt x="376" y="934"/>
                </a:cubicBezTo>
                <a:cubicBezTo>
                  <a:pt x="375" y="932"/>
                  <a:pt x="375" y="932"/>
                  <a:pt x="375" y="932"/>
                </a:cubicBezTo>
                <a:cubicBezTo>
                  <a:pt x="374" y="935"/>
                  <a:pt x="374" y="935"/>
                  <a:pt x="374" y="935"/>
                </a:cubicBezTo>
                <a:cubicBezTo>
                  <a:pt x="373" y="934"/>
                  <a:pt x="373" y="934"/>
                  <a:pt x="373" y="934"/>
                </a:cubicBezTo>
                <a:cubicBezTo>
                  <a:pt x="371" y="936"/>
                  <a:pt x="371" y="936"/>
                  <a:pt x="371" y="936"/>
                </a:cubicBezTo>
                <a:cubicBezTo>
                  <a:pt x="371" y="936"/>
                  <a:pt x="369" y="938"/>
                  <a:pt x="371" y="935"/>
                </a:cubicBezTo>
                <a:cubicBezTo>
                  <a:pt x="370" y="934"/>
                  <a:pt x="370" y="934"/>
                  <a:pt x="370" y="934"/>
                </a:cubicBezTo>
                <a:cubicBezTo>
                  <a:pt x="362" y="936"/>
                  <a:pt x="362" y="936"/>
                  <a:pt x="362" y="936"/>
                </a:cubicBezTo>
                <a:cubicBezTo>
                  <a:pt x="363" y="934"/>
                  <a:pt x="363" y="934"/>
                  <a:pt x="363" y="934"/>
                </a:cubicBezTo>
                <a:cubicBezTo>
                  <a:pt x="359" y="933"/>
                  <a:pt x="359" y="933"/>
                  <a:pt x="359" y="933"/>
                </a:cubicBezTo>
                <a:cubicBezTo>
                  <a:pt x="358" y="933"/>
                  <a:pt x="367" y="931"/>
                  <a:pt x="356" y="934"/>
                </a:cubicBezTo>
                <a:cubicBezTo>
                  <a:pt x="360" y="935"/>
                  <a:pt x="360" y="935"/>
                  <a:pt x="360" y="935"/>
                </a:cubicBezTo>
                <a:cubicBezTo>
                  <a:pt x="357" y="935"/>
                  <a:pt x="357" y="935"/>
                  <a:pt x="357" y="935"/>
                </a:cubicBezTo>
                <a:cubicBezTo>
                  <a:pt x="356" y="937"/>
                  <a:pt x="356" y="937"/>
                  <a:pt x="356" y="937"/>
                </a:cubicBezTo>
                <a:cubicBezTo>
                  <a:pt x="357" y="937"/>
                  <a:pt x="356" y="933"/>
                  <a:pt x="357" y="938"/>
                </a:cubicBezTo>
                <a:cubicBezTo>
                  <a:pt x="356" y="937"/>
                  <a:pt x="356" y="937"/>
                  <a:pt x="356" y="937"/>
                </a:cubicBezTo>
                <a:cubicBezTo>
                  <a:pt x="355" y="935"/>
                  <a:pt x="360" y="937"/>
                  <a:pt x="354" y="937"/>
                </a:cubicBezTo>
                <a:cubicBezTo>
                  <a:pt x="356" y="936"/>
                  <a:pt x="353" y="934"/>
                  <a:pt x="356" y="934"/>
                </a:cubicBezTo>
                <a:cubicBezTo>
                  <a:pt x="355" y="934"/>
                  <a:pt x="355" y="934"/>
                  <a:pt x="355" y="934"/>
                </a:cubicBezTo>
                <a:cubicBezTo>
                  <a:pt x="350" y="935"/>
                  <a:pt x="350" y="935"/>
                  <a:pt x="350" y="935"/>
                </a:cubicBezTo>
                <a:cubicBezTo>
                  <a:pt x="347" y="935"/>
                  <a:pt x="347" y="935"/>
                  <a:pt x="347" y="935"/>
                </a:cubicBezTo>
                <a:cubicBezTo>
                  <a:pt x="347" y="938"/>
                  <a:pt x="347" y="938"/>
                  <a:pt x="347" y="938"/>
                </a:cubicBezTo>
                <a:cubicBezTo>
                  <a:pt x="342" y="938"/>
                  <a:pt x="357" y="944"/>
                  <a:pt x="342" y="936"/>
                </a:cubicBezTo>
                <a:cubicBezTo>
                  <a:pt x="341" y="938"/>
                  <a:pt x="341" y="938"/>
                  <a:pt x="341" y="938"/>
                </a:cubicBezTo>
                <a:cubicBezTo>
                  <a:pt x="334" y="935"/>
                  <a:pt x="334" y="935"/>
                  <a:pt x="334" y="935"/>
                </a:cubicBezTo>
                <a:cubicBezTo>
                  <a:pt x="339" y="935"/>
                  <a:pt x="339" y="935"/>
                  <a:pt x="339" y="935"/>
                </a:cubicBezTo>
                <a:cubicBezTo>
                  <a:pt x="339" y="932"/>
                  <a:pt x="339" y="932"/>
                  <a:pt x="339" y="932"/>
                </a:cubicBezTo>
                <a:cubicBezTo>
                  <a:pt x="340" y="931"/>
                  <a:pt x="336" y="932"/>
                  <a:pt x="341" y="931"/>
                </a:cubicBezTo>
                <a:cubicBezTo>
                  <a:pt x="339" y="931"/>
                  <a:pt x="339" y="931"/>
                  <a:pt x="339" y="931"/>
                </a:cubicBezTo>
                <a:cubicBezTo>
                  <a:pt x="335" y="934"/>
                  <a:pt x="335" y="934"/>
                  <a:pt x="335" y="934"/>
                </a:cubicBezTo>
                <a:cubicBezTo>
                  <a:pt x="327" y="933"/>
                  <a:pt x="327" y="933"/>
                  <a:pt x="327" y="933"/>
                </a:cubicBezTo>
                <a:cubicBezTo>
                  <a:pt x="323" y="934"/>
                  <a:pt x="323" y="934"/>
                  <a:pt x="323" y="934"/>
                </a:cubicBezTo>
                <a:cubicBezTo>
                  <a:pt x="332" y="933"/>
                  <a:pt x="315" y="937"/>
                  <a:pt x="331" y="935"/>
                </a:cubicBezTo>
                <a:cubicBezTo>
                  <a:pt x="329" y="937"/>
                  <a:pt x="329" y="937"/>
                  <a:pt x="329" y="937"/>
                </a:cubicBezTo>
                <a:cubicBezTo>
                  <a:pt x="330" y="937"/>
                  <a:pt x="328" y="939"/>
                  <a:pt x="331" y="937"/>
                </a:cubicBezTo>
                <a:cubicBezTo>
                  <a:pt x="327" y="938"/>
                  <a:pt x="327" y="938"/>
                  <a:pt x="327" y="938"/>
                </a:cubicBezTo>
                <a:cubicBezTo>
                  <a:pt x="325" y="939"/>
                  <a:pt x="325" y="939"/>
                  <a:pt x="325" y="939"/>
                </a:cubicBezTo>
                <a:cubicBezTo>
                  <a:pt x="328" y="941"/>
                  <a:pt x="328" y="941"/>
                  <a:pt x="328" y="941"/>
                </a:cubicBezTo>
                <a:cubicBezTo>
                  <a:pt x="319" y="944"/>
                  <a:pt x="319" y="944"/>
                  <a:pt x="319" y="944"/>
                </a:cubicBezTo>
                <a:cubicBezTo>
                  <a:pt x="315" y="943"/>
                  <a:pt x="315" y="943"/>
                  <a:pt x="315" y="943"/>
                </a:cubicBezTo>
                <a:cubicBezTo>
                  <a:pt x="318" y="942"/>
                  <a:pt x="318" y="942"/>
                  <a:pt x="318" y="942"/>
                </a:cubicBezTo>
                <a:cubicBezTo>
                  <a:pt x="314" y="940"/>
                  <a:pt x="314" y="940"/>
                  <a:pt x="314" y="940"/>
                </a:cubicBezTo>
                <a:cubicBezTo>
                  <a:pt x="310" y="942"/>
                  <a:pt x="310" y="942"/>
                  <a:pt x="310" y="942"/>
                </a:cubicBezTo>
                <a:cubicBezTo>
                  <a:pt x="309" y="944"/>
                  <a:pt x="309" y="944"/>
                  <a:pt x="309" y="944"/>
                </a:cubicBezTo>
                <a:cubicBezTo>
                  <a:pt x="306" y="947"/>
                  <a:pt x="306" y="947"/>
                  <a:pt x="306" y="947"/>
                </a:cubicBezTo>
                <a:cubicBezTo>
                  <a:pt x="307" y="949"/>
                  <a:pt x="307" y="949"/>
                  <a:pt x="307" y="949"/>
                </a:cubicBezTo>
                <a:cubicBezTo>
                  <a:pt x="308" y="950"/>
                  <a:pt x="308" y="950"/>
                  <a:pt x="308" y="950"/>
                </a:cubicBezTo>
                <a:cubicBezTo>
                  <a:pt x="310" y="948"/>
                  <a:pt x="310" y="948"/>
                  <a:pt x="310" y="948"/>
                </a:cubicBezTo>
                <a:cubicBezTo>
                  <a:pt x="314" y="948"/>
                  <a:pt x="314" y="948"/>
                  <a:pt x="314" y="948"/>
                </a:cubicBezTo>
                <a:cubicBezTo>
                  <a:pt x="313" y="949"/>
                  <a:pt x="313" y="949"/>
                  <a:pt x="313" y="949"/>
                </a:cubicBezTo>
                <a:cubicBezTo>
                  <a:pt x="314" y="951"/>
                  <a:pt x="314" y="951"/>
                  <a:pt x="314" y="951"/>
                </a:cubicBezTo>
                <a:cubicBezTo>
                  <a:pt x="312" y="952"/>
                  <a:pt x="312" y="952"/>
                  <a:pt x="312" y="952"/>
                </a:cubicBezTo>
                <a:cubicBezTo>
                  <a:pt x="312" y="952"/>
                  <a:pt x="312" y="952"/>
                  <a:pt x="312" y="952"/>
                </a:cubicBezTo>
                <a:cubicBezTo>
                  <a:pt x="315" y="954"/>
                  <a:pt x="315" y="954"/>
                  <a:pt x="315" y="954"/>
                </a:cubicBezTo>
                <a:cubicBezTo>
                  <a:pt x="316" y="956"/>
                  <a:pt x="316" y="956"/>
                  <a:pt x="316" y="956"/>
                </a:cubicBezTo>
                <a:cubicBezTo>
                  <a:pt x="318" y="955"/>
                  <a:pt x="318" y="955"/>
                  <a:pt x="318" y="955"/>
                </a:cubicBezTo>
                <a:cubicBezTo>
                  <a:pt x="317" y="954"/>
                  <a:pt x="317" y="954"/>
                  <a:pt x="317" y="954"/>
                </a:cubicBezTo>
                <a:cubicBezTo>
                  <a:pt x="322" y="950"/>
                  <a:pt x="322" y="950"/>
                  <a:pt x="322" y="950"/>
                </a:cubicBezTo>
                <a:cubicBezTo>
                  <a:pt x="325" y="951"/>
                  <a:pt x="325" y="951"/>
                  <a:pt x="325" y="951"/>
                </a:cubicBezTo>
                <a:cubicBezTo>
                  <a:pt x="329" y="941"/>
                  <a:pt x="329" y="941"/>
                  <a:pt x="329" y="941"/>
                </a:cubicBezTo>
                <a:cubicBezTo>
                  <a:pt x="329" y="941"/>
                  <a:pt x="327" y="945"/>
                  <a:pt x="332" y="940"/>
                </a:cubicBezTo>
                <a:cubicBezTo>
                  <a:pt x="332" y="939"/>
                  <a:pt x="334" y="942"/>
                  <a:pt x="330" y="940"/>
                </a:cubicBezTo>
                <a:cubicBezTo>
                  <a:pt x="332" y="938"/>
                  <a:pt x="332" y="938"/>
                  <a:pt x="332" y="938"/>
                </a:cubicBezTo>
                <a:cubicBezTo>
                  <a:pt x="333" y="938"/>
                  <a:pt x="333" y="938"/>
                  <a:pt x="333" y="938"/>
                </a:cubicBezTo>
                <a:cubicBezTo>
                  <a:pt x="332" y="939"/>
                  <a:pt x="332" y="939"/>
                  <a:pt x="332" y="939"/>
                </a:cubicBezTo>
                <a:cubicBezTo>
                  <a:pt x="335" y="936"/>
                  <a:pt x="332" y="946"/>
                  <a:pt x="339" y="938"/>
                </a:cubicBezTo>
                <a:cubicBezTo>
                  <a:pt x="341" y="937"/>
                  <a:pt x="340" y="941"/>
                  <a:pt x="343" y="939"/>
                </a:cubicBezTo>
                <a:cubicBezTo>
                  <a:pt x="342" y="940"/>
                  <a:pt x="342" y="940"/>
                  <a:pt x="342" y="940"/>
                </a:cubicBezTo>
                <a:cubicBezTo>
                  <a:pt x="350" y="939"/>
                  <a:pt x="350" y="939"/>
                  <a:pt x="350" y="939"/>
                </a:cubicBezTo>
                <a:cubicBezTo>
                  <a:pt x="343" y="942"/>
                  <a:pt x="343" y="942"/>
                  <a:pt x="343" y="942"/>
                </a:cubicBezTo>
                <a:cubicBezTo>
                  <a:pt x="339" y="943"/>
                  <a:pt x="339" y="943"/>
                  <a:pt x="339" y="943"/>
                </a:cubicBezTo>
                <a:cubicBezTo>
                  <a:pt x="336" y="945"/>
                  <a:pt x="336" y="945"/>
                  <a:pt x="336" y="945"/>
                </a:cubicBezTo>
                <a:cubicBezTo>
                  <a:pt x="333" y="944"/>
                  <a:pt x="333" y="944"/>
                  <a:pt x="333" y="944"/>
                </a:cubicBezTo>
                <a:cubicBezTo>
                  <a:pt x="332" y="945"/>
                  <a:pt x="332" y="945"/>
                  <a:pt x="332" y="945"/>
                </a:cubicBezTo>
                <a:cubicBezTo>
                  <a:pt x="332" y="942"/>
                  <a:pt x="332" y="942"/>
                  <a:pt x="332" y="942"/>
                </a:cubicBezTo>
                <a:cubicBezTo>
                  <a:pt x="329" y="943"/>
                  <a:pt x="329" y="943"/>
                  <a:pt x="329" y="943"/>
                </a:cubicBezTo>
                <a:cubicBezTo>
                  <a:pt x="329" y="943"/>
                  <a:pt x="325" y="944"/>
                  <a:pt x="330" y="946"/>
                </a:cubicBezTo>
                <a:cubicBezTo>
                  <a:pt x="328" y="946"/>
                  <a:pt x="328" y="946"/>
                  <a:pt x="328" y="946"/>
                </a:cubicBezTo>
                <a:cubicBezTo>
                  <a:pt x="325" y="947"/>
                  <a:pt x="325" y="948"/>
                  <a:pt x="332" y="949"/>
                </a:cubicBezTo>
                <a:cubicBezTo>
                  <a:pt x="336" y="950"/>
                  <a:pt x="330" y="948"/>
                  <a:pt x="335" y="947"/>
                </a:cubicBezTo>
                <a:cubicBezTo>
                  <a:pt x="337" y="948"/>
                  <a:pt x="337" y="948"/>
                  <a:pt x="337" y="948"/>
                </a:cubicBezTo>
                <a:cubicBezTo>
                  <a:pt x="335" y="950"/>
                  <a:pt x="335" y="950"/>
                  <a:pt x="335" y="950"/>
                </a:cubicBezTo>
                <a:cubicBezTo>
                  <a:pt x="338" y="953"/>
                  <a:pt x="338" y="953"/>
                  <a:pt x="338" y="953"/>
                </a:cubicBezTo>
                <a:cubicBezTo>
                  <a:pt x="343" y="952"/>
                  <a:pt x="343" y="952"/>
                  <a:pt x="343" y="952"/>
                </a:cubicBezTo>
                <a:cubicBezTo>
                  <a:pt x="349" y="952"/>
                  <a:pt x="349" y="952"/>
                  <a:pt x="349" y="952"/>
                </a:cubicBezTo>
                <a:cubicBezTo>
                  <a:pt x="349" y="953"/>
                  <a:pt x="349" y="953"/>
                  <a:pt x="349" y="953"/>
                </a:cubicBezTo>
                <a:cubicBezTo>
                  <a:pt x="342" y="956"/>
                  <a:pt x="342" y="956"/>
                  <a:pt x="342" y="956"/>
                </a:cubicBezTo>
                <a:cubicBezTo>
                  <a:pt x="339" y="962"/>
                  <a:pt x="339" y="962"/>
                  <a:pt x="339" y="962"/>
                </a:cubicBezTo>
                <a:cubicBezTo>
                  <a:pt x="329" y="962"/>
                  <a:pt x="329" y="962"/>
                  <a:pt x="329" y="962"/>
                </a:cubicBezTo>
                <a:cubicBezTo>
                  <a:pt x="329" y="961"/>
                  <a:pt x="329" y="961"/>
                  <a:pt x="329" y="961"/>
                </a:cubicBezTo>
                <a:cubicBezTo>
                  <a:pt x="332" y="961"/>
                  <a:pt x="332" y="961"/>
                  <a:pt x="332" y="961"/>
                </a:cubicBezTo>
                <a:cubicBezTo>
                  <a:pt x="330" y="959"/>
                  <a:pt x="330" y="959"/>
                  <a:pt x="330" y="959"/>
                </a:cubicBezTo>
                <a:cubicBezTo>
                  <a:pt x="323" y="959"/>
                  <a:pt x="323" y="959"/>
                  <a:pt x="323" y="959"/>
                </a:cubicBezTo>
                <a:cubicBezTo>
                  <a:pt x="322" y="958"/>
                  <a:pt x="322" y="958"/>
                  <a:pt x="322" y="958"/>
                </a:cubicBezTo>
                <a:cubicBezTo>
                  <a:pt x="319" y="959"/>
                  <a:pt x="319" y="959"/>
                  <a:pt x="319" y="959"/>
                </a:cubicBezTo>
                <a:cubicBezTo>
                  <a:pt x="321" y="962"/>
                  <a:pt x="321" y="962"/>
                  <a:pt x="321" y="962"/>
                </a:cubicBezTo>
                <a:cubicBezTo>
                  <a:pt x="318" y="963"/>
                  <a:pt x="318" y="963"/>
                  <a:pt x="318" y="963"/>
                </a:cubicBezTo>
                <a:cubicBezTo>
                  <a:pt x="320" y="964"/>
                  <a:pt x="320" y="964"/>
                  <a:pt x="320" y="964"/>
                </a:cubicBezTo>
                <a:cubicBezTo>
                  <a:pt x="320" y="966"/>
                  <a:pt x="320" y="966"/>
                  <a:pt x="320" y="966"/>
                </a:cubicBezTo>
                <a:cubicBezTo>
                  <a:pt x="317" y="967"/>
                  <a:pt x="317" y="967"/>
                  <a:pt x="317" y="967"/>
                </a:cubicBezTo>
                <a:cubicBezTo>
                  <a:pt x="317" y="969"/>
                  <a:pt x="317" y="969"/>
                  <a:pt x="317" y="969"/>
                </a:cubicBezTo>
                <a:cubicBezTo>
                  <a:pt x="321" y="967"/>
                  <a:pt x="321" y="967"/>
                  <a:pt x="321" y="967"/>
                </a:cubicBezTo>
                <a:cubicBezTo>
                  <a:pt x="317" y="971"/>
                  <a:pt x="317" y="971"/>
                  <a:pt x="317" y="971"/>
                </a:cubicBezTo>
                <a:cubicBezTo>
                  <a:pt x="325" y="971"/>
                  <a:pt x="325" y="971"/>
                  <a:pt x="325" y="971"/>
                </a:cubicBezTo>
                <a:cubicBezTo>
                  <a:pt x="322" y="973"/>
                  <a:pt x="322" y="975"/>
                  <a:pt x="331" y="973"/>
                </a:cubicBezTo>
                <a:cubicBezTo>
                  <a:pt x="332" y="974"/>
                  <a:pt x="332" y="974"/>
                  <a:pt x="332" y="974"/>
                </a:cubicBezTo>
                <a:cubicBezTo>
                  <a:pt x="333" y="972"/>
                  <a:pt x="333" y="972"/>
                  <a:pt x="333" y="972"/>
                </a:cubicBezTo>
                <a:cubicBezTo>
                  <a:pt x="339" y="974"/>
                  <a:pt x="339" y="974"/>
                  <a:pt x="339" y="974"/>
                </a:cubicBezTo>
                <a:cubicBezTo>
                  <a:pt x="339" y="975"/>
                  <a:pt x="339" y="975"/>
                  <a:pt x="339" y="975"/>
                </a:cubicBezTo>
                <a:cubicBezTo>
                  <a:pt x="345" y="972"/>
                  <a:pt x="345" y="972"/>
                  <a:pt x="345" y="972"/>
                </a:cubicBezTo>
                <a:cubicBezTo>
                  <a:pt x="344" y="969"/>
                  <a:pt x="344" y="969"/>
                  <a:pt x="344" y="969"/>
                </a:cubicBezTo>
                <a:cubicBezTo>
                  <a:pt x="349" y="970"/>
                  <a:pt x="349" y="970"/>
                  <a:pt x="349" y="970"/>
                </a:cubicBezTo>
                <a:cubicBezTo>
                  <a:pt x="350" y="969"/>
                  <a:pt x="350" y="969"/>
                  <a:pt x="350" y="969"/>
                </a:cubicBezTo>
                <a:cubicBezTo>
                  <a:pt x="351" y="968"/>
                  <a:pt x="351" y="968"/>
                  <a:pt x="351" y="968"/>
                </a:cubicBezTo>
                <a:cubicBezTo>
                  <a:pt x="351" y="968"/>
                  <a:pt x="353" y="969"/>
                  <a:pt x="351" y="969"/>
                </a:cubicBezTo>
                <a:cubicBezTo>
                  <a:pt x="353" y="970"/>
                  <a:pt x="353" y="970"/>
                  <a:pt x="353" y="970"/>
                </a:cubicBezTo>
                <a:cubicBezTo>
                  <a:pt x="353" y="969"/>
                  <a:pt x="353" y="969"/>
                  <a:pt x="353" y="969"/>
                </a:cubicBezTo>
                <a:cubicBezTo>
                  <a:pt x="355" y="972"/>
                  <a:pt x="355" y="972"/>
                  <a:pt x="355" y="972"/>
                </a:cubicBezTo>
                <a:cubicBezTo>
                  <a:pt x="370" y="969"/>
                  <a:pt x="370" y="969"/>
                  <a:pt x="370" y="969"/>
                </a:cubicBezTo>
                <a:cubicBezTo>
                  <a:pt x="369" y="970"/>
                  <a:pt x="369" y="970"/>
                  <a:pt x="369" y="970"/>
                </a:cubicBezTo>
                <a:cubicBezTo>
                  <a:pt x="363" y="972"/>
                  <a:pt x="363" y="972"/>
                  <a:pt x="363" y="972"/>
                </a:cubicBezTo>
                <a:cubicBezTo>
                  <a:pt x="357" y="974"/>
                  <a:pt x="357" y="974"/>
                  <a:pt x="357" y="974"/>
                </a:cubicBezTo>
                <a:cubicBezTo>
                  <a:pt x="357" y="976"/>
                  <a:pt x="357" y="976"/>
                  <a:pt x="357" y="976"/>
                </a:cubicBezTo>
                <a:cubicBezTo>
                  <a:pt x="357" y="976"/>
                  <a:pt x="362" y="977"/>
                  <a:pt x="356" y="976"/>
                </a:cubicBezTo>
                <a:cubicBezTo>
                  <a:pt x="356" y="977"/>
                  <a:pt x="356" y="977"/>
                  <a:pt x="356" y="977"/>
                </a:cubicBezTo>
                <a:cubicBezTo>
                  <a:pt x="360" y="976"/>
                  <a:pt x="360" y="976"/>
                  <a:pt x="360" y="976"/>
                </a:cubicBezTo>
                <a:cubicBezTo>
                  <a:pt x="367" y="977"/>
                  <a:pt x="367" y="977"/>
                  <a:pt x="367" y="977"/>
                </a:cubicBezTo>
                <a:cubicBezTo>
                  <a:pt x="373" y="974"/>
                  <a:pt x="373" y="974"/>
                  <a:pt x="373" y="974"/>
                </a:cubicBezTo>
                <a:cubicBezTo>
                  <a:pt x="376" y="974"/>
                  <a:pt x="376" y="974"/>
                  <a:pt x="376" y="974"/>
                </a:cubicBezTo>
                <a:cubicBezTo>
                  <a:pt x="379" y="970"/>
                  <a:pt x="379" y="970"/>
                  <a:pt x="379" y="970"/>
                </a:cubicBezTo>
                <a:cubicBezTo>
                  <a:pt x="381" y="971"/>
                  <a:pt x="381" y="971"/>
                  <a:pt x="381" y="971"/>
                </a:cubicBezTo>
                <a:cubicBezTo>
                  <a:pt x="388" y="970"/>
                  <a:pt x="388" y="970"/>
                  <a:pt x="388" y="970"/>
                </a:cubicBezTo>
                <a:cubicBezTo>
                  <a:pt x="387" y="973"/>
                  <a:pt x="387" y="973"/>
                  <a:pt x="387" y="973"/>
                </a:cubicBezTo>
                <a:cubicBezTo>
                  <a:pt x="387" y="971"/>
                  <a:pt x="387" y="971"/>
                  <a:pt x="387" y="971"/>
                </a:cubicBezTo>
                <a:cubicBezTo>
                  <a:pt x="383" y="972"/>
                  <a:pt x="383" y="972"/>
                  <a:pt x="383" y="972"/>
                </a:cubicBezTo>
                <a:cubicBezTo>
                  <a:pt x="380" y="975"/>
                  <a:pt x="380" y="975"/>
                  <a:pt x="380" y="975"/>
                </a:cubicBezTo>
                <a:cubicBezTo>
                  <a:pt x="380" y="975"/>
                  <a:pt x="380" y="977"/>
                  <a:pt x="379" y="974"/>
                </a:cubicBezTo>
                <a:cubicBezTo>
                  <a:pt x="379" y="977"/>
                  <a:pt x="379" y="977"/>
                  <a:pt x="379" y="977"/>
                </a:cubicBezTo>
                <a:cubicBezTo>
                  <a:pt x="383" y="977"/>
                  <a:pt x="383" y="977"/>
                  <a:pt x="383" y="977"/>
                </a:cubicBezTo>
                <a:cubicBezTo>
                  <a:pt x="386" y="979"/>
                  <a:pt x="386" y="979"/>
                  <a:pt x="386" y="979"/>
                </a:cubicBezTo>
                <a:cubicBezTo>
                  <a:pt x="391" y="978"/>
                  <a:pt x="391" y="978"/>
                  <a:pt x="391" y="978"/>
                </a:cubicBezTo>
                <a:cubicBezTo>
                  <a:pt x="391" y="975"/>
                  <a:pt x="391" y="975"/>
                  <a:pt x="391" y="975"/>
                </a:cubicBezTo>
                <a:cubicBezTo>
                  <a:pt x="393" y="975"/>
                  <a:pt x="392" y="971"/>
                  <a:pt x="394" y="974"/>
                </a:cubicBezTo>
                <a:cubicBezTo>
                  <a:pt x="395" y="974"/>
                  <a:pt x="389" y="971"/>
                  <a:pt x="396" y="977"/>
                </a:cubicBezTo>
                <a:cubicBezTo>
                  <a:pt x="397" y="976"/>
                  <a:pt x="397" y="976"/>
                  <a:pt x="397" y="976"/>
                </a:cubicBezTo>
                <a:cubicBezTo>
                  <a:pt x="397" y="978"/>
                  <a:pt x="397" y="978"/>
                  <a:pt x="397" y="978"/>
                </a:cubicBezTo>
                <a:cubicBezTo>
                  <a:pt x="402" y="974"/>
                  <a:pt x="402" y="974"/>
                  <a:pt x="402" y="974"/>
                </a:cubicBezTo>
                <a:cubicBezTo>
                  <a:pt x="402" y="973"/>
                  <a:pt x="402" y="973"/>
                  <a:pt x="402" y="973"/>
                </a:cubicBezTo>
                <a:cubicBezTo>
                  <a:pt x="400" y="972"/>
                  <a:pt x="400" y="972"/>
                  <a:pt x="400" y="972"/>
                </a:cubicBezTo>
                <a:cubicBezTo>
                  <a:pt x="400" y="971"/>
                  <a:pt x="400" y="971"/>
                  <a:pt x="400" y="971"/>
                </a:cubicBezTo>
                <a:cubicBezTo>
                  <a:pt x="402" y="971"/>
                  <a:pt x="402" y="971"/>
                  <a:pt x="402" y="971"/>
                </a:cubicBezTo>
                <a:cubicBezTo>
                  <a:pt x="404" y="974"/>
                  <a:pt x="404" y="974"/>
                  <a:pt x="404" y="974"/>
                </a:cubicBezTo>
                <a:cubicBezTo>
                  <a:pt x="406" y="973"/>
                  <a:pt x="406" y="973"/>
                  <a:pt x="406" y="973"/>
                </a:cubicBezTo>
                <a:cubicBezTo>
                  <a:pt x="407" y="971"/>
                  <a:pt x="409" y="976"/>
                  <a:pt x="407" y="970"/>
                </a:cubicBezTo>
                <a:cubicBezTo>
                  <a:pt x="409" y="973"/>
                  <a:pt x="409" y="973"/>
                  <a:pt x="409" y="973"/>
                </a:cubicBezTo>
                <a:cubicBezTo>
                  <a:pt x="411" y="971"/>
                  <a:pt x="411" y="971"/>
                  <a:pt x="411" y="971"/>
                </a:cubicBezTo>
                <a:cubicBezTo>
                  <a:pt x="412" y="974"/>
                  <a:pt x="412" y="974"/>
                  <a:pt x="412" y="974"/>
                </a:cubicBezTo>
                <a:cubicBezTo>
                  <a:pt x="411" y="976"/>
                  <a:pt x="411" y="976"/>
                  <a:pt x="411" y="976"/>
                </a:cubicBezTo>
                <a:cubicBezTo>
                  <a:pt x="412" y="977"/>
                  <a:pt x="412" y="977"/>
                  <a:pt x="412" y="977"/>
                </a:cubicBezTo>
                <a:cubicBezTo>
                  <a:pt x="419" y="976"/>
                  <a:pt x="419" y="976"/>
                  <a:pt x="419" y="976"/>
                </a:cubicBezTo>
                <a:cubicBezTo>
                  <a:pt x="419" y="975"/>
                  <a:pt x="419" y="975"/>
                  <a:pt x="419" y="975"/>
                </a:cubicBezTo>
                <a:cubicBezTo>
                  <a:pt x="424" y="976"/>
                  <a:pt x="424" y="976"/>
                  <a:pt x="424" y="976"/>
                </a:cubicBezTo>
                <a:cubicBezTo>
                  <a:pt x="427" y="975"/>
                  <a:pt x="427" y="975"/>
                  <a:pt x="427" y="975"/>
                </a:cubicBezTo>
                <a:cubicBezTo>
                  <a:pt x="429" y="976"/>
                  <a:pt x="429" y="976"/>
                  <a:pt x="429" y="976"/>
                </a:cubicBezTo>
                <a:cubicBezTo>
                  <a:pt x="436" y="973"/>
                  <a:pt x="436" y="973"/>
                  <a:pt x="436" y="973"/>
                </a:cubicBezTo>
                <a:cubicBezTo>
                  <a:pt x="438" y="971"/>
                  <a:pt x="438" y="971"/>
                  <a:pt x="438" y="971"/>
                </a:cubicBezTo>
                <a:cubicBezTo>
                  <a:pt x="437" y="970"/>
                  <a:pt x="442" y="972"/>
                  <a:pt x="437" y="969"/>
                </a:cubicBezTo>
                <a:cubicBezTo>
                  <a:pt x="438" y="967"/>
                  <a:pt x="438" y="967"/>
                  <a:pt x="438" y="967"/>
                </a:cubicBezTo>
                <a:cubicBezTo>
                  <a:pt x="444" y="969"/>
                  <a:pt x="444" y="969"/>
                  <a:pt x="444" y="969"/>
                </a:cubicBezTo>
                <a:cubicBezTo>
                  <a:pt x="447" y="972"/>
                  <a:pt x="447" y="972"/>
                  <a:pt x="447" y="972"/>
                </a:cubicBezTo>
                <a:cubicBezTo>
                  <a:pt x="447" y="973"/>
                  <a:pt x="449" y="974"/>
                  <a:pt x="455" y="972"/>
                </a:cubicBezTo>
                <a:cubicBezTo>
                  <a:pt x="460" y="974"/>
                  <a:pt x="460" y="974"/>
                  <a:pt x="460" y="974"/>
                </a:cubicBezTo>
                <a:cubicBezTo>
                  <a:pt x="469" y="972"/>
                  <a:pt x="469" y="972"/>
                  <a:pt x="469" y="972"/>
                </a:cubicBezTo>
                <a:cubicBezTo>
                  <a:pt x="472" y="969"/>
                  <a:pt x="472" y="969"/>
                  <a:pt x="472" y="969"/>
                </a:cubicBezTo>
                <a:cubicBezTo>
                  <a:pt x="477" y="971"/>
                  <a:pt x="477" y="971"/>
                  <a:pt x="477" y="971"/>
                </a:cubicBezTo>
                <a:cubicBezTo>
                  <a:pt x="479" y="967"/>
                  <a:pt x="479" y="967"/>
                  <a:pt x="479" y="967"/>
                </a:cubicBezTo>
                <a:cubicBezTo>
                  <a:pt x="481" y="967"/>
                  <a:pt x="477" y="965"/>
                  <a:pt x="481" y="966"/>
                </a:cubicBezTo>
                <a:cubicBezTo>
                  <a:pt x="483" y="966"/>
                  <a:pt x="482" y="969"/>
                  <a:pt x="484" y="967"/>
                </a:cubicBezTo>
                <a:cubicBezTo>
                  <a:pt x="485" y="965"/>
                  <a:pt x="485" y="965"/>
                  <a:pt x="485" y="965"/>
                </a:cubicBezTo>
                <a:cubicBezTo>
                  <a:pt x="482" y="964"/>
                  <a:pt x="482" y="964"/>
                  <a:pt x="482" y="964"/>
                </a:cubicBezTo>
                <a:cubicBezTo>
                  <a:pt x="498" y="963"/>
                  <a:pt x="498" y="963"/>
                  <a:pt x="498" y="963"/>
                </a:cubicBezTo>
                <a:cubicBezTo>
                  <a:pt x="500" y="963"/>
                  <a:pt x="500" y="963"/>
                  <a:pt x="500" y="963"/>
                </a:cubicBezTo>
                <a:cubicBezTo>
                  <a:pt x="498" y="963"/>
                  <a:pt x="501" y="974"/>
                  <a:pt x="492" y="965"/>
                </a:cubicBezTo>
                <a:cubicBezTo>
                  <a:pt x="492" y="965"/>
                  <a:pt x="493" y="967"/>
                  <a:pt x="489" y="966"/>
                </a:cubicBezTo>
                <a:cubicBezTo>
                  <a:pt x="488" y="965"/>
                  <a:pt x="488" y="965"/>
                  <a:pt x="488" y="965"/>
                </a:cubicBezTo>
                <a:cubicBezTo>
                  <a:pt x="488" y="967"/>
                  <a:pt x="487" y="961"/>
                  <a:pt x="485" y="967"/>
                </a:cubicBezTo>
                <a:cubicBezTo>
                  <a:pt x="493" y="967"/>
                  <a:pt x="493" y="967"/>
                  <a:pt x="493" y="967"/>
                </a:cubicBezTo>
                <a:cubicBezTo>
                  <a:pt x="503" y="965"/>
                  <a:pt x="503" y="965"/>
                  <a:pt x="503" y="965"/>
                </a:cubicBezTo>
                <a:cubicBezTo>
                  <a:pt x="501" y="970"/>
                  <a:pt x="498" y="966"/>
                  <a:pt x="492" y="969"/>
                </a:cubicBezTo>
                <a:cubicBezTo>
                  <a:pt x="493" y="970"/>
                  <a:pt x="487" y="969"/>
                  <a:pt x="494" y="971"/>
                </a:cubicBezTo>
                <a:cubicBezTo>
                  <a:pt x="498" y="971"/>
                  <a:pt x="498" y="971"/>
                  <a:pt x="498" y="971"/>
                </a:cubicBezTo>
                <a:cubicBezTo>
                  <a:pt x="499" y="971"/>
                  <a:pt x="499" y="971"/>
                  <a:pt x="499" y="971"/>
                </a:cubicBezTo>
                <a:cubicBezTo>
                  <a:pt x="496" y="975"/>
                  <a:pt x="496" y="975"/>
                  <a:pt x="496" y="975"/>
                </a:cubicBezTo>
                <a:cubicBezTo>
                  <a:pt x="499" y="975"/>
                  <a:pt x="499" y="975"/>
                  <a:pt x="499" y="975"/>
                </a:cubicBezTo>
                <a:cubicBezTo>
                  <a:pt x="499" y="975"/>
                  <a:pt x="502" y="974"/>
                  <a:pt x="498" y="975"/>
                </a:cubicBezTo>
                <a:cubicBezTo>
                  <a:pt x="500" y="972"/>
                  <a:pt x="499" y="980"/>
                  <a:pt x="507" y="972"/>
                </a:cubicBezTo>
                <a:cubicBezTo>
                  <a:pt x="506" y="971"/>
                  <a:pt x="506" y="971"/>
                  <a:pt x="506" y="971"/>
                </a:cubicBezTo>
                <a:cubicBezTo>
                  <a:pt x="510" y="967"/>
                  <a:pt x="510" y="967"/>
                  <a:pt x="510" y="967"/>
                </a:cubicBezTo>
                <a:cubicBezTo>
                  <a:pt x="511" y="967"/>
                  <a:pt x="511" y="967"/>
                  <a:pt x="511" y="967"/>
                </a:cubicBezTo>
                <a:cubicBezTo>
                  <a:pt x="511" y="963"/>
                  <a:pt x="511" y="963"/>
                  <a:pt x="511" y="963"/>
                </a:cubicBezTo>
                <a:cubicBezTo>
                  <a:pt x="521" y="965"/>
                  <a:pt x="521" y="965"/>
                  <a:pt x="521" y="965"/>
                </a:cubicBezTo>
                <a:cubicBezTo>
                  <a:pt x="524" y="963"/>
                  <a:pt x="524" y="963"/>
                  <a:pt x="524" y="963"/>
                </a:cubicBezTo>
                <a:cubicBezTo>
                  <a:pt x="530" y="965"/>
                  <a:pt x="530" y="965"/>
                  <a:pt x="530" y="965"/>
                </a:cubicBezTo>
                <a:cubicBezTo>
                  <a:pt x="538" y="962"/>
                  <a:pt x="538" y="962"/>
                  <a:pt x="538" y="962"/>
                </a:cubicBezTo>
                <a:cubicBezTo>
                  <a:pt x="538" y="963"/>
                  <a:pt x="540" y="961"/>
                  <a:pt x="538" y="964"/>
                </a:cubicBezTo>
                <a:cubicBezTo>
                  <a:pt x="539" y="964"/>
                  <a:pt x="539" y="964"/>
                  <a:pt x="539" y="964"/>
                </a:cubicBezTo>
                <a:cubicBezTo>
                  <a:pt x="540" y="961"/>
                  <a:pt x="540" y="961"/>
                  <a:pt x="540" y="961"/>
                </a:cubicBezTo>
                <a:cubicBezTo>
                  <a:pt x="541" y="962"/>
                  <a:pt x="541" y="962"/>
                  <a:pt x="541" y="962"/>
                </a:cubicBezTo>
                <a:cubicBezTo>
                  <a:pt x="547" y="962"/>
                  <a:pt x="547" y="962"/>
                  <a:pt x="547" y="962"/>
                </a:cubicBezTo>
                <a:cubicBezTo>
                  <a:pt x="548" y="961"/>
                  <a:pt x="548" y="961"/>
                  <a:pt x="548" y="961"/>
                </a:cubicBezTo>
                <a:cubicBezTo>
                  <a:pt x="546" y="960"/>
                  <a:pt x="546" y="960"/>
                  <a:pt x="546" y="960"/>
                </a:cubicBezTo>
                <a:cubicBezTo>
                  <a:pt x="551" y="957"/>
                  <a:pt x="551" y="957"/>
                  <a:pt x="551" y="957"/>
                </a:cubicBezTo>
                <a:cubicBezTo>
                  <a:pt x="558" y="958"/>
                  <a:pt x="558" y="958"/>
                  <a:pt x="558" y="958"/>
                </a:cubicBezTo>
                <a:cubicBezTo>
                  <a:pt x="575" y="954"/>
                  <a:pt x="575" y="954"/>
                  <a:pt x="575" y="954"/>
                </a:cubicBezTo>
                <a:cubicBezTo>
                  <a:pt x="576" y="954"/>
                  <a:pt x="578" y="958"/>
                  <a:pt x="580" y="952"/>
                </a:cubicBezTo>
                <a:cubicBezTo>
                  <a:pt x="579" y="954"/>
                  <a:pt x="579" y="954"/>
                  <a:pt x="579" y="954"/>
                </a:cubicBezTo>
                <a:cubicBezTo>
                  <a:pt x="581" y="954"/>
                  <a:pt x="581" y="954"/>
                  <a:pt x="581" y="954"/>
                </a:cubicBezTo>
                <a:cubicBezTo>
                  <a:pt x="582" y="952"/>
                  <a:pt x="582" y="952"/>
                  <a:pt x="582" y="952"/>
                </a:cubicBezTo>
                <a:cubicBezTo>
                  <a:pt x="583" y="953"/>
                  <a:pt x="583" y="953"/>
                  <a:pt x="583" y="953"/>
                </a:cubicBezTo>
                <a:cubicBezTo>
                  <a:pt x="579" y="956"/>
                  <a:pt x="579" y="956"/>
                  <a:pt x="579" y="956"/>
                </a:cubicBezTo>
                <a:cubicBezTo>
                  <a:pt x="578" y="956"/>
                  <a:pt x="576" y="953"/>
                  <a:pt x="575" y="955"/>
                </a:cubicBezTo>
                <a:cubicBezTo>
                  <a:pt x="577" y="956"/>
                  <a:pt x="577" y="956"/>
                  <a:pt x="577" y="956"/>
                </a:cubicBezTo>
                <a:cubicBezTo>
                  <a:pt x="575" y="958"/>
                  <a:pt x="575" y="958"/>
                  <a:pt x="575" y="958"/>
                </a:cubicBezTo>
                <a:cubicBezTo>
                  <a:pt x="577" y="960"/>
                  <a:pt x="577" y="960"/>
                  <a:pt x="577" y="960"/>
                </a:cubicBezTo>
                <a:cubicBezTo>
                  <a:pt x="589" y="958"/>
                  <a:pt x="589" y="958"/>
                  <a:pt x="589" y="958"/>
                </a:cubicBezTo>
                <a:cubicBezTo>
                  <a:pt x="590" y="956"/>
                  <a:pt x="590" y="956"/>
                  <a:pt x="590" y="956"/>
                </a:cubicBezTo>
                <a:cubicBezTo>
                  <a:pt x="589" y="955"/>
                  <a:pt x="583" y="965"/>
                  <a:pt x="597" y="953"/>
                </a:cubicBezTo>
                <a:cubicBezTo>
                  <a:pt x="597" y="948"/>
                  <a:pt x="597" y="948"/>
                  <a:pt x="597" y="948"/>
                </a:cubicBezTo>
                <a:cubicBezTo>
                  <a:pt x="599" y="947"/>
                  <a:pt x="599" y="947"/>
                  <a:pt x="599" y="947"/>
                </a:cubicBezTo>
                <a:cubicBezTo>
                  <a:pt x="600" y="948"/>
                  <a:pt x="596" y="950"/>
                  <a:pt x="601" y="948"/>
                </a:cubicBezTo>
                <a:cubicBezTo>
                  <a:pt x="598" y="951"/>
                  <a:pt x="598" y="951"/>
                  <a:pt x="598" y="951"/>
                </a:cubicBezTo>
                <a:cubicBezTo>
                  <a:pt x="600" y="954"/>
                  <a:pt x="600" y="954"/>
                  <a:pt x="600" y="954"/>
                </a:cubicBezTo>
                <a:cubicBezTo>
                  <a:pt x="601" y="953"/>
                  <a:pt x="601" y="953"/>
                  <a:pt x="601" y="953"/>
                </a:cubicBezTo>
                <a:cubicBezTo>
                  <a:pt x="602" y="951"/>
                  <a:pt x="602" y="951"/>
                  <a:pt x="602" y="951"/>
                </a:cubicBezTo>
                <a:cubicBezTo>
                  <a:pt x="605" y="950"/>
                  <a:pt x="605" y="950"/>
                  <a:pt x="605" y="950"/>
                </a:cubicBezTo>
                <a:cubicBezTo>
                  <a:pt x="607" y="950"/>
                  <a:pt x="607" y="950"/>
                  <a:pt x="607" y="950"/>
                </a:cubicBezTo>
                <a:cubicBezTo>
                  <a:pt x="606" y="952"/>
                  <a:pt x="606" y="952"/>
                  <a:pt x="606" y="952"/>
                </a:cubicBezTo>
                <a:cubicBezTo>
                  <a:pt x="604" y="953"/>
                  <a:pt x="604" y="953"/>
                  <a:pt x="604" y="953"/>
                </a:cubicBezTo>
                <a:cubicBezTo>
                  <a:pt x="607" y="955"/>
                  <a:pt x="607" y="955"/>
                  <a:pt x="607" y="955"/>
                </a:cubicBezTo>
                <a:cubicBezTo>
                  <a:pt x="613" y="956"/>
                  <a:pt x="613" y="956"/>
                  <a:pt x="613" y="956"/>
                </a:cubicBezTo>
                <a:cubicBezTo>
                  <a:pt x="612" y="957"/>
                  <a:pt x="606" y="955"/>
                  <a:pt x="620" y="953"/>
                </a:cubicBezTo>
                <a:cubicBezTo>
                  <a:pt x="622" y="954"/>
                  <a:pt x="622" y="954"/>
                  <a:pt x="622" y="954"/>
                </a:cubicBezTo>
                <a:cubicBezTo>
                  <a:pt x="627" y="951"/>
                  <a:pt x="627" y="951"/>
                  <a:pt x="627" y="951"/>
                </a:cubicBezTo>
                <a:cubicBezTo>
                  <a:pt x="628" y="953"/>
                  <a:pt x="628" y="953"/>
                  <a:pt x="628" y="953"/>
                </a:cubicBezTo>
                <a:cubicBezTo>
                  <a:pt x="633" y="950"/>
                  <a:pt x="633" y="950"/>
                  <a:pt x="633" y="950"/>
                </a:cubicBezTo>
                <a:cubicBezTo>
                  <a:pt x="654" y="947"/>
                  <a:pt x="654" y="947"/>
                  <a:pt x="654" y="947"/>
                </a:cubicBezTo>
                <a:cubicBezTo>
                  <a:pt x="656" y="945"/>
                  <a:pt x="656" y="945"/>
                  <a:pt x="656" y="945"/>
                </a:cubicBezTo>
                <a:cubicBezTo>
                  <a:pt x="662" y="947"/>
                  <a:pt x="662" y="947"/>
                  <a:pt x="662" y="947"/>
                </a:cubicBezTo>
                <a:cubicBezTo>
                  <a:pt x="666" y="948"/>
                  <a:pt x="666" y="948"/>
                  <a:pt x="666" y="948"/>
                </a:cubicBezTo>
                <a:cubicBezTo>
                  <a:pt x="667" y="950"/>
                  <a:pt x="654" y="951"/>
                  <a:pt x="667" y="941"/>
                </a:cubicBezTo>
                <a:cubicBezTo>
                  <a:pt x="667" y="942"/>
                  <a:pt x="666" y="942"/>
                  <a:pt x="668" y="943"/>
                </a:cubicBezTo>
                <a:cubicBezTo>
                  <a:pt x="669" y="944"/>
                  <a:pt x="659" y="947"/>
                  <a:pt x="670" y="938"/>
                </a:cubicBezTo>
                <a:cubicBezTo>
                  <a:pt x="674" y="939"/>
                  <a:pt x="674" y="939"/>
                  <a:pt x="674" y="939"/>
                </a:cubicBezTo>
                <a:cubicBezTo>
                  <a:pt x="680" y="937"/>
                  <a:pt x="680" y="937"/>
                  <a:pt x="680" y="937"/>
                </a:cubicBezTo>
                <a:cubicBezTo>
                  <a:pt x="681" y="937"/>
                  <a:pt x="672" y="939"/>
                  <a:pt x="683" y="938"/>
                </a:cubicBezTo>
                <a:cubicBezTo>
                  <a:pt x="684" y="936"/>
                  <a:pt x="684" y="936"/>
                  <a:pt x="684" y="936"/>
                </a:cubicBezTo>
                <a:cubicBezTo>
                  <a:pt x="685" y="937"/>
                  <a:pt x="685" y="937"/>
                  <a:pt x="685" y="937"/>
                </a:cubicBezTo>
                <a:cubicBezTo>
                  <a:pt x="681" y="940"/>
                  <a:pt x="681" y="940"/>
                  <a:pt x="681" y="940"/>
                </a:cubicBezTo>
                <a:cubicBezTo>
                  <a:pt x="680" y="938"/>
                  <a:pt x="680" y="938"/>
                  <a:pt x="680" y="938"/>
                </a:cubicBezTo>
                <a:cubicBezTo>
                  <a:pt x="678" y="940"/>
                  <a:pt x="676" y="939"/>
                  <a:pt x="676" y="940"/>
                </a:cubicBezTo>
                <a:cubicBezTo>
                  <a:pt x="670" y="945"/>
                  <a:pt x="670" y="945"/>
                  <a:pt x="670" y="945"/>
                </a:cubicBezTo>
                <a:cubicBezTo>
                  <a:pt x="671" y="947"/>
                  <a:pt x="671" y="947"/>
                  <a:pt x="671" y="947"/>
                </a:cubicBezTo>
                <a:cubicBezTo>
                  <a:pt x="679" y="946"/>
                  <a:pt x="679" y="946"/>
                  <a:pt x="679" y="946"/>
                </a:cubicBezTo>
                <a:cubicBezTo>
                  <a:pt x="682" y="944"/>
                  <a:pt x="682" y="944"/>
                  <a:pt x="682" y="944"/>
                </a:cubicBezTo>
                <a:cubicBezTo>
                  <a:pt x="690" y="944"/>
                  <a:pt x="690" y="944"/>
                  <a:pt x="690" y="944"/>
                </a:cubicBezTo>
                <a:cubicBezTo>
                  <a:pt x="697" y="941"/>
                  <a:pt x="697" y="941"/>
                  <a:pt x="697" y="941"/>
                </a:cubicBezTo>
                <a:cubicBezTo>
                  <a:pt x="702" y="942"/>
                  <a:pt x="702" y="942"/>
                  <a:pt x="702" y="942"/>
                </a:cubicBezTo>
                <a:cubicBezTo>
                  <a:pt x="712" y="941"/>
                  <a:pt x="712" y="941"/>
                  <a:pt x="712" y="941"/>
                </a:cubicBezTo>
                <a:cubicBezTo>
                  <a:pt x="712" y="940"/>
                  <a:pt x="712" y="940"/>
                  <a:pt x="712" y="940"/>
                </a:cubicBezTo>
                <a:cubicBezTo>
                  <a:pt x="706" y="941"/>
                  <a:pt x="711" y="948"/>
                  <a:pt x="720" y="934"/>
                </a:cubicBezTo>
                <a:cubicBezTo>
                  <a:pt x="720" y="933"/>
                  <a:pt x="720" y="933"/>
                  <a:pt x="720" y="933"/>
                </a:cubicBezTo>
                <a:cubicBezTo>
                  <a:pt x="722" y="933"/>
                  <a:pt x="722" y="933"/>
                  <a:pt x="722" y="933"/>
                </a:cubicBezTo>
                <a:cubicBezTo>
                  <a:pt x="723" y="931"/>
                  <a:pt x="723" y="931"/>
                  <a:pt x="723" y="931"/>
                </a:cubicBezTo>
                <a:cubicBezTo>
                  <a:pt x="726" y="934"/>
                  <a:pt x="726" y="934"/>
                  <a:pt x="726" y="934"/>
                </a:cubicBezTo>
                <a:cubicBezTo>
                  <a:pt x="726" y="932"/>
                  <a:pt x="736" y="935"/>
                  <a:pt x="725" y="930"/>
                </a:cubicBezTo>
                <a:cubicBezTo>
                  <a:pt x="726" y="931"/>
                  <a:pt x="727" y="930"/>
                  <a:pt x="728" y="930"/>
                </a:cubicBezTo>
                <a:cubicBezTo>
                  <a:pt x="728" y="936"/>
                  <a:pt x="728" y="936"/>
                  <a:pt x="728" y="936"/>
                </a:cubicBezTo>
                <a:cubicBezTo>
                  <a:pt x="723" y="937"/>
                  <a:pt x="723" y="937"/>
                  <a:pt x="723" y="937"/>
                </a:cubicBezTo>
                <a:cubicBezTo>
                  <a:pt x="723" y="938"/>
                  <a:pt x="723" y="938"/>
                  <a:pt x="723" y="938"/>
                </a:cubicBezTo>
                <a:cubicBezTo>
                  <a:pt x="747" y="937"/>
                  <a:pt x="747" y="937"/>
                  <a:pt x="747" y="937"/>
                </a:cubicBezTo>
                <a:cubicBezTo>
                  <a:pt x="750" y="935"/>
                  <a:pt x="750" y="935"/>
                  <a:pt x="750" y="935"/>
                </a:cubicBezTo>
                <a:cubicBezTo>
                  <a:pt x="748" y="933"/>
                  <a:pt x="748" y="933"/>
                  <a:pt x="748" y="933"/>
                </a:cubicBezTo>
                <a:cubicBezTo>
                  <a:pt x="744" y="933"/>
                  <a:pt x="744" y="933"/>
                  <a:pt x="744" y="933"/>
                </a:cubicBezTo>
                <a:cubicBezTo>
                  <a:pt x="746" y="931"/>
                  <a:pt x="746" y="931"/>
                  <a:pt x="746" y="931"/>
                </a:cubicBezTo>
                <a:cubicBezTo>
                  <a:pt x="751" y="932"/>
                  <a:pt x="751" y="932"/>
                  <a:pt x="751" y="932"/>
                </a:cubicBezTo>
                <a:cubicBezTo>
                  <a:pt x="752" y="931"/>
                  <a:pt x="752" y="931"/>
                  <a:pt x="752" y="931"/>
                </a:cubicBezTo>
                <a:cubicBezTo>
                  <a:pt x="751" y="930"/>
                  <a:pt x="751" y="930"/>
                  <a:pt x="751" y="930"/>
                </a:cubicBezTo>
                <a:cubicBezTo>
                  <a:pt x="751" y="927"/>
                  <a:pt x="751" y="927"/>
                  <a:pt x="751" y="927"/>
                </a:cubicBezTo>
                <a:cubicBezTo>
                  <a:pt x="756" y="925"/>
                  <a:pt x="756" y="925"/>
                  <a:pt x="756" y="925"/>
                </a:cubicBezTo>
                <a:cubicBezTo>
                  <a:pt x="761" y="924"/>
                  <a:pt x="752" y="927"/>
                  <a:pt x="760" y="926"/>
                </a:cubicBezTo>
                <a:cubicBezTo>
                  <a:pt x="760" y="925"/>
                  <a:pt x="760" y="925"/>
                  <a:pt x="760" y="925"/>
                </a:cubicBezTo>
                <a:cubicBezTo>
                  <a:pt x="762" y="927"/>
                  <a:pt x="764" y="922"/>
                  <a:pt x="764" y="929"/>
                </a:cubicBezTo>
                <a:cubicBezTo>
                  <a:pt x="764" y="926"/>
                  <a:pt x="764" y="926"/>
                  <a:pt x="764" y="926"/>
                </a:cubicBezTo>
                <a:cubicBezTo>
                  <a:pt x="765" y="926"/>
                  <a:pt x="765" y="926"/>
                  <a:pt x="765" y="926"/>
                </a:cubicBezTo>
                <a:cubicBezTo>
                  <a:pt x="766" y="927"/>
                  <a:pt x="766" y="927"/>
                  <a:pt x="766" y="927"/>
                </a:cubicBezTo>
                <a:cubicBezTo>
                  <a:pt x="761" y="931"/>
                  <a:pt x="761" y="931"/>
                  <a:pt x="761" y="931"/>
                </a:cubicBezTo>
                <a:cubicBezTo>
                  <a:pt x="762" y="933"/>
                  <a:pt x="762" y="933"/>
                  <a:pt x="762" y="933"/>
                </a:cubicBezTo>
                <a:cubicBezTo>
                  <a:pt x="765" y="933"/>
                  <a:pt x="765" y="933"/>
                  <a:pt x="765" y="933"/>
                </a:cubicBezTo>
                <a:cubicBezTo>
                  <a:pt x="765" y="934"/>
                  <a:pt x="765" y="934"/>
                  <a:pt x="765" y="934"/>
                </a:cubicBezTo>
                <a:cubicBezTo>
                  <a:pt x="770" y="934"/>
                  <a:pt x="770" y="934"/>
                  <a:pt x="770" y="934"/>
                </a:cubicBezTo>
                <a:cubicBezTo>
                  <a:pt x="771" y="934"/>
                  <a:pt x="771" y="934"/>
                  <a:pt x="771" y="934"/>
                </a:cubicBezTo>
                <a:cubicBezTo>
                  <a:pt x="767" y="932"/>
                  <a:pt x="767" y="932"/>
                  <a:pt x="767" y="932"/>
                </a:cubicBezTo>
                <a:cubicBezTo>
                  <a:pt x="769" y="930"/>
                  <a:pt x="769" y="930"/>
                  <a:pt x="769" y="930"/>
                </a:cubicBezTo>
                <a:cubicBezTo>
                  <a:pt x="770" y="930"/>
                  <a:pt x="762" y="929"/>
                  <a:pt x="772" y="930"/>
                </a:cubicBezTo>
                <a:cubicBezTo>
                  <a:pt x="768" y="924"/>
                  <a:pt x="770" y="940"/>
                  <a:pt x="769" y="925"/>
                </a:cubicBezTo>
                <a:cubicBezTo>
                  <a:pt x="766" y="926"/>
                  <a:pt x="770" y="928"/>
                  <a:pt x="772" y="923"/>
                </a:cubicBezTo>
                <a:cubicBezTo>
                  <a:pt x="775" y="926"/>
                  <a:pt x="770" y="924"/>
                  <a:pt x="770" y="927"/>
                </a:cubicBezTo>
                <a:cubicBezTo>
                  <a:pt x="772" y="927"/>
                  <a:pt x="772" y="927"/>
                  <a:pt x="772" y="927"/>
                </a:cubicBezTo>
                <a:cubicBezTo>
                  <a:pt x="773" y="929"/>
                  <a:pt x="773" y="929"/>
                  <a:pt x="773" y="929"/>
                </a:cubicBezTo>
                <a:cubicBezTo>
                  <a:pt x="780" y="926"/>
                  <a:pt x="780" y="926"/>
                  <a:pt x="780" y="926"/>
                </a:cubicBezTo>
                <a:cubicBezTo>
                  <a:pt x="780" y="926"/>
                  <a:pt x="773" y="930"/>
                  <a:pt x="783" y="927"/>
                </a:cubicBezTo>
                <a:cubicBezTo>
                  <a:pt x="783" y="925"/>
                  <a:pt x="783" y="925"/>
                  <a:pt x="783" y="925"/>
                </a:cubicBezTo>
                <a:cubicBezTo>
                  <a:pt x="785" y="926"/>
                  <a:pt x="785" y="926"/>
                  <a:pt x="785" y="926"/>
                </a:cubicBezTo>
                <a:cubicBezTo>
                  <a:pt x="792" y="923"/>
                  <a:pt x="792" y="923"/>
                  <a:pt x="792" y="923"/>
                </a:cubicBezTo>
                <a:cubicBezTo>
                  <a:pt x="793" y="922"/>
                  <a:pt x="793" y="922"/>
                  <a:pt x="793" y="922"/>
                </a:cubicBezTo>
                <a:cubicBezTo>
                  <a:pt x="797" y="923"/>
                  <a:pt x="797" y="923"/>
                  <a:pt x="797" y="923"/>
                </a:cubicBezTo>
                <a:cubicBezTo>
                  <a:pt x="792" y="926"/>
                  <a:pt x="792" y="926"/>
                  <a:pt x="792" y="926"/>
                </a:cubicBezTo>
                <a:cubicBezTo>
                  <a:pt x="796" y="930"/>
                  <a:pt x="796" y="930"/>
                  <a:pt x="796" y="930"/>
                </a:cubicBezTo>
                <a:cubicBezTo>
                  <a:pt x="807" y="929"/>
                  <a:pt x="807" y="929"/>
                  <a:pt x="807" y="929"/>
                </a:cubicBezTo>
                <a:cubicBezTo>
                  <a:pt x="808" y="928"/>
                  <a:pt x="808" y="928"/>
                  <a:pt x="808" y="928"/>
                </a:cubicBezTo>
                <a:cubicBezTo>
                  <a:pt x="808" y="927"/>
                  <a:pt x="808" y="927"/>
                  <a:pt x="808" y="927"/>
                </a:cubicBezTo>
                <a:cubicBezTo>
                  <a:pt x="813" y="929"/>
                  <a:pt x="813" y="929"/>
                  <a:pt x="813" y="929"/>
                </a:cubicBezTo>
                <a:cubicBezTo>
                  <a:pt x="814" y="929"/>
                  <a:pt x="808" y="931"/>
                  <a:pt x="815" y="926"/>
                </a:cubicBezTo>
                <a:cubicBezTo>
                  <a:pt x="817" y="927"/>
                  <a:pt x="817" y="927"/>
                  <a:pt x="817" y="927"/>
                </a:cubicBezTo>
                <a:cubicBezTo>
                  <a:pt x="823" y="925"/>
                  <a:pt x="823" y="925"/>
                  <a:pt x="823" y="925"/>
                </a:cubicBezTo>
                <a:cubicBezTo>
                  <a:pt x="824" y="925"/>
                  <a:pt x="826" y="927"/>
                  <a:pt x="827" y="925"/>
                </a:cubicBezTo>
                <a:cubicBezTo>
                  <a:pt x="827" y="921"/>
                  <a:pt x="830" y="929"/>
                  <a:pt x="830" y="922"/>
                </a:cubicBezTo>
                <a:cubicBezTo>
                  <a:pt x="831" y="925"/>
                  <a:pt x="831" y="925"/>
                  <a:pt x="831" y="925"/>
                </a:cubicBezTo>
                <a:cubicBezTo>
                  <a:pt x="834" y="925"/>
                  <a:pt x="832" y="922"/>
                  <a:pt x="834" y="922"/>
                </a:cubicBezTo>
                <a:cubicBezTo>
                  <a:pt x="837" y="921"/>
                  <a:pt x="837" y="921"/>
                  <a:pt x="837" y="921"/>
                </a:cubicBezTo>
                <a:cubicBezTo>
                  <a:pt x="839" y="917"/>
                  <a:pt x="839" y="917"/>
                  <a:pt x="839" y="917"/>
                </a:cubicBezTo>
                <a:cubicBezTo>
                  <a:pt x="845" y="918"/>
                  <a:pt x="845" y="918"/>
                  <a:pt x="845" y="918"/>
                </a:cubicBezTo>
                <a:cubicBezTo>
                  <a:pt x="850" y="912"/>
                  <a:pt x="850" y="912"/>
                  <a:pt x="850" y="912"/>
                </a:cubicBezTo>
                <a:cubicBezTo>
                  <a:pt x="850" y="916"/>
                  <a:pt x="850" y="916"/>
                  <a:pt x="850" y="916"/>
                </a:cubicBezTo>
                <a:cubicBezTo>
                  <a:pt x="853" y="918"/>
                  <a:pt x="853" y="918"/>
                  <a:pt x="853" y="918"/>
                </a:cubicBezTo>
                <a:cubicBezTo>
                  <a:pt x="856" y="914"/>
                  <a:pt x="856" y="914"/>
                  <a:pt x="856" y="914"/>
                </a:cubicBezTo>
                <a:cubicBezTo>
                  <a:pt x="858" y="915"/>
                  <a:pt x="858" y="915"/>
                  <a:pt x="858" y="915"/>
                </a:cubicBezTo>
                <a:cubicBezTo>
                  <a:pt x="853" y="919"/>
                  <a:pt x="853" y="919"/>
                  <a:pt x="853" y="919"/>
                </a:cubicBezTo>
                <a:cubicBezTo>
                  <a:pt x="857" y="919"/>
                  <a:pt x="857" y="919"/>
                  <a:pt x="857" y="919"/>
                </a:cubicBezTo>
                <a:cubicBezTo>
                  <a:pt x="856" y="921"/>
                  <a:pt x="853" y="919"/>
                  <a:pt x="853" y="921"/>
                </a:cubicBezTo>
                <a:cubicBezTo>
                  <a:pt x="854" y="923"/>
                  <a:pt x="854" y="923"/>
                  <a:pt x="854" y="923"/>
                </a:cubicBezTo>
                <a:cubicBezTo>
                  <a:pt x="855" y="922"/>
                  <a:pt x="855" y="922"/>
                  <a:pt x="855" y="922"/>
                </a:cubicBezTo>
                <a:cubicBezTo>
                  <a:pt x="858" y="923"/>
                  <a:pt x="847" y="926"/>
                  <a:pt x="859" y="922"/>
                </a:cubicBezTo>
                <a:cubicBezTo>
                  <a:pt x="859" y="917"/>
                  <a:pt x="859" y="917"/>
                  <a:pt x="859" y="917"/>
                </a:cubicBezTo>
                <a:cubicBezTo>
                  <a:pt x="858" y="917"/>
                  <a:pt x="858" y="917"/>
                  <a:pt x="858" y="917"/>
                </a:cubicBezTo>
                <a:cubicBezTo>
                  <a:pt x="862" y="916"/>
                  <a:pt x="862" y="916"/>
                  <a:pt x="862" y="916"/>
                </a:cubicBezTo>
                <a:cubicBezTo>
                  <a:pt x="863" y="914"/>
                  <a:pt x="863" y="914"/>
                  <a:pt x="863" y="914"/>
                </a:cubicBezTo>
                <a:cubicBezTo>
                  <a:pt x="869" y="914"/>
                  <a:pt x="869" y="914"/>
                  <a:pt x="869" y="914"/>
                </a:cubicBezTo>
                <a:cubicBezTo>
                  <a:pt x="869" y="912"/>
                  <a:pt x="869" y="912"/>
                  <a:pt x="869" y="912"/>
                </a:cubicBezTo>
                <a:cubicBezTo>
                  <a:pt x="872" y="912"/>
                  <a:pt x="872" y="912"/>
                  <a:pt x="872" y="912"/>
                </a:cubicBezTo>
                <a:cubicBezTo>
                  <a:pt x="873" y="914"/>
                  <a:pt x="873" y="914"/>
                  <a:pt x="873" y="914"/>
                </a:cubicBezTo>
                <a:cubicBezTo>
                  <a:pt x="877" y="911"/>
                  <a:pt x="877" y="911"/>
                  <a:pt x="877" y="911"/>
                </a:cubicBezTo>
                <a:cubicBezTo>
                  <a:pt x="888" y="910"/>
                  <a:pt x="888" y="910"/>
                  <a:pt x="888" y="910"/>
                </a:cubicBezTo>
                <a:cubicBezTo>
                  <a:pt x="884" y="914"/>
                  <a:pt x="884" y="914"/>
                  <a:pt x="884" y="914"/>
                </a:cubicBezTo>
                <a:cubicBezTo>
                  <a:pt x="885" y="916"/>
                  <a:pt x="885" y="916"/>
                  <a:pt x="885" y="916"/>
                </a:cubicBezTo>
                <a:cubicBezTo>
                  <a:pt x="880" y="916"/>
                  <a:pt x="880" y="916"/>
                  <a:pt x="880" y="916"/>
                </a:cubicBezTo>
                <a:cubicBezTo>
                  <a:pt x="879" y="917"/>
                  <a:pt x="879" y="917"/>
                  <a:pt x="879" y="917"/>
                </a:cubicBezTo>
                <a:cubicBezTo>
                  <a:pt x="880" y="917"/>
                  <a:pt x="880" y="917"/>
                  <a:pt x="880" y="917"/>
                </a:cubicBezTo>
                <a:cubicBezTo>
                  <a:pt x="882" y="920"/>
                  <a:pt x="882" y="920"/>
                  <a:pt x="882" y="920"/>
                </a:cubicBezTo>
                <a:cubicBezTo>
                  <a:pt x="884" y="920"/>
                  <a:pt x="873" y="922"/>
                  <a:pt x="886" y="917"/>
                </a:cubicBezTo>
                <a:cubicBezTo>
                  <a:pt x="887" y="918"/>
                  <a:pt x="887" y="918"/>
                  <a:pt x="887" y="918"/>
                </a:cubicBezTo>
                <a:cubicBezTo>
                  <a:pt x="893" y="909"/>
                  <a:pt x="893" y="909"/>
                  <a:pt x="893" y="909"/>
                </a:cubicBezTo>
                <a:cubicBezTo>
                  <a:pt x="896" y="909"/>
                  <a:pt x="896" y="905"/>
                  <a:pt x="899" y="906"/>
                </a:cubicBezTo>
                <a:cubicBezTo>
                  <a:pt x="900" y="909"/>
                  <a:pt x="900" y="909"/>
                  <a:pt x="900" y="909"/>
                </a:cubicBezTo>
                <a:cubicBezTo>
                  <a:pt x="902" y="908"/>
                  <a:pt x="902" y="908"/>
                  <a:pt x="902" y="908"/>
                </a:cubicBezTo>
                <a:cubicBezTo>
                  <a:pt x="905" y="911"/>
                  <a:pt x="905" y="911"/>
                  <a:pt x="905" y="911"/>
                </a:cubicBezTo>
                <a:cubicBezTo>
                  <a:pt x="905" y="911"/>
                  <a:pt x="906" y="911"/>
                  <a:pt x="907" y="910"/>
                </a:cubicBezTo>
                <a:cubicBezTo>
                  <a:pt x="903" y="912"/>
                  <a:pt x="903" y="912"/>
                  <a:pt x="903" y="912"/>
                </a:cubicBezTo>
                <a:cubicBezTo>
                  <a:pt x="900" y="910"/>
                  <a:pt x="896" y="909"/>
                  <a:pt x="893" y="913"/>
                </a:cubicBezTo>
                <a:cubicBezTo>
                  <a:pt x="892" y="914"/>
                  <a:pt x="892" y="914"/>
                  <a:pt x="892" y="914"/>
                </a:cubicBezTo>
                <a:cubicBezTo>
                  <a:pt x="894" y="915"/>
                  <a:pt x="894" y="915"/>
                  <a:pt x="894" y="915"/>
                </a:cubicBezTo>
                <a:cubicBezTo>
                  <a:pt x="896" y="914"/>
                  <a:pt x="896" y="914"/>
                  <a:pt x="896" y="914"/>
                </a:cubicBezTo>
                <a:cubicBezTo>
                  <a:pt x="896" y="914"/>
                  <a:pt x="896" y="914"/>
                  <a:pt x="896" y="914"/>
                </a:cubicBezTo>
                <a:cubicBezTo>
                  <a:pt x="899" y="914"/>
                  <a:pt x="899" y="914"/>
                  <a:pt x="899" y="914"/>
                </a:cubicBezTo>
                <a:cubicBezTo>
                  <a:pt x="904" y="918"/>
                  <a:pt x="904" y="918"/>
                  <a:pt x="904" y="918"/>
                </a:cubicBezTo>
                <a:cubicBezTo>
                  <a:pt x="909" y="915"/>
                  <a:pt x="909" y="915"/>
                  <a:pt x="909" y="915"/>
                </a:cubicBezTo>
                <a:cubicBezTo>
                  <a:pt x="910" y="916"/>
                  <a:pt x="910" y="916"/>
                  <a:pt x="910" y="916"/>
                </a:cubicBezTo>
                <a:cubicBezTo>
                  <a:pt x="924" y="911"/>
                  <a:pt x="924" y="911"/>
                  <a:pt x="924" y="911"/>
                </a:cubicBezTo>
                <a:cubicBezTo>
                  <a:pt x="931" y="910"/>
                  <a:pt x="931" y="910"/>
                  <a:pt x="931" y="910"/>
                </a:cubicBezTo>
                <a:cubicBezTo>
                  <a:pt x="932" y="909"/>
                  <a:pt x="932" y="909"/>
                  <a:pt x="932" y="909"/>
                </a:cubicBezTo>
                <a:cubicBezTo>
                  <a:pt x="933" y="909"/>
                  <a:pt x="927" y="912"/>
                  <a:pt x="932" y="906"/>
                </a:cubicBezTo>
                <a:cubicBezTo>
                  <a:pt x="932" y="909"/>
                  <a:pt x="932" y="909"/>
                  <a:pt x="932" y="909"/>
                </a:cubicBezTo>
                <a:cubicBezTo>
                  <a:pt x="933" y="909"/>
                  <a:pt x="928" y="910"/>
                  <a:pt x="934" y="909"/>
                </a:cubicBezTo>
                <a:cubicBezTo>
                  <a:pt x="932" y="913"/>
                  <a:pt x="932" y="913"/>
                  <a:pt x="932" y="913"/>
                </a:cubicBezTo>
                <a:cubicBezTo>
                  <a:pt x="927" y="911"/>
                  <a:pt x="921" y="923"/>
                  <a:pt x="921" y="912"/>
                </a:cubicBezTo>
                <a:cubicBezTo>
                  <a:pt x="919" y="912"/>
                  <a:pt x="920" y="916"/>
                  <a:pt x="919" y="914"/>
                </a:cubicBezTo>
                <a:cubicBezTo>
                  <a:pt x="914" y="919"/>
                  <a:pt x="911" y="907"/>
                  <a:pt x="914" y="922"/>
                </a:cubicBezTo>
                <a:cubicBezTo>
                  <a:pt x="914" y="924"/>
                  <a:pt x="911" y="921"/>
                  <a:pt x="913" y="924"/>
                </a:cubicBezTo>
                <a:cubicBezTo>
                  <a:pt x="909" y="921"/>
                  <a:pt x="909" y="921"/>
                  <a:pt x="909" y="921"/>
                </a:cubicBezTo>
                <a:cubicBezTo>
                  <a:pt x="911" y="918"/>
                  <a:pt x="899" y="922"/>
                  <a:pt x="912" y="918"/>
                </a:cubicBezTo>
                <a:cubicBezTo>
                  <a:pt x="909" y="917"/>
                  <a:pt x="909" y="917"/>
                  <a:pt x="909" y="917"/>
                </a:cubicBezTo>
                <a:cubicBezTo>
                  <a:pt x="907" y="919"/>
                  <a:pt x="907" y="919"/>
                  <a:pt x="907" y="919"/>
                </a:cubicBezTo>
                <a:cubicBezTo>
                  <a:pt x="905" y="918"/>
                  <a:pt x="905" y="918"/>
                  <a:pt x="905" y="918"/>
                </a:cubicBezTo>
                <a:cubicBezTo>
                  <a:pt x="902" y="919"/>
                  <a:pt x="902" y="919"/>
                  <a:pt x="902" y="919"/>
                </a:cubicBezTo>
                <a:cubicBezTo>
                  <a:pt x="896" y="918"/>
                  <a:pt x="896" y="918"/>
                  <a:pt x="896" y="918"/>
                </a:cubicBezTo>
                <a:cubicBezTo>
                  <a:pt x="895" y="921"/>
                  <a:pt x="895" y="921"/>
                  <a:pt x="895" y="921"/>
                </a:cubicBezTo>
                <a:cubicBezTo>
                  <a:pt x="894" y="919"/>
                  <a:pt x="894" y="919"/>
                  <a:pt x="894" y="919"/>
                </a:cubicBezTo>
                <a:cubicBezTo>
                  <a:pt x="885" y="920"/>
                  <a:pt x="885" y="920"/>
                  <a:pt x="885" y="920"/>
                </a:cubicBezTo>
                <a:cubicBezTo>
                  <a:pt x="881" y="920"/>
                  <a:pt x="881" y="920"/>
                  <a:pt x="881" y="920"/>
                </a:cubicBezTo>
                <a:cubicBezTo>
                  <a:pt x="880" y="922"/>
                  <a:pt x="880" y="922"/>
                  <a:pt x="880" y="922"/>
                </a:cubicBezTo>
                <a:cubicBezTo>
                  <a:pt x="879" y="921"/>
                  <a:pt x="879" y="921"/>
                  <a:pt x="879" y="921"/>
                </a:cubicBezTo>
                <a:cubicBezTo>
                  <a:pt x="877" y="922"/>
                  <a:pt x="875" y="925"/>
                  <a:pt x="873" y="921"/>
                </a:cubicBezTo>
                <a:cubicBezTo>
                  <a:pt x="872" y="924"/>
                  <a:pt x="872" y="924"/>
                  <a:pt x="872" y="924"/>
                </a:cubicBezTo>
                <a:cubicBezTo>
                  <a:pt x="861" y="924"/>
                  <a:pt x="861" y="924"/>
                  <a:pt x="861" y="924"/>
                </a:cubicBezTo>
                <a:cubicBezTo>
                  <a:pt x="849" y="926"/>
                  <a:pt x="849" y="926"/>
                  <a:pt x="849" y="926"/>
                </a:cubicBezTo>
                <a:cubicBezTo>
                  <a:pt x="841" y="926"/>
                  <a:pt x="841" y="926"/>
                  <a:pt x="841" y="926"/>
                </a:cubicBezTo>
                <a:cubicBezTo>
                  <a:pt x="839" y="928"/>
                  <a:pt x="839" y="928"/>
                  <a:pt x="839" y="928"/>
                </a:cubicBezTo>
                <a:cubicBezTo>
                  <a:pt x="823" y="929"/>
                  <a:pt x="823" y="929"/>
                  <a:pt x="823" y="929"/>
                </a:cubicBezTo>
                <a:cubicBezTo>
                  <a:pt x="819" y="932"/>
                  <a:pt x="819" y="932"/>
                  <a:pt x="819" y="932"/>
                </a:cubicBezTo>
                <a:cubicBezTo>
                  <a:pt x="820" y="933"/>
                  <a:pt x="820" y="933"/>
                  <a:pt x="820" y="933"/>
                </a:cubicBezTo>
                <a:cubicBezTo>
                  <a:pt x="826" y="931"/>
                  <a:pt x="826" y="931"/>
                  <a:pt x="826" y="931"/>
                </a:cubicBezTo>
                <a:cubicBezTo>
                  <a:pt x="826" y="935"/>
                  <a:pt x="826" y="935"/>
                  <a:pt x="826" y="935"/>
                </a:cubicBezTo>
                <a:cubicBezTo>
                  <a:pt x="816" y="933"/>
                  <a:pt x="816" y="933"/>
                  <a:pt x="816" y="933"/>
                </a:cubicBezTo>
                <a:cubicBezTo>
                  <a:pt x="815" y="929"/>
                  <a:pt x="815" y="929"/>
                  <a:pt x="815" y="929"/>
                </a:cubicBezTo>
                <a:cubicBezTo>
                  <a:pt x="807" y="931"/>
                  <a:pt x="807" y="931"/>
                  <a:pt x="807" y="931"/>
                </a:cubicBezTo>
                <a:cubicBezTo>
                  <a:pt x="801" y="931"/>
                  <a:pt x="801" y="931"/>
                  <a:pt x="801" y="931"/>
                </a:cubicBezTo>
                <a:cubicBezTo>
                  <a:pt x="797" y="934"/>
                  <a:pt x="797" y="934"/>
                  <a:pt x="797" y="934"/>
                </a:cubicBezTo>
                <a:cubicBezTo>
                  <a:pt x="793" y="931"/>
                  <a:pt x="793" y="931"/>
                  <a:pt x="793" y="931"/>
                </a:cubicBezTo>
                <a:cubicBezTo>
                  <a:pt x="792" y="933"/>
                  <a:pt x="791" y="934"/>
                  <a:pt x="785" y="933"/>
                </a:cubicBezTo>
                <a:cubicBezTo>
                  <a:pt x="783" y="934"/>
                  <a:pt x="783" y="934"/>
                  <a:pt x="783" y="934"/>
                </a:cubicBezTo>
                <a:cubicBezTo>
                  <a:pt x="783" y="934"/>
                  <a:pt x="783" y="934"/>
                  <a:pt x="783" y="934"/>
                </a:cubicBezTo>
                <a:cubicBezTo>
                  <a:pt x="777" y="934"/>
                  <a:pt x="777" y="934"/>
                  <a:pt x="777" y="934"/>
                </a:cubicBezTo>
                <a:cubicBezTo>
                  <a:pt x="776" y="935"/>
                  <a:pt x="776" y="935"/>
                  <a:pt x="776" y="935"/>
                </a:cubicBezTo>
                <a:cubicBezTo>
                  <a:pt x="774" y="935"/>
                  <a:pt x="774" y="935"/>
                  <a:pt x="774" y="935"/>
                </a:cubicBezTo>
                <a:cubicBezTo>
                  <a:pt x="774" y="933"/>
                  <a:pt x="774" y="933"/>
                  <a:pt x="774" y="933"/>
                </a:cubicBezTo>
                <a:cubicBezTo>
                  <a:pt x="769" y="937"/>
                  <a:pt x="769" y="937"/>
                  <a:pt x="769" y="937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2" y="935"/>
                  <a:pt x="762" y="935"/>
                  <a:pt x="762" y="935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9"/>
                  <a:pt x="757" y="939"/>
                  <a:pt x="757" y="939"/>
                </a:cubicBezTo>
                <a:cubicBezTo>
                  <a:pt x="755" y="938"/>
                  <a:pt x="755" y="938"/>
                  <a:pt x="755" y="938"/>
                </a:cubicBezTo>
                <a:cubicBezTo>
                  <a:pt x="753" y="938"/>
                  <a:pt x="753" y="938"/>
                  <a:pt x="753" y="938"/>
                </a:cubicBezTo>
                <a:cubicBezTo>
                  <a:pt x="752" y="939"/>
                  <a:pt x="752" y="939"/>
                  <a:pt x="752" y="939"/>
                </a:cubicBezTo>
                <a:cubicBezTo>
                  <a:pt x="750" y="938"/>
                  <a:pt x="750" y="938"/>
                  <a:pt x="750" y="938"/>
                </a:cubicBezTo>
                <a:cubicBezTo>
                  <a:pt x="740" y="940"/>
                  <a:pt x="740" y="940"/>
                  <a:pt x="740" y="940"/>
                </a:cubicBezTo>
                <a:cubicBezTo>
                  <a:pt x="736" y="941"/>
                  <a:pt x="736" y="941"/>
                  <a:pt x="736" y="941"/>
                </a:cubicBezTo>
                <a:cubicBezTo>
                  <a:pt x="729" y="940"/>
                  <a:pt x="729" y="940"/>
                  <a:pt x="729" y="940"/>
                </a:cubicBezTo>
                <a:cubicBezTo>
                  <a:pt x="729" y="941"/>
                  <a:pt x="727" y="937"/>
                  <a:pt x="729" y="942"/>
                </a:cubicBezTo>
                <a:cubicBezTo>
                  <a:pt x="728" y="942"/>
                  <a:pt x="728" y="942"/>
                  <a:pt x="728" y="942"/>
                </a:cubicBezTo>
                <a:cubicBezTo>
                  <a:pt x="728" y="941"/>
                  <a:pt x="728" y="941"/>
                  <a:pt x="728" y="941"/>
                </a:cubicBezTo>
                <a:cubicBezTo>
                  <a:pt x="727" y="940"/>
                  <a:pt x="727" y="940"/>
                  <a:pt x="727" y="940"/>
                </a:cubicBezTo>
                <a:cubicBezTo>
                  <a:pt x="722" y="942"/>
                  <a:pt x="722" y="942"/>
                  <a:pt x="722" y="942"/>
                </a:cubicBezTo>
                <a:cubicBezTo>
                  <a:pt x="721" y="941"/>
                  <a:pt x="731" y="942"/>
                  <a:pt x="720" y="940"/>
                </a:cubicBezTo>
                <a:cubicBezTo>
                  <a:pt x="719" y="945"/>
                  <a:pt x="719" y="945"/>
                  <a:pt x="719" y="945"/>
                </a:cubicBezTo>
                <a:cubicBezTo>
                  <a:pt x="716" y="946"/>
                  <a:pt x="716" y="946"/>
                  <a:pt x="716" y="946"/>
                </a:cubicBezTo>
                <a:cubicBezTo>
                  <a:pt x="704" y="943"/>
                  <a:pt x="704" y="943"/>
                  <a:pt x="704" y="943"/>
                </a:cubicBezTo>
                <a:cubicBezTo>
                  <a:pt x="704" y="944"/>
                  <a:pt x="704" y="944"/>
                  <a:pt x="704" y="944"/>
                </a:cubicBezTo>
                <a:cubicBezTo>
                  <a:pt x="706" y="945"/>
                  <a:pt x="706" y="945"/>
                  <a:pt x="706" y="945"/>
                </a:cubicBezTo>
                <a:cubicBezTo>
                  <a:pt x="698" y="948"/>
                  <a:pt x="698" y="948"/>
                  <a:pt x="698" y="948"/>
                </a:cubicBezTo>
                <a:cubicBezTo>
                  <a:pt x="696" y="947"/>
                  <a:pt x="696" y="947"/>
                  <a:pt x="696" y="947"/>
                </a:cubicBezTo>
                <a:cubicBezTo>
                  <a:pt x="694" y="948"/>
                  <a:pt x="694" y="948"/>
                  <a:pt x="694" y="948"/>
                </a:cubicBezTo>
                <a:cubicBezTo>
                  <a:pt x="690" y="946"/>
                  <a:pt x="690" y="946"/>
                  <a:pt x="690" y="946"/>
                </a:cubicBezTo>
                <a:cubicBezTo>
                  <a:pt x="684" y="949"/>
                  <a:pt x="684" y="949"/>
                  <a:pt x="684" y="949"/>
                </a:cubicBezTo>
                <a:cubicBezTo>
                  <a:pt x="679" y="948"/>
                  <a:pt x="679" y="948"/>
                  <a:pt x="679" y="948"/>
                </a:cubicBezTo>
                <a:cubicBezTo>
                  <a:pt x="677" y="948"/>
                  <a:pt x="687" y="940"/>
                  <a:pt x="676" y="950"/>
                </a:cubicBezTo>
                <a:cubicBezTo>
                  <a:pt x="670" y="951"/>
                  <a:pt x="670" y="951"/>
                  <a:pt x="670" y="951"/>
                </a:cubicBezTo>
                <a:cubicBezTo>
                  <a:pt x="666" y="952"/>
                  <a:pt x="666" y="952"/>
                  <a:pt x="666" y="952"/>
                </a:cubicBezTo>
                <a:cubicBezTo>
                  <a:pt x="668" y="950"/>
                  <a:pt x="668" y="950"/>
                  <a:pt x="668" y="950"/>
                </a:cubicBezTo>
                <a:cubicBezTo>
                  <a:pt x="664" y="949"/>
                  <a:pt x="664" y="949"/>
                  <a:pt x="664" y="949"/>
                </a:cubicBezTo>
                <a:cubicBezTo>
                  <a:pt x="663" y="948"/>
                  <a:pt x="669" y="957"/>
                  <a:pt x="658" y="951"/>
                </a:cubicBezTo>
                <a:cubicBezTo>
                  <a:pt x="653" y="953"/>
                  <a:pt x="653" y="953"/>
                  <a:pt x="653" y="953"/>
                </a:cubicBezTo>
                <a:cubicBezTo>
                  <a:pt x="651" y="953"/>
                  <a:pt x="651" y="953"/>
                  <a:pt x="651" y="953"/>
                </a:cubicBezTo>
                <a:cubicBezTo>
                  <a:pt x="652" y="953"/>
                  <a:pt x="653" y="952"/>
                  <a:pt x="652" y="951"/>
                </a:cubicBezTo>
                <a:cubicBezTo>
                  <a:pt x="640" y="955"/>
                  <a:pt x="640" y="955"/>
                  <a:pt x="640" y="955"/>
                </a:cubicBezTo>
                <a:cubicBezTo>
                  <a:pt x="633" y="956"/>
                  <a:pt x="633" y="956"/>
                  <a:pt x="633" y="956"/>
                </a:cubicBezTo>
                <a:cubicBezTo>
                  <a:pt x="632" y="955"/>
                  <a:pt x="632" y="955"/>
                  <a:pt x="632" y="955"/>
                </a:cubicBezTo>
                <a:cubicBezTo>
                  <a:pt x="627" y="957"/>
                  <a:pt x="627" y="957"/>
                  <a:pt x="627" y="957"/>
                </a:cubicBezTo>
                <a:cubicBezTo>
                  <a:pt x="623" y="956"/>
                  <a:pt x="623" y="956"/>
                  <a:pt x="623" y="956"/>
                </a:cubicBezTo>
                <a:cubicBezTo>
                  <a:pt x="621" y="958"/>
                  <a:pt x="621" y="958"/>
                  <a:pt x="621" y="958"/>
                </a:cubicBezTo>
                <a:cubicBezTo>
                  <a:pt x="621" y="957"/>
                  <a:pt x="628" y="958"/>
                  <a:pt x="619" y="957"/>
                </a:cubicBezTo>
                <a:cubicBezTo>
                  <a:pt x="619" y="956"/>
                  <a:pt x="619" y="956"/>
                  <a:pt x="619" y="956"/>
                </a:cubicBezTo>
                <a:cubicBezTo>
                  <a:pt x="615" y="958"/>
                  <a:pt x="615" y="958"/>
                  <a:pt x="615" y="958"/>
                </a:cubicBezTo>
                <a:cubicBezTo>
                  <a:pt x="615" y="958"/>
                  <a:pt x="616" y="959"/>
                  <a:pt x="615" y="957"/>
                </a:cubicBezTo>
                <a:cubicBezTo>
                  <a:pt x="614" y="959"/>
                  <a:pt x="628" y="955"/>
                  <a:pt x="609" y="957"/>
                </a:cubicBezTo>
                <a:cubicBezTo>
                  <a:pt x="611" y="958"/>
                  <a:pt x="611" y="958"/>
                  <a:pt x="611" y="958"/>
                </a:cubicBezTo>
                <a:cubicBezTo>
                  <a:pt x="610" y="960"/>
                  <a:pt x="610" y="960"/>
                  <a:pt x="610" y="960"/>
                </a:cubicBezTo>
                <a:cubicBezTo>
                  <a:pt x="608" y="959"/>
                  <a:pt x="608" y="959"/>
                  <a:pt x="608" y="959"/>
                </a:cubicBezTo>
                <a:cubicBezTo>
                  <a:pt x="604" y="960"/>
                  <a:pt x="604" y="960"/>
                  <a:pt x="604" y="960"/>
                </a:cubicBezTo>
                <a:cubicBezTo>
                  <a:pt x="607" y="960"/>
                  <a:pt x="601" y="959"/>
                  <a:pt x="607" y="958"/>
                </a:cubicBezTo>
                <a:cubicBezTo>
                  <a:pt x="604" y="957"/>
                  <a:pt x="604" y="957"/>
                  <a:pt x="604" y="957"/>
                </a:cubicBezTo>
                <a:cubicBezTo>
                  <a:pt x="599" y="959"/>
                  <a:pt x="599" y="959"/>
                  <a:pt x="599" y="959"/>
                </a:cubicBezTo>
                <a:cubicBezTo>
                  <a:pt x="600" y="959"/>
                  <a:pt x="598" y="956"/>
                  <a:pt x="600" y="959"/>
                </a:cubicBezTo>
                <a:cubicBezTo>
                  <a:pt x="599" y="961"/>
                  <a:pt x="599" y="961"/>
                  <a:pt x="599" y="961"/>
                </a:cubicBezTo>
                <a:cubicBezTo>
                  <a:pt x="591" y="961"/>
                  <a:pt x="591" y="961"/>
                  <a:pt x="591" y="961"/>
                </a:cubicBezTo>
                <a:cubicBezTo>
                  <a:pt x="591" y="960"/>
                  <a:pt x="590" y="963"/>
                  <a:pt x="590" y="959"/>
                </a:cubicBezTo>
                <a:cubicBezTo>
                  <a:pt x="586" y="962"/>
                  <a:pt x="597" y="952"/>
                  <a:pt x="585" y="963"/>
                </a:cubicBezTo>
                <a:cubicBezTo>
                  <a:pt x="583" y="965"/>
                  <a:pt x="583" y="965"/>
                  <a:pt x="583" y="965"/>
                </a:cubicBezTo>
                <a:cubicBezTo>
                  <a:pt x="590" y="965"/>
                  <a:pt x="590" y="965"/>
                  <a:pt x="590" y="965"/>
                </a:cubicBezTo>
                <a:cubicBezTo>
                  <a:pt x="591" y="963"/>
                  <a:pt x="591" y="963"/>
                  <a:pt x="591" y="963"/>
                </a:cubicBezTo>
                <a:cubicBezTo>
                  <a:pt x="593" y="967"/>
                  <a:pt x="593" y="967"/>
                  <a:pt x="593" y="967"/>
                </a:cubicBezTo>
                <a:cubicBezTo>
                  <a:pt x="593" y="966"/>
                  <a:pt x="593" y="966"/>
                  <a:pt x="594" y="966"/>
                </a:cubicBezTo>
                <a:cubicBezTo>
                  <a:pt x="594" y="967"/>
                  <a:pt x="594" y="967"/>
                  <a:pt x="594" y="967"/>
                </a:cubicBezTo>
                <a:cubicBezTo>
                  <a:pt x="591" y="967"/>
                  <a:pt x="591" y="967"/>
                  <a:pt x="591" y="967"/>
                </a:cubicBezTo>
                <a:cubicBezTo>
                  <a:pt x="591" y="967"/>
                  <a:pt x="591" y="967"/>
                  <a:pt x="591" y="967"/>
                </a:cubicBezTo>
                <a:cubicBezTo>
                  <a:pt x="590" y="966"/>
                  <a:pt x="590" y="966"/>
                  <a:pt x="590" y="966"/>
                </a:cubicBezTo>
                <a:cubicBezTo>
                  <a:pt x="587" y="967"/>
                  <a:pt x="587" y="967"/>
                  <a:pt x="587" y="967"/>
                </a:cubicBezTo>
                <a:cubicBezTo>
                  <a:pt x="590" y="969"/>
                  <a:pt x="590" y="969"/>
                  <a:pt x="590" y="969"/>
                </a:cubicBezTo>
                <a:cubicBezTo>
                  <a:pt x="589" y="970"/>
                  <a:pt x="589" y="970"/>
                  <a:pt x="589" y="970"/>
                </a:cubicBezTo>
                <a:cubicBezTo>
                  <a:pt x="584" y="969"/>
                  <a:pt x="584" y="969"/>
                  <a:pt x="584" y="969"/>
                </a:cubicBezTo>
                <a:cubicBezTo>
                  <a:pt x="586" y="967"/>
                  <a:pt x="586" y="967"/>
                  <a:pt x="586" y="967"/>
                </a:cubicBezTo>
                <a:cubicBezTo>
                  <a:pt x="583" y="965"/>
                  <a:pt x="583" y="965"/>
                  <a:pt x="583" y="965"/>
                </a:cubicBezTo>
                <a:cubicBezTo>
                  <a:pt x="583" y="965"/>
                  <a:pt x="583" y="965"/>
                  <a:pt x="583" y="965"/>
                </a:cubicBezTo>
                <a:cubicBezTo>
                  <a:pt x="583" y="960"/>
                  <a:pt x="583" y="960"/>
                  <a:pt x="583" y="960"/>
                </a:cubicBezTo>
                <a:cubicBezTo>
                  <a:pt x="566" y="963"/>
                  <a:pt x="566" y="963"/>
                  <a:pt x="566" y="963"/>
                </a:cubicBezTo>
                <a:cubicBezTo>
                  <a:pt x="565" y="965"/>
                  <a:pt x="565" y="965"/>
                  <a:pt x="565" y="965"/>
                </a:cubicBezTo>
                <a:cubicBezTo>
                  <a:pt x="563" y="965"/>
                  <a:pt x="576" y="963"/>
                  <a:pt x="559" y="965"/>
                </a:cubicBezTo>
                <a:cubicBezTo>
                  <a:pt x="564" y="967"/>
                  <a:pt x="564" y="967"/>
                  <a:pt x="564" y="967"/>
                </a:cubicBezTo>
                <a:cubicBezTo>
                  <a:pt x="560" y="967"/>
                  <a:pt x="560" y="967"/>
                  <a:pt x="560" y="967"/>
                </a:cubicBezTo>
                <a:cubicBezTo>
                  <a:pt x="556" y="968"/>
                  <a:pt x="556" y="968"/>
                  <a:pt x="556" y="968"/>
                </a:cubicBezTo>
                <a:cubicBezTo>
                  <a:pt x="553" y="965"/>
                  <a:pt x="553" y="965"/>
                  <a:pt x="553" y="965"/>
                </a:cubicBezTo>
                <a:cubicBezTo>
                  <a:pt x="554" y="962"/>
                  <a:pt x="554" y="962"/>
                  <a:pt x="554" y="962"/>
                </a:cubicBezTo>
                <a:cubicBezTo>
                  <a:pt x="550" y="962"/>
                  <a:pt x="550" y="962"/>
                  <a:pt x="550" y="962"/>
                </a:cubicBezTo>
                <a:cubicBezTo>
                  <a:pt x="550" y="963"/>
                  <a:pt x="550" y="963"/>
                  <a:pt x="550" y="963"/>
                </a:cubicBezTo>
                <a:cubicBezTo>
                  <a:pt x="552" y="965"/>
                  <a:pt x="552" y="965"/>
                  <a:pt x="552" y="965"/>
                </a:cubicBezTo>
                <a:cubicBezTo>
                  <a:pt x="545" y="967"/>
                  <a:pt x="545" y="967"/>
                  <a:pt x="545" y="967"/>
                </a:cubicBezTo>
                <a:cubicBezTo>
                  <a:pt x="545" y="967"/>
                  <a:pt x="542" y="968"/>
                  <a:pt x="547" y="967"/>
                </a:cubicBezTo>
                <a:cubicBezTo>
                  <a:pt x="546" y="968"/>
                  <a:pt x="549" y="968"/>
                  <a:pt x="545" y="969"/>
                </a:cubicBezTo>
                <a:cubicBezTo>
                  <a:pt x="545" y="967"/>
                  <a:pt x="545" y="967"/>
                  <a:pt x="545" y="967"/>
                </a:cubicBezTo>
                <a:cubicBezTo>
                  <a:pt x="544" y="967"/>
                  <a:pt x="543" y="966"/>
                  <a:pt x="542" y="969"/>
                </a:cubicBezTo>
                <a:cubicBezTo>
                  <a:pt x="543" y="970"/>
                  <a:pt x="543" y="970"/>
                  <a:pt x="543" y="970"/>
                </a:cubicBezTo>
                <a:cubicBezTo>
                  <a:pt x="546" y="970"/>
                  <a:pt x="546" y="970"/>
                  <a:pt x="546" y="970"/>
                </a:cubicBezTo>
                <a:cubicBezTo>
                  <a:pt x="543" y="972"/>
                  <a:pt x="543" y="972"/>
                  <a:pt x="543" y="972"/>
                </a:cubicBezTo>
                <a:cubicBezTo>
                  <a:pt x="536" y="970"/>
                  <a:pt x="536" y="970"/>
                  <a:pt x="536" y="970"/>
                </a:cubicBezTo>
                <a:cubicBezTo>
                  <a:pt x="535" y="972"/>
                  <a:pt x="535" y="972"/>
                  <a:pt x="535" y="972"/>
                </a:cubicBezTo>
                <a:cubicBezTo>
                  <a:pt x="533" y="972"/>
                  <a:pt x="531" y="976"/>
                  <a:pt x="529" y="972"/>
                </a:cubicBezTo>
                <a:cubicBezTo>
                  <a:pt x="527" y="974"/>
                  <a:pt x="527" y="974"/>
                  <a:pt x="527" y="974"/>
                </a:cubicBezTo>
                <a:cubicBezTo>
                  <a:pt x="529" y="976"/>
                  <a:pt x="529" y="976"/>
                  <a:pt x="529" y="976"/>
                </a:cubicBezTo>
                <a:cubicBezTo>
                  <a:pt x="523" y="974"/>
                  <a:pt x="523" y="974"/>
                  <a:pt x="523" y="974"/>
                </a:cubicBezTo>
                <a:cubicBezTo>
                  <a:pt x="522" y="974"/>
                  <a:pt x="520" y="973"/>
                  <a:pt x="519" y="975"/>
                </a:cubicBezTo>
                <a:cubicBezTo>
                  <a:pt x="520" y="977"/>
                  <a:pt x="520" y="977"/>
                  <a:pt x="520" y="977"/>
                </a:cubicBezTo>
                <a:cubicBezTo>
                  <a:pt x="516" y="974"/>
                  <a:pt x="516" y="974"/>
                  <a:pt x="516" y="974"/>
                </a:cubicBezTo>
                <a:cubicBezTo>
                  <a:pt x="511" y="977"/>
                  <a:pt x="511" y="977"/>
                  <a:pt x="511" y="977"/>
                </a:cubicBezTo>
                <a:cubicBezTo>
                  <a:pt x="511" y="974"/>
                  <a:pt x="511" y="974"/>
                  <a:pt x="511" y="974"/>
                </a:cubicBezTo>
                <a:cubicBezTo>
                  <a:pt x="508" y="975"/>
                  <a:pt x="508" y="975"/>
                  <a:pt x="508" y="975"/>
                </a:cubicBezTo>
                <a:cubicBezTo>
                  <a:pt x="508" y="975"/>
                  <a:pt x="509" y="975"/>
                  <a:pt x="508" y="974"/>
                </a:cubicBezTo>
                <a:cubicBezTo>
                  <a:pt x="508" y="973"/>
                  <a:pt x="508" y="973"/>
                  <a:pt x="508" y="973"/>
                </a:cubicBezTo>
                <a:cubicBezTo>
                  <a:pt x="503" y="977"/>
                  <a:pt x="503" y="977"/>
                  <a:pt x="503" y="977"/>
                </a:cubicBezTo>
                <a:cubicBezTo>
                  <a:pt x="498" y="977"/>
                  <a:pt x="498" y="977"/>
                  <a:pt x="498" y="977"/>
                </a:cubicBezTo>
                <a:cubicBezTo>
                  <a:pt x="499" y="979"/>
                  <a:pt x="499" y="979"/>
                  <a:pt x="499" y="979"/>
                </a:cubicBezTo>
                <a:cubicBezTo>
                  <a:pt x="498" y="979"/>
                  <a:pt x="498" y="979"/>
                  <a:pt x="498" y="979"/>
                </a:cubicBezTo>
                <a:cubicBezTo>
                  <a:pt x="499" y="982"/>
                  <a:pt x="499" y="982"/>
                  <a:pt x="499" y="982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74" y="984"/>
                  <a:pt x="474" y="984"/>
                  <a:pt x="474" y="984"/>
                </a:cubicBezTo>
                <a:cubicBezTo>
                  <a:pt x="473" y="983"/>
                  <a:pt x="473" y="983"/>
                  <a:pt x="473" y="983"/>
                </a:cubicBezTo>
                <a:cubicBezTo>
                  <a:pt x="486" y="980"/>
                  <a:pt x="486" y="980"/>
                  <a:pt x="486" y="980"/>
                </a:cubicBezTo>
                <a:cubicBezTo>
                  <a:pt x="489" y="979"/>
                  <a:pt x="489" y="979"/>
                  <a:pt x="489" y="979"/>
                </a:cubicBezTo>
                <a:cubicBezTo>
                  <a:pt x="490" y="978"/>
                  <a:pt x="490" y="978"/>
                  <a:pt x="490" y="978"/>
                </a:cubicBezTo>
                <a:cubicBezTo>
                  <a:pt x="485" y="978"/>
                  <a:pt x="485" y="978"/>
                  <a:pt x="485" y="978"/>
                </a:cubicBezTo>
                <a:cubicBezTo>
                  <a:pt x="484" y="976"/>
                  <a:pt x="484" y="976"/>
                  <a:pt x="484" y="976"/>
                </a:cubicBezTo>
                <a:cubicBezTo>
                  <a:pt x="477" y="978"/>
                  <a:pt x="477" y="978"/>
                  <a:pt x="477" y="978"/>
                </a:cubicBezTo>
                <a:cubicBezTo>
                  <a:pt x="475" y="978"/>
                  <a:pt x="475" y="978"/>
                  <a:pt x="475" y="978"/>
                </a:cubicBezTo>
                <a:cubicBezTo>
                  <a:pt x="470" y="981"/>
                  <a:pt x="470" y="981"/>
                  <a:pt x="470" y="981"/>
                </a:cubicBezTo>
                <a:cubicBezTo>
                  <a:pt x="469" y="980"/>
                  <a:pt x="469" y="980"/>
                  <a:pt x="469" y="980"/>
                </a:cubicBezTo>
                <a:cubicBezTo>
                  <a:pt x="465" y="981"/>
                  <a:pt x="465" y="981"/>
                  <a:pt x="465" y="981"/>
                </a:cubicBezTo>
                <a:cubicBezTo>
                  <a:pt x="465" y="981"/>
                  <a:pt x="469" y="978"/>
                  <a:pt x="463" y="980"/>
                </a:cubicBezTo>
                <a:cubicBezTo>
                  <a:pt x="466" y="975"/>
                  <a:pt x="466" y="975"/>
                  <a:pt x="466" y="975"/>
                </a:cubicBezTo>
                <a:cubicBezTo>
                  <a:pt x="462" y="976"/>
                  <a:pt x="462" y="976"/>
                  <a:pt x="462" y="976"/>
                </a:cubicBezTo>
                <a:cubicBezTo>
                  <a:pt x="460" y="981"/>
                  <a:pt x="460" y="981"/>
                  <a:pt x="460" y="981"/>
                </a:cubicBezTo>
                <a:cubicBezTo>
                  <a:pt x="453" y="978"/>
                  <a:pt x="473" y="980"/>
                  <a:pt x="453" y="981"/>
                </a:cubicBezTo>
                <a:cubicBezTo>
                  <a:pt x="448" y="979"/>
                  <a:pt x="448" y="979"/>
                  <a:pt x="448" y="979"/>
                </a:cubicBezTo>
                <a:cubicBezTo>
                  <a:pt x="447" y="977"/>
                  <a:pt x="447" y="977"/>
                  <a:pt x="447" y="977"/>
                </a:cubicBezTo>
                <a:cubicBezTo>
                  <a:pt x="438" y="978"/>
                  <a:pt x="438" y="978"/>
                  <a:pt x="438" y="978"/>
                </a:cubicBezTo>
                <a:cubicBezTo>
                  <a:pt x="440" y="979"/>
                  <a:pt x="440" y="979"/>
                  <a:pt x="440" y="979"/>
                </a:cubicBezTo>
                <a:cubicBezTo>
                  <a:pt x="447" y="979"/>
                  <a:pt x="447" y="979"/>
                  <a:pt x="447" y="979"/>
                </a:cubicBezTo>
                <a:cubicBezTo>
                  <a:pt x="443" y="983"/>
                  <a:pt x="443" y="983"/>
                  <a:pt x="443" y="983"/>
                </a:cubicBezTo>
                <a:cubicBezTo>
                  <a:pt x="436" y="984"/>
                  <a:pt x="436" y="984"/>
                  <a:pt x="436" y="984"/>
                </a:cubicBezTo>
                <a:cubicBezTo>
                  <a:pt x="437" y="983"/>
                  <a:pt x="437" y="983"/>
                  <a:pt x="437" y="983"/>
                </a:cubicBezTo>
                <a:cubicBezTo>
                  <a:pt x="434" y="982"/>
                  <a:pt x="434" y="982"/>
                  <a:pt x="434" y="982"/>
                </a:cubicBezTo>
                <a:cubicBezTo>
                  <a:pt x="428" y="983"/>
                  <a:pt x="428" y="983"/>
                  <a:pt x="428" y="983"/>
                </a:cubicBezTo>
                <a:cubicBezTo>
                  <a:pt x="420" y="983"/>
                  <a:pt x="420" y="983"/>
                  <a:pt x="420" y="983"/>
                </a:cubicBezTo>
                <a:cubicBezTo>
                  <a:pt x="412" y="982"/>
                  <a:pt x="412" y="982"/>
                  <a:pt x="412" y="982"/>
                </a:cubicBezTo>
                <a:cubicBezTo>
                  <a:pt x="402" y="984"/>
                  <a:pt x="402" y="984"/>
                  <a:pt x="402" y="984"/>
                </a:cubicBezTo>
                <a:cubicBezTo>
                  <a:pt x="399" y="983"/>
                  <a:pt x="399" y="983"/>
                  <a:pt x="399" y="983"/>
                </a:cubicBezTo>
                <a:cubicBezTo>
                  <a:pt x="397" y="984"/>
                  <a:pt x="397" y="984"/>
                  <a:pt x="397" y="984"/>
                </a:cubicBezTo>
                <a:cubicBezTo>
                  <a:pt x="389" y="984"/>
                  <a:pt x="389" y="984"/>
                  <a:pt x="389" y="984"/>
                </a:cubicBezTo>
                <a:cubicBezTo>
                  <a:pt x="391" y="985"/>
                  <a:pt x="393" y="984"/>
                  <a:pt x="394" y="983"/>
                </a:cubicBezTo>
                <a:cubicBezTo>
                  <a:pt x="392" y="982"/>
                  <a:pt x="400" y="981"/>
                  <a:pt x="391" y="981"/>
                </a:cubicBezTo>
                <a:cubicBezTo>
                  <a:pt x="391" y="982"/>
                  <a:pt x="391" y="982"/>
                  <a:pt x="391" y="982"/>
                </a:cubicBezTo>
                <a:cubicBezTo>
                  <a:pt x="390" y="981"/>
                  <a:pt x="398" y="978"/>
                  <a:pt x="384" y="982"/>
                </a:cubicBezTo>
                <a:cubicBezTo>
                  <a:pt x="379" y="981"/>
                  <a:pt x="379" y="981"/>
                  <a:pt x="379" y="981"/>
                </a:cubicBezTo>
                <a:cubicBezTo>
                  <a:pt x="378" y="981"/>
                  <a:pt x="383" y="979"/>
                  <a:pt x="377" y="982"/>
                </a:cubicBezTo>
                <a:cubicBezTo>
                  <a:pt x="379" y="985"/>
                  <a:pt x="379" y="985"/>
                  <a:pt x="379" y="985"/>
                </a:cubicBezTo>
                <a:cubicBezTo>
                  <a:pt x="377" y="986"/>
                  <a:pt x="377" y="986"/>
                  <a:pt x="377" y="986"/>
                </a:cubicBezTo>
                <a:cubicBezTo>
                  <a:pt x="375" y="986"/>
                  <a:pt x="375" y="986"/>
                  <a:pt x="375" y="986"/>
                </a:cubicBezTo>
                <a:cubicBezTo>
                  <a:pt x="374" y="984"/>
                  <a:pt x="374" y="984"/>
                  <a:pt x="374" y="984"/>
                </a:cubicBezTo>
                <a:cubicBezTo>
                  <a:pt x="376" y="981"/>
                  <a:pt x="385" y="985"/>
                  <a:pt x="367" y="987"/>
                </a:cubicBezTo>
                <a:cubicBezTo>
                  <a:pt x="364" y="988"/>
                  <a:pt x="364" y="988"/>
                  <a:pt x="364" y="988"/>
                </a:cubicBezTo>
                <a:cubicBezTo>
                  <a:pt x="361" y="988"/>
                  <a:pt x="361" y="988"/>
                  <a:pt x="361" y="988"/>
                </a:cubicBezTo>
                <a:cubicBezTo>
                  <a:pt x="363" y="987"/>
                  <a:pt x="363" y="987"/>
                  <a:pt x="363" y="987"/>
                </a:cubicBezTo>
                <a:cubicBezTo>
                  <a:pt x="356" y="984"/>
                  <a:pt x="356" y="984"/>
                  <a:pt x="356" y="984"/>
                </a:cubicBezTo>
                <a:cubicBezTo>
                  <a:pt x="353" y="984"/>
                  <a:pt x="353" y="984"/>
                  <a:pt x="353" y="984"/>
                </a:cubicBezTo>
                <a:cubicBezTo>
                  <a:pt x="353" y="983"/>
                  <a:pt x="353" y="983"/>
                  <a:pt x="353" y="983"/>
                </a:cubicBezTo>
                <a:cubicBezTo>
                  <a:pt x="355" y="982"/>
                  <a:pt x="355" y="982"/>
                  <a:pt x="355" y="982"/>
                </a:cubicBezTo>
                <a:cubicBezTo>
                  <a:pt x="352" y="981"/>
                  <a:pt x="352" y="981"/>
                  <a:pt x="352" y="981"/>
                </a:cubicBezTo>
                <a:cubicBezTo>
                  <a:pt x="351" y="984"/>
                  <a:pt x="351" y="984"/>
                  <a:pt x="351" y="984"/>
                </a:cubicBezTo>
                <a:cubicBezTo>
                  <a:pt x="350" y="984"/>
                  <a:pt x="353" y="983"/>
                  <a:pt x="349" y="983"/>
                </a:cubicBezTo>
                <a:cubicBezTo>
                  <a:pt x="350" y="982"/>
                  <a:pt x="350" y="982"/>
                  <a:pt x="350" y="982"/>
                </a:cubicBezTo>
                <a:cubicBezTo>
                  <a:pt x="350" y="981"/>
                  <a:pt x="350" y="981"/>
                  <a:pt x="350" y="981"/>
                </a:cubicBezTo>
                <a:cubicBezTo>
                  <a:pt x="346" y="983"/>
                  <a:pt x="346" y="983"/>
                  <a:pt x="346" y="983"/>
                </a:cubicBezTo>
                <a:cubicBezTo>
                  <a:pt x="347" y="981"/>
                  <a:pt x="347" y="981"/>
                  <a:pt x="347" y="981"/>
                </a:cubicBezTo>
                <a:cubicBezTo>
                  <a:pt x="342" y="982"/>
                  <a:pt x="342" y="982"/>
                  <a:pt x="342" y="982"/>
                </a:cubicBezTo>
                <a:cubicBezTo>
                  <a:pt x="341" y="984"/>
                  <a:pt x="341" y="984"/>
                  <a:pt x="341" y="984"/>
                </a:cubicBezTo>
                <a:cubicBezTo>
                  <a:pt x="338" y="983"/>
                  <a:pt x="346" y="980"/>
                  <a:pt x="339" y="982"/>
                </a:cubicBezTo>
                <a:cubicBezTo>
                  <a:pt x="337" y="985"/>
                  <a:pt x="337" y="985"/>
                  <a:pt x="337" y="985"/>
                </a:cubicBezTo>
                <a:cubicBezTo>
                  <a:pt x="337" y="984"/>
                  <a:pt x="337" y="984"/>
                  <a:pt x="337" y="984"/>
                </a:cubicBezTo>
                <a:cubicBezTo>
                  <a:pt x="335" y="986"/>
                  <a:pt x="335" y="986"/>
                  <a:pt x="335" y="986"/>
                </a:cubicBezTo>
                <a:cubicBezTo>
                  <a:pt x="337" y="983"/>
                  <a:pt x="337" y="983"/>
                  <a:pt x="337" y="983"/>
                </a:cubicBezTo>
                <a:cubicBezTo>
                  <a:pt x="334" y="980"/>
                  <a:pt x="334" y="980"/>
                  <a:pt x="334" y="980"/>
                </a:cubicBezTo>
                <a:cubicBezTo>
                  <a:pt x="331" y="982"/>
                  <a:pt x="331" y="982"/>
                  <a:pt x="331" y="982"/>
                </a:cubicBezTo>
                <a:cubicBezTo>
                  <a:pt x="330" y="983"/>
                  <a:pt x="330" y="983"/>
                  <a:pt x="332" y="983"/>
                </a:cubicBezTo>
                <a:cubicBezTo>
                  <a:pt x="332" y="984"/>
                  <a:pt x="332" y="984"/>
                  <a:pt x="331" y="984"/>
                </a:cubicBezTo>
                <a:cubicBezTo>
                  <a:pt x="329" y="983"/>
                  <a:pt x="329" y="983"/>
                  <a:pt x="329" y="983"/>
                </a:cubicBezTo>
                <a:cubicBezTo>
                  <a:pt x="327" y="984"/>
                  <a:pt x="327" y="984"/>
                  <a:pt x="327" y="984"/>
                </a:cubicBezTo>
                <a:cubicBezTo>
                  <a:pt x="327" y="986"/>
                  <a:pt x="327" y="986"/>
                  <a:pt x="327" y="986"/>
                </a:cubicBezTo>
                <a:cubicBezTo>
                  <a:pt x="327" y="987"/>
                  <a:pt x="327" y="987"/>
                  <a:pt x="327" y="987"/>
                </a:cubicBezTo>
                <a:cubicBezTo>
                  <a:pt x="325" y="987"/>
                  <a:pt x="325" y="987"/>
                  <a:pt x="325" y="987"/>
                </a:cubicBezTo>
                <a:cubicBezTo>
                  <a:pt x="325" y="983"/>
                  <a:pt x="325" y="983"/>
                  <a:pt x="325" y="983"/>
                </a:cubicBezTo>
                <a:cubicBezTo>
                  <a:pt x="321" y="982"/>
                  <a:pt x="321" y="982"/>
                  <a:pt x="321" y="982"/>
                </a:cubicBezTo>
                <a:cubicBezTo>
                  <a:pt x="327" y="981"/>
                  <a:pt x="327" y="981"/>
                  <a:pt x="327" y="981"/>
                </a:cubicBezTo>
                <a:cubicBezTo>
                  <a:pt x="327" y="978"/>
                  <a:pt x="319" y="986"/>
                  <a:pt x="328" y="978"/>
                </a:cubicBezTo>
                <a:cubicBezTo>
                  <a:pt x="327" y="978"/>
                  <a:pt x="327" y="978"/>
                  <a:pt x="327" y="978"/>
                </a:cubicBezTo>
                <a:cubicBezTo>
                  <a:pt x="325" y="975"/>
                  <a:pt x="325" y="975"/>
                  <a:pt x="325" y="975"/>
                </a:cubicBezTo>
                <a:cubicBezTo>
                  <a:pt x="325" y="973"/>
                  <a:pt x="325" y="973"/>
                  <a:pt x="325" y="973"/>
                </a:cubicBezTo>
                <a:cubicBezTo>
                  <a:pt x="323" y="972"/>
                  <a:pt x="323" y="972"/>
                  <a:pt x="323" y="972"/>
                </a:cubicBezTo>
                <a:cubicBezTo>
                  <a:pt x="319" y="975"/>
                  <a:pt x="319" y="975"/>
                  <a:pt x="319" y="975"/>
                </a:cubicBezTo>
                <a:cubicBezTo>
                  <a:pt x="314" y="976"/>
                  <a:pt x="314" y="976"/>
                  <a:pt x="314" y="976"/>
                </a:cubicBezTo>
                <a:cubicBezTo>
                  <a:pt x="314" y="973"/>
                  <a:pt x="314" y="973"/>
                  <a:pt x="314" y="973"/>
                </a:cubicBezTo>
                <a:cubicBezTo>
                  <a:pt x="312" y="970"/>
                  <a:pt x="312" y="970"/>
                  <a:pt x="312" y="970"/>
                </a:cubicBezTo>
                <a:cubicBezTo>
                  <a:pt x="313" y="968"/>
                  <a:pt x="313" y="968"/>
                  <a:pt x="313" y="968"/>
                </a:cubicBezTo>
                <a:cubicBezTo>
                  <a:pt x="317" y="967"/>
                  <a:pt x="317" y="967"/>
                  <a:pt x="317" y="967"/>
                </a:cubicBezTo>
                <a:cubicBezTo>
                  <a:pt x="315" y="965"/>
                  <a:pt x="315" y="965"/>
                  <a:pt x="315" y="965"/>
                </a:cubicBezTo>
                <a:cubicBezTo>
                  <a:pt x="314" y="966"/>
                  <a:pt x="314" y="966"/>
                  <a:pt x="314" y="966"/>
                </a:cubicBezTo>
                <a:cubicBezTo>
                  <a:pt x="314" y="962"/>
                  <a:pt x="314" y="962"/>
                  <a:pt x="314" y="962"/>
                </a:cubicBezTo>
                <a:cubicBezTo>
                  <a:pt x="312" y="963"/>
                  <a:pt x="312" y="963"/>
                  <a:pt x="312" y="963"/>
                </a:cubicBezTo>
                <a:cubicBezTo>
                  <a:pt x="311" y="961"/>
                  <a:pt x="323" y="976"/>
                  <a:pt x="314" y="955"/>
                </a:cubicBezTo>
                <a:cubicBezTo>
                  <a:pt x="313" y="955"/>
                  <a:pt x="313" y="955"/>
                  <a:pt x="313" y="955"/>
                </a:cubicBezTo>
                <a:cubicBezTo>
                  <a:pt x="310" y="957"/>
                  <a:pt x="310" y="957"/>
                  <a:pt x="310" y="957"/>
                </a:cubicBezTo>
                <a:cubicBezTo>
                  <a:pt x="307" y="954"/>
                  <a:pt x="307" y="954"/>
                  <a:pt x="307" y="954"/>
                </a:cubicBezTo>
                <a:cubicBezTo>
                  <a:pt x="304" y="955"/>
                  <a:pt x="304" y="955"/>
                  <a:pt x="304" y="955"/>
                </a:cubicBezTo>
                <a:cubicBezTo>
                  <a:pt x="301" y="958"/>
                  <a:pt x="301" y="958"/>
                  <a:pt x="301" y="958"/>
                </a:cubicBezTo>
                <a:cubicBezTo>
                  <a:pt x="301" y="959"/>
                  <a:pt x="297" y="958"/>
                  <a:pt x="302" y="960"/>
                </a:cubicBezTo>
                <a:cubicBezTo>
                  <a:pt x="300" y="960"/>
                  <a:pt x="300" y="960"/>
                  <a:pt x="300" y="960"/>
                </a:cubicBezTo>
                <a:cubicBezTo>
                  <a:pt x="301" y="962"/>
                  <a:pt x="301" y="962"/>
                  <a:pt x="301" y="962"/>
                </a:cubicBezTo>
                <a:cubicBezTo>
                  <a:pt x="300" y="965"/>
                  <a:pt x="300" y="965"/>
                  <a:pt x="300" y="965"/>
                </a:cubicBezTo>
                <a:cubicBezTo>
                  <a:pt x="297" y="964"/>
                  <a:pt x="297" y="964"/>
                  <a:pt x="297" y="964"/>
                </a:cubicBezTo>
                <a:cubicBezTo>
                  <a:pt x="296" y="961"/>
                  <a:pt x="296" y="961"/>
                  <a:pt x="296" y="961"/>
                </a:cubicBezTo>
                <a:cubicBezTo>
                  <a:pt x="297" y="958"/>
                  <a:pt x="297" y="958"/>
                  <a:pt x="297" y="958"/>
                </a:cubicBezTo>
                <a:cubicBezTo>
                  <a:pt x="296" y="955"/>
                  <a:pt x="296" y="955"/>
                  <a:pt x="296" y="955"/>
                </a:cubicBezTo>
                <a:cubicBezTo>
                  <a:pt x="294" y="953"/>
                  <a:pt x="294" y="953"/>
                  <a:pt x="294" y="953"/>
                </a:cubicBezTo>
                <a:cubicBezTo>
                  <a:pt x="288" y="954"/>
                  <a:pt x="288" y="954"/>
                  <a:pt x="288" y="954"/>
                </a:cubicBezTo>
                <a:cubicBezTo>
                  <a:pt x="285" y="956"/>
                  <a:pt x="285" y="956"/>
                  <a:pt x="285" y="956"/>
                </a:cubicBezTo>
                <a:cubicBezTo>
                  <a:pt x="282" y="951"/>
                  <a:pt x="282" y="951"/>
                  <a:pt x="282" y="951"/>
                </a:cubicBezTo>
                <a:cubicBezTo>
                  <a:pt x="284" y="952"/>
                  <a:pt x="278" y="954"/>
                  <a:pt x="285" y="950"/>
                </a:cubicBezTo>
                <a:cubicBezTo>
                  <a:pt x="285" y="952"/>
                  <a:pt x="285" y="952"/>
                  <a:pt x="285" y="952"/>
                </a:cubicBezTo>
                <a:cubicBezTo>
                  <a:pt x="287" y="954"/>
                  <a:pt x="287" y="954"/>
                  <a:pt x="287" y="954"/>
                </a:cubicBezTo>
                <a:cubicBezTo>
                  <a:pt x="289" y="952"/>
                  <a:pt x="289" y="952"/>
                  <a:pt x="289" y="952"/>
                </a:cubicBezTo>
                <a:cubicBezTo>
                  <a:pt x="289" y="950"/>
                  <a:pt x="280" y="957"/>
                  <a:pt x="294" y="952"/>
                </a:cubicBezTo>
                <a:cubicBezTo>
                  <a:pt x="292" y="950"/>
                  <a:pt x="292" y="950"/>
                  <a:pt x="292" y="950"/>
                </a:cubicBezTo>
                <a:cubicBezTo>
                  <a:pt x="295" y="951"/>
                  <a:pt x="278" y="953"/>
                  <a:pt x="298" y="950"/>
                </a:cubicBezTo>
                <a:cubicBezTo>
                  <a:pt x="301" y="946"/>
                  <a:pt x="301" y="946"/>
                  <a:pt x="301" y="946"/>
                </a:cubicBezTo>
                <a:cubicBezTo>
                  <a:pt x="305" y="946"/>
                  <a:pt x="305" y="946"/>
                  <a:pt x="305" y="946"/>
                </a:cubicBezTo>
                <a:cubicBezTo>
                  <a:pt x="306" y="945"/>
                  <a:pt x="306" y="945"/>
                  <a:pt x="306" y="945"/>
                </a:cubicBezTo>
                <a:cubicBezTo>
                  <a:pt x="301" y="944"/>
                  <a:pt x="301" y="944"/>
                  <a:pt x="301" y="944"/>
                </a:cubicBezTo>
                <a:cubicBezTo>
                  <a:pt x="305" y="942"/>
                  <a:pt x="305" y="942"/>
                  <a:pt x="305" y="942"/>
                </a:cubicBezTo>
                <a:cubicBezTo>
                  <a:pt x="315" y="938"/>
                  <a:pt x="315" y="938"/>
                  <a:pt x="315" y="938"/>
                </a:cubicBezTo>
                <a:cubicBezTo>
                  <a:pt x="310" y="937"/>
                  <a:pt x="310" y="937"/>
                  <a:pt x="310" y="937"/>
                </a:cubicBezTo>
                <a:cubicBezTo>
                  <a:pt x="311" y="934"/>
                  <a:pt x="311" y="934"/>
                  <a:pt x="311" y="934"/>
                </a:cubicBezTo>
                <a:cubicBezTo>
                  <a:pt x="314" y="933"/>
                  <a:pt x="314" y="933"/>
                  <a:pt x="314" y="933"/>
                </a:cubicBezTo>
                <a:cubicBezTo>
                  <a:pt x="319" y="931"/>
                  <a:pt x="319" y="931"/>
                  <a:pt x="319" y="931"/>
                </a:cubicBezTo>
                <a:cubicBezTo>
                  <a:pt x="318" y="927"/>
                  <a:pt x="318" y="927"/>
                  <a:pt x="318" y="927"/>
                </a:cubicBezTo>
                <a:cubicBezTo>
                  <a:pt x="321" y="926"/>
                  <a:pt x="321" y="926"/>
                  <a:pt x="321" y="926"/>
                </a:cubicBezTo>
                <a:cubicBezTo>
                  <a:pt x="323" y="928"/>
                  <a:pt x="323" y="928"/>
                  <a:pt x="323" y="928"/>
                </a:cubicBezTo>
                <a:cubicBezTo>
                  <a:pt x="331" y="925"/>
                  <a:pt x="331" y="925"/>
                  <a:pt x="331" y="925"/>
                </a:cubicBezTo>
                <a:cubicBezTo>
                  <a:pt x="331" y="926"/>
                  <a:pt x="319" y="928"/>
                  <a:pt x="337" y="926"/>
                </a:cubicBezTo>
                <a:cubicBezTo>
                  <a:pt x="336" y="924"/>
                  <a:pt x="336" y="924"/>
                  <a:pt x="336" y="924"/>
                </a:cubicBezTo>
                <a:cubicBezTo>
                  <a:pt x="337" y="924"/>
                  <a:pt x="335" y="928"/>
                  <a:pt x="337" y="923"/>
                </a:cubicBezTo>
                <a:cubicBezTo>
                  <a:pt x="332" y="924"/>
                  <a:pt x="332" y="924"/>
                  <a:pt x="332" y="924"/>
                </a:cubicBezTo>
                <a:cubicBezTo>
                  <a:pt x="332" y="921"/>
                  <a:pt x="332" y="921"/>
                  <a:pt x="332" y="921"/>
                </a:cubicBezTo>
                <a:cubicBezTo>
                  <a:pt x="335" y="921"/>
                  <a:pt x="335" y="921"/>
                  <a:pt x="335" y="921"/>
                </a:cubicBezTo>
                <a:cubicBezTo>
                  <a:pt x="335" y="919"/>
                  <a:pt x="335" y="919"/>
                  <a:pt x="335" y="919"/>
                </a:cubicBezTo>
                <a:cubicBezTo>
                  <a:pt x="336" y="918"/>
                  <a:pt x="336" y="918"/>
                  <a:pt x="336" y="918"/>
                </a:cubicBezTo>
                <a:cubicBezTo>
                  <a:pt x="335" y="916"/>
                  <a:pt x="335" y="916"/>
                  <a:pt x="335" y="916"/>
                </a:cubicBezTo>
                <a:cubicBezTo>
                  <a:pt x="331" y="916"/>
                  <a:pt x="331" y="916"/>
                  <a:pt x="331" y="916"/>
                </a:cubicBezTo>
                <a:cubicBezTo>
                  <a:pt x="332" y="914"/>
                  <a:pt x="332" y="914"/>
                  <a:pt x="332" y="914"/>
                </a:cubicBezTo>
                <a:cubicBezTo>
                  <a:pt x="326" y="908"/>
                  <a:pt x="326" y="908"/>
                  <a:pt x="326" y="908"/>
                </a:cubicBezTo>
                <a:cubicBezTo>
                  <a:pt x="325" y="908"/>
                  <a:pt x="331" y="908"/>
                  <a:pt x="324" y="910"/>
                </a:cubicBezTo>
                <a:cubicBezTo>
                  <a:pt x="325" y="908"/>
                  <a:pt x="325" y="908"/>
                  <a:pt x="325" y="908"/>
                </a:cubicBezTo>
                <a:cubicBezTo>
                  <a:pt x="318" y="906"/>
                  <a:pt x="318" y="906"/>
                  <a:pt x="318" y="906"/>
                </a:cubicBezTo>
                <a:cubicBezTo>
                  <a:pt x="316" y="909"/>
                  <a:pt x="316" y="909"/>
                  <a:pt x="316" y="909"/>
                </a:cubicBezTo>
                <a:cubicBezTo>
                  <a:pt x="314" y="907"/>
                  <a:pt x="314" y="907"/>
                  <a:pt x="314" y="907"/>
                </a:cubicBezTo>
                <a:cubicBezTo>
                  <a:pt x="315" y="907"/>
                  <a:pt x="315" y="910"/>
                  <a:pt x="316" y="906"/>
                </a:cubicBezTo>
                <a:cubicBezTo>
                  <a:pt x="313" y="906"/>
                  <a:pt x="313" y="906"/>
                  <a:pt x="313" y="906"/>
                </a:cubicBezTo>
                <a:cubicBezTo>
                  <a:pt x="313" y="907"/>
                  <a:pt x="310" y="907"/>
                  <a:pt x="311" y="908"/>
                </a:cubicBezTo>
                <a:cubicBezTo>
                  <a:pt x="310" y="910"/>
                  <a:pt x="310" y="910"/>
                  <a:pt x="310" y="910"/>
                </a:cubicBezTo>
                <a:cubicBezTo>
                  <a:pt x="310" y="907"/>
                  <a:pt x="310" y="907"/>
                  <a:pt x="310" y="907"/>
                </a:cubicBezTo>
                <a:cubicBezTo>
                  <a:pt x="304" y="905"/>
                  <a:pt x="304" y="905"/>
                  <a:pt x="304" y="905"/>
                </a:cubicBezTo>
                <a:cubicBezTo>
                  <a:pt x="303" y="909"/>
                  <a:pt x="300" y="903"/>
                  <a:pt x="297" y="909"/>
                </a:cubicBezTo>
                <a:cubicBezTo>
                  <a:pt x="295" y="908"/>
                  <a:pt x="295" y="908"/>
                  <a:pt x="295" y="908"/>
                </a:cubicBezTo>
                <a:cubicBezTo>
                  <a:pt x="291" y="912"/>
                  <a:pt x="291" y="912"/>
                  <a:pt x="291" y="912"/>
                </a:cubicBezTo>
                <a:cubicBezTo>
                  <a:pt x="285" y="911"/>
                  <a:pt x="285" y="911"/>
                  <a:pt x="285" y="911"/>
                </a:cubicBezTo>
                <a:cubicBezTo>
                  <a:pt x="287" y="911"/>
                  <a:pt x="287" y="911"/>
                  <a:pt x="287" y="911"/>
                </a:cubicBezTo>
                <a:cubicBezTo>
                  <a:pt x="287" y="909"/>
                  <a:pt x="287" y="909"/>
                  <a:pt x="287" y="909"/>
                </a:cubicBezTo>
                <a:cubicBezTo>
                  <a:pt x="288" y="907"/>
                  <a:pt x="275" y="916"/>
                  <a:pt x="293" y="908"/>
                </a:cubicBezTo>
                <a:cubicBezTo>
                  <a:pt x="291" y="906"/>
                  <a:pt x="291" y="906"/>
                  <a:pt x="291" y="906"/>
                </a:cubicBezTo>
                <a:cubicBezTo>
                  <a:pt x="287" y="910"/>
                  <a:pt x="290" y="901"/>
                  <a:pt x="282" y="909"/>
                </a:cubicBezTo>
                <a:cubicBezTo>
                  <a:pt x="282" y="908"/>
                  <a:pt x="282" y="908"/>
                  <a:pt x="282" y="908"/>
                </a:cubicBezTo>
                <a:cubicBezTo>
                  <a:pt x="286" y="905"/>
                  <a:pt x="286" y="905"/>
                  <a:pt x="286" y="905"/>
                </a:cubicBezTo>
                <a:cubicBezTo>
                  <a:pt x="286" y="905"/>
                  <a:pt x="286" y="905"/>
                  <a:pt x="286" y="905"/>
                </a:cubicBezTo>
                <a:cubicBezTo>
                  <a:pt x="290" y="906"/>
                  <a:pt x="290" y="906"/>
                  <a:pt x="290" y="906"/>
                </a:cubicBezTo>
                <a:cubicBezTo>
                  <a:pt x="295" y="903"/>
                  <a:pt x="295" y="903"/>
                  <a:pt x="295" y="903"/>
                </a:cubicBezTo>
                <a:cubicBezTo>
                  <a:pt x="292" y="899"/>
                  <a:pt x="292" y="899"/>
                  <a:pt x="292" y="899"/>
                </a:cubicBezTo>
                <a:cubicBezTo>
                  <a:pt x="294" y="897"/>
                  <a:pt x="294" y="897"/>
                  <a:pt x="294" y="897"/>
                </a:cubicBezTo>
                <a:cubicBezTo>
                  <a:pt x="293" y="899"/>
                  <a:pt x="293" y="899"/>
                  <a:pt x="293" y="899"/>
                </a:cubicBezTo>
                <a:cubicBezTo>
                  <a:pt x="294" y="900"/>
                  <a:pt x="294" y="900"/>
                  <a:pt x="294" y="900"/>
                </a:cubicBezTo>
                <a:cubicBezTo>
                  <a:pt x="301" y="897"/>
                  <a:pt x="301" y="897"/>
                  <a:pt x="301" y="897"/>
                </a:cubicBezTo>
                <a:cubicBezTo>
                  <a:pt x="304" y="898"/>
                  <a:pt x="304" y="898"/>
                  <a:pt x="304" y="898"/>
                </a:cubicBezTo>
                <a:cubicBezTo>
                  <a:pt x="312" y="894"/>
                  <a:pt x="312" y="894"/>
                  <a:pt x="312" y="894"/>
                </a:cubicBezTo>
                <a:cubicBezTo>
                  <a:pt x="311" y="894"/>
                  <a:pt x="311" y="894"/>
                  <a:pt x="311" y="894"/>
                </a:cubicBezTo>
                <a:cubicBezTo>
                  <a:pt x="309" y="892"/>
                  <a:pt x="309" y="892"/>
                  <a:pt x="309" y="892"/>
                </a:cubicBezTo>
                <a:cubicBezTo>
                  <a:pt x="309" y="893"/>
                  <a:pt x="311" y="889"/>
                  <a:pt x="308" y="893"/>
                </a:cubicBezTo>
                <a:cubicBezTo>
                  <a:pt x="307" y="893"/>
                  <a:pt x="307" y="893"/>
                  <a:pt x="307" y="893"/>
                </a:cubicBezTo>
                <a:cubicBezTo>
                  <a:pt x="306" y="891"/>
                  <a:pt x="320" y="898"/>
                  <a:pt x="303" y="889"/>
                </a:cubicBezTo>
                <a:cubicBezTo>
                  <a:pt x="303" y="887"/>
                  <a:pt x="303" y="887"/>
                  <a:pt x="303" y="887"/>
                </a:cubicBezTo>
                <a:cubicBezTo>
                  <a:pt x="303" y="887"/>
                  <a:pt x="302" y="886"/>
                  <a:pt x="304" y="886"/>
                </a:cubicBezTo>
                <a:cubicBezTo>
                  <a:pt x="300" y="885"/>
                  <a:pt x="300" y="885"/>
                  <a:pt x="300" y="885"/>
                </a:cubicBezTo>
                <a:cubicBezTo>
                  <a:pt x="300" y="884"/>
                  <a:pt x="300" y="884"/>
                  <a:pt x="300" y="884"/>
                </a:cubicBezTo>
                <a:cubicBezTo>
                  <a:pt x="298" y="883"/>
                  <a:pt x="298" y="883"/>
                  <a:pt x="298" y="883"/>
                </a:cubicBezTo>
                <a:cubicBezTo>
                  <a:pt x="297" y="883"/>
                  <a:pt x="303" y="880"/>
                  <a:pt x="296" y="884"/>
                </a:cubicBezTo>
                <a:cubicBezTo>
                  <a:pt x="297" y="885"/>
                  <a:pt x="297" y="883"/>
                  <a:pt x="298" y="885"/>
                </a:cubicBezTo>
                <a:cubicBezTo>
                  <a:pt x="295" y="886"/>
                  <a:pt x="295" y="886"/>
                  <a:pt x="295" y="886"/>
                </a:cubicBezTo>
                <a:cubicBezTo>
                  <a:pt x="298" y="887"/>
                  <a:pt x="298" y="887"/>
                  <a:pt x="298" y="887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1" y="892"/>
                  <a:pt x="291" y="892"/>
                  <a:pt x="291" y="892"/>
                </a:cubicBezTo>
                <a:cubicBezTo>
                  <a:pt x="291" y="892"/>
                  <a:pt x="295" y="889"/>
                  <a:pt x="291" y="894"/>
                </a:cubicBezTo>
                <a:cubicBezTo>
                  <a:pt x="289" y="893"/>
                  <a:pt x="289" y="893"/>
                  <a:pt x="289" y="893"/>
                </a:cubicBezTo>
                <a:cubicBezTo>
                  <a:pt x="294" y="887"/>
                  <a:pt x="294" y="887"/>
                  <a:pt x="294" y="887"/>
                </a:cubicBezTo>
                <a:cubicBezTo>
                  <a:pt x="292" y="887"/>
                  <a:pt x="297" y="885"/>
                  <a:pt x="291" y="886"/>
                </a:cubicBezTo>
                <a:cubicBezTo>
                  <a:pt x="291" y="888"/>
                  <a:pt x="291" y="888"/>
                  <a:pt x="291" y="888"/>
                </a:cubicBezTo>
                <a:cubicBezTo>
                  <a:pt x="289" y="885"/>
                  <a:pt x="289" y="885"/>
                  <a:pt x="289" y="885"/>
                </a:cubicBezTo>
                <a:cubicBezTo>
                  <a:pt x="286" y="885"/>
                  <a:pt x="299" y="879"/>
                  <a:pt x="285" y="888"/>
                </a:cubicBezTo>
                <a:cubicBezTo>
                  <a:pt x="285" y="889"/>
                  <a:pt x="285" y="889"/>
                  <a:pt x="285" y="889"/>
                </a:cubicBezTo>
                <a:cubicBezTo>
                  <a:pt x="287" y="889"/>
                  <a:pt x="287" y="889"/>
                  <a:pt x="287" y="889"/>
                </a:cubicBezTo>
                <a:cubicBezTo>
                  <a:pt x="279" y="895"/>
                  <a:pt x="279" y="895"/>
                  <a:pt x="279" y="895"/>
                </a:cubicBezTo>
                <a:cubicBezTo>
                  <a:pt x="284" y="889"/>
                  <a:pt x="284" y="889"/>
                  <a:pt x="284" y="889"/>
                </a:cubicBezTo>
                <a:cubicBezTo>
                  <a:pt x="281" y="889"/>
                  <a:pt x="281" y="889"/>
                  <a:pt x="281" y="889"/>
                </a:cubicBezTo>
                <a:cubicBezTo>
                  <a:pt x="286" y="890"/>
                  <a:pt x="279" y="887"/>
                  <a:pt x="285" y="885"/>
                </a:cubicBezTo>
                <a:cubicBezTo>
                  <a:pt x="283" y="884"/>
                  <a:pt x="283" y="884"/>
                  <a:pt x="283" y="884"/>
                </a:cubicBezTo>
                <a:cubicBezTo>
                  <a:pt x="287" y="883"/>
                  <a:pt x="287" y="883"/>
                  <a:pt x="287" y="883"/>
                </a:cubicBezTo>
                <a:cubicBezTo>
                  <a:pt x="288" y="883"/>
                  <a:pt x="289" y="882"/>
                  <a:pt x="288" y="884"/>
                </a:cubicBezTo>
                <a:cubicBezTo>
                  <a:pt x="289" y="883"/>
                  <a:pt x="289" y="883"/>
                  <a:pt x="289" y="883"/>
                </a:cubicBezTo>
                <a:cubicBezTo>
                  <a:pt x="293" y="878"/>
                  <a:pt x="287" y="886"/>
                  <a:pt x="296" y="878"/>
                </a:cubicBezTo>
                <a:cubicBezTo>
                  <a:pt x="299" y="876"/>
                  <a:pt x="299" y="876"/>
                  <a:pt x="299" y="876"/>
                </a:cubicBezTo>
                <a:cubicBezTo>
                  <a:pt x="293" y="875"/>
                  <a:pt x="293" y="875"/>
                  <a:pt x="293" y="875"/>
                </a:cubicBezTo>
                <a:cubicBezTo>
                  <a:pt x="291" y="877"/>
                  <a:pt x="291" y="877"/>
                  <a:pt x="291" y="877"/>
                </a:cubicBezTo>
                <a:cubicBezTo>
                  <a:pt x="289" y="877"/>
                  <a:pt x="289" y="877"/>
                  <a:pt x="289" y="877"/>
                </a:cubicBezTo>
                <a:cubicBezTo>
                  <a:pt x="287" y="875"/>
                  <a:pt x="304" y="875"/>
                  <a:pt x="285" y="873"/>
                </a:cubicBezTo>
                <a:cubicBezTo>
                  <a:pt x="289" y="871"/>
                  <a:pt x="289" y="871"/>
                  <a:pt x="289" y="871"/>
                </a:cubicBezTo>
                <a:cubicBezTo>
                  <a:pt x="287" y="873"/>
                  <a:pt x="287" y="873"/>
                  <a:pt x="287" y="873"/>
                </a:cubicBezTo>
                <a:cubicBezTo>
                  <a:pt x="292" y="874"/>
                  <a:pt x="292" y="874"/>
                  <a:pt x="292" y="874"/>
                </a:cubicBezTo>
                <a:cubicBezTo>
                  <a:pt x="297" y="872"/>
                  <a:pt x="297" y="872"/>
                  <a:pt x="297" y="872"/>
                </a:cubicBezTo>
                <a:cubicBezTo>
                  <a:pt x="298" y="871"/>
                  <a:pt x="301" y="870"/>
                  <a:pt x="299" y="868"/>
                </a:cubicBezTo>
                <a:cubicBezTo>
                  <a:pt x="295" y="869"/>
                  <a:pt x="295" y="869"/>
                  <a:pt x="295" y="869"/>
                </a:cubicBezTo>
                <a:cubicBezTo>
                  <a:pt x="296" y="866"/>
                  <a:pt x="300" y="866"/>
                  <a:pt x="302" y="864"/>
                </a:cubicBezTo>
                <a:cubicBezTo>
                  <a:pt x="302" y="865"/>
                  <a:pt x="302" y="865"/>
                  <a:pt x="302" y="865"/>
                </a:cubicBezTo>
                <a:cubicBezTo>
                  <a:pt x="299" y="866"/>
                  <a:pt x="299" y="866"/>
                  <a:pt x="299" y="866"/>
                </a:cubicBezTo>
                <a:cubicBezTo>
                  <a:pt x="301" y="869"/>
                  <a:pt x="301" y="869"/>
                  <a:pt x="301" y="869"/>
                </a:cubicBezTo>
                <a:cubicBezTo>
                  <a:pt x="304" y="869"/>
                  <a:pt x="304" y="869"/>
                  <a:pt x="304" y="869"/>
                </a:cubicBezTo>
                <a:cubicBezTo>
                  <a:pt x="303" y="869"/>
                  <a:pt x="307" y="869"/>
                  <a:pt x="304" y="866"/>
                </a:cubicBezTo>
                <a:cubicBezTo>
                  <a:pt x="305" y="867"/>
                  <a:pt x="305" y="867"/>
                  <a:pt x="305" y="867"/>
                </a:cubicBezTo>
                <a:cubicBezTo>
                  <a:pt x="307" y="866"/>
                  <a:pt x="307" y="865"/>
                  <a:pt x="310" y="865"/>
                </a:cubicBezTo>
                <a:cubicBezTo>
                  <a:pt x="310" y="865"/>
                  <a:pt x="310" y="865"/>
                  <a:pt x="310" y="865"/>
                </a:cubicBezTo>
                <a:cubicBezTo>
                  <a:pt x="311" y="865"/>
                  <a:pt x="311" y="865"/>
                  <a:pt x="311" y="865"/>
                </a:cubicBezTo>
                <a:cubicBezTo>
                  <a:pt x="308" y="863"/>
                  <a:pt x="308" y="863"/>
                  <a:pt x="308" y="863"/>
                </a:cubicBezTo>
                <a:cubicBezTo>
                  <a:pt x="309" y="860"/>
                  <a:pt x="309" y="860"/>
                  <a:pt x="309" y="860"/>
                </a:cubicBezTo>
                <a:cubicBezTo>
                  <a:pt x="312" y="863"/>
                  <a:pt x="316" y="853"/>
                  <a:pt x="315" y="863"/>
                </a:cubicBezTo>
                <a:cubicBezTo>
                  <a:pt x="318" y="862"/>
                  <a:pt x="318" y="862"/>
                  <a:pt x="318" y="862"/>
                </a:cubicBezTo>
                <a:cubicBezTo>
                  <a:pt x="318" y="861"/>
                  <a:pt x="320" y="862"/>
                  <a:pt x="319" y="860"/>
                </a:cubicBezTo>
                <a:cubicBezTo>
                  <a:pt x="317" y="860"/>
                  <a:pt x="317" y="860"/>
                  <a:pt x="317" y="860"/>
                </a:cubicBezTo>
                <a:cubicBezTo>
                  <a:pt x="316" y="859"/>
                  <a:pt x="325" y="864"/>
                  <a:pt x="314" y="859"/>
                </a:cubicBezTo>
                <a:cubicBezTo>
                  <a:pt x="316" y="856"/>
                  <a:pt x="297" y="870"/>
                  <a:pt x="321" y="854"/>
                </a:cubicBezTo>
                <a:cubicBezTo>
                  <a:pt x="320" y="854"/>
                  <a:pt x="322" y="854"/>
                  <a:pt x="320" y="855"/>
                </a:cubicBezTo>
                <a:cubicBezTo>
                  <a:pt x="322" y="852"/>
                  <a:pt x="325" y="855"/>
                  <a:pt x="326" y="852"/>
                </a:cubicBezTo>
                <a:cubicBezTo>
                  <a:pt x="327" y="853"/>
                  <a:pt x="330" y="854"/>
                  <a:pt x="331" y="852"/>
                </a:cubicBezTo>
                <a:cubicBezTo>
                  <a:pt x="332" y="851"/>
                  <a:pt x="332" y="851"/>
                  <a:pt x="332" y="851"/>
                </a:cubicBezTo>
                <a:cubicBezTo>
                  <a:pt x="325" y="850"/>
                  <a:pt x="325" y="850"/>
                  <a:pt x="325" y="850"/>
                </a:cubicBezTo>
                <a:cubicBezTo>
                  <a:pt x="319" y="847"/>
                  <a:pt x="319" y="847"/>
                  <a:pt x="319" y="847"/>
                </a:cubicBezTo>
                <a:cubicBezTo>
                  <a:pt x="313" y="847"/>
                  <a:pt x="313" y="847"/>
                  <a:pt x="313" y="847"/>
                </a:cubicBezTo>
                <a:cubicBezTo>
                  <a:pt x="308" y="852"/>
                  <a:pt x="308" y="852"/>
                  <a:pt x="308" y="852"/>
                </a:cubicBezTo>
                <a:cubicBezTo>
                  <a:pt x="310" y="848"/>
                  <a:pt x="310" y="848"/>
                  <a:pt x="310" y="848"/>
                </a:cubicBezTo>
                <a:cubicBezTo>
                  <a:pt x="307" y="848"/>
                  <a:pt x="307" y="848"/>
                  <a:pt x="307" y="848"/>
                </a:cubicBezTo>
                <a:cubicBezTo>
                  <a:pt x="303" y="851"/>
                  <a:pt x="303" y="851"/>
                  <a:pt x="303" y="851"/>
                </a:cubicBezTo>
                <a:cubicBezTo>
                  <a:pt x="305" y="852"/>
                  <a:pt x="305" y="852"/>
                  <a:pt x="305" y="852"/>
                </a:cubicBezTo>
                <a:cubicBezTo>
                  <a:pt x="305" y="854"/>
                  <a:pt x="305" y="854"/>
                  <a:pt x="305" y="854"/>
                </a:cubicBezTo>
                <a:cubicBezTo>
                  <a:pt x="305" y="854"/>
                  <a:pt x="304" y="855"/>
                  <a:pt x="303" y="854"/>
                </a:cubicBezTo>
                <a:cubicBezTo>
                  <a:pt x="303" y="851"/>
                  <a:pt x="303" y="851"/>
                  <a:pt x="303" y="851"/>
                </a:cubicBezTo>
                <a:cubicBezTo>
                  <a:pt x="297" y="853"/>
                  <a:pt x="297" y="853"/>
                  <a:pt x="297" y="853"/>
                </a:cubicBezTo>
                <a:cubicBezTo>
                  <a:pt x="296" y="854"/>
                  <a:pt x="296" y="854"/>
                  <a:pt x="296" y="854"/>
                </a:cubicBezTo>
                <a:cubicBezTo>
                  <a:pt x="299" y="856"/>
                  <a:pt x="299" y="856"/>
                  <a:pt x="299" y="856"/>
                </a:cubicBezTo>
                <a:cubicBezTo>
                  <a:pt x="297" y="856"/>
                  <a:pt x="297" y="856"/>
                  <a:pt x="297" y="856"/>
                </a:cubicBezTo>
                <a:cubicBezTo>
                  <a:pt x="296" y="854"/>
                  <a:pt x="296" y="854"/>
                  <a:pt x="296" y="854"/>
                </a:cubicBezTo>
                <a:cubicBezTo>
                  <a:pt x="295" y="856"/>
                  <a:pt x="295" y="856"/>
                  <a:pt x="295" y="856"/>
                </a:cubicBezTo>
                <a:cubicBezTo>
                  <a:pt x="294" y="855"/>
                  <a:pt x="294" y="855"/>
                  <a:pt x="294" y="855"/>
                </a:cubicBezTo>
                <a:cubicBezTo>
                  <a:pt x="298" y="856"/>
                  <a:pt x="299" y="854"/>
                  <a:pt x="292" y="860"/>
                </a:cubicBezTo>
                <a:cubicBezTo>
                  <a:pt x="293" y="860"/>
                  <a:pt x="293" y="860"/>
                  <a:pt x="293" y="860"/>
                </a:cubicBezTo>
                <a:cubicBezTo>
                  <a:pt x="292" y="858"/>
                  <a:pt x="292" y="858"/>
                  <a:pt x="292" y="858"/>
                </a:cubicBezTo>
                <a:cubicBezTo>
                  <a:pt x="290" y="861"/>
                  <a:pt x="295" y="853"/>
                  <a:pt x="287" y="859"/>
                </a:cubicBezTo>
                <a:cubicBezTo>
                  <a:pt x="290" y="861"/>
                  <a:pt x="290" y="861"/>
                  <a:pt x="290" y="861"/>
                </a:cubicBezTo>
                <a:cubicBezTo>
                  <a:pt x="291" y="862"/>
                  <a:pt x="291" y="862"/>
                  <a:pt x="291" y="862"/>
                </a:cubicBezTo>
                <a:cubicBezTo>
                  <a:pt x="291" y="863"/>
                  <a:pt x="291" y="863"/>
                  <a:pt x="291" y="863"/>
                </a:cubicBezTo>
                <a:cubicBezTo>
                  <a:pt x="285" y="864"/>
                  <a:pt x="285" y="864"/>
                  <a:pt x="285" y="864"/>
                </a:cubicBezTo>
                <a:cubicBezTo>
                  <a:pt x="285" y="865"/>
                  <a:pt x="290" y="866"/>
                  <a:pt x="287" y="866"/>
                </a:cubicBezTo>
                <a:cubicBezTo>
                  <a:pt x="287" y="867"/>
                  <a:pt x="287" y="867"/>
                  <a:pt x="287" y="867"/>
                </a:cubicBezTo>
                <a:cubicBezTo>
                  <a:pt x="283" y="866"/>
                  <a:pt x="283" y="866"/>
                  <a:pt x="283" y="866"/>
                </a:cubicBezTo>
                <a:cubicBezTo>
                  <a:pt x="282" y="866"/>
                  <a:pt x="282" y="866"/>
                  <a:pt x="282" y="866"/>
                </a:cubicBezTo>
                <a:cubicBezTo>
                  <a:pt x="281" y="870"/>
                  <a:pt x="281" y="870"/>
                  <a:pt x="281" y="870"/>
                </a:cubicBezTo>
                <a:cubicBezTo>
                  <a:pt x="277" y="872"/>
                  <a:pt x="277" y="872"/>
                  <a:pt x="277" y="872"/>
                </a:cubicBezTo>
                <a:cubicBezTo>
                  <a:pt x="275" y="872"/>
                  <a:pt x="275" y="872"/>
                  <a:pt x="275" y="872"/>
                </a:cubicBezTo>
                <a:cubicBezTo>
                  <a:pt x="275" y="872"/>
                  <a:pt x="275" y="872"/>
                  <a:pt x="275" y="872"/>
                </a:cubicBezTo>
                <a:cubicBezTo>
                  <a:pt x="276" y="870"/>
                  <a:pt x="276" y="870"/>
                  <a:pt x="276" y="870"/>
                </a:cubicBezTo>
                <a:cubicBezTo>
                  <a:pt x="277" y="870"/>
                  <a:pt x="270" y="875"/>
                  <a:pt x="276" y="867"/>
                </a:cubicBezTo>
                <a:cubicBezTo>
                  <a:pt x="272" y="868"/>
                  <a:pt x="272" y="868"/>
                  <a:pt x="272" y="868"/>
                </a:cubicBezTo>
                <a:cubicBezTo>
                  <a:pt x="272" y="868"/>
                  <a:pt x="271" y="871"/>
                  <a:pt x="272" y="867"/>
                </a:cubicBezTo>
                <a:cubicBezTo>
                  <a:pt x="275" y="866"/>
                  <a:pt x="275" y="866"/>
                  <a:pt x="275" y="866"/>
                </a:cubicBezTo>
                <a:cubicBezTo>
                  <a:pt x="277" y="861"/>
                  <a:pt x="277" y="861"/>
                  <a:pt x="277" y="861"/>
                </a:cubicBezTo>
                <a:cubicBezTo>
                  <a:pt x="275" y="860"/>
                  <a:pt x="275" y="860"/>
                  <a:pt x="275" y="860"/>
                </a:cubicBezTo>
                <a:cubicBezTo>
                  <a:pt x="277" y="858"/>
                  <a:pt x="277" y="858"/>
                  <a:pt x="277" y="858"/>
                </a:cubicBezTo>
                <a:cubicBezTo>
                  <a:pt x="277" y="858"/>
                  <a:pt x="277" y="858"/>
                  <a:pt x="277" y="858"/>
                </a:cubicBezTo>
                <a:cubicBezTo>
                  <a:pt x="285" y="854"/>
                  <a:pt x="285" y="854"/>
                  <a:pt x="285" y="854"/>
                </a:cubicBezTo>
                <a:cubicBezTo>
                  <a:pt x="286" y="854"/>
                  <a:pt x="286" y="854"/>
                  <a:pt x="286" y="854"/>
                </a:cubicBezTo>
                <a:cubicBezTo>
                  <a:pt x="293" y="853"/>
                  <a:pt x="293" y="853"/>
                  <a:pt x="293" y="853"/>
                </a:cubicBezTo>
                <a:cubicBezTo>
                  <a:pt x="293" y="854"/>
                  <a:pt x="293" y="854"/>
                  <a:pt x="292" y="854"/>
                </a:cubicBezTo>
                <a:cubicBezTo>
                  <a:pt x="293" y="855"/>
                  <a:pt x="293" y="855"/>
                  <a:pt x="293" y="855"/>
                </a:cubicBezTo>
                <a:cubicBezTo>
                  <a:pt x="295" y="853"/>
                  <a:pt x="295" y="853"/>
                  <a:pt x="295" y="853"/>
                </a:cubicBezTo>
                <a:cubicBezTo>
                  <a:pt x="293" y="851"/>
                  <a:pt x="293" y="851"/>
                  <a:pt x="293" y="851"/>
                </a:cubicBezTo>
                <a:cubicBezTo>
                  <a:pt x="295" y="848"/>
                  <a:pt x="293" y="857"/>
                  <a:pt x="295" y="848"/>
                </a:cubicBezTo>
                <a:cubicBezTo>
                  <a:pt x="292" y="847"/>
                  <a:pt x="292" y="847"/>
                  <a:pt x="292" y="847"/>
                </a:cubicBezTo>
                <a:cubicBezTo>
                  <a:pt x="295" y="847"/>
                  <a:pt x="288" y="849"/>
                  <a:pt x="295" y="845"/>
                </a:cubicBezTo>
                <a:cubicBezTo>
                  <a:pt x="296" y="847"/>
                  <a:pt x="296" y="847"/>
                  <a:pt x="296" y="847"/>
                </a:cubicBezTo>
                <a:cubicBezTo>
                  <a:pt x="298" y="841"/>
                  <a:pt x="298" y="841"/>
                  <a:pt x="298" y="841"/>
                </a:cubicBezTo>
                <a:cubicBezTo>
                  <a:pt x="297" y="840"/>
                  <a:pt x="297" y="840"/>
                  <a:pt x="297" y="840"/>
                </a:cubicBezTo>
                <a:cubicBezTo>
                  <a:pt x="297" y="837"/>
                  <a:pt x="297" y="837"/>
                  <a:pt x="297" y="837"/>
                </a:cubicBezTo>
                <a:cubicBezTo>
                  <a:pt x="300" y="840"/>
                  <a:pt x="300" y="840"/>
                  <a:pt x="300" y="840"/>
                </a:cubicBezTo>
                <a:cubicBezTo>
                  <a:pt x="301" y="840"/>
                  <a:pt x="301" y="840"/>
                  <a:pt x="301" y="840"/>
                </a:cubicBezTo>
                <a:cubicBezTo>
                  <a:pt x="302" y="837"/>
                  <a:pt x="302" y="837"/>
                  <a:pt x="302" y="837"/>
                </a:cubicBezTo>
                <a:cubicBezTo>
                  <a:pt x="302" y="838"/>
                  <a:pt x="302" y="838"/>
                  <a:pt x="302" y="838"/>
                </a:cubicBezTo>
                <a:cubicBezTo>
                  <a:pt x="304" y="838"/>
                  <a:pt x="300" y="844"/>
                  <a:pt x="305" y="837"/>
                </a:cubicBezTo>
                <a:cubicBezTo>
                  <a:pt x="301" y="835"/>
                  <a:pt x="301" y="835"/>
                  <a:pt x="301" y="835"/>
                </a:cubicBezTo>
                <a:cubicBezTo>
                  <a:pt x="302" y="836"/>
                  <a:pt x="292" y="839"/>
                  <a:pt x="305" y="837"/>
                </a:cubicBezTo>
                <a:cubicBezTo>
                  <a:pt x="306" y="837"/>
                  <a:pt x="306" y="837"/>
                  <a:pt x="306" y="837"/>
                </a:cubicBezTo>
                <a:cubicBezTo>
                  <a:pt x="308" y="835"/>
                  <a:pt x="308" y="835"/>
                  <a:pt x="308" y="835"/>
                </a:cubicBezTo>
                <a:cubicBezTo>
                  <a:pt x="311" y="835"/>
                  <a:pt x="311" y="835"/>
                  <a:pt x="311" y="835"/>
                </a:cubicBezTo>
                <a:cubicBezTo>
                  <a:pt x="309" y="833"/>
                  <a:pt x="309" y="833"/>
                  <a:pt x="309" y="833"/>
                </a:cubicBezTo>
                <a:cubicBezTo>
                  <a:pt x="308" y="833"/>
                  <a:pt x="308" y="832"/>
                  <a:pt x="307" y="833"/>
                </a:cubicBezTo>
                <a:cubicBezTo>
                  <a:pt x="309" y="832"/>
                  <a:pt x="309" y="832"/>
                  <a:pt x="309" y="832"/>
                </a:cubicBezTo>
                <a:cubicBezTo>
                  <a:pt x="310" y="832"/>
                  <a:pt x="306" y="835"/>
                  <a:pt x="312" y="832"/>
                </a:cubicBezTo>
                <a:cubicBezTo>
                  <a:pt x="313" y="831"/>
                  <a:pt x="313" y="831"/>
                  <a:pt x="313" y="831"/>
                </a:cubicBezTo>
                <a:cubicBezTo>
                  <a:pt x="311" y="830"/>
                  <a:pt x="311" y="830"/>
                  <a:pt x="311" y="830"/>
                </a:cubicBezTo>
                <a:cubicBezTo>
                  <a:pt x="315" y="825"/>
                  <a:pt x="315" y="825"/>
                  <a:pt x="315" y="825"/>
                </a:cubicBezTo>
                <a:cubicBezTo>
                  <a:pt x="312" y="822"/>
                  <a:pt x="312" y="822"/>
                  <a:pt x="312" y="822"/>
                </a:cubicBezTo>
                <a:cubicBezTo>
                  <a:pt x="315" y="821"/>
                  <a:pt x="315" y="821"/>
                  <a:pt x="315" y="821"/>
                </a:cubicBezTo>
                <a:cubicBezTo>
                  <a:pt x="316" y="821"/>
                  <a:pt x="310" y="819"/>
                  <a:pt x="318" y="822"/>
                </a:cubicBezTo>
                <a:cubicBezTo>
                  <a:pt x="315" y="825"/>
                  <a:pt x="315" y="825"/>
                  <a:pt x="315" y="825"/>
                </a:cubicBezTo>
                <a:cubicBezTo>
                  <a:pt x="314" y="824"/>
                  <a:pt x="312" y="824"/>
                  <a:pt x="314" y="828"/>
                </a:cubicBezTo>
                <a:cubicBezTo>
                  <a:pt x="314" y="828"/>
                  <a:pt x="314" y="828"/>
                  <a:pt x="314" y="828"/>
                </a:cubicBezTo>
                <a:cubicBezTo>
                  <a:pt x="314" y="828"/>
                  <a:pt x="311" y="827"/>
                  <a:pt x="313" y="829"/>
                </a:cubicBezTo>
                <a:cubicBezTo>
                  <a:pt x="317" y="832"/>
                  <a:pt x="298" y="835"/>
                  <a:pt x="322" y="827"/>
                </a:cubicBezTo>
                <a:cubicBezTo>
                  <a:pt x="324" y="827"/>
                  <a:pt x="324" y="827"/>
                  <a:pt x="324" y="827"/>
                </a:cubicBezTo>
                <a:cubicBezTo>
                  <a:pt x="323" y="828"/>
                  <a:pt x="323" y="828"/>
                  <a:pt x="323" y="828"/>
                </a:cubicBezTo>
                <a:cubicBezTo>
                  <a:pt x="325" y="829"/>
                  <a:pt x="325" y="829"/>
                  <a:pt x="325" y="829"/>
                </a:cubicBezTo>
                <a:cubicBezTo>
                  <a:pt x="324" y="830"/>
                  <a:pt x="324" y="830"/>
                  <a:pt x="324" y="830"/>
                </a:cubicBezTo>
                <a:cubicBezTo>
                  <a:pt x="328" y="833"/>
                  <a:pt x="328" y="833"/>
                  <a:pt x="328" y="833"/>
                </a:cubicBezTo>
                <a:cubicBezTo>
                  <a:pt x="327" y="833"/>
                  <a:pt x="330" y="836"/>
                  <a:pt x="325" y="834"/>
                </a:cubicBezTo>
                <a:cubicBezTo>
                  <a:pt x="329" y="837"/>
                  <a:pt x="317" y="835"/>
                  <a:pt x="329" y="835"/>
                </a:cubicBezTo>
                <a:cubicBezTo>
                  <a:pt x="329" y="832"/>
                  <a:pt x="329" y="832"/>
                  <a:pt x="329" y="832"/>
                </a:cubicBezTo>
                <a:cubicBezTo>
                  <a:pt x="332" y="834"/>
                  <a:pt x="332" y="829"/>
                  <a:pt x="332" y="830"/>
                </a:cubicBezTo>
                <a:cubicBezTo>
                  <a:pt x="341" y="829"/>
                  <a:pt x="341" y="829"/>
                  <a:pt x="341" y="829"/>
                </a:cubicBezTo>
                <a:cubicBezTo>
                  <a:pt x="340" y="829"/>
                  <a:pt x="341" y="828"/>
                  <a:pt x="341" y="827"/>
                </a:cubicBezTo>
                <a:cubicBezTo>
                  <a:pt x="336" y="827"/>
                  <a:pt x="336" y="827"/>
                  <a:pt x="336" y="827"/>
                </a:cubicBezTo>
                <a:cubicBezTo>
                  <a:pt x="328" y="825"/>
                  <a:pt x="328" y="825"/>
                  <a:pt x="328" y="825"/>
                </a:cubicBezTo>
                <a:cubicBezTo>
                  <a:pt x="327" y="826"/>
                  <a:pt x="331" y="826"/>
                  <a:pt x="328" y="822"/>
                </a:cubicBezTo>
                <a:cubicBezTo>
                  <a:pt x="322" y="824"/>
                  <a:pt x="322" y="824"/>
                  <a:pt x="322" y="824"/>
                </a:cubicBezTo>
                <a:cubicBezTo>
                  <a:pt x="319" y="822"/>
                  <a:pt x="319" y="822"/>
                  <a:pt x="319" y="822"/>
                </a:cubicBezTo>
                <a:cubicBezTo>
                  <a:pt x="322" y="822"/>
                  <a:pt x="322" y="822"/>
                  <a:pt x="322" y="822"/>
                </a:cubicBezTo>
                <a:cubicBezTo>
                  <a:pt x="323" y="822"/>
                  <a:pt x="323" y="822"/>
                  <a:pt x="323" y="822"/>
                </a:cubicBezTo>
                <a:cubicBezTo>
                  <a:pt x="322" y="820"/>
                  <a:pt x="322" y="820"/>
                  <a:pt x="322" y="820"/>
                </a:cubicBezTo>
                <a:cubicBezTo>
                  <a:pt x="327" y="822"/>
                  <a:pt x="327" y="822"/>
                  <a:pt x="327" y="822"/>
                </a:cubicBezTo>
                <a:cubicBezTo>
                  <a:pt x="326" y="819"/>
                  <a:pt x="326" y="819"/>
                  <a:pt x="326" y="819"/>
                </a:cubicBezTo>
                <a:cubicBezTo>
                  <a:pt x="319" y="818"/>
                  <a:pt x="319" y="818"/>
                  <a:pt x="319" y="818"/>
                </a:cubicBezTo>
                <a:cubicBezTo>
                  <a:pt x="318" y="817"/>
                  <a:pt x="318" y="817"/>
                  <a:pt x="318" y="817"/>
                </a:cubicBezTo>
                <a:cubicBezTo>
                  <a:pt x="314" y="816"/>
                  <a:pt x="314" y="816"/>
                  <a:pt x="314" y="816"/>
                </a:cubicBezTo>
                <a:cubicBezTo>
                  <a:pt x="311" y="818"/>
                  <a:pt x="311" y="818"/>
                  <a:pt x="311" y="818"/>
                </a:cubicBezTo>
                <a:cubicBezTo>
                  <a:pt x="309" y="816"/>
                  <a:pt x="309" y="816"/>
                  <a:pt x="309" y="816"/>
                </a:cubicBezTo>
                <a:cubicBezTo>
                  <a:pt x="304" y="817"/>
                  <a:pt x="304" y="817"/>
                  <a:pt x="304" y="817"/>
                </a:cubicBezTo>
                <a:cubicBezTo>
                  <a:pt x="307" y="819"/>
                  <a:pt x="307" y="819"/>
                  <a:pt x="307" y="819"/>
                </a:cubicBezTo>
                <a:cubicBezTo>
                  <a:pt x="310" y="817"/>
                  <a:pt x="310" y="817"/>
                  <a:pt x="310" y="817"/>
                </a:cubicBezTo>
                <a:cubicBezTo>
                  <a:pt x="310" y="817"/>
                  <a:pt x="314" y="814"/>
                  <a:pt x="310" y="820"/>
                </a:cubicBezTo>
                <a:cubicBezTo>
                  <a:pt x="307" y="820"/>
                  <a:pt x="307" y="820"/>
                  <a:pt x="307" y="820"/>
                </a:cubicBezTo>
                <a:cubicBezTo>
                  <a:pt x="306" y="819"/>
                  <a:pt x="307" y="819"/>
                  <a:pt x="307" y="819"/>
                </a:cubicBezTo>
                <a:cubicBezTo>
                  <a:pt x="304" y="819"/>
                  <a:pt x="304" y="819"/>
                  <a:pt x="304" y="819"/>
                </a:cubicBezTo>
                <a:cubicBezTo>
                  <a:pt x="302" y="817"/>
                  <a:pt x="302" y="817"/>
                  <a:pt x="302" y="817"/>
                </a:cubicBezTo>
                <a:cubicBezTo>
                  <a:pt x="296" y="818"/>
                  <a:pt x="296" y="818"/>
                  <a:pt x="296" y="818"/>
                </a:cubicBezTo>
                <a:cubicBezTo>
                  <a:pt x="293" y="822"/>
                  <a:pt x="293" y="822"/>
                  <a:pt x="293" y="822"/>
                </a:cubicBezTo>
                <a:cubicBezTo>
                  <a:pt x="291" y="820"/>
                  <a:pt x="291" y="820"/>
                  <a:pt x="291" y="820"/>
                </a:cubicBezTo>
                <a:cubicBezTo>
                  <a:pt x="293" y="819"/>
                  <a:pt x="293" y="819"/>
                  <a:pt x="293" y="819"/>
                </a:cubicBezTo>
                <a:cubicBezTo>
                  <a:pt x="285" y="818"/>
                  <a:pt x="285" y="818"/>
                  <a:pt x="285" y="818"/>
                </a:cubicBezTo>
                <a:cubicBezTo>
                  <a:pt x="284" y="818"/>
                  <a:pt x="293" y="815"/>
                  <a:pt x="282" y="820"/>
                </a:cubicBezTo>
                <a:cubicBezTo>
                  <a:pt x="286" y="820"/>
                  <a:pt x="281" y="818"/>
                  <a:pt x="285" y="816"/>
                </a:cubicBezTo>
                <a:cubicBezTo>
                  <a:pt x="286" y="818"/>
                  <a:pt x="286" y="818"/>
                  <a:pt x="286" y="818"/>
                </a:cubicBezTo>
                <a:cubicBezTo>
                  <a:pt x="289" y="819"/>
                  <a:pt x="291" y="812"/>
                  <a:pt x="292" y="818"/>
                </a:cubicBezTo>
                <a:cubicBezTo>
                  <a:pt x="293" y="817"/>
                  <a:pt x="298" y="821"/>
                  <a:pt x="292" y="815"/>
                </a:cubicBezTo>
                <a:cubicBezTo>
                  <a:pt x="291" y="812"/>
                  <a:pt x="291" y="816"/>
                  <a:pt x="296" y="813"/>
                </a:cubicBezTo>
                <a:cubicBezTo>
                  <a:pt x="295" y="812"/>
                  <a:pt x="299" y="810"/>
                  <a:pt x="293" y="811"/>
                </a:cubicBezTo>
                <a:cubicBezTo>
                  <a:pt x="292" y="812"/>
                  <a:pt x="292" y="812"/>
                  <a:pt x="292" y="812"/>
                </a:cubicBezTo>
                <a:cubicBezTo>
                  <a:pt x="291" y="811"/>
                  <a:pt x="291" y="811"/>
                  <a:pt x="291" y="811"/>
                </a:cubicBezTo>
                <a:cubicBezTo>
                  <a:pt x="288" y="814"/>
                  <a:pt x="288" y="814"/>
                  <a:pt x="288" y="814"/>
                </a:cubicBezTo>
                <a:cubicBezTo>
                  <a:pt x="289" y="812"/>
                  <a:pt x="289" y="812"/>
                  <a:pt x="289" y="812"/>
                </a:cubicBezTo>
                <a:cubicBezTo>
                  <a:pt x="288" y="812"/>
                  <a:pt x="297" y="808"/>
                  <a:pt x="286" y="811"/>
                </a:cubicBezTo>
                <a:cubicBezTo>
                  <a:pt x="292" y="810"/>
                  <a:pt x="292" y="810"/>
                  <a:pt x="292" y="810"/>
                </a:cubicBezTo>
                <a:cubicBezTo>
                  <a:pt x="290" y="808"/>
                  <a:pt x="290" y="808"/>
                  <a:pt x="290" y="808"/>
                </a:cubicBezTo>
                <a:cubicBezTo>
                  <a:pt x="286" y="809"/>
                  <a:pt x="286" y="809"/>
                  <a:pt x="286" y="809"/>
                </a:cubicBezTo>
                <a:cubicBezTo>
                  <a:pt x="286" y="809"/>
                  <a:pt x="286" y="809"/>
                  <a:pt x="286" y="809"/>
                </a:cubicBezTo>
                <a:cubicBezTo>
                  <a:pt x="282" y="804"/>
                  <a:pt x="294" y="809"/>
                  <a:pt x="286" y="802"/>
                </a:cubicBezTo>
                <a:cubicBezTo>
                  <a:pt x="289" y="802"/>
                  <a:pt x="289" y="802"/>
                  <a:pt x="289" y="802"/>
                </a:cubicBezTo>
                <a:cubicBezTo>
                  <a:pt x="290" y="800"/>
                  <a:pt x="290" y="800"/>
                  <a:pt x="290" y="800"/>
                </a:cubicBezTo>
                <a:cubicBezTo>
                  <a:pt x="294" y="800"/>
                  <a:pt x="294" y="800"/>
                  <a:pt x="294" y="800"/>
                </a:cubicBezTo>
                <a:cubicBezTo>
                  <a:pt x="294" y="799"/>
                  <a:pt x="294" y="799"/>
                  <a:pt x="294" y="799"/>
                </a:cubicBezTo>
                <a:cubicBezTo>
                  <a:pt x="299" y="798"/>
                  <a:pt x="299" y="798"/>
                  <a:pt x="299" y="798"/>
                </a:cubicBezTo>
                <a:cubicBezTo>
                  <a:pt x="297" y="797"/>
                  <a:pt x="297" y="797"/>
                  <a:pt x="297" y="797"/>
                </a:cubicBezTo>
                <a:cubicBezTo>
                  <a:pt x="299" y="797"/>
                  <a:pt x="299" y="796"/>
                  <a:pt x="300" y="795"/>
                </a:cubicBezTo>
                <a:cubicBezTo>
                  <a:pt x="295" y="793"/>
                  <a:pt x="295" y="793"/>
                  <a:pt x="295" y="793"/>
                </a:cubicBezTo>
                <a:cubicBezTo>
                  <a:pt x="291" y="794"/>
                  <a:pt x="310" y="803"/>
                  <a:pt x="287" y="793"/>
                </a:cubicBezTo>
                <a:cubicBezTo>
                  <a:pt x="284" y="790"/>
                  <a:pt x="284" y="790"/>
                  <a:pt x="284" y="790"/>
                </a:cubicBezTo>
                <a:cubicBezTo>
                  <a:pt x="283" y="791"/>
                  <a:pt x="283" y="791"/>
                  <a:pt x="283" y="791"/>
                </a:cubicBezTo>
                <a:cubicBezTo>
                  <a:pt x="287" y="787"/>
                  <a:pt x="287" y="787"/>
                  <a:pt x="287" y="787"/>
                </a:cubicBezTo>
                <a:cubicBezTo>
                  <a:pt x="291" y="788"/>
                  <a:pt x="291" y="788"/>
                  <a:pt x="291" y="788"/>
                </a:cubicBezTo>
                <a:cubicBezTo>
                  <a:pt x="292" y="787"/>
                  <a:pt x="292" y="787"/>
                  <a:pt x="292" y="787"/>
                </a:cubicBezTo>
                <a:cubicBezTo>
                  <a:pt x="291" y="786"/>
                  <a:pt x="291" y="786"/>
                  <a:pt x="291" y="786"/>
                </a:cubicBezTo>
                <a:cubicBezTo>
                  <a:pt x="295" y="784"/>
                  <a:pt x="295" y="784"/>
                  <a:pt x="295" y="784"/>
                </a:cubicBezTo>
                <a:cubicBezTo>
                  <a:pt x="292" y="783"/>
                  <a:pt x="292" y="783"/>
                  <a:pt x="292" y="783"/>
                </a:cubicBezTo>
                <a:cubicBezTo>
                  <a:pt x="294" y="781"/>
                  <a:pt x="294" y="781"/>
                  <a:pt x="294" y="781"/>
                </a:cubicBezTo>
                <a:cubicBezTo>
                  <a:pt x="294" y="778"/>
                  <a:pt x="294" y="778"/>
                  <a:pt x="294" y="778"/>
                </a:cubicBezTo>
                <a:cubicBezTo>
                  <a:pt x="290" y="776"/>
                  <a:pt x="290" y="776"/>
                  <a:pt x="290" y="776"/>
                </a:cubicBezTo>
                <a:cubicBezTo>
                  <a:pt x="292" y="774"/>
                  <a:pt x="292" y="774"/>
                  <a:pt x="292" y="774"/>
                </a:cubicBezTo>
                <a:cubicBezTo>
                  <a:pt x="286" y="770"/>
                  <a:pt x="286" y="770"/>
                  <a:pt x="286" y="770"/>
                </a:cubicBezTo>
                <a:cubicBezTo>
                  <a:pt x="286" y="765"/>
                  <a:pt x="286" y="765"/>
                  <a:pt x="286" y="765"/>
                </a:cubicBezTo>
                <a:cubicBezTo>
                  <a:pt x="289" y="764"/>
                  <a:pt x="289" y="764"/>
                  <a:pt x="289" y="764"/>
                </a:cubicBezTo>
                <a:cubicBezTo>
                  <a:pt x="289" y="760"/>
                  <a:pt x="289" y="760"/>
                  <a:pt x="289" y="760"/>
                </a:cubicBezTo>
                <a:cubicBezTo>
                  <a:pt x="289" y="760"/>
                  <a:pt x="286" y="761"/>
                  <a:pt x="290" y="760"/>
                </a:cubicBezTo>
                <a:cubicBezTo>
                  <a:pt x="286" y="758"/>
                  <a:pt x="286" y="758"/>
                  <a:pt x="286" y="758"/>
                </a:cubicBezTo>
                <a:cubicBezTo>
                  <a:pt x="288" y="757"/>
                  <a:pt x="288" y="757"/>
                  <a:pt x="288" y="757"/>
                </a:cubicBezTo>
                <a:cubicBezTo>
                  <a:pt x="295" y="758"/>
                  <a:pt x="295" y="758"/>
                  <a:pt x="295" y="758"/>
                </a:cubicBezTo>
                <a:cubicBezTo>
                  <a:pt x="296" y="758"/>
                  <a:pt x="296" y="758"/>
                  <a:pt x="296" y="758"/>
                </a:cubicBezTo>
                <a:cubicBezTo>
                  <a:pt x="296" y="756"/>
                  <a:pt x="296" y="756"/>
                  <a:pt x="296" y="756"/>
                </a:cubicBezTo>
                <a:cubicBezTo>
                  <a:pt x="297" y="755"/>
                  <a:pt x="297" y="755"/>
                  <a:pt x="297" y="755"/>
                </a:cubicBezTo>
                <a:cubicBezTo>
                  <a:pt x="293" y="752"/>
                  <a:pt x="293" y="752"/>
                  <a:pt x="293" y="752"/>
                </a:cubicBezTo>
                <a:cubicBezTo>
                  <a:pt x="292" y="752"/>
                  <a:pt x="292" y="752"/>
                  <a:pt x="292" y="752"/>
                </a:cubicBezTo>
                <a:cubicBezTo>
                  <a:pt x="298" y="750"/>
                  <a:pt x="298" y="750"/>
                  <a:pt x="298" y="750"/>
                </a:cubicBezTo>
                <a:cubicBezTo>
                  <a:pt x="299" y="750"/>
                  <a:pt x="299" y="750"/>
                  <a:pt x="299" y="750"/>
                </a:cubicBezTo>
                <a:cubicBezTo>
                  <a:pt x="300" y="750"/>
                  <a:pt x="296" y="753"/>
                  <a:pt x="297" y="751"/>
                </a:cubicBezTo>
                <a:cubicBezTo>
                  <a:pt x="301" y="752"/>
                  <a:pt x="301" y="752"/>
                  <a:pt x="301" y="752"/>
                </a:cubicBezTo>
                <a:cubicBezTo>
                  <a:pt x="305" y="751"/>
                  <a:pt x="305" y="751"/>
                  <a:pt x="305" y="751"/>
                </a:cubicBezTo>
                <a:cubicBezTo>
                  <a:pt x="305" y="747"/>
                  <a:pt x="305" y="747"/>
                  <a:pt x="305" y="747"/>
                </a:cubicBezTo>
                <a:cubicBezTo>
                  <a:pt x="310" y="747"/>
                  <a:pt x="310" y="747"/>
                  <a:pt x="310" y="747"/>
                </a:cubicBezTo>
                <a:cubicBezTo>
                  <a:pt x="310" y="746"/>
                  <a:pt x="310" y="746"/>
                  <a:pt x="310" y="746"/>
                </a:cubicBezTo>
                <a:cubicBezTo>
                  <a:pt x="315" y="745"/>
                  <a:pt x="315" y="745"/>
                  <a:pt x="315" y="745"/>
                </a:cubicBezTo>
                <a:cubicBezTo>
                  <a:pt x="318" y="745"/>
                  <a:pt x="318" y="745"/>
                  <a:pt x="318" y="745"/>
                </a:cubicBezTo>
                <a:cubicBezTo>
                  <a:pt x="321" y="741"/>
                  <a:pt x="321" y="741"/>
                  <a:pt x="321" y="741"/>
                </a:cubicBezTo>
                <a:cubicBezTo>
                  <a:pt x="319" y="738"/>
                  <a:pt x="319" y="738"/>
                  <a:pt x="319" y="738"/>
                </a:cubicBezTo>
                <a:cubicBezTo>
                  <a:pt x="317" y="737"/>
                  <a:pt x="319" y="743"/>
                  <a:pt x="315" y="738"/>
                </a:cubicBezTo>
                <a:cubicBezTo>
                  <a:pt x="313" y="740"/>
                  <a:pt x="313" y="740"/>
                  <a:pt x="313" y="740"/>
                </a:cubicBezTo>
                <a:cubicBezTo>
                  <a:pt x="312" y="736"/>
                  <a:pt x="312" y="736"/>
                  <a:pt x="312" y="736"/>
                </a:cubicBezTo>
                <a:cubicBezTo>
                  <a:pt x="309" y="736"/>
                  <a:pt x="309" y="736"/>
                  <a:pt x="309" y="736"/>
                </a:cubicBezTo>
                <a:cubicBezTo>
                  <a:pt x="309" y="737"/>
                  <a:pt x="304" y="738"/>
                  <a:pt x="309" y="739"/>
                </a:cubicBezTo>
                <a:cubicBezTo>
                  <a:pt x="303" y="742"/>
                  <a:pt x="303" y="742"/>
                  <a:pt x="303" y="742"/>
                </a:cubicBezTo>
                <a:cubicBezTo>
                  <a:pt x="300" y="742"/>
                  <a:pt x="300" y="742"/>
                  <a:pt x="300" y="742"/>
                </a:cubicBezTo>
                <a:cubicBezTo>
                  <a:pt x="299" y="739"/>
                  <a:pt x="299" y="739"/>
                  <a:pt x="299" y="739"/>
                </a:cubicBezTo>
                <a:cubicBezTo>
                  <a:pt x="296" y="738"/>
                  <a:pt x="296" y="738"/>
                  <a:pt x="296" y="738"/>
                </a:cubicBezTo>
                <a:cubicBezTo>
                  <a:pt x="300" y="736"/>
                  <a:pt x="300" y="736"/>
                  <a:pt x="300" y="736"/>
                </a:cubicBezTo>
                <a:cubicBezTo>
                  <a:pt x="304" y="739"/>
                  <a:pt x="304" y="739"/>
                  <a:pt x="304" y="739"/>
                </a:cubicBezTo>
                <a:cubicBezTo>
                  <a:pt x="306" y="736"/>
                  <a:pt x="306" y="736"/>
                  <a:pt x="306" y="736"/>
                </a:cubicBezTo>
                <a:cubicBezTo>
                  <a:pt x="305" y="735"/>
                  <a:pt x="305" y="735"/>
                  <a:pt x="305" y="735"/>
                </a:cubicBezTo>
                <a:cubicBezTo>
                  <a:pt x="302" y="736"/>
                  <a:pt x="302" y="736"/>
                  <a:pt x="302" y="736"/>
                </a:cubicBezTo>
                <a:cubicBezTo>
                  <a:pt x="301" y="733"/>
                  <a:pt x="301" y="733"/>
                  <a:pt x="301" y="733"/>
                </a:cubicBezTo>
                <a:cubicBezTo>
                  <a:pt x="301" y="732"/>
                  <a:pt x="301" y="732"/>
                  <a:pt x="301" y="732"/>
                </a:cubicBezTo>
                <a:cubicBezTo>
                  <a:pt x="303" y="731"/>
                  <a:pt x="303" y="731"/>
                  <a:pt x="303" y="731"/>
                </a:cubicBezTo>
                <a:cubicBezTo>
                  <a:pt x="304" y="732"/>
                  <a:pt x="304" y="732"/>
                  <a:pt x="304" y="732"/>
                </a:cubicBezTo>
                <a:cubicBezTo>
                  <a:pt x="307" y="731"/>
                  <a:pt x="307" y="731"/>
                  <a:pt x="307" y="731"/>
                </a:cubicBezTo>
                <a:cubicBezTo>
                  <a:pt x="305" y="729"/>
                  <a:pt x="305" y="729"/>
                  <a:pt x="305" y="729"/>
                </a:cubicBezTo>
                <a:cubicBezTo>
                  <a:pt x="307" y="728"/>
                  <a:pt x="307" y="728"/>
                  <a:pt x="307" y="728"/>
                </a:cubicBezTo>
                <a:cubicBezTo>
                  <a:pt x="305" y="727"/>
                  <a:pt x="305" y="727"/>
                  <a:pt x="305" y="727"/>
                </a:cubicBezTo>
                <a:cubicBezTo>
                  <a:pt x="289" y="736"/>
                  <a:pt x="289" y="736"/>
                  <a:pt x="289" y="736"/>
                </a:cubicBezTo>
                <a:cubicBezTo>
                  <a:pt x="291" y="738"/>
                  <a:pt x="291" y="738"/>
                  <a:pt x="291" y="738"/>
                </a:cubicBezTo>
                <a:cubicBezTo>
                  <a:pt x="289" y="739"/>
                  <a:pt x="289" y="739"/>
                  <a:pt x="289" y="739"/>
                </a:cubicBezTo>
                <a:cubicBezTo>
                  <a:pt x="286" y="736"/>
                  <a:pt x="286" y="736"/>
                  <a:pt x="286" y="736"/>
                </a:cubicBezTo>
                <a:cubicBezTo>
                  <a:pt x="286" y="736"/>
                  <a:pt x="291" y="733"/>
                  <a:pt x="285" y="738"/>
                </a:cubicBezTo>
                <a:cubicBezTo>
                  <a:pt x="285" y="740"/>
                  <a:pt x="285" y="740"/>
                  <a:pt x="285" y="740"/>
                </a:cubicBezTo>
                <a:cubicBezTo>
                  <a:pt x="278" y="743"/>
                  <a:pt x="278" y="743"/>
                  <a:pt x="278" y="743"/>
                </a:cubicBezTo>
                <a:cubicBezTo>
                  <a:pt x="276" y="741"/>
                  <a:pt x="276" y="741"/>
                  <a:pt x="276" y="741"/>
                </a:cubicBezTo>
                <a:cubicBezTo>
                  <a:pt x="272" y="740"/>
                  <a:pt x="272" y="740"/>
                  <a:pt x="272" y="740"/>
                </a:cubicBezTo>
                <a:cubicBezTo>
                  <a:pt x="272" y="738"/>
                  <a:pt x="272" y="738"/>
                  <a:pt x="272" y="738"/>
                </a:cubicBezTo>
                <a:cubicBezTo>
                  <a:pt x="267" y="738"/>
                  <a:pt x="267" y="738"/>
                  <a:pt x="267" y="738"/>
                </a:cubicBezTo>
                <a:cubicBezTo>
                  <a:pt x="269" y="734"/>
                  <a:pt x="269" y="734"/>
                  <a:pt x="269" y="734"/>
                </a:cubicBezTo>
                <a:cubicBezTo>
                  <a:pt x="261" y="734"/>
                  <a:pt x="261" y="734"/>
                  <a:pt x="261" y="734"/>
                </a:cubicBezTo>
                <a:cubicBezTo>
                  <a:pt x="260" y="734"/>
                  <a:pt x="260" y="735"/>
                  <a:pt x="260" y="736"/>
                </a:cubicBezTo>
                <a:cubicBezTo>
                  <a:pt x="262" y="736"/>
                  <a:pt x="262" y="736"/>
                  <a:pt x="262" y="736"/>
                </a:cubicBezTo>
                <a:cubicBezTo>
                  <a:pt x="261" y="736"/>
                  <a:pt x="259" y="736"/>
                  <a:pt x="259" y="739"/>
                </a:cubicBezTo>
                <a:cubicBezTo>
                  <a:pt x="264" y="743"/>
                  <a:pt x="264" y="743"/>
                  <a:pt x="264" y="743"/>
                </a:cubicBezTo>
                <a:cubicBezTo>
                  <a:pt x="258" y="742"/>
                  <a:pt x="258" y="742"/>
                  <a:pt x="258" y="742"/>
                </a:cubicBezTo>
                <a:cubicBezTo>
                  <a:pt x="258" y="743"/>
                  <a:pt x="258" y="743"/>
                  <a:pt x="258" y="743"/>
                </a:cubicBezTo>
                <a:cubicBezTo>
                  <a:pt x="255" y="743"/>
                  <a:pt x="255" y="743"/>
                  <a:pt x="255" y="743"/>
                </a:cubicBezTo>
                <a:cubicBezTo>
                  <a:pt x="258" y="742"/>
                  <a:pt x="258" y="742"/>
                  <a:pt x="258" y="742"/>
                </a:cubicBezTo>
                <a:cubicBezTo>
                  <a:pt x="259" y="741"/>
                  <a:pt x="259" y="741"/>
                  <a:pt x="259" y="741"/>
                </a:cubicBezTo>
                <a:cubicBezTo>
                  <a:pt x="256" y="738"/>
                  <a:pt x="256" y="738"/>
                  <a:pt x="256" y="738"/>
                </a:cubicBezTo>
                <a:cubicBezTo>
                  <a:pt x="255" y="739"/>
                  <a:pt x="251" y="741"/>
                  <a:pt x="253" y="742"/>
                </a:cubicBezTo>
                <a:cubicBezTo>
                  <a:pt x="248" y="743"/>
                  <a:pt x="248" y="743"/>
                  <a:pt x="248" y="743"/>
                </a:cubicBezTo>
                <a:cubicBezTo>
                  <a:pt x="246" y="745"/>
                  <a:pt x="246" y="745"/>
                  <a:pt x="246" y="745"/>
                </a:cubicBezTo>
                <a:cubicBezTo>
                  <a:pt x="245" y="746"/>
                  <a:pt x="245" y="746"/>
                  <a:pt x="245" y="746"/>
                </a:cubicBezTo>
                <a:cubicBezTo>
                  <a:pt x="240" y="743"/>
                  <a:pt x="240" y="743"/>
                  <a:pt x="240" y="743"/>
                </a:cubicBezTo>
                <a:cubicBezTo>
                  <a:pt x="240" y="742"/>
                  <a:pt x="240" y="742"/>
                  <a:pt x="240" y="742"/>
                </a:cubicBezTo>
                <a:cubicBezTo>
                  <a:pt x="236" y="746"/>
                  <a:pt x="236" y="746"/>
                  <a:pt x="236" y="746"/>
                </a:cubicBezTo>
                <a:cubicBezTo>
                  <a:pt x="239" y="748"/>
                  <a:pt x="239" y="748"/>
                  <a:pt x="239" y="748"/>
                </a:cubicBezTo>
                <a:cubicBezTo>
                  <a:pt x="237" y="750"/>
                  <a:pt x="237" y="750"/>
                  <a:pt x="237" y="750"/>
                </a:cubicBezTo>
                <a:cubicBezTo>
                  <a:pt x="239" y="751"/>
                  <a:pt x="239" y="751"/>
                  <a:pt x="239" y="751"/>
                </a:cubicBezTo>
                <a:cubicBezTo>
                  <a:pt x="234" y="751"/>
                  <a:pt x="234" y="751"/>
                  <a:pt x="234" y="751"/>
                </a:cubicBezTo>
                <a:cubicBezTo>
                  <a:pt x="234" y="750"/>
                  <a:pt x="234" y="750"/>
                  <a:pt x="234" y="750"/>
                </a:cubicBezTo>
                <a:cubicBezTo>
                  <a:pt x="231" y="748"/>
                  <a:pt x="231" y="748"/>
                  <a:pt x="231" y="748"/>
                </a:cubicBezTo>
                <a:cubicBezTo>
                  <a:pt x="230" y="748"/>
                  <a:pt x="230" y="748"/>
                  <a:pt x="230" y="748"/>
                </a:cubicBezTo>
                <a:cubicBezTo>
                  <a:pt x="237" y="744"/>
                  <a:pt x="237" y="744"/>
                  <a:pt x="237" y="744"/>
                </a:cubicBezTo>
                <a:cubicBezTo>
                  <a:pt x="236" y="744"/>
                  <a:pt x="236" y="744"/>
                  <a:pt x="236" y="744"/>
                </a:cubicBezTo>
                <a:cubicBezTo>
                  <a:pt x="239" y="741"/>
                  <a:pt x="239" y="741"/>
                  <a:pt x="239" y="741"/>
                </a:cubicBezTo>
                <a:cubicBezTo>
                  <a:pt x="242" y="741"/>
                  <a:pt x="242" y="741"/>
                  <a:pt x="242" y="741"/>
                </a:cubicBezTo>
                <a:cubicBezTo>
                  <a:pt x="243" y="738"/>
                  <a:pt x="243" y="738"/>
                  <a:pt x="243" y="738"/>
                </a:cubicBezTo>
                <a:cubicBezTo>
                  <a:pt x="245" y="739"/>
                  <a:pt x="245" y="739"/>
                  <a:pt x="245" y="739"/>
                </a:cubicBezTo>
                <a:cubicBezTo>
                  <a:pt x="246" y="741"/>
                  <a:pt x="239" y="739"/>
                  <a:pt x="246" y="742"/>
                </a:cubicBezTo>
                <a:cubicBezTo>
                  <a:pt x="250" y="741"/>
                  <a:pt x="250" y="741"/>
                  <a:pt x="250" y="741"/>
                </a:cubicBezTo>
                <a:cubicBezTo>
                  <a:pt x="255" y="737"/>
                  <a:pt x="255" y="737"/>
                  <a:pt x="255" y="737"/>
                </a:cubicBezTo>
                <a:cubicBezTo>
                  <a:pt x="258" y="733"/>
                  <a:pt x="258" y="733"/>
                  <a:pt x="258" y="733"/>
                </a:cubicBezTo>
                <a:cubicBezTo>
                  <a:pt x="257" y="732"/>
                  <a:pt x="257" y="732"/>
                  <a:pt x="257" y="732"/>
                </a:cubicBezTo>
                <a:cubicBezTo>
                  <a:pt x="258" y="731"/>
                  <a:pt x="258" y="731"/>
                  <a:pt x="258" y="731"/>
                </a:cubicBezTo>
                <a:cubicBezTo>
                  <a:pt x="258" y="730"/>
                  <a:pt x="258" y="730"/>
                  <a:pt x="258" y="730"/>
                </a:cubicBezTo>
                <a:cubicBezTo>
                  <a:pt x="260" y="732"/>
                  <a:pt x="260" y="732"/>
                  <a:pt x="260" y="732"/>
                </a:cubicBezTo>
                <a:cubicBezTo>
                  <a:pt x="263" y="730"/>
                  <a:pt x="263" y="730"/>
                  <a:pt x="263" y="730"/>
                </a:cubicBezTo>
                <a:cubicBezTo>
                  <a:pt x="258" y="729"/>
                  <a:pt x="258" y="729"/>
                  <a:pt x="258" y="729"/>
                </a:cubicBezTo>
                <a:cubicBezTo>
                  <a:pt x="246" y="734"/>
                  <a:pt x="246" y="734"/>
                  <a:pt x="246" y="734"/>
                </a:cubicBezTo>
                <a:cubicBezTo>
                  <a:pt x="224" y="748"/>
                  <a:pt x="224" y="748"/>
                  <a:pt x="224" y="748"/>
                </a:cubicBezTo>
                <a:cubicBezTo>
                  <a:pt x="223" y="750"/>
                  <a:pt x="223" y="750"/>
                  <a:pt x="223" y="750"/>
                </a:cubicBezTo>
                <a:cubicBezTo>
                  <a:pt x="227" y="750"/>
                  <a:pt x="227" y="750"/>
                  <a:pt x="227" y="750"/>
                </a:cubicBezTo>
                <a:cubicBezTo>
                  <a:pt x="231" y="751"/>
                  <a:pt x="231" y="751"/>
                  <a:pt x="231" y="751"/>
                </a:cubicBezTo>
                <a:cubicBezTo>
                  <a:pt x="232" y="752"/>
                  <a:pt x="232" y="752"/>
                  <a:pt x="232" y="752"/>
                </a:cubicBezTo>
                <a:cubicBezTo>
                  <a:pt x="220" y="759"/>
                  <a:pt x="220" y="759"/>
                  <a:pt x="220" y="759"/>
                </a:cubicBezTo>
                <a:cubicBezTo>
                  <a:pt x="214" y="762"/>
                  <a:pt x="214" y="762"/>
                  <a:pt x="214" y="762"/>
                </a:cubicBezTo>
                <a:cubicBezTo>
                  <a:pt x="210" y="766"/>
                  <a:pt x="210" y="766"/>
                  <a:pt x="210" y="766"/>
                </a:cubicBezTo>
                <a:cubicBezTo>
                  <a:pt x="207" y="764"/>
                  <a:pt x="207" y="764"/>
                  <a:pt x="207" y="764"/>
                </a:cubicBezTo>
                <a:cubicBezTo>
                  <a:pt x="190" y="776"/>
                  <a:pt x="190" y="776"/>
                  <a:pt x="190" y="776"/>
                </a:cubicBezTo>
                <a:cubicBezTo>
                  <a:pt x="190" y="778"/>
                  <a:pt x="190" y="778"/>
                  <a:pt x="190" y="778"/>
                </a:cubicBezTo>
                <a:cubicBezTo>
                  <a:pt x="186" y="779"/>
                  <a:pt x="186" y="779"/>
                  <a:pt x="186" y="779"/>
                </a:cubicBezTo>
                <a:cubicBezTo>
                  <a:pt x="185" y="780"/>
                  <a:pt x="185" y="780"/>
                  <a:pt x="185" y="780"/>
                </a:cubicBezTo>
                <a:cubicBezTo>
                  <a:pt x="180" y="783"/>
                  <a:pt x="180" y="783"/>
                  <a:pt x="180" y="783"/>
                </a:cubicBezTo>
                <a:cubicBezTo>
                  <a:pt x="179" y="785"/>
                  <a:pt x="189" y="777"/>
                  <a:pt x="176" y="786"/>
                </a:cubicBezTo>
                <a:cubicBezTo>
                  <a:pt x="181" y="779"/>
                  <a:pt x="181" y="779"/>
                  <a:pt x="181" y="779"/>
                </a:cubicBezTo>
                <a:cubicBezTo>
                  <a:pt x="185" y="778"/>
                  <a:pt x="185" y="778"/>
                  <a:pt x="185" y="778"/>
                </a:cubicBezTo>
                <a:cubicBezTo>
                  <a:pt x="182" y="775"/>
                  <a:pt x="182" y="775"/>
                  <a:pt x="182" y="775"/>
                </a:cubicBezTo>
                <a:cubicBezTo>
                  <a:pt x="179" y="779"/>
                  <a:pt x="179" y="779"/>
                  <a:pt x="179" y="779"/>
                </a:cubicBezTo>
                <a:cubicBezTo>
                  <a:pt x="175" y="779"/>
                  <a:pt x="175" y="779"/>
                  <a:pt x="175" y="779"/>
                </a:cubicBezTo>
                <a:cubicBezTo>
                  <a:pt x="177" y="778"/>
                  <a:pt x="177" y="775"/>
                  <a:pt x="176" y="774"/>
                </a:cubicBezTo>
                <a:cubicBezTo>
                  <a:pt x="172" y="774"/>
                  <a:pt x="172" y="774"/>
                  <a:pt x="172" y="774"/>
                </a:cubicBezTo>
                <a:cubicBezTo>
                  <a:pt x="170" y="779"/>
                  <a:pt x="170" y="779"/>
                  <a:pt x="170" y="779"/>
                </a:cubicBezTo>
                <a:cubicBezTo>
                  <a:pt x="172" y="778"/>
                  <a:pt x="169" y="783"/>
                  <a:pt x="174" y="780"/>
                </a:cubicBezTo>
                <a:cubicBezTo>
                  <a:pt x="172" y="783"/>
                  <a:pt x="172" y="783"/>
                  <a:pt x="172" y="783"/>
                </a:cubicBezTo>
                <a:cubicBezTo>
                  <a:pt x="167" y="784"/>
                  <a:pt x="167" y="784"/>
                  <a:pt x="167" y="784"/>
                </a:cubicBezTo>
                <a:cubicBezTo>
                  <a:pt x="165" y="782"/>
                  <a:pt x="165" y="782"/>
                  <a:pt x="165" y="782"/>
                </a:cubicBezTo>
                <a:cubicBezTo>
                  <a:pt x="161" y="776"/>
                  <a:pt x="161" y="776"/>
                  <a:pt x="161" y="776"/>
                </a:cubicBezTo>
                <a:cubicBezTo>
                  <a:pt x="160" y="776"/>
                  <a:pt x="160" y="776"/>
                  <a:pt x="160" y="776"/>
                </a:cubicBezTo>
                <a:cubicBezTo>
                  <a:pt x="161" y="773"/>
                  <a:pt x="169" y="774"/>
                  <a:pt x="170" y="768"/>
                </a:cubicBezTo>
                <a:cubicBezTo>
                  <a:pt x="173" y="768"/>
                  <a:pt x="173" y="768"/>
                  <a:pt x="173" y="768"/>
                </a:cubicBezTo>
                <a:cubicBezTo>
                  <a:pt x="178" y="761"/>
                  <a:pt x="178" y="761"/>
                  <a:pt x="178" y="761"/>
                </a:cubicBezTo>
                <a:cubicBezTo>
                  <a:pt x="176" y="760"/>
                  <a:pt x="176" y="760"/>
                  <a:pt x="176" y="760"/>
                </a:cubicBezTo>
                <a:cubicBezTo>
                  <a:pt x="179" y="756"/>
                  <a:pt x="179" y="756"/>
                  <a:pt x="179" y="756"/>
                </a:cubicBezTo>
                <a:cubicBezTo>
                  <a:pt x="170" y="754"/>
                  <a:pt x="170" y="754"/>
                  <a:pt x="170" y="754"/>
                </a:cubicBezTo>
                <a:cubicBezTo>
                  <a:pt x="169" y="752"/>
                  <a:pt x="169" y="752"/>
                  <a:pt x="169" y="752"/>
                </a:cubicBezTo>
                <a:cubicBezTo>
                  <a:pt x="166" y="754"/>
                  <a:pt x="166" y="754"/>
                  <a:pt x="166" y="754"/>
                </a:cubicBezTo>
                <a:cubicBezTo>
                  <a:pt x="167" y="755"/>
                  <a:pt x="167" y="755"/>
                  <a:pt x="167" y="755"/>
                </a:cubicBezTo>
                <a:cubicBezTo>
                  <a:pt x="158" y="757"/>
                  <a:pt x="158" y="757"/>
                  <a:pt x="158" y="757"/>
                </a:cubicBezTo>
                <a:cubicBezTo>
                  <a:pt x="153" y="760"/>
                  <a:pt x="153" y="760"/>
                  <a:pt x="153" y="760"/>
                </a:cubicBezTo>
                <a:cubicBezTo>
                  <a:pt x="152" y="764"/>
                  <a:pt x="167" y="751"/>
                  <a:pt x="146" y="763"/>
                </a:cubicBezTo>
                <a:cubicBezTo>
                  <a:pt x="144" y="763"/>
                  <a:pt x="144" y="763"/>
                  <a:pt x="144" y="763"/>
                </a:cubicBezTo>
                <a:cubicBezTo>
                  <a:pt x="143" y="762"/>
                  <a:pt x="143" y="762"/>
                  <a:pt x="143" y="762"/>
                </a:cubicBezTo>
                <a:cubicBezTo>
                  <a:pt x="147" y="761"/>
                  <a:pt x="147" y="761"/>
                  <a:pt x="147" y="761"/>
                </a:cubicBezTo>
                <a:cubicBezTo>
                  <a:pt x="151" y="757"/>
                  <a:pt x="151" y="757"/>
                  <a:pt x="151" y="757"/>
                </a:cubicBezTo>
                <a:cubicBezTo>
                  <a:pt x="151" y="753"/>
                  <a:pt x="151" y="753"/>
                  <a:pt x="151" y="753"/>
                </a:cubicBezTo>
                <a:cubicBezTo>
                  <a:pt x="153" y="754"/>
                  <a:pt x="153" y="754"/>
                  <a:pt x="153" y="754"/>
                </a:cubicBezTo>
                <a:cubicBezTo>
                  <a:pt x="156" y="751"/>
                  <a:pt x="156" y="751"/>
                  <a:pt x="156" y="751"/>
                </a:cubicBezTo>
                <a:cubicBezTo>
                  <a:pt x="154" y="750"/>
                  <a:pt x="154" y="750"/>
                  <a:pt x="154" y="750"/>
                </a:cubicBezTo>
                <a:cubicBezTo>
                  <a:pt x="150" y="748"/>
                  <a:pt x="150" y="748"/>
                  <a:pt x="150" y="748"/>
                </a:cubicBezTo>
                <a:cubicBezTo>
                  <a:pt x="142" y="751"/>
                  <a:pt x="142" y="751"/>
                  <a:pt x="142" y="751"/>
                </a:cubicBezTo>
                <a:cubicBezTo>
                  <a:pt x="139" y="755"/>
                  <a:pt x="139" y="755"/>
                  <a:pt x="139" y="755"/>
                </a:cubicBezTo>
                <a:cubicBezTo>
                  <a:pt x="136" y="754"/>
                  <a:pt x="145" y="749"/>
                  <a:pt x="135" y="755"/>
                </a:cubicBezTo>
                <a:cubicBezTo>
                  <a:pt x="138" y="752"/>
                  <a:pt x="138" y="752"/>
                  <a:pt x="138" y="752"/>
                </a:cubicBezTo>
                <a:cubicBezTo>
                  <a:pt x="142" y="750"/>
                  <a:pt x="142" y="750"/>
                  <a:pt x="142" y="750"/>
                </a:cubicBezTo>
                <a:cubicBezTo>
                  <a:pt x="142" y="748"/>
                  <a:pt x="142" y="748"/>
                  <a:pt x="142" y="748"/>
                </a:cubicBezTo>
                <a:cubicBezTo>
                  <a:pt x="137" y="749"/>
                  <a:pt x="137" y="749"/>
                  <a:pt x="137" y="749"/>
                </a:cubicBezTo>
                <a:cubicBezTo>
                  <a:pt x="130" y="757"/>
                  <a:pt x="130" y="757"/>
                  <a:pt x="130" y="757"/>
                </a:cubicBezTo>
                <a:cubicBezTo>
                  <a:pt x="135" y="756"/>
                  <a:pt x="135" y="756"/>
                  <a:pt x="135" y="756"/>
                </a:cubicBezTo>
                <a:cubicBezTo>
                  <a:pt x="130" y="760"/>
                  <a:pt x="130" y="760"/>
                  <a:pt x="130" y="760"/>
                </a:cubicBezTo>
                <a:cubicBezTo>
                  <a:pt x="130" y="758"/>
                  <a:pt x="130" y="758"/>
                  <a:pt x="130" y="758"/>
                </a:cubicBezTo>
                <a:cubicBezTo>
                  <a:pt x="128" y="760"/>
                  <a:pt x="128" y="760"/>
                  <a:pt x="128" y="760"/>
                </a:cubicBezTo>
                <a:cubicBezTo>
                  <a:pt x="123" y="760"/>
                  <a:pt x="123" y="760"/>
                  <a:pt x="123" y="760"/>
                </a:cubicBezTo>
                <a:cubicBezTo>
                  <a:pt x="119" y="764"/>
                  <a:pt x="119" y="764"/>
                  <a:pt x="119" y="764"/>
                </a:cubicBezTo>
                <a:cubicBezTo>
                  <a:pt x="113" y="763"/>
                  <a:pt x="113" y="763"/>
                  <a:pt x="113" y="763"/>
                </a:cubicBezTo>
                <a:cubicBezTo>
                  <a:pt x="111" y="761"/>
                  <a:pt x="111" y="761"/>
                  <a:pt x="111" y="761"/>
                </a:cubicBezTo>
                <a:cubicBezTo>
                  <a:pt x="112" y="759"/>
                  <a:pt x="112" y="759"/>
                  <a:pt x="112" y="759"/>
                </a:cubicBezTo>
                <a:cubicBezTo>
                  <a:pt x="110" y="756"/>
                  <a:pt x="110" y="756"/>
                  <a:pt x="110" y="756"/>
                </a:cubicBezTo>
                <a:cubicBezTo>
                  <a:pt x="112" y="756"/>
                  <a:pt x="114" y="754"/>
                  <a:pt x="115" y="754"/>
                </a:cubicBezTo>
                <a:cubicBezTo>
                  <a:pt x="112" y="754"/>
                  <a:pt x="112" y="754"/>
                  <a:pt x="112" y="754"/>
                </a:cubicBezTo>
                <a:cubicBezTo>
                  <a:pt x="120" y="744"/>
                  <a:pt x="120" y="744"/>
                  <a:pt x="120" y="744"/>
                </a:cubicBezTo>
                <a:cubicBezTo>
                  <a:pt x="117" y="744"/>
                  <a:pt x="117" y="744"/>
                  <a:pt x="117" y="744"/>
                </a:cubicBezTo>
                <a:cubicBezTo>
                  <a:pt x="118" y="744"/>
                  <a:pt x="114" y="747"/>
                  <a:pt x="117" y="743"/>
                </a:cubicBezTo>
                <a:cubicBezTo>
                  <a:pt x="115" y="743"/>
                  <a:pt x="115" y="743"/>
                  <a:pt x="115" y="743"/>
                </a:cubicBezTo>
                <a:cubicBezTo>
                  <a:pt x="119" y="739"/>
                  <a:pt x="120" y="747"/>
                  <a:pt x="122" y="739"/>
                </a:cubicBezTo>
                <a:cubicBezTo>
                  <a:pt x="117" y="739"/>
                  <a:pt x="117" y="739"/>
                  <a:pt x="117" y="739"/>
                </a:cubicBezTo>
                <a:cubicBezTo>
                  <a:pt x="105" y="750"/>
                  <a:pt x="105" y="750"/>
                  <a:pt x="105" y="750"/>
                </a:cubicBezTo>
                <a:cubicBezTo>
                  <a:pt x="99" y="755"/>
                  <a:pt x="99" y="755"/>
                  <a:pt x="99" y="755"/>
                </a:cubicBezTo>
                <a:cubicBezTo>
                  <a:pt x="99" y="755"/>
                  <a:pt x="99" y="755"/>
                  <a:pt x="99" y="756"/>
                </a:cubicBezTo>
                <a:cubicBezTo>
                  <a:pt x="96" y="755"/>
                  <a:pt x="96" y="755"/>
                  <a:pt x="96" y="755"/>
                </a:cubicBezTo>
                <a:cubicBezTo>
                  <a:pt x="102" y="750"/>
                  <a:pt x="102" y="750"/>
                  <a:pt x="102" y="750"/>
                </a:cubicBezTo>
                <a:cubicBezTo>
                  <a:pt x="101" y="749"/>
                  <a:pt x="101" y="749"/>
                  <a:pt x="101" y="749"/>
                </a:cubicBezTo>
                <a:cubicBezTo>
                  <a:pt x="105" y="745"/>
                  <a:pt x="105" y="745"/>
                  <a:pt x="105" y="745"/>
                </a:cubicBezTo>
                <a:cubicBezTo>
                  <a:pt x="103" y="744"/>
                  <a:pt x="103" y="744"/>
                  <a:pt x="103" y="744"/>
                </a:cubicBezTo>
                <a:cubicBezTo>
                  <a:pt x="104" y="747"/>
                  <a:pt x="99" y="743"/>
                  <a:pt x="99" y="749"/>
                </a:cubicBezTo>
                <a:cubicBezTo>
                  <a:pt x="98" y="750"/>
                  <a:pt x="98" y="750"/>
                  <a:pt x="98" y="750"/>
                </a:cubicBezTo>
                <a:cubicBezTo>
                  <a:pt x="96" y="748"/>
                  <a:pt x="96" y="748"/>
                  <a:pt x="96" y="748"/>
                </a:cubicBezTo>
                <a:cubicBezTo>
                  <a:pt x="91" y="750"/>
                  <a:pt x="91" y="750"/>
                  <a:pt x="91" y="750"/>
                </a:cubicBezTo>
                <a:cubicBezTo>
                  <a:pt x="86" y="745"/>
                  <a:pt x="86" y="745"/>
                  <a:pt x="86" y="745"/>
                </a:cubicBezTo>
                <a:cubicBezTo>
                  <a:pt x="89" y="740"/>
                  <a:pt x="89" y="740"/>
                  <a:pt x="89" y="740"/>
                </a:cubicBezTo>
                <a:cubicBezTo>
                  <a:pt x="85" y="737"/>
                  <a:pt x="85" y="737"/>
                  <a:pt x="85" y="737"/>
                </a:cubicBezTo>
                <a:cubicBezTo>
                  <a:pt x="91" y="735"/>
                  <a:pt x="91" y="735"/>
                  <a:pt x="91" y="735"/>
                </a:cubicBezTo>
                <a:cubicBezTo>
                  <a:pt x="89" y="733"/>
                  <a:pt x="89" y="733"/>
                  <a:pt x="89" y="733"/>
                </a:cubicBezTo>
                <a:cubicBezTo>
                  <a:pt x="92" y="733"/>
                  <a:pt x="92" y="733"/>
                  <a:pt x="92" y="733"/>
                </a:cubicBezTo>
                <a:cubicBezTo>
                  <a:pt x="91" y="729"/>
                  <a:pt x="91" y="729"/>
                  <a:pt x="91" y="729"/>
                </a:cubicBezTo>
                <a:cubicBezTo>
                  <a:pt x="95" y="726"/>
                  <a:pt x="95" y="726"/>
                  <a:pt x="95" y="726"/>
                </a:cubicBezTo>
                <a:cubicBezTo>
                  <a:pt x="94" y="728"/>
                  <a:pt x="99" y="720"/>
                  <a:pt x="89" y="725"/>
                </a:cubicBezTo>
                <a:cubicBezTo>
                  <a:pt x="85" y="726"/>
                  <a:pt x="85" y="726"/>
                  <a:pt x="85" y="726"/>
                </a:cubicBezTo>
                <a:cubicBezTo>
                  <a:pt x="81" y="730"/>
                  <a:pt x="81" y="730"/>
                  <a:pt x="81" y="730"/>
                </a:cubicBezTo>
                <a:cubicBezTo>
                  <a:pt x="78" y="731"/>
                  <a:pt x="78" y="731"/>
                  <a:pt x="78" y="731"/>
                </a:cubicBezTo>
                <a:cubicBezTo>
                  <a:pt x="81" y="728"/>
                  <a:pt x="81" y="728"/>
                  <a:pt x="81" y="728"/>
                </a:cubicBezTo>
                <a:cubicBezTo>
                  <a:pt x="81" y="726"/>
                  <a:pt x="81" y="726"/>
                  <a:pt x="81" y="726"/>
                </a:cubicBezTo>
                <a:cubicBezTo>
                  <a:pt x="81" y="723"/>
                  <a:pt x="82" y="729"/>
                  <a:pt x="81" y="723"/>
                </a:cubicBezTo>
                <a:cubicBezTo>
                  <a:pt x="83" y="724"/>
                  <a:pt x="73" y="727"/>
                  <a:pt x="85" y="723"/>
                </a:cubicBezTo>
                <a:cubicBezTo>
                  <a:pt x="87" y="722"/>
                  <a:pt x="87" y="722"/>
                  <a:pt x="87" y="722"/>
                </a:cubicBezTo>
                <a:cubicBezTo>
                  <a:pt x="87" y="717"/>
                  <a:pt x="87" y="717"/>
                  <a:pt x="87" y="717"/>
                </a:cubicBezTo>
                <a:cubicBezTo>
                  <a:pt x="86" y="717"/>
                  <a:pt x="86" y="717"/>
                  <a:pt x="86" y="717"/>
                </a:cubicBezTo>
                <a:cubicBezTo>
                  <a:pt x="78" y="723"/>
                  <a:pt x="78" y="723"/>
                  <a:pt x="78" y="723"/>
                </a:cubicBezTo>
                <a:cubicBezTo>
                  <a:pt x="77" y="723"/>
                  <a:pt x="77" y="723"/>
                  <a:pt x="77" y="723"/>
                </a:cubicBezTo>
                <a:cubicBezTo>
                  <a:pt x="77" y="722"/>
                  <a:pt x="77" y="722"/>
                  <a:pt x="77" y="722"/>
                </a:cubicBezTo>
                <a:cubicBezTo>
                  <a:pt x="79" y="721"/>
                  <a:pt x="79" y="721"/>
                  <a:pt x="79" y="721"/>
                </a:cubicBezTo>
                <a:cubicBezTo>
                  <a:pt x="81" y="717"/>
                  <a:pt x="81" y="717"/>
                  <a:pt x="81" y="717"/>
                </a:cubicBezTo>
                <a:cubicBezTo>
                  <a:pt x="84" y="715"/>
                  <a:pt x="84" y="715"/>
                  <a:pt x="84" y="715"/>
                </a:cubicBezTo>
                <a:cubicBezTo>
                  <a:pt x="82" y="710"/>
                  <a:pt x="82" y="710"/>
                  <a:pt x="82" y="710"/>
                </a:cubicBezTo>
                <a:cubicBezTo>
                  <a:pt x="84" y="707"/>
                  <a:pt x="84" y="707"/>
                  <a:pt x="84" y="707"/>
                </a:cubicBezTo>
                <a:cubicBezTo>
                  <a:pt x="84" y="707"/>
                  <a:pt x="81" y="708"/>
                  <a:pt x="85" y="708"/>
                </a:cubicBezTo>
                <a:cubicBezTo>
                  <a:pt x="86" y="707"/>
                  <a:pt x="86" y="707"/>
                  <a:pt x="86" y="707"/>
                </a:cubicBezTo>
                <a:cubicBezTo>
                  <a:pt x="84" y="706"/>
                  <a:pt x="84" y="706"/>
                  <a:pt x="84" y="706"/>
                </a:cubicBezTo>
                <a:cubicBezTo>
                  <a:pt x="83" y="704"/>
                  <a:pt x="83" y="704"/>
                  <a:pt x="83" y="704"/>
                </a:cubicBezTo>
                <a:cubicBezTo>
                  <a:pt x="77" y="708"/>
                  <a:pt x="77" y="708"/>
                  <a:pt x="77" y="708"/>
                </a:cubicBezTo>
                <a:cubicBezTo>
                  <a:pt x="79" y="711"/>
                  <a:pt x="73" y="708"/>
                  <a:pt x="73" y="715"/>
                </a:cubicBezTo>
                <a:cubicBezTo>
                  <a:pt x="71" y="715"/>
                  <a:pt x="71" y="715"/>
                  <a:pt x="71" y="715"/>
                </a:cubicBezTo>
                <a:cubicBezTo>
                  <a:pt x="73" y="719"/>
                  <a:pt x="73" y="719"/>
                  <a:pt x="73" y="719"/>
                </a:cubicBezTo>
                <a:cubicBezTo>
                  <a:pt x="72" y="723"/>
                  <a:pt x="72" y="723"/>
                  <a:pt x="72" y="723"/>
                </a:cubicBezTo>
                <a:cubicBezTo>
                  <a:pt x="74" y="723"/>
                  <a:pt x="74" y="723"/>
                  <a:pt x="74" y="723"/>
                </a:cubicBezTo>
                <a:cubicBezTo>
                  <a:pt x="71" y="728"/>
                  <a:pt x="82" y="720"/>
                  <a:pt x="70" y="725"/>
                </a:cubicBezTo>
                <a:cubicBezTo>
                  <a:pt x="70" y="726"/>
                  <a:pt x="70" y="726"/>
                  <a:pt x="70" y="726"/>
                </a:cubicBezTo>
                <a:cubicBezTo>
                  <a:pt x="69" y="725"/>
                  <a:pt x="77" y="727"/>
                  <a:pt x="68" y="725"/>
                </a:cubicBezTo>
                <a:cubicBezTo>
                  <a:pt x="71" y="721"/>
                  <a:pt x="71" y="721"/>
                  <a:pt x="71" y="721"/>
                </a:cubicBezTo>
                <a:cubicBezTo>
                  <a:pt x="70" y="720"/>
                  <a:pt x="70" y="720"/>
                  <a:pt x="70" y="720"/>
                </a:cubicBezTo>
                <a:cubicBezTo>
                  <a:pt x="67" y="723"/>
                  <a:pt x="67" y="723"/>
                  <a:pt x="67" y="723"/>
                </a:cubicBezTo>
                <a:cubicBezTo>
                  <a:pt x="67" y="717"/>
                  <a:pt x="67" y="717"/>
                  <a:pt x="67" y="717"/>
                </a:cubicBezTo>
                <a:cubicBezTo>
                  <a:pt x="70" y="716"/>
                  <a:pt x="70" y="716"/>
                  <a:pt x="70" y="716"/>
                </a:cubicBezTo>
                <a:cubicBezTo>
                  <a:pt x="69" y="714"/>
                  <a:pt x="69" y="714"/>
                  <a:pt x="69" y="714"/>
                </a:cubicBezTo>
                <a:cubicBezTo>
                  <a:pt x="69" y="710"/>
                  <a:pt x="69" y="710"/>
                  <a:pt x="69" y="710"/>
                </a:cubicBezTo>
                <a:cubicBezTo>
                  <a:pt x="59" y="714"/>
                  <a:pt x="59" y="714"/>
                  <a:pt x="59" y="714"/>
                </a:cubicBezTo>
                <a:cubicBezTo>
                  <a:pt x="54" y="718"/>
                  <a:pt x="54" y="718"/>
                  <a:pt x="54" y="718"/>
                </a:cubicBezTo>
                <a:cubicBezTo>
                  <a:pt x="53" y="718"/>
                  <a:pt x="53" y="718"/>
                  <a:pt x="53" y="718"/>
                </a:cubicBezTo>
                <a:cubicBezTo>
                  <a:pt x="52" y="719"/>
                  <a:pt x="52" y="719"/>
                  <a:pt x="52" y="719"/>
                </a:cubicBezTo>
                <a:cubicBezTo>
                  <a:pt x="52" y="721"/>
                  <a:pt x="52" y="721"/>
                  <a:pt x="52" y="721"/>
                </a:cubicBezTo>
                <a:cubicBezTo>
                  <a:pt x="53" y="722"/>
                  <a:pt x="53" y="722"/>
                  <a:pt x="53" y="722"/>
                </a:cubicBezTo>
                <a:cubicBezTo>
                  <a:pt x="54" y="721"/>
                  <a:pt x="56" y="721"/>
                  <a:pt x="58" y="721"/>
                </a:cubicBezTo>
                <a:cubicBezTo>
                  <a:pt x="52" y="724"/>
                  <a:pt x="52" y="724"/>
                  <a:pt x="52" y="724"/>
                </a:cubicBezTo>
                <a:cubicBezTo>
                  <a:pt x="52" y="723"/>
                  <a:pt x="52" y="723"/>
                  <a:pt x="52" y="723"/>
                </a:cubicBezTo>
                <a:cubicBezTo>
                  <a:pt x="45" y="725"/>
                  <a:pt x="45" y="725"/>
                  <a:pt x="45" y="725"/>
                </a:cubicBezTo>
                <a:cubicBezTo>
                  <a:pt x="47" y="721"/>
                  <a:pt x="47" y="721"/>
                  <a:pt x="47" y="721"/>
                </a:cubicBezTo>
                <a:cubicBezTo>
                  <a:pt x="49" y="719"/>
                  <a:pt x="49" y="719"/>
                  <a:pt x="49" y="719"/>
                </a:cubicBezTo>
                <a:cubicBezTo>
                  <a:pt x="47" y="718"/>
                  <a:pt x="47" y="718"/>
                  <a:pt x="47" y="718"/>
                </a:cubicBezTo>
                <a:cubicBezTo>
                  <a:pt x="51" y="713"/>
                  <a:pt x="51" y="713"/>
                  <a:pt x="51" y="713"/>
                </a:cubicBezTo>
                <a:cubicBezTo>
                  <a:pt x="54" y="712"/>
                  <a:pt x="49" y="718"/>
                  <a:pt x="47" y="710"/>
                </a:cubicBezTo>
                <a:cubicBezTo>
                  <a:pt x="49" y="709"/>
                  <a:pt x="49" y="709"/>
                  <a:pt x="49" y="709"/>
                </a:cubicBezTo>
                <a:cubicBezTo>
                  <a:pt x="49" y="708"/>
                  <a:pt x="49" y="708"/>
                  <a:pt x="49" y="708"/>
                </a:cubicBezTo>
                <a:cubicBezTo>
                  <a:pt x="44" y="704"/>
                  <a:pt x="48" y="715"/>
                  <a:pt x="44" y="705"/>
                </a:cubicBezTo>
                <a:cubicBezTo>
                  <a:pt x="49" y="705"/>
                  <a:pt x="49" y="705"/>
                  <a:pt x="49" y="705"/>
                </a:cubicBezTo>
                <a:cubicBezTo>
                  <a:pt x="49" y="703"/>
                  <a:pt x="49" y="703"/>
                  <a:pt x="49" y="703"/>
                </a:cubicBezTo>
                <a:cubicBezTo>
                  <a:pt x="47" y="701"/>
                  <a:pt x="42" y="711"/>
                  <a:pt x="47" y="699"/>
                </a:cubicBezTo>
                <a:cubicBezTo>
                  <a:pt x="50" y="695"/>
                  <a:pt x="50" y="695"/>
                  <a:pt x="50" y="695"/>
                </a:cubicBezTo>
                <a:cubicBezTo>
                  <a:pt x="49" y="697"/>
                  <a:pt x="48" y="697"/>
                  <a:pt x="47" y="691"/>
                </a:cubicBezTo>
                <a:cubicBezTo>
                  <a:pt x="49" y="690"/>
                  <a:pt x="49" y="690"/>
                  <a:pt x="49" y="690"/>
                </a:cubicBezTo>
                <a:cubicBezTo>
                  <a:pt x="44" y="689"/>
                  <a:pt x="44" y="689"/>
                  <a:pt x="44" y="689"/>
                </a:cubicBezTo>
                <a:cubicBezTo>
                  <a:pt x="50" y="688"/>
                  <a:pt x="50" y="688"/>
                  <a:pt x="50" y="688"/>
                </a:cubicBezTo>
                <a:cubicBezTo>
                  <a:pt x="51" y="688"/>
                  <a:pt x="51" y="688"/>
                  <a:pt x="51" y="688"/>
                </a:cubicBezTo>
                <a:cubicBezTo>
                  <a:pt x="50" y="686"/>
                  <a:pt x="50" y="686"/>
                  <a:pt x="50" y="686"/>
                </a:cubicBezTo>
                <a:cubicBezTo>
                  <a:pt x="50" y="686"/>
                  <a:pt x="48" y="689"/>
                  <a:pt x="50" y="685"/>
                </a:cubicBezTo>
                <a:cubicBezTo>
                  <a:pt x="47" y="685"/>
                  <a:pt x="47" y="685"/>
                  <a:pt x="47" y="685"/>
                </a:cubicBezTo>
                <a:cubicBezTo>
                  <a:pt x="49" y="683"/>
                  <a:pt x="49" y="683"/>
                  <a:pt x="49" y="683"/>
                </a:cubicBezTo>
                <a:cubicBezTo>
                  <a:pt x="51" y="684"/>
                  <a:pt x="51" y="684"/>
                  <a:pt x="51" y="684"/>
                </a:cubicBezTo>
                <a:cubicBezTo>
                  <a:pt x="59" y="678"/>
                  <a:pt x="59" y="678"/>
                  <a:pt x="59" y="678"/>
                </a:cubicBezTo>
                <a:cubicBezTo>
                  <a:pt x="51" y="677"/>
                  <a:pt x="51" y="677"/>
                  <a:pt x="51" y="677"/>
                </a:cubicBezTo>
                <a:cubicBezTo>
                  <a:pt x="51" y="676"/>
                  <a:pt x="51" y="676"/>
                  <a:pt x="51" y="676"/>
                </a:cubicBezTo>
                <a:cubicBezTo>
                  <a:pt x="55" y="676"/>
                  <a:pt x="55" y="676"/>
                  <a:pt x="55" y="676"/>
                </a:cubicBezTo>
                <a:cubicBezTo>
                  <a:pt x="55" y="670"/>
                  <a:pt x="55" y="670"/>
                  <a:pt x="55" y="670"/>
                </a:cubicBezTo>
                <a:cubicBezTo>
                  <a:pt x="59" y="669"/>
                  <a:pt x="59" y="669"/>
                  <a:pt x="59" y="669"/>
                </a:cubicBezTo>
                <a:cubicBezTo>
                  <a:pt x="59" y="668"/>
                  <a:pt x="60" y="671"/>
                  <a:pt x="59" y="667"/>
                </a:cubicBezTo>
                <a:cubicBezTo>
                  <a:pt x="49" y="668"/>
                  <a:pt x="49" y="668"/>
                  <a:pt x="49" y="668"/>
                </a:cubicBezTo>
                <a:cubicBezTo>
                  <a:pt x="49" y="671"/>
                  <a:pt x="46" y="670"/>
                  <a:pt x="45" y="670"/>
                </a:cubicBezTo>
                <a:cubicBezTo>
                  <a:pt x="43" y="672"/>
                  <a:pt x="43" y="672"/>
                  <a:pt x="43" y="672"/>
                </a:cubicBezTo>
                <a:cubicBezTo>
                  <a:pt x="38" y="671"/>
                  <a:pt x="38" y="671"/>
                  <a:pt x="38" y="671"/>
                </a:cubicBezTo>
                <a:cubicBezTo>
                  <a:pt x="34" y="675"/>
                  <a:pt x="34" y="675"/>
                  <a:pt x="34" y="675"/>
                </a:cubicBezTo>
                <a:cubicBezTo>
                  <a:pt x="33" y="674"/>
                  <a:pt x="33" y="674"/>
                  <a:pt x="33" y="674"/>
                </a:cubicBezTo>
                <a:cubicBezTo>
                  <a:pt x="31" y="677"/>
                  <a:pt x="31" y="677"/>
                  <a:pt x="31" y="677"/>
                </a:cubicBezTo>
                <a:cubicBezTo>
                  <a:pt x="23" y="680"/>
                  <a:pt x="23" y="680"/>
                  <a:pt x="23" y="680"/>
                </a:cubicBezTo>
                <a:cubicBezTo>
                  <a:pt x="22" y="682"/>
                  <a:pt x="38" y="669"/>
                  <a:pt x="19" y="685"/>
                </a:cubicBezTo>
                <a:cubicBezTo>
                  <a:pt x="18" y="682"/>
                  <a:pt x="18" y="682"/>
                  <a:pt x="18" y="682"/>
                </a:cubicBezTo>
                <a:cubicBezTo>
                  <a:pt x="19" y="680"/>
                  <a:pt x="19" y="680"/>
                  <a:pt x="19" y="680"/>
                </a:cubicBezTo>
                <a:cubicBezTo>
                  <a:pt x="17" y="680"/>
                  <a:pt x="17" y="680"/>
                  <a:pt x="17" y="680"/>
                </a:cubicBezTo>
                <a:cubicBezTo>
                  <a:pt x="18" y="679"/>
                  <a:pt x="22" y="676"/>
                  <a:pt x="23" y="678"/>
                </a:cubicBezTo>
                <a:cubicBezTo>
                  <a:pt x="30" y="676"/>
                  <a:pt x="30" y="676"/>
                  <a:pt x="30" y="676"/>
                </a:cubicBezTo>
                <a:cubicBezTo>
                  <a:pt x="27" y="673"/>
                  <a:pt x="27" y="673"/>
                  <a:pt x="27" y="673"/>
                </a:cubicBezTo>
                <a:cubicBezTo>
                  <a:pt x="27" y="667"/>
                  <a:pt x="27" y="667"/>
                  <a:pt x="27" y="667"/>
                </a:cubicBezTo>
                <a:cubicBezTo>
                  <a:pt x="31" y="667"/>
                  <a:pt x="31" y="667"/>
                  <a:pt x="31" y="667"/>
                </a:cubicBezTo>
                <a:cubicBezTo>
                  <a:pt x="32" y="666"/>
                  <a:pt x="32" y="666"/>
                  <a:pt x="32" y="666"/>
                </a:cubicBezTo>
                <a:cubicBezTo>
                  <a:pt x="32" y="664"/>
                  <a:pt x="32" y="664"/>
                  <a:pt x="32" y="664"/>
                </a:cubicBezTo>
                <a:cubicBezTo>
                  <a:pt x="29" y="663"/>
                  <a:pt x="45" y="656"/>
                  <a:pt x="25" y="664"/>
                </a:cubicBezTo>
                <a:cubicBezTo>
                  <a:pt x="25" y="666"/>
                  <a:pt x="25" y="666"/>
                  <a:pt x="25" y="666"/>
                </a:cubicBezTo>
                <a:cubicBezTo>
                  <a:pt x="24" y="666"/>
                  <a:pt x="24" y="666"/>
                  <a:pt x="24" y="666"/>
                </a:cubicBezTo>
                <a:cubicBezTo>
                  <a:pt x="25" y="662"/>
                  <a:pt x="25" y="662"/>
                  <a:pt x="25" y="662"/>
                </a:cubicBezTo>
                <a:cubicBezTo>
                  <a:pt x="33" y="661"/>
                  <a:pt x="33" y="661"/>
                  <a:pt x="33" y="661"/>
                </a:cubicBezTo>
                <a:cubicBezTo>
                  <a:pt x="34" y="660"/>
                  <a:pt x="34" y="660"/>
                  <a:pt x="34" y="660"/>
                </a:cubicBezTo>
                <a:cubicBezTo>
                  <a:pt x="34" y="657"/>
                  <a:pt x="34" y="657"/>
                  <a:pt x="34" y="657"/>
                </a:cubicBezTo>
                <a:cubicBezTo>
                  <a:pt x="35" y="655"/>
                  <a:pt x="39" y="658"/>
                  <a:pt x="37" y="653"/>
                </a:cubicBezTo>
                <a:cubicBezTo>
                  <a:pt x="37" y="652"/>
                  <a:pt x="37" y="652"/>
                  <a:pt x="37" y="652"/>
                </a:cubicBezTo>
                <a:cubicBezTo>
                  <a:pt x="33" y="652"/>
                  <a:pt x="33" y="652"/>
                  <a:pt x="33" y="652"/>
                </a:cubicBezTo>
                <a:cubicBezTo>
                  <a:pt x="38" y="648"/>
                  <a:pt x="38" y="648"/>
                  <a:pt x="38" y="648"/>
                </a:cubicBezTo>
                <a:cubicBezTo>
                  <a:pt x="37" y="647"/>
                  <a:pt x="37" y="647"/>
                  <a:pt x="37" y="647"/>
                </a:cubicBezTo>
                <a:cubicBezTo>
                  <a:pt x="39" y="645"/>
                  <a:pt x="39" y="645"/>
                  <a:pt x="39" y="645"/>
                </a:cubicBezTo>
                <a:cubicBezTo>
                  <a:pt x="39" y="644"/>
                  <a:pt x="32" y="654"/>
                  <a:pt x="39" y="641"/>
                </a:cubicBezTo>
                <a:cubicBezTo>
                  <a:pt x="39" y="636"/>
                  <a:pt x="39" y="636"/>
                  <a:pt x="39" y="636"/>
                </a:cubicBezTo>
                <a:cubicBezTo>
                  <a:pt x="33" y="637"/>
                  <a:pt x="33" y="637"/>
                  <a:pt x="33" y="637"/>
                </a:cubicBezTo>
                <a:cubicBezTo>
                  <a:pt x="36" y="641"/>
                  <a:pt x="36" y="641"/>
                  <a:pt x="36" y="641"/>
                </a:cubicBezTo>
                <a:cubicBezTo>
                  <a:pt x="35" y="642"/>
                  <a:pt x="35" y="642"/>
                  <a:pt x="35" y="642"/>
                </a:cubicBezTo>
                <a:cubicBezTo>
                  <a:pt x="30" y="640"/>
                  <a:pt x="30" y="640"/>
                  <a:pt x="30" y="640"/>
                </a:cubicBezTo>
                <a:cubicBezTo>
                  <a:pt x="29" y="641"/>
                  <a:pt x="29" y="641"/>
                  <a:pt x="29" y="641"/>
                </a:cubicBezTo>
                <a:cubicBezTo>
                  <a:pt x="29" y="638"/>
                  <a:pt x="29" y="638"/>
                  <a:pt x="29" y="638"/>
                </a:cubicBezTo>
                <a:cubicBezTo>
                  <a:pt x="30" y="638"/>
                  <a:pt x="30" y="642"/>
                  <a:pt x="31" y="637"/>
                </a:cubicBezTo>
                <a:cubicBezTo>
                  <a:pt x="25" y="635"/>
                  <a:pt x="25" y="635"/>
                  <a:pt x="25" y="635"/>
                </a:cubicBezTo>
                <a:cubicBezTo>
                  <a:pt x="25" y="636"/>
                  <a:pt x="25" y="636"/>
                  <a:pt x="25" y="636"/>
                </a:cubicBezTo>
                <a:cubicBezTo>
                  <a:pt x="28" y="636"/>
                  <a:pt x="24" y="630"/>
                  <a:pt x="23" y="640"/>
                </a:cubicBezTo>
                <a:cubicBezTo>
                  <a:pt x="19" y="641"/>
                  <a:pt x="19" y="641"/>
                  <a:pt x="19" y="641"/>
                </a:cubicBezTo>
                <a:cubicBezTo>
                  <a:pt x="22" y="642"/>
                  <a:pt x="22" y="642"/>
                  <a:pt x="22" y="642"/>
                </a:cubicBezTo>
                <a:cubicBezTo>
                  <a:pt x="20" y="649"/>
                  <a:pt x="20" y="649"/>
                  <a:pt x="20" y="649"/>
                </a:cubicBezTo>
                <a:cubicBezTo>
                  <a:pt x="24" y="648"/>
                  <a:pt x="14" y="646"/>
                  <a:pt x="24" y="648"/>
                </a:cubicBezTo>
                <a:cubicBezTo>
                  <a:pt x="20" y="652"/>
                  <a:pt x="27" y="645"/>
                  <a:pt x="20" y="649"/>
                </a:cubicBezTo>
                <a:cubicBezTo>
                  <a:pt x="19" y="651"/>
                  <a:pt x="19" y="651"/>
                  <a:pt x="19" y="651"/>
                </a:cubicBezTo>
                <a:cubicBezTo>
                  <a:pt x="15" y="655"/>
                  <a:pt x="15" y="655"/>
                  <a:pt x="15" y="655"/>
                </a:cubicBezTo>
                <a:cubicBezTo>
                  <a:pt x="15" y="657"/>
                  <a:pt x="15" y="657"/>
                  <a:pt x="15" y="657"/>
                </a:cubicBezTo>
                <a:cubicBezTo>
                  <a:pt x="13" y="658"/>
                  <a:pt x="13" y="658"/>
                  <a:pt x="13" y="658"/>
                </a:cubicBezTo>
                <a:cubicBezTo>
                  <a:pt x="13" y="659"/>
                  <a:pt x="13" y="659"/>
                  <a:pt x="13" y="659"/>
                </a:cubicBezTo>
                <a:cubicBezTo>
                  <a:pt x="11" y="661"/>
                  <a:pt x="11" y="661"/>
                  <a:pt x="11" y="661"/>
                </a:cubicBezTo>
                <a:cubicBezTo>
                  <a:pt x="9" y="660"/>
                  <a:pt x="9" y="660"/>
                  <a:pt x="9" y="660"/>
                </a:cubicBezTo>
                <a:cubicBezTo>
                  <a:pt x="8" y="659"/>
                  <a:pt x="8" y="659"/>
                  <a:pt x="8" y="659"/>
                </a:cubicBezTo>
                <a:cubicBezTo>
                  <a:pt x="8" y="658"/>
                  <a:pt x="8" y="658"/>
                  <a:pt x="8" y="658"/>
                </a:cubicBezTo>
                <a:cubicBezTo>
                  <a:pt x="10" y="657"/>
                  <a:pt x="10" y="657"/>
                  <a:pt x="10" y="657"/>
                </a:cubicBezTo>
                <a:cubicBezTo>
                  <a:pt x="5" y="654"/>
                  <a:pt x="5" y="654"/>
                  <a:pt x="5" y="654"/>
                </a:cubicBezTo>
                <a:cubicBezTo>
                  <a:pt x="4" y="651"/>
                  <a:pt x="4" y="651"/>
                  <a:pt x="4" y="651"/>
                </a:cubicBezTo>
                <a:cubicBezTo>
                  <a:pt x="9" y="652"/>
                  <a:pt x="2" y="646"/>
                  <a:pt x="9" y="650"/>
                </a:cubicBezTo>
                <a:cubicBezTo>
                  <a:pt x="14" y="650"/>
                  <a:pt x="14" y="650"/>
                  <a:pt x="14" y="650"/>
                </a:cubicBezTo>
                <a:cubicBezTo>
                  <a:pt x="14" y="645"/>
                  <a:pt x="14" y="645"/>
                  <a:pt x="14" y="645"/>
                </a:cubicBezTo>
                <a:cubicBezTo>
                  <a:pt x="16" y="642"/>
                  <a:pt x="16" y="642"/>
                  <a:pt x="16" y="642"/>
                </a:cubicBezTo>
                <a:cubicBezTo>
                  <a:pt x="11" y="638"/>
                  <a:pt x="11" y="638"/>
                  <a:pt x="11" y="638"/>
                </a:cubicBezTo>
                <a:cubicBezTo>
                  <a:pt x="15" y="635"/>
                  <a:pt x="15" y="635"/>
                  <a:pt x="15" y="635"/>
                </a:cubicBezTo>
                <a:cubicBezTo>
                  <a:pt x="16" y="637"/>
                  <a:pt x="16" y="637"/>
                  <a:pt x="16" y="637"/>
                </a:cubicBezTo>
                <a:cubicBezTo>
                  <a:pt x="23" y="633"/>
                  <a:pt x="23" y="633"/>
                  <a:pt x="23" y="633"/>
                </a:cubicBezTo>
                <a:cubicBezTo>
                  <a:pt x="23" y="633"/>
                  <a:pt x="23" y="633"/>
                  <a:pt x="23" y="633"/>
                </a:cubicBezTo>
                <a:cubicBezTo>
                  <a:pt x="23" y="630"/>
                  <a:pt x="23" y="630"/>
                  <a:pt x="23" y="630"/>
                </a:cubicBezTo>
                <a:cubicBezTo>
                  <a:pt x="24" y="630"/>
                  <a:pt x="24" y="628"/>
                  <a:pt x="25" y="631"/>
                </a:cubicBezTo>
                <a:cubicBezTo>
                  <a:pt x="27" y="628"/>
                  <a:pt x="27" y="628"/>
                  <a:pt x="27" y="628"/>
                </a:cubicBezTo>
                <a:cubicBezTo>
                  <a:pt x="28" y="628"/>
                  <a:pt x="28" y="628"/>
                  <a:pt x="28" y="628"/>
                </a:cubicBezTo>
                <a:cubicBezTo>
                  <a:pt x="28" y="626"/>
                  <a:pt x="28" y="626"/>
                  <a:pt x="28" y="626"/>
                </a:cubicBezTo>
                <a:cubicBezTo>
                  <a:pt x="23" y="627"/>
                  <a:pt x="23" y="627"/>
                  <a:pt x="23" y="627"/>
                </a:cubicBezTo>
                <a:cubicBezTo>
                  <a:pt x="22" y="628"/>
                  <a:pt x="22" y="628"/>
                  <a:pt x="22" y="628"/>
                </a:cubicBezTo>
                <a:cubicBezTo>
                  <a:pt x="19" y="628"/>
                  <a:pt x="19" y="628"/>
                  <a:pt x="19" y="628"/>
                </a:cubicBezTo>
                <a:cubicBezTo>
                  <a:pt x="15" y="634"/>
                  <a:pt x="15" y="634"/>
                  <a:pt x="15" y="634"/>
                </a:cubicBezTo>
                <a:cubicBezTo>
                  <a:pt x="8" y="635"/>
                  <a:pt x="8" y="635"/>
                  <a:pt x="8" y="635"/>
                </a:cubicBezTo>
                <a:cubicBezTo>
                  <a:pt x="11" y="633"/>
                  <a:pt x="17" y="640"/>
                  <a:pt x="15" y="627"/>
                </a:cubicBezTo>
                <a:cubicBezTo>
                  <a:pt x="23" y="625"/>
                  <a:pt x="23" y="625"/>
                  <a:pt x="23" y="625"/>
                </a:cubicBezTo>
                <a:cubicBezTo>
                  <a:pt x="28" y="621"/>
                  <a:pt x="28" y="621"/>
                  <a:pt x="28" y="621"/>
                </a:cubicBezTo>
                <a:cubicBezTo>
                  <a:pt x="31" y="621"/>
                  <a:pt x="31" y="621"/>
                  <a:pt x="31" y="621"/>
                </a:cubicBezTo>
                <a:cubicBezTo>
                  <a:pt x="30" y="620"/>
                  <a:pt x="35" y="621"/>
                  <a:pt x="31" y="618"/>
                </a:cubicBezTo>
                <a:cubicBezTo>
                  <a:pt x="29" y="617"/>
                  <a:pt x="29" y="617"/>
                  <a:pt x="29" y="617"/>
                </a:cubicBezTo>
                <a:cubicBezTo>
                  <a:pt x="27" y="617"/>
                  <a:pt x="38" y="614"/>
                  <a:pt x="25" y="618"/>
                </a:cubicBezTo>
                <a:cubicBezTo>
                  <a:pt x="30" y="615"/>
                  <a:pt x="30" y="615"/>
                  <a:pt x="30" y="615"/>
                </a:cubicBezTo>
                <a:cubicBezTo>
                  <a:pt x="31" y="615"/>
                  <a:pt x="31" y="616"/>
                  <a:pt x="32" y="615"/>
                </a:cubicBezTo>
                <a:cubicBezTo>
                  <a:pt x="32" y="614"/>
                  <a:pt x="32" y="614"/>
                  <a:pt x="32" y="614"/>
                </a:cubicBezTo>
                <a:cubicBezTo>
                  <a:pt x="27" y="612"/>
                  <a:pt x="27" y="612"/>
                  <a:pt x="27" y="612"/>
                </a:cubicBezTo>
                <a:cubicBezTo>
                  <a:pt x="32" y="610"/>
                  <a:pt x="32" y="610"/>
                  <a:pt x="32" y="610"/>
                </a:cubicBezTo>
                <a:cubicBezTo>
                  <a:pt x="35" y="606"/>
                  <a:pt x="40" y="614"/>
                  <a:pt x="39" y="604"/>
                </a:cubicBezTo>
                <a:cubicBezTo>
                  <a:pt x="37" y="600"/>
                  <a:pt x="37" y="600"/>
                  <a:pt x="37" y="600"/>
                </a:cubicBezTo>
                <a:cubicBezTo>
                  <a:pt x="40" y="600"/>
                  <a:pt x="40" y="600"/>
                  <a:pt x="40" y="600"/>
                </a:cubicBezTo>
                <a:cubicBezTo>
                  <a:pt x="39" y="598"/>
                  <a:pt x="39" y="598"/>
                  <a:pt x="39" y="598"/>
                </a:cubicBezTo>
                <a:cubicBezTo>
                  <a:pt x="41" y="598"/>
                  <a:pt x="41" y="598"/>
                  <a:pt x="41" y="598"/>
                </a:cubicBezTo>
                <a:cubicBezTo>
                  <a:pt x="42" y="600"/>
                  <a:pt x="42" y="600"/>
                  <a:pt x="42" y="600"/>
                </a:cubicBezTo>
                <a:cubicBezTo>
                  <a:pt x="43" y="600"/>
                  <a:pt x="43" y="600"/>
                  <a:pt x="43" y="600"/>
                </a:cubicBezTo>
                <a:cubicBezTo>
                  <a:pt x="43" y="602"/>
                  <a:pt x="43" y="602"/>
                  <a:pt x="43" y="602"/>
                </a:cubicBezTo>
                <a:cubicBezTo>
                  <a:pt x="47" y="602"/>
                  <a:pt x="47" y="602"/>
                  <a:pt x="47" y="602"/>
                </a:cubicBezTo>
                <a:cubicBezTo>
                  <a:pt x="39" y="606"/>
                  <a:pt x="39" y="606"/>
                  <a:pt x="39" y="606"/>
                </a:cubicBezTo>
                <a:cubicBezTo>
                  <a:pt x="38" y="610"/>
                  <a:pt x="38" y="610"/>
                  <a:pt x="38" y="610"/>
                </a:cubicBezTo>
                <a:cubicBezTo>
                  <a:pt x="42" y="610"/>
                  <a:pt x="42" y="610"/>
                  <a:pt x="42" y="610"/>
                </a:cubicBezTo>
                <a:cubicBezTo>
                  <a:pt x="47" y="608"/>
                  <a:pt x="47" y="608"/>
                  <a:pt x="47" y="608"/>
                </a:cubicBezTo>
                <a:cubicBezTo>
                  <a:pt x="51" y="603"/>
                  <a:pt x="51" y="603"/>
                  <a:pt x="51" y="603"/>
                </a:cubicBezTo>
                <a:cubicBezTo>
                  <a:pt x="56" y="600"/>
                  <a:pt x="56" y="600"/>
                  <a:pt x="56" y="600"/>
                </a:cubicBezTo>
                <a:cubicBezTo>
                  <a:pt x="60" y="595"/>
                  <a:pt x="60" y="595"/>
                  <a:pt x="60" y="595"/>
                </a:cubicBezTo>
                <a:cubicBezTo>
                  <a:pt x="59" y="595"/>
                  <a:pt x="59" y="595"/>
                  <a:pt x="59" y="595"/>
                </a:cubicBezTo>
                <a:cubicBezTo>
                  <a:pt x="62" y="595"/>
                  <a:pt x="63" y="592"/>
                  <a:pt x="64" y="594"/>
                </a:cubicBezTo>
                <a:cubicBezTo>
                  <a:pt x="66" y="592"/>
                  <a:pt x="66" y="592"/>
                  <a:pt x="66" y="592"/>
                </a:cubicBezTo>
                <a:cubicBezTo>
                  <a:pt x="63" y="589"/>
                  <a:pt x="63" y="589"/>
                  <a:pt x="63" y="589"/>
                </a:cubicBezTo>
                <a:cubicBezTo>
                  <a:pt x="55" y="591"/>
                  <a:pt x="55" y="591"/>
                  <a:pt x="55" y="591"/>
                </a:cubicBezTo>
                <a:cubicBezTo>
                  <a:pt x="56" y="595"/>
                  <a:pt x="56" y="595"/>
                  <a:pt x="56" y="595"/>
                </a:cubicBezTo>
                <a:cubicBezTo>
                  <a:pt x="55" y="594"/>
                  <a:pt x="55" y="594"/>
                  <a:pt x="55" y="594"/>
                </a:cubicBezTo>
                <a:cubicBezTo>
                  <a:pt x="50" y="597"/>
                  <a:pt x="50" y="597"/>
                  <a:pt x="50" y="597"/>
                </a:cubicBezTo>
                <a:cubicBezTo>
                  <a:pt x="47" y="593"/>
                  <a:pt x="62" y="600"/>
                  <a:pt x="45" y="595"/>
                </a:cubicBezTo>
                <a:cubicBezTo>
                  <a:pt x="50" y="593"/>
                  <a:pt x="50" y="593"/>
                  <a:pt x="50" y="593"/>
                </a:cubicBezTo>
                <a:cubicBezTo>
                  <a:pt x="43" y="594"/>
                  <a:pt x="52" y="586"/>
                  <a:pt x="41" y="588"/>
                </a:cubicBezTo>
                <a:cubicBezTo>
                  <a:pt x="42" y="588"/>
                  <a:pt x="47" y="587"/>
                  <a:pt x="41" y="585"/>
                </a:cubicBezTo>
                <a:cubicBezTo>
                  <a:pt x="39" y="585"/>
                  <a:pt x="39" y="585"/>
                  <a:pt x="39" y="585"/>
                </a:cubicBezTo>
                <a:cubicBezTo>
                  <a:pt x="43" y="581"/>
                  <a:pt x="43" y="581"/>
                  <a:pt x="43" y="581"/>
                </a:cubicBezTo>
                <a:cubicBezTo>
                  <a:pt x="44" y="580"/>
                  <a:pt x="45" y="579"/>
                  <a:pt x="45" y="581"/>
                </a:cubicBezTo>
                <a:cubicBezTo>
                  <a:pt x="44" y="589"/>
                  <a:pt x="44" y="589"/>
                  <a:pt x="44" y="589"/>
                </a:cubicBezTo>
                <a:cubicBezTo>
                  <a:pt x="49" y="591"/>
                  <a:pt x="49" y="591"/>
                  <a:pt x="49" y="591"/>
                </a:cubicBezTo>
                <a:cubicBezTo>
                  <a:pt x="49" y="589"/>
                  <a:pt x="49" y="589"/>
                  <a:pt x="49" y="589"/>
                </a:cubicBezTo>
                <a:cubicBezTo>
                  <a:pt x="55" y="589"/>
                  <a:pt x="55" y="589"/>
                  <a:pt x="55" y="589"/>
                </a:cubicBezTo>
                <a:cubicBezTo>
                  <a:pt x="56" y="590"/>
                  <a:pt x="56" y="590"/>
                  <a:pt x="56" y="590"/>
                </a:cubicBezTo>
                <a:cubicBezTo>
                  <a:pt x="56" y="590"/>
                  <a:pt x="59" y="597"/>
                  <a:pt x="57" y="587"/>
                </a:cubicBezTo>
                <a:cubicBezTo>
                  <a:pt x="50" y="585"/>
                  <a:pt x="50" y="585"/>
                  <a:pt x="50" y="585"/>
                </a:cubicBezTo>
                <a:cubicBezTo>
                  <a:pt x="52" y="582"/>
                  <a:pt x="52" y="582"/>
                  <a:pt x="52" y="582"/>
                </a:cubicBezTo>
                <a:cubicBezTo>
                  <a:pt x="51" y="581"/>
                  <a:pt x="51" y="581"/>
                  <a:pt x="51" y="581"/>
                </a:cubicBezTo>
                <a:cubicBezTo>
                  <a:pt x="50" y="580"/>
                  <a:pt x="50" y="580"/>
                  <a:pt x="50" y="580"/>
                </a:cubicBezTo>
                <a:cubicBezTo>
                  <a:pt x="47" y="580"/>
                  <a:pt x="47" y="580"/>
                  <a:pt x="47" y="580"/>
                </a:cubicBezTo>
                <a:cubicBezTo>
                  <a:pt x="45" y="580"/>
                  <a:pt x="45" y="580"/>
                  <a:pt x="45" y="580"/>
                </a:cubicBezTo>
                <a:cubicBezTo>
                  <a:pt x="51" y="573"/>
                  <a:pt x="51" y="573"/>
                  <a:pt x="51" y="573"/>
                </a:cubicBezTo>
                <a:cubicBezTo>
                  <a:pt x="49" y="571"/>
                  <a:pt x="49" y="571"/>
                  <a:pt x="49" y="571"/>
                </a:cubicBezTo>
                <a:cubicBezTo>
                  <a:pt x="49" y="570"/>
                  <a:pt x="57" y="574"/>
                  <a:pt x="43" y="572"/>
                </a:cubicBezTo>
                <a:cubicBezTo>
                  <a:pt x="43" y="570"/>
                  <a:pt x="43" y="570"/>
                  <a:pt x="43" y="570"/>
                </a:cubicBezTo>
                <a:cubicBezTo>
                  <a:pt x="39" y="569"/>
                  <a:pt x="39" y="569"/>
                  <a:pt x="39" y="569"/>
                </a:cubicBezTo>
                <a:cubicBezTo>
                  <a:pt x="37" y="569"/>
                  <a:pt x="37" y="569"/>
                  <a:pt x="37" y="569"/>
                </a:cubicBezTo>
                <a:cubicBezTo>
                  <a:pt x="35" y="570"/>
                  <a:pt x="41" y="562"/>
                  <a:pt x="34" y="571"/>
                </a:cubicBezTo>
                <a:cubicBezTo>
                  <a:pt x="33" y="570"/>
                  <a:pt x="33" y="570"/>
                  <a:pt x="33" y="570"/>
                </a:cubicBezTo>
                <a:cubicBezTo>
                  <a:pt x="39" y="565"/>
                  <a:pt x="39" y="565"/>
                  <a:pt x="39" y="565"/>
                </a:cubicBezTo>
                <a:cubicBezTo>
                  <a:pt x="41" y="567"/>
                  <a:pt x="41" y="567"/>
                  <a:pt x="41" y="567"/>
                </a:cubicBezTo>
                <a:cubicBezTo>
                  <a:pt x="45" y="567"/>
                  <a:pt x="45" y="567"/>
                  <a:pt x="45" y="567"/>
                </a:cubicBezTo>
                <a:cubicBezTo>
                  <a:pt x="49" y="560"/>
                  <a:pt x="49" y="560"/>
                  <a:pt x="49" y="560"/>
                </a:cubicBezTo>
                <a:cubicBezTo>
                  <a:pt x="60" y="553"/>
                  <a:pt x="60" y="553"/>
                  <a:pt x="60" y="553"/>
                </a:cubicBezTo>
                <a:cubicBezTo>
                  <a:pt x="60" y="553"/>
                  <a:pt x="62" y="552"/>
                  <a:pt x="59" y="552"/>
                </a:cubicBezTo>
                <a:cubicBezTo>
                  <a:pt x="56" y="553"/>
                  <a:pt x="56" y="553"/>
                  <a:pt x="56" y="553"/>
                </a:cubicBezTo>
                <a:cubicBezTo>
                  <a:pt x="54" y="552"/>
                  <a:pt x="54" y="552"/>
                  <a:pt x="54" y="552"/>
                </a:cubicBezTo>
                <a:cubicBezTo>
                  <a:pt x="56" y="550"/>
                  <a:pt x="56" y="550"/>
                  <a:pt x="56" y="550"/>
                </a:cubicBezTo>
                <a:cubicBezTo>
                  <a:pt x="53" y="544"/>
                  <a:pt x="53" y="544"/>
                  <a:pt x="53" y="544"/>
                </a:cubicBezTo>
                <a:cubicBezTo>
                  <a:pt x="51" y="543"/>
                  <a:pt x="51" y="543"/>
                  <a:pt x="51" y="543"/>
                </a:cubicBezTo>
                <a:cubicBezTo>
                  <a:pt x="50" y="544"/>
                  <a:pt x="50" y="544"/>
                  <a:pt x="50" y="544"/>
                </a:cubicBezTo>
                <a:cubicBezTo>
                  <a:pt x="49" y="543"/>
                  <a:pt x="49" y="543"/>
                  <a:pt x="49" y="543"/>
                </a:cubicBezTo>
                <a:cubicBezTo>
                  <a:pt x="50" y="541"/>
                  <a:pt x="50" y="541"/>
                  <a:pt x="50" y="541"/>
                </a:cubicBezTo>
                <a:cubicBezTo>
                  <a:pt x="45" y="542"/>
                  <a:pt x="45" y="542"/>
                  <a:pt x="45" y="542"/>
                </a:cubicBezTo>
                <a:cubicBezTo>
                  <a:pt x="43" y="544"/>
                  <a:pt x="43" y="544"/>
                  <a:pt x="43" y="544"/>
                </a:cubicBezTo>
                <a:cubicBezTo>
                  <a:pt x="42" y="548"/>
                  <a:pt x="42" y="548"/>
                  <a:pt x="42" y="548"/>
                </a:cubicBezTo>
                <a:cubicBezTo>
                  <a:pt x="44" y="549"/>
                  <a:pt x="44" y="549"/>
                  <a:pt x="44" y="549"/>
                </a:cubicBezTo>
                <a:cubicBezTo>
                  <a:pt x="43" y="551"/>
                  <a:pt x="43" y="551"/>
                  <a:pt x="43" y="551"/>
                </a:cubicBezTo>
                <a:cubicBezTo>
                  <a:pt x="44" y="552"/>
                  <a:pt x="44" y="552"/>
                  <a:pt x="44" y="552"/>
                </a:cubicBezTo>
                <a:cubicBezTo>
                  <a:pt x="43" y="551"/>
                  <a:pt x="38" y="553"/>
                  <a:pt x="39" y="549"/>
                </a:cubicBezTo>
                <a:cubicBezTo>
                  <a:pt x="36" y="546"/>
                  <a:pt x="46" y="549"/>
                  <a:pt x="38" y="545"/>
                </a:cubicBezTo>
                <a:cubicBezTo>
                  <a:pt x="38" y="543"/>
                  <a:pt x="38" y="543"/>
                  <a:pt x="38" y="543"/>
                </a:cubicBezTo>
                <a:cubicBezTo>
                  <a:pt x="40" y="540"/>
                  <a:pt x="43" y="544"/>
                  <a:pt x="42" y="540"/>
                </a:cubicBezTo>
                <a:cubicBezTo>
                  <a:pt x="40" y="540"/>
                  <a:pt x="40" y="540"/>
                  <a:pt x="40" y="540"/>
                </a:cubicBezTo>
                <a:cubicBezTo>
                  <a:pt x="39" y="538"/>
                  <a:pt x="39" y="538"/>
                  <a:pt x="39" y="538"/>
                </a:cubicBezTo>
                <a:cubicBezTo>
                  <a:pt x="45" y="536"/>
                  <a:pt x="45" y="536"/>
                  <a:pt x="45" y="536"/>
                </a:cubicBezTo>
                <a:cubicBezTo>
                  <a:pt x="47" y="530"/>
                  <a:pt x="49" y="528"/>
                  <a:pt x="57" y="527"/>
                </a:cubicBezTo>
                <a:cubicBezTo>
                  <a:pt x="60" y="524"/>
                  <a:pt x="60" y="524"/>
                  <a:pt x="60" y="524"/>
                </a:cubicBezTo>
                <a:cubicBezTo>
                  <a:pt x="63" y="524"/>
                  <a:pt x="63" y="524"/>
                  <a:pt x="63" y="524"/>
                </a:cubicBezTo>
                <a:cubicBezTo>
                  <a:pt x="64" y="522"/>
                  <a:pt x="64" y="522"/>
                  <a:pt x="64" y="522"/>
                </a:cubicBezTo>
                <a:cubicBezTo>
                  <a:pt x="70" y="519"/>
                  <a:pt x="70" y="519"/>
                  <a:pt x="70" y="519"/>
                </a:cubicBezTo>
                <a:cubicBezTo>
                  <a:pt x="83" y="511"/>
                  <a:pt x="83" y="511"/>
                  <a:pt x="83" y="511"/>
                </a:cubicBezTo>
                <a:cubicBezTo>
                  <a:pt x="84" y="508"/>
                  <a:pt x="84" y="508"/>
                  <a:pt x="84" y="508"/>
                </a:cubicBezTo>
                <a:cubicBezTo>
                  <a:pt x="87" y="509"/>
                  <a:pt x="87" y="509"/>
                  <a:pt x="87" y="509"/>
                </a:cubicBezTo>
                <a:cubicBezTo>
                  <a:pt x="88" y="509"/>
                  <a:pt x="88" y="512"/>
                  <a:pt x="89" y="508"/>
                </a:cubicBezTo>
                <a:cubicBezTo>
                  <a:pt x="88" y="508"/>
                  <a:pt x="88" y="508"/>
                  <a:pt x="88" y="508"/>
                </a:cubicBezTo>
                <a:cubicBezTo>
                  <a:pt x="95" y="505"/>
                  <a:pt x="95" y="505"/>
                  <a:pt x="95" y="505"/>
                </a:cubicBezTo>
                <a:cubicBezTo>
                  <a:pt x="93" y="503"/>
                  <a:pt x="93" y="503"/>
                  <a:pt x="93" y="503"/>
                </a:cubicBezTo>
                <a:cubicBezTo>
                  <a:pt x="97" y="503"/>
                  <a:pt x="97" y="503"/>
                  <a:pt x="97" y="503"/>
                </a:cubicBezTo>
                <a:cubicBezTo>
                  <a:pt x="95" y="500"/>
                  <a:pt x="95" y="500"/>
                  <a:pt x="95" y="500"/>
                </a:cubicBezTo>
                <a:cubicBezTo>
                  <a:pt x="98" y="498"/>
                  <a:pt x="98" y="498"/>
                  <a:pt x="98" y="498"/>
                </a:cubicBezTo>
                <a:cubicBezTo>
                  <a:pt x="101" y="500"/>
                  <a:pt x="101" y="500"/>
                  <a:pt x="101" y="500"/>
                </a:cubicBezTo>
                <a:cubicBezTo>
                  <a:pt x="101" y="496"/>
                  <a:pt x="101" y="496"/>
                  <a:pt x="101" y="496"/>
                </a:cubicBezTo>
                <a:cubicBezTo>
                  <a:pt x="101" y="498"/>
                  <a:pt x="101" y="498"/>
                  <a:pt x="101" y="498"/>
                </a:cubicBezTo>
                <a:cubicBezTo>
                  <a:pt x="103" y="498"/>
                  <a:pt x="103" y="498"/>
                  <a:pt x="103" y="498"/>
                </a:cubicBezTo>
                <a:cubicBezTo>
                  <a:pt x="112" y="495"/>
                  <a:pt x="112" y="495"/>
                  <a:pt x="112" y="495"/>
                </a:cubicBezTo>
                <a:cubicBezTo>
                  <a:pt x="115" y="493"/>
                  <a:pt x="115" y="493"/>
                  <a:pt x="115" y="493"/>
                </a:cubicBezTo>
                <a:cubicBezTo>
                  <a:pt x="123" y="489"/>
                  <a:pt x="123" y="489"/>
                  <a:pt x="123" y="489"/>
                </a:cubicBezTo>
                <a:cubicBezTo>
                  <a:pt x="123" y="487"/>
                  <a:pt x="123" y="487"/>
                  <a:pt x="123" y="487"/>
                </a:cubicBezTo>
                <a:cubicBezTo>
                  <a:pt x="125" y="488"/>
                  <a:pt x="125" y="488"/>
                  <a:pt x="125" y="488"/>
                </a:cubicBezTo>
                <a:cubicBezTo>
                  <a:pt x="129" y="483"/>
                  <a:pt x="127" y="493"/>
                  <a:pt x="132" y="484"/>
                </a:cubicBezTo>
                <a:cubicBezTo>
                  <a:pt x="124" y="484"/>
                  <a:pt x="124" y="484"/>
                  <a:pt x="124" y="484"/>
                </a:cubicBezTo>
                <a:cubicBezTo>
                  <a:pt x="125" y="483"/>
                  <a:pt x="125" y="483"/>
                  <a:pt x="125" y="483"/>
                </a:cubicBezTo>
                <a:cubicBezTo>
                  <a:pt x="130" y="482"/>
                  <a:pt x="130" y="482"/>
                  <a:pt x="130" y="482"/>
                </a:cubicBezTo>
                <a:cubicBezTo>
                  <a:pt x="135" y="482"/>
                  <a:pt x="135" y="482"/>
                  <a:pt x="135" y="482"/>
                </a:cubicBezTo>
                <a:cubicBezTo>
                  <a:pt x="146" y="478"/>
                  <a:pt x="146" y="478"/>
                  <a:pt x="146" y="478"/>
                </a:cubicBezTo>
                <a:cubicBezTo>
                  <a:pt x="153" y="475"/>
                  <a:pt x="153" y="475"/>
                  <a:pt x="153" y="475"/>
                </a:cubicBezTo>
                <a:cubicBezTo>
                  <a:pt x="155" y="473"/>
                  <a:pt x="155" y="473"/>
                  <a:pt x="155" y="473"/>
                </a:cubicBezTo>
                <a:cubicBezTo>
                  <a:pt x="154" y="468"/>
                  <a:pt x="154" y="468"/>
                  <a:pt x="154" y="468"/>
                </a:cubicBezTo>
                <a:cubicBezTo>
                  <a:pt x="157" y="468"/>
                  <a:pt x="157" y="468"/>
                  <a:pt x="157" y="468"/>
                </a:cubicBezTo>
                <a:cubicBezTo>
                  <a:pt x="156" y="470"/>
                  <a:pt x="156" y="470"/>
                  <a:pt x="156" y="470"/>
                </a:cubicBezTo>
                <a:cubicBezTo>
                  <a:pt x="158" y="471"/>
                  <a:pt x="158" y="471"/>
                  <a:pt x="158" y="471"/>
                </a:cubicBezTo>
                <a:cubicBezTo>
                  <a:pt x="160" y="472"/>
                  <a:pt x="161" y="470"/>
                  <a:pt x="161" y="470"/>
                </a:cubicBezTo>
                <a:cubicBezTo>
                  <a:pt x="156" y="466"/>
                  <a:pt x="170" y="468"/>
                  <a:pt x="158" y="466"/>
                </a:cubicBezTo>
                <a:cubicBezTo>
                  <a:pt x="163" y="467"/>
                  <a:pt x="163" y="467"/>
                  <a:pt x="163" y="467"/>
                </a:cubicBezTo>
                <a:cubicBezTo>
                  <a:pt x="162" y="465"/>
                  <a:pt x="162" y="465"/>
                  <a:pt x="162" y="465"/>
                </a:cubicBezTo>
                <a:cubicBezTo>
                  <a:pt x="167" y="467"/>
                  <a:pt x="167" y="467"/>
                  <a:pt x="167" y="467"/>
                </a:cubicBezTo>
                <a:cubicBezTo>
                  <a:pt x="169" y="468"/>
                  <a:pt x="168" y="465"/>
                  <a:pt x="171" y="466"/>
                </a:cubicBezTo>
                <a:cubicBezTo>
                  <a:pt x="167" y="464"/>
                  <a:pt x="167" y="464"/>
                  <a:pt x="167" y="464"/>
                </a:cubicBezTo>
                <a:cubicBezTo>
                  <a:pt x="157" y="463"/>
                  <a:pt x="157" y="463"/>
                  <a:pt x="157" y="463"/>
                </a:cubicBezTo>
                <a:cubicBezTo>
                  <a:pt x="152" y="461"/>
                  <a:pt x="152" y="461"/>
                  <a:pt x="152" y="461"/>
                </a:cubicBezTo>
                <a:cubicBezTo>
                  <a:pt x="143" y="462"/>
                  <a:pt x="143" y="462"/>
                  <a:pt x="143" y="462"/>
                </a:cubicBezTo>
                <a:cubicBezTo>
                  <a:pt x="140" y="460"/>
                  <a:pt x="140" y="460"/>
                  <a:pt x="140" y="460"/>
                </a:cubicBezTo>
                <a:cubicBezTo>
                  <a:pt x="139" y="462"/>
                  <a:pt x="139" y="462"/>
                  <a:pt x="139" y="462"/>
                </a:cubicBezTo>
                <a:cubicBezTo>
                  <a:pt x="139" y="461"/>
                  <a:pt x="139" y="461"/>
                  <a:pt x="139" y="461"/>
                </a:cubicBezTo>
                <a:cubicBezTo>
                  <a:pt x="136" y="461"/>
                  <a:pt x="136" y="461"/>
                  <a:pt x="136" y="461"/>
                </a:cubicBezTo>
                <a:cubicBezTo>
                  <a:pt x="138" y="459"/>
                  <a:pt x="138" y="459"/>
                  <a:pt x="138" y="459"/>
                </a:cubicBezTo>
                <a:cubicBezTo>
                  <a:pt x="130" y="457"/>
                  <a:pt x="130" y="457"/>
                  <a:pt x="130" y="457"/>
                </a:cubicBezTo>
                <a:cubicBezTo>
                  <a:pt x="121" y="461"/>
                  <a:pt x="121" y="461"/>
                  <a:pt x="121" y="461"/>
                </a:cubicBezTo>
                <a:cubicBezTo>
                  <a:pt x="119" y="459"/>
                  <a:pt x="119" y="459"/>
                  <a:pt x="119" y="459"/>
                </a:cubicBezTo>
                <a:cubicBezTo>
                  <a:pt x="116" y="462"/>
                  <a:pt x="116" y="462"/>
                  <a:pt x="116" y="462"/>
                </a:cubicBezTo>
                <a:cubicBezTo>
                  <a:pt x="111" y="462"/>
                  <a:pt x="111" y="462"/>
                  <a:pt x="111" y="462"/>
                </a:cubicBezTo>
                <a:cubicBezTo>
                  <a:pt x="103" y="470"/>
                  <a:pt x="103" y="470"/>
                  <a:pt x="103" y="470"/>
                </a:cubicBezTo>
                <a:cubicBezTo>
                  <a:pt x="105" y="470"/>
                  <a:pt x="105" y="470"/>
                  <a:pt x="105" y="470"/>
                </a:cubicBezTo>
                <a:cubicBezTo>
                  <a:pt x="109" y="470"/>
                  <a:pt x="109" y="470"/>
                  <a:pt x="109" y="470"/>
                </a:cubicBezTo>
                <a:cubicBezTo>
                  <a:pt x="110" y="472"/>
                  <a:pt x="110" y="472"/>
                  <a:pt x="110" y="472"/>
                </a:cubicBezTo>
                <a:cubicBezTo>
                  <a:pt x="115" y="475"/>
                  <a:pt x="115" y="475"/>
                  <a:pt x="115" y="475"/>
                </a:cubicBezTo>
                <a:cubicBezTo>
                  <a:pt x="113" y="475"/>
                  <a:pt x="113" y="475"/>
                  <a:pt x="113" y="475"/>
                </a:cubicBezTo>
                <a:cubicBezTo>
                  <a:pt x="108" y="472"/>
                  <a:pt x="108" y="472"/>
                  <a:pt x="108" y="472"/>
                </a:cubicBezTo>
                <a:cubicBezTo>
                  <a:pt x="107" y="473"/>
                  <a:pt x="107" y="473"/>
                  <a:pt x="107" y="473"/>
                </a:cubicBezTo>
                <a:cubicBezTo>
                  <a:pt x="107" y="474"/>
                  <a:pt x="107" y="474"/>
                  <a:pt x="107" y="474"/>
                </a:cubicBezTo>
                <a:cubicBezTo>
                  <a:pt x="106" y="472"/>
                  <a:pt x="106" y="472"/>
                  <a:pt x="106" y="472"/>
                </a:cubicBezTo>
                <a:cubicBezTo>
                  <a:pt x="104" y="472"/>
                  <a:pt x="104" y="472"/>
                  <a:pt x="104" y="472"/>
                </a:cubicBezTo>
                <a:cubicBezTo>
                  <a:pt x="105" y="472"/>
                  <a:pt x="105" y="472"/>
                  <a:pt x="105" y="472"/>
                </a:cubicBezTo>
                <a:cubicBezTo>
                  <a:pt x="103" y="470"/>
                  <a:pt x="103" y="470"/>
                  <a:pt x="103" y="470"/>
                </a:cubicBezTo>
                <a:cubicBezTo>
                  <a:pt x="96" y="471"/>
                  <a:pt x="96" y="471"/>
                  <a:pt x="96" y="471"/>
                </a:cubicBezTo>
                <a:cubicBezTo>
                  <a:pt x="91" y="474"/>
                  <a:pt x="91" y="474"/>
                  <a:pt x="91" y="474"/>
                </a:cubicBezTo>
                <a:cubicBezTo>
                  <a:pt x="90" y="473"/>
                  <a:pt x="99" y="474"/>
                  <a:pt x="88" y="474"/>
                </a:cubicBezTo>
                <a:cubicBezTo>
                  <a:pt x="87" y="478"/>
                  <a:pt x="95" y="471"/>
                  <a:pt x="89" y="478"/>
                </a:cubicBezTo>
                <a:cubicBezTo>
                  <a:pt x="84" y="476"/>
                  <a:pt x="84" y="476"/>
                  <a:pt x="84" y="476"/>
                </a:cubicBezTo>
                <a:cubicBezTo>
                  <a:pt x="84" y="475"/>
                  <a:pt x="84" y="475"/>
                  <a:pt x="84" y="475"/>
                </a:cubicBezTo>
                <a:cubicBezTo>
                  <a:pt x="74" y="479"/>
                  <a:pt x="74" y="479"/>
                  <a:pt x="74" y="479"/>
                </a:cubicBezTo>
                <a:cubicBezTo>
                  <a:pt x="76" y="480"/>
                  <a:pt x="76" y="480"/>
                  <a:pt x="76" y="480"/>
                </a:cubicBezTo>
                <a:cubicBezTo>
                  <a:pt x="73" y="481"/>
                  <a:pt x="73" y="481"/>
                  <a:pt x="73" y="481"/>
                </a:cubicBezTo>
                <a:cubicBezTo>
                  <a:pt x="73" y="482"/>
                  <a:pt x="73" y="482"/>
                  <a:pt x="73" y="482"/>
                </a:cubicBezTo>
                <a:cubicBezTo>
                  <a:pt x="68" y="484"/>
                  <a:pt x="68" y="484"/>
                  <a:pt x="68" y="484"/>
                </a:cubicBezTo>
                <a:cubicBezTo>
                  <a:pt x="67" y="485"/>
                  <a:pt x="66" y="490"/>
                  <a:pt x="63" y="488"/>
                </a:cubicBezTo>
                <a:cubicBezTo>
                  <a:pt x="63" y="489"/>
                  <a:pt x="67" y="488"/>
                  <a:pt x="63" y="491"/>
                </a:cubicBezTo>
                <a:cubicBezTo>
                  <a:pt x="65" y="491"/>
                  <a:pt x="65" y="491"/>
                  <a:pt x="65" y="491"/>
                </a:cubicBezTo>
                <a:cubicBezTo>
                  <a:pt x="65" y="491"/>
                  <a:pt x="67" y="489"/>
                  <a:pt x="64" y="492"/>
                </a:cubicBezTo>
                <a:cubicBezTo>
                  <a:pt x="62" y="491"/>
                  <a:pt x="62" y="491"/>
                  <a:pt x="62" y="491"/>
                </a:cubicBezTo>
                <a:cubicBezTo>
                  <a:pt x="57" y="491"/>
                  <a:pt x="57" y="491"/>
                  <a:pt x="57" y="491"/>
                </a:cubicBezTo>
                <a:cubicBezTo>
                  <a:pt x="56" y="489"/>
                  <a:pt x="72" y="489"/>
                  <a:pt x="52" y="495"/>
                </a:cubicBezTo>
                <a:cubicBezTo>
                  <a:pt x="48" y="495"/>
                  <a:pt x="48" y="495"/>
                  <a:pt x="48" y="495"/>
                </a:cubicBezTo>
                <a:cubicBezTo>
                  <a:pt x="49" y="494"/>
                  <a:pt x="49" y="494"/>
                  <a:pt x="49" y="494"/>
                </a:cubicBezTo>
                <a:cubicBezTo>
                  <a:pt x="46" y="491"/>
                  <a:pt x="46" y="491"/>
                  <a:pt x="46" y="491"/>
                </a:cubicBezTo>
                <a:cubicBezTo>
                  <a:pt x="50" y="491"/>
                  <a:pt x="50" y="491"/>
                  <a:pt x="50" y="491"/>
                </a:cubicBezTo>
                <a:cubicBezTo>
                  <a:pt x="54" y="487"/>
                  <a:pt x="54" y="487"/>
                  <a:pt x="54" y="487"/>
                </a:cubicBezTo>
                <a:cubicBezTo>
                  <a:pt x="48" y="483"/>
                  <a:pt x="48" y="483"/>
                  <a:pt x="48" y="483"/>
                </a:cubicBezTo>
                <a:cubicBezTo>
                  <a:pt x="44" y="483"/>
                  <a:pt x="44" y="483"/>
                  <a:pt x="44" y="483"/>
                </a:cubicBezTo>
                <a:cubicBezTo>
                  <a:pt x="45" y="481"/>
                  <a:pt x="45" y="481"/>
                  <a:pt x="45" y="481"/>
                </a:cubicBezTo>
                <a:cubicBezTo>
                  <a:pt x="50" y="483"/>
                  <a:pt x="50" y="483"/>
                  <a:pt x="50" y="483"/>
                </a:cubicBezTo>
                <a:cubicBezTo>
                  <a:pt x="49" y="478"/>
                  <a:pt x="49" y="478"/>
                  <a:pt x="49" y="478"/>
                </a:cubicBezTo>
                <a:cubicBezTo>
                  <a:pt x="56" y="475"/>
                  <a:pt x="56" y="475"/>
                  <a:pt x="56" y="475"/>
                </a:cubicBezTo>
                <a:cubicBezTo>
                  <a:pt x="56" y="477"/>
                  <a:pt x="56" y="477"/>
                  <a:pt x="56" y="477"/>
                </a:cubicBezTo>
                <a:cubicBezTo>
                  <a:pt x="58" y="477"/>
                  <a:pt x="58" y="477"/>
                  <a:pt x="58" y="477"/>
                </a:cubicBezTo>
                <a:cubicBezTo>
                  <a:pt x="56" y="479"/>
                  <a:pt x="56" y="479"/>
                  <a:pt x="56" y="479"/>
                </a:cubicBezTo>
                <a:cubicBezTo>
                  <a:pt x="58" y="479"/>
                  <a:pt x="58" y="479"/>
                  <a:pt x="58" y="479"/>
                </a:cubicBezTo>
                <a:cubicBezTo>
                  <a:pt x="60" y="479"/>
                  <a:pt x="60" y="479"/>
                  <a:pt x="60" y="479"/>
                </a:cubicBezTo>
                <a:cubicBezTo>
                  <a:pt x="60" y="478"/>
                  <a:pt x="60" y="478"/>
                  <a:pt x="60" y="478"/>
                </a:cubicBezTo>
                <a:cubicBezTo>
                  <a:pt x="64" y="481"/>
                  <a:pt x="64" y="481"/>
                  <a:pt x="64" y="481"/>
                </a:cubicBezTo>
                <a:cubicBezTo>
                  <a:pt x="70" y="478"/>
                  <a:pt x="70" y="478"/>
                  <a:pt x="70" y="478"/>
                </a:cubicBezTo>
                <a:cubicBezTo>
                  <a:pt x="67" y="473"/>
                  <a:pt x="67" y="473"/>
                  <a:pt x="67" y="473"/>
                </a:cubicBezTo>
                <a:cubicBezTo>
                  <a:pt x="70" y="471"/>
                  <a:pt x="70" y="471"/>
                  <a:pt x="70" y="471"/>
                </a:cubicBezTo>
                <a:cubicBezTo>
                  <a:pt x="72" y="470"/>
                  <a:pt x="63" y="476"/>
                  <a:pt x="74" y="472"/>
                </a:cubicBezTo>
                <a:cubicBezTo>
                  <a:pt x="72" y="470"/>
                  <a:pt x="72" y="470"/>
                  <a:pt x="72" y="470"/>
                </a:cubicBezTo>
                <a:cubicBezTo>
                  <a:pt x="77" y="469"/>
                  <a:pt x="77" y="469"/>
                  <a:pt x="77" y="469"/>
                </a:cubicBezTo>
                <a:cubicBezTo>
                  <a:pt x="75" y="467"/>
                  <a:pt x="75" y="467"/>
                  <a:pt x="75" y="467"/>
                </a:cubicBezTo>
                <a:cubicBezTo>
                  <a:pt x="70" y="468"/>
                  <a:pt x="70" y="468"/>
                  <a:pt x="70" y="468"/>
                </a:cubicBezTo>
                <a:cubicBezTo>
                  <a:pt x="71" y="466"/>
                  <a:pt x="71" y="466"/>
                  <a:pt x="71" y="466"/>
                </a:cubicBezTo>
                <a:cubicBezTo>
                  <a:pt x="74" y="466"/>
                  <a:pt x="74" y="466"/>
                  <a:pt x="74" y="466"/>
                </a:cubicBezTo>
                <a:cubicBezTo>
                  <a:pt x="73" y="464"/>
                  <a:pt x="69" y="475"/>
                  <a:pt x="74" y="462"/>
                </a:cubicBezTo>
                <a:cubicBezTo>
                  <a:pt x="77" y="461"/>
                  <a:pt x="77" y="461"/>
                  <a:pt x="77" y="461"/>
                </a:cubicBezTo>
                <a:cubicBezTo>
                  <a:pt x="78" y="463"/>
                  <a:pt x="69" y="465"/>
                  <a:pt x="77" y="465"/>
                </a:cubicBezTo>
                <a:cubicBezTo>
                  <a:pt x="77" y="464"/>
                  <a:pt x="77" y="464"/>
                  <a:pt x="77" y="464"/>
                </a:cubicBezTo>
                <a:cubicBezTo>
                  <a:pt x="78" y="464"/>
                  <a:pt x="70" y="470"/>
                  <a:pt x="81" y="465"/>
                </a:cubicBezTo>
                <a:cubicBezTo>
                  <a:pt x="83" y="464"/>
                  <a:pt x="83" y="464"/>
                  <a:pt x="83" y="464"/>
                </a:cubicBezTo>
                <a:cubicBezTo>
                  <a:pt x="81" y="462"/>
                  <a:pt x="81" y="462"/>
                  <a:pt x="81" y="462"/>
                </a:cubicBezTo>
                <a:cubicBezTo>
                  <a:pt x="87" y="460"/>
                  <a:pt x="87" y="460"/>
                  <a:pt x="87" y="460"/>
                </a:cubicBezTo>
                <a:cubicBezTo>
                  <a:pt x="88" y="460"/>
                  <a:pt x="84" y="462"/>
                  <a:pt x="88" y="459"/>
                </a:cubicBezTo>
                <a:cubicBezTo>
                  <a:pt x="91" y="464"/>
                  <a:pt x="74" y="458"/>
                  <a:pt x="94" y="461"/>
                </a:cubicBezTo>
                <a:cubicBezTo>
                  <a:pt x="95" y="459"/>
                  <a:pt x="95" y="459"/>
                  <a:pt x="95" y="459"/>
                </a:cubicBezTo>
                <a:cubicBezTo>
                  <a:pt x="88" y="456"/>
                  <a:pt x="88" y="456"/>
                  <a:pt x="88" y="456"/>
                </a:cubicBezTo>
                <a:cubicBezTo>
                  <a:pt x="88" y="454"/>
                  <a:pt x="88" y="454"/>
                  <a:pt x="88" y="454"/>
                </a:cubicBezTo>
                <a:cubicBezTo>
                  <a:pt x="87" y="453"/>
                  <a:pt x="87" y="453"/>
                  <a:pt x="87" y="453"/>
                </a:cubicBezTo>
                <a:cubicBezTo>
                  <a:pt x="91" y="451"/>
                  <a:pt x="91" y="451"/>
                  <a:pt x="91" y="451"/>
                </a:cubicBezTo>
                <a:cubicBezTo>
                  <a:pt x="92" y="455"/>
                  <a:pt x="92" y="455"/>
                  <a:pt x="92" y="455"/>
                </a:cubicBezTo>
                <a:cubicBezTo>
                  <a:pt x="95" y="456"/>
                  <a:pt x="82" y="462"/>
                  <a:pt x="97" y="453"/>
                </a:cubicBezTo>
                <a:cubicBezTo>
                  <a:pt x="93" y="451"/>
                  <a:pt x="93" y="451"/>
                  <a:pt x="93" y="451"/>
                </a:cubicBezTo>
                <a:cubicBezTo>
                  <a:pt x="95" y="450"/>
                  <a:pt x="95" y="450"/>
                  <a:pt x="95" y="450"/>
                </a:cubicBezTo>
                <a:cubicBezTo>
                  <a:pt x="96" y="451"/>
                  <a:pt x="88" y="453"/>
                  <a:pt x="98" y="451"/>
                </a:cubicBezTo>
                <a:cubicBezTo>
                  <a:pt x="96" y="449"/>
                  <a:pt x="96" y="449"/>
                  <a:pt x="96" y="449"/>
                </a:cubicBezTo>
                <a:cubicBezTo>
                  <a:pt x="92" y="448"/>
                  <a:pt x="92" y="448"/>
                  <a:pt x="92" y="448"/>
                </a:cubicBezTo>
                <a:cubicBezTo>
                  <a:pt x="95" y="444"/>
                  <a:pt x="95" y="444"/>
                  <a:pt x="95" y="444"/>
                </a:cubicBezTo>
                <a:cubicBezTo>
                  <a:pt x="98" y="443"/>
                  <a:pt x="98" y="443"/>
                  <a:pt x="98" y="443"/>
                </a:cubicBezTo>
                <a:cubicBezTo>
                  <a:pt x="99" y="443"/>
                  <a:pt x="99" y="443"/>
                  <a:pt x="99" y="443"/>
                </a:cubicBezTo>
                <a:cubicBezTo>
                  <a:pt x="100" y="439"/>
                  <a:pt x="94" y="447"/>
                  <a:pt x="101" y="439"/>
                </a:cubicBezTo>
                <a:cubicBezTo>
                  <a:pt x="106" y="437"/>
                  <a:pt x="100" y="447"/>
                  <a:pt x="106" y="438"/>
                </a:cubicBezTo>
                <a:cubicBezTo>
                  <a:pt x="109" y="439"/>
                  <a:pt x="109" y="439"/>
                  <a:pt x="109" y="439"/>
                </a:cubicBezTo>
                <a:cubicBezTo>
                  <a:pt x="113" y="438"/>
                  <a:pt x="113" y="438"/>
                  <a:pt x="113" y="438"/>
                </a:cubicBezTo>
                <a:cubicBezTo>
                  <a:pt x="115" y="437"/>
                  <a:pt x="102" y="445"/>
                  <a:pt x="119" y="437"/>
                </a:cubicBezTo>
                <a:cubicBezTo>
                  <a:pt x="119" y="437"/>
                  <a:pt x="114" y="436"/>
                  <a:pt x="120" y="437"/>
                </a:cubicBezTo>
                <a:cubicBezTo>
                  <a:pt x="124" y="433"/>
                  <a:pt x="124" y="433"/>
                  <a:pt x="124" y="433"/>
                </a:cubicBezTo>
                <a:cubicBezTo>
                  <a:pt x="122" y="431"/>
                  <a:pt x="122" y="431"/>
                  <a:pt x="122" y="431"/>
                </a:cubicBezTo>
                <a:cubicBezTo>
                  <a:pt x="119" y="431"/>
                  <a:pt x="122" y="436"/>
                  <a:pt x="117" y="433"/>
                </a:cubicBezTo>
                <a:cubicBezTo>
                  <a:pt x="117" y="430"/>
                  <a:pt x="117" y="430"/>
                  <a:pt x="117" y="430"/>
                </a:cubicBezTo>
                <a:cubicBezTo>
                  <a:pt x="121" y="430"/>
                  <a:pt x="121" y="430"/>
                  <a:pt x="121" y="430"/>
                </a:cubicBezTo>
                <a:cubicBezTo>
                  <a:pt x="121" y="429"/>
                  <a:pt x="121" y="429"/>
                  <a:pt x="121" y="429"/>
                </a:cubicBezTo>
                <a:cubicBezTo>
                  <a:pt x="122" y="428"/>
                  <a:pt x="122" y="428"/>
                  <a:pt x="122" y="428"/>
                </a:cubicBezTo>
                <a:cubicBezTo>
                  <a:pt x="129" y="430"/>
                  <a:pt x="129" y="430"/>
                  <a:pt x="129" y="430"/>
                </a:cubicBezTo>
                <a:cubicBezTo>
                  <a:pt x="129" y="428"/>
                  <a:pt x="129" y="428"/>
                  <a:pt x="129" y="428"/>
                </a:cubicBezTo>
                <a:cubicBezTo>
                  <a:pt x="130" y="428"/>
                  <a:pt x="130" y="428"/>
                  <a:pt x="130" y="428"/>
                </a:cubicBezTo>
                <a:cubicBezTo>
                  <a:pt x="144" y="423"/>
                  <a:pt x="144" y="423"/>
                  <a:pt x="144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47" y="421"/>
                  <a:pt x="147" y="421"/>
                  <a:pt x="147" y="421"/>
                </a:cubicBezTo>
                <a:cubicBezTo>
                  <a:pt x="136" y="420"/>
                  <a:pt x="136" y="420"/>
                  <a:pt x="136" y="420"/>
                </a:cubicBezTo>
                <a:cubicBezTo>
                  <a:pt x="139" y="419"/>
                  <a:pt x="139" y="419"/>
                  <a:pt x="139" y="419"/>
                </a:cubicBezTo>
                <a:cubicBezTo>
                  <a:pt x="135" y="418"/>
                  <a:pt x="135" y="418"/>
                  <a:pt x="135" y="418"/>
                </a:cubicBezTo>
                <a:cubicBezTo>
                  <a:pt x="137" y="416"/>
                  <a:pt x="137" y="416"/>
                  <a:pt x="137" y="416"/>
                </a:cubicBezTo>
                <a:cubicBezTo>
                  <a:pt x="146" y="413"/>
                  <a:pt x="146" y="413"/>
                  <a:pt x="146" y="413"/>
                </a:cubicBezTo>
                <a:cubicBezTo>
                  <a:pt x="146" y="409"/>
                  <a:pt x="146" y="409"/>
                  <a:pt x="146" y="409"/>
                </a:cubicBezTo>
                <a:cubicBezTo>
                  <a:pt x="146" y="408"/>
                  <a:pt x="142" y="411"/>
                  <a:pt x="147" y="409"/>
                </a:cubicBezTo>
                <a:cubicBezTo>
                  <a:pt x="146" y="408"/>
                  <a:pt x="146" y="408"/>
                  <a:pt x="146" y="408"/>
                </a:cubicBezTo>
                <a:cubicBezTo>
                  <a:pt x="138" y="411"/>
                  <a:pt x="144" y="416"/>
                  <a:pt x="126" y="417"/>
                </a:cubicBezTo>
                <a:cubicBezTo>
                  <a:pt x="124" y="419"/>
                  <a:pt x="125" y="423"/>
                  <a:pt x="120" y="421"/>
                </a:cubicBezTo>
                <a:cubicBezTo>
                  <a:pt x="121" y="422"/>
                  <a:pt x="121" y="422"/>
                  <a:pt x="121" y="422"/>
                </a:cubicBezTo>
                <a:cubicBezTo>
                  <a:pt x="124" y="420"/>
                  <a:pt x="124" y="420"/>
                  <a:pt x="124" y="420"/>
                </a:cubicBezTo>
                <a:cubicBezTo>
                  <a:pt x="128" y="422"/>
                  <a:pt x="128" y="422"/>
                  <a:pt x="128" y="422"/>
                </a:cubicBezTo>
                <a:cubicBezTo>
                  <a:pt x="129" y="421"/>
                  <a:pt x="129" y="421"/>
                  <a:pt x="129" y="421"/>
                </a:cubicBezTo>
                <a:cubicBezTo>
                  <a:pt x="130" y="421"/>
                  <a:pt x="126" y="427"/>
                  <a:pt x="134" y="421"/>
                </a:cubicBezTo>
                <a:cubicBezTo>
                  <a:pt x="135" y="421"/>
                  <a:pt x="135" y="421"/>
                  <a:pt x="135" y="421"/>
                </a:cubicBezTo>
                <a:cubicBezTo>
                  <a:pt x="126" y="424"/>
                  <a:pt x="126" y="424"/>
                  <a:pt x="126" y="424"/>
                </a:cubicBezTo>
                <a:cubicBezTo>
                  <a:pt x="124" y="424"/>
                  <a:pt x="124" y="424"/>
                  <a:pt x="124" y="424"/>
                </a:cubicBezTo>
                <a:cubicBezTo>
                  <a:pt x="126" y="426"/>
                  <a:pt x="126" y="426"/>
                  <a:pt x="126" y="426"/>
                </a:cubicBezTo>
                <a:cubicBezTo>
                  <a:pt x="125" y="425"/>
                  <a:pt x="123" y="433"/>
                  <a:pt x="123" y="424"/>
                </a:cubicBezTo>
                <a:cubicBezTo>
                  <a:pt x="114" y="427"/>
                  <a:pt x="114" y="427"/>
                  <a:pt x="114" y="427"/>
                </a:cubicBezTo>
                <a:cubicBezTo>
                  <a:pt x="114" y="427"/>
                  <a:pt x="112" y="430"/>
                  <a:pt x="115" y="426"/>
                </a:cubicBezTo>
                <a:cubicBezTo>
                  <a:pt x="113" y="425"/>
                  <a:pt x="113" y="425"/>
                  <a:pt x="113" y="425"/>
                </a:cubicBezTo>
                <a:cubicBezTo>
                  <a:pt x="111" y="428"/>
                  <a:pt x="111" y="428"/>
                  <a:pt x="111" y="428"/>
                </a:cubicBezTo>
                <a:cubicBezTo>
                  <a:pt x="112" y="429"/>
                  <a:pt x="112" y="429"/>
                  <a:pt x="112" y="429"/>
                </a:cubicBezTo>
                <a:cubicBezTo>
                  <a:pt x="110" y="431"/>
                  <a:pt x="110" y="431"/>
                  <a:pt x="110" y="431"/>
                </a:cubicBezTo>
                <a:cubicBezTo>
                  <a:pt x="106" y="431"/>
                  <a:pt x="106" y="431"/>
                  <a:pt x="106" y="431"/>
                </a:cubicBezTo>
                <a:cubicBezTo>
                  <a:pt x="106" y="432"/>
                  <a:pt x="106" y="432"/>
                  <a:pt x="106" y="432"/>
                </a:cubicBezTo>
                <a:cubicBezTo>
                  <a:pt x="105" y="431"/>
                  <a:pt x="105" y="431"/>
                  <a:pt x="105" y="431"/>
                </a:cubicBezTo>
                <a:cubicBezTo>
                  <a:pt x="100" y="433"/>
                  <a:pt x="100" y="433"/>
                  <a:pt x="100" y="433"/>
                </a:cubicBezTo>
                <a:cubicBezTo>
                  <a:pt x="100" y="434"/>
                  <a:pt x="100" y="434"/>
                  <a:pt x="100" y="434"/>
                </a:cubicBezTo>
                <a:cubicBezTo>
                  <a:pt x="98" y="434"/>
                  <a:pt x="98" y="434"/>
                  <a:pt x="98" y="434"/>
                </a:cubicBezTo>
                <a:cubicBezTo>
                  <a:pt x="87" y="439"/>
                  <a:pt x="87" y="439"/>
                  <a:pt x="87" y="439"/>
                </a:cubicBezTo>
                <a:cubicBezTo>
                  <a:pt x="84" y="439"/>
                  <a:pt x="84" y="439"/>
                  <a:pt x="84" y="439"/>
                </a:cubicBezTo>
                <a:cubicBezTo>
                  <a:pt x="81" y="440"/>
                  <a:pt x="81" y="440"/>
                  <a:pt x="81" y="440"/>
                </a:cubicBezTo>
                <a:cubicBezTo>
                  <a:pt x="87" y="437"/>
                  <a:pt x="87" y="437"/>
                  <a:pt x="87" y="437"/>
                </a:cubicBezTo>
                <a:cubicBezTo>
                  <a:pt x="79" y="437"/>
                  <a:pt x="79" y="437"/>
                  <a:pt x="79" y="437"/>
                </a:cubicBezTo>
                <a:cubicBezTo>
                  <a:pt x="79" y="441"/>
                  <a:pt x="79" y="441"/>
                  <a:pt x="79" y="441"/>
                </a:cubicBezTo>
                <a:cubicBezTo>
                  <a:pt x="73" y="440"/>
                  <a:pt x="73" y="440"/>
                  <a:pt x="73" y="440"/>
                </a:cubicBezTo>
                <a:cubicBezTo>
                  <a:pt x="75" y="441"/>
                  <a:pt x="72" y="442"/>
                  <a:pt x="73" y="443"/>
                </a:cubicBezTo>
                <a:cubicBezTo>
                  <a:pt x="77" y="442"/>
                  <a:pt x="77" y="442"/>
                  <a:pt x="77" y="442"/>
                </a:cubicBezTo>
                <a:cubicBezTo>
                  <a:pt x="70" y="445"/>
                  <a:pt x="70" y="445"/>
                  <a:pt x="70" y="445"/>
                </a:cubicBezTo>
                <a:cubicBezTo>
                  <a:pt x="73" y="447"/>
                  <a:pt x="73" y="447"/>
                  <a:pt x="73" y="447"/>
                </a:cubicBezTo>
                <a:cubicBezTo>
                  <a:pt x="75" y="445"/>
                  <a:pt x="75" y="445"/>
                  <a:pt x="75" y="445"/>
                </a:cubicBezTo>
                <a:cubicBezTo>
                  <a:pt x="79" y="445"/>
                  <a:pt x="79" y="445"/>
                  <a:pt x="79" y="445"/>
                </a:cubicBezTo>
                <a:cubicBezTo>
                  <a:pt x="74" y="448"/>
                  <a:pt x="74" y="448"/>
                  <a:pt x="74" y="448"/>
                </a:cubicBezTo>
                <a:cubicBezTo>
                  <a:pt x="73" y="450"/>
                  <a:pt x="73" y="450"/>
                  <a:pt x="73" y="450"/>
                </a:cubicBezTo>
                <a:cubicBezTo>
                  <a:pt x="78" y="451"/>
                  <a:pt x="78" y="451"/>
                  <a:pt x="78" y="451"/>
                </a:cubicBezTo>
                <a:cubicBezTo>
                  <a:pt x="86" y="448"/>
                  <a:pt x="86" y="448"/>
                  <a:pt x="86" y="448"/>
                </a:cubicBezTo>
                <a:cubicBezTo>
                  <a:pt x="76" y="454"/>
                  <a:pt x="76" y="454"/>
                  <a:pt x="76" y="454"/>
                </a:cubicBezTo>
                <a:cubicBezTo>
                  <a:pt x="74" y="452"/>
                  <a:pt x="74" y="452"/>
                  <a:pt x="74" y="452"/>
                </a:cubicBezTo>
                <a:cubicBezTo>
                  <a:pt x="69" y="450"/>
                  <a:pt x="69" y="450"/>
                  <a:pt x="69" y="450"/>
                </a:cubicBezTo>
                <a:cubicBezTo>
                  <a:pt x="65" y="453"/>
                  <a:pt x="65" y="453"/>
                  <a:pt x="65" y="453"/>
                </a:cubicBezTo>
                <a:cubicBezTo>
                  <a:pt x="66" y="454"/>
                  <a:pt x="63" y="455"/>
                  <a:pt x="67" y="454"/>
                </a:cubicBezTo>
                <a:cubicBezTo>
                  <a:pt x="67" y="454"/>
                  <a:pt x="67" y="454"/>
                  <a:pt x="67" y="454"/>
                </a:cubicBezTo>
                <a:cubicBezTo>
                  <a:pt x="60" y="454"/>
                  <a:pt x="60" y="454"/>
                  <a:pt x="60" y="454"/>
                </a:cubicBezTo>
                <a:cubicBezTo>
                  <a:pt x="55" y="453"/>
                  <a:pt x="55" y="453"/>
                  <a:pt x="55" y="453"/>
                </a:cubicBezTo>
                <a:cubicBezTo>
                  <a:pt x="53" y="452"/>
                  <a:pt x="53" y="452"/>
                  <a:pt x="53" y="452"/>
                </a:cubicBezTo>
                <a:cubicBezTo>
                  <a:pt x="50" y="454"/>
                  <a:pt x="50" y="454"/>
                  <a:pt x="50" y="454"/>
                </a:cubicBezTo>
                <a:cubicBezTo>
                  <a:pt x="51" y="455"/>
                  <a:pt x="51" y="455"/>
                  <a:pt x="51" y="455"/>
                </a:cubicBezTo>
                <a:cubicBezTo>
                  <a:pt x="47" y="458"/>
                  <a:pt x="47" y="458"/>
                  <a:pt x="47" y="458"/>
                </a:cubicBezTo>
                <a:cubicBezTo>
                  <a:pt x="45" y="455"/>
                  <a:pt x="45" y="455"/>
                  <a:pt x="45" y="455"/>
                </a:cubicBezTo>
                <a:cubicBezTo>
                  <a:pt x="44" y="462"/>
                  <a:pt x="39" y="449"/>
                  <a:pt x="44" y="462"/>
                </a:cubicBezTo>
                <a:cubicBezTo>
                  <a:pt x="37" y="465"/>
                  <a:pt x="37" y="465"/>
                  <a:pt x="37" y="465"/>
                </a:cubicBezTo>
                <a:cubicBezTo>
                  <a:pt x="33" y="465"/>
                  <a:pt x="33" y="465"/>
                  <a:pt x="33" y="465"/>
                </a:cubicBezTo>
                <a:cubicBezTo>
                  <a:pt x="29" y="470"/>
                  <a:pt x="29" y="470"/>
                  <a:pt x="29" y="470"/>
                </a:cubicBezTo>
                <a:cubicBezTo>
                  <a:pt x="34" y="468"/>
                  <a:pt x="34" y="468"/>
                  <a:pt x="34" y="468"/>
                </a:cubicBezTo>
                <a:cubicBezTo>
                  <a:pt x="37" y="468"/>
                  <a:pt x="37" y="468"/>
                  <a:pt x="37" y="468"/>
                </a:cubicBezTo>
                <a:cubicBezTo>
                  <a:pt x="37" y="467"/>
                  <a:pt x="37" y="467"/>
                  <a:pt x="37" y="467"/>
                </a:cubicBezTo>
                <a:cubicBezTo>
                  <a:pt x="37" y="468"/>
                  <a:pt x="37" y="468"/>
                  <a:pt x="37" y="468"/>
                </a:cubicBezTo>
                <a:cubicBezTo>
                  <a:pt x="30" y="475"/>
                  <a:pt x="30" y="475"/>
                  <a:pt x="30" y="475"/>
                </a:cubicBezTo>
                <a:cubicBezTo>
                  <a:pt x="30" y="478"/>
                  <a:pt x="30" y="478"/>
                  <a:pt x="30" y="478"/>
                </a:cubicBezTo>
                <a:cubicBezTo>
                  <a:pt x="31" y="478"/>
                  <a:pt x="34" y="476"/>
                  <a:pt x="33" y="480"/>
                </a:cubicBezTo>
                <a:cubicBezTo>
                  <a:pt x="28" y="483"/>
                  <a:pt x="28" y="483"/>
                  <a:pt x="28" y="483"/>
                </a:cubicBezTo>
                <a:cubicBezTo>
                  <a:pt x="27" y="482"/>
                  <a:pt x="27" y="482"/>
                  <a:pt x="27" y="482"/>
                </a:cubicBezTo>
                <a:cubicBezTo>
                  <a:pt x="24" y="483"/>
                  <a:pt x="24" y="483"/>
                  <a:pt x="24" y="483"/>
                </a:cubicBezTo>
                <a:cubicBezTo>
                  <a:pt x="18" y="481"/>
                  <a:pt x="18" y="481"/>
                  <a:pt x="18" y="481"/>
                </a:cubicBezTo>
                <a:cubicBezTo>
                  <a:pt x="18" y="480"/>
                  <a:pt x="18" y="480"/>
                  <a:pt x="18" y="480"/>
                </a:cubicBezTo>
                <a:cubicBezTo>
                  <a:pt x="20" y="481"/>
                  <a:pt x="20" y="481"/>
                  <a:pt x="20" y="481"/>
                </a:cubicBezTo>
                <a:cubicBezTo>
                  <a:pt x="19" y="478"/>
                  <a:pt x="19" y="478"/>
                  <a:pt x="19" y="478"/>
                </a:cubicBezTo>
                <a:cubicBezTo>
                  <a:pt x="11" y="475"/>
                  <a:pt x="11" y="475"/>
                  <a:pt x="11" y="475"/>
                </a:cubicBezTo>
                <a:cubicBezTo>
                  <a:pt x="8" y="477"/>
                  <a:pt x="8" y="477"/>
                  <a:pt x="8" y="477"/>
                </a:cubicBezTo>
                <a:cubicBezTo>
                  <a:pt x="6" y="473"/>
                  <a:pt x="6" y="473"/>
                  <a:pt x="6" y="473"/>
                </a:cubicBezTo>
                <a:cubicBezTo>
                  <a:pt x="4" y="473"/>
                  <a:pt x="4" y="473"/>
                  <a:pt x="4" y="473"/>
                </a:cubicBezTo>
                <a:cubicBezTo>
                  <a:pt x="3" y="471"/>
                  <a:pt x="0" y="474"/>
                  <a:pt x="2" y="470"/>
                </a:cubicBezTo>
                <a:cubicBezTo>
                  <a:pt x="2" y="469"/>
                  <a:pt x="2" y="469"/>
                  <a:pt x="2" y="469"/>
                </a:cubicBezTo>
                <a:cubicBezTo>
                  <a:pt x="6" y="473"/>
                  <a:pt x="6" y="473"/>
                  <a:pt x="6" y="473"/>
                </a:cubicBezTo>
                <a:cubicBezTo>
                  <a:pt x="7" y="473"/>
                  <a:pt x="7" y="473"/>
                  <a:pt x="7" y="473"/>
                </a:cubicBezTo>
                <a:cubicBezTo>
                  <a:pt x="7" y="470"/>
                  <a:pt x="7" y="470"/>
                  <a:pt x="7" y="470"/>
                </a:cubicBezTo>
                <a:cubicBezTo>
                  <a:pt x="11" y="473"/>
                  <a:pt x="11" y="473"/>
                  <a:pt x="11" y="473"/>
                </a:cubicBezTo>
                <a:cubicBezTo>
                  <a:pt x="18" y="467"/>
                  <a:pt x="18" y="467"/>
                  <a:pt x="18" y="467"/>
                </a:cubicBezTo>
                <a:cubicBezTo>
                  <a:pt x="24" y="468"/>
                  <a:pt x="24" y="468"/>
                  <a:pt x="24" y="468"/>
                </a:cubicBezTo>
                <a:cubicBezTo>
                  <a:pt x="27" y="465"/>
                  <a:pt x="27" y="465"/>
                  <a:pt x="27" y="465"/>
                </a:cubicBezTo>
                <a:cubicBezTo>
                  <a:pt x="27" y="466"/>
                  <a:pt x="25" y="462"/>
                  <a:pt x="29" y="466"/>
                </a:cubicBezTo>
                <a:cubicBezTo>
                  <a:pt x="30" y="465"/>
                  <a:pt x="30" y="465"/>
                  <a:pt x="30" y="465"/>
                </a:cubicBezTo>
                <a:cubicBezTo>
                  <a:pt x="28" y="464"/>
                  <a:pt x="28" y="464"/>
                  <a:pt x="28" y="464"/>
                </a:cubicBezTo>
                <a:cubicBezTo>
                  <a:pt x="34" y="461"/>
                  <a:pt x="34" y="461"/>
                  <a:pt x="34" y="461"/>
                </a:cubicBezTo>
                <a:cubicBezTo>
                  <a:pt x="36" y="462"/>
                  <a:pt x="36" y="462"/>
                  <a:pt x="36" y="462"/>
                </a:cubicBezTo>
                <a:cubicBezTo>
                  <a:pt x="36" y="461"/>
                  <a:pt x="32" y="463"/>
                  <a:pt x="36" y="461"/>
                </a:cubicBezTo>
                <a:cubicBezTo>
                  <a:pt x="38" y="461"/>
                  <a:pt x="38" y="461"/>
                  <a:pt x="38" y="461"/>
                </a:cubicBezTo>
                <a:cubicBezTo>
                  <a:pt x="37" y="462"/>
                  <a:pt x="37" y="462"/>
                  <a:pt x="37" y="462"/>
                </a:cubicBezTo>
                <a:cubicBezTo>
                  <a:pt x="37" y="460"/>
                  <a:pt x="40" y="474"/>
                  <a:pt x="43" y="456"/>
                </a:cubicBezTo>
                <a:cubicBezTo>
                  <a:pt x="38" y="455"/>
                  <a:pt x="38" y="455"/>
                  <a:pt x="38" y="455"/>
                </a:cubicBezTo>
                <a:cubicBezTo>
                  <a:pt x="39" y="453"/>
                  <a:pt x="39" y="453"/>
                  <a:pt x="39" y="453"/>
                </a:cubicBezTo>
                <a:cubicBezTo>
                  <a:pt x="42" y="453"/>
                  <a:pt x="42" y="453"/>
                  <a:pt x="42" y="453"/>
                </a:cubicBezTo>
                <a:cubicBezTo>
                  <a:pt x="42" y="452"/>
                  <a:pt x="42" y="452"/>
                  <a:pt x="42" y="452"/>
                </a:cubicBezTo>
                <a:cubicBezTo>
                  <a:pt x="44" y="451"/>
                  <a:pt x="44" y="451"/>
                  <a:pt x="44" y="451"/>
                </a:cubicBezTo>
                <a:cubicBezTo>
                  <a:pt x="42" y="448"/>
                  <a:pt x="42" y="448"/>
                  <a:pt x="42" y="448"/>
                </a:cubicBezTo>
                <a:cubicBezTo>
                  <a:pt x="43" y="446"/>
                  <a:pt x="43" y="446"/>
                  <a:pt x="43" y="446"/>
                </a:cubicBezTo>
                <a:cubicBezTo>
                  <a:pt x="41" y="444"/>
                  <a:pt x="41" y="444"/>
                  <a:pt x="41" y="444"/>
                </a:cubicBezTo>
                <a:cubicBezTo>
                  <a:pt x="38" y="446"/>
                  <a:pt x="38" y="446"/>
                  <a:pt x="38" y="446"/>
                </a:cubicBezTo>
                <a:cubicBezTo>
                  <a:pt x="38" y="440"/>
                  <a:pt x="38" y="440"/>
                  <a:pt x="38" y="440"/>
                </a:cubicBezTo>
                <a:cubicBezTo>
                  <a:pt x="36" y="441"/>
                  <a:pt x="36" y="441"/>
                  <a:pt x="36" y="441"/>
                </a:cubicBezTo>
                <a:cubicBezTo>
                  <a:pt x="34" y="439"/>
                  <a:pt x="43" y="441"/>
                  <a:pt x="33" y="439"/>
                </a:cubicBezTo>
                <a:cubicBezTo>
                  <a:pt x="32" y="439"/>
                  <a:pt x="32" y="439"/>
                  <a:pt x="32" y="439"/>
                </a:cubicBezTo>
                <a:cubicBezTo>
                  <a:pt x="33" y="437"/>
                  <a:pt x="33" y="437"/>
                  <a:pt x="33" y="437"/>
                </a:cubicBezTo>
                <a:cubicBezTo>
                  <a:pt x="32" y="437"/>
                  <a:pt x="32" y="437"/>
                  <a:pt x="32" y="437"/>
                </a:cubicBezTo>
                <a:cubicBezTo>
                  <a:pt x="29" y="437"/>
                  <a:pt x="29" y="437"/>
                  <a:pt x="29" y="437"/>
                </a:cubicBezTo>
                <a:cubicBezTo>
                  <a:pt x="31" y="434"/>
                  <a:pt x="28" y="436"/>
                  <a:pt x="26" y="433"/>
                </a:cubicBezTo>
                <a:cubicBezTo>
                  <a:pt x="30" y="432"/>
                  <a:pt x="30" y="432"/>
                  <a:pt x="30" y="432"/>
                </a:cubicBezTo>
                <a:cubicBezTo>
                  <a:pt x="28" y="434"/>
                  <a:pt x="30" y="426"/>
                  <a:pt x="23" y="432"/>
                </a:cubicBezTo>
                <a:cubicBezTo>
                  <a:pt x="24" y="432"/>
                  <a:pt x="24" y="432"/>
                  <a:pt x="24" y="432"/>
                </a:cubicBezTo>
                <a:cubicBezTo>
                  <a:pt x="17" y="426"/>
                  <a:pt x="17" y="426"/>
                  <a:pt x="17" y="426"/>
                </a:cubicBezTo>
                <a:cubicBezTo>
                  <a:pt x="13" y="429"/>
                  <a:pt x="13" y="429"/>
                  <a:pt x="13" y="429"/>
                </a:cubicBezTo>
                <a:cubicBezTo>
                  <a:pt x="12" y="432"/>
                  <a:pt x="12" y="432"/>
                  <a:pt x="12" y="432"/>
                </a:cubicBezTo>
                <a:cubicBezTo>
                  <a:pt x="10" y="432"/>
                  <a:pt x="10" y="432"/>
                  <a:pt x="10" y="432"/>
                </a:cubicBezTo>
                <a:cubicBezTo>
                  <a:pt x="13" y="427"/>
                  <a:pt x="13" y="427"/>
                  <a:pt x="13" y="427"/>
                </a:cubicBezTo>
                <a:cubicBezTo>
                  <a:pt x="6" y="425"/>
                  <a:pt x="6" y="425"/>
                  <a:pt x="6" y="425"/>
                </a:cubicBezTo>
                <a:cubicBezTo>
                  <a:pt x="6" y="419"/>
                  <a:pt x="6" y="419"/>
                  <a:pt x="6" y="419"/>
                </a:cubicBezTo>
                <a:cubicBezTo>
                  <a:pt x="8" y="419"/>
                  <a:pt x="8" y="419"/>
                  <a:pt x="8" y="419"/>
                </a:cubicBezTo>
                <a:cubicBezTo>
                  <a:pt x="6" y="420"/>
                  <a:pt x="6" y="420"/>
                  <a:pt x="6" y="420"/>
                </a:cubicBezTo>
                <a:cubicBezTo>
                  <a:pt x="9" y="422"/>
                  <a:pt x="9" y="422"/>
                  <a:pt x="9" y="422"/>
                </a:cubicBezTo>
                <a:cubicBezTo>
                  <a:pt x="13" y="422"/>
                  <a:pt x="13" y="422"/>
                  <a:pt x="13" y="422"/>
                </a:cubicBezTo>
                <a:cubicBezTo>
                  <a:pt x="15" y="419"/>
                  <a:pt x="15" y="419"/>
                  <a:pt x="15" y="419"/>
                </a:cubicBezTo>
                <a:cubicBezTo>
                  <a:pt x="5" y="413"/>
                  <a:pt x="5" y="413"/>
                  <a:pt x="5" y="413"/>
                </a:cubicBezTo>
                <a:cubicBezTo>
                  <a:pt x="5" y="405"/>
                  <a:pt x="5" y="405"/>
                  <a:pt x="5" y="405"/>
                </a:cubicBezTo>
                <a:cubicBezTo>
                  <a:pt x="7" y="404"/>
                  <a:pt x="7" y="404"/>
                  <a:pt x="7" y="404"/>
                </a:cubicBezTo>
                <a:cubicBezTo>
                  <a:pt x="8" y="406"/>
                  <a:pt x="8" y="406"/>
                  <a:pt x="8" y="406"/>
                </a:cubicBezTo>
                <a:cubicBezTo>
                  <a:pt x="10" y="406"/>
                  <a:pt x="10" y="406"/>
                  <a:pt x="10" y="406"/>
                </a:cubicBezTo>
                <a:cubicBezTo>
                  <a:pt x="11" y="404"/>
                  <a:pt x="11" y="404"/>
                  <a:pt x="11" y="404"/>
                </a:cubicBezTo>
                <a:cubicBezTo>
                  <a:pt x="11" y="402"/>
                  <a:pt x="11" y="402"/>
                  <a:pt x="11" y="402"/>
                </a:cubicBezTo>
                <a:cubicBezTo>
                  <a:pt x="13" y="403"/>
                  <a:pt x="13" y="403"/>
                  <a:pt x="13" y="403"/>
                </a:cubicBezTo>
                <a:cubicBezTo>
                  <a:pt x="12" y="407"/>
                  <a:pt x="12" y="407"/>
                  <a:pt x="12" y="407"/>
                </a:cubicBezTo>
                <a:cubicBezTo>
                  <a:pt x="15" y="413"/>
                  <a:pt x="15" y="413"/>
                  <a:pt x="15" y="413"/>
                </a:cubicBezTo>
                <a:cubicBezTo>
                  <a:pt x="15" y="419"/>
                  <a:pt x="15" y="419"/>
                  <a:pt x="15" y="419"/>
                </a:cubicBezTo>
                <a:cubicBezTo>
                  <a:pt x="17" y="420"/>
                  <a:pt x="17" y="420"/>
                  <a:pt x="17" y="420"/>
                </a:cubicBezTo>
                <a:cubicBezTo>
                  <a:pt x="23" y="414"/>
                  <a:pt x="23" y="414"/>
                  <a:pt x="23" y="414"/>
                </a:cubicBezTo>
                <a:cubicBezTo>
                  <a:pt x="23" y="413"/>
                  <a:pt x="20" y="414"/>
                  <a:pt x="22" y="412"/>
                </a:cubicBezTo>
                <a:cubicBezTo>
                  <a:pt x="31" y="409"/>
                  <a:pt x="31" y="409"/>
                  <a:pt x="31" y="409"/>
                </a:cubicBezTo>
                <a:cubicBezTo>
                  <a:pt x="33" y="407"/>
                  <a:pt x="33" y="407"/>
                  <a:pt x="33" y="407"/>
                </a:cubicBezTo>
                <a:cubicBezTo>
                  <a:pt x="33" y="406"/>
                  <a:pt x="33" y="406"/>
                  <a:pt x="33" y="406"/>
                </a:cubicBezTo>
                <a:cubicBezTo>
                  <a:pt x="38" y="403"/>
                  <a:pt x="38" y="403"/>
                  <a:pt x="38" y="403"/>
                </a:cubicBezTo>
                <a:cubicBezTo>
                  <a:pt x="41" y="405"/>
                  <a:pt x="41" y="405"/>
                  <a:pt x="41" y="405"/>
                </a:cubicBezTo>
                <a:cubicBezTo>
                  <a:pt x="42" y="405"/>
                  <a:pt x="42" y="405"/>
                  <a:pt x="42" y="405"/>
                </a:cubicBezTo>
                <a:cubicBezTo>
                  <a:pt x="42" y="402"/>
                  <a:pt x="42" y="402"/>
                  <a:pt x="42" y="402"/>
                </a:cubicBezTo>
                <a:cubicBezTo>
                  <a:pt x="49" y="400"/>
                  <a:pt x="49" y="400"/>
                  <a:pt x="49" y="400"/>
                </a:cubicBezTo>
                <a:cubicBezTo>
                  <a:pt x="47" y="399"/>
                  <a:pt x="47" y="399"/>
                  <a:pt x="47" y="399"/>
                </a:cubicBezTo>
                <a:cubicBezTo>
                  <a:pt x="52" y="399"/>
                  <a:pt x="42" y="394"/>
                  <a:pt x="52" y="399"/>
                </a:cubicBezTo>
                <a:cubicBezTo>
                  <a:pt x="55" y="402"/>
                  <a:pt x="55" y="402"/>
                  <a:pt x="55" y="402"/>
                </a:cubicBezTo>
                <a:cubicBezTo>
                  <a:pt x="56" y="401"/>
                  <a:pt x="56" y="401"/>
                  <a:pt x="56" y="401"/>
                </a:cubicBezTo>
                <a:cubicBezTo>
                  <a:pt x="60" y="404"/>
                  <a:pt x="60" y="404"/>
                  <a:pt x="60" y="404"/>
                </a:cubicBezTo>
                <a:cubicBezTo>
                  <a:pt x="61" y="402"/>
                  <a:pt x="61" y="402"/>
                  <a:pt x="61" y="402"/>
                </a:cubicBezTo>
                <a:cubicBezTo>
                  <a:pt x="59" y="400"/>
                  <a:pt x="59" y="400"/>
                  <a:pt x="59" y="400"/>
                </a:cubicBezTo>
                <a:cubicBezTo>
                  <a:pt x="62" y="397"/>
                  <a:pt x="62" y="397"/>
                  <a:pt x="62" y="397"/>
                </a:cubicBezTo>
                <a:cubicBezTo>
                  <a:pt x="64" y="401"/>
                  <a:pt x="64" y="401"/>
                  <a:pt x="64" y="401"/>
                </a:cubicBezTo>
                <a:cubicBezTo>
                  <a:pt x="65" y="400"/>
                  <a:pt x="65" y="400"/>
                  <a:pt x="65" y="400"/>
                </a:cubicBezTo>
                <a:cubicBezTo>
                  <a:pt x="69" y="402"/>
                  <a:pt x="69" y="402"/>
                  <a:pt x="69" y="402"/>
                </a:cubicBezTo>
                <a:cubicBezTo>
                  <a:pt x="70" y="400"/>
                  <a:pt x="71" y="404"/>
                  <a:pt x="72" y="400"/>
                </a:cubicBezTo>
                <a:cubicBezTo>
                  <a:pt x="67" y="398"/>
                  <a:pt x="67" y="398"/>
                  <a:pt x="67" y="398"/>
                </a:cubicBezTo>
                <a:cubicBezTo>
                  <a:pt x="61" y="394"/>
                  <a:pt x="61" y="394"/>
                  <a:pt x="61" y="394"/>
                </a:cubicBezTo>
                <a:cubicBezTo>
                  <a:pt x="61" y="394"/>
                  <a:pt x="64" y="394"/>
                  <a:pt x="60" y="394"/>
                </a:cubicBezTo>
                <a:cubicBezTo>
                  <a:pt x="61" y="393"/>
                  <a:pt x="61" y="393"/>
                  <a:pt x="61" y="393"/>
                </a:cubicBezTo>
                <a:cubicBezTo>
                  <a:pt x="67" y="394"/>
                  <a:pt x="67" y="394"/>
                  <a:pt x="67" y="394"/>
                </a:cubicBezTo>
                <a:cubicBezTo>
                  <a:pt x="73" y="395"/>
                  <a:pt x="73" y="395"/>
                  <a:pt x="73" y="395"/>
                </a:cubicBezTo>
                <a:cubicBezTo>
                  <a:pt x="74" y="395"/>
                  <a:pt x="74" y="395"/>
                  <a:pt x="74" y="395"/>
                </a:cubicBezTo>
                <a:cubicBezTo>
                  <a:pt x="74" y="393"/>
                  <a:pt x="74" y="393"/>
                  <a:pt x="74" y="393"/>
                </a:cubicBezTo>
                <a:cubicBezTo>
                  <a:pt x="75" y="394"/>
                  <a:pt x="75" y="394"/>
                  <a:pt x="75" y="394"/>
                </a:cubicBezTo>
                <a:cubicBezTo>
                  <a:pt x="78" y="393"/>
                  <a:pt x="78" y="393"/>
                  <a:pt x="78" y="393"/>
                </a:cubicBezTo>
                <a:cubicBezTo>
                  <a:pt x="78" y="389"/>
                  <a:pt x="78" y="389"/>
                  <a:pt x="78" y="389"/>
                </a:cubicBezTo>
                <a:cubicBezTo>
                  <a:pt x="78" y="388"/>
                  <a:pt x="78" y="388"/>
                  <a:pt x="78" y="388"/>
                </a:cubicBezTo>
                <a:cubicBezTo>
                  <a:pt x="75" y="386"/>
                  <a:pt x="75" y="386"/>
                  <a:pt x="75" y="386"/>
                </a:cubicBezTo>
                <a:cubicBezTo>
                  <a:pt x="74" y="389"/>
                  <a:pt x="74" y="389"/>
                  <a:pt x="74" y="389"/>
                </a:cubicBezTo>
                <a:cubicBezTo>
                  <a:pt x="69" y="388"/>
                  <a:pt x="69" y="388"/>
                  <a:pt x="69" y="388"/>
                </a:cubicBezTo>
                <a:cubicBezTo>
                  <a:pt x="70" y="385"/>
                  <a:pt x="70" y="385"/>
                  <a:pt x="70" y="385"/>
                </a:cubicBezTo>
                <a:cubicBezTo>
                  <a:pt x="74" y="385"/>
                  <a:pt x="79" y="382"/>
                  <a:pt x="81" y="385"/>
                </a:cubicBezTo>
                <a:cubicBezTo>
                  <a:pt x="80" y="386"/>
                  <a:pt x="80" y="386"/>
                  <a:pt x="80" y="386"/>
                </a:cubicBezTo>
                <a:cubicBezTo>
                  <a:pt x="81" y="386"/>
                  <a:pt x="81" y="386"/>
                  <a:pt x="81" y="386"/>
                </a:cubicBezTo>
                <a:cubicBezTo>
                  <a:pt x="83" y="386"/>
                  <a:pt x="83" y="386"/>
                  <a:pt x="83" y="386"/>
                </a:cubicBezTo>
                <a:cubicBezTo>
                  <a:pt x="80" y="388"/>
                  <a:pt x="80" y="388"/>
                  <a:pt x="80" y="388"/>
                </a:cubicBezTo>
                <a:cubicBezTo>
                  <a:pt x="85" y="388"/>
                  <a:pt x="85" y="388"/>
                  <a:pt x="85" y="388"/>
                </a:cubicBezTo>
                <a:cubicBezTo>
                  <a:pt x="86" y="385"/>
                  <a:pt x="86" y="385"/>
                  <a:pt x="86" y="385"/>
                </a:cubicBezTo>
                <a:cubicBezTo>
                  <a:pt x="97" y="383"/>
                  <a:pt x="97" y="383"/>
                  <a:pt x="97" y="383"/>
                </a:cubicBezTo>
                <a:cubicBezTo>
                  <a:pt x="101" y="381"/>
                  <a:pt x="101" y="381"/>
                  <a:pt x="101" y="381"/>
                </a:cubicBezTo>
                <a:cubicBezTo>
                  <a:pt x="107" y="379"/>
                  <a:pt x="107" y="379"/>
                  <a:pt x="107" y="379"/>
                </a:cubicBezTo>
                <a:cubicBezTo>
                  <a:pt x="112" y="379"/>
                  <a:pt x="112" y="379"/>
                  <a:pt x="112" y="379"/>
                </a:cubicBezTo>
                <a:cubicBezTo>
                  <a:pt x="113" y="379"/>
                  <a:pt x="106" y="380"/>
                  <a:pt x="114" y="378"/>
                </a:cubicBezTo>
                <a:cubicBezTo>
                  <a:pt x="113" y="380"/>
                  <a:pt x="113" y="380"/>
                  <a:pt x="113" y="380"/>
                </a:cubicBezTo>
                <a:cubicBezTo>
                  <a:pt x="118" y="381"/>
                  <a:pt x="118" y="381"/>
                  <a:pt x="118" y="381"/>
                </a:cubicBezTo>
                <a:cubicBezTo>
                  <a:pt x="118" y="381"/>
                  <a:pt x="119" y="382"/>
                  <a:pt x="119" y="381"/>
                </a:cubicBezTo>
                <a:cubicBezTo>
                  <a:pt x="120" y="381"/>
                  <a:pt x="120" y="381"/>
                  <a:pt x="120" y="381"/>
                </a:cubicBezTo>
                <a:cubicBezTo>
                  <a:pt x="121" y="382"/>
                  <a:pt x="122" y="374"/>
                  <a:pt x="118" y="383"/>
                </a:cubicBezTo>
                <a:cubicBezTo>
                  <a:pt x="124" y="381"/>
                  <a:pt x="124" y="381"/>
                  <a:pt x="124" y="381"/>
                </a:cubicBezTo>
                <a:cubicBezTo>
                  <a:pt x="125" y="382"/>
                  <a:pt x="128" y="381"/>
                  <a:pt x="125" y="378"/>
                </a:cubicBezTo>
                <a:cubicBezTo>
                  <a:pt x="118" y="378"/>
                  <a:pt x="118" y="378"/>
                  <a:pt x="118" y="378"/>
                </a:cubicBezTo>
                <a:cubicBezTo>
                  <a:pt x="112" y="373"/>
                  <a:pt x="112" y="373"/>
                  <a:pt x="112" y="373"/>
                </a:cubicBezTo>
                <a:cubicBezTo>
                  <a:pt x="110" y="373"/>
                  <a:pt x="110" y="373"/>
                  <a:pt x="110" y="373"/>
                </a:cubicBezTo>
                <a:cubicBezTo>
                  <a:pt x="108" y="377"/>
                  <a:pt x="108" y="377"/>
                  <a:pt x="108" y="377"/>
                </a:cubicBezTo>
                <a:cubicBezTo>
                  <a:pt x="103" y="374"/>
                  <a:pt x="103" y="374"/>
                  <a:pt x="103" y="374"/>
                </a:cubicBezTo>
                <a:cubicBezTo>
                  <a:pt x="99" y="377"/>
                  <a:pt x="99" y="377"/>
                  <a:pt x="99" y="377"/>
                </a:cubicBezTo>
                <a:cubicBezTo>
                  <a:pt x="97" y="376"/>
                  <a:pt x="97" y="376"/>
                  <a:pt x="97" y="376"/>
                </a:cubicBezTo>
                <a:cubicBezTo>
                  <a:pt x="95" y="380"/>
                  <a:pt x="104" y="374"/>
                  <a:pt x="93" y="376"/>
                </a:cubicBezTo>
                <a:cubicBezTo>
                  <a:pt x="93" y="380"/>
                  <a:pt x="93" y="380"/>
                  <a:pt x="93" y="380"/>
                </a:cubicBezTo>
                <a:cubicBezTo>
                  <a:pt x="91" y="378"/>
                  <a:pt x="91" y="378"/>
                  <a:pt x="91" y="378"/>
                </a:cubicBezTo>
                <a:cubicBezTo>
                  <a:pt x="89" y="380"/>
                  <a:pt x="89" y="380"/>
                  <a:pt x="89" y="380"/>
                </a:cubicBezTo>
                <a:cubicBezTo>
                  <a:pt x="88" y="383"/>
                  <a:pt x="88" y="383"/>
                  <a:pt x="88" y="383"/>
                </a:cubicBezTo>
                <a:cubicBezTo>
                  <a:pt x="85" y="383"/>
                  <a:pt x="85" y="383"/>
                  <a:pt x="85" y="383"/>
                </a:cubicBezTo>
                <a:cubicBezTo>
                  <a:pt x="87" y="381"/>
                  <a:pt x="87" y="381"/>
                  <a:pt x="87" y="381"/>
                </a:cubicBezTo>
                <a:cubicBezTo>
                  <a:pt x="85" y="380"/>
                  <a:pt x="94" y="378"/>
                  <a:pt x="84" y="381"/>
                </a:cubicBezTo>
                <a:cubicBezTo>
                  <a:pt x="88" y="377"/>
                  <a:pt x="88" y="377"/>
                  <a:pt x="88" y="377"/>
                </a:cubicBezTo>
                <a:cubicBezTo>
                  <a:pt x="87" y="377"/>
                  <a:pt x="87" y="377"/>
                  <a:pt x="87" y="377"/>
                </a:cubicBezTo>
                <a:cubicBezTo>
                  <a:pt x="93" y="374"/>
                  <a:pt x="93" y="374"/>
                  <a:pt x="93" y="374"/>
                </a:cubicBezTo>
                <a:cubicBezTo>
                  <a:pt x="97" y="371"/>
                  <a:pt x="97" y="371"/>
                  <a:pt x="97" y="371"/>
                </a:cubicBezTo>
                <a:cubicBezTo>
                  <a:pt x="109" y="370"/>
                  <a:pt x="80" y="380"/>
                  <a:pt x="107" y="366"/>
                </a:cubicBezTo>
                <a:cubicBezTo>
                  <a:pt x="111" y="366"/>
                  <a:pt x="111" y="366"/>
                  <a:pt x="111" y="366"/>
                </a:cubicBezTo>
                <a:cubicBezTo>
                  <a:pt x="112" y="365"/>
                  <a:pt x="112" y="365"/>
                  <a:pt x="112" y="365"/>
                </a:cubicBezTo>
                <a:cubicBezTo>
                  <a:pt x="112" y="365"/>
                  <a:pt x="108" y="366"/>
                  <a:pt x="113" y="366"/>
                </a:cubicBezTo>
                <a:cubicBezTo>
                  <a:pt x="113" y="363"/>
                  <a:pt x="113" y="363"/>
                  <a:pt x="113" y="363"/>
                </a:cubicBezTo>
                <a:cubicBezTo>
                  <a:pt x="116" y="364"/>
                  <a:pt x="113" y="357"/>
                  <a:pt x="119" y="361"/>
                </a:cubicBezTo>
                <a:cubicBezTo>
                  <a:pt x="123" y="359"/>
                  <a:pt x="123" y="359"/>
                  <a:pt x="123" y="359"/>
                </a:cubicBezTo>
                <a:cubicBezTo>
                  <a:pt x="125" y="355"/>
                  <a:pt x="125" y="355"/>
                  <a:pt x="125" y="355"/>
                </a:cubicBezTo>
                <a:cubicBezTo>
                  <a:pt x="127" y="357"/>
                  <a:pt x="127" y="357"/>
                  <a:pt x="127" y="357"/>
                </a:cubicBezTo>
                <a:cubicBezTo>
                  <a:pt x="130" y="356"/>
                  <a:pt x="135" y="352"/>
                  <a:pt x="137" y="357"/>
                </a:cubicBezTo>
                <a:cubicBezTo>
                  <a:pt x="138" y="356"/>
                  <a:pt x="131" y="359"/>
                  <a:pt x="139" y="355"/>
                </a:cubicBezTo>
                <a:cubicBezTo>
                  <a:pt x="140" y="356"/>
                  <a:pt x="140" y="356"/>
                  <a:pt x="140" y="356"/>
                </a:cubicBezTo>
                <a:cubicBezTo>
                  <a:pt x="145" y="353"/>
                  <a:pt x="145" y="353"/>
                  <a:pt x="145" y="353"/>
                </a:cubicBezTo>
                <a:cubicBezTo>
                  <a:pt x="140" y="353"/>
                  <a:pt x="140" y="353"/>
                  <a:pt x="140" y="353"/>
                </a:cubicBezTo>
                <a:cubicBezTo>
                  <a:pt x="135" y="354"/>
                  <a:pt x="135" y="354"/>
                  <a:pt x="135" y="354"/>
                </a:cubicBezTo>
                <a:cubicBezTo>
                  <a:pt x="138" y="352"/>
                  <a:pt x="138" y="352"/>
                  <a:pt x="138" y="352"/>
                </a:cubicBezTo>
                <a:cubicBezTo>
                  <a:pt x="137" y="351"/>
                  <a:pt x="137" y="351"/>
                  <a:pt x="137" y="351"/>
                </a:cubicBezTo>
                <a:cubicBezTo>
                  <a:pt x="140" y="347"/>
                  <a:pt x="140" y="347"/>
                  <a:pt x="140" y="347"/>
                </a:cubicBezTo>
                <a:cubicBezTo>
                  <a:pt x="140" y="348"/>
                  <a:pt x="140" y="348"/>
                  <a:pt x="140" y="348"/>
                </a:cubicBezTo>
                <a:cubicBezTo>
                  <a:pt x="143" y="347"/>
                  <a:pt x="143" y="347"/>
                  <a:pt x="143" y="347"/>
                </a:cubicBezTo>
                <a:cubicBezTo>
                  <a:pt x="144" y="346"/>
                  <a:pt x="136" y="349"/>
                  <a:pt x="147" y="348"/>
                </a:cubicBezTo>
                <a:cubicBezTo>
                  <a:pt x="146" y="344"/>
                  <a:pt x="146" y="344"/>
                  <a:pt x="146" y="344"/>
                </a:cubicBezTo>
                <a:cubicBezTo>
                  <a:pt x="152" y="342"/>
                  <a:pt x="152" y="342"/>
                  <a:pt x="152" y="342"/>
                </a:cubicBezTo>
                <a:cubicBezTo>
                  <a:pt x="153" y="342"/>
                  <a:pt x="144" y="346"/>
                  <a:pt x="156" y="340"/>
                </a:cubicBezTo>
                <a:cubicBezTo>
                  <a:pt x="158" y="340"/>
                  <a:pt x="158" y="340"/>
                  <a:pt x="158" y="340"/>
                </a:cubicBezTo>
                <a:cubicBezTo>
                  <a:pt x="162" y="335"/>
                  <a:pt x="162" y="335"/>
                  <a:pt x="162" y="335"/>
                </a:cubicBezTo>
                <a:cubicBezTo>
                  <a:pt x="162" y="334"/>
                  <a:pt x="162" y="334"/>
                  <a:pt x="162" y="334"/>
                </a:cubicBezTo>
                <a:cubicBezTo>
                  <a:pt x="160" y="334"/>
                  <a:pt x="160" y="334"/>
                  <a:pt x="160" y="334"/>
                </a:cubicBezTo>
                <a:cubicBezTo>
                  <a:pt x="161" y="334"/>
                  <a:pt x="157" y="339"/>
                  <a:pt x="161" y="333"/>
                </a:cubicBezTo>
                <a:cubicBezTo>
                  <a:pt x="156" y="334"/>
                  <a:pt x="156" y="334"/>
                  <a:pt x="156" y="334"/>
                </a:cubicBezTo>
                <a:cubicBezTo>
                  <a:pt x="153" y="336"/>
                  <a:pt x="153" y="336"/>
                  <a:pt x="153" y="336"/>
                </a:cubicBezTo>
                <a:cubicBezTo>
                  <a:pt x="152" y="336"/>
                  <a:pt x="152" y="336"/>
                  <a:pt x="152" y="336"/>
                </a:cubicBezTo>
                <a:cubicBezTo>
                  <a:pt x="151" y="335"/>
                  <a:pt x="151" y="335"/>
                  <a:pt x="151" y="335"/>
                </a:cubicBezTo>
                <a:cubicBezTo>
                  <a:pt x="156" y="332"/>
                  <a:pt x="156" y="332"/>
                  <a:pt x="156" y="332"/>
                </a:cubicBezTo>
                <a:cubicBezTo>
                  <a:pt x="163" y="331"/>
                  <a:pt x="163" y="331"/>
                  <a:pt x="163" y="331"/>
                </a:cubicBezTo>
                <a:cubicBezTo>
                  <a:pt x="167" y="328"/>
                  <a:pt x="167" y="328"/>
                  <a:pt x="167" y="328"/>
                </a:cubicBezTo>
                <a:cubicBezTo>
                  <a:pt x="171" y="327"/>
                  <a:pt x="171" y="327"/>
                  <a:pt x="171" y="327"/>
                </a:cubicBezTo>
                <a:cubicBezTo>
                  <a:pt x="172" y="326"/>
                  <a:pt x="172" y="326"/>
                  <a:pt x="172" y="326"/>
                </a:cubicBezTo>
                <a:cubicBezTo>
                  <a:pt x="170" y="325"/>
                  <a:pt x="170" y="325"/>
                  <a:pt x="170" y="325"/>
                </a:cubicBezTo>
                <a:cubicBezTo>
                  <a:pt x="176" y="320"/>
                  <a:pt x="176" y="320"/>
                  <a:pt x="176" y="320"/>
                </a:cubicBezTo>
                <a:cubicBezTo>
                  <a:pt x="179" y="320"/>
                  <a:pt x="179" y="320"/>
                  <a:pt x="179" y="320"/>
                </a:cubicBezTo>
                <a:cubicBezTo>
                  <a:pt x="179" y="319"/>
                  <a:pt x="179" y="319"/>
                  <a:pt x="179" y="319"/>
                </a:cubicBezTo>
                <a:cubicBezTo>
                  <a:pt x="180" y="319"/>
                  <a:pt x="172" y="325"/>
                  <a:pt x="185" y="317"/>
                </a:cubicBezTo>
                <a:cubicBezTo>
                  <a:pt x="183" y="316"/>
                  <a:pt x="183" y="316"/>
                  <a:pt x="183" y="316"/>
                </a:cubicBezTo>
                <a:cubicBezTo>
                  <a:pt x="180" y="315"/>
                  <a:pt x="185" y="325"/>
                  <a:pt x="174" y="317"/>
                </a:cubicBezTo>
                <a:cubicBezTo>
                  <a:pt x="173" y="318"/>
                  <a:pt x="169" y="320"/>
                  <a:pt x="165" y="321"/>
                </a:cubicBezTo>
                <a:cubicBezTo>
                  <a:pt x="165" y="321"/>
                  <a:pt x="167" y="325"/>
                  <a:pt x="165" y="320"/>
                </a:cubicBezTo>
                <a:cubicBezTo>
                  <a:pt x="163" y="322"/>
                  <a:pt x="163" y="322"/>
                  <a:pt x="163" y="322"/>
                </a:cubicBezTo>
                <a:cubicBezTo>
                  <a:pt x="156" y="325"/>
                  <a:pt x="156" y="325"/>
                  <a:pt x="156" y="325"/>
                </a:cubicBezTo>
                <a:cubicBezTo>
                  <a:pt x="154" y="327"/>
                  <a:pt x="154" y="327"/>
                  <a:pt x="154" y="327"/>
                </a:cubicBezTo>
                <a:cubicBezTo>
                  <a:pt x="154" y="325"/>
                  <a:pt x="154" y="325"/>
                  <a:pt x="154" y="325"/>
                </a:cubicBezTo>
                <a:cubicBezTo>
                  <a:pt x="151" y="323"/>
                  <a:pt x="151" y="323"/>
                  <a:pt x="151" y="323"/>
                </a:cubicBezTo>
                <a:cubicBezTo>
                  <a:pt x="151" y="320"/>
                  <a:pt x="151" y="320"/>
                  <a:pt x="151" y="320"/>
                </a:cubicBezTo>
                <a:cubicBezTo>
                  <a:pt x="143" y="316"/>
                  <a:pt x="143" y="316"/>
                  <a:pt x="143" y="316"/>
                </a:cubicBezTo>
                <a:cubicBezTo>
                  <a:pt x="141" y="316"/>
                  <a:pt x="141" y="316"/>
                  <a:pt x="141" y="316"/>
                </a:cubicBezTo>
                <a:cubicBezTo>
                  <a:pt x="142" y="319"/>
                  <a:pt x="142" y="319"/>
                  <a:pt x="142" y="319"/>
                </a:cubicBezTo>
                <a:cubicBezTo>
                  <a:pt x="137" y="319"/>
                  <a:pt x="137" y="319"/>
                  <a:pt x="137" y="319"/>
                </a:cubicBezTo>
                <a:cubicBezTo>
                  <a:pt x="139" y="315"/>
                  <a:pt x="139" y="315"/>
                  <a:pt x="139" y="315"/>
                </a:cubicBezTo>
                <a:cubicBezTo>
                  <a:pt x="139" y="313"/>
                  <a:pt x="132" y="326"/>
                  <a:pt x="140" y="311"/>
                </a:cubicBezTo>
                <a:cubicBezTo>
                  <a:pt x="135" y="311"/>
                  <a:pt x="135" y="311"/>
                  <a:pt x="135" y="311"/>
                </a:cubicBezTo>
                <a:cubicBezTo>
                  <a:pt x="137" y="313"/>
                  <a:pt x="137" y="313"/>
                  <a:pt x="137" y="313"/>
                </a:cubicBezTo>
                <a:cubicBezTo>
                  <a:pt x="135" y="319"/>
                  <a:pt x="135" y="319"/>
                  <a:pt x="135" y="319"/>
                </a:cubicBezTo>
                <a:cubicBezTo>
                  <a:pt x="128" y="318"/>
                  <a:pt x="128" y="318"/>
                  <a:pt x="128" y="318"/>
                </a:cubicBezTo>
                <a:cubicBezTo>
                  <a:pt x="129" y="316"/>
                  <a:pt x="129" y="316"/>
                  <a:pt x="129" y="316"/>
                </a:cubicBezTo>
                <a:cubicBezTo>
                  <a:pt x="134" y="313"/>
                  <a:pt x="134" y="313"/>
                  <a:pt x="134" y="313"/>
                </a:cubicBezTo>
                <a:cubicBezTo>
                  <a:pt x="135" y="312"/>
                  <a:pt x="135" y="312"/>
                  <a:pt x="135" y="312"/>
                </a:cubicBezTo>
                <a:cubicBezTo>
                  <a:pt x="134" y="310"/>
                  <a:pt x="134" y="310"/>
                  <a:pt x="134" y="310"/>
                </a:cubicBezTo>
                <a:cubicBezTo>
                  <a:pt x="132" y="313"/>
                  <a:pt x="129" y="312"/>
                  <a:pt x="128" y="312"/>
                </a:cubicBezTo>
                <a:cubicBezTo>
                  <a:pt x="133" y="310"/>
                  <a:pt x="133" y="310"/>
                  <a:pt x="133" y="310"/>
                </a:cubicBezTo>
                <a:cubicBezTo>
                  <a:pt x="130" y="308"/>
                  <a:pt x="130" y="308"/>
                  <a:pt x="130" y="308"/>
                </a:cubicBezTo>
                <a:cubicBezTo>
                  <a:pt x="135" y="306"/>
                  <a:pt x="135" y="306"/>
                  <a:pt x="135" y="306"/>
                </a:cubicBezTo>
                <a:cubicBezTo>
                  <a:pt x="137" y="305"/>
                  <a:pt x="137" y="305"/>
                  <a:pt x="137" y="305"/>
                </a:cubicBezTo>
                <a:cubicBezTo>
                  <a:pt x="131" y="304"/>
                  <a:pt x="131" y="304"/>
                  <a:pt x="131" y="304"/>
                </a:cubicBezTo>
                <a:cubicBezTo>
                  <a:pt x="137" y="302"/>
                  <a:pt x="137" y="302"/>
                  <a:pt x="137" y="302"/>
                </a:cubicBezTo>
                <a:cubicBezTo>
                  <a:pt x="142" y="299"/>
                  <a:pt x="142" y="299"/>
                  <a:pt x="142" y="299"/>
                </a:cubicBezTo>
                <a:cubicBezTo>
                  <a:pt x="144" y="299"/>
                  <a:pt x="144" y="299"/>
                  <a:pt x="144" y="299"/>
                </a:cubicBezTo>
                <a:cubicBezTo>
                  <a:pt x="147" y="297"/>
                  <a:pt x="147" y="297"/>
                  <a:pt x="147" y="297"/>
                </a:cubicBezTo>
                <a:cubicBezTo>
                  <a:pt x="146" y="295"/>
                  <a:pt x="145" y="302"/>
                  <a:pt x="146" y="295"/>
                </a:cubicBezTo>
                <a:cubicBezTo>
                  <a:pt x="154" y="291"/>
                  <a:pt x="154" y="291"/>
                  <a:pt x="154" y="291"/>
                </a:cubicBezTo>
                <a:cubicBezTo>
                  <a:pt x="159" y="293"/>
                  <a:pt x="159" y="293"/>
                  <a:pt x="159" y="293"/>
                </a:cubicBezTo>
                <a:cubicBezTo>
                  <a:pt x="165" y="293"/>
                  <a:pt x="165" y="293"/>
                  <a:pt x="165" y="293"/>
                </a:cubicBezTo>
                <a:cubicBezTo>
                  <a:pt x="166" y="291"/>
                  <a:pt x="166" y="291"/>
                  <a:pt x="166" y="291"/>
                </a:cubicBezTo>
                <a:cubicBezTo>
                  <a:pt x="169" y="291"/>
                  <a:pt x="169" y="291"/>
                  <a:pt x="169" y="291"/>
                </a:cubicBezTo>
                <a:cubicBezTo>
                  <a:pt x="168" y="288"/>
                  <a:pt x="168" y="288"/>
                  <a:pt x="168" y="288"/>
                </a:cubicBezTo>
                <a:cubicBezTo>
                  <a:pt x="167" y="286"/>
                  <a:pt x="167" y="286"/>
                  <a:pt x="167" y="286"/>
                </a:cubicBezTo>
                <a:cubicBezTo>
                  <a:pt x="162" y="286"/>
                  <a:pt x="162" y="286"/>
                  <a:pt x="162" y="286"/>
                </a:cubicBezTo>
                <a:cubicBezTo>
                  <a:pt x="162" y="287"/>
                  <a:pt x="162" y="287"/>
                  <a:pt x="162" y="287"/>
                </a:cubicBezTo>
                <a:cubicBezTo>
                  <a:pt x="160" y="287"/>
                  <a:pt x="160" y="287"/>
                  <a:pt x="160" y="287"/>
                </a:cubicBezTo>
                <a:cubicBezTo>
                  <a:pt x="159" y="288"/>
                  <a:pt x="159" y="288"/>
                  <a:pt x="159" y="288"/>
                </a:cubicBezTo>
                <a:cubicBezTo>
                  <a:pt x="153" y="290"/>
                  <a:pt x="153" y="290"/>
                  <a:pt x="153" y="290"/>
                </a:cubicBezTo>
                <a:cubicBezTo>
                  <a:pt x="153" y="289"/>
                  <a:pt x="155" y="290"/>
                  <a:pt x="152" y="289"/>
                </a:cubicBezTo>
                <a:cubicBezTo>
                  <a:pt x="158" y="285"/>
                  <a:pt x="158" y="285"/>
                  <a:pt x="158" y="285"/>
                </a:cubicBezTo>
                <a:cubicBezTo>
                  <a:pt x="154" y="284"/>
                  <a:pt x="154" y="284"/>
                  <a:pt x="154" y="284"/>
                </a:cubicBezTo>
                <a:cubicBezTo>
                  <a:pt x="154" y="284"/>
                  <a:pt x="161" y="280"/>
                  <a:pt x="152" y="285"/>
                </a:cubicBezTo>
                <a:cubicBezTo>
                  <a:pt x="149" y="283"/>
                  <a:pt x="149" y="283"/>
                  <a:pt x="149" y="283"/>
                </a:cubicBezTo>
                <a:cubicBezTo>
                  <a:pt x="147" y="283"/>
                  <a:pt x="147" y="283"/>
                  <a:pt x="147" y="283"/>
                </a:cubicBezTo>
                <a:cubicBezTo>
                  <a:pt x="146" y="286"/>
                  <a:pt x="146" y="286"/>
                  <a:pt x="146" y="286"/>
                </a:cubicBezTo>
                <a:cubicBezTo>
                  <a:pt x="142" y="287"/>
                  <a:pt x="142" y="287"/>
                  <a:pt x="142" y="287"/>
                </a:cubicBezTo>
                <a:cubicBezTo>
                  <a:pt x="143" y="288"/>
                  <a:pt x="143" y="288"/>
                  <a:pt x="143" y="288"/>
                </a:cubicBezTo>
                <a:cubicBezTo>
                  <a:pt x="139" y="286"/>
                  <a:pt x="139" y="286"/>
                  <a:pt x="139" y="286"/>
                </a:cubicBezTo>
                <a:cubicBezTo>
                  <a:pt x="138" y="287"/>
                  <a:pt x="138" y="287"/>
                  <a:pt x="138" y="287"/>
                </a:cubicBezTo>
                <a:cubicBezTo>
                  <a:pt x="133" y="284"/>
                  <a:pt x="133" y="284"/>
                  <a:pt x="133" y="284"/>
                </a:cubicBezTo>
                <a:cubicBezTo>
                  <a:pt x="133" y="286"/>
                  <a:pt x="133" y="286"/>
                  <a:pt x="133" y="286"/>
                </a:cubicBezTo>
                <a:cubicBezTo>
                  <a:pt x="129" y="284"/>
                  <a:pt x="139" y="281"/>
                  <a:pt x="128" y="284"/>
                </a:cubicBezTo>
                <a:cubicBezTo>
                  <a:pt x="127" y="281"/>
                  <a:pt x="127" y="281"/>
                  <a:pt x="127" y="281"/>
                </a:cubicBezTo>
                <a:cubicBezTo>
                  <a:pt x="119" y="280"/>
                  <a:pt x="119" y="280"/>
                  <a:pt x="119" y="280"/>
                </a:cubicBezTo>
                <a:cubicBezTo>
                  <a:pt x="116" y="281"/>
                  <a:pt x="116" y="281"/>
                  <a:pt x="116" y="281"/>
                </a:cubicBezTo>
                <a:cubicBezTo>
                  <a:pt x="114" y="281"/>
                  <a:pt x="114" y="281"/>
                  <a:pt x="114" y="281"/>
                </a:cubicBezTo>
                <a:cubicBezTo>
                  <a:pt x="121" y="279"/>
                  <a:pt x="103" y="278"/>
                  <a:pt x="121" y="278"/>
                </a:cubicBezTo>
                <a:cubicBezTo>
                  <a:pt x="121" y="276"/>
                  <a:pt x="121" y="276"/>
                  <a:pt x="121" y="276"/>
                </a:cubicBezTo>
                <a:cubicBezTo>
                  <a:pt x="125" y="273"/>
                  <a:pt x="125" y="273"/>
                  <a:pt x="125" y="273"/>
                </a:cubicBezTo>
                <a:cubicBezTo>
                  <a:pt x="119" y="271"/>
                  <a:pt x="119" y="271"/>
                  <a:pt x="119" y="271"/>
                </a:cubicBezTo>
                <a:cubicBezTo>
                  <a:pt x="124" y="271"/>
                  <a:pt x="124" y="271"/>
                  <a:pt x="124" y="271"/>
                </a:cubicBezTo>
                <a:cubicBezTo>
                  <a:pt x="126" y="274"/>
                  <a:pt x="126" y="274"/>
                  <a:pt x="126" y="274"/>
                </a:cubicBezTo>
                <a:cubicBezTo>
                  <a:pt x="128" y="272"/>
                  <a:pt x="128" y="272"/>
                  <a:pt x="128" y="272"/>
                </a:cubicBezTo>
                <a:cubicBezTo>
                  <a:pt x="132" y="274"/>
                  <a:pt x="132" y="274"/>
                  <a:pt x="132" y="274"/>
                </a:cubicBezTo>
                <a:cubicBezTo>
                  <a:pt x="134" y="271"/>
                  <a:pt x="134" y="271"/>
                  <a:pt x="134" y="271"/>
                </a:cubicBezTo>
                <a:cubicBezTo>
                  <a:pt x="139" y="271"/>
                  <a:pt x="139" y="271"/>
                  <a:pt x="139" y="271"/>
                </a:cubicBezTo>
                <a:cubicBezTo>
                  <a:pt x="140" y="272"/>
                  <a:pt x="140" y="272"/>
                  <a:pt x="140" y="272"/>
                </a:cubicBezTo>
                <a:cubicBezTo>
                  <a:pt x="139" y="269"/>
                  <a:pt x="144" y="271"/>
                  <a:pt x="143" y="270"/>
                </a:cubicBezTo>
                <a:cubicBezTo>
                  <a:pt x="144" y="266"/>
                  <a:pt x="144" y="266"/>
                  <a:pt x="144" y="266"/>
                </a:cubicBezTo>
                <a:cubicBezTo>
                  <a:pt x="140" y="266"/>
                  <a:pt x="140" y="266"/>
                  <a:pt x="140" y="266"/>
                </a:cubicBezTo>
                <a:cubicBezTo>
                  <a:pt x="140" y="264"/>
                  <a:pt x="140" y="264"/>
                  <a:pt x="140" y="264"/>
                </a:cubicBezTo>
                <a:cubicBezTo>
                  <a:pt x="146" y="266"/>
                  <a:pt x="143" y="263"/>
                  <a:pt x="148" y="259"/>
                </a:cubicBezTo>
                <a:cubicBezTo>
                  <a:pt x="151" y="260"/>
                  <a:pt x="151" y="260"/>
                  <a:pt x="151" y="260"/>
                </a:cubicBezTo>
                <a:cubicBezTo>
                  <a:pt x="150" y="257"/>
                  <a:pt x="157" y="258"/>
                  <a:pt x="156" y="255"/>
                </a:cubicBezTo>
                <a:cubicBezTo>
                  <a:pt x="155" y="251"/>
                  <a:pt x="155" y="251"/>
                  <a:pt x="155" y="251"/>
                </a:cubicBezTo>
                <a:cubicBezTo>
                  <a:pt x="159" y="249"/>
                  <a:pt x="159" y="249"/>
                  <a:pt x="159" y="249"/>
                </a:cubicBezTo>
                <a:cubicBezTo>
                  <a:pt x="159" y="252"/>
                  <a:pt x="159" y="252"/>
                  <a:pt x="159" y="252"/>
                </a:cubicBezTo>
                <a:cubicBezTo>
                  <a:pt x="158" y="252"/>
                  <a:pt x="158" y="252"/>
                  <a:pt x="158" y="252"/>
                </a:cubicBezTo>
                <a:cubicBezTo>
                  <a:pt x="158" y="253"/>
                  <a:pt x="158" y="253"/>
                  <a:pt x="158" y="253"/>
                </a:cubicBezTo>
                <a:cubicBezTo>
                  <a:pt x="160" y="254"/>
                  <a:pt x="160" y="254"/>
                  <a:pt x="160" y="254"/>
                </a:cubicBezTo>
                <a:cubicBezTo>
                  <a:pt x="162" y="254"/>
                  <a:pt x="161" y="252"/>
                  <a:pt x="163" y="251"/>
                </a:cubicBezTo>
                <a:cubicBezTo>
                  <a:pt x="164" y="252"/>
                  <a:pt x="164" y="252"/>
                  <a:pt x="164" y="252"/>
                </a:cubicBezTo>
                <a:cubicBezTo>
                  <a:pt x="159" y="256"/>
                  <a:pt x="159" y="256"/>
                  <a:pt x="159" y="256"/>
                </a:cubicBezTo>
                <a:cubicBezTo>
                  <a:pt x="157" y="256"/>
                  <a:pt x="157" y="256"/>
                  <a:pt x="157" y="256"/>
                </a:cubicBezTo>
                <a:cubicBezTo>
                  <a:pt x="154" y="259"/>
                  <a:pt x="154" y="259"/>
                  <a:pt x="154" y="259"/>
                </a:cubicBezTo>
                <a:cubicBezTo>
                  <a:pt x="155" y="260"/>
                  <a:pt x="155" y="254"/>
                  <a:pt x="157" y="261"/>
                </a:cubicBezTo>
                <a:cubicBezTo>
                  <a:pt x="157" y="262"/>
                  <a:pt x="157" y="262"/>
                  <a:pt x="157" y="262"/>
                </a:cubicBezTo>
                <a:cubicBezTo>
                  <a:pt x="155" y="262"/>
                  <a:pt x="155" y="262"/>
                  <a:pt x="155" y="262"/>
                </a:cubicBezTo>
                <a:cubicBezTo>
                  <a:pt x="154" y="265"/>
                  <a:pt x="154" y="265"/>
                  <a:pt x="154" y="265"/>
                </a:cubicBezTo>
                <a:cubicBezTo>
                  <a:pt x="157" y="267"/>
                  <a:pt x="157" y="267"/>
                  <a:pt x="157" y="267"/>
                </a:cubicBezTo>
                <a:cubicBezTo>
                  <a:pt x="154" y="268"/>
                  <a:pt x="154" y="268"/>
                  <a:pt x="154" y="268"/>
                </a:cubicBezTo>
                <a:cubicBezTo>
                  <a:pt x="156" y="268"/>
                  <a:pt x="156" y="268"/>
                  <a:pt x="156" y="268"/>
                </a:cubicBezTo>
                <a:cubicBezTo>
                  <a:pt x="164" y="264"/>
                  <a:pt x="164" y="264"/>
                  <a:pt x="164" y="264"/>
                </a:cubicBezTo>
                <a:cubicBezTo>
                  <a:pt x="167" y="260"/>
                  <a:pt x="167" y="260"/>
                  <a:pt x="167" y="260"/>
                </a:cubicBezTo>
                <a:cubicBezTo>
                  <a:pt x="168" y="260"/>
                  <a:pt x="168" y="261"/>
                  <a:pt x="168" y="261"/>
                </a:cubicBezTo>
                <a:cubicBezTo>
                  <a:pt x="165" y="265"/>
                  <a:pt x="165" y="265"/>
                  <a:pt x="165" y="265"/>
                </a:cubicBezTo>
                <a:cubicBezTo>
                  <a:pt x="168" y="267"/>
                  <a:pt x="168" y="267"/>
                  <a:pt x="168" y="267"/>
                </a:cubicBezTo>
                <a:cubicBezTo>
                  <a:pt x="172" y="266"/>
                  <a:pt x="172" y="266"/>
                  <a:pt x="172" y="266"/>
                </a:cubicBezTo>
                <a:cubicBezTo>
                  <a:pt x="172" y="270"/>
                  <a:pt x="172" y="270"/>
                  <a:pt x="172" y="270"/>
                </a:cubicBezTo>
                <a:cubicBezTo>
                  <a:pt x="172" y="260"/>
                  <a:pt x="171" y="277"/>
                  <a:pt x="178" y="264"/>
                </a:cubicBezTo>
                <a:cubicBezTo>
                  <a:pt x="182" y="261"/>
                  <a:pt x="182" y="261"/>
                  <a:pt x="182" y="261"/>
                </a:cubicBezTo>
                <a:cubicBezTo>
                  <a:pt x="185" y="262"/>
                  <a:pt x="185" y="262"/>
                  <a:pt x="185" y="262"/>
                </a:cubicBezTo>
                <a:cubicBezTo>
                  <a:pt x="186" y="259"/>
                  <a:pt x="186" y="262"/>
                  <a:pt x="191" y="259"/>
                </a:cubicBezTo>
                <a:cubicBezTo>
                  <a:pt x="189" y="258"/>
                  <a:pt x="189" y="258"/>
                  <a:pt x="189" y="258"/>
                </a:cubicBezTo>
                <a:cubicBezTo>
                  <a:pt x="183" y="260"/>
                  <a:pt x="183" y="260"/>
                  <a:pt x="183" y="260"/>
                </a:cubicBezTo>
                <a:cubicBezTo>
                  <a:pt x="182" y="260"/>
                  <a:pt x="193" y="255"/>
                  <a:pt x="179" y="258"/>
                </a:cubicBezTo>
                <a:cubicBezTo>
                  <a:pt x="179" y="258"/>
                  <a:pt x="179" y="258"/>
                  <a:pt x="179" y="258"/>
                </a:cubicBezTo>
                <a:cubicBezTo>
                  <a:pt x="178" y="256"/>
                  <a:pt x="178" y="256"/>
                  <a:pt x="178" y="256"/>
                </a:cubicBezTo>
                <a:cubicBezTo>
                  <a:pt x="174" y="259"/>
                  <a:pt x="174" y="259"/>
                  <a:pt x="174" y="259"/>
                </a:cubicBezTo>
                <a:cubicBezTo>
                  <a:pt x="173" y="258"/>
                  <a:pt x="173" y="258"/>
                  <a:pt x="173" y="258"/>
                </a:cubicBezTo>
                <a:cubicBezTo>
                  <a:pt x="170" y="260"/>
                  <a:pt x="170" y="260"/>
                  <a:pt x="170" y="260"/>
                </a:cubicBezTo>
                <a:cubicBezTo>
                  <a:pt x="178" y="253"/>
                  <a:pt x="178" y="253"/>
                  <a:pt x="178" y="253"/>
                </a:cubicBezTo>
                <a:cubicBezTo>
                  <a:pt x="176" y="255"/>
                  <a:pt x="176" y="255"/>
                  <a:pt x="176" y="255"/>
                </a:cubicBezTo>
                <a:cubicBezTo>
                  <a:pt x="177" y="256"/>
                  <a:pt x="177" y="256"/>
                  <a:pt x="177" y="256"/>
                </a:cubicBezTo>
                <a:cubicBezTo>
                  <a:pt x="182" y="258"/>
                  <a:pt x="182" y="258"/>
                  <a:pt x="182" y="258"/>
                </a:cubicBezTo>
                <a:cubicBezTo>
                  <a:pt x="184" y="259"/>
                  <a:pt x="184" y="259"/>
                  <a:pt x="184" y="259"/>
                </a:cubicBezTo>
                <a:cubicBezTo>
                  <a:pt x="186" y="256"/>
                  <a:pt x="186" y="256"/>
                  <a:pt x="186" y="256"/>
                </a:cubicBezTo>
                <a:cubicBezTo>
                  <a:pt x="187" y="257"/>
                  <a:pt x="187" y="254"/>
                  <a:pt x="187" y="258"/>
                </a:cubicBezTo>
                <a:cubicBezTo>
                  <a:pt x="190" y="256"/>
                  <a:pt x="190" y="256"/>
                  <a:pt x="190" y="256"/>
                </a:cubicBezTo>
                <a:cubicBezTo>
                  <a:pt x="200" y="254"/>
                  <a:pt x="200" y="254"/>
                  <a:pt x="200" y="254"/>
                </a:cubicBezTo>
                <a:cubicBezTo>
                  <a:pt x="200" y="252"/>
                  <a:pt x="200" y="252"/>
                  <a:pt x="200" y="252"/>
                </a:cubicBezTo>
                <a:cubicBezTo>
                  <a:pt x="203" y="253"/>
                  <a:pt x="203" y="253"/>
                  <a:pt x="203" y="253"/>
                </a:cubicBezTo>
                <a:cubicBezTo>
                  <a:pt x="203" y="253"/>
                  <a:pt x="206" y="250"/>
                  <a:pt x="207" y="249"/>
                </a:cubicBezTo>
                <a:cubicBezTo>
                  <a:pt x="202" y="247"/>
                  <a:pt x="202" y="247"/>
                  <a:pt x="202" y="247"/>
                </a:cubicBezTo>
                <a:cubicBezTo>
                  <a:pt x="196" y="248"/>
                  <a:pt x="196" y="248"/>
                  <a:pt x="196" y="248"/>
                </a:cubicBezTo>
                <a:cubicBezTo>
                  <a:pt x="196" y="249"/>
                  <a:pt x="196" y="249"/>
                  <a:pt x="196" y="249"/>
                </a:cubicBezTo>
                <a:cubicBezTo>
                  <a:pt x="196" y="249"/>
                  <a:pt x="196" y="249"/>
                  <a:pt x="196" y="249"/>
                </a:cubicBezTo>
                <a:cubicBezTo>
                  <a:pt x="195" y="252"/>
                  <a:pt x="195" y="252"/>
                  <a:pt x="195" y="252"/>
                </a:cubicBezTo>
                <a:cubicBezTo>
                  <a:pt x="195" y="252"/>
                  <a:pt x="198" y="250"/>
                  <a:pt x="193" y="251"/>
                </a:cubicBezTo>
                <a:cubicBezTo>
                  <a:pt x="193" y="250"/>
                  <a:pt x="194" y="250"/>
                  <a:pt x="194" y="249"/>
                </a:cubicBezTo>
                <a:cubicBezTo>
                  <a:pt x="186" y="248"/>
                  <a:pt x="186" y="248"/>
                  <a:pt x="186" y="248"/>
                </a:cubicBezTo>
                <a:cubicBezTo>
                  <a:pt x="184" y="248"/>
                  <a:pt x="184" y="248"/>
                  <a:pt x="184" y="248"/>
                </a:cubicBezTo>
                <a:cubicBezTo>
                  <a:pt x="183" y="250"/>
                  <a:pt x="183" y="250"/>
                  <a:pt x="183" y="250"/>
                </a:cubicBezTo>
                <a:cubicBezTo>
                  <a:pt x="167" y="252"/>
                  <a:pt x="167" y="252"/>
                  <a:pt x="167" y="252"/>
                </a:cubicBezTo>
                <a:cubicBezTo>
                  <a:pt x="165" y="249"/>
                  <a:pt x="165" y="249"/>
                  <a:pt x="165" y="249"/>
                </a:cubicBezTo>
                <a:cubicBezTo>
                  <a:pt x="163" y="250"/>
                  <a:pt x="163" y="250"/>
                  <a:pt x="163" y="250"/>
                </a:cubicBezTo>
                <a:cubicBezTo>
                  <a:pt x="163" y="249"/>
                  <a:pt x="163" y="249"/>
                  <a:pt x="163" y="249"/>
                </a:cubicBezTo>
                <a:cubicBezTo>
                  <a:pt x="158" y="247"/>
                  <a:pt x="158" y="247"/>
                  <a:pt x="158" y="247"/>
                </a:cubicBezTo>
                <a:cubicBezTo>
                  <a:pt x="152" y="247"/>
                  <a:pt x="152" y="247"/>
                  <a:pt x="152" y="247"/>
                </a:cubicBezTo>
                <a:cubicBezTo>
                  <a:pt x="153" y="250"/>
                  <a:pt x="153" y="250"/>
                  <a:pt x="153" y="250"/>
                </a:cubicBezTo>
                <a:cubicBezTo>
                  <a:pt x="146" y="248"/>
                  <a:pt x="146" y="248"/>
                  <a:pt x="146" y="248"/>
                </a:cubicBezTo>
                <a:cubicBezTo>
                  <a:pt x="144" y="247"/>
                  <a:pt x="144" y="247"/>
                  <a:pt x="144" y="247"/>
                </a:cubicBezTo>
                <a:cubicBezTo>
                  <a:pt x="148" y="243"/>
                  <a:pt x="148" y="243"/>
                  <a:pt x="148" y="243"/>
                </a:cubicBezTo>
                <a:cubicBezTo>
                  <a:pt x="146" y="242"/>
                  <a:pt x="146" y="242"/>
                  <a:pt x="146" y="242"/>
                </a:cubicBezTo>
                <a:cubicBezTo>
                  <a:pt x="144" y="243"/>
                  <a:pt x="144" y="243"/>
                  <a:pt x="144" y="243"/>
                </a:cubicBezTo>
                <a:cubicBezTo>
                  <a:pt x="143" y="247"/>
                  <a:pt x="143" y="247"/>
                  <a:pt x="143" y="247"/>
                </a:cubicBezTo>
                <a:cubicBezTo>
                  <a:pt x="137" y="253"/>
                  <a:pt x="148" y="244"/>
                  <a:pt x="147" y="254"/>
                </a:cubicBezTo>
                <a:cubicBezTo>
                  <a:pt x="141" y="250"/>
                  <a:pt x="141" y="250"/>
                  <a:pt x="141" y="250"/>
                </a:cubicBezTo>
                <a:cubicBezTo>
                  <a:pt x="140" y="252"/>
                  <a:pt x="140" y="252"/>
                  <a:pt x="140" y="252"/>
                </a:cubicBezTo>
                <a:cubicBezTo>
                  <a:pt x="139" y="250"/>
                  <a:pt x="139" y="250"/>
                  <a:pt x="139" y="250"/>
                </a:cubicBezTo>
                <a:cubicBezTo>
                  <a:pt x="136" y="252"/>
                  <a:pt x="136" y="252"/>
                  <a:pt x="136" y="252"/>
                </a:cubicBezTo>
                <a:cubicBezTo>
                  <a:pt x="130" y="250"/>
                  <a:pt x="130" y="250"/>
                  <a:pt x="130" y="250"/>
                </a:cubicBezTo>
                <a:cubicBezTo>
                  <a:pt x="126" y="253"/>
                  <a:pt x="126" y="253"/>
                  <a:pt x="126" y="253"/>
                </a:cubicBezTo>
                <a:cubicBezTo>
                  <a:pt x="124" y="252"/>
                  <a:pt x="124" y="252"/>
                  <a:pt x="124" y="252"/>
                </a:cubicBezTo>
                <a:cubicBezTo>
                  <a:pt x="122" y="254"/>
                  <a:pt x="122" y="254"/>
                  <a:pt x="122" y="254"/>
                </a:cubicBezTo>
                <a:cubicBezTo>
                  <a:pt x="119" y="256"/>
                  <a:pt x="124" y="254"/>
                  <a:pt x="120" y="251"/>
                </a:cubicBezTo>
                <a:cubicBezTo>
                  <a:pt x="120" y="249"/>
                  <a:pt x="120" y="249"/>
                  <a:pt x="120" y="249"/>
                </a:cubicBezTo>
                <a:cubicBezTo>
                  <a:pt x="125" y="249"/>
                  <a:pt x="125" y="249"/>
                  <a:pt x="125" y="249"/>
                </a:cubicBezTo>
                <a:cubicBezTo>
                  <a:pt x="124" y="249"/>
                  <a:pt x="128" y="250"/>
                  <a:pt x="124" y="248"/>
                </a:cubicBezTo>
                <a:cubicBezTo>
                  <a:pt x="128" y="244"/>
                  <a:pt x="128" y="244"/>
                  <a:pt x="128" y="244"/>
                </a:cubicBezTo>
                <a:cubicBezTo>
                  <a:pt x="124" y="240"/>
                  <a:pt x="124" y="240"/>
                  <a:pt x="124" y="240"/>
                </a:cubicBezTo>
                <a:cubicBezTo>
                  <a:pt x="124" y="238"/>
                  <a:pt x="124" y="238"/>
                  <a:pt x="124" y="238"/>
                </a:cubicBezTo>
                <a:cubicBezTo>
                  <a:pt x="119" y="236"/>
                  <a:pt x="119" y="236"/>
                  <a:pt x="119" y="236"/>
                </a:cubicBezTo>
                <a:cubicBezTo>
                  <a:pt x="122" y="234"/>
                  <a:pt x="122" y="234"/>
                  <a:pt x="122" y="234"/>
                </a:cubicBezTo>
                <a:cubicBezTo>
                  <a:pt x="117" y="233"/>
                  <a:pt x="117" y="233"/>
                  <a:pt x="117" y="233"/>
                </a:cubicBezTo>
                <a:cubicBezTo>
                  <a:pt x="119" y="231"/>
                  <a:pt x="119" y="231"/>
                  <a:pt x="119" y="231"/>
                </a:cubicBezTo>
                <a:cubicBezTo>
                  <a:pt x="121" y="231"/>
                  <a:pt x="108" y="239"/>
                  <a:pt x="124" y="229"/>
                </a:cubicBezTo>
                <a:cubicBezTo>
                  <a:pt x="123" y="227"/>
                  <a:pt x="123" y="227"/>
                  <a:pt x="123" y="227"/>
                </a:cubicBezTo>
                <a:cubicBezTo>
                  <a:pt x="120" y="228"/>
                  <a:pt x="120" y="228"/>
                  <a:pt x="120" y="228"/>
                </a:cubicBezTo>
                <a:cubicBezTo>
                  <a:pt x="118" y="226"/>
                  <a:pt x="118" y="226"/>
                  <a:pt x="118" y="226"/>
                </a:cubicBezTo>
                <a:cubicBezTo>
                  <a:pt x="105" y="227"/>
                  <a:pt x="105" y="227"/>
                  <a:pt x="105" y="227"/>
                </a:cubicBezTo>
                <a:cubicBezTo>
                  <a:pt x="113" y="224"/>
                  <a:pt x="113" y="224"/>
                  <a:pt x="113" y="224"/>
                </a:cubicBezTo>
                <a:cubicBezTo>
                  <a:pt x="112" y="224"/>
                  <a:pt x="114" y="230"/>
                  <a:pt x="114" y="222"/>
                </a:cubicBezTo>
                <a:cubicBezTo>
                  <a:pt x="117" y="225"/>
                  <a:pt x="117" y="225"/>
                  <a:pt x="117" y="225"/>
                </a:cubicBezTo>
                <a:cubicBezTo>
                  <a:pt x="126" y="224"/>
                  <a:pt x="126" y="224"/>
                  <a:pt x="126" y="224"/>
                </a:cubicBezTo>
                <a:cubicBezTo>
                  <a:pt x="125" y="221"/>
                  <a:pt x="125" y="221"/>
                  <a:pt x="125" y="221"/>
                </a:cubicBezTo>
                <a:cubicBezTo>
                  <a:pt x="122" y="220"/>
                  <a:pt x="122" y="220"/>
                  <a:pt x="122" y="220"/>
                </a:cubicBezTo>
                <a:cubicBezTo>
                  <a:pt x="125" y="219"/>
                  <a:pt x="125" y="219"/>
                  <a:pt x="125" y="219"/>
                </a:cubicBezTo>
                <a:cubicBezTo>
                  <a:pt x="124" y="215"/>
                  <a:pt x="124" y="215"/>
                  <a:pt x="124" y="215"/>
                </a:cubicBezTo>
                <a:cubicBezTo>
                  <a:pt x="123" y="214"/>
                  <a:pt x="121" y="216"/>
                  <a:pt x="120" y="215"/>
                </a:cubicBezTo>
                <a:cubicBezTo>
                  <a:pt x="120" y="212"/>
                  <a:pt x="120" y="212"/>
                  <a:pt x="120" y="212"/>
                </a:cubicBezTo>
                <a:cubicBezTo>
                  <a:pt x="122" y="209"/>
                  <a:pt x="122" y="209"/>
                  <a:pt x="122" y="209"/>
                </a:cubicBezTo>
                <a:cubicBezTo>
                  <a:pt x="116" y="208"/>
                  <a:pt x="116" y="208"/>
                  <a:pt x="116" y="208"/>
                </a:cubicBezTo>
                <a:cubicBezTo>
                  <a:pt x="115" y="208"/>
                  <a:pt x="119" y="206"/>
                  <a:pt x="114" y="208"/>
                </a:cubicBezTo>
                <a:cubicBezTo>
                  <a:pt x="118" y="205"/>
                  <a:pt x="118" y="205"/>
                  <a:pt x="118" y="205"/>
                </a:cubicBezTo>
                <a:cubicBezTo>
                  <a:pt x="118" y="205"/>
                  <a:pt x="113" y="214"/>
                  <a:pt x="125" y="205"/>
                </a:cubicBezTo>
                <a:cubicBezTo>
                  <a:pt x="132" y="204"/>
                  <a:pt x="132" y="204"/>
                  <a:pt x="132" y="204"/>
                </a:cubicBezTo>
                <a:cubicBezTo>
                  <a:pt x="140" y="204"/>
                  <a:pt x="140" y="204"/>
                  <a:pt x="140" y="204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44" y="203"/>
                  <a:pt x="144" y="203"/>
                  <a:pt x="144" y="203"/>
                </a:cubicBezTo>
                <a:cubicBezTo>
                  <a:pt x="147" y="200"/>
                  <a:pt x="147" y="200"/>
                  <a:pt x="147" y="200"/>
                </a:cubicBezTo>
                <a:cubicBezTo>
                  <a:pt x="148" y="200"/>
                  <a:pt x="137" y="206"/>
                  <a:pt x="151" y="199"/>
                </a:cubicBezTo>
                <a:cubicBezTo>
                  <a:pt x="149" y="198"/>
                  <a:pt x="149" y="198"/>
                  <a:pt x="149" y="198"/>
                </a:cubicBezTo>
                <a:cubicBezTo>
                  <a:pt x="157" y="198"/>
                  <a:pt x="157" y="198"/>
                  <a:pt x="157" y="198"/>
                </a:cubicBezTo>
                <a:cubicBezTo>
                  <a:pt x="161" y="197"/>
                  <a:pt x="161" y="197"/>
                  <a:pt x="161" y="197"/>
                </a:cubicBezTo>
                <a:cubicBezTo>
                  <a:pt x="161" y="196"/>
                  <a:pt x="158" y="199"/>
                  <a:pt x="164" y="197"/>
                </a:cubicBezTo>
                <a:cubicBezTo>
                  <a:pt x="164" y="195"/>
                  <a:pt x="164" y="195"/>
                  <a:pt x="164" y="195"/>
                </a:cubicBezTo>
                <a:cubicBezTo>
                  <a:pt x="155" y="194"/>
                  <a:pt x="155" y="194"/>
                  <a:pt x="155" y="194"/>
                </a:cubicBezTo>
                <a:cubicBezTo>
                  <a:pt x="152" y="195"/>
                  <a:pt x="152" y="195"/>
                  <a:pt x="152" y="195"/>
                </a:cubicBezTo>
                <a:cubicBezTo>
                  <a:pt x="149" y="193"/>
                  <a:pt x="149" y="193"/>
                  <a:pt x="149" y="193"/>
                </a:cubicBezTo>
                <a:cubicBezTo>
                  <a:pt x="144" y="195"/>
                  <a:pt x="144" y="195"/>
                  <a:pt x="144" y="195"/>
                </a:cubicBezTo>
                <a:cubicBezTo>
                  <a:pt x="138" y="193"/>
                  <a:pt x="138" y="193"/>
                  <a:pt x="138" y="193"/>
                </a:cubicBezTo>
                <a:cubicBezTo>
                  <a:pt x="135" y="197"/>
                  <a:pt x="147" y="191"/>
                  <a:pt x="134" y="196"/>
                </a:cubicBezTo>
                <a:cubicBezTo>
                  <a:pt x="128" y="194"/>
                  <a:pt x="128" y="194"/>
                  <a:pt x="128" y="194"/>
                </a:cubicBezTo>
                <a:cubicBezTo>
                  <a:pt x="126" y="194"/>
                  <a:pt x="131" y="199"/>
                  <a:pt x="126" y="191"/>
                </a:cubicBezTo>
                <a:cubicBezTo>
                  <a:pt x="119" y="191"/>
                  <a:pt x="119" y="191"/>
                  <a:pt x="119" y="191"/>
                </a:cubicBezTo>
                <a:cubicBezTo>
                  <a:pt x="116" y="190"/>
                  <a:pt x="116" y="190"/>
                  <a:pt x="116" y="190"/>
                </a:cubicBezTo>
                <a:cubicBezTo>
                  <a:pt x="112" y="191"/>
                  <a:pt x="112" y="191"/>
                  <a:pt x="112" y="191"/>
                </a:cubicBezTo>
                <a:cubicBezTo>
                  <a:pt x="116" y="189"/>
                  <a:pt x="116" y="189"/>
                  <a:pt x="116" y="189"/>
                </a:cubicBezTo>
                <a:cubicBezTo>
                  <a:pt x="137" y="188"/>
                  <a:pt x="137" y="188"/>
                  <a:pt x="137" y="188"/>
                </a:cubicBezTo>
                <a:cubicBezTo>
                  <a:pt x="149" y="189"/>
                  <a:pt x="149" y="189"/>
                  <a:pt x="149" y="189"/>
                </a:cubicBezTo>
                <a:cubicBezTo>
                  <a:pt x="150" y="188"/>
                  <a:pt x="149" y="186"/>
                  <a:pt x="152" y="188"/>
                </a:cubicBezTo>
                <a:cubicBezTo>
                  <a:pt x="155" y="184"/>
                  <a:pt x="151" y="187"/>
                  <a:pt x="146" y="185"/>
                </a:cubicBezTo>
                <a:cubicBezTo>
                  <a:pt x="145" y="185"/>
                  <a:pt x="145" y="185"/>
                  <a:pt x="145" y="185"/>
                </a:cubicBezTo>
                <a:cubicBezTo>
                  <a:pt x="145" y="183"/>
                  <a:pt x="145" y="183"/>
                  <a:pt x="145" y="183"/>
                </a:cubicBezTo>
                <a:cubicBezTo>
                  <a:pt x="151" y="185"/>
                  <a:pt x="151" y="185"/>
                  <a:pt x="151" y="185"/>
                </a:cubicBezTo>
                <a:cubicBezTo>
                  <a:pt x="152" y="182"/>
                  <a:pt x="152" y="182"/>
                  <a:pt x="152" y="182"/>
                </a:cubicBezTo>
                <a:cubicBezTo>
                  <a:pt x="154" y="183"/>
                  <a:pt x="154" y="183"/>
                  <a:pt x="154" y="183"/>
                </a:cubicBezTo>
                <a:cubicBezTo>
                  <a:pt x="156" y="182"/>
                  <a:pt x="161" y="183"/>
                  <a:pt x="158" y="179"/>
                </a:cubicBezTo>
                <a:cubicBezTo>
                  <a:pt x="162" y="178"/>
                  <a:pt x="162" y="178"/>
                  <a:pt x="162" y="178"/>
                </a:cubicBezTo>
                <a:cubicBezTo>
                  <a:pt x="158" y="174"/>
                  <a:pt x="158" y="174"/>
                  <a:pt x="158" y="174"/>
                </a:cubicBezTo>
                <a:cubicBezTo>
                  <a:pt x="164" y="179"/>
                  <a:pt x="158" y="168"/>
                  <a:pt x="169" y="172"/>
                </a:cubicBezTo>
                <a:cubicBezTo>
                  <a:pt x="169" y="170"/>
                  <a:pt x="169" y="170"/>
                  <a:pt x="169" y="170"/>
                </a:cubicBezTo>
                <a:cubicBezTo>
                  <a:pt x="169" y="168"/>
                  <a:pt x="168" y="166"/>
                  <a:pt x="163" y="170"/>
                </a:cubicBezTo>
                <a:cubicBezTo>
                  <a:pt x="161" y="169"/>
                  <a:pt x="161" y="169"/>
                  <a:pt x="161" y="169"/>
                </a:cubicBezTo>
                <a:cubicBezTo>
                  <a:pt x="159" y="170"/>
                  <a:pt x="165" y="175"/>
                  <a:pt x="156" y="170"/>
                </a:cubicBezTo>
                <a:cubicBezTo>
                  <a:pt x="152" y="169"/>
                  <a:pt x="151" y="173"/>
                  <a:pt x="149" y="174"/>
                </a:cubicBezTo>
                <a:cubicBezTo>
                  <a:pt x="151" y="171"/>
                  <a:pt x="138" y="178"/>
                  <a:pt x="154" y="173"/>
                </a:cubicBezTo>
                <a:cubicBezTo>
                  <a:pt x="156" y="174"/>
                  <a:pt x="156" y="174"/>
                  <a:pt x="156" y="174"/>
                </a:cubicBezTo>
                <a:cubicBezTo>
                  <a:pt x="154" y="175"/>
                  <a:pt x="154" y="175"/>
                  <a:pt x="154" y="175"/>
                </a:cubicBezTo>
                <a:cubicBezTo>
                  <a:pt x="144" y="175"/>
                  <a:pt x="144" y="175"/>
                  <a:pt x="144" y="175"/>
                </a:cubicBezTo>
                <a:cubicBezTo>
                  <a:pt x="136" y="176"/>
                  <a:pt x="136" y="176"/>
                  <a:pt x="136" y="176"/>
                </a:cubicBezTo>
                <a:cubicBezTo>
                  <a:pt x="132" y="175"/>
                  <a:pt x="132" y="175"/>
                  <a:pt x="132" y="175"/>
                </a:cubicBezTo>
                <a:cubicBezTo>
                  <a:pt x="132" y="173"/>
                  <a:pt x="132" y="173"/>
                  <a:pt x="132" y="173"/>
                </a:cubicBezTo>
                <a:cubicBezTo>
                  <a:pt x="130" y="171"/>
                  <a:pt x="130" y="171"/>
                  <a:pt x="130" y="171"/>
                </a:cubicBezTo>
                <a:cubicBezTo>
                  <a:pt x="125" y="176"/>
                  <a:pt x="125" y="176"/>
                  <a:pt x="125" y="176"/>
                </a:cubicBezTo>
                <a:cubicBezTo>
                  <a:pt x="121" y="175"/>
                  <a:pt x="121" y="175"/>
                  <a:pt x="121" y="175"/>
                </a:cubicBezTo>
                <a:cubicBezTo>
                  <a:pt x="120" y="176"/>
                  <a:pt x="120" y="176"/>
                  <a:pt x="120" y="176"/>
                </a:cubicBezTo>
                <a:cubicBezTo>
                  <a:pt x="116" y="173"/>
                  <a:pt x="116" y="173"/>
                  <a:pt x="116" y="173"/>
                </a:cubicBezTo>
                <a:cubicBezTo>
                  <a:pt x="105" y="174"/>
                  <a:pt x="105" y="174"/>
                  <a:pt x="105" y="174"/>
                </a:cubicBezTo>
                <a:cubicBezTo>
                  <a:pt x="102" y="172"/>
                  <a:pt x="102" y="172"/>
                  <a:pt x="102" y="172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98" y="175"/>
                  <a:pt x="98" y="175"/>
                  <a:pt x="98" y="175"/>
                </a:cubicBezTo>
                <a:cubicBezTo>
                  <a:pt x="95" y="175"/>
                  <a:pt x="95" y="175"/>
                  <a:pt x="95" y="175"/>
                </a:cubicBezTo>
                <a:cubicBezTo>
                  <a:pt x="96" y="174"/>
                  <a:pt x="96" y="174"/>
                  <a:pt x="96" y="174"/>
                </a:cubicBezTo>
                <a:cubicBezTo>
                  <a:pt x="95" y="173"/>
                  <a:pt x="95" y="173"/>
                  <a:pt x="95" y="173"/>
                </a:cubicBezTo>
                <a:cubicBezTo>
                  <a:pt x="95" y="171"/>
                  <a:pt x="95" y="171"/>
                  <a:pt x="95" y="171"/>
                </a:cubicBezTo>
                <a:cubicBezTo>
                  <a:pt x="99" y="171"/>
                  <a:pt x="99" y="171"/>
                  <a:pt x="99" y="171"/>
                </a:cubicBezTo>
                <a:cubicBezTo>
                  <a:pt x="103" y="169"/>
                  <a:pt x="103" y="169"/>
                  <a:pt x="103" y="169"/>
                </a:cubicBezTo>
                <a:cubicBezTo>
                  <a:pt x="102" y="165"/>
                  <a:pt x="102" y="165"/>
                  <a:pt x="102" y="165"/>
                </a:cubicBezTo>
                <a:cubicBezTo>
                  <a:pt x="112" y="165"/>
                  <a:pt x="112" y="165"/>
                  <a:pt x="112" y="165"/>
                </a:cubicBezTo>
                <a:cubicBezTo>
                  <a:pt x="116" y="162"/>
                  <a:pt x="116" y="162"/>
                  <a:pt x="116" y="162"/>
                </a:cubicBezTo>
                <a:cubicBezTo>
                  <a:pt x="121" y="161"/>
                  <a:pt x="121" y="161"/>
                  <a:pt x="121" y="161"/>
                </a:cubicBezTo>
                <a:cubicBezTo>
                  <a:pt x="123" y="161"/>
                  <a:pt x="124" y="157"/>
                  <a:pt x="128" y="160"/>
                </a:cubicBezTo>
                <a:cubicBezTo>
                  <a:pt x="130" y="158"/>
                  <a:pt x="130" y="158"/>
                  <a:pt x="130" y="158"/>
                </a:cubicBezTo>
                <a:cubicBezTo>
                  <a:pt x="131" y="159"/>
                  <a:pt x="131" y="159"/>
                  <a:pt x="131" y="159"/>
                </a:cubicBezTo>
                <a:cubicBezTo>
                  <a:pt x="132" y="159"/>
                  <a:pt x="126" y="161"/>
                  <a:pt x="134" y="158"/>
                </a:cubicBezTo>
                <a:cubicBezTo>
                  <a:pt x="132" y="160"/>
                  <a:pt x="132" y="160"/>
                  <a:pt x="132" y="160"/>
                </a:cubicBezTo>
                <a:cubicBezTo>
                  <a:pt x="133" y="161"/>
                  <a:pt x="133" y="161"/>
                  <a:pt x="133" y="161"/>
                </a:cubicBezTo>
                <a:cubicBezTo>
                  <a:pt x="130" y="163"/>
                  <a:pt x="130" y="163"/>
                  <a:pt x="130" y="163"/>
                </a:cubicBezTo>
                <a:cubicBezTo>
                  <a:pt x="125" y="166"/>
                  <a:pt x="125" y="166"/>
                  <a:pt x="125" y="166"/>
                </a:cubicBezTo>
                <a:cubicBezTo>
                  <a:pt x="130" y="166"/>
                  <a:pt x="130" y="166"/>
                  <a:pt x="130" y="166"/>
                </a:cubicBezTo>
                <a:cubicBezTo>
                  <a:pt x="146" y="165"/>
                  <a:pt x="146" y="165"/>
                  <a:pt x="146" y="165"/>
                </a:cubicBezTo>
                <a:cubicBezTo>
                  <a:pt x="148" y="166"/>
                  <a:pt x="148" y="166"/>
                  <a:pt x="148" y="166"/>
                </a:cubicBezTo>
                <a:cubicBezTo>
                  <a:pt x="150" y="165"/>
                  <a:pt x="150" y="165"/>
                  <a:pt x="150" y="165"/>
                </a:cubicBezTo>
                <a:cubicBezTo>
                  <a:pt x="153" y="168"/>
                  <a:pt x="153" y="168"/>
                  <a:pt x="153" y="168"/>
                </a:cubicBezTo>
                <a:cubicBezTo>
                  <a:pt x="157" y="166"/>
                  <a:pt x="157" y="166"/>
                  <a:pt x="157" y="166"/>
                </a:cubicBezTo>
                <a:cubicBezTo>
                  <a:pt x="157" y="162"/>
                  <a:pt x="147" y="169"/>
                  <a:pt x="162" y="165"/>
                </a:cubicBezTo>
                <a:cubicBezTo>
                  <a:pt x="165" y="166"/>
                  <a:pt x="156" y="171"/>
                  <a:pt x="162" y="162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53" y="159"/>
                  <a:pt x="153" y="159"/>
                  <a:pt x="153" y="159"/>
                </a:cubicBezTo>
                <a:cubicBezTo>
                  <a:pt x="146" y="161"/>
                  <a:pt x="146" y="161"/>
                  <a:pt x="146" y="161"/>
                </a:cubicBezTo>
                <a:cubicBezTo>
                  <a:pt x="146" y="160"/>
                  <a:pt x="146" y="160"/>
                  <a:pt x="146" y="160"/>
                </a:cubicBezTo>
                <a:cubicBezTo>
                  <a:pt x="148" y="160"/>
                  <a:pt x="148" y="160"/>
                  <a:pt x="148" y="160"/>
                </a:cubicBezTo>
                <a:cubicBezTo>
                  <a:pt x="143" y="155"/>
                  <a:pt x="143" y="155"/>
                  <a:pt x="143" y="155"/>
                </a:cubicBezTo>
                <a:cubicBezTo>
                  <a:pt x="140" y="156"/>
                  <a:pt x="139" y="160"/>
                  <a:pt x="135" y="156"/>
                </a:cubicBezTo>
                <a:cubicBezTo>
                  <a:pt x="137" y="154"/>
                  <a:pt x="137" y="154"/>
                  <a:pt x="137" y="154"/>
                </a:cubicBezTo>
                <a:cubicBezTo>
                  <a:pt x="139" y="154"/>
                  <a:pt x="133" y="160"/>
                  <a:pt x="135" y="151"/>
                </a:cubicBezTo>
                <a:cubicBezTo>
                  <a:pt x="140" y="151"/>
                  <a:pt x="129" y="157"/>
                  <a:pt x="140" y="149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28" y="148"/>
                  <a:pt x="128" y="148"/>
                  <a:pt x="128" y="148"/>
                </a:cubicBezTo>
                <a:cubicBezTo>
                  <a:pt x="124" y="146"/>
                  <a:pt x="124" y="146"/>
                  <a:pt x="124" y="146"/>
                </a:cubicBezTo>
                <a:cubicBezTo>
                  <a:pt x="107" y="146"/>
                  <a:pt x="107" y="146"/>
                  <a:pt x="107" y="146"/>
                </a:cubicBezTo>
                <a:cubicBezTo>
                  <a:pt x="106" y="144"/>
                  <a:pt x="106" y="144"/>
                  <a:pt x="106" y="144"/>
                </a:cubicBezTo>
                <a:cubicBezTo>
                  <a:pt x="106" y="145"/>
                  <a:pt x="104" y="146"/>
                  <a:pt x="102" y="145"/>
                </a:cubicBezTo>
                <a:cubicBezTo>
                  <a:pt x="106" y="143"/>
                  <a:pt x="106" y="143"/>
                  <a:pt x="106" y="143"/>
                </a:cubicBezTo>
                <a:cubicBezTo>
                  <a:pt x="107" y="145"/>
                  <a:pt x="107" y="145"/>
                  <a:pt x="107" y="145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103" y="141"/>
                  <a:pt x="103" y="141"/>
                  <a:pt x="103" y="141"/>
                </a:cubicBezTo>
                <a:cubicBezTo>
                  <a:pt x="97" y="142"/>
                  <a:pt x="97" y="142"/>
                  <a:pt x="97" y="142"/>
                </a:cubicBezTo>
                <a:cubicBezTo>
                  <a:pt x="95" y="142"/>
                  <a:pt x="95" y="142"/>
                  <a:pt x="95" y="142"/>
                </a:cubicBezTo>
                <a:cubicBezTo>
                  <a:pt x="105" y="139"/>
                  <a:pt x="105" y="139"/>
                  <a:pt x="105" y="139"/>
                </a:cubicBezTo>
                <a:cubicBezTo>
                  <a:pt x="106" y="138"/>
                  <a:pt x="95" y="144"/>
                  <a:pt x="109" y="139"/>
                </a:cubicBezTo>
                <a:cubicBezTo>
                  <a:pt x="130" y="142"/>
                  <a:pt x="130" y="142"/>
                  <a:pt x="130" y="142"/>
                </a:cubicBezTo>
                <a:cubicBezTo>
                  <a:pt x="131" y="141"/>
                  <a:pt x="131" y="141"/>
                  <a:pt x="131" y="141"/>
                </a:cubicBezTo>
                <a:cubicBezTo>
                  <a:pt x="139" y="143"/>
                  <a:pt x="139" y="143"/>
                  <a:pt x="139" y="143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5" y="140"/>
                  <a:pt x="145" y="140"/>
                  <a:pt x="145" y="140"/>
                </a:cubicBezTo>
                <a:cubicBezTo>
                  <a:pt x="144" y="139"/>
                  <a:pt x="143" y="145"/>
                  <a:pt x="147" y="138"/>
                </a:cubicBezTo>
                <a:cubicBezTo>
                  <a:pt x="148" y="140"/>
                  <a:pt x="148" y="140"/>
                  <a:pt x="148" y="140"/>
                </a:cubicBezTo>
                <a:cubicBezTo>
                  <a:pt x="149" y="140"/>
                  <a:pt x="149" y="140"/>
                  <a:pt x="149" y="140"/>
                </a:cubicBezTo>
                <a:cubicBezTo>
                  <a:pt x="152" y="137"/>
                  <a:pt x="152" y="137"/>
                  <a:pt x="152" y="137"/>
                </a:cubicBezTo>
                <a:cubicBezTo>
                  <a:pt x="153" y="142"/>
                  <a:pt x="153" y="142"/>
                  <a:pt x="153" y="142"/>
                </a:cubicBezTo>
                <a:cubicBezTo>
                  <a:pt x="156" y="139"/>
                  <a:pt x="156" y="139"/>
                  <a:pt x="156" y="139"/>
                </a:cubicBezTo>
                <a:cubicBezTo>
                  <a:pt x="159" y="138"/>
                  <a:pt x="161" y="141"/>
                  <a:pt x="164" y="137"/>
                </a:cubicBezTo>
                <a:cubicBezTo>
                  <a:pt x="163" y="136"/>
                  <a:pt x="168" y="136"/>
                  <a:pt x="162" y="136"/>
                </a:cubicBezTo>
                <a:cubicBezTo>
                  <a:pt x="162" y="135"/>
                  <a:pt x="163" y="137"/>
                  <a:pt x="162" y="135"/>
                </a:cubicBezTo>
                <a:cubicBezTo>
                  <a:pt x="164" y="134"/>
                  <a:pt x="167" y="139"/>
                  <a:pt x="166" y="137"/>
                </a:cubicBezTo>
                <a:cubicBezTo>
                  <a:pt x="167" y="134"/>
                  <a:pt x="167" y="134"/>
                  <a:pt x="167" y="134"/>
                </a:cubicBezTo>
                <a:cubicBezTo>
                  <a:pt x="171" y="138"/>
                  <a:pt x="168" y="127"/>
                  <a:pt x="175" y="134"/>
                </a:cubicBezTo>
                <a:cubicBezTo>
                  <a:pt x="179" y="133"/>
                  <a:pt x="181" y="129"/>
                  <a:pt x="186" y="132"/>
                </a:cubicBezTo>
                <a:cubicBezTo>
                  <a:pt x="185" y="133"/>
                  <a:pt x="185" y="133"/>
                  <a:pt x="185" y="133"/>
                </a:cubicBezTo>
                <a:cubicBezTo>
                  <a:pt x="194" y="133"/>
                  <a:pt x="194" y="133"/>
                  <a:pt x="194" y="133"/>
                </a:cubicBezTo>
                <a:cubicBezTo>
                  <a:pt x="198" y="136"/>
                  <a:pt x="198" y="136"/>
                  <a:pt x="198" y="136"/>
                </a:cubicBezTo>
                <a:cubicBezTo>
                  <a:pt x="199" y="134"/>
                  <a:pt x="199" y="134"/>
                  <a:pt x="199" y="134"/>
                </a:cubicBezTo>
                <a:cubicBezTo>
                  <a:pt x="199" y="133"/>
                  <a:pt x="199" y="133"/>
                  <a:pt x="199" y="133"/>
                </a:cubicBezTo>
                <a:cubicBezTo>
                  <a:pt x="200" y="135"/>
                  <a:pt x="200" y="135"/>
                  <a:pt x="200" y="135"/>
                </a:cubicBezTo>
                <a:cubicBezTo>
                  <a:pt x="207" y="134"/>
                  <a:pt x="207" y="134"/>
                  <a:pt x="207" y="134"/>
                </a:cubicBezTo>
                <a:cubicBezTo>
                  <a:pt x="211" y="132"/>
                  <a:pt x="211" y="132"/>
                  <a:pt x="211" y="132"/>
                </a:cubicBezTo>
                <a:cubicBezTo>
                  <a:pt x="208" y="130"/>
                  <a:pt x="208" y="130"/>
                  <a:pt x="208" y="130"/>
                </a:cubicBezTo>
                <a:cubicBezTo>
                  <a:pt x="212" y="129"/>
                  <a:pt x="212" y="129"/>
                  <a:pt x="212" y="129"/>
                </a:cubicBezTo>
                <a:cubicBezTo>
                  <a:pt x="210" y="130"/>
                  <a:pt x="210" y="130"/>
                  <a:pt x="210" y="130"/>
                </a:cubicBezTo>
                <a:cubicBezTo>
                  <a:pt x="217" y="132"/>
                  <a:pt x="217" y="132"/>
                  <a:pt x="217" y="132"/>
                </a:cubicBezTo>
                <a:cubicBezTo>
                  <a:pt x="218" y="132"/>
                  <a:pt x="219" y="127"/>
                  <a:pt x="220" y="132"/>
                </a:cubicBezTo>
                <a:cubicBezTo>
                  <a:pt x="222" y="133"/>
                  <a:pt x="222" y="131"/>
                  <a:pt x="222" y="130"/>
                </a:cubicBezTo>
                <a:cubicBezTo>
                  <a:pt x="219" y="130"/>
                  <a:pt x="228" y="128"/>
                  <a:pt x="219" y="130"/>
                </a:cubicBezTo>
                <a:cubicBezTo>
                  <a:pt x="224" y="127"/>
                  <a:pt x="224" y="127"/>
                  <a:pt x="224" y="127"/>
                </a:cubicBezTo>
                <a:cubicBezTo>
                  <a:pt x="223" y="126"/>
                  <a:pt x="223" y="126"/>
                  <a:pt x="223" y="126"/>
                </a:cubicBezTo>
                <a:cubicBezTo>
                  <a:pt x="226" y="125"/>
                  <a:pt x="226" y="125"/>
                  <a:pt x="226" y="125"/>
                </a:cubicBezTo>
                <a:cubicBezTo>
                  <a:pt x="230" y="126"/>
                  <a:pt x="230" y="126"/>
                  <a:pt x="230" y="126"/>
                </a:cubicBezTo>
                <a:cubicBezTo>
                  <a:pt x="228" y="128"/>
                  <a:pt x="228" y="128"/>
                  <a:pt x="228" y="128"/>
                </a:cubicBezTo>
                <a:cubicBezTo>
                  <a:pt x="227" y="127"/>
                  <a:pt x="227" y="127"/>
                  <a:pt x="227" y="127"/>
                </a:cubicBezTo>
                <a:cubicBezTo>
                  <a:pt x="224" y="129"/>
                  <a:pt x="224" y="129"/>
                  <a:pt x="224" y="129"/>
                </a:cubicBezTo>
                <a:cubicBezTo>
                  <a:pt x="224" y="130"/>
                  <a:pt x="224" y="130"/>
                  <a:pt x="224" y="130"/>
                </a:cubicBezTo>
                <a:cubicBezTo>
                  <a:pt x="227" y="129"/>
                  <a:pt x="232" y="126"/>
                  <a:pt x="234" y="130"/>
                </a:cubicBezTo>
                <a:cubicBezTo>
                  <a:pt x="240" y="129"/>
                  <a:pt x="240" y="129"/>
                  <a:pt x="240" y="129"/>
                </a:cubicBezTo>
                <a:cubicBezTo>
                  <a:pt x="249" y="128"/>
                  <a:pt x="249" y="128"/>
                  <a:pt x="249" y="128"/>
                </a:cubicBezTo>
                <a:cubicBezTo>
                  <a:pt x="267" y="124"/>
                  <a:pt x="267" y="124"/>
                  <a:pt x="267" y="124"/>
                </a:cubicBezTo>
                <a:cubicBezTo>
                  <a:pt x="269" y="122"/>
                  <a:pt x="269" y="122"/>
                  <a:pt x="269" y="122"/>
                </a:cubicBezTo>
                <a:cubicBezTo>
                  <a:pt x="269" y="122"/>
                  <a:pt x="273" y="122"/>
                  <a:pt x="268" y="121"/>
                </a:cubicBezTo>
                <a:cubicBezTo>
                  <a:pt x="273" y="120"/>
                  <a:pt x="273" y="120"/>
                  <a:pt x="273" y="120"/>
                </a:cubicBezTo>
                <a:cubicBezTo>
                  <a:pt x="272" y="121"/>
                  <a:pt x="272" y="121"/>
                  <a:pt x="272" y="121"/>
                </a:cubicBezTo>
                <a:cubicBezTo>
                  <a:pt x="278" y="121"/>
                  <a:pt x="278" y="121"/>
                  <a:pt x="278" y="121"/>
                </a:cubicBezTo>
                <a:cubicBezTo>
                  <a:pt x="281" y="117"/>
                  <a:pt x="281" y="117"/>
                  <a:pt x="281" y="117"/>
                </a:cubicBezTo>
                <a:cubicBezTo>
                  <a:pt x="283" y="118"/>
                  <a:pt x="281" y="112"/>
                  <a:pt x="285" y="117"/>
                </a:cubicBezTo>
                <a:cubicBezTo>
                  <a:pt x="296" y="115"/>
                  <a:pt x="277" y="116"/>
                  <a:pt x="294" y="112"/>
                </a:cubicBezTo>
                <a:cubicBezTo>
                  <a:pt x="292" y="114"/>
                  <a:pt x="292" y="114"/>
                  <a:pt x="292" y="114"/>
                </a:cubicBezTo>
                <a:cubicBezTo>
                  <a:pt x="293" y="116"/>
                  <a:pt x="293" y="116"/>
                  <a:pt x="293" y="116"/>
                </a:cubicBezTo>
                <a:cubicBezTo>
                  <a:pt x="297" y="114"/>
                  <a:pt x="297" y="114"/>
                  <a:pt x="297" y="114"/>
                </a:cubicBezTo>
                <a:cubicBezTo>
                  <a:pt x="297" y="113"/>
                  <a:pt x="297" y="113"/>
                  <a:pt x="297" y="113"/>
                </a:cubicBezTo>
                <a:cubicBezTo>
                  <a:pt x="301" y="111"/>
                  <a:pt x="301" y="111"/>
                  <a:pt x="301" y="111"/>
                </a:cubicBezTo>
                <a:cubicBezTo>
                  <a:pt x="311" y="110"/>
                  <a:pt x="311" y="110"/>
                  <a:pt x="311" y="110"/>
                </a:cubicBezTo>
                <a:cubicBezTo>
                  <a:pt x="311" y="109"/>
                  <a:pt x="311" y="109"/>
                  <a:pt x="311" y="109"/>
                </a:cubicBezTo>
                <a:cubicBezTo>
                  <a:pt x="303" y="109"/>
                  <a:pt x="303" y="109"/>
                  <a:pt x="303" y="109"/>
                </a:cubicBezTo>
                <a:cubicBezTo>
                  <a:pt x="289" y="111"/>
                  <a:pt x="289" y="111"/>
                  <a:pt x="289" y="111"/>
                </a:cubicBezTo>
                <a:cubicBezTo>
                  <a:pt x="275" y="113"/>
                  <a:pt x="275" y="113"/>
                  <a:pt x="275" y="113"/>
                </a:cubicBezTo>
                <a:cubicBezTo>
                  <a:pt x="272" y="114"/>
                  <a:pt x="272" y="114"/>
                  <a:pt x="272" y="114"/>
                </a:cubicBezTo>
                <a:cubicBezTo>
                  <a:pt x="266" y="114"/>
                  <a:pt x="266" y="114"/>
                  <a:pt x="266" y="114"/>
                </a:cubicBezTo>
                <a:cubicBezTo>
                  <a:pt x="262" y="115"/>
                  <a:pt x="262" y="115"/>
                  <a:pt x="262" y="115"/>
                </a:cubicBezTo>
                <a:cubicBezTo>
                  <a:pt x="258" y="113"/>
                  <a:pt x="258" y="113"/>
                  <a:pt x="258" y="113"/>
                </a:cubicBezTo>
                <a:cubicBezTo>
                  <a:pt x="255" y="115"/>
                  <a:pt x="255" y="115"/>
                  <a:pt x="255" y="115"/>
                </a:cubicBezTo>
                <a:cubicBezTo>
                  <a:pt x="252" y="115"/>
                  <a:pt x="252" y="115"/>
                  <a:pt x="252" y="115"/>
                </a:cubicBezTo>
                <a:cubicBezTo>
                  <a:pt x="248" y="116"/>
                  <a:pt x="248" y="116"/>
                  <a:pt x="248" y="116"/>
                </a:cubicBezTo>
                <a:cubicBezTo>
                  <a:pt x="245" y="116"/>
                  <a:pt x="245" y="116"/>
                  <a:pt x="245" y="116"/>
                </a:cubicBezTo>
                <a:cubicBezTo>
                  <a:pt x="240" y="114"/>
                  <a:pt x="247" y="121"/>
                  <a:pt x="239" y="117"/>
                </a:cubicBezTo>
                <a:cubicBezTo>
                  <a:pt x="221" y="118"/>
                  <a:pt x="221" y="118"/>
                  <a:pt x="221" y="118"/>
                </a:cubicBezTo>
                <a:cubicBezTo>
                  <a:pt x="221" y="117"/>
                  <a:pt x="228" y="116"/>
                  <a:pt x="221" y="115"/>
                </a:cubicBezTo>
                <a:cubicBezTo>
                  <a:pt x="214" y="116"/>
                  <a:pt x="214" y="116"/>
                  <a:pt x="214" y="116"/>
                </a:cubicBezTo>
                <a:cubicBezTo>
                  <a:pt x="215" y="113"/>
                  <a:pt x="215" y="113"/>
                  <a:pt x="215" y="113"/>
                </a:cubicBezTo>
                <a:cubicBezTo>
                  <a:pt x="208" y="112"/>
                  <a:pt x="208" y="112"/>
                  <a:pt x="208" y="112"/>
                </a:cubicBezTo>
                <a:cubicBezTo>
                  <a:pt x="207" y="115"/>
                  <a:pt x="207" y="115"/>
                  <a:pt x="207" y="115"/>
                </a:cubicBezTo>
                <a:cubicBezTo>
                  <a:pt x="209" y="115"/>
                  <a:pt x="209" y="115"/>
                  <a:pt x="209" y="115"/>
                </a:cubicBezTo>
                <a:cubicBezTo>
                  <a:pt x="208" y="116"/>
                  <a:pt x="205" y="117"/>
                  <a:pt x="203" y="117"/>
                </a:cubicBezTo>
                <a:cubicBezTo>
                  <a:pt x="202" y="116"/>
                  <a:pt x="202" y="116"/>
                  <a:pt x="202" y="116"/>
                </a:cubicBezTo>
                <a:cubicBezTo>
                  <a:pt x="206" y="114"/>
                  <a:pt x="206" y="114"/>
                  <a:pt x="206" y="114"/>
                </a:cubicBezTo>
                <a:cubicBezTo>
                  <a:pt x="204" y="119"/>
                  <a:pt x="218" y="112"/>
                  <a:pt x="200" y="114"/>
                </a:cubicBezTo>
                <a:cubicBezTo>
                  <a:pt x="202" y="113"/>
                  <a:pt x="203" y="113"/>
                  <a:pt x="198" y="117"/>
                </a:cubicBezTo>
                <a:cubicBezTo>
                  <a:pt x="193" y="115"/>
                  <a:pt x="193" y="115"/>
                  <a:pt x="193" y="115"/>
                </a:cubicBezTo>
                <a:cubicBezTo>
                  <a:pt x="193" y="118"/>
                  <a:pt x="193" y="118"/>
                  <a:pt x="193" y="118"/>
                </a:cubicBezTo>
                <a:cubicBezTo>
                  <a:pt x="188" y="116"/>
                  <a:pt x="188" y="116"/>
                  <a:pt x="188" y="116"/>
                </a:cubicBezTo>
                <a:cubicBezTo>
                  <a:pt x="179" y="119"/>
                  <a:pt x="179" y="119"/>
                  <a:pt x="179" y="119"/>
                </a:cubicBezTo>
                <a:cubicBezTo>
                  <a:pt x="178" y="116"/>
                  <a:pt x="178" y="116"/>
                  <a:pt x="178" y="116"/>
                </a:cubicBezTo>
                <a:cubicBezTo>
                  <a:pt x="170" y="116"/>
                  <a:pt x="170" y="116"/>
                  <a:pt x="170" y="116"/>
                </a:cubicBezTo>
                <a:cubicBezTo>
                  <a:pt x="168" y="119"/>
                  <a:pt x="168" y="119"/>
                  <a:pt x="168" y="119"/>
                </a:cubicBezTo>
                <a:cubicBezTo>
                  <a:pt x="166" y="118"/>
                  <a:pt x="166" y="118"/>
                  <a:pt x="166" y="118"/>
                </a:cubicBezTo>
                <a:cubicBezTo>
                  <a:pt x="165" y="120"/>
                  <a:pt x="165" y="120"/>
                  <a:pt x="165" y="120"/>
                </a:cubicBezTo>
                <a:cubicBezTo>
                  <a:pt x="169" y="123"/>
                  <a:pt x="169" y="123"/>
                  <a:pt x="169" y="123"/>
                </a:cubicBezTo>
                <a:cubicBezTo>
                  <a:pt x="178" y="121"/>
                  <a:pt x="178" y="121"/>
                  <a:pt x="178" y="121"/>
                </a:cubicBezTo>
                <a:cubicBezTo>
                  <a:pt x="178" y="121"/>
                  <a:pt x="178" y="121"/>
                  <a:pt x="178" y="121"/>
                </a:cubicBezTo>
                <a:cubicBezTo>
                  <a:pt x="179" y="122"/>
                  <a:pt x="179" y="122"/>
                  <a:pt x="179" y="122"/>
                </a:cubicBezTo>
                <a:cubicBezTo>
                  <a:pt x="179" y="123"/>
                  <a:pt x="179" y="123"/>
                  <a:pt x="179" y="123"/>
                </a:cubicBezTo>
                <a:cubicBezTo>
                  <a:pt x="171" y="123"/>
                  <a:pt x="171" y="123"/>
                  <a:pt x="171" y="123"/>
                </a:cubicBezTo>
                <a:cubicBezTo>
                  <a:pt x="169" y="124"/>
                  <a:pt x="174" y="119"/>
                  <a:pt x="170" y="125"/>
                </a:cubicBezTo>
                <a:cubicBezTo>
                  <a:pt x="165" y="123"/>
                  <a:pt x="165" y="123"/>
                  <a:pt x="165" y="123"/>
                </a:cubicBezTo>
                <a:cubicBezTo>
                  <a:pt x="162" y="123"/>
                  <a:pt x="162" y="123"/>
                  <a:pt x="162" y="123"/>
                </a:cubicBezTo>
                <a:cubicBezTo>
                  <a:pt x="165" y="120"/>
                  <a:pt x="165" y="120"/>
                  <a:pt x="165" y="120"/>
                </a:cubicBezTo>
                <a:cubicBezTo>
                  <a:pt x="160" y="119"/>
                  <a:pt x="170" y="115"/>
                  <a:pt x="160" y="120"/>
                </a:cubicBezTo>
                <a:cubicBezTo>
                  <a:pt x="161" y="118"/>
                  <a:pt x="164" y="118"/>
                  <a:pt x="165" y="117"/>
                </a:cubicBezTo>
                <a:cubicBezTo>
                  <a:pt x="164" y="115"/>
                  <a:pt x="164" y="115"/>
                  <a:pt x="164" y="115"/>
                </a:cubicBezTo>
                <a:cubicBezTo>
                  <a:pt x="164" y="113"/>
                  <a:pt x="164" y="113"/>
                  <a:pt x="164" y="113"/>
                </a:cubicBezTo>
                <a:cubicBezTo>
                  <a:pt x="166" y="113"/>
                  <a:pt x="167" y="111"/>
                  <a:pt x="168" y="110"/>
                </a:cubicBezTo>
                <a:cubicBezTo>
                  <a:pt x="158" y="111"/>
                  <a:pt x="158" y="111"/>
                  <a:pt x="158" y="111"/>
                </a:cubicBezTo>
                <a:cubicBezTo>
                  <a:pt x="157" y="112"/>
                  <a:pt x="157" y="112"/>
                  <a:pt x="157" y="112"/>
                </a:cubicBezTo>
                <a:cubicBezTo>
                  <a:pt x="152" y="111"/>
                  <a:pt x="152" y="111"/>
                  <a:pt x="152" y="111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1" y="113"/>
                  <a:pt x="151" y="113"/>
                  <a:pt x="151" y="113"/>
                </a:cubicBezTo>
                <a:cubicBezTo>
                  <a:pt x="147" y="114"/>
                  <a:pt x="147" y="114"/>
                  <a:pt x="147" y="114"/>
                </a:cubicBezTo>
                <a:cubicBezTo>
                  <a:pt x="146" y="115"/>
                  <a:pt x="153" y="115"/>
                  <a:pt x="145" y="114"/>
                </a:cubicBezTo>
                <a:cubicBezTo>
                  <a:pt x="144" y="111"/>
                  <a:pt x="147" y="115"/>
                  <a:pt x="146" y="112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0" y="116"/>
                  <a:pt x="140" y="116"/>
                  <a:pt x="140" y="116"/>
                </a:cubicBezTo>
                <a:cubicBezTo>
                  <a:pt x="140" y="115"/>
                  <a:pt x="140" y="115"/>
                  <a:pt x="140" y="115"/>
                </a:cubicBezTo>
                <a:cubicBezTo>
                  <a:pt x="135" y="117"/>
                  <a:pt x="135" y="117"/>
                  <a:pt x="135" y="117"/>
                </a:cubicBezTo>
                <a:cubicBezTo>
                  <a:pt x="129" y="115"/>
                  <a:pt x="129" y="115"/>
                  <a:pt x="129" y="115"/>
                </a:cubicBezTo>
                <a:cubicBezTo>
                  <a:pt x="128" y="115"/>
                  <a:pt x="134" y="114"/>
                  <a:pt x="126" y="116"/>
                </a:cubicBezTo>
                <a:cubicBezTo>
                  <a:pt x="126" y="118"/>
                  <a:pt x="126" y="118"/>
                  <a:pt x="126" y="118"/>
                </a:cubicBezTo>
                <a:cubicBezTo>
                  <a:pt x="124" y="118"/>
                  <a:pt x="124" y="118"/>
                  <a:pt x="124" y="118"/>
                </a:cubicBezTo>
                <a:cubicBezTo>
                  <a:pt x="124" y="117"/>
                  <a:pt x="124" y="117"/>
                  <a:pt x="124" y="117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07" y="113"/>
                  <a:pt x="107" y="113"/>
                  <a:pt x="107" y="113"/>
                </a:cubicBezTo>
                <a:cubicBezTo>
                  <a:pt x="109" y="111"/>
                  <a:pt x="104" y="117"/>
                  <a:pt x="112" y="111"/>
                </a:cubicBezTo>
                <a:cubicBezTo>
                  <a:pt x="109" y="108"/>
                  <a:pt x="109" y="108"/>
                  <a:pt x="109" y="108"/>
                </a:cubicBezTo>
                <a:cubicBezTo>
                  <a:pt x="114" y="108"/>
                  <a:pt x="114" y="108"/>
                  <a:pt x="114" y="108"/>
                </a:cubicBezTo>
                <a:cubicBezTo>
                  <a:pt x="115" y="110"/>
                  <a:pt x="106" y="105"/>
                  <a:pt x="117" y="110"/>
                </a:cubicBezTo>
                <a:cubicBezTo>
                  <a:pt x="120" y="108"/>
                  <a:pt x="120" y="108"/>
                  <a:pt x="120" y="108"/>
                </a:cubicBezTo>
                <a:cubicBezTo>
                  <a:pt x="121" y="107"/>
                  <a:pt x="121" y="107"/>
                  <a:pt x="121" y="107"/>
                </a:cubicBezTo>
                <a:cubicBezTo>
                  <a:pt x="117" y="103"/>
                  <a:pt x="117" y="103"/>
                  <a:pt x="117" y="103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115" y="98"/>
                  <a:pt x="115" y="98"/>
                  <a:pt x="115" y="98"/>
                </a:cubicBezTo>
                <a:cubicBezTo>
                  <a:pt x="118" y="95"/>
                  <a:pt x="117" y="99"/>
                  <a:pt x="124" y="96"/>
                </a:cubicBezTo>
                <a:cubicBezTo>
                  <a:pt x="125" y="98"/>
                  <a:pt x="125" y="98"/>
                  <a:pt x="125" y="98"/>
                </a:cubicBezTo>
                <a:cubicBezTo>
                  <a:pt x="126" y="99"/>
                  <a:pt x="124" y="95"/>
                  <a:pt x="126" y="99"/>
                </a:cubicBezTo>
                <a:cubicBezTo>
                  <a:pt x="129" y="98"/>
                  <a:pt x="129" y="98"/>
                  <a:pt x="129" y="98"/>
                </a:cubicBezTo>
                <a:cubicBezTo>
                  <a:pt x="134" y="98"/>
                  <a:pt x="134" y="98"/>
                  <a:pt x="134" y="98"/>
                </a:cubicBezTo>
                <a:cubicBezTo>
                  <a:pt x="135" y="103"/>
                  <a:pt x="135" y="103"/>
                  <a:pt x="135" y="103"/>
                </a:cubicBezTo>
                <a:cubicBezTo>
                  <a:pt x="143" y="105"/>
                  <a:pt x="143" y="105"/>
                  <a:pt x="143" y="105"/>
                </a:cubicBezTo>
                <a:cubicBezTo>
                  <a:pt x="149" y="103"/>
                  <a:pt x="149" y="103"/>
                  <a:pt x="149" y="103"/>
                </a:cubicBezTo>
                <a:cubicBezTo>
                  <a:pt x="158" y="101"/>
                  <a:pt x="158" y="101"/>
                  <a:pt x="158" y="101"/>
                </a:cubicBezTo>
                <a:cubicBezTo>
                  <a:pt x="159" y="98"/>
                  <a:pt x="159" y="98"/>
                  <a:pt x="159" y="98"/>
                </a:cubicBezTo>
                <a:cubicBezTo>
                  <a:pt x="158" y="95"/>
                  <a:pt x="158" y="95"/>
                  <a:pt x="158" y="95"/>
                </a:cubicBezTo>
                <a:cubicBezTo>
                  <a:pt x="145" y="93"/>
                  <a:pt x="145" y="93"/>
                  <a:pt x="145" y="93"/>
                </a:cubicBezTo>
                <a:cubicBezTo>
                  <a:pt x="149" y="92"/>
                  <a:pt x="149" y="92"/>
                  <a:pt x="149" y="92"/>
                </a:cubicBezTo>
                <a:cubicBezTo>
                  <a:pt x="151" y="93"/>
                  <a:pt x="151" y="93"/>
                  <a:pt x="151" y="93"/>
                </a:cubicBezTo>
                <a:cubicBezTo>
                  <a:pt x="151" y="91"/>
                  <a:pt x="157" y="91"/>
                  <a:pt x="158" y="93"/>
                </a:cubicBezTo>
                <a:cubicBezTo>
                  <a:pt x="162" y="93"/>
                  <a:pt x="162" y="93"/>
                  <a:pt x="162" y="93"/>
                </a:cubicBezTo>
                <a:cubicBezTo>
                  <a:pt x="162" y="95"/>
                  <a:pt x="162" y="95"/>
                  <a:pt x="162" y="95"/>
                </a:cubicBezTo>
                <a:cubicBezTo>
                  <a:pt x="164" y="96"/>
                  <a:pt x="164" y="96"/>
                  <a:pt x="164" y="96"/>
                </a:cubicBezTo>
                <a:cubicBezTo>
                  <a:pt x="165" y="96"/>
                  <a:pt x="165" y="96"/>
                  <a:pt x="165" y="96"/>
                </a:cubicBezTo>
                <a:cubicBezTo>
                  <a:pt x="164" y="93"/>
                  <a:pt x="164" y="93"/>
                  <a:pt x="164" y="93"/>
                </a:cubicBezTo>
                <a:cubicBezTo>
                  <a:pt x="168" y="91"/>
                  <a:pt x="168" y="91"/>
                  <a:pt x="168" y="91"/>
                </a:cubicBezTo>
                <a:cubicBezTo>
                  <a:pt x="179" y="90"/>
                  <a:pt x="179" y="90"/>
                  <a:pt x="179" y="90"/>
                </a:cubicBezTo>
                <a:cubicBezTo>
                  <a:pt x="188" y="89"/>
                  <a:pt x="188" y="89"/>
                  <a:pt x="188" y="89"/>
                </a:cubicBezTo>
                <a:cubicBezTo>
                  <a:pt x="186" y="93"/>
                  <a:pt x="186" y="81"/>
                  <a:pt x="190" y="93"/>
                </a:cubicBezTo>
                <a:cubicBezTo>
                  <a:pt x="199" y="91"/>
                  <a:pt x="199" y="91"/>
                  <a:pt x="199" y="91"/>
                </a:cubicBezTo>
                <a:cubicBezTo>
                  <a:pt x="200" y="92"/>
                  <a:pt x="200" y="92"/>
                  <a:pt x="200" y="92"/>
                </a:cubicBezTo>
                <a:cubicBezTo>
                  <a:pt x="201" y="92"/>
                  <a:pt x="202" y="90"/>
                  <a:pt x="203" y="91"/>
                </a:cubicBezTo>
                <a:cubicBezTo>
                  <a:pt x="197" y="88"/>
                  <a:pt x="197" y="88"/>
                  <a:pt x="197" y="88"/>
                </a:cubicBezTo>
                <a:cubicBezTo>
                  <a:pt x="192" y="90"/>
                  <a:pt x="192" y="90"/>
                  <a:pt x="192" y="90"/>
                </a:cubicBezTo>
                <a:cubicBezTo>
                  <a:pt x="192" y="90"/>
                  <a:pt x="195" y="90"/>
                  <a:pt x="191" y="90"/>
                </a:cubicBezTo>
                <a:cubicBezTo>
                  <a:pt x="208" y="86"/>
                  <a:pt x="208" y="86"/>
                  <a:pt x="208" y="86"/>
                </a:cubicBezTo>
                <a:cubicBezTo>
                  <a:pt x="209" y="86"/>
                  <a:pt x="210" y="89"/>
                  <a:pt x="211" y="85"/>
                </a:cubicBezTo>
                <a:cubicBezTo>
                  <a:pt x="210" y="88"/>
                  <a:pt x="210" y="88"/>
                  <a:pt x="210" y="88"/>
                </a:cubicBezTo>
                <a:cubicBezTo>
                  <a:pt x="213" y="90"/>
                  <a:pt x="213" y="90"/>
                  <a:pt x="213" y="90"/>
                </a:cubicBezTo>
                <a:cubicBezTo>
                  <a:pt x="210" y="90"/>
                  <a:pt x="210" y="90"/>
                  <a:pt x="210" y="90"/>
                </a:cubicBezTo>
                <a:cubicBezTo>
                  <a:pt x="211" y="91"/>
                  <a:pt x="211" y="91"/>
                  <a:pt x="211" y="91"/>
                </a:cubicBezTo>
                <a:cubicBezTo>
                  <a:pt x="217" y="90"/>
                  <a:pt x="217" y="90"/>
                  <a:pt x="217" y="90"/>
                </a:cubicBezTo>
                <a:cubicBezTo>
                  <a:pt x="216" y="86"/>
                  <a:pt x="216" y="86"/>
                  <a:pt x="216" y="86"/>
                </a:cubicBezTo>
                <a:cubicBezTo>
                  <a:pt x="214" y="87"/>
                  <a:pt x="214" y="87"/>
                  <a:pt x="214" y="87"/>
                </a:cubicBezTo>
                <a:cubicBezTo>
                  <a:pt x="214" y="85"/>
                  <a:pt x="214" y="85"/>
                  <a:pt x="214" y="85"/>
                </a:cubicBezTo>
                <a:cubicBezTo>
                  <a:pt x="221" y="86"/>
                  <a:pt x="206" y="91"/>
                  <a:pt x="220" y="88"/>
                </a:cubicBezTo>
                <a:cubicBezTo>
                  <a:pt x="221" y="90"/>
                  <a:pt x="221" y="90"/>
                  <a:pt x="221" y="90"/>
                </a:cubicBezTo>
                <a:cubicBezTo>
                  <a:pt x="224" y="88"/>
                  <a:pt x="224" y="88"/>
                  <a:pt x="224" y="88"/>
                </a:cubicBezTo>
                <a:cubicBezTo>
                  <a:pt x="226" y="88"/>
                  <a:pt x="226" y="88"/>
                  <a:pt x="226" y="88"/>
                </a:cubicBezTo>
                <a:cubicBezTo>
                  <a:pt x="228" y="85"/>
                  <a:pt x="228" y="85"/>
                  <a:pt x="228" y="85"/>
                </a:cubicBezTo>
                <a:cubicBezTo>
                  <a:pt x="226" y="84"/>
                  <a:pt x="226" y="84"/>
                  <a:pt x="226" y="84"/>
                </a:cubicBezTo>
                <a:cubicBezTo>
                  <a:pt x="228" y="83"/>
                  <a:pt x="228" y="83"/>
                  <a:pt x="228" y="83"/>
                </a:cubicBezTo>
                <a:cubicBezTo>
                  <a:pt x="228" y="88"/>
                  <a:pt x="232" y="79"/>
                  <a:pt x="232" y="86"/>
                </a:cubicBezTo>
                <a:cubicBezTo>
                  <a:pt x="235" y="85"/>
                  <a:pt x="235" y="85"/>
                  <a:pt x="235" y="85"/>
                </a:cubicBezTo>
                <a:cubicBezTo>
                  <a:pt x="236" y="86"/>
                  <a:pt x="236" y="86"/>
                  <a:pt x="236" y="86"/>
                </a:cubicBezTo>
                <a:cubicBezTo>
                  <a:pt x="236" y="85"/>
                  <a:pt x="236" y="85"/>
                  <a:pt x="236" y="85"/>
                </a:cubicBezTo>
                <a:cubicBezTo>
                  <a:pt x="237" y="84"/>
                  <a:pt x="237" y="84"/>
                  <a:pt x="237" y="84"/>
                </a:cubicBezTo>
                <a:cubicBezTo>
                  <a:pt x="239" y="84"/>
                  <a:pt x="239" y="84"/>
                  <a:pt x="239" y="84"/>
                </a:cubicBezTo>
                <a:cubicBezTo>
                  <a:pt x="240" y="87"/>
                  <a:pt x="240" y="87"/>
                  <a:pt x="240" y="87"/>
                </a:cubicBezTo>
                <a:cubicBezTo>
                  <a:pt x="242" y="87"/>
                  <a:pt x="232" y="87"/>
                  <a:pt x="244" y="88"/>
                </a:cubicBezTo>
                <a:cubicBezTo>
                  <a:pt x="244" y="87"/>
                  <a:pt x="244" y="87"/>
                  <a:pt x="244" y="87"/>
                </a:cubicBezTo>
                <a:cubicBezTo>
                  <a:pt x="241" y="85"/>
                  <a:pt x="241" y="85"/>
                  <a:pt x="241" y="85"/>
                </a:cubicBezTo>
                <a:cubicBezTo>
                  <a:pt x="242" y="84"/>
                  <a:pt x="242" y="84"/>
                  <a:pt x="242" y="84"/>
                </a:cubicBezTo>
                <a:cubicBezTo>
                  <a:pt x="259" y="81"/>
                  <a:pt x="259" y="81"/>
                  <a:pt x="259" y="81"/>
                </a:cubicBezTo>
                <a:cubicBezTo>
                  <a:pt x="260" y="82"/>
                  <a:pt x="260" y="82"/>
                  <a:pt x="260" y="82"/>
                </a:cubicBezTo>
                <a:cubicBezTo>
                  <a:pt x="262" y="79"/>
                  <a:pt x="262" y="79"/>
                  <a:pt x="262" y="79"/>
                </a:cubicBezTo>
                <a:cubicBezTo>
                  <a:pt x="269" y="78"/>
                  <a:pt x="269" y="78"/>
                  <a:pt x="269" y="78"/>
                </a:cubicBezTo>
                <a:cubicBezTo>
                  <a:pt x="268" y="81"/>
                  <a:pt x="268" y="81"/>
                  <a:pt x="268" y="81"/>
                </a:cubicBezTo>
                <a:cubicBezTo>
                  <a:pt x="259" y="83"/>
                  <a:pt x="259" y="83"/>
                  <a:pt x="259" y="83"/>
                </a:cubicBezTo>
                <a:cubicBezTo>
                  <a:pt x="259" y="84"/>
                  <a:pt x="257" y="84"/>
                  <a:pt x="258" y="85"/>
                </a:cubicBezTo>
                <a:cubicBezTo>
                  <a:pt x="254" y="84"/>
                  <a:pt x="254" y="84"/>
                  <a:pt x="254" y="84"/>
                </a:cubicBezTo>
                <a:cubicBezTo>
                  <a:pt x="253" y="85"/>
                  <a:pt x="253" y="85"/>
                  <a:pt x="253" y="85"/>
                </a:cubicBezTo>
                <a:cubicBezTo>
                  <a:pt x="257" y="87"/>
                  <a:pt x="257" y="87"/>
                  <a:pt x="257" y="87"/>
                </a:cubicBezTo>
                <a:cubicBezTo>
                  <a:pt x="259" y="87"/>
                  <a:pt x="251" y="90"/>
                  <a:pt x="259" y="85"/>
                </a:cubicBezTo>
                <a:cubicBezTo>
                  <a:pt x="263" y="86"/>
                  <a:pt x="263" y="86"/>
                  <a:pt x="263" y="86"/>
                </a:cubicBezTo>
                <a:cubicBezTo>
                  <a:pt x="271" y="85"/>
                  <a:pt x="271" y="85"/>
                  <a:pt x="271" y="85"/>
                </a:cubicBezTo>
                <a:cubicBezTo>
                  <a:pt x="271" y="79"/>
                  <a:pt x="271" y="79"/>
                  <a:pt x="271" y="79"/>
                </a:cubicBezTo>
                <a:cubicBezTo>
                  <a:pt x="272" y="78"/>
                  <a:pt x="272" y="78"/>
                  <a:pt x="272" y="78"/>
                </a:cubicBezTo>
                <a:cubicBezTo>
                  <a:pt x="268" y="76"/>
                  <a:pt x="268" y="76"/>
                  <a:pt x="268" y="76"/>
                </a:cubicBezTo>
                <a:cubicBezTo>
                  <a:pt x="269" y="74"/>
                  <a:pt x="269" y="74"/>
                  <a:pt x="269" y="74"/>
                </a:cubicBezTo>
                <a:cubicBezTo>
                  <a:pt x="269" y="73"/>
                  <a:pt x="269" y="73"/>
                  <a:pt x="269" y="73"/>
                </a:cubicBezTo>
                <a:cubicBezTo>
                  <a:pt x="268" y="72"/>
                  <a:pt x="268" y="72"/>
                  <a:pt x="268" y="72"/>
                </a:cubicBezTo>
                <a:cubicBezTo>
                  <a:pt x="267" y="73"/>
                  <a:pt x="264" y="75"/>
                  <a:pt x="265" y="73"/>
                </a:cubicBezTo>
                <a:cubicBezTo>
                  <a:pt x="266" y="75"/>
                  <a:pt x="257" y="73"/>
                  <a:pt x="266" y="77"/>
                </a:cubicBezTo>
                <a:cubicBezTo>
                  <a:pt x="262" y="75"/>
                  <a:pt x="262" y="75"/>
                  <a:pt x="262" y="75"/>
                </a:cubicBezTo>
                <a:cubicBezTo>
                  <a:pt x="262" y="76"/>
                  <a:pt x="262" y="76"/>
                  <a:pt x="262" y="76"/>
                </a:cubicBezTo>
                <a:cubicBezTo>
                  <a:pt x="255" y="76"/>
                  <a:pt x="255" y="76"/>
                  <a:pt x="255" y="76"/>
                </a:cubicBezTo>
                <a:cubicBezTo>
                  <a:pt x="251" y="75"/>
                  <a:pt x="251" y="75"/>
                  <a:pt x="251" y="75"/>
                </a:cubicBezTo>
                <a:cubicBezTo>
                  <a:pt x="248" y="76"/>
                  <a:pt x="248" y="76"/>
                  <a:pt x="248" y="76"/>
                </a:cubicBezTo>
                <a:cubicBezTo>
                  <a:pt x="249" y="78"/>
                  <a:pt x="249" y="78"/>
                  <a:pt x="249" y="78"/>
                </a:cubicBezTo>
                <a:cubicBezTo>
                  <a:pt x="249" y="79"/>
                  <a:pt x="249" y="79"/>
                  <a:pt x="249" y="79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4" y="80"/>
                  <a:pt x="244" y="80"/>
                  <a:pt x="244" y="80"/>
                </a:cubicBezTo>
                <a:cubicBezTo>
                  <a:pt x="243" y="78"/>
                  <a:pt x="243" y="78"/>
                  <a:pt x="243" y="78"/>
                </a:cubicBezTo>
                <a:cubicBezTo>
                  <a:pt x="236" y="78"/>
                  <a:pt x="236" y="78"/>
                  <a:pt x="236" y="78"/>
                </a:cubicBezTo>
                <a:cubicBezTo>
                  <a:pt x="235" y="75"/>
                  <a:pt x="235" y="75"/>
                  <a:pt x="235" y="75"/>
                </a:cubicBezTo>
                <a:cubicBezTo>
                  <a:pt x="232" y="77"/>
                  <a:pt x="232" y="77"/>
                  <a:pt x="232" y="77"/>
                </a:cubicBezTo>
                <a:cubicBezTo>
                  <a:pt x="232" y="78"/>
                  <a:pt x="238" y="75"/>
                  <a:pt x="231" y="80"/>
                </a:cubicBezTo>
                <a:cubicBezTo>
                  <a:pt x="226" y="79"/>
                  <a:pt x="226" y="79"/>
                  <a:pt x="226" y="79"/>
                </a:cubicBezTo>
                <a:cubicBezTo>
                  <a:pt x="215" y="82"/>
                  <a:pt x="215" y="82"/>
                  <a:pt x="215" y="82"/>
                </a:cubicBezTo>
                <a:cubicBezTo>
                  <a:pt x="215" y="81"/>
                  <a:pt x="215" y="81"/>
                  <a:pt x="215" y="81"/>
                </a:cubicBezTo>
                <a:cubicBezTo>
                  <a:pt x="209" y="83"/>
                  <a:pt x="209" y="83"/>
                  <a:pt x="209" y="83"/>
                </a:cubicBezTo>
                <a:cubicBezTo>
                  <a:pt x="207" y="82"/>
                  <a:pt x="207" y="82"/>
                  <a:pt x="207" y="82"/>
                </a:cubicBezTo>
                <a:cubicBezTo>
                  <a:pt x="203" y="80"/>
                  <a:pt x="206" y="87"/>
                  <a:pt x="208" y="78"/>
                </a:cubicBezTo>
                <a:cubicBezTo>
                  <a:pt x="215" y="80"/>
                  <a:pt x="215" y="80"/>
                  <a:pt x="215" y="80"/>
                </a:cubicBezTo>
                <a:cubicBezTo>
                  <a:pt x="217" y="80"/>
                  <a:pt x="217" y="80"/>
                  <a:pt x="217" y="80"/>
                </a:cubicBezTo>
                <a:cubicBezTo>
                  <a:pt x="217" y="74"/>
                  <a:pt x="217" y="74"/>
                  <a:pt x="217" y="74"/>
                </a:cubicBezTo>
                <a:cubicBezTo>
                  <a:pt x="221" y="75"/>
                  <a:pt x="221" y="75"/>
                  <a:pt x="221" y="75"/>
                </a:cubicBezTo>
                <a:cubicBezTo>
                  <a:pt x="221" y="76"/>
                  <a:pt x="221" y="76"/>
                  <a:pt x="221" y="76"/>
                </a:cubicBezTo>
                <a:cubicBezTo>
                  <a:pt x="222" y="78"/>
                  <a:pt x="222" y="78"/>
                  <a:pt x="222" y="78"/>
                </a:cubicBezTo>
                <a:cubicBezTo>
                  <a:pt x="223" y="75"/>
                  <a:pt x="229" y="77"/>
                  <a:pt x="227" y="73"/>
                </a:cubicBezTo>
                <a:cubicBezTo>
                  <a:pt x="229" y="74"/>
                  <a:pt x="229" y="74"/>
                  <a:pt x="229" y="74"/>
                </a:cubicBezTo>
                <a:cubicBezTo>
                  <a:pt x="229" y="74"/>
                  <a:pt x="233" y="74"/>
                  <a:pt x="231" y="72"/>
                </a:cubicBezTo>
                <a:cubicBezTo>
                  <a:pt x="235" y="72"/>
                  <a:pt x="235" y="72"/>
                  <a:pt x="235" y="72"/>
                </a:cubicBezTo>
                <a:cubicBezTo>
                  <a:pt x="236" y="71"/>
                  <a:pt x="236" y="71"/>
                  <a:pt x="236" y="71"/>
                </a:cubicBezTo>
                <a:cubicBezTo>
                  <a:pt x="236" y="73"/>
                  <a:pt x="236" y="73"/>
                  <a:pt x="236" y="73"/>
                </a:cubicBezTo>
                <a:cubicBezTo>
                  <a:pt x="240" y="74"/>
                  <a:pt x="240" y="74"/>
                  <a:pt x="240" y="74"/>
                </a:cubicBezTo>
                <a:cubicBezTo>
                  <a:pt x="241" y="73"/>
                  <a:pt x="241" y="73"/>
                  <a:pt x="241" y="73"/>
                </a:cubicBezTo>
                <a:cubicBezTo>
                  <a:pt x="244" y="73"/>
                  <a:pt x="244" y="73"/>
                  <a:pt x="244" y="73"/>
                </a:cubicBezTo>
                <a:cubicBezTo>
                  <a:pt x="244" y="71"/>
                  <a:pt x="244" y="71"/>
                  <a:pt x="244" y="71"/>
                </a:cubicBezTo>
                <a:cubicBezTo>
                  <a:pt x="247" y="74"/>
                  <a:pt x="244" y="64"/>
                  <a:pt x="249" y="73"/>
                </a:cubicBezTo>
                <a:cubicBezTo>
                  <a:pt x="252" y="71"/>
                  <a:pt x="252" y="71"/>
                  <a:pt x="252" y="71"/>
                </a:cubicBezTo>
                <a:cubicBezTo>
                  <a:pt x="255" y="70"/>
                  <a:pt x="255" y="70"/>
                  <a:pt x="255" y="70"/>
                </a:cubicBezTo>
                <a:cubicBezTo>
                  <a:pt x="257" y="67"/>
                  <a:pt x="257" y="67"/>
                  <a:pt x="257" y="67"/>
                </a:cubicBezTo>
                <a:cubicBezTo>
                  <a:pt x="260" y="68"/>
                  <a:pt x="260" y="68"/>
                  <a:pt x="260" y="68"/>
                </a:cubicBezTo>
                <a:cubicBezTo>
                  <a:pt x="264" y="66"/>
                  <a:pt x="264" y="66"/>
                  <a:pt x="264" y="66"/>
                </a:cubicBezTo>
                <a:cubicBezTo>
                  <a:pt x="269" y="68"/>
                  <a:pt x="269" y="68"/>
                  <a:pt x="269" y="68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4" y="67"/>
                  <a:pt x="271" y="65"/>
                  <a:pt x="275" y="67"/>
                </a:cubicBezTo>
                <a:cubicBezTo>
                  <a:pt x="272" y="70"/>
                  <a:pt x="272" y="70"/>
                  <a:pt x="272" y="70"/>
                </a:cubicBezTo>
                <a:cubicBezTo>
                  <a:pt x="270" y="74"/>
                  <a:pt x="270" y="74"/>
                  <a:pt x="270" y="74"/>
                </a:cubicBezTo>
                <a:cubicBezTo>
                  <a:pt x="272" y="76"/>
                  <a:pt x="272" y="76"/>
                  <a:pt x="272" y="76"/>
                </a:cubicBezTo>
                <a:cubicBezTo>
                  <a:pt x="275" y="76"/>
                  <a:pt x="275" y="76"/>
                  <a:pt x="275" y="76"/>
                </a:cubicBezTo>
                <a:cubicBezTo>
                  <a:pt x="276" y="69"/>
                  <a:pt x="276" y="69"/>
                  <a:pt x="276" y="69"/>
                </a:cubicBezTo>
                <a:cubicBezTo>
                  <a:pt x="284" y="70"/>
                  <a:pt x="270" y="65"/>
                  <a:pt x="282" y="64"/>
                </a:cubicBezTo>
                <a:cubicBezTo>
                  <a:pt x="285" y="59"/>
                  <a:pt x="285" y="59"/>
                  <a:pt x="285" y="59"/>
                </a:cubicBezTo>
                <a:cubicBezTo>
                  <a:pt x="281" y="60"/>
                  <a:pt x="281" y="60"/>
                  <a:pt x="281" y="60"/>
                </a:cubicBezTo>
                <a:cubicBezTo>
                  <a:pt x="278" y="59"/>
                  <a:pt x="278" y="59"/>
                  <a:pt x="278" y="59"/>
                </a:cubicBezTo>
                <a:cubicBezTo>
                  <a:pt x="275" y="61"/>
                  <a:pt x="275" y="61"/>
                  <a:pt x="275" y="61"/>
                </a:cubicBezTo>
                <a:cubicBezTo>
                  <a:pt x="273" y="61"/>
                  <a:pt x="273" y="61"/>
                  <a:pt x="273" y="61"/>
                </a:cubicBezTo>
                <a:cubicBezTo>
                  <a:pt x="271" y="61"/>
                  <a:pt x="286" y="52"/>
                  <a:pt x="267" y="61"/>
                </a:cubicBezTo>
                <a:cubicBezTo>
                  <a:pt x="266" y="62"/>
                  <a:pt x="266" y="62"/>
                  <a:pt x="266" y="62"/>
                </a:cubicBezTo>
                <a:cubicBezTo>
                  <a:pt x="264" y="61"/>
                  <a:pt x="264" y="61"/>
                  <a:pt x="264" y="61"/>
                </a:cubicBezTo>
                <a:cubicBezTo>
                  <a:pt x="258" y="64"/>
                  <a:pt x="258" y="64"/>
                  <a:pt x="258" y="64"/>
                </a:cubicBezTo>
                <a:cubicBezTo>
                  <a:pt x="246" y="65"/>
                  <a:pt x="246" y="65"/>
                  <a:pt x="246" y="65"/>
                </a:cubicBezTo>
                <a:cubicBezTo>
                  <a:pt x="247" y="61"/>
                  <a:pt x="247" y="61"/>
                  <a:pt x="247" y="61"/>
                </a:cubicBezTo>
                <a:cubicBezTo>
                  <a:pt x="256" y="60"/>
                  <a:pt x="256" y="60"/>
                  <a:pt x="256" y="60"/>
                </a:cubicBezTo>
                <a:cubicBezTo>
                  <a:pt x="258" y="59"/>
                  <a:pt x="258" y="59"/>
                  <a:pt x="258" y="59"/>
                </a:cubicBezTo>
                <a:cubicBezTo>
                  <a:pt x="281" y="55"/>
                  <a:pt x="281" y="55"/>
                  <a:pt x="281" y="55"/>
                </a:cubicBezTo>
                <a:cubicBezTo>
                  <a:pt x="282" y="54"/>
                  <a:pt x="282" y="54"/>
                  <a:pt x="282" y="54"/>
                </a:cubicBezTo>
                <a:cubicBezTo>
                  <a:pt x="283" y="52"/>
                  <a:pt x="264" y="62"/>
                  <a:pt x="290" y="54"/>
                </a:cubicBezTo>
                <a:cubicBezTo>
                  <a:pt x="295" y="53"/>
                  <a:pt x="295" y="53"/>
                  <a:pt x="295" y="53"/>
                </a:cubicBezTo>
                <a:cubicBezTo>
                  <a:pt x="296" y="50"/>
                  <a:pt x="298" y="58"/>
                  <a:pt x="295" y="50"/>
                </a:cubicBezTo>
                <a:cubicBezTo>
                  <a:pt x="296" y="50"/>
                  <a:pt x="296" y="50"/>
                  <a:pt x="296" y="50"/>
                </a:cubicBezTo>
                <a:cubicBezTo>
                  <a:pt x="297" y="51"/>
                  <a:pt x="297" y="51"/>
                  <a:pt x="297" y="51"/>
                </a:cubicBezTo>
                <a:cubicBezTo>
                  <a:pt x="296" y="55"/>
                  <a:pt x="296" y="55"/>
                  <a:pt x="296" y="55"/>
                </a:cubicBezTo>
                <a:cubicBezTo>
                  <a:pt x="298" y="56"/>
                  <a:pt x="298" y="56"/>
                  <a:pt x="298" y="56"/>
                </a:cubicBezTo>
                <a:cubicBezTo>
                  <a:pt x="309" y="53"/>
                  <a:pt x="309" y="53"/>
                  <a:pt x="309" y="53"/>
                </a:cubicBezTo>
                <a:cubicBezTo>
                  <a:pt x="309" y="50"/>
                  <a:pt x="309" y="50"/>
                  <a:pt x="309" y="50"/>
                </a:cubicBezTo>
                <a:cubicBezTo>
                  <a:pt x="309" y="54"/>
                  <a:pt x="308" y="50"/>
                  <a:pt x="315" y="52"/>
                </a:cubicBezTo>
                <a:cubicBezTo>
                  <a:pt x="315" y="51"/>
                  <a:pt x="312" y="55"/>
                  <a:pt x="315" y="50"/>
                </a:cubicBezTo>
                <a:cubicBezTo>
                  <a:pt x="317" y="53"/>
                  <a:pt x="317" y="53"/>
                  <a:pt x="317" y="53"/>
                </a:cubicBezTo>
                <a:cubicBezTo>
                  <a:pt x="321" y="53"/>
                  <a:pt x="321" y="53"/>
                  <a:pt x="321" y="53"/>
                </a:cubicBezTo>
                <a:cubicBezTo>
                  <a:pt x="322" y="50"/>
                  <a:pt x="322" y="50"/>
                  <a:pt x="322" y="50"/>
                </a:cubicBezTo>
                <a:cubicBezTo>
                  <a:pt x="323" y="49"/>
                  <a:pt x="325" y="49"/>
                  <a:pt x="325" y="50"/>
                </a:cubicBezTo>
                <a:cubicBezTo>
                  <a:pt x="321" y="48"/>
                  <a:pt x="321" y="48"/>
                  <a:pt x="321" y="48"/>
                </a:cubicBezTo>
                <a:cubicBezTo>
                  <a:pt x="322" y="48"/>
                  <a:pt x="322" y="47"/>
                  <a:pt x="323" y="47"/>
                </a:cubicBezTo>
                <a:cubicBezTo>
                  <a:pt x="323" y="46"/>
                  <a:pt x="323" y="46"/>
                  <a:pt x="323" y="46"/>
                </a:cubicBezTo>
                <a:cubicBezTo>
                  <a:pt x="320" y="46"/>
                  <a:pt x="320" y="46"/>
                  <a:pt x="320" y="46"/>
                </a:cubicBezTo>
                <a:cubicBezTo>
                  <a:pt x="325" y="46"/>
                  <a:pt x="325" y="46"/>
                  <a:pt x="325" y="46"/>
                </a:cubicBezTo>
                <a:cubicBezTo>
                  <a:pt x="325" y="48"/>
                  <a:pt x="325" y="48"/>
                  <a:pt x="325" y="48"/>
                </a:cubicBezTo>
                <a:cubicBezTo>
                  <a:pt x="322" y="48"/>
                  <a:pt x="315" y="53"/>
                  <a:pt x="336" y="48"/>
                </a:cubicBezTo>
                <a:cubicBezTo>
                  <a:pt x="336" y="48"/>
                  <a:pt x="337" y="47"/>
                  <a:pt x="338" y="50"/>
                </a:cubicBezTo>
                <a:cubicBezTo>
                  <a:pt x="339" y="48"/>
                  <a:pt x="339" y="48"/>
                  <a:pt x="339" y="48"/>
                </a:cubicBezTo>
                <a:cubicBezTo>
                  <a:pt x="337" y="48"/>
                  <a:pt x="337" y="48"/>
                  <a:pt x="337" y="48"/>
                </a:cubicBezTo>
                <a:cubicBezTo>
                  <a:pt x="339" y="47"/>
                  <a:pt x="342" y="47"/>
                  <a:pt x="341" y="45"/>
                </a:cubicBezTo>
                <a:cubicBezTo>
                  <a:pt x="344" y="44"/>
                  <a:pt x="344" y="44"/>
                  <a:pt x="344" y="44"/>
                </a:cubicBezTo>
                <a:cubicBezTo>
                  <a:pt x="347" y="45"/>
                  <a:pt x="347" y="45"/>
                  <a:pt x="347" y="45"/>
                </a:cubicBezTo>
                <a:cubicBezTo>
                  <a:pt x="348" y="44"/>
                  <a:pt x="348" y="44"/>
                  <a:pt x="348" y="44"/>
                </a:cubicBezTo>
                <a:cubicBezTo>
                  <a:pt x="346" y="43"/>
                  <a:pt x="346" y="43"/>
                  <a:pt x="346" y="43"/>
                </a:cubicBezTo>
                <a:cubicBezTo>
                  <a:pt x="353" y="42"/>
                  <a:pt x="353" y="42"/>
                  <a:pt x="353" y="42"/>
                </a:cubicBezTo>
                <a:cubicBezTo>
                  <a:pt x="356" y="43"/>
                  <a:pt x="356" y="43"/>
                  <a:pt x="356" y="43"/>
                </a:cubicBezTo>
                <a:cubicBezTo>
                  <a:pt x="357" y="39"/>
                  <a:pt x="357" y="39"/>
                  <a:pt x="357" y="39"/>
                </a:cubicBezTo>
                <a:cubicBezTo>
                  <a:pt x="364" y="36"/>
                  <a:pt x="364" y="36"/>
                  <a:pt x="364" y="36"/>
                </a:cubicBezTo>
                <a:cubicBezTo>
                  <a:pt x="363" y="38"/>
                  <a:pt x="363" y="38"/>
                  <a:pt x="363" y="38"/>
                </a:cubicBezTo>
                <a:cubicBezTo>
                  <a:pt x="357" y="42"/>
                  <a:pt x="357" y="42"/>
                  <a:pt x="357" y="42"/>
                </a:cubicBezTo>
                <a:cubicBezTo>
                  <a:pt x="357" y="43"/>
                  <a:pt x="353" y="47"/>
                  <a:pt x="361" y="46"/>
                </a:cubicBezTo>
                <a:cubicBezTo>
                  <a:pt x="361" y="47"/>
                  <a:pt x="361" y="47"/>
                  <a:pt x="361" y="47"/>
                </a:cubicBezTo>
                <a:cubicBezTo>
                  <a:pt x="364" y="47"/>
                  <a:pt x="364" y="47"/>
                  <a:pt x="364" y="47"/>
                </a:cubicBezTo>
                <a:cubicBezTo>
                  <a:pt x="363" y="49"/>
                  <a:pt x="363" y="49"/>
                  <a:pt x="363" y="49"/>
                </a:cubicBezTo>
                <a:cubicBezTo>
                  <a:pt x="359" y="48"/>
                  <a:pt x="359" y="48"/>
                  <a:pt x="359" y="48"/>
                </a:cubicBezTo>
                <a:cubicBezTo>
                  <a:pt x="357" y="52"/>
                  <a:pt x="357" y="52"/>
                  <a:pt x="357" y="52"/>
                </a:cubicBezTo>
                <a:cubicBezTo>
                  <a:pt x="363" y="53"/>
                  <a:pt x="363" y="53"/>
                  <a:pt x="363" y="53"/>
                </a:cubicBezTo>
                <a:cubicBezTo>
                  <a:pt x="367" y="52"/>
                  <a:pt x="367" y="52"/>
                  <a:pt x="367" y="52"/>
                </a:cubicBezTo>
                <a:cubicBezTo>
                  <a:pt x="367" y="52"/>
                  <a:pt x="367" y="52"/>
                  <a:pt x="367" y="52"/>
                </a:cubicBezTo>
                <a:cubicBezTo>
                  <a:pt x="370" y="50"/>
                  <a:pt x="370" y="50"/>
                  <a:pt x="370" y="50"/>
                </a:cubicBezTo>
                <a:cubicBezTo>
                  <a:pt x="372" y="50"/>
                  <a:pt x="372" y="50"/>
                  <a:pt x="372" y="50"/>
                </a:cubicBezTo>
                <a:cubicBezTo>
                  <a:pt x="371" y="52"/>
                  <a:pt x="369" y="46"/>
                  <a:pt x="373" y="53"/>
                </a:cubicBezTo>
                <a:cubicBezTo>
                  <a:pt x="374" y="51"/>
                  <a:pt x="374" y="51"/>
                  <a:pt x="374" y="51"/>
                </a:cubicBezTo>
                <a:cubicBezTo>
                  <a:pt x="377" y="53"/>
                  <a:pt x="366" y="52"/>
                  <a:pt x="379" y="50"/>
                </a:cubicBezTo>
                <a:cubicBezTo>
                  <a:pt x="379" y="49"/>
                  <a:pt x="379" y="49"/>
                  <a:pt x="379" y="49"/>
                </a:cubicBezTo>
                <a:cubicBezTo>
                  <a:pt x="381" y="52"/>
                  <a:pt x="381" y="52"/>
                  <a:pt x="381" y="52"/>
                </a:cubicBezTo>
                <a:cubicBezTo>
                  <a:pt x="374" y="53"/>
                  <a:pt x="374" y="53"/>
                  <a:pt x="374" y="53"/>
                </a:cubicBezTo>
                <a:cubicBezTo>
                  <a:pt x="380" y="58"/>
                  <a:pt x="380" y="58"/>
                  <a:pt x="380" y="58"/>
                </a:cubicBezTo>
                <a:cubicBezTo>
                  <a:pt x="379" y="58"/>
                  <a:pt x="375" y="56"/>
                  <a:pt x="377" y="61"/>
                </a:cubicBezTo>
                <a:cubicBezTo>
                  <a:pt x="375" y="63"/>
                  <a:pt x="373" y="61"/>
                  <a:pt x="371" y="63"/>
                </a:cubicBezTo>
                <a:cubicBezTo>
                  <a:pt x="372" y="65"/>
                  <a:pt x="372" y="65"/>
                  <a:pt x="372" y="65"/>
                </a:cubicBezTo>
                <a:cubicBezTo>
                  <a:pt x="371" y="66"/>
                  <a:pt x="371" y="66"/>
                  <a:pt x="371" y="66"/>
                </a:cubicBezTo>
                <a:cubicBezTo>
                  <a:pt x="375" y="70"/>
                  <a:pt x="375" y="70"/>
                  <a:pt x="375" y="70"/>
                </a:cubicBezTo>
                <a:cubicBezTo>
                  <a:pt x="378" y="70"/>
                  <a:pt x="378" y="70"/>
                  <a:pt x="378" y="70"/>
                </a:cubicBezTo>
                <a:cubicBezTo>
                  <a:pt x="372" y="75"/>
                  <a:pt x="372" y="75"/>
                  <a:pt x="372" y="75"/>
                </a:cubicBezTo>
                <a:cubicBezTo>
                  <a:pt x="370" y="73"/>
                  <a:pt x="370" y="73"/>
                  <a:pt x="370" y="73"/>
                </a:cubicBezTo>
                <a:cubicBezTo>
                  <a:pt x="364" y="76"/>
                  <a:pt x="364" y="76"/>
                  <a:pt x="364" y="76"/>
                </a:cubicBezTo>
                <a:cubicBezTo>
                  <a:pt x="363" y="77"/>
                  <a:pt x="363" y="77"/>
                  <a:pt x="363" y="77"/>
                </a:cubicBezTo>
                <a:cubicBezTo>
                  <a:pt x="366" y="78"/>
                  <a:pt x="366" y="78"/>
                  <a:pt x="366" y="78"/>
                </a:cubicBezTo>
                <a:cubicBezTo>
                  <a:pt x="363" y="79"/>
                  <a:pt x="363" y="79"/>
                  <a:pt x="363" y="79"/>
                </a:cubicBezTo>
                <a:cubicBezTo>
                  <a:pt x="363" y="80"/>
                  <a:pt x="358" y="84"/>
                  <a:pt x="359" y="81"/>
                </a:cubicBezTo>
                <a:cubicBezTo>
                  <a:pt x="360" y="79"/>
                  <a:pt x="360" y="79"/>
                  <a:pt x="360" y="79"/>
                </a:cubicBezTo>
                <a:cubicBezTo>
                  <a:pt x="355" y="79"/>
                  <a:pt x="355" y="79"/>
                  <a:pt x="355" y="79"/>
                </a:cubicBezTo>
                <a:cubicBezTo>
                  <a:pt x="351" y="83"/>
                  <a:pt x="351" y="83"/>
                  <a:pt x="351" y="83"/>
                </a:cubicBezTo>
                <a:cubicBezTo>
                  <a:pt x="355" y="85"/>
                  <a:pt x="355" y="85"/>
                  <a:pt x="355" y="85"/>
                </a:cubicBezTo>
                <a:cubicBezTo>
                  <a:pt x="354" y="85"/>
                  <a:pt x="353" y="85"/>
                  <a:pt x="354" y="86"/>
                </a:cubicBezTo>
                <a:cubicBezTo>
                  <a:pt x="358" y="86"/>
                  <a:pt x="358" y="86"/>
                  <a:pt x="358" y="86"/>
                </a:cubicBezTo>
                <a:cubicBezTo>
                  <a:pt x="360" y="88"/>
                  <a:pt x="355" y="90"/>
                  <a:pt x="355" y="90"/>
                </a:cubicBezTo>
                <a:cubicBezTo>
                  <a:pt x="355" y="90"/>
                  <a:pt x="358" y="88"/>
                  <a:pt x="355" y="91"/>
                </a:cubicBezTo>
                <a:cubicBezTo>
                  <a:pt x="362" y="89"/>
                  <a:pt x="362" y="89"/>
                  <a:pt x="362" y="89"/>
                </a:cubicBezTo>
                <a:cubicBezTo>
                  <a:pt x="366" y="85"/>
                  <a:pt x="366" y="85"/>
                  <a:pt x="366" y="85"/>
                </a:cubicBezTo>
                <a:cubicBezTo>
                  <a:pt x="378" y="84"/>
                  <a:pt x="378" y="84"/>
                  <a:pt x="378" y="84"/>
                </a:cubicBezTo>
                <a:cubicBezTo>
                  <a:pt x="385" y="80"/>
                  <a:pt x="385" y="80"/>
                  <a:pt x="385" y="80"/>
                </a:cubicBezTo>
                <a:cubicBezTo>
                  <a:pt x="386" y="80"/>
                  <a:pt x="386" y="80"/>
                  <a:pt x="386" y="80"/>
                </a:cubicBezTo>
                <a:cubicBezTo>
                  <a:pt x="381" y="83"/>
                  <a:pt x="381" y="83"/>
                  <a:pt x="381" y="83"/>
                </a:cubicBezTo>
                <a:cubicBezTo>
                  <a:pt x="380" y="86"/>
                  <a:pt x="380" y="86"/>
                  <a:pt x="380" y="86"/>
                </a:cubicBezTo>
                <a:cubicBezTo>
                  <a:pt x="381" y="87"/>
                  <a:pt x="381" y="87"/>
                  <a:pt x="381" y="87"/>
                </a:cubicBezTo>
                <a:cubicBezTo>
                  <a:pt x="384" y="87"/>
                  <a:pt x="386" y="84"/>
                  <a:pt x="388" y="87"/>
                </a:cubicBezTo>
                <a:cubicBezTo>
                  <a:pt x="389" y="88"/>
                  <a:pt x="387" y="86"/>
                  <a:pt x="388" y="88"/>
                </a:cubicBezTo>
                <a:cubicBezTo>
                  <a:pt x="398" y="87"/>
                  <a:pt x="398" y="87"/>
                  <a:pt x="398" y="87"/>
                </a:cubicBezTo>
                <a:cubicBezTo>
                  <a:pt x="404" y="89"/>
                  <a:pt x="404" y="89"/>
                  <a:pt x="404" y="89"/>
                </a:cubicBezTo>
                <a:cubicBezTo>
                  <a:pt x="404" y="89"/>
                  <a:pt x="404" y="89"/>
                  <a:pt x="404" y="89"/>
                </a:cubicBezTo>
                <a:cubicBezTo>
                  <a:pt x="401" y="92"/>
                  <a:pt x="401" y="92"/>
                  <a:pt x="401" y="92"/>
                </a:cubicBezTo>
                <a:cubicBezTo>
                  <a:pt x="406" y="96"/>
                  <a:pt x="406" y="96"/>
                  <a:pt x="406" y="96"/>
                </a:cubicBezTo>
                <a:cubicBezTo>
                  <a:pt x="399" y="93"/>
                  <a:pt x="399" y="93"/>
                  <a:pt x="399" y="93"/>
                </a:cubicBezTo>
                <a:cubicBezTo>
                  <a:pt x="398" y="92"/>
                  <a:pt x="403" y="92"/>
                  <a:pt x="397" y="92"/>
                </a:cubicBezTo>
                <a:cubicBezTo>
                  <a:pt x="397" y="93"/>
                  <a:pt x="397" y="93"/>
                  <a:pt x="397" y="93"/>
                </a:cubicBezTo>
                <a:cubicBezTo>
                  <a:pt x="398" y="94"/>
                  <a:pt x="402" y="86"/>
                  <a:pt x="398" y="96"/>
                </a:cubicBezTo>
                <a:cubicBezTo>
                  <a:pt x="397" y="98"/>
                  <a:pt x="397" y="98"/>
                  <a:pt x="397" y="98"/>
                </a:cubicBezTo>
                <a:cubicBezTo>
                  <a:pt x="400" y="99"/>
                  <a:pt x="400" y="99"/>
                  <a:pt x="400" y="99"/>
                </a:cubicBezTo>
                <a:cubicBezTo>
                  <a:pt x="400" y="104"/>
                  <a:pt x="400" y="104"/>
                  <a:pt x="400" y="104"/>
                </a:cubicBezTo>
                <a:cubicBezTo>
                  <a:pt x="392" y="106"/>
                  <a:pt x="392" y="106"/>
                  <a:pt x="392" y="106"/>
                </a:cubicBezTo>
                <a:cubicBezTo>
                  <a:pt x="390" y="105"/>
                  <a:pt x="400" y="103"/>
                  <a:pt x="388" y="110"/>
                </a:cubicBezTo>
                <a:cubicBezTo>
                  <a:pt x="384" y="108"/>
                  <a:pt x="384" y="108"/>
                  <a:pt x="384" y="108"/>
                </a:cubicBezTo>
                <a:cubicBezTo>
                  <a:pt x="379" y="110"/>
                  <a:pt x="379" y="110"/>
                  <a:pt x="379" y="110"/>
                </a:cubicBezTo>
                <a:cubicBezTo>
                  <a:pt x="380" y="113"/>
                  <a:pt x="382" y="110"/>
                  <a:pt x="384" y="111"/>
                </a:cubicBezTo>
                <a:cubicBezTo>
                  <a:pt x="382" y="114"/>
                  <a:pt x="382" y="114"/>
                  <a:pt x="382" y="114"/>
                </a:cubicBezTo>
                <a:cubicBezTo>
                  <a:pt x="385" y="114"/>
                  <a:pt x="385" y="114"/>
                  <a:pt x="385" y="114"/>
                </a:cubicBezTo>
                <a:cubicBezTo>
                  <a:pt x="386" y="111"/>
                  <a:pt x="386" y="111"/>
                  <a:pt x="386" y="111"/>
                </a:cubicBezTo>
                <a:cubicBezTo>
                  <a:pt x="391" y="112"/>
                  <a:pt x="391" y="112"/>
                  <a:pt x="391" y="112"/>
                </a:cubicBezTo>
                <a:cubicBezTo>
                  <a:pt x="391" y="114"/>
                  <a:pt x="391" y="114"/>
                  <a:pt x="391" y="114"/>
                </a:cubicBezTo>
                <a:cubicBezTo>
                  <a:pt x="397" y="117"/>
                  <a:pt x="397" y="117"/>
                  <a:pt x="397" y="117"/>
                </a:cubicBezTo>
                <a:cubicBezTo>
                  <a:pt x="397" y="118"/>
                  <a:pt x="397" y="118"/>
                  <a:pt x="397" y="118"/>
                </a:cubicBezTo>
                <a:cubicBezTo>
                  <a:pt x="400" y="118"/>
                  <a:pt x="400" y="118"/>
                  <a:pt x="400" y="118"/>
                </a:cubicBezTo>
                <a:cubicBezTo>
                  <a:pt x="400" y="122"/>
                  <a:pt x="400" y="122"/>
                  <a:pt x="400" y="122"/>
                </a:cubicBezTo>
                <a:cubicBezTo>
                  <a:pt x="405" y="119"/>
                  <a:pt x="405" y="119"/>
                  <a:pt x="405" y="119"/>
                </a:cubicBezTo>
                <a:cubicBezTo>
                  <a:pt x="408" y="119"/>
                  <a:pt x="408" y="119"/>
                  <a:pt x="408" y="119"/>
                </a:cubicBezTo>
                <a:cubicBezTo>
                  <a:pt x="412" y="121"/>
                  <a:pt x="412" y="116"/>
                  <a:pt x="416" y="117"/>
                </a:cubicBezTo>
                <a:cubicBezTo>
                  <a:pt x="418" y="116"/>
                  <a:pt x="424" y="116"/>
                  <a:pt x="418" y="112"/>
                </a:cubicBezTo>
                <a:cubicBezTo>
                  <a:pt x="425" y="112"/>
                  <a:pt x="425" y="112"/>
                  <a:pt x="425" y="112"/>
                </a:cubicBezTo>
                <a:cubicBezTo>
                  <a:pt x="426" y="108"/>
                  <a:pt x="426" y="108"/>
                  <a:pt x="426" y="108"/>
                </a:cubicBezTo>
                <a:cubicBezTo>
                  <a:pt x="428" y="104"/>
                  <a:pt x="428" y="104"/>
                  <a:pt x="428" y="104"/>
                </a:cubicBezTo>
                <a:cubicBezTo>
                  <a:pt x="428" y="105"/>
                  <a:pt x="428" y="105"/>
                  <a:pt x="428" y="105"/>
                </a:cubicBezTo>
                <a:cubicBezTo>
                  <a:pt x="434" y="107"/>
                  <a:pt x="434" y="107"/>
                  <a:pt x="434" y="107"/>
                </a:cubicBezTo>
                <a:cubicBezTo>
                  <a:pt x="435" y="107"/>
                  <a:pt x="428" y="110"/>
                  <a:pt x="437" y="107"/>
                </a:cubicBezTo>
                <a:cubicBezTo>
                  <a:pt x="434" y="105"/>
                  <a:pt x="434" y="105"/>
                  <a:pt x="434" y="105"/>
                </a:cubicBezTo>
                <a:cubicBezTo>
                  <a:pt x="438" y="102"/>
                  <a:pt x="438" y="102"/>
                  <a:pt x="438" y="102"/>
                </a:cubicBezTo>
                <a:cubicBezTo>
                  <a:pt x="443" y="105"/>
                  <a:pt x="443" y="105"/>
                  <a:pt x="443" y="105"/>
                </a:cubicBezTo>
                <a:cubicBezTo>
                  <a:pt x="449" y="104"/>
                  <a:pt x="449" y="104"/>
                  <a:pt x="449" y="104"/>
                </a:cubicBezTo>
                <a:cubicBezTo>
                  <a:pt x="450" y="104"/>
                  <a:pt x="450" y="104"/>
                  <a:pt x="450" y="104"/>
                </a:cubicBezTo>
                <a:cubicBezTo>
                  <a:pt x="453" y="103"/>
                  <a:pt x="432" y="110"/>
                  <a:pt x="456" y="101"/>
                </a:cubicBezTo>
                <a:cubicBezTo>
                  <a:pt x="471" y="92"/>
                  <a:pt x="471" y="92"/>
                  <a:pt x="471" y="92"/>
                </a:cubicBezTo>
                <a:cubicBezTo>
                  <a:pt x="469" y="91"/>
                  <a:pt x="468" y="91"/>
                  <a:pt x="469" y="88"/>
                </a:cubicBezTo>
                <a:cubicBezTo>
                  <a:pt x="471" y="88"/>
                  <a:pt x="471" y="88"/>
                  <a:pt x="471" y="88"/>
                </a:cubicBezTo>
                <a:cubicBezTo>
                  <a:pt x="478" y="87"/>
                  <a:pt x="478" y="87"/>
                  <a:pt x="478" y="87"/>
                </a:cubicBezTo>
                <a:cubicBezTo>
                  <a:pt x="477" y="88"/>
                  <a:pt x="476" y="86"/>
                  <a:pt x="475" y="89"/>
                </a:cubicBezTo>
                <a:cubicBezTo>
                  <a:pt x="475" y="91"/>
                  <a:pt x="475" y="91"/>
                  <a:pt x="475" y="91"/>
                </a:cubicBezTo>
                <a:cubicBezTo>
                  <a:pt x="475" y="93"/>
                  <a:pt x="475" y="93"/>
                  <a:pt x="475" y="93"/>
                </a:cubicBezTo>
                <a:cubicBezTo>
                  <a:pt x="478" y="94"/>
                  <a:pt x="478" y="94"/>
                  <a:pt x="478" y="94"/>
                </a:cubicBezTo>
                <a:cubicBezTo>
                  <a:pt x="481" y="86"/>
                  <a:pt x="481" y="86"/>
                  <a:pt x="481" y="86"/>
                </a:cubicBezTo>
                <a:cubicBezTo>
                  <a:pt x="482" y="85"/>
                  <a:pt x="482" y="85"/>
                  <a:pt x="482" y="85"/>
                </a:cubicBezTo>
                <a:cubicBezTo>
                  <a:pt x="484" y="89"/>
                  <a:pt x="484" y="89"/>
                  <a:pt x="484" y="89"/>
                </a:cubicBezTo>
                <a:cubicBezTo>
                  <a:pt x="489" y="86"/>
                  <a:pt x="489" y="86"/>
                  <a:pt x="489" y="86"/>
                </a:cubicBezTo>
                <a:cubicBezTo>
                  <a:pt x="492" y="88"/>
                  <a:pt x="492" y="88"/>
                  <a:pt x="492" y="88"/>
                </a:cubicBezTo>
                <a:cubicBezTo>
                  <a:pt x="496" y="85"/>
                  <a:pt x="496" y="85"/>
                  <a:pt x="496" y="85"/>
                </a:cubicBezTo>
                <a:cubicBezTo>
                  <a:pt x="497" y="87"/>
                  <a:pt x="488" y="83"/>
                  <a:pt x="498" y="87"/>
                </a:cubicBezTo>
                <a:cubicBezTo>
                  <a:pt x="502" y="83"/>
                  <a:pt x="502" y="83"/>
                  <a:pt x="502" y="83"/>
                </a:cubicBezTo>
                <a:cubicBezTo>
                  <a:pt x="508" y="82"/>
                  <a:pt x="508" y="82"/>
                  <a:pt x="508" y="82"/>
                </a:cubicBezTo>
                <a:cubicBezTo>
                  <a:pt x="513" y="78"/>
                  <a:pt x="513" y="78"/>
                  <a:pt x="513" y="78"/>
                </a:cubicBezTo>
                <a:cubicBezTo>
                  <a:pt x="513" y="75"/>
                  <a:pt x="513" y="75"/>
                  <a:pt x="513" y="75"/>
                </a:cubicBezTo>
                <a:cubicBezTo>
                  <a:pt x="515" y="74"/>
                  <a:pt x="515" y="74"/>
                  <a:pt x="515" y="74"/>
                </a:cubicBezTo>
                <a:cubicBezTo>
                  <a:pt x="518" y="76"/>
                  <a:pt x="518" y="76"/>
                  <a:pt x="518" y="76"/>
                </a:cubicBezTo>
                <a:cubicBezTo>
                  <a:pt x="521" y="73"/>
                  <a:pt x="521" y="73"/>
                  <a:pt x="521" y="73"/>
                </a:cubicBezTo>
                <a:cubicBezTo>
                  <a:pt x="522" y="75"/>
                  <a:pt x="522" y="75"/>
                  <a:pt x="522" y="75"/>
                </a:cubicBezTo>
                <a:cubicBezTo>
                  <a:pt x="527" y="72"/>
                  <a:pt x="527" y="72"/>
                  <a:pt x="527" y="72"/>
                </a:cubicBezTo>
                <a:cubicBezTo>
                  <a:pt x="532" y="71"/>
                  <a:pt x="532" y="71"/>
                  <a:pt x="532" y="71"/>
                </a:cubicBezTo>
                <a:cubicBezTo>
                  <a:pt x="533" y="71"/>
                  <a:pt x="527" y="75"/>
                  <a:pt x="534" y="69"/>
                </a:cubicBezTo>
                <a:cubicBezTo>
                  <a:pt x="535" y="70"/>
                  <a:pt x="535" y="70"/>
                  <a:pt x="535" y="70"/>
                </a:cubicBezTo>
                <a:cubicBezTo>
                  <a:pt x="538" y="65"/>
                  <a:pt x="538" y="65"/>
                  <a:pt x="538" y="65"/>
                </a:cubicBezTo>
                <a:cubicBezTo>
                  <a:pt x="545" y="65"/>
                  <a:pt x="545" y="65"/>
                  <a:pt x="545" y="65"/>
                </a:cubicBezTo>
                <a:cubicBezTo>
                  <a:pt x="546" y="64"/>
                  <a:pt x="546" y="64"/>
                  <a:pt x="546" y="64"/>
                </a:cubicBezTo>
                <a:cubicBezTo>
                  <a:pt x="541" y="67"/>
                  <a:pt x="548" y="61"/>
                  <a:pt x="540" y="62"/>
                </a:cubicBezTo>
                <a:cubicBezTo>
                  <a:pt x="544" y="61"/>
                  <a:pt x="544" y="61"/>
                  <a:pt x="544" y="61"/>
                </a:cubicBezTo>
                <a:cubicBezTo>
                  <a:pt x="545" y="62"/>
                  <a:pt x="545" y="62"/>
                  <a:pt x="545" y="62"/>
                </a:cubicBezTo>
                <a:cubicBezTo>
                  <a:pt x="548" y="60"/>
                  <a:pt x="548" y="60"/>
                  <a:pt x="548" y="60"/>
                </a:cubicBezTo>
                <a:cubicBezTo>
                  <a:pt x="551" y="62"/>
                  <a:pt x="551" y="62"/>
                  <a:pt x="551" y="62"/>
                </a:cubicBezTo>
                <a:cubicBezTo>
                  <a:pt x="555" y="60"/>
                  <a:pt x="555" y="60"/>
                  <a:pt x="555" y="60"/>
                </a:cubicBezTo>
                <a:cubicBezTo>
                  <a:pt x="561" y="59"/>
                  <a:pt x="561" y="59"/>
                  <a:pt x="561" y="59"/>
                </a:cubicBezTo>
                <a:cubicBezTo>
                  <a:pt x="562" y="60"/>
                  <a:pt x="562" y="60"/>
                  <a:pt x="562" y="60"/>
                </a:cubicBezTo>
                <a:cubicBezTo>
                  <a:pt x="568" y="57"/>
                  <a:pt x="568" y="57"/>
                  <a:pt x="568" y="57"/>
                </a:cubicBezTo>
                <a:cubicBezTo>
                  <a:pt x="568" y="56"/>
                  <a:pt x="562" y="58"/>
                  <a:pt x="570" y="57"/>
                </a:cubicBezTo>
                <a:cubicBezTo>
                  <a:pt x="571" y="53"/>
                  <a:pt x="571" y="53"/>
                  <a:pt x="571" y="53"/>
                </a:cubicBezTo>
                <a:cubicBezTo>
                  <a:pt x="580" y="52"/>
                  <a:pt x="580" y="52"/>
                  <a:pt x="580" y="52"/>
                </a:cubicBezTo>
                <a:cubicBezTo>
                  <a:pt x="582" y="50"/>
                  <a:pt x="582" y="50"/>
                  <a:pt x="582" y="50"/>
                </a:cubicBezTo>
                <a:cubicBezTo>
                  <a:pt x="586" y="50"/>
                  <a:pt x="586" y="50"/>
                  <a:pt x="586" y="50"/>
                </a:cubicBezTo>
                <a:cubicBezTo>
                  <a:pt x="589" y="46"/>
                  <a:pt x="589" y="46"/>
                  <a:pt x="589" y="46"/>
                </a:cubicBezTo>
                <a:cubicBezTo>
                  <a:pt x="595" y="44"/>
                  <a:pt x="595" y="44"/>
                  <a:pt x="595" y="44"/>
                </a:cubicBezTo>
                <a:cubicBezTo>
                  <a:pt x="598" y="40"/>
                  <a:pt x="598" y="40"/>
                  <a:pt x="598" y="40"/>
                </a:cubicBezTo>
                <a:cubicBezTo>
                  <a:pt x="605" y="36"/>
                  <a:pt x="605" y="36"/>
                  <a:pt x="605" y="36"/>
                </a:cubicBezTo>
                <a:cubicBezTo>
                  <a:pt x="607" y="38"/>
                  <a:pt x="607" y="38"/>
                  <a:pt x="607" y="38"/>
                </a:cubicBezTo>
                <a:cubicBezTo>
                  <a:pt x="610" y="38"/>
                  <a:pt x="610" y="38"/>
                  <a:pt x="610" y="38"/>
                </a:cubicBezTo>
                <a:cubicBezTo>
                  <a:pt x="613" y="35"/>
                  <a:pt x="613" y="35"/>
                  <a:pt x="613" y="35"/>
                </a:cubicBezTo>
                <a:cubicBezTo>
                  <a:pt x="621" y="34"/>
                  <a:pt x="621" y="34"/>
                  <a:pt x="621" y="34"/>
                </a:cubicBezTo>
                <a:cubicBezTo>
                  <a:pt x="619" y="32"/>
                  <a:pt x="620" y="33"/>
                  <a:pt x="626" y="31"/>
                </a:cubicBezTo>
                <a:cubicBezTo>
                  <a:pt x="622" y="28"/>
                  <a:pt x="622" y="28"/>
                  <a:pt x="622" y="28"/>
                </a:cubicBezTo>
                <a:cubicBezTo>
                  <a:pt x="618" y="28"/>
                  <a:pt x="618" y="28"/>
                  <a:pt x="618" y="28"/>
                </a:cubicBezTo>
                <a:cubicBezTo>
                  <a:pt x="622" y="27"/>
                  <a:pt x="622" y="27"/>
                  <a:pt x="622" y="27"/>
                </a:cubicBezTo>
                <a:cubicBezTo>
                  <a:pt x="627" y="29"/>
                  <a:pt x="627" y="29"/>
                  <a:pt x="627" y="29"/>
                </a:cubicBezTo>
                <a:cubicBezTo>
                  <a:pt x="628" y="30"/>
                  <a:pt x="620" y="26"/>
                  <a:pt x="628" y="32"/>
                </a:cubicBezTo>
                <a:cubicBezTo>
                  <a:pt x="633" y="30"/>
                  <a:pt x="633" y="30"/>
                  <a:pt x="633" y="30"/>
                </a:cubicBezTo>
                <a:cubicBezTo>
                  <a:pt x="633" y="27"/>
                  <a:pt x="633" y="27"/>
                  <a:pt x="633" y="27"/>
                </a:cubicBezTo>
                <a:cubicBezTo>
                  <a:pt x="638" y="27"/>
                  <a:pt x="638" y="27"/>
                  <a:pt x="638" y="27"/>
                </a:cubicBezTo>
                <a:cubicBezTo>
                  <a:pt x="639" y="23"/>
                  <a:pt x="639" y="23"/>
                  <a:pt x="639" y="23"/>
                </a:cubicBezTo>
                <a:cubicBezTo>
                  <a:pt x="640" y="25"/>
                  <a:pt x="640" y="25"/>
                  <a:pt x="640" y="25"/>
                </a:cubicBezTo>
                <a:cubicBezTo>
                  <a:pt x="640" y="24"/>
                  <a:pt x="645" y="25"/>
                  <a:pt x="646" y="20"/>
                </a:cubicBezTo>
                <a:cubicBezTo>
                  <a:pt x="644" y="19"/>
                  <a:pt x="644" y="19"/>
                  <a:pt x="644" y="19"/>
                </a:cubicBezTo>
                <a:cubicBezTo>
                  <a:pt x="649" y="17"/>
                  <a:pt x="649" y="17"/>
                  <a:pt x="649" y="17"/>
                </a:cubicBezTo>
                <a:cubicBezTo>
                  <a:pt x="654" y="19"/>
                  <a:pt x="654" y="19"/>
                  <a:pt x="654" y="19"/>
                </a:cubicBezTo>
                <a:cubicBezTo>
                  <a:pt x="657" y="15"/>
                  <a:pt x="657" y="15"/>
                  <a:pt x="657" y="15"/>
                </a:cubicBezTo>
                <a:cubicBezTo>
                  <a:pt x="656" y="14"/>
                  <a:pt x="656" y="14"/>
                  <a:pt x="656" y="14"/>
                </a:cubicBezTo>
                <a:cubicBezTo>
                  <a:pt x="649" y="11"/>
                  <a:pt x="649" y="11"/>
                  <a:pt x="649" y="11"/>
                </a:cubicBezTo>
                <a:cubicBezTo>
                  <a:pt x="644" y="11"/>
                  <a:pt x="644" y="11"/>
                  <a:pt x="644" y="11"/>
                </a:cubicBezTo>
                <a:cubicBezTo>
                  <a:pt x="641" y="10"/>
                  <a:pt x="644" y="16"/>
                  <a:pt x="640" y="11"/>
                </a:cubicBezTo>
                <a:cubicBezTo>
                  <a:pt x="644" y="8"/>
                  <a:pt x="644" y="8"/>
                  <a:pt x="644" y="8"/>
                </a:cubicBezTo>
                <a:cubicBezTo>
                  <a:pt x="663" y="5"/>
                  <a:pt x="663" y="5"/>
                  <a:pt x="663" y="5"/>
                </a:cubicBezTo>
                <a:cubicBezTo>
                  <a:pt x="664" y="3"/>
                  <a:pt x="664" y="3"/>
                  <a:pt x="664" y="3"/>
                </a:cubicBezTo>
                <a:cubicBezTo>
                  <a:pt x="663" y="2"/>
                  <a:pt x="663" y="2"/>
                  <a:pt x="663" y="2"/>
                </a:cubicBezTo>
                <a:cubicBezTo>
                  <a:pt x="667" y="4"/>
                  <a:pt x="667" y="4"/>
                  <a:pt x="667" y="4"/>
                </a:cubicBezTo>
                <a:cubicBezTo>
                  <a:pt x="667" y="5"/>
                  <a:pt x="667" y="5"/>
                  <a:pt x="667" y="5"/>
                </a:cubicBezTo>
                <a:cubicBezTo>
                  <a:pt x="668" y="6"/>
                  <a:pt x="668" y="6"/>
                  <a:pt x="668" y="6"/>
                </a:cubicBezTo>
                <a:cubicBezTo>
                  <a:pt x="671" y="5"/>
                  <a:pt x="674" y="6"/>
                  <a:pt x="676" y="5"/>
                </a:cubicBezTo>
                <a:cubicBezTo>
                  <a:pt x="677" y="8"/>
                  <a:pt x="677" y="8"/>
                  <a:pt x="677" y="8"/>
                </a:cubicBezTo>
                <a:cubicBezTo>
                  <a:pt x="676" y="10"/>
                  <a:pt x="676" y="10"/>
                  <a:pt x="676" y="10"/>
                </a:cubicBezTo>
                <a:cubicBezTo>
                  <a:pt x="678" y="13"/>
                  <a:pt x="678" y="13"/>
                  <a:pt x="678" y="13"/>
                </a:cubicBezTo>
                <a:cubicBezTo>
                  <a:pt x="679" y="12"/>
                  <a:pt x="679" y="12"/>
                  <a:pt x="679" y="12"/>
                </a:cubicBezTo>
                <a:cubicBezTo>
                  <a:pt x="678" y="14"/>
                  <a:pt x="678" y="14"/>
                  <a:pt x="678" y="14"/>
                </a:cubicBezTo>
                <a:cubicBezTo>
                  <a:pt x="671" y="15"/>
                  <a:pt x="671" y="15"/>
                  <a:pt x="671" y="15"/>
                </a:cubicBezTo>
                <a:cubicBezTo>
                  <a:pt x="668" y="19"/>
                  <a:pt x="668" y="19"/>
                  <a:pt x="668" y="19"/>
                </a:cubicBezTo>
                <a:cubicBezTo>
                  <a:pt x="674" y="20"/>
                  <a:pt x="674" y="20"/>
                  <a:pt x="674" y="20"/>
                </a:cubicBezTo>
                <a:cubicBezTo>
                  <a:pt x="677" y="17"/>
                  <a:pt x="677" y="17"/>
                  <a:pt x="677" y="17"/>
                </a:cubicBezTo>
                <a:cubicBezTo>
                  <a:pt x="702" y="19"/>
                  <a:pt x="702" y="19"/>
                  <a:pt x="702" y="19"/>
                </a:cubicBezTo>
                <a:cubicBezTo>
                  <a:pt x="704" y="16"/>
                  <a:pt x="706" y="17"/>
                  <a:pt x="708" y="18"/>
                </a:cubicBezTo>
                <a:cubicBezTo>
                  <a:pt x="708" y="20"/>
                  <a:pt x="708" y="20"/>
                  <a:pt x="708" y="20"/>
                </a:cubicBezTo>
                <a:cubicBezTo>
                  <a:pt x="706" y="19"/>
                  <a:pt x="706" y="19"/>
                  <a:pt x="706" y="19"/>
                </a:cubicBezTo>
                <a:cubicBezTo>
                  <a:pt x="705" y="20"/>
                  <a:pt x="705" y="20"/>
                  <a:pt x="705" y="20"/>
                </a:cubicBezTo>
                <a:cubicBezTo>
                  <a:pt x="702" y="20"/>
                  <a:pt x="706" y="14"/>
                  <a:pt x="705" y="23"/>
                </a:cubicBezTo>
                <a:cubicBezTo>
                  <a:pt x="702" y="23"/>
                  <a:pt x="702" y="23"/>
                  <a:pt x="702" y="23"/>
                </a:cubicBezTo>
                <a:cubicBezTo>
                  <a:pt x="702" y="27"/>
                  <a:pt x="695" y="28"/>
                  <a:pt x="690" y="27"/>
                </a:cubicBezTo>
                <a:cubicBezTo>
                  <a:pt x="688" y="27"/>
                  <a:pt x="703" y="28"/>
                  <a:pt x="685" y="28"/>
                </a:cubicBezTo>
                <a:cubicBezTo>
                  <a:pt x="684" y="28"/>
                  <a:pt x="689" y="25"/>
                  <a:pt x="683" y="29"/>
                </a:cubicBezTo>
                <a:cubicBezTo>
                  <a:pt x="683" y="30"/>
                  <a:pt x="683" y="30"/>
                  <a:pt x="683" y="30"/>
                </a:cubicBezTo>
                <a:cubicBezTo>
                  <a:pt x="685" y="28"/>
                  <a:pt x="683" y="27"/>
                  <a:pt x="687" y="32"/>
                </a:cubicBezTo>
                <a:cubicBezTo>
                  <a:pt x="687" y="32"/>
                  <a:pt x="687" y="32"/>
                  <a:pt x="687" y="32"/>
                </a:cubicBezTo>
                <a:cubicBezTo>
                  <a:pt x="688" y="33"/>
                  <a:pt x="688" y="33"/>
                  <a:pt x="688" y="33"/>
                </a:cubicBezTo>
                <a:cubicBezTo>
                  <a:pt x="690" y="32"/>
                  <a:pt x="690" y="32"/>
                  <a:pt x="690" y="32"/>
                </a:cubicBezTo>
                <a:cubicBezTo>
                  <a:pt x="692" y="29"/>
                  <a:pt x="694" y="37"/>
                  <a:pt x="694" y="29"/>
                </a:cubicBezTo>
                <a:cubicBezTo>
                  <a:pt x="702" y="29"/>
                  <a:pt x="702" y="29"/>
                  <a:pt x="702" y="29"/>
                </a:cubicBezTo>
                <a:cubicBezTo>
                  <a:pt x="707" y="27"/>
                  <a:pt x="707" y="27"/>
                  <a:pt x="707" y="27"/>
                </a:cubicBezTo>
                <a:cubicBezTo>
                  <a:pt x="705" y="32"/>
                  <a:pt x="705" y="32"/>
                  <a:pt x="705" y="32"/>
                </a:cubicBezTo>
                <a:cubicBezTo>
                  <a:pt x="699" y="32"/>
                  <a:pt x="699" y="32"/>
                  <a:pt x="699" y="32"/>
                </a:cubicBezTo>
                <a:cubicBezTo>
                  <a:pt x="698" y="33"/>
                  <a:pt x="698" y="33"/>
                  <a:pt x="698" y="33"/>
                </a:cubicBezTo>
                <a:cubicBezTo>
                  <a:pt x="697" y="32"/>
                  <a:pt x="697" y="32"/>
                  <a:pt x="697" y="32"/>
                </a:cubicBezTo>
                <a:cubicBezTo>
                  <a:pt x="694" y="37"/>
                  <a:pt x="694" y="37"/>
                  <a:pt x="694" y="37"/>
                </a:cubicBezTo>
                <a:cubicBezTo>
                  <a:pt x="682" y="43"/>
                  <a:pt x="682" y="43"/>
                  <a:pt x="682" y="43"/>
                </a:cubicBezTo>
                <a:cubicBezTo>
                  <a:pt x="682" y="44"/>
                  <a:pt x="682" y="44"/>
                  <a:pt x="682" y="44"/>
                </a:cubicBezTo>
                <a:cubicBezTo>
                  <a:pt x="685" y="41"/>
                  <a:pt x="688" y="47"/>
                  <a:pt x="690" y="42"/>
                </a:cubicBezTo>
                <a:cubicBezTo>
                  <a:pt x="696" y="40"/>
                  <a:pt x="693" y="41"/>
                  <a:pt x="699" y="43"/>
                </a:cubicBezTo>
                <a:cubicBezTo>
                  <a:pt x="700" y="40"/>
                  <a:pt x="700" y="40"/>
                  <a:pt x="700" y="40"/>
                </a:cubicBezTo>
                <a:cubicBezTo>
                  <a:pt x="702" y="41"/>
                  <a:pt x="705" y="42"/>
                  <a:pt x="706" y="38"/>
                </a:cubicBezTo>
                <a:cubicBezTo>
                  <a:pt x="708" y="38"/>
                  <a:pt x="710" y="38"/>
                  <a:pt x="711" y="37"/>
                </a:cubicBezTo>
                <a:cubicBezTo>
                  <a:pt x="712" y="41"/>
                  <a:pt x="712" y="41"/>
                  <a:pt x="712" y="41"/>
                </a:cubicBezTo>
                <a:cubicBezTo>
                  <a:pt x="718" y="39"/>
                  <a:pt x="718" y="39"/>
                  <a:pt x="718" y="39"/>
                </a:cubicBezTo>
                <a:cubicBezTo>
                  <a:pt x="722" y="41"/>
                  <a:pt x="722" y="41"/>
                  <a:pt x="722" y="41"/>
                </a:cubicBezTo>
                <a:cubicBezTo>
                  <a:pt x="724" y="41"/>
                  <a:pt x="724" y="41"/>
                  <a:pt x="724" y="41"/>
                </a:cubicBezTo>
                <a:cubicBezTo>
                  <a:pt x="727" y="36"/>
                  <a:pt x="727" y="36"/>
                  <a:pt x="727" y="36"/>
                </a:cubicBezTo>
                <a:cubicBezTo>
                  <a:pt x="728" y="38"/>
                  <a:pt x="729" y="35"/>
                  <a:pt x="730" y="37"/>
                </a:cubicBezTo>
                <a:cubicBezTo>
                  <a:pt x="729" y="34"/>
                  <a:pt x="729" y="34"/>
                  <a:pt x="729" y="34"/>
                </a:cubicBezTo>
                <a:cubicBezTo>
                  <a:pt x="730" y="35"/>
                  <a:pt x="730" y="35"/>
                  <a:pt x="730" y="35"/>
                </a:cubicBezTo>
                <a:cubicBezTo>
                  <a:pt x="734" y="33"/>
                  <a:pt x="728" y="40"/>
                  <a:pt x="733" y="33"/>
                </a:cubicBezTo>
                <a:cubicBezTo>
                  <a:pt x="728" y="30"/>
                  <a:pt x="728" y="30"/>
                  <a:pt x="728" y="30"/>
                </a:cubicBezTo>
                <a:cubicBezTo>
                  <a:pt x="724" y="31"/>
                  <a:pt x="724" y="31"/>
                  <a:pt x="724" y="31"/>
                </a:cubicBezTo>
                <a:cubicBezTo>
                  <a:pt x="724" y="29"/>
                  <a:pt x="724" y="29"/>
                  <a:pt x="724" y="29"/>
                </a:cubicBezTo>
                <a:cubicBezTo>
                  <a:pt x="724" y="27"/>
                  <a:pt x="724" y="27"/>
                  <a:pt x="724" y="27"/>
                </a:cubicBezTo>
                <a:cubicBezTo>
                  <a:pt x="722" y="26"/>
                  <a:pt x="722" y="26"/>
                  <a:pt x="722" y="26"/>
                </a:cubicBezTo>
                <a:cubicBezTo>
                  <a:pt x="721" y="25"/>
                  <a:pt x="718" y="29"/>
                  <a:pt x="718" y="24"/>
                </a:cubicBezTo>
                <a:cubicBezTo>
                  <a:pt x="718" y="24"/>
                  <a:pt x="716" y="26"/>
                  <a:pt x="719" y="23"/>
                </a:cubicBezTo>
                <a:cubicBezTo>
                  <a:pt x="724" y="26"/>
                  <a:pt x="724" y="26"/>
                  <a:pt x="724" y="26"/>
                </a:cubicBezTo>
                <a:cubicBezTo>
                  <a:pt x="726" y="26"/>
                  <a:pt x="726" y="26"/>
                  <a:pt x="726" y="26"/>
                </a:cubicBezTo>
                <a:cubicBezTo>
                  <a:pt x="726" y="24"/>
                  <a:pt x="726" y="24"/>
                  <a:pt x="726" y="24"/>
                </a:cubicBezTo>
                <a:cubicBezTo>
                  <a:pt x="724" y="22"/>
                  <a:pt x="724" y="22"/>
                  <a:pt x="724" y="22"/>
                </a:cubicBezTo>
                <a:cubicBezTo>
                  <a:pt x="718" y="22"/>
                  <a:pt x="718" y="22"/>
                  <a:pt x="718" y="22"/>
                </a:cubicBezTo>
                <a:cubicBezTo>
                  <a:pt x="715" y="25"/>
                  <a:pt x="715" y="25"/>
                  <a:pt x="715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09" y="26"/>
                  <a:pt x="709" y="26"/>
                  <a:pt x="709" y="26"/>
                </a:cubicBezTo>
                <a:cubicBezTo>
                  <a:pt x="706" y="24"/>
                  <a:pt x="706" y="24"/>
                  <a:pt x="706" y="24"/>
                </a:cubicBezTo>
                <a:cubicBezTo>
                  <a:pt x="709" y="23"/>
                  <a:pt x="709" y="23"/>
                  <a:pt x="709" y="23"/>
                </a:cubicBezTo>
                <a:cubicBezTo>
                  <a:pt x="708" y="22"/>
                  <a:pt x="710" y="28"/>
                  <a:pt x="715" y="21"/>
                </a:cubicBezTo>
                <a:cubicBezTo>
                  <a:pt x="715" y="20"/>
                  <a:pt x="715" y="20"/>
                  <a:pt x="715" y="20"/>
                </a:cubicBezTo>
                <a:cubicBezTo>
                  <a:pt x="711" y="20"/>
                  <a:pt x="711" y="20"/>
                  <a:pt x="711" y="20"/>
                </a:cubicBezTo>
                <a:cubicBezTo>
                  <a:pt x="710" y="19"/>
                  <a:pt x="710" y="19"/>
                  <a:pt x="710" y="19"/>
                </a:cubicBezTo>
                <a:cubicBezTo>
                  <a:pt x="711" y="18"/>
                  <a:pt x="711" y="18"/>
                  <a:pt x="711" y="18"/>
                </a:cubicBezTo>
                <a:cubicBezTo>
                  <a:pt x="720" y="19"/>
                  <a:pt x="720" y="19"/>
                  <a:pt x="720" y="19"/>
                </a:cubicBezTo>
                <a:cubicBezTo>
                  <a:pt x="723" y="21"/>
                  <a:pt x="721" y="16"/>
                  <a:pt x="725" y="16"/>
                </a:cubicBezTo>
                <a:cubicBezTo>
                  <a:pt x="725" y="20"/>
                  <a:pt x="725" y="20"/>
                  <a:pt x="725" y="20"/>
                </a:cubicBezTo>
                <a:cubicBezTo>
                  <a:pt x="732" y="17"/>
                  <a:pt x="732" y="17"/>
                  <a:pt x="732" y="17"/>
                </a:cubicBezTo>
                <a:cubicBezTo>
                  <a:pt x="739" y="18"/>
                  <a:pt x="739" y="18"/>
                  <a:pt x="739" y="18"/>
                </a:cubicBezTo>
                <a:cubicBezTo>
                  <a:pt x="740" y="20"/>
                  <a:pt x="740" y="20"/>
                  <a:pt x="740" y="20"/>
                </a:cubicBezTo>
                <a:cubicBezTo>
                  <a:pt x="744" y="18"/>
                  <a:pt x="744" y="18"/>
                  <a:pt x="744" y="18"/>
                </a:cubicBezTo>
                <a:cubicBezTo>
                  <a:pt x="747" y="16"/>
                  <a:pt x="747" y="16"/>
                  <a:pt x="747" y="16"/>
                </a:cubicBezTo>
                <a:cubicBezTo>
                  <a:pt x="744" y="20"/>
                  <a:pt x="744" y="20"/>
                  <a:pt x="744" y="20"/>
                </a:cubicBezTo>
                <a:cubicBezTo>
                  <a:pt x="743" y="23"/>
                  <a:pt x="743" y="23"/>
                  <a:pt x="743" y="23"/>
                </a:cubicBezTo>
                <a:cubicBezTo>
                  <a:pt x="744" y="24"/>
                  <a:pt x="744" y="24"/>
                  <a:pt x="744" y="24"/>
                </a:cubicBezTo>
                <a:cubicBezTo>
                  <a:pt x="738" y="26"/>
                  <a:pt x="738" y="26"/>
                  <a:pt x="738" y="26"/>
                </a:cubicBezTo>
                <a:cubicBezTo>
                  <a:pt x="740" y="27"/>
                  <a:pt x="740" y="27"/>
                  <a:pt x="740" y="27"/>
                </a:cubicBezTo>
                <a:cubicBezTo>
                  <a:pt x="738" y="28"/>
                  <a:pt x="738" y="28"/>
                  <a:pt x="738" y="28"/>
                </a:cubicBezTo>
                <a:cubicBezTo>
                  <a:pt x="737" y="29"/>
                  <a:pt x="749" y="24"/>
                  <a:pt x="733" y="28"/>
                </a:cubicBezTo>
                <a:cubicBezTo>
                  <a:pt x="734" y="33"/>
                  <a:pt x="734" y="33"/>
                  <a:pt x="734" y="33"/>
                </a:cubicBezTo>
                <a:cubicBezTo>
                  <a:pt x="736" y="34"/>
                  <a:pt x="736" y="34"/>
                  <a:pt x="736" y="34"/>
                </a:cubicBezTo>
                <a:cubicBezTo>
                  <a:pt x="736" y="33"/>
                  <a:pt x="737" y="35"/>
                  <a:pt x="737" y="33"/>
                </a:cubicBezTo>
                <a:cubicBezTo>
                  <a:pt x="737" y="35"/>
                  <a:pt x="737" y="35"/>
                  <a:pt x="737" y="35"/>
                </a:cubicBezTo>
                <a:cubicBezTo>
                  <a:pt x="737" y="35"/>
                  <a:pt x="737" y="35"/>
                  <a:pt x="737" y="35"/>
                </a:cubicBezTo>
                <a:cubicBezTo>
                  <a:pt x="732" y="33"/>
                  <a:pt x="735" y="38"/>
                  <a:pt x="732" y="38"/>
                </a:cubicBezTo>
                <a:cubicBezTo>
                  <a:pt x="731" y="38"/>
                  <a:pt x="731" y="38"/>
                  <a:pt x="731" y="38"/>
                </a:cubicBezTo>
                <a:cubicBezTo>
                  <a:pt x="729" y="39"/>
                  <a:pt x="729" y="39"/>
                  <a:pt x="729" y="39"/>
                </a:cubicBezTo>
                <a:cubicBezTo>
                  <a:pt x="730" y="40"/>
                  <a:pt x="730" y="40"/>
                  <a:pt x="730" y="40"/>
                </a:cubicBezTo>
                <a:cubicBezTo>
                  <a:pt x="726" y="43"/>
                  <a:pt x="726" y="43"/>
                  <a:pt x="726" y="43"/>
                </a:cubicBezTo>
                <a:cubicBezTo>
                  <a:pt x="726" y="44"/>
                  <a:pt x="726" y="44"/>
                  <a:pt x="726" y="44"/>
                </a:cubicBezTo>
                <a:cubicBezTo>
                  <a:pt x="722" y="43"/>
                  <a:pt x="722" y="43"/>
                  <a:pt x="722" y="43"/>
                </a:cubicBezTo>
                <a:cubicBezTo>
                  <a:pt x="720" y="47"/>
                  <a:pt x="720" y="47"/>
                  <a:pt x="720" y="47"/>
                </a:cubicBezTo>
                <a:cubicBezTo>
                  <a:pt x="716" y="47"/>
                  <a:pt x="716" y="47"/>
                  <a:pt x="716" y="47"/>
                </a:cubicBezTo>
                <a:cubicBezTo>
                  <a:pt x="723" y="48"/>
                  <a:pt x="723" y="48"/>
                  <a:pt x="723" y="48"/>
                </a:cubicBezTo>
                <a:cubicBezTo>
                  <a:pt x="723" y="51"/>
                  <a:pt x="723" y="51"/>
                  <a:pt x="723" y="51"/>
                </a:cubicBezTo>
                <a:cubicBezTo>
                  <a:pt x="720" y="50"/>
                  <a:pt x="720" y="50"/>
                  <a:pt x="720" y="50"/>
                </a:cubicBezTo>
                <a:cubicBezTo>
                  <a:pt x="717" y="52"/>
                  <a:pt x="734" y="49"/>
                  <a:pt x="714" y="53"/>
                </a:cubicBezTo>
                <a:cubicBezTo>
                  <a:pt x="718" y="54"/>
                  <a:pt x="718" y="54"/>
                  <a:pt x="718" y="54"/>
                </a:cubicBezTo>
                <a:cubicBezTo>
                  <a:pt x="714" y="55"/>
                  <a:pt x="714" y="55"/>
                  <a:pt x="714" y="55"/>
                </a:cubicBezTo>
                <a:cubicBezTo>
                  <a:pt x="713" y="58"/>
                  <a:pt x="721" y="52"/>
                  <a:pt x="711" y="58"/>
                </a:cubicBezTo>
                <a:cubicBezTo>
                  <a:pt x="711" y="59"/>
                  <a:pt x="717" y="58"/>
                  <a:pt x="709" y="57"/>
                </a:cubicBezTo>
                <a:cubicBezTo>
                  <a:pt x="709" y="58"/>
                  <a:pt x="713" y="55"/>
                  <a:pt x="708" y="59"/>
                </a:cubicBezTo>
                <a:cubicBezTo>
                  <a:pt x="716" y="59"/>
                  <a:pt x="716" y="59"/>
                  <a:pt x="716" y="59"/>
                </a:cubicBezTo>
                <a:cubicBezTo>
                  <a:pt x="711" y="63"/>
                  <a:pt x="711" y="63"/>
                  <a:pt x="711" y="63"/>
                </a:cubicBezTo>
                <a:cubicBezTo>
                  <a:pt x="711" y="65"/>
                  <a:pt x="711" y="65"/>
                  <a:pt x="711" y="65"/>
                </a:cubicBezTo>
                <a:cubicBezTo>
                  <a:pt x="723" y="64"/>
                  <a:pt x="723" y="64"/>
                  <a:pt x="723" y="64"/>
                </a:cubicBezTo>
                <a:cubicBezTo>
                  <a:pt x="728" y="66"/>
                  <a:pt x="728" y="66"/>
                  <a:pt x="728" y="66"/>
                </a:cubicBezTo>
                <a:cubicBezTo>
                  <a:pt x="724" y="67"/>
                  <a:pt x="724" y="67"/>
                  <a:pt x="724" y="67"/>
                </a:cubicBezTo>
                <a:cubicBezTo>
                  <a:pt x="724" y="68"/>
                  <a:pt x="725" y="69"/>
                  <a:pt x="726" y="68"/>
                </a:cubicBezTo>
                <a:cubicBezTo>
                  <a:pt x="718" y="68"/>
                  <a:pt x="718" y="68"/>
                  <a:pt x="718" y="68"/>
                </a:cubicBezTo>
                <a:cubicBezTo>
                  <a:pt x="720" y="70"/>
                  <a:pt x="720" y="70"/>
                  <a:pt x="720" y="70"/>
                </a:cubicBezTo>
                <a:cubicBezTo>
                  <a:pt x="719" y="71"/>
                  <a:pt x="719" y="71"/>
                  <a:pt x="719" y="71"/>
                </a:cubicBezTo>
                <a:cubicBezTo>
                  <a:pt x="716" y="67"/>
                  <a:pt x="716" y="67"/>
                  <a:pt x="716" y="67"/>
                </a:cubicBezTo>
                <a:cubicBezTo>
                  <a:pt x="708" y="68"/>
                  <a:pt x="708" y="68"/>
                  <a:pt x="708" y="68"/>
                </a:cubicBezTo>
                <a:cubicBezTo>
                  <a:pt x="708" y="71"/>
                  <a:pt x="708" y="71"/>
                  <a:pt x="708" y="71"/>
                </a:cubicBezTo>
                <a:cubicBezTo>
                  <a:pt x="705" y="71"/>
                  <a:pt x="705" y="71"/>
                  <a:pt x="705" y="71"/>
                </a:cubicBezTo>
                <a:cubicBezTo>
                  <a:pt x="705" y="71"/>
                  <a:pt x="703" y="70"/>
                  <a:pt x="705" y="69"/>
                </a:cubicBezTo>
                <a:cubicBezTo>
                  <a:pt x="697" y="72"/>
                  <a:pt x="697" y="72"/>
                  <a:pt x="697" y="72"/>
                </a:cubicBezTo>
                <a:cubicBezTo>
                  <a:pt x="697" y="73"/>
                  <a:pt x="697" y="73"/>
                  <a:pt x="697" y="73"/>
                </a:cubicBezTo>
                <a:cubicBezTo>
                  <a:pt x="706" y="72"/>
                  <a:pt x="691" y="78"/>
                  <a:pt x="705" y="75"/>
                </a:cubicBezTo>
                <a:cubicBezTo>
                  <a:pt x="697" y="76"/>
                  <a:pt x="697" y="76"/>
                  <a:pt x="697" y="76"/>
                </a:cubicBezTo>
                <a:cubicBezTo>
                  <a:pt x="699" y="79"/>
                  <a:pt x="699" y="79"/>
                  <a:pt x="699" y="79"/>
                </a:cubicBezTo>
                <a:cubicBezTo>
                  <a:pt x="699" y="77"/>
                  <a:pt x="698" y="78"/>
                  <a:pt x="701" y="79"/>
                </a:cubicBezTo>
                <a:cubicBezTo>
                  <a:pt x="698" y="79"/>
                  <a:pt x="698" y="79"/>
                  <a:pt x="698" y="79"/>
                </a:cubicBezTo>
                <a:cubicBezTo>
                  <a:pt x="696" y="79"/>
                  <a:pt x="696" y="79"/>
                  <a:pt x="696" y="79"/>
                </a:cubicBezTo>
                <a:cubicBezTo>
                  <a:pt x="694" y="76"/>
                  <a:pt x="706" y="81"/>
                  <a:pt x="692" y="76"/>
                </a:cubicBezTo>
                <a:cubicBezTo>
                  <a:pt x="692" y="81"/>
                  <a:pt x="692" y="81"/>
                  <a:pt x="692" y="81"/>
                </a:cubicBezTo>
                <a:cubicBezTo>
                  <a:pt x="690" y="80"/>
                  <a:pt x="690" y="80"/>
                  <a:pt x="690" y="80"/>
                </a:cubicBezTo>
                <a:cubicBezTo>
                  <a:pt x="688" y="76"/>
                  <a:pt x="688" y="76"/>
                  <a:pt x="688" y="76"/>
                </a:cubicBezTo>
                <a:cubicBezTo>
                  <a:pt x="685" y="79"/>
                  <a:pt x="707" y="79"/>
                  <a:pt x="678" y="79"/>
                </a:cubicBezTo>
                <a:cubicBezTo>
                  <a:pt x="676" y="80"/>
                  <a:pt x="679" y="82"/>
                  <a:pt x="679" y="83"/>
                </a:cubicBezTo>
                <a:cubicBezTo>
                  <a:pt x="680" y="82"/>
                  <a:pt x="681" y="84"/>
                  <a:pt x="676" y="84"/>
                </a:cubicBezTo>
                <a:cubicBezTo>
                  <a:pt x="676" y="85"/>
                  <a:pt x="676" y="85"/>
                  <a:pt x="676" y="85"/>
                </a:cubicBezTo>
                <a:cubicBezTo>
                  <a:pt x="678" y="88"/>
                  <a:pt x="681" y="87"/>
                  <a:pt x="687" y="81"/>
                </a:cubicBezTo>
                <a:cubicBezTo>
                  <a:pt x="688" y="81"/>
                  <a:pt x="688" y="81"/>
                  <a:pt x="688" y="81"/>
                </a:cubicBezTo>
                <a:cubicBezTo>
                  <a:pt x="687" y="83"/>
                  <a:pt x="687" y="83"/>
                  <a:pt x="687" y="83"/>
                </a:cubicBezTo>
                <a:cubicBezTo>
                  <a:pt x="690" y="85"/>
                  <a:pt x="690" y="85"/>
                  <a:pt x="690" y="85"/>
                </a:cubicBezTo>
                <a:cubicBezTo>
                  <a:pt x="693" y="84"/>
                  <a:pt x="693" y="84"/>
                  <a:pt x="693" y="84"/>
                </a:cubicBezTo>
                <a:cubicBezTo>
                  <a:pt x="695" y="82"/>
                  <a:pt x="695" y="82"/>
                  <a:pt x="695" y="82"/>
                </a:cubicBezTo>
                <a:cubicBezTo>
                  <a:pt x="697" y="84"/>
                  <a:pt x="697" y="84"/>
                  <a:pt x="697" y="84"/>
                </a:cubicBezTo>
                <a:cubicBezTo>
                  <a:pt x="702" y="83"/>
                  <a:pt x="702" y="83"/>
                  <a:pt x="702" y="83"/>
                </a:cubicBezTo>
                <a:cubicBezTo>
                  <a:pt x="701" y="82"/>
                  <a:pt x="701" y="87"/>
                  <a:pt x="702" y="81"/>
                </a:cubicBezTo>
                <a:cubicBezTo>
                  <a:pt x="708" y="81"/>
                  <a:pt x="708" y="81"/>
                  <a:pt x="708" y="81"/>
                </a:cubicBezTo>
                <a:cubicBezTo>
                  <a:pt x="719" y="76"/>
                  <a:pt x="719" y="76"/>
                  <a:pt x="719" y="76"/>
                </a:cubicBezTo>
                <a:cubicBezTo>
                  <a:pt x="718" y="75"/>
                  <a:pt x="716" y="83"/>
                  <a:pt x="719" y="73"/>
                </a:cubicBezTo>
                <a:cubicBezTo>
                  <a:pt x="725" y="75"/>
                  <a:pt x="725" y="75"/>
                  <a:pt x="725" y="75"/>
                </a:cubicBezTo>
                <a:cubicBezTo>
                  <a:pt x="729" y="72"/>
                  <a:pt x="729" y="72"/>
                  <a:pt x="729" y="72"/>
                </a:cubicBezTo>
                <a:cubicBezTo>
                  <a:pt x="729" y="73"/>
                  <a:pt x="729" y="73"/>
                  <a:pt x="729" y="73"/>
                </a:cubicBezTo>
                <a:cubicBezTo>
                  <a:pt x="730" y="72"/>
                  <a:pt x="730" y="72"/>
                  <a:pt x="730" y="72"/>
                </a:cubicBezTo>
                <a:cubicBezTo>
                  <a:pt x="729" y="68"/>
                  <a:pt x="729" y="68"/>
                  <a:pt x="729" y="68"/>
                </a:cubicBezTo>
                <a:cubicBezTo>
                  <a:pt x="732" y="68"/>
                  <a:pt x="732" y="68"/>
                  <a:pt x="732" y="68"/>
                </a:cubicBezTo>
                <a:cubicBezTo>
                  <a:pt x="733" y="68"/>
                  <a:pt x="733" y="68"/>
                  <a:pt x="733" y="68"/>
                </a:cubicBezTo>
                <a:cubicBezTo>
                  <a:pt x="732" y="70"/>
                  <a:pt x="732" y="70"/>
                  <a:pt x="732" y="70"/>
                </a:cubicBezTo>
                <a:cubicBezTo>
                  <a:pt x="737" y="70"/>
                  <a:pt x="725" y="72"/>
                  <a:pt x="738" y="72"/>
                </a:cubicBezTo>
                <a:cubicBezTo>
                  <a:pt x="739" y="73"/>
                  <a:pt x="739" y="73"/>
                  <a:pt x="739" y="73"/>
                </a:cubicBezTo>
                <a:cubicBezTo>
                  <a:pt x="743" y="72"/>
                  <a:pt x="743" y="72"/>
                  <a:pt x="743" y="72"/>
                </a:cubicBezTo>
                <a:cubicBezTo>
                  <a:pt x="748" y="68"/>
                  <a:pt x="748" y="68"/>
                  <a:pt x="748" y="68"/>
                </a:cubicBezTo>
                <a:cubicBezTo>
                  <a:pt x="750" y="68"/>
                  <a:pt x="750" y="68"/>
                  <a:pt x="750" y="68"/>
                </a:cubicBezTo>
                <a:cubicBezTo>
                  <a:pt x="752" y="66"/>
                  <a:pt x="752" y="66"/>
                  <a:pt x="752" y="66"/>
                </a:cubicBezTo>
                <a:cubicBezTo>
                  <a:pt x="757" y="68"/>
                  <a:pt x="757" y="68"/>
                  <a:pt x="757" y="68"/>
                </a:cubicBezTo>
                <a:cubicBezTo>
                  <a:pt x="760" y="68"/>
                  <a:pt x="760" y="68"/>
                  <a:pt x="760" y="68"/>
                </a:cubicBezTo>
                <a:cubicBezTo>
                  <a:pt x="764" y="64"/>
                  <a:pt x="764" y="64"/>
                  <a:pt x="764" y="64"/>
                </a:cubicBezTo>
                <a:cubicBezTo>
                  <a:pt x="764" y="63"/>
                  <a:pt x="764" y="63"/>
                  <a:pt x="764" y="63"/>
                </a:cubicBezTo>
                <a:cubicBezTo>
                  <a:pt x="767" y="62"/>
                  <a:pt x="767" y="62"/>
                  <a:pt x="767" y="62"/>
                </a:cubicBezTo>
                <a:cubicBezTo>
                  <a:pt x="767" y="61"/>
                  <a:pt x="770" y="67"/>
                  <a:pt x="766" y="60"/>
                </a:cubicBezTo>
                <a:cubicBezTo>
                  <a:pt x="769" y="59"/>
                  <a:pt x="769" y="59"/>
                  <a:pt x="769" y="59"/>
                </a:cubicBezTo>
                <a:cubicBezTo>
                  <a:pt x="774" y="55"/>
                  <a:pt x="774" y="55"/>
                  <a:pt x="774" y="55"/>
                </a:cubicBezTo>
                <a:cubicBezTo>
                  <a:pt x="779" y="54"/>
                  <a:pt x="779" y="54"/>
                  <a:pt x="779" y="54"/>
                </a:cubicBezTo>
                <a:cubicBezTo>
                  <a:pt x="781" y="50"/>
                  <a:pt x="781" y="50"/>
                  <a:pt x="781" y="50"/>
                </a:cubicBezTo>
                <a:cubicBezTo>
                  <a:pt x="783" y="48"/>
                  <a:pt x="782" y="51"/>
                  <a:pt x="784" y="49"/>
                </a:cubicBezTo>
                <a:cubicBezTo>
                  <a:pt x="784" y="53"/>
                  <a:pt x="784" y="53"/>
                  <a:pt x="784" y="53"/>
                </a:cubicBezTo>
                <a:cubicBezTo>
                  <a:pt x="783" y="53"/>
                  <a:pt x="786" y="49"/>
                  <a:pt x="781" y="54"/>
                </a:cubicBezTo>
                <a:cubicBezTo>
                  <a:pt x="785" y="56"/>
                  <a:pt x="785" y="56"/>
                  <a:pt x="785" y="56"/>
                </a:cubicBezTo>
                <a:cubicBezTo>
                  <a:pt x="790" y="54"/>
                  <a:pt x="790" y="54"/>
                  <a:pt x="790" y="54"/>
                </a:cubicBezTo>
                <a:cubicBezTo>
                  <a:pt x="789" y="55"/>
                  <a:pt x="789" y="55"/>
                  <a:pt x="789" y="55"/>
                </a:cubicBezTo>
                <a:cubicBezTo>
                  <a:pt x="793" y="60"/>
                  <a:pt x="793" y="60"/>
                  <a:pt x="793" y="60"/>
                </a:cubicBezTo>
                <a:cubicBezTo>
                  <a:pt x="794" y="62"/>
                  <a:pt x="798" y="56"/>
                  <a:pt x="797" y="62"/>
                </a:cubicBezTo>
                <a:cubicBezTo>
                  <a:pt x="798" y="61"/>
                  <a:pt x="798" y="61"/>
                  <a:pt x="798" y="61"/>
                </a:cubicBezTo>
                <a:cubicBezTo>
                  <a:pt x="800" y="63"/>
                  <a:pt x="800" y="63"/>
                  <a:pt x="800" y="63"/>
                </a:cubicBezTo>
                <a:cubicBezTo>
                  <a:pt x="803" y="60"/>
                  <a:pt x="803" y="60"/>
                  <a:pt x="803" y="60"/>
                </a:cubicBezTo>
                <a:cubicBezTo>
                  <a:pt x="803" y="56"/>
                  <a:pt x="803" y="56"/>
                  <a:pt x="803" y="56"/>
                </a:cubicBezTo>
                <a:cubicBezTo>
                  <a:pt x="799" y="56"/>
                  <a:pt x="799" y="56"/>
                  <a:pt x="799" y="56"/>
                </a:cubicBezTo>
                <a:cubicBezTo>
                  <a:pt x="801" y="54"/>
                  <a:pt x="801" y="54"/>
                  <a:pt x="801" y="54"/>
                </a:cubicBezTo>
                <a:cubicBezTo>
                  <a:pt x="794" y="53"/>
                  <a:pt x="794" y="53"/>
                  <a:pt x="794" y="53"/>
                </a:cubicBezTo>
                <a:cubicBezTo>
                  <a:pt x="793" y="52"/>
                  <a:pt x="793" y="52"/>
                  <a:pt x="793" y="52"/>
                </a:cubicBezTo>
                <a:cubicBezTo>
                  <a:pt x="793" y="50"/>
                  <a:pt x="793" y="50"/>
                  <a:pt x="793" y="50"/>
                </a:cubicBezTo>
                <a:cubicBezTo>
                  <a:pt x="798" y="48"/>
                  <a:pt x="798" y="48"/>
                  <a:pt x="798" y="48"/>
                </a:cubicBezTo>
                <a:cubicBezTo>
                  <a:pt x="800" y="44"/>
                  <a:pt x="800" y="44"/>
                  <a:pt x="800" y="44"/>
                </a:cubicBezTo>
                <a:cubicBezTo>
                  <a:pt x="802" y="44"/>
                  <a:pt x="802" y="44"/>
                  <a:pt x="802" y="44"/>
                </a:cubicBezTo>
                <a:cubicBezTo>
                  <a:pt x="801" y="47"/>
                  <a:pt x="801" y="47"/>
                  <a:pt x="801" y="47"/>
                </a:cubicBezTo>
                <a:cubicBezTo>
                  <a:pt x="802" y="47"/>
                  <a:pt x="802" y="47"/>
                  <a:pt x="802" y="47"/>
                </a:cubicBezTo>
                <a:cubicBezTo>
                  <a:pt x="805" y="43"/>
                  <a:pt x="805" y="43"/>
                  <a:pt x="805" y="43"/>
                </a:cubicBezTo>
                <a:cubicBezTo>
                  <a:pt x="808" y="43"/>
                  <a:pt x="808" y="43"/>
                  <a:pt x="808" y="43"/>
                </a:cubicBezTo>
                <a:cubicBezTo>
                  <a:pt x="810" y="38"/>
                  <a:pt x="780" y="61"/>
                  <a:pt x="817" y="32"/>
                </a:cubicBezTo>
                <a:cubicBezTo>
                  <a:pt x="827" y="25"/>
                  <a:pt x="827" y="25"/>
                  <a:pt x="827" y="25"/>
                </a:cubicBezTo>
                <a:cubicBezTo>
                  <a:pt x="828" y="26"/>
                  <a:pt x="828" y="26"/>
                  <a:pt x="828" y="26"/>
                </a:cubicBezTo>
                <a:cubicBezTo>
                  <a:pt x="825" y="29"/>
                  <a:pt x="825" y="29"/>
                  <a:pt x="825" y="29"/>
                </a:cubicBezTo>
                <a:cubicBezTo>
                  <a:pt x="823" y="30"/>
                  <a:pt x="823" y="30"/>
                  <a:pt x="823" y="30"/>
                </a:cubicBezTo>
                <a:cubicBezTo>
                  <a:pt x="828" y="28"/>
                  <a:pt x="820" y="34"/>
                  <a:pt x="828" y="30"/>
                </a:cubicBezTo>
                <a:cubicBezTo>
                  <a:pt x="829" y="30"/>
                  <a:pt x="830" y="29"/>
                  <a:pt x="830" y="30"/>
                </a:cubicBezTo>
                <a:cubicBezTo>
                  <a:pt x="830" y="28"/>
                  <a:pt x="830" y="28"/>
                  <a:pt x="830" y="28"/>
                </a:cubicBezTo>
                <a:cubicBezTo>
                  <a:pt x="836" y="28"/>
                  <a:pt x="836" y="28"/>
                  <a:pt x="836" y="28"/>
                </a:cubicBezTo>
                <a:cubicBezTo>
                  <a:pt x="835" y="27"/>
                  <a:pt x="835" y="27"/>
                  <a:pt x="835" y="27"/>
                </a:cubicBezTo>
                <a:cubicBezTo>
                  <a:pt x="834" y="25"/>
                  <a:pt x="834" y="25"/>
                  <a:pt x="834" y="25"/>
                </a:cubicBezTo>
                <a:cubicBezTo>
                  <a:pt x="838" y="25"/>
                  <a:pt x="831" y="22"/>
                  <a:pt x="843" y="20"/>
                </a:cubicBezTo>
                <a:cubicBezTo>
                  <a:pt x="843" y="17"/>
                  <a:pt x="843" y="17"/>
                  <a:pt x="843" y="17"/>
                </a:cubicBezTo>
                <a:cubicBezTo>
                  <a:pt x="848" y="15"/>
                  <a:pt x="848" y="15"/>
                  <a:pt x="848" y="15"/>
                </a:cubicBezTo>
                <a:cubicBezTo>
                  <a:pt x="849" y="13"/>
                  <a:pt x="849" y="13"/>
                  <a:pt x="849" y="13"/>
                </a:cubicBezTo>
                <a:cubicBezTo>
                  <a:pt x="863" y="5"/>
                  <a:pt x="863" y="5"/>
                  <a:pt x="863" y="5"/>
                </a:cubicBezTo>
                <a:cubicBezTo>
                  <a:pt x="864" y="5"/>
                  <a:pt x="864" y="5"/>
                  <a:pt x="864" y="5"/>
                </a:cubicBezTo>
                <a:cubicBezTo>
                  <a:pt x="873" y="0"/>
                  <a:pt x="873" y="0"/>
                  <a:pt x="873" y="0"/>
                </a:cubicBezTo>
                <a:cubicBezTo>
                  <a:pt x="873" y="5"/>
                  <a:pt x="873" y="5"/>
                  <a:pt x="873" y="5"/>
                </a:cubicBezTo>
                <a:lnTo>
                  <a:pt x="876" y="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762760" y="1709420"/>
            <a:ext cx="8476615" cy="38766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66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Mysterious culture: Facial Physiognomy </a:t>
            </a:r>
            <a:endParaRPr lang="zh-CN" altLang="en-US" sz="66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algn="ctr"/>
            <a:r>
              <a:rPr lang="zh-CN" altLang="en-US" sz="66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相面术</a:t>
            </a:r>
            <a:endParaRPr lang="zh-CN" altLang="en-US" sz="66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algn="ctr"/>
            <a:r>
              <a:rPr lang="en-US" altLang="zh-CN" sz="4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                              </a:t>
            </a:r>
            <a:r>
              <a:rPr lang="zh-CN" altLang="en-US" sz="4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周小乔 </a:t>
            </a:r>
            <a:endParaRPr lang="zh-CN" altLang="en-US" sz="4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17805"/>
            <a:ext cx="10515600" cy="1325563"/>
          </a:xfrm>
        </p:spPr>
        <p:txBody>
          <a:bodyPr>
            <a:normAutofit fontScale="90000"/>
          </a:bodyPr>
          <a:p>
            <a:pPr algn="ctr"/>
            <a:b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+mn-ea"/>
              </a:rPr>
            </a:br>
            <a:r>
              <a:rPr lang="en-US" altLang="zh-CN">
                <a:latin typeface="Calibri" panose="020F0502020204030204" charset="0"/>
                <a:cs typeface="Calibri" panose="020F0502020204030204" charset="0"/>
              </a:rPr>
              <a:t>Si Du</a:t>
            </a:r>
            <a:br>
              <a:rPr lang="zh-CN" altLang="en-US"/>
            </a:b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080885" y="1259840"/>
            <a:ext cx="4542155" cy="49803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62610" y="1625600"/>
            <a:ext cx="614172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cs typeface="+mn-lt"/>
              </a:rPr>
              <a:t>Si Du </a:t>
            </a:r>
            <a:r>
              <a:rPr lang="zh-CN" altLang="en-US" sz="2800">
                <a:cs typeface="+mn-lt"/>
              </a:rPr>
              <a:t>refers to the ears, eyes, mouth and nose. From the looks of these four parts. You can know whether a person is rich all his life.</a:t>
            </a:r>
            <a:endParaRPr lang="zh-CN" altLang="en-US" sz="2800">
              <a:cs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3250" y="3813810"/>
            <a:ext cx="62630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华文行楷" panose="02010800040101010101" charset="-122"/>
                <a:ea typeface="华文行楷" panose="02010800040101010101" charset="-122"/>
              </a:rPr>
              <a:t>耳为江，目为河，口为淮，鼻为济</a:t>
            </a:r>
            <a:endParaRPr lang="zh-CN" altLang="en-US" sz="2800"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7667625" y="2436813"/>
            <a:ext cx="0" cy="31750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7699375" y="2373313"/>
            <a:ext cx="0" cy="31750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7"/>
          <p:cNvSpPr/>
          <p:nvPr/>
        </p:nvSpPr>
        <p:spPr bwMode="auto">
          <a:xfrm>
            <a:off x="7667625" y="2500313"/>
            <a:ext cx="0" cy="31750"/>
          </a:xfrm>
          <a:custGeom>
            <a:avLst/>
            <a:gdLst>
              <a:gd name="T0" fmla="*/ 1 h 1"/>
              <a:gd name="T1" fmla="*/ 1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8"/>
          <p:cNvSpPr/>
          <p:nvPr/>
        </p:nvSpPr>
        <p:spPr bwMode="auto">
          <a:xfrm>
            <a:off x="7446963" y="284638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9"/>
          <p:cNvSpPr/>
          <p:nvPr/>
        </p:nvSpPr>
        <p:spPr bwMode="auto">
          <a:xfrm>
            <a:off x="7446963" y="2846388"/>
            <a:ext cx="31750" cy="0"/>
          </a:xfrm>
          <a:custGeom>
            <a:avLst/>
            <a:gdLst>
              <a:gd name="T0" fmla="*/ 1 w 1"/>
              <a:gd name="T1" fmla="*/ 0 w 1"/>
              <a:gd name="T2" fmla="*/ 0 w 1"/>
              <a:gd name="T3" fmla="*/ 0 w 1"/>
              <a:gd name="T4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0" y="0"/>
                </a:cubicBez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10"/>
          <p:cNvSpPr/>
          <p:nvPr/>
        </p:nvSpPr>
        <p:spPr bwMode="auto">
          <a:xfrm>
            <a:off x="7731125" y="1774826"/>
            <a:ext cx="0" cy="31750"/>
          </a:xfrm>
          <a:custGeom>
            <a:avLst/>
            <a:gdLst>
              <a:gd name="T0" fmla="*/ 1 h 1"/>
              <a:gd name="T1" fmla="*/ 0 h 1"/>
              <a:gd name="T2" fmla="*/ 1 h 1"/>
              <a:gd name="T3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11"/>
          <p:cNvSpPr/>
          <p:nvPr/>
        </p:nvSpPr>
        <p:spPr bwMode="auto">
          <a:xfrm>
            <a:off x="7699375" y="237331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2"/>
          <p:cNvSpPr/>
          <p:nvPr/>
        </p:nvSpPr>
        <p:spPr bwMode="auto">
          <a:xfrm>
            <a:off x="8013700" y="1460501"/>
            <a:ext cx="31750" cy="0"/>
          </a:xfrm>
          <a:custGeom>
            <a:avLst/>
            <a:gdLst>
              <a:gd name="T0" fmla="*/ 0 w 1"/>
              <a:gd name="T1" fmla="*/ 0 w 1"/>
              <a:gd name="T2" fmla="*/ 1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3"/>
          <p:cNvSpPr/>
          <p:nvPr/>
        </p:nvSpPr>
        <p:spPr bwMode="auto">
          <a:xfrm>
            <a:off x="7446963" y="2814638"/>
            <a:ext cx="0" cy="31750"/>
          </a:xfrm>
          <a:custGeom>
            <a:avLst/>
            <a:gdLst>
              <a:gd name="T0" fmla="*/ 1 h 1"/>
              <a:gd name="T1" fmla="*/ 0 h 1"/>
              <a:gd name="T2" fmla="*/ 1 h 1"/>
              <a:gd name="T3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4"/>
          <p:cNvSpPr/>
          <p:nvPr/>
        </p:nvSpPr>
        <p:spPr bwMode="auto">
          <a:xfrm>
            <a:off x="7667625" y="243681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5"/>
          <p:cNvSpPr>
            <a:spLocks noEditPoints="1"/>
          </p:cNvSpPr>
          <p:nvPr/>
        </p:nvSpPr>
        <p:spPr bwMode="auto">
          <a:xfrm>
            <a:off x="7699375" y="137160"/>
            <a:ext cx="4650740" cy="2172335"/>
          </a:xfrm>
          <a:custGeom>
            <a:avLst/>
            <a:gdLst>
              <a:gd name="T0" fmla="*/ 95 w 146"/>
              <a:gd name="T1" fmla="*/ 72 h 92"/>
              <a:gd name="T2" fmla="*/ 89 w 146"/>
              <a:gd name="T3" fmla="*/ 74 h 92"/>
              <a:gd name="T4" fmla="*/ 96 w 146"/>
              <a:gd name="T5" fmla="*/ 64 h 92"/>
              <a:gd name="T6" fmla="*/ 81 w 146"/>
              <a:gd name="T7" fmla="*/ 71 h 92"/>
              <a:gd name="T8" fmla="*/ 65 w 146"/>
              <a:gd name="T9" fmla="*/ 57 h 92"/>
              <a:gd name="T10" fmla="*/ 63 w 146"/>
              <a:gd name="T11" fmla="*/ 38 h 92"/>
              <a:gd name="T12" fmla="*/ 82 w 146"/>
              <a:gd name="T13" fmla="*/ 50 h 92"/>
              <a:gd name="T14" fmla="*/ 95 w 146"/>
              <a:gd name="T15" fmla="*/ 43 h 92"/>
              <a:gd name="T16" fmla="*/ 107 w 146"/>
              <a:gd name="T17" fmla="*/ 33 h 92"/>
              <a:gd name="T18" fmla="*/ 111 w 146"/>
              <a:gd name="T19" fmla="*/ 34 h 92"/>
              <a:gd name="T20" fmla="*/ 138 w 146"/>
              <a:gd name="T21" fmla="*/ 18 h 92"/>
              <a:gd name="T22" fmla="*/ 135 w 146"/>
              <a:gd name="T23" fmla="*/ 16 h 92"/>
              <a:gd name="T24" fmla="*/ 116 w 146"/>
              <a:gd name="T25" fmla="*/ 17 h 92"/>
              <a:gd name="T26" fmla="*/ 102 w 146"/>
              <a:gd name="T27" fmla="*/ 30 h 92"/>
              <a:gd name="T28" fmla="*/ 90 w 146"/>
              <a:gd name="T29" fmla="*/ 26 h 92"/>
              <a:gd name="T30" fmla="*/ 84 w 146"/>
              <a:gd name="T31" fmla="*/ 20 h 92"/>
              <a:gd name="T32" fmla="*/ 99 w 146"/>
              <a:gd name="T33" fmla="*/ 13 h 92"/>
              <a:gd name="T34" fmla="*/ 76 w 146"/>
              <a:gd name="T35" fmla="*/ 7 h 92"/>
              <a:gd name="T36" fmla="*/ 44 w 146"/>
              <a:gd name="T37" fmla="*/ 0 h 92"/>
              <a:gd name="T38" fmla="*/ 13 w 146"/>
              <a:gd name="T39" fmla="*/ 25 h 92"/>
              <a:gd name="T40" fmla="*/ 2 w 146"/>
              <a:gd name="T41" fmla="*/ 55 h 92"/>
              <a:gd name="T42" fmla="*/ 2 w 146"/>
              <a:gd name="T43" fmla="*/ 71 h 92"/>
              <a:gd name="T44" fmla="*/ 3 w 146"/>
              <a:gd name="T45" fmla="*/ 61 h 92"/>
              <a:gd name="T46" fmla="*/ 10 w 146"/>
              <a:gd name="T47" fmla="*/ 76 h 92"/>
              <a:gd name="T48" fmla="*/ 18 w 146"/>
              <a:gd name="T49" fmla="*/ 79 h 92"/>
              <a:gd name="T50" fmla="*/ 49 w 146"/>
              <a:gd name="T51" fmla="*/ 88 h 92"/>
              <a:gd name="T52" fmla="*/ 58 w 146"/>
              <a:gd name="T53" fmla="*/ 84 h 92"/>
              <a:gd name="T54" fmla="*/ 86 w 146"/>
              <a:gd name="T55" fmla="*/ 80 h 92"/>
              <a:gd name="T56" fmla="*/ 97 w 146"/>
              <a:gd name="T57" fmla="*/ 75 h 92"/>
              <a:gd name="T58" fmla="*/ 140 w 146"/>
              <a:gd name="T59" fmla="*/ 19 h 92"/>
              <a:gd name="T60" fmla="*/ 124 w 146"/>
              <a:gd name="T61" fmla="*/ 18 h 92"/>
              <a:gd name="T62" fmla="*/ 126 w 146"/>
              <a:gd name="T63" fmla="*/ 15 h 92"/>
              <a:gd name="T64" fmla="*/ 127 w 146"/>
              <a:gd name="T65" fmla="*/ 15 h 92"/>
              <a:gd name="T66" fmla="*/ 113 w 146"/>
              <a:gd name="T67" fmla="*/ 26 h 92"/>
              <a:gd name="T68" fmla="*/ 109 w 146"/>
              <a:gd name="T69" fmla="*/ 33 h 92"/>
              <a:gd name="T70" fmla="*/ 106 w 146"/>
              <a:gd name="T71" fmla="*/ 31 h 92"/>
              <a:gd name="T72" fmla="*/ 104 w 146"/>
              <a:gd name="T73" fmla="*/ 33 h 92"/>
              <a:gd name="T74" fmla="*/ 95 w 146"/>
              <a:gd name="T75" fmla="*/ 43 h 92"/>
              <a:gd name="T76" fmla="*/ 99 w 146"/>
              <a:gd name="T77" fmla="*/ 39 h 92"/>
              <a:gd name="T78" fmla="*/ 93 w 146"/>
              <a:gd name="T79" fmla="*/ 39 h 92"/>
              <a:gd name="T80" fmla="*/ 95 w 146"/>
              <a:gd name="T81" fmla="*/ 37 h 92"/>
              <a:gd name="T82" fmla="*/ 72 w 146"/>
              <a:gd name="T83" fmla="*/ 22 h 92"/>
              <a:gd name="T84" fmla="*/ 6 w 146"/>
              <a:gd name="T85" fmla="*/ 73 h 92"/>
              <a:gd name="T86" fmla="*/ 15 w 146"/>
              <a:gd name="T87" fmla="*/ 76 h 92"/>
              <a:gd name="T88" fmla="*/ 20 w 146"/>
              <a:gd name="T89" fmla="*/ 78 h 92"/>
              <a:gd name="T90" fmla="*/ 48 w 146"/>
              <a:gd name="T91" fmla="*/ 89 h 92"/>
              <a:gd name="T92" fmla="*/ 20 w 146"/>
              <a:gd name="T93" fmla="*/ 69 h 92"/>
              <a:gd name="T94" fmla="*/ 15 w 146"/>
              <a:gd name="T95" fmla="*/ 72 h 92"/>
              <a:gd name="T96" fmla="*/ 13 w 146"/>
              <a:gd name="T97" fmla="*/ 72 h 92"/>
              <a:gd name="T98" fmla="*/ 9 w 146"/>
              <a:gd name="T99" fmla="*/ 68 h 92"/>
              <a:gd name="T100" fmla="*/ 11 w 146"/>
              <a:gd name="T101" fmla="*/ 61 h 92"/>
              <a:gd name="T102" fmla="*/ 32 w 146"/>
              <a:gd name="T103" fmla="*/ 23 h 92"/>
              <a:gd name="T104" fmla="*/ 43 w 146"/>
              <a:gd name="T105" fmla="*/ 22 h 92"/>
              <a:gd name="T106" fmla="*/ 41 w 146"/>
              <a:gd name="T107" fmla="*/ 33 h 92"/>
              <a:gd name="T108" fmla="*/ 43 w 146"/>
              <a:gd name="T109" fmla="*/ 60 h 92"/>
              <a:gd name="T110" fmla="*/ 54 w 146"/>
              <a:gd name="T111" fmla="*/ 76 h 92"/>
              <a:gd name="T112" fmla="*/ 60 w 146"/>
              <a:gd name="T113" fmla="*/ 78 h 92"/>
              <a:gd name="T114" fmla="*/ 87 w 146"/>
              <a:gd name="T115" fmla="*/ 69 h 92"/>
              <a:gd name="T116" fmla="*/ 83 w 146"/>
              <a:gd name="T117" fmla="*/ 76 h 92"/>
              <a:gd name="T118" fmla="*/ 81 w 146"/>
              <a:gd name="T119" fmla="*/ 72 h 92"/>
              <a:gd name="T120" fmla="*/ 88 w 146"/>
              <a:gd name="T121" fmla="*/ 75 h 92"/>
              <a:gd name="T122" fmla="*/ 84 w 146"/>
              <a:gd name="T123" fmla="*/ 77 h 92"/>
              <a:gd name="T124" fmla="*/ 99 w 146"/>
              <a:gd name="T125" fmla="*/ 73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6" h="92">
                <a:moveTo>
                  <a:pt x="100" y="73"/>
                </a:moveTo>
                <a:cubicBezTo>
                  <a:pt x="99" y="72"/>
                  <a:pt x="99" y="72"/>
                  <a:pt x="99" y="72"/>
                </a:cubicBezTo>
                <a:cubicBezTo>
                  <a:pt x="99" y="72"/>
                  <a:pt x="98" y="73"/>
                  <a:pt x="98" y="73"/>
                </a:cubicBezTo>
                <a:cubicBezTo>
                  <a:pt x="98" y="72"/>
                  <a:pt x="98" y="71"/>
                  <a:pt x="99" y="71"/>
                </a:cubicBezTo>
                <a:cubicBezTo>
                  <a:pt x="99" y="71"/>
                  <a:pt x="99" y="71"/>
                  <a:pt x="99" y="71"/>
                </a:cubicBezTo>
                <a:cubicBezTo>
                  <a:pt x="99" y="70"/>
                  <a:pt x="99" y="70"/>
                  <a:pt x="99" y="70"/>
                </a:cubicBezTo>
                <a:cubicBezTo>
                  <a:pt x="98" y="71"/>
                  <a:pt x="98" y="72"/>
                  <a:pt x="98" y="72"/>
                </a:cubicBezTo>
                <a:cubicBezTo>
                  <a:pt x="97" y="71"/>
                  <a:pt x="97" y="72"/>
                  <a:pt x="97" y="71"/>
                </a:cubicBezTo>
                <a:cubicBezTo>
                  <a:pt x="96" y="72"/>
                  <a:pt x="96" y="72"/>
                  <a:pt x="96" y="72"/>
                </a:cubicBezTo>
                <a:cubicBezTo>
                  <a:pt x="96" y="72"/>
                  <a:pt x="96" y="72"/>
                  <a:pt x="96" y="72"/>
                </a:cubicBezTo>
                <a:cubicBezTo>
                  <a:pt x="96" y="72"/>
                  <a:pt x="95" y="73"/>
                  <a:pt x="95" y="73"/>
                </a:cubicBezTo>
                <a:cubicBezTo>
                  <a:pt x="94" y="75"/>
                  <a:pt x="92" y="75"/>
                  <a:pt x="90" y="77"/>
                </a:cubicBezTo>
                <a:cubicBezTo>
                  <a:pt x="90" y="76"/>
                  <a:pt x="89" y="77"/>
                  <a:pt x="89" y="76"/>
                </a:cubicBezTo>
                <a:cubicBezTo>
                  <a:pt x="90" y="76"/>
                  <a:pt x="90" y="75"/>
                  <a:pt x="90" y="75"/>
                </a:cubicBezTo>
                <a:cubicBezTo>
                  <a:pt x="91" y="75"/>
                  <a:pt x="92" y="75"/>
                  <a:pt x="92" y="74"/>
                </a:cubicBezTo>
                <a:cubicBezTo>
                  <a:pt x="93" y="74"/>
                  <a:pt x="93" y="74"/>
                  <a:pt x="93" y="74"/>
                </a:cubicBezTo>
                <a:cubicBezTo>
                  <a:pt x="93" y="73"/>
                  <a:pt x="94" y="72"/>
                  <a:pt x="95" y="72"/>
                </a:cubicBezTo>
                <a:cubicBezTo>
                  <a:pt x="95" y="72"/>
                  <a:pt x="95" y="72"/>
                  <a:pt x="95" y="72"/>
                </a:cubicBezTo>
                <a:cubicBezTo>
                  <a:pt x="95" y="71"/>
                  <a:pt x="95" y="71"/>
                  <a:pt x="96" y="70"/>
                </a:cubicBezTo>
                <a:cubicBezTo>
                  <a:pt x="96" y="70"/>
                  <a:pt x="96" y="70"/>
                  <a:pt x="96" y="70"/>
                </a:cubicBezTo>
                <a:cubicBezTo>
                  <a:pt x="96" y="69"/>
                  <a:pt x="99" y="67"/>
                  <a:pt x="98" y="67"/>
                </a:cubicBezTo>
                <a:cubicBezTo>
                  <a:pt x="98" y="67"/>
                  <a:pt x="98" y="67"/>
                  <a:pt x="97" y="67"/>
                </a:cubicBezTo>
                <a:cubicBezTo>
                  <a:pt x="97" y="67"/>
                  <a:pt x="96" y="67"/>
                  <a:pt x="97" y="67"/>
                </a:cubicBezTo>
                <a:cubicBezTo>
                  <a:pt x="97" y="67"/>
                  <a:pt x="97" y="68"/>
                  <a:pt x="97" y="68"/>
                </a:cubicBezTo>
                <a:cubicBezTo>
                  <a:pt x="97" y="68"/>
                  <a:pt x="97" y="68"/>
                  <a:pt x="96" y="68"/>
                </a:cubicBezTo>
                <a:cubicBezTo>
                  <a:pt x="96" y="69"/>
                  <a:pt x="96" y="69"/>
                  <a:pt x="96" y="69"/>
                </a:cubicBezTo>
                <a:cubicBezTo>
                  <a:pt x="96" y="69"/>
                  <a:pt x="96" y="69"/>
                  <a:pt x="96" y="69"/>
                </a:cubicBezTo>
                <a:cubicBezTo>
                  <a:pt x="95" y="69"/>
                  <a:pt x="95" y="69"/>
                  <a:pt x="95" y="69"/>
                </a:cubicBezTo>
                <a:cubicBezTo>
                  <a:pt x="95" y="69"/>
                  <a:pt x="95" y="69"/>
                  <a:pt x="95" y="69"/>
                </a:cubicBezTo>
                <a:cubicBezTo>
                  <a:pt x="95" y="69"/>
                  <a:pt x="95" y="69"/>
                  <a:pt x="95" y="69"/>
                </a:cubicBezTo>
                <a:cubicBezTo>
                  <a:pt x="95" y="69"/>
                  <a:pt x="95" y="69"/>
                  <a:pt x="95" y="69"/>
                </a:cubicBezTo>
                <a:cubicBezTo>
                  <a:pt x="95" y="69"/>
                  <a:pt x="95" y="69"/>
                  <a:pt x="95" y="69"/>
                </a:cubicBezTo>
                <a:cubicBezTo>
                  <a:pt x="94" y="70"/>
                  <a:pt x="93" y="71"/>
                  <a:pt x="92" y="73"/>
                </a:cubicBezTo>
                <a:cubicBezTo>
                  <a:pt x="91" y="73"/>
                  <a:pt x="90" y="74"/>
                  <a:pt x="89" y="74"/>
                </a:cubicBezTo>
                <a:cubicBezTo>
                  <a:pt x="90" y="73"/>
                  <a:pt x="90" y="73"/>
                  <a:pt x="90" y="73"/>
                </a:cubicBezTo>
                <a:cubicBezTo>
                  <a:pt x="89" y="72"/>
                  <a:pt x="92" y="73"/>
                  <a:pt x="92" y="72"/>
                </a:cubicBezTo>
                <a:cubicBezTo>
                  <a:pt x="92" y="72"/>
                  <a:pt x="92" y="72"/>
                  <a:pt x="92" y="72"/>
                </a:cubicBezTo>
                <a:cubicBezTo>
                  <a:pt x="93" y="71"/>
                  <a:pt x="93" y="71"/>
                  <a:pt x="93" y="71"/>
                </a:cubicBezTo>
                <a:cubicBezTo>
                  <a:pt x="93" y="69"/>
                  <a:pt x="94" y="69"/>
                  <a:pt x="95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94" y="67"/>
                  <a:pt x="94" y="66"/>
                  <a:pt x="95" y="66"/>
                </a:cubicBezTo>
                <a:cubicBezTo>
                  <a:pt x="95" y="66"/>
                  <a:pt x="95" y="66"/>
                  <a:pt x="95" y="66"/>
                </a:cubicBezTo>
                <a:cubicBezTo>
                  <a:pt x="95" y="66"/>
                  <a:pt x="95" y="66"/>
                  <a:pt x="95" y="66"/>
                </a:cubicBezTo>
                <a:cubicBezTo>
                  <a:pt x="95" y="66"/>
                  <a:pt x="95" y="66"/>
                  <a:pt x="95" y="66"/>
                </a:cubicBezTo>
                <a:cubicBezTo>
                  <a:pt x="95" y="66"/>
                  <a:pt x="95" y="66"/>
                  <a:pt x="96" y="66"/>
                </a:cubicBezTo>
                <a:cubicBezTo>
                  <a:pt x="96" y="66"/>
                  <a:pt x="96" y="66"/>
                  <a:pt x="96" y="66"/>
                </a:cubicBezTo>
                <a:cubicBezTo>
                  <a:pt x="96" y="66"/>
                  <a:pt x="96" y="66"/>
                  <a:pt x="96" y="66"/>
                </a:cubicBezTo>
                <a:cubicBezTo>
                  <a:pt x="96" y="66"/>
                  <a:pt x="96" y="66"/>
                  <a:pt x="95" y="66"/>
                </a:cubicBezTo>
                <a:cubicBezTo>
                  <a:pt x="95" y="65"/>
                  <a:pt x="95" y="67"/>
                  <a:pt x="94" y="66"/>
                </a:cubicBezTo>
                <a:cubicBezTo>
                  <a:pt x="95" y="65"/>
                  <a:pt x="95" y="64"/>
                  <a:pt x="96" y="64"/>
                </a:cubicBezTo>
                <a:cubicBezTo>
                  <a:pt x="96" y="64"/>
                  <a:pt x="96" y="64"/>
                  <a:pt x="96" y="64"/>
                </a:cubicBezTo>
                <a:cubicBezTo>
                  <a:pt x="96" y="63"/>
                  <a:pt x="96" y="63"/>
                  <a:pt x="96" y="63"/>
                </a:cubicBezTo>
                <a:cubicBezTo>
                  <a:pt x="93" y="66"/>
                  <a:pt x="93" y="66"/>
                  <a:pt x="93" y="66"/>
                </a:cubicBezTo>
                <a:cubicBezTo>
                  <a:pt x="93" y="66"/>
                  <a:pt x="93" y="66"/>
                  <a:pt x="93" y="66"/>
                </a:cubicBezTo>
                <a:cubicBezTo>
                  <a:pt x="93" y="66"/>
                  <a:pt x="93" y="66"/>
                  <a:pt x="93" y="65"/>
                </a:cubicBezTo>
                <a:cubicBezTo>
                  <a:pt x="92" y="68"/>
                  <a:pt x="92" y="68"/>
                  <a:pt x="92" y="68"/>
                </a:cubicBezTo>
                <a:cubicBezTo>
                  <a:pt x="91" y="67"/>
                  <a:pt x="91" y="68"/>
                  <a:pt x="90" y="67"/>
                </a:cubicBezTo>
                <a:cubicBezTo>
                  <a:pt x="91" y="67"/>
                  <a:pt x="91" y="67"/>
                  <a:pt x="91" y="66"/>
                </a:cubicBezTo>
                <a:cubicBezTo>
                  <a:pt x="90" y="66"/>
                  <a:pt x="91" y="67"/>
                  <a:pt x="90" y="68"/>
                </a:cubicBezTo>
                <a:cubicBezTo>
                  <a:pt x="90" y="68"/>
                  <a:pt x="90" y="68"/>
                  <a:pt x="90" y="68"/>
                </a:cubicBezTo>
                <a:cubicBezTo>
                  <a:pt x="90" y="68"/>
                  <a:pt x="90" y="68"/>
                  <a:pt x="90" y="68"/>
                </a:cubicBezTo>
                <a:cubicBezTo>
                  <a:pt x="89" y="70"/>
                  <a:pt x="89" y="68"/>
                  <a:pt x="89" y="68"/>
                </a:cubicBezTo>
                <a:cubicBezTo>
                  <a:pt x="89" y="67"/>
                  <a:pt x="89" y="67"/>
                  <a:pt x="89" y="66"/>
                </a:cubicBezTo>
                <a:cubicBezTo>
                  <a:pt x="88" y="67"/>
                  <a:pt x="88" y="67"/>
                  <a:pt x="88" y="68"/>
                </a:cubicBezTo>
                <a:cubicBezTo>
                  <a:pt x="87" y="68"/>
                  <a:pt x="87" y="68"/>
                  <a:pt x="87" y="68"/>
                </a:cubicBezTo>
                <a:cubicBezTo>
                  <a:pt x="87" y="69"/>
                  <a:pt x="87" y="69"/>
                  <a:pt x="87" y="69"/>
                </a:cubicBezTo>
                <a:cubicBezTo>
                  <a:pt x="86" y="69"/>
                  <a:pt x="85" y="70"/>
                  <a:pt x="84" y="71"/>
                </a:cubicBezTo>
                <a:cubicBezTo>
                  <a:pt x="83" y="70"/>
                  <a:pt x="82" y="72"/>
                  <a:pt x="81" y="71"/>
                </a:cubicBezTo>
                <a:cubicBezTo>
                  <a:pt x="81" y="72"/>
                  <a:pt x="81" y="72"/>
                  <a:pt x="81" y="72"/>
                </a:cubicBezTo>
                <a:cubicBezTo>
                  <a:pt x="81" y="72"/>
                  <a:pt x="81" y="72"/>
                  <a:pt x="80" y="72"/>
                </a:cubicBezTo>
                <a:cubicBezTo>
                  <a:pt x="79" y="72"/>
                  <a:pt x="81" y="72"/>
                  <a:pt x="81" y="72"/>
                </a:cubicBezTo>
                <a:cubicBezTo>
                  <a:pt x="80" y="72"/>
                  <a:pt x="79" y="73"/>
                  <a:pt x="78" y="73"/>
                </a:cubicBezTo>
                <a:cubicBezTo>
                  <a:pt x="78" y="73"/>
                  <a:pt x="78" y="73"/>
                  <a:pt x="78" y="73"/>
                </a:cubicBezTo>
                <a:cubicBezTo>
                  <a:pt x="73" y="73"/>
                  <a:pt x="67" y="74"/>
                  <a:pt x="62" y="73"/>
                </a:cubicBezTo>
                <a:cubicBezTo>
                  <a:pt x="62" y="72"/>
                  <a:pt x="61" y="71"/>
                  <a:pt x="62" y="71"/>
                </a:cubicBezTo>
                <a:cubicBezTo>
                  <a:pt x="61" y="71"/>
                  <a:pt x="62" y="72"/>
                  <a:pt x="61" y="72"/>
                </a:cubicBezTo>
                <a:cubicBezTo>
                  <a:pt x="61" y="71"/>
                  <a:pt x="61" y="71"/>
                  <a:pt x="61" y="71"/>
                </a:cubicBezTo>
                <a:cubicBezTo>
                  <a:pt x="62" y="70"/>
                  <a:pt x="65" y="72"/>
                  <a:pt x="66" y="69"/>
                </a:cubicBezTo>
                <a:cubicBezTo>
                  <a:pt x="66" y="69"/>
                  <a:pt x="66" y="69"/>
                  <a:pt x="66" y="69"/>
                </a:cubicBezTo>
                <a:cubicBezTo>
                  <a:pt x="67" y="69"/>
                  <a:pt x="67" y="67"/>
                  <a:pt x="68" y="66"/>
                </a:cubicBezTo>
                <a:cubicBezTo>
                  <a:pt x="68" y="66"/>
                  <a:pt x="68" y="66"/>
                  <a:pt x="68" y="66"/>
                </a:cubicBezTo>
                <a:cubicBezTo>
                  <a:pt x="68" y="66"/>
                  <a:pt x="68" y="66"/>
                  <a:pt x="68" y="66"/>
                </a:cubicBezTo>
                <a:cubicBezTo>
                  <a:pt x="69" y="64"/>
                  <a:pt x="69" y="64"/>
                  <a:pt x="69" y="62"/>
                </a:cubicBezTo>
                <a:cubicBezTo>
                  <a:pt x="68" y="63"/>
                  <a:pt x="69" y="61"/>
                  <a:pt x="68" y="61"/>
                </a:cubicBezTo>
                <a:cubicBezTo>
                  <a:pt x="67" y="60"/>
                  <a:pt x="67" y="57"/>
                  <a:pt x="65" y="57"/>
                </a:cubicBezTo>
                <a:cubicBezTo>
                  <a:pt x="63" y="54"/>
                  <a:pt x="59" y="53"/>
                  <a:pt x="55" y="51"/>
                </a:cubicBezTo>
                <a:cubicBezTo>
                  <a:pt x="53" y="51"/>
                  <a:pt x="52" y="50"/>
                  <a:pt x="50" y="50"/>
                </a:cubicBezTo>
                <a:cubicBezTo>
                  <a:pt x="49" y="47"/>
                  <a:pt x="48" y="43"/>
                  <a:pt x="45" y="42"/>
                </a:cubicBezTo>
                <a:cubicBezTo>
                  <a:pt x="46" y="42"/>
                  <a:pt x="47" y="43"/>
                  <a:pt x="48" y="42"/>
                </a:cubicBezTo>
                <a:cubicBezTo>
                  <a:pt x="48" y="41"/>
                  <a:pt x="50" y="41"/>
                  <a:pt x="50" y="41"/>
                </a:cubicBezTo>
                <a:cubicBezTo>
                  <a:pt x="50" y="41"/>
                  <a:pt x="50" y="41"/>
                  <a:pt x="50" y="41"/>
                </a:cubicBezTo>
                <a:cubicBezTo>
                  <a:pt x="52" y="41"/>
                  <a:pt x="53" y="39"/>
                  <a:pt x="54" y="40"/>
                </a:cubicBezTo>
                <a:cubicBezTo>
                  <a:pt x="53" y="42"/>
                  <a:pt x="53" y="44"/>
                  <a:pt x="53" y="46"/>
                </a:cubicBezTo>
                <a:cubicBezTo>
                  <a:pt x="54" y="45"/>
                  <a:pt x="54" y="44"/>
                  <a:pt x="54" y="43"/>
                </a:cubicBezTo>
                <a:cubicBezTo>
                  <a:pt x="55" y="44"/>
                  <a:pt x="53" y="46"/>
                  <a:pt x="55" y="46"/>
                </a:cubicBezTo>
                <a:cubicBezTo>
                  <a:pt x="54" y="47"/>
                  <a:pt x="54" y="47"/>
                  <a:pt x="54" y="47"/>
                </a:cubicBezTo>
                <a:cubicBezTo>
                  <a:pt x="55" y="48"/>
                  <a:pt x="56" y="46"/>
                  <a:pt x="57" y="47"/>
                </a:cubicBezTo>
                <a:cubicBezTo>
                  <a:pt x="56" y="48"/>
                  <a:pt x="56" y="48"/>
                  <a:pt x="56" y="48"/>
                </a:cubicBezTo>
                <a:cubicBezTo>
                  <a:pt x="57" y="48"/>
                  <a:pt x="57" y="47"/>
                  <a:pt x="57" y="47"/>
                </a:cubicBezTo>
                <a:cubicBezTo>
                  <a:pt x="58" y="47"/>
                  <a:pt x="58" y="47"/>
                  <a:pt x="58" y="47"/>
                </a:cubicBezTo>
                <a:cubicBezTo>
                  <a:pt x="58" y="47"/>
                  <a:pt x="58" y="47"/>
                  <a:pt x="58" y="47"/>
                </a:cubicBezTo>
                <a:cubicBezTo>
                  <a:pt x="60" y="45"/>
                  <a:pt x="61" y="41"/>
                  <a:pt x="63" y="38"/>
                </a:cubicBezTo>
                <a:cubicBezTo>
                  <a:pt x="65" y="34"/>
                  <a:pt x="69" y="31"/>
                  <a:pt x="75" y="32"/>
                </a:cubicBezTo>
                <a:cubicBezTo>
                  <a:pt x="76" y="32"/>
                  <a:pt x="77" y="32"/>
                  <a:pt x="78" y="33"/>
                </a:cubicBezTo>
                <a:cubicBezTo>
                  <a:pt x="79" y="33"/>
                  <a:pt x="80" y="34"/>
                  <a:pt x="81" y="34"/>
                </a:cubicBezTo>
                <a:cubicBezTo>
                  <a:pt x="82" y="36"/>
                  <a:pt x="83" y="39"/>
                  <a:pt x="83" y="42"/>
                </a:cubicBezTo>
                <a:cubicBezTo>
                  <a:pt x="80" y="42"/>
                  <a:pt x="78" y="42"/>
                  <a:pt x="76" y="42"/>
                </a:cubicBezTo>
                <a:cubicBezTo>
                  <a:pt x="76" y="43"/>
                  <a:pt x="76" y="43"/>
                  <a:pt x="76" y="43"/>
                </a:cubicBezTo>
                <a:cubicBezTo>
                  <a:pt x="76" y="43"/>
                  <a:pt x="76" y="43"/>
                  <a:pt x="76" y="43"/>
                </a:cubicBezTo>
                <a:cubicBezTo>
                  <a:pt x="76" y="43"/>
                  <a:pt x="76" y="43"/>
                  <a:pt x="77" y="44"/>
                </a:cubicBezTo>
                <a:cubicBezTo>
                  <a:pt x="76" y="44"/>
                  <a:pt x="76" y="44"/>
                  <a:pt x="76" y="45"/>
                </a:cubicBezTo>
                <a:cubicBezTo>
                  <a:pt x="76" y="45"/>
                  <a:pt x="76" y="45"/>
                  <a:pt x="76" y="44"/>
                </a:cubicBezTo>
                <a:cubicBezTo>
                  <a:pt x="77" y="45"/>
                  <a:pt x="77" y="45"/>
                  <a:pt x="77" y="45"/>
                </a:cubicBezTo>
                <a:cubicBezTo>
                  <a:pt x="76" y="46"/>
                  <a:pt x="77" y="46"/>
                  <a:pt x="77" y="46"/>
                </a:cubicBezTo>
                <a:cubicBezTo>
                  <a:pt x="77" y="46"/>
                  <a:pt x="78" y="47"/>
                  <a:pt x="77" y="47"/>
                </a:cubicBezTo>
                <a:cubicBezTo>
                  <a:pt x="79" y="48"/>
                  <a:pt x="79" y="48"/>
                  <a:pt x="79" y="48"/>
                </a:cubicBezTo>
                <a:cubicBezTo>
                  <a:pt x="80" y="49"/>
                  <a:pt x="81" y="48"/>
                  <a:pt x="82" y="49"/>
                </a:cubicBezTo>
                <a:cubicBezTo>
                  <a:pt x="79" y="49"/>
                  <a:pt x="79" y="49"/>
                  <a:pt x="79" y="49"/>
                </a:cubicBezTo>
                <a:cubicBezTo>
                  <a:pt x="80" y="50"/>
                  <a:pt x="81" y="50"/>
                  <a:pt x="82" y="50"/>
                </a:cubicBezTo>
                <a:cubicBezTo>
                  <a:pt x="81" y="50"/>
                  <a:pt x="80" y="50"/>
                  <a:pt x="78" y="50"/>
                </a:cubicBezTo>
                <a:cubicBezTo>
                  <a:pt x="82" y="50"/>
                  <a:pt x="86" y="51"/>
                  <a:pt x="90" y="51"/>
                </a:cubicBezTo>
                <a:cubicBezTo>
                  <a:pt x="92" y="50"/>
                  <a:pt x="94" y="50"/>
                  <a:pt x="96" y="48"/>
                </a:cubicBezTo>
                <a:cubicBezTo>
                  <a:pt x="96" y="49"/>
                  <a:pt x="96" y="49"/>
                  <a:pt x="96" y="49"/>
                </a:cubicBezTo>
                <a:cubicBezTo>
                  <a:pt x="96" y="48"/>
                  <a:pt x="96" y="48"/>
                  <a:pt x="96" y="48"/>
                </a:cubicBezTo>
                <a:cubicBezTo>
                  <a:pt x="96" y="48"/>
                  <a:pt x="96" y="48"/>
                  <a:pt x="96" y="48"/>
                </a:cubicBezTo>
                <a:cubicBezTo>
                  <a:pt x="96" y="48"/>
                  <a:pt x="96" y="47"/>
                  <a:pt x="97" y="47"/>
                </a:cubicBezTo>
                <a:cubicBezTo>
                  <a:pt x="96" y="47"/>
                  <a:pt x="96" y="47"/>
                  <a:pt x="96" y="47"/>
                </a:cubicBezTo>
                <a:cubicBezTo>
                  <a:pt x="96" y="46"/>
                  <a:pt x="96" y="46"/>
                  <a:pt x="96" y="46"/>
                </a:cubicBezTo>
                <a:cubicBezTo>
                  <a:pt x="97" y="46"/>
                  <a:pt x="97" y="46"/>
                  <a:pt x="97" y="46"/>
                </a:cubicBezTo>
                <a:cubicBezTo>
                  <a:pt x="97" y="45"/>
                  <a:pt x="96" y="45"/>
                  <a:pt x="96" y="45"/>
                </a:cubicBezTo>
                <a:cubicBezTo>
                  <a:pt x="96" y="45"/>
                  <a:pt x="96" y="45"/>
                  <a:pt x="96" y="45"/>
                </a:cubicBezTo>
                <a:cubicBezTo>
                  <a:pt x="95" y="45"/>
                  <a:pt x="95" y="45"/>
                  <a:pt x="95" y="45"/>
                </a:cubicBezTo>
                <a:cubicBezTo>
                  <a:pt x="95" y="45"/>
                  <a:pt x="96" y="44"/>
                  <a:pt x="95" y="45"/>
                </a:cubicBezTo>
                <a:cubicBezTo>
                  <a:pt x="95" y="45"/>
                  <a:pt x="95" y="45"/>
                  <a:pt x="95" y="45"/>
                </a:cubicBezTo>
                <a:cubicBezTo>
                  <a:pt x="94" y="46"/>
                  <a:pt x="94" y="46"/>
                  <a:pt x="93" y="45"/>
                </a:cubicBezTo>
                <a:cubicBezTo>
                  <a:pt x="94" y="45"/>
                  <a:pt x="95" y="44"/>
                  <a:pt x="95" y="43"/>
                </a:cubicBezTo>
                <a:cubicBezTo>
                  <a:pt x="95" y="42"/>
                  <a:pt x="97" y="43"/>
                  <a:pt x="97" y="42"/>
                </a:cubicBezTo>
                <a:cubicBezTo>
                  <a:pt x="97" y="42"/>
                  <a:pt x="97" y="42"/>
                  <a:pt x="97" y="42"/>
                </a:cubicBezTo>
                <a:cubicBezTo>
                  <a:pt x="98" y="42"/>
                  <a:pt x="98" y="42"/>
                  <a:pt x="98" y="42"/>
                </a:cubicBezTo>
                <a:cubicBezTo>
                  <a:pt x="99" y="41"/>
                  <a:pt x="100" y="40"/>
                  <a:pt x="101" y="40"/>
                </a:cubicBezTo>
                <a:cubicBezTo>
                  <a:pt x="103" y="39"/>
                  <a:pt x="103" y="39"/>
                  <a:pt x="103" y="37"/>
                </a:cubicBezTo>
                <a:cubicBezTo>
                  <a:pt x="103" y="38"/>
                  <a:pt x="103" y="38"/>
                  <a:pt x="103" y="38"/>
                </a:cubicBezTo>
                <a:cubicBezTo>
                  <a:pt x="104" y="37"/>
                  <a:pt x="103" y="37"/>
                  <a:pt x="104" y="37"/>
                </a:cubicBezTo>
                <a:cubicBezTo>
                  <a:pt x="103" y="35"/>
                  <a:pt x="105" y="34"/>
                  <a:pt x="105" y="33"/>
                </a:cubicBezTo>
                <a:cubicBezTo>
                  <a:pt x="107" y="34"/>
                  <a:pt x="104" y="34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35"/>
                  <a:pt x="105" y="35"/>
                  <a:pt x="105" y="35"/>
                </a:cubicBezTo>
                <a:cubicBezTo>
                  <a:pt x="106" y="35"/>
                  <a:pt x="106" y="35"/>
                  <a:pt x="106" y="35"/>
                </a:cubicBezTo>
                <a:cubicBezTo>
                  <a:pt x="106" y="35"/>
                  <a:pt x="106" y="35"/>
                  <a:pt x="106" y="35"/>
                </a:cubicBezTo>
                <a:cubicBezTo>
                  <a:pt x="106" y="35"/>
                  <a:pt x="106" y="35"/>
                  <a:pt x="106" y="35"/>
                </a:cubicBezTo>
                <a:cubicBezTo>
                  <a:pt x="106" y="35"/>
                  <a:pt x="106" y="35"/>
                  <a:pt x="106" y="35"/>
                </a:cubicBezTo>
                <a:cubicBezTo>
                  <a:pt x="106" y="34"/>
                  <a:pt x="106" y="34"/>
                  <a:pt x="106" y="34"/>
                </a:cubicBezTo>
                <a:cubicBezTo>
                  <a:pt x="106" y="34"/>
                  <a:pt x="106" y="33"/>
                  <a:pt x="107" y="33"/>
                </a:cubicBezTo>
                <a:cubicBezTo>
                  <a:pt x="107" y="33"/>
                  <a:pt x="107" y="33"/>
                  <a:pt x="107" y="33"/>
                </a:cubicBezTo>
                <a:cubicBezTo>
                  <a:pt x="107" y="34"/>
                  <a:pt x="107" y="34"/>
                  <a:pt x="107" y="34"/>
                </a:cubicBezTo>
                <a:cubicBezTo>
                  <a:pt x="107" y="34"/>
                  <a:pt x="107" y="34"/>
                  <a:pt x="107" y="34"/>
                </a:cubicBezTo>
                <a:cubicBezTo>
                  <a:pt x="107" y="34"/>
                  <a:pt x="107" y="34"/>
                  <a:pt x="107" y="34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07" y="35"/>
                  <a:pt x="107" y="35"/>
                  <a:pt x="107" y="35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08" y="35"/>
                  <a:pt x="108" y="35"/>
                  <a:pt x="109" y="34"/>
                </a:cubicBezTo>
                <a:cubicBezTo>
                  <a:pt x="109" y="35"/>
                  <a:pt x="109" y="35"/>
                  <a:pt x="109" y="35"/>
                </a:cubicBezTo>
                <a:cubicBezTo>
                  <a:pt x="109" y="35"/>
                  <a:pt x="108" y="36"/>
                  <a:pt x="108" y="36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108" y="37"/>
                  <a:pt x="108" y="37"/>
                  <a:pt x="108" y="37"/>
                </a:cubicBezTo>
                <a:cubicBezTo>
                  <a:pt x="108" y="36"/>
                  <a:pt x="109" y="37"/>
                  <a:pt x="109" y="36"/>
                </a:cubicBezTo>
                <a:cubicBezTo>
                  <a:pt x="109" y="35"/>
                  <a:pt x="111" y="36"/>
                  <a:pt x="111" y="34"/>
                </a:cubicBezTo>
                <a:cubicBezTo>
                  <a:pt x="114" y="31"/>
                  <a:pt x="118" y="30"/>
                  <a:pt x="121" y="27"/>
                </a:cubicBezTo>
                <a:cubicBezTo>
                  <a:pt x="121" y="27"/>
                  <a:pt x="121" y="27"/>
                  <a:pt x="121" y="27"/>
                </a:cubicBezTo>
                <a:cubicBezTo>
                  <a:pt x="127" y="23"/>
                  <a:pt x="135" y="21"/>
                  <a:pt x="143" y="23"/>
                </a:cubicBezTo>
                <a:cubicBezTo>
                  <a:pt x="143" y="22"/>
                  <a:pt x="143" y="22"/>
                  <a:pt x="143" y="22"/>
                </a:cubicBezTo>
                <a:cubicBezTo>
                  <a:pt x="143" y="22"/>
                  <a:pt x="143" y="22"/>
                  <a:pt x="144" y="22"/>
                </a:cubicBezTo>
                <a:cubicBezTo>
                  <a:pt x="143" y="22"/>
                  <a:pt x="143" y="21"/>
                  <a:pt x="142" y="21"/>
                </a:cubicBezTo>
                <a:cubicBezTo>
                  <a:pt x="143" y="21"/>
                  <a:pt x="145" y="21"/>
                  <a:pt x="146" y="21"/>
                </a:cubicBezTo>
                <a:cubicBezTo>
                  <a:pt x="145" y="21"/>
                  <a:pt x="145" y="21"/>
                  <a:pt x="145" y="21"/>
                </a:cubicBezTo>
                <a:cubicBezTo>
                  <a:pt x="144" y="21"/>
                  <a:pt x="143" y="21"/>
                  <a:pt x="143" y="20"/>
                </a:cubicBezTo>
                <a:cubicBezTo>
                  <a:pt x="143" y="20"/>
                  <a:pt x="143" y="20"/>
                  <a:pt x="143" y="20"/>
                </a:cubicBezTo>
                <a:cubicBezTo>
                  <a:pt x="143" y="20"/>
                  <a:pt x="143" y="20"/>
                  <a:pt x="143" y="19"/>
                </a:cubicBezTo>
                <a:cubicBezTo>
                  <a:pt x="143" y="20"/>
                  <a:pt x="143" y="20"/>
                  <a:pt x="143" y="20"/>
                </a:cubicBezTo>
                <a:cubicBezTo>
                  <a:pt x="142" y="20"/>
                  <a:pt x="141" y="20"/>
                  <a:pt x="141" y="20"/>
                </a:cubicBezTo>
                <a:cubicBezTo>
                  <a:pt x="140" y="20"/>
                  <a:pt x="140" y="18"/>
                  <a:pt x="140" y="19"/>
                </a:cubicBezTo>
                <a:cubicBezTo>
                  <a:pt x="140" y="19"/>
                  <a:pt x="140" y="19"/>
                  <a:pt x="140" y="19"/>
                </a:cubicBezTo>
                <a:cubicBezTo>
                  <a:pt x="140" y="18"/>
                  <a:pt x="140" y="18"/>
                  <a:pt x="140" y="18"/>
                </a:cubicBezTo>
                <a:cubicBezTo>
                  <a:pt x="139" y="17"/>
                  <a:pt x="139" y="18"/>
                  <a:pt x="138" y="18"/>
                </a:cubicBezTo>
                <a:cubicBezTo>
                  <a:pt x="138" y="18"/>
                  <a:pt x="138" y="18"/>
                  <a:pt x="138" y="18"/>
                </a:cubicBezTo>
                <a:cubicBezTo>
                  <a:pt x="138" y="18"/>
                  <a:pt x="138" y="18"/>
                  <a:pt x="138" y="18"/>
                </a:cubicBezTo>
                <a:cubicBezTo>
                  <a:pt x="138" y="17"/>
                  <a:pt x="138" y="17"/>
                  <a:pt x="138" y="16"/>
                </a:cubicBezTo>
                <a:cubicBezTo>
                  <a:pt x="139" y="17"/>
                  <a:pt x="139" y="16"/>
                  <a:pt x="140" y="17"/>
                </a:cubicBezTo>
                <a:cubicBezTo>
                  <a:pt x="140" y="16"/>
                  <a:pt x="141" y="17"/>
                  <a:pt x="141" y="16"/>
                </a:cubicBezTo>
                <a:cubicBezTo>
                  <a:pt x="140" y="16"/>
                  <a:pt x="139" y="16"/>
                  <a:pt x="138" y="16"/>
                </a:cubicBezTo>
                <a:cubicBezTo>
                  <a:pt x="138" y="16"/>
                  <a:pt x="137" y="16"/>
                  <a:pt x="137" y="16"/>
                </a:cubicBezTo>
                <a:cubicBezTo>
                  <a:pt x="137" y="16"/>
                  <a:pt x="136" y="16"/>
                  <a:pt x="136" y="16"/>
                </a:cubicBezTo>
                <a:cubicBezTo>
                  <a:pt x="136" y="16"/>
                  <a:pt x="136" y="16"/>
                  <a:pt x="136" y="16"/>
                </a:cubicBezTo>
                <a:cubicBezTo>
                  <a:pt x="136" y="16"/>
                  <a:pt x="136" y="16"/>
                  <a:pt x="136" y="16"/>
                </a:cubicBezTo>
                <a:cubicBezTo>
                  <a:pt x="136" y="16"/>
                  <a:pt x="136" y="15"/>
                  <a:pt x="136" y="15"/>
                </a:cubicBezTo>
                <a:cubicBezTo>
                  <a:pt x="136" y="15"/>
                  <a:pt x="136" y="15"/>
                  <a:pt x="136" y="15"/>
                </a:cubicBezTo>
                <a:cubicBezTo>
                  <a:pt x="135" y="15"/>
                  <a:pt x="135" y="15"/>
                  <a:pt x="135" y="15"/>
                </a:cubicBezTo>
                <a:cubicBezTo>
                  <a:pt x="136" y="16"/>
                  <a:pt x="134" y="16"/>
                  <a:pt x="136" y="17"/>
                </a:cubicBezTo>
                <a:cubicBezTo>
                  <a:pt x="135" y="17"/>
                  <a:pt x="135" y="17"/>
                  <a:pt x="134" y="17"/>
                </a:cubicBezTo>
                <a:cubicBezTo>
                  <a:pt x="134" y="17"/>
                  <a:pt x="134" y="16"/>
                  <a:pt x="135" y="16"/>
                </a:cubicBezTo>
                <a:cubicBezTo>
                  <a:pt x="135" y="16"/>
                  <a:pt x="135" y="16"/>
                  <a:pt x="135" y="16"/>
                </a:cubicBezTo>
                <a:cubicBezTo>
                  <a:pt x="134" y="16"/>
                  <a:pt x="133" y="15"/>
                  <a:pt x="132" y="15"/>
                </a:cubicBezTo>
                <a:cubicBezTo>
                  <a:pt x="133" y="14"/>
                  <a:pt x="133" y="15"/>
                  <a:pt x="133" y="14"/>
                </a:cubicBezTo>
                <a:cubicBezTo>
                  <a:pt x="133" y="14"/>
                  <a:pt x="133" y="14"/>
                  <a:pt x="133" y="14"/>
                </a:cubicBezTo>
                <a:cubicBezTo>
                  <a:pt x="132" y="14"/>
                  <a:pt x="131" y="13"/>
                  <a:pt x="130" y="14"/>
                </a:cubicBezTo>
                <a:cubicBezTo>
                  <a:pt x="130" y="14"/>
                  <a:pt x="130" y="14"/>
                  <a:pt x="130" y="14"/>
                </a:cubicBezTo>
                <a:cubicBezTo>
                  <a:pt x="130" y="14"/>
                  <a:pt x="129" y="13"/>
                  <a:pt x="129" y="14"/>
                </a:cubicBezTo>
                <a:cubicBezTo>
                  <a:pt x="128" y="13"/>
                  <a:pt x="128" y="15"/>
                  <a:pt x="126" y="14"/>
                </a:cubicBezTo>
                <a:cubicBezTo>
                  <a:pt x="125" y="15"/>
                  <a:pt x="124" y="14"/>
                  <a:pt x="122" y="15"/>
                </a:cubicBezTo>
                <a:cubicBezTo>
                  <a:pt x="123" y="15"/>
                  <a:pt x="123" y="15"/>
                  <a:pt x="123" y="15"/>
                </a:cubicBezTo>
                <a:cubicBezTo>
                  <a:pt x="122" y="16"/>
                  <a:pt x="122" y="16"/>
                  <a:pt x="122" y="16"/>
                </a:cubicBezTo>
                <a:cubicBezTo>
                  <a:pt x="122" y="15"/>
                  <a:pt x="121" y="16"/>
                  <a:pt x="121" y="15"/>
                </a:cubicBezTo>
                <a:cubicBezTo>
                  <a:pt x="121" y="15"/>
                  <a:pt x="121" y="15"/>
                  <a:pt x="121" y="15"/>
                </a:cubicBezTo>
                <a:cubicBezTo>
                  <a:pt x="121" y="15"/>
                  <a:pt x="121" y="15"/>
                  <a:pt x="121" y="15"/>
                </a:cubicBezTo>
                <a:cubicBezTo>
                  <a:pt x="121" y="15"/>
                  <a:pt x="121" y="15"/>
                  <a:pt x="121" y="16"/>
                </a:cubicBezTo>
                <a:cubicBezTo>
                  <a:pt x="121" y="16"/>
                  <a:pt x="121" y="16"/>
                  <a:pt x="121" y="16"/>
                </a:cubicBezTo>
                <a:cubicBezTo>
                  <a:pt x="120" y="16"/>
                  <a:pt x="120" y="16"/>
                  <a:pt x="120" y="15"/>
                </a:cubicBezTo>
                <a:cubicBezTo>
                  <a:pt x="118" y="16"/>
                  <a:pt x="117" y="16"/>
                  <a:pt x="116" y="17"/>
                </a:cubicBezTo>
                <a:cubicBezTo>
                  <a:pt x="113" y="18"/>
                  <a:pt x="110" y="20"/>
                  <a:pt x="108" y="22"/>
                </a:cubicBezTo>
                <a:cubicBezTo>
                  <a:pt x="106" y="23"/>
                  <a:pt x="106" y="24"/>
                  <a:pt x="105" y="24"/>
                </a:cubicBezTo>
                <a:cubicBezTo>
                  <a:pt x="105" y="25"/>
                  <a:pt x="105" y="25"/>
                  <a:pt x="105" y="25"/>
                </a:cubicBezTo>
                <a:cubicBezTo>
                  <a:pt x="104" y="26"/>
                  <a:pt x="102" y="27"/>
                  <a:pt x="101" y="28"/>
                </a:cubicBezTo>
                <a:cubicBezTo>
                  <a:pt x="101" y="29"/>
                  <a:pt x="100" y="30"/>
                  <a:pt x="100" y="31"/>
                </a:cubicBezTo>
                <a:cubicBezTo>
                  <a:pt x="100" y="30"/>
                  <a:pt x="100" y="30"/>
                  <a:pt x="100" y="30"/>
                </a:cubicBezTo>
                <a:cubicBezTo>
                  <a:pt x="100" y="30"/>
                  <a:pt x="101" y="31"/>
                  <a:pt x="101" y="31"/>
                </a:cubicBezTo>
                <a:cubicBezTo>
                  <a:pt x="101" y="31"/>
                  <a:pt x="101" y="31"/>
                  <a:pt x="101" y="31"/>
                </a:cubicBezTo>
                <a:cubicBezTo>
                  <a:pt x="101" y="30"/>
                  <a:pt x="101" y="30"/>
                  <a:pt x="101" y="30"/>
                </a:cubicBezTo>
                <a:cubicBezTo>
                  <a:pt x="101" y="30"/>
                  <a:pt x="101" y="30"/>
                  <a:pt x="101" y="30"/>
                </a:cubicBezTo>
                <a:cubicBezTo>
                  <a:pt x="101" y="30"/>
                  <a:pt x="101" y="30"/>
                  <a:pt x="101" y="30"/>
                </a:cubicBezTo>
                <a:cubicBezTo>
                  <a:pt x="101" y="30"/>
                  <a:pt x="101" y="29"/>
                  <a:pt x="101" y="29"/>
                </a:cubicBezTo>
                <a:cubicBezTo>
                  <a:pt x="101" y="29"/>
                  <a:pt x="102" y="29"/>
                  <a:pt x="102" y="30"/>
                </a:cubicBezTo>
                <a:cubicBezTo>
                  <a:pt x="102" y="30"/>
                  <a:pt x="102" y="30"/>
                  <a:pt x="101" y="30"/>
                </a:cubicBezTo>
                <a:cubicBezTo>
                  <a:pt x="102" y="31"/>
                  <a:pt x="101" y="31"/>
                  <a:pt x="101" y="32"/>
                </a:cubicBezTo>
                <a:cubicBezTo>
                  <a:pt x="101" y="32"/>
                  <a:pt x="101" y="32"/>
                  <a:pt x="101" y="32"/>
                </a:cubicBezTo>
                <a:cubicBezTo>
                  <a:pt x="102" y="32"/>
                  <a:pt x="102" y="31"/>
                  <a:pt x="102" y="30"/>
                </a:cubicBezTo>
                <a:cubicBezTo>
                  <a:pt x="103" y="30"/>
                  <a:pt x="104" y="29"/>
                  <a:pt x="105" y="29"/>
                </a:cubicBezTo>
                <a:cubicBezTo>
                  <a:pt x="104" y="30"/>
                  <a:pt x="104" y="30"/>
                  <a:pt x="104" y="30"/>
                </a:cubicBezTo>
                <a:cubicBezTo>
                  <a:pt x="104" y="30"/>
                  <a:pt x="104" y="30"/>
                  <a:pt x="104" y="30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100" y="33"/>
                  <a:pt x="101" y="33"/>
                  <a:pt x="101" y="32"/>
                </a:cubicBezTo>
                <a:cubicBezTo>
                  <a:pt x="100" y="34"/>
                  <a:pt x="100" y="34"/>
                  <a:pt x="100" y="34"/>
                </a:cubicBezTo>
                <a:cubicBezTo>
                  <a:pt x="99" y="33"/>
                  <a:pt x="100" y="33"/>
                  <a:pt x="100" y="32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00" y="32"/>
                  <a:pt x="101" y="31"/>
                  <a:pt x="100" y="31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99" y="32"/>
                  <a:pt x="100" y="31"/>
                  <a:pt x="100" y="31"/>
                </a:cubicBezTo>
                <a:cubicBezTo>
                  <a:pt x="99" y="31"/>
                  <a:pt x="99" y="31"/>
                  <a:pt x="99" y="31"/>
                </a:cubicBezTo>
                <a:cubicBezTo>
                  <a:pt x="97" y="34"/>
                  <a:pt x="93" y="36"/>
                  <a:pt x="91" y="38"/>
                </a:cubicBezTo>
                <a:cubicBezTo>
                  <a:pt x="90" y="37"/>
                  <a:pt x="91" y="35"/>
                  <a:pt x="90" y="34"/>
                </a:cubicBezTo>
                <a:cubicBezTo>
                  <a:pt x="88" y="32"/>
                  <a:pt x="86" y="30"/>
                  <a:pt x="85" y="28"/>
                </a:cubicBezTo>
                <a:cubicBezTo>
                  <a:pt x="84" y="27"/>
                  <a:pt x="82" y="27"/>
                  <a:pt x="83" y="26"/>
                </a:cubicBezTo>
                <a:cubicBezTo>
                  <a:pt x="86" y="25"/>
                  <a:pt x="88" y="26"/>
                  <a:pt x="90" y="26"/>
                </a:cubicBezTo>
                <a:cubicBezTo>
                  <a:pt x="90" y="25"/>
                  <a:pt x="91" y="25"/>
                  <a:pt x="91" y="25"/>
                </a:cubicBezTo>
                <a:cubicBezTo>
                  <a:pt x="92" y="25"/>
                  <a:pt x="92" y="26"/>
                  <a:pt x="92" y="26"/>
                </a:cubicBezTo>
                <a:cubicBezTo>
                  <a:pt x="92" y="26"/>
                  <a:pt x="93" y="26"/>
                  <a:pt x="93" y="26"/>
                </a:cubicBezTo>
                <a:cubicBezTo>
                  <a:pt x="94" y="27"/>
                  <a:pt x="94" y="26"/>
                  <a:pt x="95" y="26"/>
                </a:cubicBezTo>
                <a:cubicBezTo>
                  <a:pt x="95" y="26"/>
                  <a:pt x="96" y="26"/>
                  <a:pt x="95" y="26"/>
                </a:cubicBezTo>
                <a:cubicBezTo>
                  <a:pt x="96" y="27"/>
                  <a:pt x="96" y="27"/>
                  <a:pt x="96" y="26"/>
                </a:cubicBezTo>
                <a:cubicBezTo>
                  <a:pt x="97" y="26"/>
                  <a:pt x="97" y="27"/>
                  <a:pt x="98" y="27"/>
                </a:cubicBezTo>
                <a:cubicBezTo>
                  <a:pt x="99" y="26"/>
                  <a:pt x="97" y="26"/>
                  <a:pt x="96" y="25"/>
                </a:cubicBezTo>
                <a:cubicBezTo>
                  <a:pt x="96" y="24"/>
                  <a:pt x="96" y="24"/>
                  <a:pt x="96" y="24"/>
                </a:cubicBezTo>
                <a:cubicBezTo>
                  <a:pt x="96" y="24"/>
                  <a:pt x="96" y="24"/>
                  <a:pt x="96" y="24"/>
                </a:cubicBezTo>
                <a:cubicBezTo>
                  <a:pt x="95" y="23"/>
                  <a:pt x="94" y="23"/>
                  <a:pt x="95" y="23"/>
                </a:cubicBezTo>
                <a:cubicBezTo>
                  <a:pt x="94" y="23"/>
                  <a:pt x="93" y="22"/>
                  <a:pt x="93" y="22"/>
                </a:cubicBezTo>
                <a:cubicBezTo>
                  <a:pt x="90" y="21"/>
                  <a:pt x="88" y="22"/>
                  <a:pt x="86" y="21"/>
                </a:cubicBezTo>
                <a:cubicBezTo>
                  <a:pt x="86" y="21"/>
                  <a:pt x="85" y="21"/>
                  <a:pt x="85" y="21"/>
                </a:cubicBezTo>
                <a:cubicBezTo>
                  <a:pt x="85" y="21"/>
                  <a:pt x="85" y="20"/>
                  <a:pt x="85" y="21"/>
                </a:cubicBezTo>
                <a:cubicBezTo>
                  <a:pt x="86" y="20"/>
                  <a:pt x="84" y="20"/>
                  <a:pt x="85" y="21"/>
                </a:cubicBezTo>
                <a:cubicBezTo>
                  <a:pt x="84" y="20"/>
                  <a:pt x="84" y="20"/>
                  <a:pt x="84" y="20"/>
                </a:cubicBezTo>
                <a:cubicBezTo>
                  <a:pt x="82" y="20"/>
                  <a:pt x="80" y="19"/>
                  <a:pt x="79" y="20"/>
                </a:cubicBezTo>
                <a:cubicBezTo>
                  <a:pt x="77" y="21"/>
                  <a:pt x="75" y="21"/>
                  <a:pt x="73" y="21"/>
                </a:cubicBezTo>
                <a:cubicBezTo>
                  <a:pt x="74" y="21"/>
                  <a:pt x="74" y="21"/>
                  <a:pt x="74" y="21"/>
                </a:cubicBezTo>
                <a:cubicBezTo>
                  <a:pt x="72" y="22"/>
                  <a:pt x="71" y="22"/>
                  <a:pt x="69" y="22"/>
                </a:cubicBezTo>
                <a:cubicBezTo>
                  <a:pt x="69" y="23"/>
                  <a:pt x="69" y="23"/>
                  <a:pt x="69" y="23"/>
                </a:cubicBezTo>
                <a:cubicBezTo>
                  <a:pt x="69" y="22"/>
                  <a:pt x="69" y="24"/>
                  <a:pt x="68" y="23"/>
                </a:cubicBezTo>
                <a:cubicBezTo>
                  <a:pt x="66" y="22"/>
                  <a:pt x="68" y="21"/>
                  <a:pt x="69" y="20"/>
                </a:cubicBezTo>
                <a:cubicBezTo>
                  <a:pt x="72" y="17"/>
                  <a:pt x="77" y="12"/>
                  <a:pt x="83" y="13"/>
                </a:cubicBezTo>
                <a:cubicBezTo>
                  <a:pt x="83" y="13"/>
                  <a:pt x="83" y="13"/>
                  <a:pt x="83" y="13"/>
                </a:cubicBezTo>
                <a:cubicBezTo>
                  <a:pt x="84" y="13"/>
                  <a:pt x="88" y="13"/>
                  <a:pt x="90" y="12"/>
                </a:cubicBezTo>
                <a:cubicBezTo>
                  <a:pt x="90" y="13"/>
                  <a:pt x="92" y="12"/>
                  <a:pt x="91" y="13"/>
                </a:cubicBezTo>
                <a:cubicBezTo>
                  <a:pt x="95" y="13"/>
                  <a:pt x="95" y="13"/>
                  <a:pt x="95" y="13"/>
                </a:cubicBezTo>
                <a:cubicBezTo>
                  <a:pt x="92" y="13"/>
                  <a:pt x="92" y="13"/>
                  <a:pt x="92" y="13"/>
                </a:cubicBezTo>
                <a:cubicBezTo>
                  <a:pt x="93" y="12"/>
                  <a:pt x="96" y="13"/>
                  <a:pt x="96" y="12"/>
                </a:cubicBezTo>
                <a:cubicBezTo>
                  <a:pt x="96" y="12"/>
                  <a:pt x="96" y="13"/>
                  <a:pt x="97" y="13"/>
                </a:cubicBezTo>
                <a:cubicBezTo>
                  <a:pt x="97" y="13"/>
                  <a:pt x="98" y="13"/>
                  <a:pt x="98" y="13"/>
                </a:cubicBezTo>
                <a:cubicBezTo>
                  <a:pt x="99" y="13"/>
                  <a:pt x="99" y="13"/>
                  <a:pt x="99" y="13"/>
                </a:cubicBezTo>
                <a:cubicBezTo>
                  <a:pt x="99" y="12"/>
                  <a:pt x="100" y="13"/>
                  <a:pt x="100" y="13"/>
                </a:cubicBezTo>
                <a:cubicBezTo>
                  <a:pt x="100" y="12"/>
                  <a:pt x="100" y="12"/>
                  <a:pt x="100" y="12"/>
                </a:cubicBezTo>
                <a:cubicBezTo>
                  <a:pt x="101" y="12"/>
                  <a:pt x="102" y="13"/>
                  <a:pt x="104" y="13"/>
                </a:cubicBezTo>
                <a:cubicBezTo>
                  <a:pt x="101" y="12"/>
                  <a:pt x="99" y="11"/>
                  <a:pt x="97" y="11"/>
                </a:cubicBezTo>
                <a:cubicBezTo>
                  <a:pt x="97" y="11"/>
                  <a:pt x="97" y="11"/>
                  <a:pt x="96" y="10"/>
                </a:cubicBezTo>
                <a:cubicBezTo>
                  <a:pt x="97" y="10"/>
                  <a:pt x="97" y="10"/>
                  <a:pt x="97" y="10"/>
                </a:cubicBezTo>
                <a:cubicBezTo>
                  <a:pt x="95" y="10"/>
                  <a:pt x="95" y="10"/>
                  <a:pt x="95" y="10"/>
                </a:cubicBezTo>
                <a:cubicBezTo>
                  <a:pt x="94" y="9"/>
                  <a:pt x="93" y="10"/>
                  <a:pt x="93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8"/>
                  <a:pt x="84" y="8"/>
                  <a:pt x="82" y="8"/>
                </a:cubicBezTo>
                <a:cubicBezTo>
                  <a:pt x="81" y="7"/>
                  <a:pt x="80" y="8"/>
                  <a:pt x="80" y="7"/>
                </a:cubicBezTo>
                <a:cubicBezTo>
                  <a:pt x="80" y="7"/>
                  <a:pt x="79" y="6"/>
                  <a:pt x="79" y="7"/>
                </a:cubicBezTo>
                <a:cubicBezTo>
                  <a:pt x="78" y="7"/>
                  <a:pt x="77" y="7"/>
                  <a:pt x="77" y="7"/>
                </a:cubicBezTo>
                <a:cubicBezTo>
                  <a:pt x="77" y="7"/>
                  <a:pt x="77" y="7"/>
                  <a:pt x="77" y="7"/>
                </a:cubicBezTo>
                <a:cubicBezTo>
                  <a:pt x="77" y="7"/>
                  <a:pt x="77" y="8"/>
                  <a:pt x="77" y="8"/>
                </a:cubicBezTo>
                <a:cubicBezTo>
                  <a:pt x="76" y="8"/>
                  <a:pt x="76" y="7"/>
                  <a:pt x="76" y="7"/>
                </a:cubicBezTo>
                <a:cubicBezTo>
                  <a:pt x="76" y="7"/>
                  <a:pt x="76" y="7"/>
                  <a:pt x="76" y="7"/>
                </a:cubicBezTo>
                <a:cubicBezTo>
                  <a:pt x="76" y="7"/>
                  <a:pt x="75" y="8"/>
                  <a:pt x="75" y="7"/>
                </a:cubicBezTo>
                <a:cubicBezTo>
                  <a:pt x="74" y="8"/>
                  <a:pt x="73" y="7"/>
                  <a:pt x="73" y="8"/>
                </a:cubicBezTo>
                <a:cubicBezTo>
                  <a:pt x="71" y="7"/>
                  <a:pt x="70" y="9"/>
                  <a:pt x="69" y="8"/>
                </a:cubicBezTo>
                <a:cubicBezTo>
                  <a:pt x="68" y="9"/>
                  <a:pt x="66" y="10"/>
                  <a:pt x="66" y="10"/>
                </a:cubicBezTo>
                <a:cubicBezTo>
                  <a:pt x="64" y="10"/>
                  <a:pt x="63" y="12"/>
                  <a:pt x="61" y="12"/>
                </a:cubicBezTo>
                <a:cubicBezTo>
                  <a:pt x="61" y="12"/>
                  <a:pt x="63" y="11"/>
                  <a:pt x="63" y="10"/>
                </a:cubicBezTo>
                <a:cubicBezTo>
                  <a:pt x="62" y="11"/>
                  <a:pt x="62" y="12"/>
                  <a:pt x="61" y="12"/>
                </a:cubicBezTo>
                <a:cubicBezTo>
                  <a:pt x="60" y="12"/>
                  <a:pt x="60" y="11"/>
                  <a:pt x="60" y="11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13"/>
                  <a:pt x="60" y="13"/>
                  <a:pt x="59" y="13"/>
                </a:cubicBezTo>
                <a:cubicBezTo>
                  <a:pt x="59" y="12"/>
                  <a:pt x="59" y="11"/>
                  <a:pt x="59" y="10"/>
                </a:cubicBezTo>
                <a:cubicBezTo>
                  <a:pt x="58" y="9"/>
                  <a:pt x="58" y="6"/>
                  <a:pt x="56" y="5"/>
                </a:cubicBezTo>
                <a:cubicBezTo>
                  <a:pt x="55" y="1"/>
                  <a:pt x="52" y="2"/>
                  <a:pt x="49" y="1"/>
                </a:cubicBezTo>
                <a:cubicBezTo>
                  <a:pt x="50" y="0"/>
                  <a:pt x="50" y="0"/>
                  <a:pt x="50" y="0"/>
                </a:cubicBezTo>
                <a:cubicBezTo>
                  <a:pt x="48" y="0"/>
                  <a:pt x="46" y="0"/>
                  <a:pt x="44" y="0"/>
                </a:cubicBezTo>
                <a:cubicBezTo>
                  <a:pt x="39" y="1"/>
                  <a:pt x="35" y="1"/>
                  <a:pt x="32" y="4"/>
                </a:cubicBezTo>
                <a:cubicBezTo>
                  <a:pt x="28" y="6"/>
                  <a:pt x="28" y="10"/>
                  <a:pt x="28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5"/>
                  <a:pt x="26" y="15"/>
                  <a:pt x="25" y="15"/>
                </a:cubicBezTo>
                <a:cubicBezTo>
                  <a:pt x="23" y="16"/>
                  <a:pt x="20" y="16"/>
                  <a:pt x="18" y="18"/>
                </a:cubicBezTo>
                <a:cubicBezTo>
                  <a:pt x="16" y="18"/>
                  <a:pt x="16" y="21"/>
                  <a:pt x="14" y="20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21"/>
                  <a:pt x="15" y="22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23"/>
                  <a:pt x="15" y="22"/>
                  <a:pt x="15" y="22"/>
                </a:cubicBezTo>
                <a:cubicBezTo>
                  <a:pt x="14" y="22"/>
                  <a:pt x="14" y="24"/>
                  <a:pt x="14" y="25"/>
                </a:cubicBezTo>
                <a:cubicBezTo>
                  <a:pt x="13" y="25"/>
                  <a:pt x="13" y="24"/>
                  <a:pt x="13" y="25"/>
                </a:cubicBezTo>
                <a:cubicBezTo>
                  <a:pt x="13" y="25"/>
                  <a:pt x="12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6"/>
                  <a:pt x="13" y="27"/>
                  <a:pt x="12" y="27"/>
                </a:cubicBezTo>
                <a:cubicBezTo>
                  <a:pt x="13" y="27"/>
                  <a:pt x="12" y="27"/>
                  <a:pt x="12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13" y="29"/>
                  <a:pt x="13" y="29"/>
                  <a:pt x="13" y="29"/>
                </a:cubicBezTo>
                <a:cubicBezTo>
                  <a:pt x="12" y="29"/>
                  <a:pt x="12" y="29"/>
                  <a:pt x="12" y="28"/>
                </a:cubicBezTo>
                <a:cubicBezTo>
                  <a:pt x="12" y="31"/>
                  <a:pt x="12" y="31"/>
                  <a:pt x="12" y="31"/>
                </a:cubicBezTo>
                <a:cubicBezTo>
                  <a:pt x="14" y="33"/>
                  <a:pt x="14" y="36"/>
                  <a:pt x="17" y="38"/>
                </a:cubicBezTo>
                <a:cubicBezTo>
                  <a:pt x="15" y="38"/>
                  <a:pt x="13" y="39"/>
                  <a:pt x="11" y="40"/>
                </a:cubicBezTo>
                <a:cubicBezTo>
                  <a:pt x="11" y="41"/>
                  <a:pt x="11" y="41"/>
                  <a:pt x="11" y="41"/>
                </a:cubicBezTo>
                <a:cubicBezTo>
                  <a:pt x="4" y="43"/>
                  <a:pt x="6" y="51"/>
                  <a:pt x="3" y="56"/>
                </a:cubicBezTo>
                <a:cubicBezTo>
                  <a:pt x="3" y="55"/>
                  <a:pt x="3" y="55"/>
                  <a:pt x="3" y="55"/>
                </a:cubicBezTo>
                <a:cubicBezTo>
                  <a:pt x="3" y="55"/>
                  <a:pt x="3" y="55"/>
                  <a:pt x="2" y="55"/>
                </a:cubicBezTo>
                <a:cubicBezTo>
                  <a:pt x="2" y="57"/>
                  <a:pt x="2" y="59"/>
                  <a:pt x="2" y="60"/>
                </a:cubicBezTo>
                <a:cubicBezTo>
                  <a:pt x="2" y="62"/>
                  <a:pt x="2" y="63"/>
                  <a:pt x="2" y="65"/>
                </a:cubicBezTo>
                <a:cubicBezTo>
                  <a:pt x="2" y="65"/>
                  <a:pt x="2" y="64"/>
                  <a:pt x="2" y="64"/>
                </a:cubicBezTo>
                <a:cubicBezTo>
                  <a:pt x="2" y="64"/>
                  <a:pt x="2" y="64"/>
                  <a:pt x="2" y="64"/>
                </a:cubicBezTo>
                <a:cubicBezTo>
                  <a:pt x="2" y="66"/>
                  <a:pt x="2" y="66"/>
                  <a:pt x="2" y="66"/>
                </a:cubicBezTo>
                <a:cubicBezTo>
                  <a:pt x="1" y="65"/>
                  <a:pt x="1" y="63"/>
                  <a:pt x="1" y="61"/>
                </a:cubicBezTo>
                <a:cubicBezTo>
                  <a:pt x="1" y="61"/>
                  <a:pt x="1" y="61"/>
                  <a:pt x="1" y="61"/>
                </a:cubicBezTo>
                <a:cubicBezTo>
                  <a:pt x="1" y="53"/>
                  <a:pt x="2" y="45"/>
                  <a:pt x="9" y="39"/>
                </a:cubicBezTo>
                <a:cubicBezTo>
                  <a:pt x="10" y="39"/>
                  <a:pt x="12" y="38"/>
                  <a:pt x="12" y="37"/>
                </a:cubicBezTo>
                <a:cubicBezTo>
                  <a:pt x="7" y="38"/>
                  <a:pt x="5" y="42"/>
                  <a:pt x="3" y="45"/>
                </a:cubicBezTo>
                <a:cubicBezTo>
                  <a:pt x="2" y="48"/>
                  <a:pt x="1" y="51"/>
                  <a:pt x="1" y="53"/>
                </a:cubicBezTo>
                <a:cubicBezTo>
                  <a:pt x="0" y="53"/>
                  <a:pt x="1" y="53"/>
                  <a:pt x="0" y="53"/>
                </a:cubicBezTo>
                <a:cubicBezTo>
                  <a:pt x="1" y="53"/>
                  <a:pt x="1" y="53"/>
                  <a:pt x="1" y="53"/>
                </a:cubicBezTo>
                <a:cubicBezTo>
                  <a:pt x="0" y="58"/>
                  <a:pt x="0" y="62"/>
                  <a:pt x="0" y="66"/>
                </a:cubicBezTo>
                <a:cubicBezTo>
                  <a:pt x="1" y="66"/>
                  <a:pt x="2" y="67"/>
                  <a:pt x="1" y="67"/>
                </a:cubicBezTo>
                <a:cubicBezTo>
                  <a:pt x="2" y="68"/>
                  <a:pt x="0" y="68"/>
                  <a:pt x="1" y="69"/>
                </a:cubicBezTo>
                <a:cubicBezTo>
                  <a:pt x="1" y="69"/>
                  <a:pt x="2" y="70"/>
                  <a:pt x="2" y="71"/>
                </a:cubicBezTo>
                <a:cubicBezTo>
                  <a:pt x="2" y="71"/>
                  <a:pt x="2" y="71"/>
                  <a:pt x="2" y="71"/>
                </a:cubicBezTo>
                <a:cubicBezTo>
                  <a:pt x="3" y="72"/>
                  <a:pt x="3" y="75"/>
                  <a:pt x="5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4" y="77"/>
                  <a:pt x="6" y="78"/>
                  <a:pt x="5" y="78"/>
                </a:cubicBezTo>
                <a:cubicBezTo>
                  <a:pt x="7" y="78"/>
                  <a:pt x="6" y="78"/>
                  <a:pt x="7" y="79"/>
                </a:cubicBezTo>
                <a:cubicBezTo>
                  <a:pt x="6" y="78"/>
                  <a:pt x="6" y="77"/>
                  <a:pt x="5" y="77"/>
                </a:cubicBezTo>
                <a:cubicBezTo>
                  <a:pt x="6" y="77"/>
                  <a:pt x="6" y="77"/>
                  <a:pt x="6" y="77"/>
                </a:cubicBezTo>
                <a:cubicBezTo>
                  <a:pt x="5" y="75"/>
                  <a:pt x="4" y="74"/>
                  <a:pt x="4" y="73"/>
                </a:cubicBezTo>
                <a:cubicBezTo>
                  <a:pt x="4" y="73"/>
                  <a:pt x="4" y="73"/>
                  <a:pt x="4" y="73"/>
                </a:cubicBezTo>
                <a:cubicBezTo>
                  <a:pt x="2" y="71"/>
                  <a:pt x="3" y="68"/>
                  <a:pt x="2" y="65"/>
                </a:cubicBezTo>
                <a:cubicBezTo>
                  <a:pt x="3" y="67"/>
                  <a:pt x="3" y="67"/>
                  <a:pt x="3" y="67"/>
                </a:cubicBezTo>
                <a:cubicBezTo>
                  <a:pt x="2" y="65"/>
                  <a:pt x="2" y="63"/>
                  <a:pt x="2" y="61"/>
                </a:cubicBezTo>
                <a:cubicBezTo>
                  <a:pt x="2" y="60"/>
                  <a:pt x="2" y="60"/>
                  <a:pt x="2" y="60"/>
                </a:cubicBezTo>
                <a:cubicBezTo>
                  <a:pt x="2" y="60"/>
                  <a:pt x="2" y="60"/>
                  <a:pt x="2" y="60"/>
                </a:cubicBezTo>
                <a:cubicBezTo>
                  <a:pt x="3" y="60"/>
                  <a:pt x="3" y="61"/>
                  <a:pt x="3" y="61"/>
                </a:cubicBezTo>
                <a:cubicBezTo>
                  <a:pt x="3" y="61"/>
                  <a:pt x="2" y="60"/>
                  <a:pt x="3" y="59"/>
                </a:cubicBezTo>
                <a:cubicBezTo>
                  <a:pt x="3" y="60"/>
                  <a:pt x="3" y="60"/>
                  <a:pt x="3" y="61"/>
                </a:cubicBezTo>
                <a:cubicBezTo>
                  <a:pt x="4" y="63"/>
                  <a:pt x="3" y="67"/>
                  <a:pt x="4" y="67"/>
                </a:cubicBezTo>
                <a:cubicBezTo>
                  <a:pt x="4" y="68"/>
                  <a:pt x="4" y="68"/>
                  <a:pt x="4" y="68"/>
                </a:cubicBezTo>
                <a:cubicBezTo>
                  <a:pt x="4" y="68"/>
                  <a:pt x="5" y="68"/>
                  <a:pt x="5" y="68"/>
                </a:cubicBezTo>
                <a:cubicBezTo>
                  <a:pt x="5" y="69"/>
                  <a:pt x="5" y="69"/>
                  <a:pt x="4" y="69"/>
                </a:cubicBezTo>
                <a:cubicBezTo>
                  <a:pt x="5" y="69"/>
                  <a:pt x="5" y="69"/>
                  <a:pt x="5" y="69"/>
                </a:cubicBezTo>
                <a:cubicBezTo>
                  <a:pt x="5" y="69"/>
                  <a:pt x="5" y="69"/>
                  <a:pt x="5" y="69"/>
                </a:cubicBezTo>
                <a:cubicBezTo>
                  <a:pt x="4" y="69"/>
                  <a:pt x="4" y="69"/>
                  <a:pt x="4" y="69"/>
                </a:cubicBezTo>
                <a:cubicBezTo>
                  <a:pt x="5" y="69"/>
                  <a:pt x="5" y="70"/>
                  <a:pt x="5" y="70"/>
                </a:cubicBezTo>
                <a:cubicBezTo>
                  <a:pt x="6" y="71"/>
                  <a:pt x="5" y="72"/>
                  <a:pt x="6" y="72"/>
                </a:cubicBezTo>
                <a:cubicBezTo>
                  <a:pt x="6" y="72"/>
                  <a:pt x="6" y="72"/>
                  <a:pt x="6" y="72"/>
                </a:cubicBezTo>
                <a:cubicBezTo>
                  <a:pt x="7" y="74"/>
                  <a:pt x="7" y="74"/>
                  <a:pt x="7" y="74"/>
                </a:cubicBezTo>
                <a:cubicBezTo>
                  <a:pt x="7" y="73"/>
                  <a:pt x="7" y="73"/>
                  <a:pt x="7" y="73"/>
                </a:cubicBezTo>
                <a:cubicBezTo>
                  <a:pt x="7" y="74"/>
                  <a:pt x="8" y="74"/>
                  <a:pt x="8" y="74"/>
                </a:cubicBezTo>
                <a:cubicBezTo>
                  <a:pt x="8" y="74"/>
                  <a:pt x="8" y="74"/>
                  <a:pt x="8" y="74"/>
                </a:cubicBezTo>
                <a:cubicBezTo>
                  <a:pt x="9" y="75"/>
                  <a:pt x="9" y="75"/>
                  <a:pt x="9" y="75"/>
                </a:cubicBezTo>
                <a:cubicBezTo>
                  <a:pt x="9" y="75"/>
                  <a:pt x="9" y="75"/>
                  <a:pt x="9" y="75"/>
                </a:cubicBezTo>
                <a:cubicBezTo>
                  <a:pt x="10" y="76"/>
                  <a:pt x="10" y="76"/>
                  <a:pt x="10" y="76"/>
                </a:cubicBezTo>
                <a:cubicBezTo>
                  <a:pt x="10" y="76"/>
                  <a:pt x="9" y="76"/>
                  <a:pt x="9" y="76"/>
                </a:cubicBezTo>
                <a:cubicBezTo>
                  <a:pt x="9" y="77"/>
                  <a:pt x="10" y="76"/>
                  <a:pt x="10" y="77"/>
                </a:cubicBezTo>
                <a:cubicBezTo>
                  <a:pt x="12" y="78"/>
                  <a:pt x="12" y="78"/>
                  <a:pt x="12" y="78"/>
                </a:cubicBezTo>
                <a:cubicBezTo>
                  <a:pt x="12" y="78"/>
                  <a:pt x="12" y="78"/>
                  <a:pt x="12" y="78"/>
                </a:cubicBezTo>
                <a:cubicBezTo>
                  <a:pt x="12" y="78"/>
                  <a:pt x="12" y="78"/>
                  <a:pt x="12" y="78"/>
                </a:cubicBezTo>
                <a:cubicBezTo>
                  <a:pt x="12" y="78"/>
                  <a:pt x="12" y="78"/>
                  <a:pt x="12" y="79"/>
                </a:cubicBezTo>
                <a:cubicBezTo>
                  <a:pt x="12" y="78"/>
                  <a:pt x="12" y="78"/>
                  <a:pt x="12" y="78"/>
                </a:cubicBezTo>
                <a:cubicBezTo>
                  <a:pt x="13" y="79"/>
                  <a:pt x="13" y="79"/>
                  <a:pt x="13" y="79"/>
                </a:cubicBezTo>
                <a:cubicBezTo>
                  <a:pt x="13" y="79"/>
                  <a:pt x="13" y="79"/>
                  <a:pt x="13" y="79"/>
                </a:cubicBezTo>
                <a:cubicBezTo>
                  <a:pt x="12" y="78"/>
                  <a:pt x="11" y="78"/>
                  <a:pt x="11" y="77"/>
                </a:cubicBezTo>
                <a:cubicBezTo>
                  <a:pt x="11" y="77"/>
                  <a:pt x="11" y="77"/>
                  <a:pt x="11" y="77"/>
                </a:cubicBezTo>
                <a:cubicBezTo>
                  <a:pt x="12" y="77"/>
                  <a:pt x="14" y="79"/>
                  <a:pt x="16" y="79"/>
                </a:cubicBezTo>
                <a:cubicBezTo>
                  <a:pt x="15" y="78"/>
                  <a:pt x="15" y="78"/>
                  <a:pt x="15" y="78"/>
                </a:cubicBezTo>
                <a:cubicBezTo>
                  <a:pt x="16" y="78"/>
                  <a:pt x="18" y="78"/>
                  <a:pt x="19" y="79"/>
                </a:cubicBezTo>
                <a:cubicBezTo>
                  <a:pt x="19" y="78"/>
                  <a:pt x="19" y="78"/>
                  <a:pt x="19" y="78"/>
                </a:cubicBezTo>
                <a:cubicBezTo>
                  <a:pt x="20" y="78"/>
                  <a:pt x="21" y="78"/>
                  <a:pt x="20" y="79"/>
                </a:cubicBezTo>
                <a:cubicBezTo>
                  <a:pt x="20" y="79"/>
                  <a:pt x="19" y="79"/>
                  <a:pt x="18" y="79"/>
                </a:cubicBezTo>
                <a:cubicBezTo>
                  <a:pt x="18" y="79"/>
                  <a:pt x="18" y="79"/>
                  <a:pt x="18" y="79"/>
                </a:cubicBezTo>
                <a:cubicBezTo>
                  <a:pt x="18" y="79"/>
                  <a:pt x="17" y="79"/>
                  <a:pt x="17" y="79"/>
                </a:cubicBezTo>
                <a:cubicBezTo>
                  <a:pt x="17" y="80"/>
                  <a:pt x="17" y="80"/>
                  <a:pt x="17" y="80"/>
                </a:cubicBezTo>
                <a:cubicBezTo>
                  <a:pt x="19" y="79"/>
                  <a:pt x="19" y="79"/>
                  <a:pt x="21" y="80"/>
                </a:cubicBezTo>
                <a:cubicBezTo>
                  <a:pt x="21" y="80"/>
                  <a:pt x="21" y="80"/>
                  <a:pt x="21" y="80"/>
                </a:cubicBezTo>
                <a:cubicBezTo>
                  <a:pt x="21" y="80"/>
                  <a:pt x="21" y="80"/>
                  <a:pt x="20" y="80"/>
                </a:cubicBezTo>
                <a:cubicBezTo>
                  <a:pt x="22" y="80"/>
                  <a:pt x="22" y="82"/>
                  <a:pt x="23" y="83"/>
                </a:cubicBezTo>
                <a:cubicBezTo>
                  <a:pt x="28" y="88"/>
                  <a:pt x="34" y="91"/>
                  <a:pt x="41" y="91"/>
                </a:cubicBezTo>
                <a:cubicBezTo>
                  <a:pt x="41" y="90"/>
                  <a:pt x="42" y="90"/>
                  <a:pt x="42" y="90"/>
                </a:cubicBezTo>
                <a:cubicBezTo>
                  <a:pt x="41" y="91"/>
                  <a:pt x="41" y="91"/>
                  <a:pt x="41" y="91"/>
                </a:cubicBezTo>
                <a:cubicBezTo>
                  <a:pt x="42" y="92"/>
                  <a:pt x="42" y="90"/>
                  <a:pt x="43" y="90"/>
                </a:cubicBezTo>
                <a:cubicBezTo>
                  <a:pt x="43" y="90"/>
                  <a:pt x="44" y="90"/>
                  <a:pt x="44" y="90"/>
                </a:cubicBezTo>
                <a:cubicBezTo>
                  <a:pt x="44" y="91"/>
                  <a:pt x="43" y="90"/>
                  <a:pt x="43" y="91"/>
                </a:cubicBezTo>
                <a:cubicBezTo>
                  <a:pt x="44" y="91"/>
                  <a:pt x="44" y="91"/>
                  <a:pt x="44" y="91"/>
                </a:cubicBezTo>
                <a:cubicBezTo>
                  <a:pt x="44" y="91"/>
                  <a:pt x="44" y="91"/>
                  <a:pt x="44" y="91"/>
                </a:cubicBezTo>
                <a:cubicBezTo>
                  <a:pt x="45" y="90"/>
                  <a:pt x="47" y="90"/>
                  <a:pt x="48" y="90"/>
                </a:cubicBezTo>
                <a:cubicBezTo>
                  <a:pt x="48" y="89"/>
                  <a:pt x="49" y="89"/>
                  <a:pt x="49" y="88"/>
                </a:cubicBezTo>
                <a:cubicBezTo>
                  <a:pt x="50" y="88"/>
                  <a:pt x="50" y="88"/>
                  <a:pt x="50" y="88"/>
                </a:cubicBezTo>
                <a:cubicBezTo>
                  <a:pt x="51" y="87"/>
                  <a:pt x="51" y="90"/>
                  <a:pt x="51" y="88"/>
                </a:cubicBezTo>
                <a:cubicBezTo>
                  <a:pt x="51" y="88"/>
                  <a:pt x="51" y="88"/>
                  <a:pt x="51" y="88"/>
                </a:cubicBezTo>
                <a:cubicBezTo>
                  <a:pt x="52" y="88"/>
                  <a:pt x="52" y="88"/>
                  <a:pt x="52" y="88"/>
                </a:cubicBezTo>
                <a:cubicBezTo>
                  <a:pt x="52" y="88"/>
                  <a:pt x="52" y="88"/>
                  <a:pt x="52" y="89"/>
                </a:cubicBezTo>
                <a:cubicBezTo>
                  <a:pt x="51" y="88"/>
                  <a:pt x="51" y="88"/>
                  <a:pt x="51" y="88"/>
                </a:cubicBezTo>
                <a:cubicBezTo>
                  <a:pt x="52" y="89"/>
                  <a:pt x="52" y="89"/>
                  <a:pt x="52" y="89"/>
                </a:cubicBezTo>
                <a:cubicBezTo>
                  <a:pt x="54" y="87"/>
                  <a:pt x="54" y="87"/>
                  <a:pt x="54" y="87"/>
                </a:cubicBezTo>
                <a:cubicBezTo>
                  <a:pt x="54" y="88"/>
                  <a:pt x="54" y="88"/>
                  <a:pt x="54" y="88"/>
                </a:cubicBezTo>
                <a:cubicBezTo>
                  <a:pt x="54" y="87"/>
                  <a:pt x="55" y="87"/>
                  <a:pt x="55" y="87"/>
                </a:cubicBezTo>
                <a:cubicBezTo>
                  <a:pt x="55" y="86"/>
                  <a:pt x="55" y="86"/>
                  <a:pt x="55" y="86"/>
                </a:cubicBezTo>
                <a:cubicBezTo>
                  <a:pt x="56" y="86"/>
                  <a:pt x="55" y="85"/>
                  <a:pt x="56" y="85"/>
                </a:cubicBezTo>
                <a:cubicBezTo>
                  <a:pt x="56" y="86"/>
                  <a:pt x="56" y="86"/>
                  <a:pt x="56" y="86"/>
                </a:cubicBezTo>
                <a:cubicBezTo>
                  <a:pt x="56" y="85"/>
                  <a:pt x="57" y="86"/>
                  <a:pt x="57" y="86"/>
                </a:cubicBezTo>
                <a:cubicBezTo>
                  <a:pt x="57" y="85"/>
                  <a:pt x="57" y="85"/>
                  <a:pt x="57" y="85"/>
                </a:cubicBezTo>
                <a:cubicBezTo>
                  <a:pt x="57" y="85"/>
                  <a:pt x="57" y="85"/>
                  <a:pt x="57" y="85"/>
                </a:cubicBezTo>
                <a:cubicBezTo>
                  <a:pt x="57" y="85"/>
                  <a:pt x="58" y="84"/>
                  <a:pt x="58" y="84"/>
                </a:cubicBezTo>
                <a:cubicBezTo>
                  <a:pt x="58" y="83"/>
                  <a:pt x="58" y="83"/>
                  <a:pt x="59" y="82"/>
                </a:cubicBezTo>
                <a:cubicBezTo>
                  <a:pt x="59" y="83"/>
                  <a:pt x="59" y="83"/>
                  <a:pt x="59" y="83"/>
                </a:cubicBezTo>
                <a:cubicBezTo>
                  <a:pt x="59" y="82"/>
                  <a:pt x="60" y="82"/>
                  <a:pt x="60" y="81"/>
                </a:cubicBezTo>
                <a:cubicBezTo>
                  <a:pt x="60" y="81"/>
                  <a:pt x="59" y="82"/>
                  <a:pt x="59" y="81"/>
                </a:cubicBezTo>
                <a:cubicBezTo>
                  <a:pt x="59" y="82"/>
                  <a:pt x="59" y="82"/>
                  <a:pt x="59" y="82"/>
                </a:cubicBezTo>
                <a:cubicBezTo>
                  <a:pt x="59" y="82"/>
                  <a:pt x="59" y="82"/>
                  <a:pt x="58" y="83"/>
                </a:cubicBezTo>
                <a:cubicBezTo>
                  <a:pt x="57" y="82"/>
                  <a:pt x="58" y="81"/>
                  <a:pt x="58" y="81"/>
                </a:cubicBezTo>
                <a:cubicBezTo>
                  <a:pt x="58" y="81"/>
                  <a:pt x="58" y="83"/>
                  <a:pt x="57" y="82"/>
                </a:cubicBezTo>
                <a:cubicBezTo>
                  <a:pt x="57" y="81"/>
                  <a:pt x="58" y="80"/>
                  <a:pt x="59" y="79"/>
                </a:cubicBezTo>
                <a:cubicBezTo>
                  <a:pt x="59" y="79"/>
                  <a:pt x="59" y="79"/>
                  <a:pt x="59" y="79"/>
                </a:cubicBezTo>
                <a:cubicBezTo>
                  <a:pt x="59" y="79"/>
                  <a:pt x="60" y="79"/>
                  <a:pt x="60" y="79"/>
                </a:cubicBezTo>
                <a:cubicBezTo>
                  <a:pt x="59" y="80"/>
                  <a:pt x="59" y="80"/>
                  <a:pt x="59" y="80"/>
                </a:cubicBezTo>
                <a:cubicBezTo>
                  <a:pt x="59" y="80"/>
                  <a:pt x="59" y="80"/>
                  <a:pt x="59" y="80"/>
                </a:cubicBezTo>
                <a:cubicBezTo>
                  <a:pt x="59" y="80"/>
                  <a:pt x="59" y="80"/>
                  <a:pt x="59" y="80"/>
                </a:cubicBezTo>
                <a:cubicBezTo>
                  <a:pt x="59" y="80"/>
                  <a:pt x="60" y="80"/>
                  <a:pt x="60" y="80"/>
                </a:cubicBezTo>
                <a:cubicBezTo>
                  <a:pt x="65" y="81"/>
                  <a:pt x="70" y="81"/>
                  <a:pt x="76" y="82"/>
                </a:cubicBezTo>
                <a:cubicBezTo>
                  <a:pt x="79" y="81"/>
                  <a:pt x="84" y="81"/>
                  <a:pt x="86" y="80"/>
                </a:cubicBezTo>
                <a:cubicBezTo>
                  <a:pt x="86" y="80"/>
                  <a:pt x="86" y="80"/>
                  <a:pt x="86" y="80"/>
                </a:cubicBezTo>
                <a:cubicBezTo>
                  <a:pt x="87" y="79"/>
                  <a:pt x="87" y="79"/>
                  <a:pt x="87" y="79"/>
                </a:cubicBezTo>
                <a:cubicBezTo>
                  <a:pt x="86" y="78"/>
                  <a:pt x="86" y="78"/>
                  <a:pt x="86" y="78"/>
                </a:cubicBezTo>
                <a:cubicBezTo>
                  <a:pt x="86" y="78"/>
                  <a:pt x="87" y="78"/>
                  <a:pt x="87" y="78"/>
                </a:cubicBezTo>
                <a:cubicBezTo>
                  <a:pt x="87" y="79"/>
                  <a:pt x="88" y="79"/>
                  <a:pt x="88" y="79"/>
                </a:cubicBezTo>
                <a:cubicBezTo>
                  <a:pt x="88" y="79"/>
                  <a:pt x="88" y="79"/>
                  <a:pt x="88" y="79"/>
                </a:cubicBezTo>
                <a:cubicBezTo>
                  <a:pt x="87" y="79"/>
                  <a:pt x="88" y="78"/>
                  <a:pt x="87" y="78"/>
                </a:cubicBezTo>
                <a:cubicBezTo>
                  <a:pt x="88" y="78"/>
                  <a:pt x="88" y="77"/>
                  <a:pt x="89" y="78"/>
                </a:cubicBezTo>
                <a:cubicBezTo>
                  <a:pt x="89" y="78"/>
                  <a:pt x="89" y="78"/>
                  <a:pt x="89" y="78"/>
                </a:cubicBezTo>
                <a:cubicBezTo>
                  <a:pt x="89" y="78"/>
                  <a:pt x="89" y="78"/>
                  <a:pt x="89" y="78"/>
                </a:cubicBezTo>
                <a:cubicBezTo>
                  <a:pt x="89" y="78"/>
                  <a:pt x="89" y="78"/>
                  <a:pt x="89" y="78"/>
                </a:cubicBezTo>
                <a:cubicBezTo>
                  <a:pt x="90" y="79"/>
                  <a:pt x="90" y="79"/>
                  <a:pt x="90" y="79"/>
                </a:cubicBezTo>
                <a:cubicBezTo>
                  <a:pt x="91" y="78"/>
                  <a:pt x="91" y="78"/>
                  <a:pt x="91" y="78"/>
                </a:cubicBezTo>
                <a:cubicBezTo>
                  <a:pt x="91" y="78"/>
                  <a:pt x="91" y="78"/>
                  <a:pt x="91" y="78"/>
                </a:cubicBezTo>
                <a:cubicBezTo>
                  <a:pt x="91" y="78"/>
                  <a:pt x="91" y="78"/>
                  <a:pt x="92" y="78"/>
                </a:cubicBezTo>
                <a:cubicBezTo>
                  <a:pt x="94" y="78"/>
                  <a:pt x="96" y="76"/>
                  <a:pt x="97" y="75"/>
                </a:cubicBezTo>
                <a:cubicBezTo>
                  <a:pt x="97" y="75"/>
                  <a:pt x="97" y="75"/>
                  <a:pt x="97" y="75"/>
                </a:cubicBezTo>
                <a:cubicBezTo>
                  <a:pt x="98" y="74"/>
                  <a:pt x="98" y="74"/>
                  <a:pt x="99" y="74"/>
                </a:cubicBezTo>
                <a:cubicBezTo>
                  <a:pt x="99" y="73"/>
                  <a:pt x="99" y="73"/>
                  <a:pt x="99" y="73"/>
                </a:cubicBezTo>
                <a:cubicBezTo>
                  <a:pt x="99" y="73"/>
                  <a:pt x="100" y="73"/>
                  <a:pt x="100" y="72"/>
                </a:cubicBezTo>
                <a:cubicBezTo>
                  <a:pt x="100" y="72"/>
                  <a:pt x="100" y="73"/>
                  <a:pt x="100" y="73"/>
                </a:cubicBezTo>
                <a:close/>
                <a:moveTo>
                  <a:pt x="91" y="68"/>
                </a:moveTo>
                <a:cubicBezTo>
                  <a:pt x="91" y="69"/>
                  <a:pt x="91" y="69"/>
                  <a:pt x="91" y="69"/>
                </a:cubicBezTo>
                <a:cubicBezTo>
                  <a:pt x="91" y="68"/>
                  <a:pt x="91" y="68"/>
                  <a:pt x="91" y="68"/>
                </a:cubicBezTo>
                <a:cubicBezTo>
                  <a:pt x="90" y="70"/>
                  <a:pt x="90" y="70"/>
                  <a:pt x="90" y="70"/>
                </a:cubicBezTo>
                <a:cubicBezTo>
                  <a:pt x="90" y="69"/>
                  <a:pt x="90" y="69"/>
                  <a:pt x="91" y="68"/>
                </a:cubicBezTo>
                <a:close/>
                <a:moveTo>
                  <a:pt x="138" y="16"/>
                </a:moveTo>
                <a:cubicBezTo>
                  <a:pt x="138" y="16"/>
                  <a:pt x="138" y="16"/>
                  <a:pt x="138" y="16"/>
                </a:cubicBezTo>
                <a:cubicBezTo>
                  <a:pt x="137" y="16"/>
                  <a:pt x="137" y="16"/>
                  <a:pt x="137" y="16"/>
                </a:cubicBezTo>
                <a:lnTo>
                  <a:pt x="138" y="16"/>
                </a:lnTo>
                <a:close/>
                <a:moveTo>
                  <a:pt x="139" y="18"/>
                </a:moveTo>
                <a:cubicBezTo>
                  <a:pt x="139" y="19"/>
                  <a:pt x="139" y="19"/>
                  <a:pt x="139" y="19"/>
                </a:cubicBezTo>
                <a:cubicBezTo>
                  <a:pt x="139" y="19"/>
                  <a:pt x="139" y="19"/>
                  <a:pt x="139" y="19"/>
                </a:cubicBezTo>
                <a:cubicBezTo>
                  <a:pt x="139" y="19"/>
                  <a:pt x="139" y="19"/>
                  <a:pt x="140" y="19"/>
                </a:cubicBezTo>
                <a:cubicBezTo>
                  <a:pt x="140" y="19"/>
                  <a:pt x="140" y="19"/>
                  <a:pt x="140" y="19"/>
                </a:cubicBezTo>
                <a:cubicBezTo>
                  <a:pt x="140" y="19"/>
                  <a:pt x="140" y="19"/>
                  <a:pt x="140" y="19"/>
                </a:cubicBezTo>
                <a:cubicBezTo>
                  <a:pt x="140" y="19"/>
                  <a:pt x="140" y="19"/>
                  <a:pt x="140" y="19"/>
                </a:cubicBezTo>
                <a:cubicBezTo>
                  <a:pt x="139" y="19"/>
                  <a:pt x="139" y="19"/>
                  <a:pt x="139" y="19"/>
                </a:cubicBezTo>
                <a:cubicBezTo>
                  <a:pt x="139" y="19"/>
                  <a:pt x="139" y="19"/>
                  <a:pt x="139" y="19"/>
                </a:cubicBezTo>
                <a:cubicBezTo>
                  <a:pt x="139" y="19"/>
                  <a:pt x="138" y="19"/>
                  <a:pt x="137" y="18"/>
                </a:cubicBezTo>
                <a:lnTo>
                  <a:pt x="139" y="18"/>
                </a:lnTo>
                <a:close/>
                <a:moveTo>
                  <a:pt x="110" y="34"/>
                </a:moveTo>
                <a:cubicBezTo>
                  <a:pt x="110" y="34"/>
                  <a:pt x="110" y="34"/>
                  <a:pt x="110" y="34"/>
                </a:cubicBezTo>
                <a:cubicBezTo>
                  <a:pt x="110" y="35"/>
                  <a:pt x="110" y="35"/>
                  <a:pt x="110" y="34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0" y="34"/>
                  <a:pt x="110" y="34"/>
                  <a:pt x="110" y="34"/>
                </a:cubicBezTo>
                <a:close/>
                <a:moveTo>
                  <a:pt x="128" y="18"/>
                </a:moveTo>
                <a:cubicBezTo>
                  <a:pt x="128" y="18"/>
                  <a:pt x="128" y="18"/>
                  <a:pt x="128" y="18"/>
                </a:cubicBezTo>
                <a:cubicBezTo>
                  <a:pt x="126" y="18"/>
                  <a:pt x="126" y="19"/>
                  <a:pt x="124" y="18"/>
                </a:cubicBezTo>
                <a:cubicBezTo>
                  <a:pt x="126" y="18"/>
                  <a:pt x="126" y="17"/>
                  <a:pt x="128" y="18"/>
                </a:cubicBezTo>
                <a:cubicBezTo>
                  <a:pt x="128" y="18"/>
                  <a:pt x="128" y="18"/>
                  <a:pt x="128" y="18"/>
                </a:cubicBezTo>
                <a:close/>
                <a:moveTo>
                  <a:pt x="129" y="18"/>
                </a:moveTo>
                <a:cubicBezTo>
                  <a:pt x="129" y="17"/>
                  <a:pt x="129" y="17"/>
                  <a:pt x="129" y="17"/>
                </a:cubicBezTo>
                <a:cubicBezTo>
                  <a:pt x="130" y="17"/>
                  <a:pt x="130" y="17"/>
                  <a:pt x="130" y="17"/>
                </a:cubicBezTo>
                <a:lnTo>
                  <a:pt x="129" y="18"/>
                </a:lnTo>
                <a:close/>
                <a:moveTo>
                  <a:pt x="131" y="16"/>
                </a:moveTo>
                <a:cubicBezTo>
                  <a:pt x="131" y="16"/>
                  <a:pt x="132" y="16"/>
                  <a:pt x="132" y="16"/>
                </a:cubicBezTo>
                <a:cubicBezTo>
                  <a:pt x="132" y="16"/>
                  <a:pt x="132" y="17"/>
                  <a:pt x="131" y="16"/>
                </a:cubicBezTo>
                <a:close/>
                <a:moveTo>
                  <a:pt x="132" y="17"/>
                </a:moveTo>
                <a:cubicBezTo>
                  <a:pt x="132" y="16"/>
                  <a:pt x="132" y="16"/>
                  <a:pt x="132" y="16"/>
                </a:cubicBezTo>
                <a:cubicBezTo>
                  <a:pt x="132" y="16"/>
                  <a:pt x="132" y="16"/>
                  <a:pt x="132" y="16"/>
                </a:cubicBezTo>
                <a:cubicBezTo>
                  <a:pt x="132" y="16"/>
                  <a:pt x="132" y="16"/>
                  <a:pt x="132" y="16"/>
                </a:cubicBezTo>
                <a:cubicBezTo>
                  <a:pt x="132" y="16"/>
                  <a:pt x="132" y="16"/>
                  <a:pt x="132" y="17"/>
                </a:cubicBezTo>
                <a:close/>
                <a:moveTo>
                  <a:pt x="117" y="17"/>
                </a:moveTo>
                <a:cubicBezTo>
                  <a:pt x="118" y="18"/>
                  <a:pt x="120" y="16"/>
                  <a:pt x="121" y="16"/>
                </a:cubicBezTo>
                <a:cubicBezTo>
                  <a:pt x="123" y="15"/>
                  <a:pt x="125" y="14"/>
                  <a:pt x="126" y="15"/>
                </a:cubicBezTo>
                <a:cubicBezTo>
                  <a:pt x="127" y="15"/>
                  <a:pt x="127" y="15"/>
                  <a:pt x="127" y="15"/>
                </a:cubicBezTo>
                <a:cubicBezTo>
                  <a:pt x="127" y="15"/>
                  <a:pt x="127" y="15"/>
                  <a:pt x="127" y="15"/>
                </a:cubicBezTo>
                <a:cubicBezTo>
                  <a:pt x="127" y="15"/>
                  <a:pt x="127" y="15"/>
                  <a:pt x="127" y="15"/>
                </a:cubicBezTo>
                <a:cubicBezTo>
                  <a:pt x="127" y="15"/>
                  <a:pt x="128" y="15"/>
                  <a:pt x="128" y="15"/>
                </a:cubicBezTo>
                <a:cubicBezTo>
                  <a:pt x="128" y="15"/>
                  <a:pt x="128" y="15"/>
                  <a:pt x="128" y="15"/>
                </a:cubicBezTo>
                <a:cubicBezTo>
                  <a:pt x="128" y="15"/>
                  <a:pt x="128" y="15"/>
                  <a:pt x="128" y="15"/>
                </a:cubicBezTo>
                <a:cubicBezTo>
                  <a:pt x="129" y="15"/>
                  <a:pt x="129" y="15"/>
                  <a:pt x="130" y="15"/>
                </a:cubicBezTo>
                <a:cubicBezTo>
                  <a:pt x="130" y="15"/>
                  <a:pt x="131" y="14"/>
                  <a:pt x="131" y="15"/>
                </a:cubicBezTo>
                <a:cubicBezTo>
                  <a:pt x="132" y="15"/>
                  <a:pt x="132" y="15"/>
                  <a:pt x="132" y="15"/>
                </a:cubicBezTo>
                <a:cubicBezTo>
                  <a:pt x="132" y="15"/>
                  <a:pt x="132" y="15"/>
                  <a:pt x="132" y="15"/>
                </a:cubicBezTo>
                <a:cubicBezTo>
                  <a:pt x="133" y="15"/>
                  <a:pt x="133" y="15"/>
                  <a:pt x="133" y="15"/>
                </a:cubicBezTo>
                <a:cubicBezTo>
                  <a:pt x="132" y="15"/>
                  <a:pt x="131" y="14"/>
                  <a:pt x="130" y="15"/>
                </a:cubicBezTo>
                <a:cubicBezTo>
                  <a:pt x="129" y="15"/>
                  <a:pt x="129" y="15"/>
                  <a:pt x="129" y="15"/>
                </a:cubicBezTo>
                <a:cubicBezTo>
                  <a:pt x="129" y="15"/>
                  <a:pt x="128" y="15"/>
                  <a:pt x="128" y="15"/>
                </a:cubicBezTo>
                <a:cubicBezTo>
                  <a:pt x="128" y="15"/>
                  <a:pt x="128" y="15"/>
                  <a:pt x="128" y="15"/>
                </a:cubicBezTo>
                <a:cubicBezTo>
                  <a:pt x="128" y="15"/>
                  <a:pt x="128" y="15"/>
                  <a:pt x="128" y="15"/>
                </a:cubicBezTo>
                <a:cubicBezTo>
                  <a:pt x="128" y="15"/>
                  <a:pt x="127" y="15"/>
                  <a:pt x="127" y="15"/>
                </a:cubicBezTo>
                <a:cubicBezTo>
                  <a:pt x="127" y="15"/>
                  <a:pt x="127" y="15"/>
                  <a:pt x="127" y="15"/>
                </a:cubicBezTo>
                <a:cubicBezTo>
                  <a:pt x="127" y="15"/>
                  <a:pt x="127" y="15"/>
                  <a:pt x="127" y="15"/>
                </a:cubicBezTo>
                <a:cubicBezTo>
                  <a:pt x="126" y="16"/>
                  <a:pt x="124" y="15"/>
                  <a:pt x="123" y="16"/>
                </a:cubicBezTo>
                <a:cubicBezTo>
                  <a:pt x="121" y="16"/>
                  <a:pt x="119" y="17"/>
                  <a:pt x="116" y="18"/>
                </a:cubicBezTo>
                <a:lnTo>
                  <a:pt x="117" y="17"/>
                </a:lnTo>
                <a:close/>
                <a:moveTo>
                  <a:pt x="117" y="25"/>
                </a:moveTo>
                <a:cubicBezTo>
                  <a:pt x="115" y="27"/>
                  <a:pt x="115" y="27"/>
                  <a:pt x="115" y="27"/>
                </a:cubicBezTo>
                <a:cubicBezTo>
                  <a:pt x="114" y="27"/>
                  <a:pt x="114" y="27"/>
                  <a:pt x="114" y="27"/>
                </a:cubicBezTo>
                <a:lnTo>
                  <a:pt x="117" y="25"/>
                </a:lnTo>
                <a:close/>
                <a:moveTo>
                  <a:pt x="113" y="20"/>
                </a:moveTo>
                <a:cubicBezTo>
                  <a:pt x="113" y="19"/>
                  <a:pt x="112" y="19"/>
                  <a:pt x="113" y="19"/>
                </a:cubicBezTo>
                <a:cubicBezTo>
                  <a:pt x="114" y="20"/>
                  <a:pt x="115" y="18"/>
                  <a:pt x="116" y="18"/>
                </a:cubicBezTo>
                <a:cubicBezTo>
                  <a:pt x="115" y="18"/>
                  <a:pt x="113" y="19"/>
                  <a:pt x="113" y="20"/>
                </a:cubicBezTo>
                <a:cubicBezTo>
                  <a:pt x="112" y="20"/>
                  <a:pt x="112" y="20"/>
                  <a:pt x="112" y="20"/>
                </a:cubicBezTo>
                <a:cubicBezTo>
                  <a:pt x="112" y="20"/>
                  <a:pt x="113" y="20"/>
                  <a:pt x="113" y="20"/>
                </a:cubicBezTo>
                <a:close/>
                <a:moveTo>
                  <a:pt x="113" y="25"/>
                </a:moveTo>
                <a:cubicBezTo>
                  <a:pt x="113" y="26"/>
                  <a:pt x="113" y="26"/>
                  <a:pt x="113" y="26"/>
                </a:cubicBezTo>
                <a:cubicBezTo>
                  <a:pt x="113" y="25"/>
                  <a:pt x="113" y="25"/>
                  <a:pt x="113" y="25"/>
                </a:cubicBezTo>
                <a:close/>
                <a:moveTo>
                  <a:pt x="114" y="27"/>
                </a:moveTo>
                <a:cubicBezTo>
                  <a:pt x="114" y="27"/>
                  <a:pt x="114" y="27"/>
                  <a:pt x="114" y="27"/>
                </a:cubicBezTo>
                <a:cubicBezTo>
                  <a:pt x="113" y="28"/>
                  <a:pt x="113" y="28"/>
                  <a:pt x="113" y="28"/>
                </a:cubicBezTo>
                <a:lnTo>
                  <a:pt x="114" y="27"/>
                </a:lnTo>
                <a:close/>
                <a:moveTo>
                  <a:pt x="109" y="21"/>
                </a:moveTo>
                <a:cubicBezTo>
                  <a:pt x="109" y="22"/>
                  <a:pt x="109" y="22"/>
                  <a:pt x="110" y="22"/>
                </a:cubicBezTo>
                <a:cubicBezTo>
                  <a:pt x="110" y="20"/>
                  <a:pt x="111" y="21"/>
                  <a:pt x="112" y="20"/>
                </a:cubicBezTo>
                <a:cubicBezTo>
                  <a:pt x="111" y="21"/>
                  <a:pt x="110" y="22"/>
                  <a:pt x="108" y="22"/>
                </a:cubicBezTo>
                <a:cubicBezTo>
                  <a:pt x="109" y="22"/>
                  <a:pt x="109" y="22"/>
                  <a:pt x="109" y="21"/>
                </a:cubicBezTo>
                <a:close/>
                <a:moveTo>
                  <a:pt x="107" y="33"/>
                </a:moveTo>
                <a:cubicBezTo>
                  <a:pt x="108" y="33"/>
                  <a:pt x="108" y="33"/>
                  <a:pt x="108" y="33"/>
                </a:cubicBezTo>
                <a:cubicBezTo>
                  <a:pt x="109" y="32"/>
                  <a:pt x="108" y="32"/>
                  <a:pt x="108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9" y="32"/>
                  <a:pt x="109" y="32"/>
                  <a:pt x="109" y="31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8" y="32"/>
                  <a:pt x="109" y="32"/>
                  <a:pt x="109" y="33"/>
                </a:cubicBezTo>
                <a:cubicBezTo>
                  <a:pt x="109" y="33"/>
                  <a:pt x="109" y="32"/>
                  <a:pt x="109" y="32"/>
                </a:cubicBezTo>
                <a:cubicBezTo>
                  <a:pt x="110" y="32"/>
                  <a:pt x="110" y="32"/>
                  <a:pt x="110" y="32"/>
                </a:cubicBezTo>
                <a:cubicBezTo>
                  <a:pt x="108" y="33"/>
                  <a:pt x="108" y="33"/>
                  <a:pt x="108" y="33"/>
                </a:cubicBezTo>
                <a:cubicBezTo>
                  <a:pt x="109" y="33"/>
                  <a:pt x="108" y="33"/>
                  <a:pt x="108" y="33"/>
                </a:cubicBezTo>
                <a:cubicBezTo>
                  <a:pt x="108" y="33"/>
                  <a:pt x="108" y="33"/>
                  <a:pt x="108" y="34"/>
                </a:cubicBezTo>
                <a:lnTo>
                  <a:pt x="107" y="33"/>
                </a:lnTo>
                <a:close/>
                <a:moveTo>
                  <a:pt x="108" y="34"/>
                </a:moveTo>
                <a:cubicBezTo>
                  <a:pt x="108" y="34"/>
                  <a:pt x="108" y="34"/>
                  <a:pt x="108" y="34"/>
                </a:cubicBezTo>
                <a:cubicBezTo>
                  <a:pt x="108" y="34"/>
                  <a:pt x="108" y="34"/>
                  <a:pt x="108" y="34"/>
                </a:cubicBezTo>
                <a:cubicBezTo>
                  <a:pt x="108" y="34"/>
                  <a:pt x="108" y="34"/>
                  <a:pt x="108" y="34"/>
                </a:cubicBezTo>
                <a:close/>
                <a:moveTo>
                  <a:pt x="103" y="36"/>
                </a:moveTo>
                <a:cubicBezTo>
                  <a:pt x="103" y="36"/>
                  <a:pt x="103" y="36"/>
                  <a:pt x="103" y="36"/>
                </a:cubicBezTo>
                <a:cubicBezTo>
                  <a:pt x="103" y="36"/>
                  <a:pt x="103" y="36"/>
                  <a:pt x="103" y="36"/>
                </a:cubicBezTo>
                <a:cubicBezTo>
                  <a:pt x="103" y="36"/>
                  <a:pt x="103" y="36"/>
                  <a:pt x="104" y="36"/>
                </a:cubicBezTo>
                <a:cubicBezTo>
                  <a:pt x="104" y="36"/>
                  <a:pt x="103" y="36"/>
                  <a:pt x="103" y="36"/>
                </a:cubicBezTo>
                <a:close/>
                <a:moveTo>
                  <a:pt x="106" y="32"/>
                </a:moveTo>
                <a:cubicBezTo>
                  <a:pt x="106" y="31"/>
                  <a:pt x="106" y="31"/>
                  <a:pt x="106" y="31"/>
                </a:cubicBezTo>
                <a:cubicBezTo>
                  <a:pt x="106" y="31"/>
                  <a:pt x="106" y="31"/>
                  <a:pt x="106" y="31"/>
                </a:cubicBezTo>
                <a:cubicBezTo>
                  <a:pt x="106" y="31"/>
                  <a:pt x="106" y="31"/>
                  <a:pt x="106" y="31"/>
                </a:cubicBezTo>
                <a:cubicBezTo>
                  <a:pt x="106" y="31"/>
                  <a:pt x="106" y="31"/>
                  <a:pt x="106" y="31"/>
                </a:cubicBezTo>
                <a:cubicBezTo>
                  <a:pt x="106" y="31"/>
                  <a:pt x="106" y="31"/>
                  <a:pt x="106" y="31"/>
                </a:cubicBezTo>
                <a:cubicBezTo>
                  <a:pt x="107" y="31"/>
                  <a:pt x="106" y="31"/>
                  <a:pt x="106" y="32"/>
                </a:cubicBezTo>
                <a:close/>
                <a:moveTo>
                  <a:pt x="106" y="25"/>
                </a:moveTo>
                <a:cubicBezTo>
                  <a:pt x="106" y="25"/>
                  <a:pt x="106" y="25"/>
                  <a:pt x="106" y="25"/>
                </a:cubicBezTo>
                <a:cubicBezTo>
                  <a:pt x="106" y="25"/>
                  <a:pt x="106" y="25"/>
                  <a:pt x="106" y="25"/>
                </a:cubicBezTo>
                <a:close/>
                <a:moveTo>
                  <a:pt x="106" y="27"/>
                </a:moveTo>
                <a:cubicBezTo>
                  <a:pt x="105" y="29"/>
                  <a:pt x="105" y="29"/>
                  <a:pt x="105" y="29"/>
                </a:cubicBezTo>
                <a:cubicBezTo>
                  <a:pt x="105" y="29"/>
                  <a:pt x="105" y="28"/>
                  <a:pt x="106" y="27"/>
                </a:cubicBezTo>
                <a:close/>
                <a:moveTo>
                  <a:pt x="104" y="33"/>
                </a:moveTo>
                <a:cubicBezTo>
                  <a:pt x="104" y="33"/>
                  <a:pt x="104" y="33"/>
                  <a:pt x="104" y="33"/>
                </a:cubicBezTo>
                <a:cubicBezTo>
                  <a:pt x="104" y="33"/>
                  <a:pt x="104" y="33"/>
                  <a:pt x="104" y="33"/>
                </a:cubicBezTo>
                <a:cubicBezTo>
                  <a:pt x="104" y="33"/>
                  <a:pt x="104" y="33"/>
                  <a:pt x="104" y="33"/>
                </a:cubicBezTo>
                <a:cubicBezTo>
                  <a:pt x="105" y="33"/>
                  <a:pt x="105" y="33"/>
                  <a:pt x="105" y="33"/>
                </a:cubicBezTo>
                <a:cubicBezTo>
                  <a:pt x="105" y="33"/>
                  <a:pt x="105" y="33"/>
                  <a:pt x="104" y="33"/>
                </a:cubicBezTo>
                <a:cubicBezTo>
                  <a:pt x="104" y="33"/>
                  <a:pt x="104" y="33"/>
                  <a:pt x="104" y="33"/>
                </a:cubicBezTo>
                <a:cubicBezTo>
                  <a:pt x="104" y="33"/>
                  <a:pt x="104" y="33"/>
                  <a:pt x="104" y="33"/>
                </a:cubicBezTo>
                <a:close/>
                <a:moveTo>
                  <a:pt x="102" y="36"/>
                </a:moveTo>
                <a:cubicBezTo>
                  <a:pt x="103" y="35"/>
                  <a:pt x="102" y="34"/>
                  <a:pt x="103" y="34"/>
                </a:cubicBezTo>
                <a:cubicBezTo>
                  <a:pt x="103" y="34"/>
                  <a:pt x="104" y="34"/>
                  <a:pt x="104" y="34"/>
                </a:cubicBezTo>
                <a:cubicBezTo>
                  <a:pt x="104" y="34"/>
                  <a:pt x="104" y="34"/>
                  <a:pt x="104" y="34"/>
                </a:cubicBezTo>
                <a:cubicBezTo>
                  <a:pt x="104" y="34"/>
                  <a:pt x="104" y="34"/>
                  <a:pt x="104" y="34"/>
                </a:cubicBezTo>
                <a:cubicBezTo>
                  <a:pt x="104" y="33"/>
                  <a:pt x="104" y="33"/>
                  <a:pt x="104" y="33"/>
                </a:cubicBezTo>
                <a:cubicBezTo>
                  <a:pt x="104" y="33"/>
                  <a:pt x="104" y="33"/>
                  <a:pt x="104" y="33"/>
                </a:cubicBezTo>
                <a:cubicBezTo>
                  <a:pt x="104" y="33"/>
                  <a:pt x="104" y="33"/>
                  <a:pt x="104" y="33"/>
                </a:cubicBezTo>
                <a:cubicBezTo>
                  <a:pt x="104" y="33"/>
                  <a:pt x="104" y="33"/>
                  <a:pt x="104" y="34"/>
                </a:cubicBezTo>
                <a:cubicBezTo>
                  <a:pt x="104" y="34"/>
                  <a:pt x="104" y="34"/>
                  <a:pt x="104" y="34"/>
                </a:cubicBezTo>
                <a:cubicBezTo>
                  <a:pt x="104" y="34"/>
                  <a:pt x="104" y="34"/>
                  <a:pt x="104" y="34"/>
                </a:cubicBezTo>
                <a:cubicBezTo>
                  <a:pt x="104" y="34"/>
                  <a:pt x="104" y="34"/>
                  <a:pt x="104" y="34"/>
                </a:cubicBezTo>
                <a:cubicBezTo>
                  <a:pt x="104" y="34"/>
                  <a:pt x="103" y="36"/>
                  <a:pt x="102" y="36"/>
                </a:cubicBezTo>
                <a:cubicBezTo>
                  <a:pt x="102" y="36"/>
                  <a:pt x="102" y="36"/>
                  <a:pt x="102" y="36"/>
                </a:cubicBezTo>
                <a:close/>
                <a:moveTo>
                  <a:pt x="95" y="43"/>
                </a:moveTo>
                <a:cubicBezTo>
                  <a:pt x="96" y="42"/>
                  <a:pt x="96" y="42"/>
                  <a:pt x="96" y="42"/>
                </a:cubicBezTo>
                <a:cubicBezTo>
                  <a:pt x="96" y="42"/>
                  <a:pt x="96" y="42"/>
                  <a:pt x="96" y="42"/>
                </a:cubicBezTo>
                <a:lnTo>
                  <a:pt x="95" y="43"/>
                </a:lnTo>
                <a:close/>
                <a:moveTo>
                  <a:pt x="98" y="41"/>
                </a:moveTo>
                <a:cubicBezTo>
                  <a:pt x="98" y="40"/>
                  <a:pt x="98" y="40"/>
                  <a:pt x="98" y="40"/>
                </a:cubicBezTo>
                <a:cubicBezTo>
                  <a:pt x="99" y="40"/>
                  <a:pt x="99" y="40"/>
                  <a:pt x="99" y="40"/>
                </a:cubicBezTo>
                <a:lnTo>
                  <a:pt x="98" y="41"/>
                </a:lnTo>
                <a:close/>
                <a:moveTo>
                  <a:pt x="93" y="43"/>
                </a:moveTo>
                <a:cubicBezTo>
                  <a:pt x="93" y="42"/>
                  <a:pt x="95" y="42"/>
                  <a:pt x="95" y="41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1"/>
                  <a:pt x="95" y="41"/>
                  <a:pt x="95" y="41"/>
                </a:cubicBezTo>
                <a:cubicBezTo>
                  <a:pt x="96" y="41"/>
                  <a:pt x="96" y="41"/>
                  <a:pt x="96" y="41"/>
                </a:cubicBezTo>
                <a:cubicBezTo>
                  <a:pt x="96" y="41"/>
                  <a:pt x="96" y="41"/>
                  <a:pt x="96" y="41"/>
                </a:cubicBezTo>
                <a:cubicBezTo>
                  <a:pt x="96" y="41"/>
                  <a:pt x="96" y="41"/>
                  <a:pt x="96" y="41"/>
                </a:cubicBezTo>
                <a:cubicBezTo>
                  <a:pt x="97" y="40"/>
                  <a:pt x="97" y="40"/>
                  <a:pt x="97" y="40"/>
                </a:cubicBezTo>
                <a:cubicBezTo>
                  <a:pt x="97" y="40"/>
                  <a:pt x="97" y="40"/>
                  <a:pt x="97" y="40"/>
                </a:cubicBezTo>
                <a:cubicBezTo>
                  <a:pt x="98" y="39"/>
                  <a:pt x="98" y="38"/>
                  <a:pt x="99" y="39"/>
                </a:cubicBezTo>
                <a:cubicBezTo>
                  <a:pt x="97" y="40"/>
                  <a:pt x="95" y="42"/>
                  <a:pt x="93" y="43"/>
                </a:cubicBezTo>
                <a:close/>
                <a:moveTo>
                  <a:pt x="99" y="32"/>
                </a:moveTo>
                <a:cubicBezTo>
                  <a:pt x="99" y="32"/>
                  <a:pt x="99" y="32"/>
                  <a:pt x="99" y="32"/>
                </a:cubicBezTo>
                <a:cubicBezTo>
                  <a:pt x="99" y="32"/>
                  <a:pt x="100" y="33"/>
                  <a:pt x="99" y="34"/>
                </a:cubicBezTo>
                <a:cubicBezTo>
                  <a:pt x="99" y="34"/>
                  <a:pt x="99" y="34"/>
                  <a:pt x="99" y="34"/>
                </a:cubicBezTo>
                <a:cubicBezTo>
                  <a:pt x="99" y="34"/>
                  <a:pt x="99" y="34"/>
                  <a:pt x="99" y="34"/>
                </a:cubicBezTo>
                <a:cubicBezTo>
                  <a:pt x="99" y="34"/>
                  <a:pt x="99" y="34"/>
                  <a:pt x="99" y="34"/>
                </a:cubicBezTo>
                <a:cubicBezTo>
                  <a:pt x="99" y="34"/>
                  <a:pt x="99" y="33"/>
                  <a:pt x="99" y="33"/>
                </a:cubicBezTo>
                <a:cubicBezTo>
                  <a:pt x="98" y="33"/>
                  <a:pt x="98" y="33"/>
                  <a:pt x="98" y="34"/>
                </a:cubicBezTo>
                <a:cubicBezTo>
                  <a:pt x="98" y="33"/>
                  <a:pt x="99" y="33"/>
                  <a:pt x="99" y="32"/>
                </a:cubicBezTo>
                <a:close/>
                <a:moveTo>
                  <a:pt x="97" y="36"/>
                </a:moveTo>
                <a:cubicBezTo>
                  <a:pt x="96" y="36"/>
                  <a:pt x="96" y="36"/>
                  <a:pt x="96" y="36"/>
                </a:cubicBezTo>
                <a:cubicBezTo>
                  <a:pt x="96" y="37"/>
                  <a:pt x="96" y="37"/>
                  <a:pt x="96" y="37"/>
                </a:cubicBezTo>
                <a:lnTo>
                  <a:pt x="97" y="36"/>
                </a:lnTo>
                <a:close/>
                <a:moveTo>
                  <a:pt x="91" y="40"/>
                </a:moveTo>
                <a:cubicBezTo>
                  <a:pt x="91" y="40"/>
                  <a:pt x="91" y="40"/>
                  <a:pt x="91" y="40"/>
                </a:cubicBezTo>
                <a:cubicBezTo>
                  <a:pt x="92" y="40"/>
                  <a:pt x="93" y="39"/>
                  <a:pt x="93" y="39"/>
                </a:cubicBezTo>
                <a:cubicBezTo>
                  <a:pt x="93" y="39"/>
                  <a:pt x="93" y="38"/>
                  <a:pt x="93" y="38"/>
                </a:cubicBezTo>
                <a:cubicBezTo>
                  <a:pt x="93" y="38"/>
                  <a:pt x="93" y="38"/>
                  <a:pt x="93" y="38"/>
                </a:cubicBezTo>
                <a:cubicBezTo>
                  <a:pt x="92" y="38"/>
                  <a:pt x="92" y="38"/>
                  <a:pt x="92" y="39"/>
                </a:cubicBezTo>
                <a:cubicBezTo>
                  <a:pt x="92" y="38"/>
                  <a:pt x="92" y="39"/>
                  <a:pt x="91" y="38"/>
                </a:cubicBezTo>
                <a:cubicBezTo>
                  <a:pt x="92" y="38"/>
                  <a:pt x="93" y="38"/>
                  <a:pt x="92" y="37"/>
                </a:cubicBezTo>
                <a:cubicBezTo>
                  <a:pt x="93" y="37"/>
                  <a:pt x="93" y="37"/>
                  <a:pt x="93" y="37"/>
                </a:cubicBezTo>
                <a:cubicBezTo>
                  <a:pt x="93" y="38"/>
                  <a:pt x="93" y="38"/>
                  <a:pt x="93" y="38"/>
                </a:cubicBezTo>
                <a:cubicBezTo>
                  <a:pt x="93" y="39"/>
                  <a:pt x="93" y="37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4" y="37"/>
                  <a:pt x="93" y="37"/>
                  <a:pt x="93" y="37"/>
                </a:cubicBezTo>
                <a:cubicBezTo>
                  <a:pt x="93" y="37"/>
                  <a:pt x="94" y="37"/>
                  <a:pt x="95" y="37"/>
                </a:cubicBezTo>
                <a:cubicBezTo>
                  <a:pt x="95" y="37"/>
                  <a:pt x="94" y="37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8"/>
                  <a:pt x="93" y="38"/>
                  <a:pt x="93" y="38"/>
                </a:cubicBezTo>
                <a:cubicBezTo>
                  <a:pt x="93" y="38"/>
                  <a:pt x="94" y="38"/>
                  <a:pt x="94" y="38"/>
                </a:cubicBezTo>
                <a:cubicBezTo>
                  <a:pt x="95" y="37"/>
                  <a:pt x="95" y="37"/>
                  <a:pt x="95" y="37"/>
                </a:cubicBezTo>
                <a:cubicBezTo>
                  <a:pt x="95" y="38"/>
                  <a:pt x="95" y="38"/>
                  <a:pt x="95" y="38"/>
                </a:cubicBezTo>
                <a:cubicBezTo>
                  <a:pt x="96" y="37"/>
                  <a:pt x="97" y="37"/>
                  <a:pt x="98" y="36"/>
                </a:cubicBezTo>
                <a:cubicBezTo>
                  <a:pt x="98" y="36"/>
                  <a:pt x="99" y="35"/>
                  <a:pt x="99" y="35"/>
                </a:cubicBezTo>
                <a:cubicBezTo>
                  <a:pt x="99" y="35"/>
                  <a:pt x="98" y="36"/>
                  <a:pt x="98" y="36"/>
                </a:cubicBezTo>
                <a:cubicBezTo>
                  <a:pt x="96" y="38"/>
                  <a:pt x="94" y="39"/>
                  <a:pt x="92" y="40"/>
                </a:cubicBezTo>
                <a:cubicBezTo>
                  <a:pt x="91" y="40"/>
                  <a:pt x="91" y="40"/>
                  <a:pt x="91" y="40"/>
                </a:cubicBezTo>
                <a:close/>
                <a:moveTo>
                  <a:pt x="90" y="37"/>
                </a:moveTo>
                <a:cubicBezTo>
                  <a:pt x="90" y="37"/>
                  <a:pt x="90" y="37"/>
                  <a:pt x="90" y="37"/>
                </a:cubicBezTo>
                <a:cubicBezTo>
                  <a:pt x="90" y="38"/>
                  <a:pt x="90" y="38"/>
                  <a:pt x="89" y="39"/>
                </a:cubicBezTo>
                <a:cubicBezTo>
                  <a:pt x="90" y="39"/>
                  <a:pt x="90" y="38"/>
                  <a:pt x="90" y="37"/>
                </a:cubicBezTo>
                <a:close/>
                <a:moveTo>
                  <a:pt x="88" y="49"/>
                </a:moveTo>
                <a:cubicBezTo>
                  <a:pt x="88" y="48"/>
                  <a:pt x="88" y="49"/>
                  <a:pt x="89" y="48"/>
                </a:cubicBezTo>
                <a:cubicBezTo>
                  <a:pt x="89" y="49"/>
                  <a:pt x="89" y="49"/>
                  <a:pt x="89" y="49"/>
                </a:cubicBezTo>
                <a:cubicBezTo>
                  <a:pt x="88" y="49"/>
                  <a:pt x="88" y="49"/>
                  <a:pt x="88" y="49"/>
                </a:cubicBezTo>
                <a:cubicBezTo>
                  <a:pt x="87" y="49"/>
                  <a:pt x="87" y="49"/>
                  <a:pt x="87" y="49"/>
                </a:cubicBezTo>
                <a:cubicBezTo>
                  <a:pt x="87" y="49"/>
                  <a:pt x="88" y="48"/>
                  <a:pt x="88" y="49"/>
                </a:cubicBezTo>
                <a:close/>
                <a:moveTo>
                  <a:pt x="72" y="22"/>
                </a:moveTo>
                <a:cubicBezTo>
                  <a:pt x="73" y="22"/>
                  <a:pt x="73" y="22"/>
                  <a:pt x="73" y="22"/>
                </a:cubicBezTo>
                <a:cubicBezTo>
                  <a:pt x="72" y="22"/>
                  <a:pt x="72" y="22"/>
                  <a:pt x="72" y="22"/>
                </a:cubicBezTo>
                <a:close/>
                <a:moveTo>
                  <a:pt x="57" y="13"/>
                </a:moveTo>
                <a:cubicBezTo>
                  <a:pt x="58" y="13"/>
                  <a:pt x="57" y="15"/>
                  <a:pt x="57" y="15"/>
                </a:cubicBezTo>
                <a:cubicBezTo>
                  <a:pt x="57" y="16"/>
                  <a:pt x="57" y="16"/>
                  <a:pt x="57" y="16"/>
                </a:cubicBezTo>
                <a:cubicBezTo>
                  <a:pt x="57" y="15"/>
                  <a:pt x="57" y="15"/>
                  <a:pt x="57" y="14"/>
                </a:cubicBezTo>
                <a:lnTo>
                  <a:pt x="57" y="13"/>
                </a:lnTo>
                <a:close/>
                <a:moveTo>
                  <a:pt x="2" y="69"/>
                </a:moveTo>
                <a:cubicBezTo>
                  <a:pt x="2" y="67"/>
                  <a:pt x="2" y="67"/>
                  <a:pt x="2" y="67"/>
                </a:cubicBezTo>
                <a:cubicBezTo>
                  <a:pt x="2" y="68"/>
                  <a:pt x="2" y="68"/>
                  <a:pt x="2" y="68"/>
                </a:cubicBezTo>
                <a:lnTo>
                  <a:pt x="2" y="69"/>
                </a:lnTo>
                <a:close/>
                <a:moveTo>
                  <a:pt x="2" y="58"/>
                </a:moveTo>
                <a:cubicBezTo>
                  <a:pt x="2" y="57"/>
                  <a:pt x="2" y="57"/>
                  <a:pt x="3" y="56"/>
                </a:cubicBezTo>
                <a:cubicBezTo>
                  <a:pt x="3" y="57"/>
                  <a:pt x="3" y="57"/>
                  <a:pt x="2" y="58"/>
                </a:cubicBezTo>
                <a:close/>
                <a:moveTo>
                  <a:pt x="6" y="73"/>
                </a:moveTo>
                <a:cubicBezTo>
                  <a:pt x="7" y="73"/>
                  <a:pt x="7" y="72"/>
                  <a:pt x="7" y="73"/>
                </a:cubicBezTo>
                <a:cubicBezTo>
                  <a:pt x="7" y="73"/>
                  <a:pt x="7" y="72"/>
                  <a:pt x="6" y="73"/>
                </a:cubicBezTo>
                <a:close/>
                <a:moveTo>
                  <a:pt x="55" y="43"/>
                </a:moveTo>
                <a:cubicBezTo>
                  <a:pt x="54" y="42"/>
                  <a:pt x="55" y="40"/>
                  <a:pt x="55" y="39"/>
                </a:cubicBezTo>
                <a:cubicBezTo>
                  <a:pt x="56" y="40"/>
                  <a:pt x="55" y="42"/>
                  <a:pt x="55" y="43"/>
                </a:cubicBezTo>
                <a:close/>
                <a:moveTo>
                  <a:pt x="10" y="73"/>
                </a:moveTo>
                <a:cubicBezTo>
                  <a:pt x="9" y="72"/>
                  <a:pt x="9" y="71"/>
                  <a:pt x="9" y="71"/>
                </a:cubicBezTo>
                <a:cubicBezTo>
                  <a:pt x="9" y="72"/>
                  <a:pt x="10" y="73"/>
                  <a:pt x="11" y="74"/>
                </a:cubicBezTo>
                <a:cubicBezTo>
                  <a:pt x="10" y="75"/>
                  <a:pt x="11" y="73"/>
                  <a:pt x="10" y="73"/>
                </a:cubicBezTo>
                <a:close/>
                <a:moveTo>
                  <a:pt x="11" y="75"/>
                </a:moveTo>
                <a:cubicBezTo>
                  <a:pt x="11" y="75"/>
                  <a:pt x="11" y="75"/>
                  <a:pt x="11" y="75"/>
                </a:cubicBezTo>
                <a:cubicBezTo>
                  <a:pt x="12" y="75"/>
                  <a:pt x="12" y="75"/>
                  <a:pt x="12" y="75"/>
                </a:cubicBezTo>
                <a:lnTo>
                  <a:pt x="11" y="75"/>
                </a:lnTo>
                <a:close/>
                <a:moveTo>
                  <a:pt x="15" y="78"/>
                </a:moveTo>
                <a:cubicBezTo>
                  <a:pt x="14" y="77"/>
                  <a:pt x="14" y="77"/>
                  <a:pt x="14" y="77"/>
                </a:cubicBezTo>
                <a:cubicBezTo>
                  <a:pt x="15" y="77"/>
                  <a:pt x="15" y="77"/>
                  <a:pt x="15" y="77"/>
                </a:cubicBezTo>
                <a:lnTo>
                  <a:pt x="15" y="78"/>
                </a:lnTo>
                <a:close/>
                <a:moveTo>
                  <a:pt x="14" y="76"/>
                </a:moveTo>
                <a:cubicBezTo>
                  <a:pt x="15" y="75"/>
                  <a:pt x="15" y="76"/>
                  <a:pt x="15" y="76"/>
                </a:cubicBezTo>
                <a:cubicBezTo>
                  <a:pt x="15" y="76"/>
                  <a:pt x="15" y="77"/>
                  <a:pt x="14" y="76"/>
                </a:cubicBezTo>
                <a:close/>
                <a:moveTo>
                  <a:pt x="20" y="78"/>
                </a:moveTo>
                <a:cubicBezTo>
                  <a:pt x="19" y="77"/>
                  <a:pt x="19" y="78"/>
                  <a:pt x="19" y="78"/>
                </a:cubicBezTo>
                <a:cubicBezTo>
                  <a:pt x="19" y="78"/>
                  <a:pt x="19" y="78"/>
                  <a:pt x="19" y="78"/>
                </a:cubicBezTo>
                <a:cubicBezTo>
                  <a:pt x="18" y="78"/>
                  <a:pt x="17" y="78"/>
                  <a:pt x="16" y="77"/>
                </a:cubicBezTo>
                <a:cubicBezTo>
                  <a:pt x="16" y="77"/>
                  <a:pt x="17" y="78"/>
                  <a:pt x="18" y="78"/>
                </a:cubicBezTo>
                <a:cubicBezTo>
                  <a:pt x="18" y="78"/>
                  <a:pt x="18" y="77"/>
                  <a:pt x="18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17" y="76"/>
                  <a:pt x="17" y="77"/>
                  <a:pt x="17" y="77"/>
                </a:cubicBezTo>
                <a:cubicBezTo>
                  <a:pt x="17" y="76"/>
                  <a:pt x="17" y="76"/>
                  <a:pt x="17" y="76"/>
                </a:cubicBezTo>
                <a:cubicBezTo>
                  <a:pt x="16" y="76"/>
                  <a:pt x="16" y="76"/>
                  <a:pt x="16" y="76"/>
                </a:cubicBezTo>
                <a:cubicBezTo>
                  <a:pt x="16" y="76"/>
                  <a:pt x="17" y="76"/>
                  <a:pt x="17" y="76"/>
                </a:cubicBezTo>
                <a:cubicBezTo>
                  <a:pt x="16" y="75"/>
                  <a:pt x="15" y="75"/>
                  <a:pt x="14" y="75"/>
                </a:cubicBezTo>
                <a:cubicBezTo>
                  <a:pt x="14" y="75"/>
                  <a:pt x="14" y="75"/>
                  <a:pt x="14" y="75"/>
                </a:cubicBezTo>
                <a:cubicBezTo>
                  <a:pt x="15" y="75"/>
                  <a:pt x="15" y="74"/>
                  <a:pt x="15" y="75"/>
                </a:cubicBezTo>
                <a:cubicBezTo>
                  <a:pt x="16" y="74"/>
                  <a:pt x="18" y="75"/>
                  <a:pt x="19" y="75"/>
                </a:cubicBezTo>
                <a:cubicBezTo>
                  <a:pt x="19" y="76"/>
                  <a:pt x="20" y="77"/>
                  <a:pt x="20" y="78"/>
                </a:cubicBezTo>
                <a:close/>
                <a:moveTo>
                  <a:pt x="47" y="90"/>
                </a:moveTo>
                <a:cubicBezTo>
                  <a:pt x="47" y="90"/>
                  <a:pt x="47" y="90"/>
                  <a:pt x="47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7" y="89"/>
                  <a:pt x="47" y="89"/>
                  <a:pt x="47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8" y="89"/>
                  <a:pt x="48" y="89"/>
                  <a:pt x="48" y="89"/>
                </a:cubicBezTo>
                <a:lnTo>
                  <a:pt x="47" y="90"/>
                </a:lnTo>
                <a:close/>
                <a:moveTo>
                  <a:pt x="48" y="89"/>
                </a:moveTo>
                <a:cubicBezTo>
                  <a:pt x="48" y="89"/>
                  <a:pt x="48" y="88"/>
                  <a:pt x="48" y="88"/>
                </a:cubicBezTo>
                <a:cubicBezTo>
                  <a:pt x="48" y="88"/>
                  <a:pt x="48" y="89"/>
                  <a:pt x="48" y="89"/>
                </a:cubicBezTo>
                <a:close/>
                <a:moveTo>
                  <a:pt x="49" y="79"/>
                </a:moveTo>
                <a:cubicBezTo>
                  <a:pt x="49" y="79"/>
                  <a:pt x="49" y="79"/>
                  <a:pt x="49" y="79"/>
                </a:cubicBezTo>
                <a:cubicBezTo>
                  <a:pt x="49" y="79"/>
                  <a:pt x="49" y="79"/>
                  <a:pt x="49" y="79"/>
                </a:cubicBezTo>
                <a:cubicBezTo>
                  <a:pt x="49" y="79"/>
                  <a:pt x="50" y="79"/>
                  <a:pt x="50" y="79"/>
                </a:cubicBezTo>
                <a:cubicBezTo>
                  <a:pt x="49" y="79"/>
                  <a:pt x="49" y="79"/>
                  <a:pt x="49" y="79"/>
                </a:cubicBezTo>
                <a:close/>
                <a:moveTo>
                  <a:pt x="51" y="87"/>
                </a:moveTo>
                <a:cubicBezTo>
                  <a:pt x="51" y="87"/>
                  <a:pt x="51" y="87"/>
                  <a:pt x="51" y="87"/>
                </a:cubicBezTo>
                <a:cubicBezTo>
                  <a:pt x="52" y="87"/>
                  <a:pt x="52" y="87"/>
                  <a:pt x="52" y="87"/>
                </a:cubicBezTo>
                <a:cubicBezTo>
                  <a:pt x="52" y="87"/>
                  <a:pt x="52" y="87"/>
                  <a:pt x="52" y="87"/>
                </a:cubicBezTo>
                <a:lnTo>
                  <a:pt x="51" y="87"/>
                </a:lnTo>
                <a:close/>
                <a:moveTo>
                  <a:pt x="50" y="76"/>
                </a:moveTo>
                <a:cubicBezTo>
                  <a:pt x="46" y="78"/>
                  <a:pt x="41" y="79"/>
                  <a:pt x="36" y="78"/>
                </a:cubicBezTo>
                <a:cubicBezTo>
                  <a:pt x="32" y="76"/>
                  <a:pt x="27" y="73"/>
                  <a:pt x="26" y="69"/>
                </a:cubicBezTo>
                <a:cubicBezTo>
                  <a:pt x="25" y="67"/>
                  <a:pt x="23" y="67"/>
                  <a:pt x="21" y="66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8"/>
                  <a:pt x="20" y="68"/>
                </a:cubicBezTo>
                <a:cubicBezTo>
                  <a:pt x="20" y="69"/>
                  <a:pt x="20" y="69"/>
                  <a:pt x="20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8" y="69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18" y="70"/>
                  <a:pt x="19" y="71"/>
                  <a:pt x="19" y="72"/>
                </a:cubicBezTo>
                <a:cubicBezTo>
                  <a:pt x="18" y="72"/>
                  <a:pt x="18" y="72"/>
                  <a:pt x="18" y="72"/>
                </a:cubicBezTo>
                <a:cubicBezTo>
                  <a:pt x="18" y="72"/>
                  <a:pt x="18" y="73"/>
                  <a:pt x="18" y="74"/>
                </a:cubicBezTo>
                <a:cubicBezTo>
                  <a:pt x="18" y="74"/>
                  <a:pt x="18" y="74"/>
                  <a:pt x="18" y="74"/>
                </a:cubicBezTo>
                <a:cubicBezTo>
                  <a:pt x="18" y="74"/>
                  <a:pt x="18" y="74"/>
                  <a:pt x="18" y="74"/>
                </a:cubicBezTo>
                <a:cubicBezTo>
                  <a:pt x="18" y="74"/>
                  <a:pt x="18" y="74"/>
                  <a:pt x="18" y="74"/>
                </a:cubicBezTo>
                <a:cubicBezTo>
                  <a:pt x="19" y="75"/>
                  <a:pt x="19" y="75"/>
                  <a:pt x="19" y="75"/>
                </a:cubicBezTo>
                <a:cubicBezTo>
                  <a:pt x="17" y="74"/>
                  <a:pt x="17" y="74"/>
                  <a:pt x="17" y="74"/>
                </a:cubicBezTo>
                <a:cubicBezTo>
                  <a:pt x="18" y="74"/>
                  <a:pt x="18" y="74"/>
                  <a:pt x="18" y="74"/>
                </a:cubicBezTo>
                <a:cubicBezTo>
                  <a:pt x="18" y="74"/>
                  <a:pt x="18" y="74"/>
                  <a:pt x="18" y="74"/>
                </a:cubicBezTo>
                <a:cubicBezTo>
                  <a:pt x="16" y="72"/>
                  <a:pt x="16" y="72"/>
                  <a:pt x="16" y="72"/>
                </a:cubicBezTo>
                <a:cubicBezTo>
                  <a:pt x="15" y="73"/>
                  <a:pt x="15" y="73"/>
                  <a:pt x="15" y="73"/>
                </a:cubicBezTo>
                <a:cubicBezTo>
                  <a:pt x="15" y="72"/>
                  <a:pt x="15" y="72"/>
                  <a:pt x="15" y="72"/>
                </a:cubicBezTo>
                <a:cubicBezTo>
                  <a:pt x="15" y="72"/>
                  <a:pt x="15" y="72"/>
                  <a:pt x="15" y="72"/>
                </a:cubicBezTo>
                <a:cubicBezTo>
                  <a:pt x="14" y="72"/>
                  <a:pt x="14" y="70"/>
                  <a:pt x="13" y="70"/>
                </a:cubicBezTo>
                <a:cubicBezTo>
                  <a:pt x="14" y="72"/>
                  <a:pt x="14" y="72"/>
                  <a:pt x="14" y="72"/>
                </a:cubicBezTo>
                <a:cubicBezTo>
                  <a:pt x="14" y="73"/>
                  <a:pt x="14" y="73"/>
                  <a:pt x="14" y="73"/>
                </a:cubicBezTo>
                <a:cubicBezTo>
                  <a:pt x="14" y="72"/>
                  <a:pt x="14" y="72"/>
                  <a:pt x="14" y="72"/>
                </a:cubicBezTo>
                <a:cubicBezTo>
                  <a:pt x="13" y="73"/>
                  <a:pt x="13" y="73"/>
                  <a:pt x="13" y="73"/>
                </a:cubicBezTo>
                <a:cubicBezTo>
                  <a:pt x="13" y="73"/>
                  <a:pt x="14" y="73"/>
                  <a:pt x="14" y="73"/>
                </a:cubicBezTo>
                <a:cubicBezTo>
                  <a:pt x="14" y="73"/>
                  <a:pt x="14" y="73"/>
                  <a:pt x="14" y="73"/>
                </a:cubicBezTo>
                <a:cubicBezTo>
                  <a:pt x="14" y="73"/>
                  <a:pt x="14" y="73"/>
                  <a:pt x="14" y="73"/>
                </a:cubicBezTo>
                <a:cubicBezTo>
                  <a:pt x="15" y="73"/>
                  <a:pt x="14" y="73"/>
                  <a:pt x="15" y="73"/>
                </a:cubicBezTo>
                <a:cubicBezTo>
                  <a:pt x="15" y="74"/>
                  <a:pt x="15" y="74"/>
                  <a:pt x="15" y="74"/>
                </a:cubicBezTo>
                <a:cubicBezTo>
                  <a:pt x="15" y="73"/>
                  <a:pt x="14" y="73"/>
                  <a:pt x="14" y="73"/>
                </a:cubicBezTo>
                <a:cubicBezTo>
                  <a:pt x="13" y="74"/>
                  <a:pt x="14" y="74"/>
                  <a:pt x="13" y="74"/>
                </a:cubicBezTo>
                <a:cubicBezTo>
                  <a:pt x="13" y="73"/>
                  <a:pt x="12" y="72"/>
                  <a:pt x="12" y="72"/>
                </a:cubicBezTo>
                <a:cubicBezTo>
                  <a:pt x="12" y="72"/>
                  <a:pt x="12" y="72"/>
                  <a:pt x="12" y="72"/>
                </a:cubicBezTo>
                <a:cubicBezTo>
                  <a:pt x="12" y="72"/>
                  <a:pt x="12" y="72"/>
                  <a:pt x="12" y="72"/>
                </a:cubicBezTo>
                <a:cubicBezTo>
                  <a:pt x="12" y="72"/>
                  <a:pt x="12" y="72"/>
                  <a:pt x="12" y="72"/>
                </a:cubicBezTo>
                <a:cubicBezTo>
                  <a:pt x="12" y="72"/>
                  <a:pt x="12" y="72"/>
                  <a:pt x="13" y="72"/>
                </a:cubicBezTo>
                <a:cubicBezTo>
                  <a:pt x="12" y="71"/>
                  <a:pt x="12" y="71"/>
                  <a:pt x="12" y="71"/>
                </a:cubicBezTo>
                <a:cubicBezTo>
                  <a:pt x="11" y="71"/>
                  <a:pt x="11" y="71"/>
                  <a:pt x="11" y="71"/>
                </a:cubicBezTo>
                <a:cubicBezTo>
                  <a:pt x="11" y="71"/>
                  <a:pt x="11" y="71"/>
                  <a:pt x="11" y="71"/>
                </a:cubicBezTo>
                <a:cubicBezTo>
                  <a:pt x="11" y="71"/>
                  <a:pt x="11" y="71"/>
                  <a:pt x="11" y="71"/>
                </a:cubicBezTo>
                <a:cubicBezTo>
                  <a:pt x="10" y="72"/>
                  <a:pt x="11" y="72"/>
                  <a:pt x="11" y="73"/>
                </a:cubicBezTo>
                <a:cubicBezTo>
                  <a:pt x="11" y="73"/>
                  <a:pt x="11" y="73"/>
                  <a:pt x="11" y="73"/>
                </a:cubicBezTo>
                <a:cubicBezTo>
                  <a:pt x="12" y="73"/>
                  <a:pt x="12" y="74"/>
                  <a:pt x="12" y="74"/>
                </a:cubicBezTo>
                <a:cubicBezTo>
                  <a:pt x="13" y="75"/>
                  <a:pt x="13" y="75"/>
                  <a:pt x="13" y="75"/>
                </a:cubicBezTo>
                <a:cubicBezTo>
                  <a:pt x="13" y="75"/>
                  <a:pt x="13" y="75"/>
                  <a:pt x="12" y="74"/>
                </a:cubicBezTo>
                <a:cubicBezTo>
                  <a:pt x="12" y="74"/>
                  <a:pt x="12" y="73"/>
                  <a:pt x="11" y="73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72"/>
                  <a:pt x="10" y="70"/>
                  <a:pt x="9" y="69"/>
                </a:cubicBezTo>
                <a:cubicBezTo>
                  <a:pt x="10" y="70"/>
                  <a:pt x="10" y="69"/>
                  <a:pt x="10" y="70"/>
                </a:cubicBezTo>
                <a:cubicBezTo>
                  <a:pt x="11" y="70"/>
                  <a:pt x="10" y="69"/>
                  <a:pt x="10" y="69"/>
                </a:cubicBezTo>
                <a:cubicBezTo>
                  <a:pt x="10" y="69"/>
                  <a:pt x="10" y="69"/>
                  <a:pt x="9" y="69"/>
                </a:cubicBezTo>
                <a:cubicBezTo>
                  <a:pt x="9" y="69"/>
                  <a:pt x="9" y="68"/>
                  <a:pt x="9" y="68"/>
                </a:cubicBezTo>
                <a:cubicBezTo>
                  <a:pt x="9" y="68"/>
                  <a:pt x="9" y="68"/>
                  <a:pt x="9" y="68"/>
                </a:cubicBezTo>
                <a:cubicBezTo>
                  <a:pt x="10" y="68"/>
                  <a:pt x="10" y="68"/>
                  <a:pt x="10" y="68"/>
                </a:cubicBezTo>
                <a:cubicBezTo>
                  <a:pt x="9" y="67"/>
                  <a:pt x="9" y="67"/>
                  <a:pt x="9" y="67"/>
                </a:cubicBezTo>
                <a:cubicBezTo>
                  <a:pt x="10" y="67"/>
                  <a:pt x="10" y="66"/>
                  <a:pt x="10" y="67"/>
                </a:cubicBezTo>
                <a:cubicBezTo>
                  <a:pt x="10" y="67"/>
                  <a:pt x="10" y="67"/>
                  <a:pt x="11" y="67"/>
                </a:cubicBezTo>
                <a:cubicBezTo>
                  <a:pt x="11" y="67"/>
                  <a:pt x="11" y="67"/>
                  <a:pt x="11" y="66"/>
                </a:cubicBezTo>
                <a:cubicBezTo>
                  <a:pt x="11" y="66"/>
                  <a:pt x="10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1" y="66"/>
                  <a:pt x="11" y="66"/>
                  <a:pt x="11" y="66"/>
                </a:cubicBezTo>
                <a:cubicBezTo>
                  <a:pt x="11" y="67"/>
                  <a:pt x="11" y="67"/>
                  <a:pt x="12" y="67"/>
                </a:cubicBezTo>
                <a:cubicBezTo>
                  <a:pt x="12" y="67"/>
                  <a:pt x="12" y="67"/>
                  <a:pt x="12" y="67"/>
                </a:cubicBezTo>
                <a:cubicBezTo>
                  <a:pt x="12" y="67"/>
                  <a:pt x="11" y="66"/>
                  <a:pt x="12" y="66"/>
                </a:cubicBezTo>
                <a:cubicBezTo>
                  <a:pt x="11" y="65"/>
                  <a:pt x="11" y="64"/>
                  <a:pt x="10" y="62"/>
                </a:cubicBezTo>
                <a:cubicBezTo>
                  <a:pt x="11" y="62"/>
                  <a:pt x="11" y="62"/>
                  <a:pt x="11" y="62"/>
                </a:cubicBezTo>
                <a:cubicBezTo>
                  <a:pt x="11" y="61"/>
                  <a:pt x="11" y="61"/>
                  <a:pt x="11" y="61"/>
                </a:cubicBezTo>
                <a:cubicBezTo>
                  <a:pt x="11" y="61"/>
                  <a:pt x="11" y="61"/>
                  <a:pt x="11" y="61"/>
                </a:cubicBezTo>
                <a:cubicBezTo>
                  <a:pt x="11" y="58"/>
                  <a:pt x="11" y="54"/>
                  <a:pt x="13" y="52"/>
                </a:cubicBezTo>
                <a:cubicBezTo>
                  <a:pt x="15" y="48"/>
                  <a:pt x="17" y="46"/>
                  <a:pt x="21" y="44"/>
                </a:cubicBezTo>
                <a:cubicBezTo>
                  <a:pt x="22" y="44"/>
                  <a:pt x="24" y="43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1"/>
                  <a:pt x="25" y="42"/>
                  <a:pt x="24" y="41"/>
                </a:cubicBezTo>
                <a:cubicBezTo>
                  <a:pt x="24" y="41"/>
                  <a:pt x="24" y="41"/>
                  <a:pt x="24" y="41"/>
                </a:cubicBezTo>
                <a:cubicBezTo>
                  <a:pt x="24" y="41"/>
                  <a:pt x="24" y="41"/>
                  <a:pt x="24" y="41"/>
                </a:cubicBezTo>
                <a:cubicBezTo>
                  <a:pt x="25" y="40"/>
                  <a:pt x="27" y="40"/>
                  <a:pt x="28" y="39"/>
                </a:cubicBezTo>
                <a:cubicBezTo>
                  <a:pt x="29" y="39"/>
                  <a:pt x="29" y="39"/>
                  <a:pt x="29" y="39"/>
                </a:cubicBezTo>
                <a:cubicBezTo>
                  <a:pt x="30" y="39"/>
                  <a:pt x="30" y="39"/>
                  <a:pt x="31" y="38"/>
                </a:cubicBezTo>
                <a:cubicBezTo>
                  <a:pt x="30" y="36"/>
                  <a:pt x="32" y="36"/>
                  <a:pt x="31" y="34"/>
                </a:cubicBezTo>
                <a:cubicBezTo>
                  <a:pt x="30" y="34"/>
                  <a:pt x="30" y="33"/>
                  <a:pt x="29" y="34"/>
                </a:cubicBezTo>
                <a:cubicBezTo>
                  <a:pt x="29" y="35"/>
                  <a:pt x="28" y="33"/>
                  <a:pt x="27" y="33"/>
                </a:cubicBezTo>
                <a:cubicBezTo>
                  <a:pt x="24" y="30"/>
                  <a:pt x="24" y="25"/>
                  <a:pt x="25" y="21"/>
                </a:cubicBezTo>
                <a:cubicBezTo>
                  <a:pt x="26" y="20"/>
                  <a:pt x="27" y="20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30" y="16"/>
                  <a:pt x="30" y="22"/>
                  <a:pt x="32" y="23"/>
                </a:cubicBezTo>
                <a:cubicBezTo>
                  <a:pt x="33" y="23"/>
                  <a:pt x="33" y="24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6" y="24"/>
                  <a:pt x="37" y="23"/>
                  <a:pt x="38" y="23"/>
                </a:cubicBezTo>
                <a:cubicBezTo>
                  <a:pt x="39" y="23"/>
                  <a:pt x="39" y="23"/>
                  <a:pt x="39" y="23"/>
                </a:cubicBezTo>
                <a:cubicBezTo>
                  <a:pt x="39" y="23"/>
                  <a:pt x="39" y="23"/>
                  <a:pt x="39" y="23"/>
                </a:cubicBezTo>
                <a:cubicBezTo>
                  <a:pt x="43" y="18"/>
                  <a:pt x="33" y="10"/>
                  <a:pt x="42" y="7"/>
                </a:cubicBezTo>
                <a:cubicBezTo>
                  <a:pt x="46" y="7"/>
                  <a:pt x="49" y="7"/>
                  <a:pt x="51" y="10"/>
                </a:cubicBezTo>
                <a:cubicBezTo>
                  <a:pt x="51" y="12"/>
                  <a:pt x="53" y="14"/>
                  <a:pt x="53" y="16"/>
                </a:cubicBezTo>
                <a:cubicBezTo>
                  <a:pt x="53" y="16"/>
                  <a:pt x="53" y="16"/>
                  <a:pt x="53" y="16"/>
                </a:cubicBezTo>
                <a:cubicBezTo>
                  <a:pt x="51" y="17"/>
                  <a:pt x="49" y="16"/>
                  <a:pt x="48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48" y="17"/>
                  <a:pt x="47" y="17"/>
                  <a:pt x="47" y="17"/>
                </a:cubicBezTo>
                <a:cubicBezTo>
                  <a:pt x="47" y="17"/>
                  <a:pt x="47" y="17"/>
                  <a:pt x="47" y="17"/>
                </a:cubicBezTo>
                <a:cubicBezTo>
                  <a:pt x="46" y="17"/>
                  <a:pt x="45" y="18"/>
                  <a:pt x="44" y="18"/>
                </a:cubicBezTo>
                <a:cubicBezTo>
                  <a:pt x="44" y="20"/>
                  <a:pt x="42" y="20"/>
                  <a:pt x="42" y="22"/>
                </a:cubicBezTo>
                <a:cubicBezTo>
                  <a:pt x="43" y="22"/>
                  <a:pt x="43" y="22"/>
                  <a:pt x="43" y="22"/>
                </a:cubicBezTo>
                <a:cubicBezTo>
                  <a:pt x="43" y="24"/>
                  <a:pt x="43" y="24"/>
                  <a:pt x="43" y="24"/>
                </a:cubicBezTo>
                <a:cubicBezTo>
                  <a:pt x="43" y="24"/>
                  <a:pt x="43" y="24"/>
                  <a:pt x="43" y="24"/>
                </a:cubicBezTo>
                <a:cubicBezTo>
                  <a:pt x="43" y="24"/>
                  <a:pt x="43" y="24"/>
                  <a:pt x="43" y="24"/>
                </a:cubicBezTo>
                <a:cubicBezTo>
                  <a:pt x="44" y="25"/>
                  <a:pt x="45" y="25"/>
                  <a:pt x="47" y="25"/>
                </a:cubicBezTo>
                <a:cubicBezTo>
                  <a:pt x="46" y="25"/>
                  <a:pt x="46" y="25"/>
                  <a:pt x="46" y="25"/>
                </a:cubicBezTo>
                <a:cubicBezTo>
                  <a:pt x="46" y="25"/>
                  <a:pt x="46" y="25"/>
                  <a:pt x="46" y="25"/>
                </a:cubicBezTo>
                <a:cubicBezTo>
                  <a:pt x="46" y="25"/>
                  <a:pt x="46" y="25"/>
                  <a:pt x="46" y="25"/>
                </a:cubicBezTo>
                <a:cubicBezTo>
                  <a:pt x="47" y="26"/>
                  <a:pt x="47" y="25"/>
                  <a:pt x="48" y="25"/>
                </a:cubicBezTo>
                <a:cubicBezTo>
                  <a:pt x="49" y="23"/>
                  <a:pt x="52" y="23"/>
                  <a:pt x="54" y="23"/>
                </a:cubicBezTo>
                <a:cubicBezTo>
                  <a:pt x="56" y="25"/>
                  <a:pt x="55" y="28"/>
                  <a:pt x="54" y="31"/>
                </a:cubicBezTo>
                <a:cubicBezTo>
                  <a:pt x="53" y="32"/>
                  <a:pt x="53" y="34"/>
                  <a:pt x="51" y="35"/>
                </a:cubicBezTo>
                <a:cubicBezTo>
                  <a:pt x="51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6"/>
                  <a:pt x="48" y="35"/>
                  <a:pt x="48" y="35"/>
                </a:cubicBezTo>
                <a:cubicBezTo>
                  <a:pt x="47" y="35"/>
                  <a:pt x="45" y="35"/>
                  <a:pt x="44" y="35"/>
                </a:cubicBezTo>
                <a:cubicBezTo>
                  <a:pt x="43" y="35"/>
                  <a:pt x="43" y="34"/>
                  <a:pt x="42" y="34"/>
                </a:cubicBezTo>
                <a:cubicBezTo>
                  <a:pt x="42" y="34"/>
                  <a:pt x="42" y="33"/>
                  <a:pt x="41" y="33"/>
                </a:cubicBezTo>
                <a:cubicBezTo>
                  <a:pt x="40" y="33"/>
                  <a:pt x="40" y="34"/>
                  <a:pt x="40" y="35"/>
                </a:cubicBezTo>
                <a:cubicBezTo>
                  <a:pt x="41" y="35"/>
                  <a:pt x="42" y="36"/>
                  <a:pt x="41" y="37"/>
                </a:cubicBezTo>
                <a:cubicBezTo>
                  <a:pt x="40" y="38"/>
                  <a:pt x="43" y="38"/>
                  <a:pt x="42" y="39"/>
                </a:cubicBezTo>
                <a:cubicBezTo>
                  <a:pt x="43" y="40"/>
                  <a:pt x="43" y="40"/>
                  <a:pt x="44" y="41"/>
                </a:cubicBezTo>
                <a:cubicBezTo>
                  <a:pt x="39" y="40"/>
                  <a:pt x="33" y="39"/>
                  <a:pt x="29" y="42"/>
                </a:cubicBezTo>
                <a:cubicBezTo>
                  <a:pt x="29" y="43"/>
                  <a:pt x="27" y="43"/>
                  <a:pt x="27" y="45"/>
                </a:cubicBezTo>
                <a:cubicBezTo>
                  <a:pt x="30" y="48"/>
                  <a:pt x="34" y="44"/>
                  <a:pt x="37" y="47"/>
                </a:cubicBezTo>
                <a:cubicBezTo>
                  <a:pt x="39" y="48"/>
                  <a:pt x="40" y="50"/>
                  <a:pt x="40" y="52"/>
                </a:cubicBezTo>
                <a:cubicBezTo>
                  <a:pt x="38" y="53"/>
                  <a:pt x="35" y="54"/>
                  <a:pt x="34" y="56"/>
                </a:cubicBezTo>
                <a:cubicBezTo>
                  <a:pt x="33" y="56"/>
                  <a:pt x="33" y="57"/>
                  <a:pt x="33" y="57"/>
                </a:cubicBezTo>
                <a:cubicBezTo>
                  <a:pt x="32" y="58"/>
                  <a:pt x="31" y="59"/>
                  <a:pt x="31" y="60"/>
                </a:cubicBezTo>
                <a:cubicBezTo>
                  <a:pt x="32" y="61"/>
                  <a:pt x="34" y="61"/>
                  <a:pt x="35" y="61"/>
                </a:cubicBezTo>
                <a:cubicBezTo>
                  <a:pt x="37" y="60"/>
                  <a:pt x="39" y="59"/>
                  <a:pt x="41" y="59"/>
                </a:cubicBezTo>
                <a:cubicBezTo>
                  <a:pt x="42" y="59"/>
                  <a:pt x="42" y="59"/>
                  <a:pt x="42" y="59"/>
                </a:cubicBezTo>
                <a:cubicBezTo>
                  <a:pt x="40" y="60"/>
                  <a:pt x="43" y="60"/>
                  <a:pt x="42" y="61"/>
                </a:cubicBezTo>
                <a:cubicBezTo>
                  <a:pt x="42" y="62"/>
                  <a:pt x="42" y="62"/>
                  <a:pt x="42" y="62"/>
                </a:cubicBezTo>
                <a:cubicBezTo>
                  <a:pt x="43" y="60"/>
                  <a:pt x="43" y="60"/>
                  <a:pt x="43" y="60"/>
                </a:cubicBezTo>
                <a:cubicBezTo>
                  <a:pt x="44" y="61"/>
                  <a:pt x="44" y="61"/>
                  <a:pt x="44" y="61"/>
                </a:cubicBezTo>
                <a:cubicBezTo>
                  <a:pt x="45" y="60"/>
                  <a:pt x="45" y="58"/>
                  <a:pt x="47" y="57"/>
                </a:cubicBezTo>
                <a:cubicBezTo>
                  <a:pt x="49" y="58"/>
                  <a:pt x="52" y="59"/>
                  <a:pt x="53" y="60"/>
                </a:cubicBezTo>
                <a:cubicBezTo>
                  <a:pt x="54" y="63"/>
                  <a:pt x="54" y="67"/>
                  <a:pt x="53" y="69"/>
                </a:cubicBezTo>
                <a:cubicBezTo>
                  <a:pt x="51" y="72"/>
                  <a:pt x="49" y="75"/>
                  <a:pt x="47" y="77"/>
                </a:cubicBezTo>
                <a:cubicBezTo>
                  <a:pt x="49" y="76"/>
                  <a:pt x="51" y="74"/>
                  <a:pt x="54" y="74"/>
                </a:cubicBezTo>
                <a:cubicBezTo>
                  <a:pt x="54" y="74"/>
                  <a:pt x="53" y="74"/>
                  <a:pt x="52" y="75"/>
                </a:cubicBezTo>
                <a:cubicBezTo>
                  <a:pt x="52" y="75"/>
                  <a:pt x="51" y="75"/>
                  <a:pt x="50" y="76"/>
                </a:cubicBezTo>
                <a:close/>
                <a:moveTo>
                  <a:pt x="54" y="84"/>
                </a:moveTo>
                <a:cubicBezTo>
                  <a:pt x="53" y="84"/>
                  <a:pt x="53" y="84"/>
                  <a:pt x="53" y="84"/>
                </a:cubicBezTo>
                <a:cubicBezTo>
                  <a:pt x="53" y="85"/>
                  <a:pt x="54" y="84"/>
                  <a:pt x="54" y="84"/>
                </a:cubicBezTo>
                <a:close/>
                <a:moveTo>
                  <a:pt x="55" y="87"/>
                </a:moveTo>
                <a:cubicBezTo>
                  <a:pt x="54" y="87"/>
                  <a:pt x="54" y="87"/>
                  <a:pt x="54" y="87"/>
                </a:cubicBezTo>
                <a:cubicBezTo>
                  <a:pt x="55" y="86"/>
                  <a:pt x="55" y="86"/>
                  <a:pt x="55" y="86"/>
                </a:cubicBezTo>
                <a:lnTo>
                  <a:pt x="55" y="87"/>
                </a:lnTo>
                <a:close/>
                <a:moveTo>
                  <a:pt x="56" y="75"/>
                </a:moveTo>
                <a:cubicBezTo>
                  <a:pt x="55" y="76"/>
                  <a:pt x="54" y="76"/>
                  <a:pt x="54" y="76"/>
                </a:cubicBezTo>
                <a:cubicBezTo>
                  <a:pt x="54" y="76"/>
                  <a:pt x="54" y="76"/>
                  <a:pt x="54" y="76"/>
                </a:cubicBezTo>
                <a:cubicBezTo>
                  <a:pt x="54" y="76"/>
                  <a:pt x="54" y="76"/>
                  <a:pt x="54" y="77"/>
                </a:cubicBezTo>
                <a:cubicBezTo>
                  <a:pt x="53" y="77"/>
                  <a:pt x="53" y="77"/>
                  <a:pt x="52" y="78"/>
                </a:cubicBezTo>
                <a:cubicBezTo>
                  <a:pt x="52" y="76"/>
                  <a:pt x="53" y="77"/>
                  <a:pt x="54" y="77"/>
                </a:cubicBezTo>
                <a:cubicBezTo>
                  <a:pt x="54" y="76"/>
                  <a:pt x="54" y="76"/>
                  <a:pt x="54" y="76"/>
                </a:cubicBezTo>
                <a:cubicBezTo>
                  <a:pt x="54" y="76"/>
                  <a:pt x="54" y="76"/>
                  <a:pt x="54" y="76"/>
                </a:cubicBezTo>
                <a:cubicBezTo>
                  <a:pt x="55" y="74"/>
                  <a:pt x="55" y="74"/>
                  <a:pt x="55" y="74"/>
                </a:cubicBezTo>
                <a:cubicBezTo>
                  <a:pt x="55" y="74"/>
                  <a:pt x="55" y="74"/>
                  <a:pt x="55" y="74"/>
                </a:cubicBezTo>
                <a:cubicBezTo>
                  <a:pt x="56" y="74"/>
                  <a:pt x="56" y="74"/>
                  <a:pt x="56" y="74"/>
                </a:cubicBezTo>
                <a:cubicBezTo>
                  <a:pt x="56" y="75"/>
                  <a:pt x="55" y="75"/>
                  <a:pt x="56" y="75"/>
                </a:cubicBezTo>
                <a:close/>
                <a:moveTo>
                  <a:pt x="57" y="85"/>
                </a:moveTo>
                <a:cubicBezTo>
                  <a:pt x="56" y="85"/>
                  <a:pt x="56" y="85"/>
                  <a:pt x="56" y="85"/>
                </a:cubicBezTo>
                <a:cubicBezTo>
                  <a:pt x="57" y="85"/>
                  <a:pt x="57" y="85"/>
                  <a:pt x="57" y="85"/>
                </a:cubicBezTo>
                <a:close/>
                <a:moveTo>
                  <a:pt x="61" y="79"/>
                </a:moveTo>
                <a:cubicBezTo>
                  <a:pt x="61" y="79"/>
                  <a:pt x="61" y="79"/>
                  <a:pt x="60" y="79"/>
                </a:cubicBezTo>
                <a:cubicBezTo>
                  <a:pt x="60" y="79"/>
                  <a:pt x="60" y="79"/>
                  <a:pt x="60" y="79"/>
                </a:cubicBezTo>
                <a:cubicBezTo>
                  <a:pt x="60" y="79"/>
                  <a:pt x="60" y="79"/>
                  <a:pt x="60" y="78"/>
                </a:cubicBezTo>
                <a:cubicBezTo>
                  <a:pt x="60" y="78"/>
                  <a:pt x="60" y="79"/>
                  <a:pt x="60" y="79"/>
                </a:cubicBezTo>
                <a:cubicBezTo>
                  <a:pt x="60" y="79"/>
                  <a:pt x="60" y="79"/>
                  <a:pt x="60" y="79"/>
                </a:cubicBezTo>
                <a:cubicBezTo>
                  <a:pt x="61" y="79"/>
                  <a:pt x="61" y="79"/>
                  <a:pt x="61" y="79"/>
                </a:cubicBezTo>
                <a:close/>
                <a:moveTo>
                  <a:pt x="79" y="73"/>
                </a:moveTo>
                <a:cubicBezTo>
                  <a:pt x="79" y="73"/>
                  <a:pt x="79" y="73"/>
                  <a:pt x="79" y="73"/>
                </a:cubicBezTo>
                <a:cubicBezTo>
                  <a:pt x="79" y="73"/>
                  <a:pt x="79" y="73"/>
                  <a:pt x="79" y="73"/>
                </a:cubicBezTo>
                <a:cubicBezTo>
                  <a:pt x="79" y="73"/>
                  <a:pt x="79" y="73"/>
                  <a:pt x="79" y="73"/>
                </a:cubicBezTo>
                <a:close/>
                <a:moveTo>
                  <a:pt x="79" y="73"/>
                </a:moveTo>
                <a:cubicBezTo>
                  <a:pt x="79" y="73"/>
                  <a:pt x="80" y="73"/>
                  <a:pt x="80" y="73"/>
                </a:cubicBezTo>
                <a:cubicBezTo>
                  <a:pt x="80" y="73"/>
                  <a:pt x="80" y="73"/>
                  <a:pt x="79" y="73"/>
                </a:cubicBezTo>
                <a:close/>
                <a:moveTo>
                  <a:pt x="85" y="70"/>
                </a:moveTo>
                <a:cubicBezTo>
                  <a:pt x="85" y="70"/>
                  <a:pt x="86" y="70"/>
                  <a:pt x="86" y="70"/>
                </a:cubicBezTo>
                <a:cubicBezTo>
                  <a:pt x="86" y="70"/>
                  <a:pt x="87" y="69"/>
                  <a:pt x="87" y="69"/>
                </a:cubicBezTo>
                <a:cubicBezTo>
                  <a:pt x="87" y="69"/>
                  <a:pt x="87" y="69"/>
                  <a:pt x="87" y="69"/>
                </a:cubicBezTo>
                <a:cubicBezTo>
                  <a:pt x="87" y="69"/>
                  <a:pt x="87" y="69"/>
                  <a:pt x="87" y="69"/>
                </a:cubicBezTo>
                <a:cubicBezTo>
                  <a:pt x="88" y="69"/>
                  <a:pt x="88" y="68"/>
                  <a:pt x="89" y="68"/>
                </a:cubicBezTo>
                <a:cubicBezTo>
                  <a:pt x="89" y="69"/>
                  <a:pt x="87" y="69"/>
                  <a:pt x="87" y="69"/>
                </a:cubicBezTo>
                <a:cubicBezTo>
                  <a:pt x="87" y="69"/>
                  <a:pt x="87" y="69"/>
                  <a:pt x="87" y="69"/>
                </a:cubicBezTo>
                <a:cubicBezTo>
                  <a:pt x="87" y="69"/>
                  <a:pt x="87" y="69"/>
                  <a:pt x="87" y="69"/>
                </a:cubicBezTo>
                <a:cubicBezTo>
                  <a:pt x="87" y="70"/>
                  <a:pt x="86" y="71"/>
                  <a:pt x="85" y="71"/>
                </a:cubicBezTo>
                <a:cubicBezTo>
                  <a:pt x="85" y="71"/>
                  <a:pt x="85" y="71"/>
                  <a:pt x="85" y="71"/>
                </a:cubicBezTo>
                <a:cubicBezTo>
                  <a:pt x="85" y="71"/>
                  <a:pt x="85" y="71"/>
                  <a:pt x="85" y="71"/>
                </a:cubicBezTo>
                <a:cubicBezTo>
                  <a:pt x="84" y="71"/>
                  <a:pt x="84" y="71"/>
                  <a:pt x="84" y="71"/>
                </a:cubicBezTo>
                <a:cubicBezTo>
                  <a:pt x="84" y="70"/>
                  <a:pt x="85" y="71"/>
                  <a:pt x="85" y="70"/>
                </a:cubicBezTo>
                <a:close/>
                <a:moveTo>
                  <a:pt x="86" y="74"/>
                </a:moveTo>
                <a:cubicBezTo>
                  <a:pt x="85" y="74"/>
                  <a:pt x="85" y="74"/>
                  <a:pt x="85" y="74"/>
                </a:cubicBezTo>
                <a:cubicBezTo>
                  <a:pt x="85" y="74"/>
                  <a:pt x="85" y="74"/>
                  <a:pt x="85" y="74"/>
                </a:cubicBezTo>
                <a:lnTo>
                  <a:pt x="86" y="74"/>
                </a:lnTo>
                <a:close/>
                <a:moveTo>
                  <a:pt x="85" y="72"/>
                </a:moveTo>
                <a:cubicBezTo>
                  <a:pt x="84" y="73"/>
                  <a:pt x="83" y="74"/>
                  <a:pt x="82" y="73"/>
                </a:cubicBezTo>
                <a:cubicBezTo>
                  <a:pt x="82" y="73"/>
                  <a:pt x="82" y="73"/>
                  <a:pt x="82" y="73"/>
                </a:cubicBezTo>
                <a:cubicBezTo>
                  <a:pt x="82" y="73"/>
                  <a:pt x="82" y="73"/>
                  <a:pt x="82" y="73"/>
                </a:cubicBezTo>
                <a:cubicBezTo>
                  <a:pt x="83" y="73"/>
                  <a:pt x="84" y="73"/>
                  <a:pt x="85" y="72"/>
                </a:cubicBezTo>
                <a:close/>
                <a:moveTo>
                  <a:pt x="83" y="76"/>
                </a:moveTo>
                <a:cubicBezTo>
                  <a:pt x="83" y="76"/>
                  <a:pt x="83" y="76"/>
                  <a:pt x="83" y="76"/>
                </a:cubicBezTo>
                <a:cubicBezTo>
                  <a:pt x="83" y="76"/>
                  <a:pt x="83" y="76"/>
                  <a:pt x="83" y="76"/>
                </a:cubicBezTo>
                <a:cubicBezTo>
                  <a:pt x="83" y="76"/>
                  <a:pt x="83" y="76"/>
                  <a:pt x="83" y="76"/>
                </a:cubicBezTo>
                <a:cubicBezTo>
                  <a:pt x="83" y="76"/>
                  <a:pt x="83" y="76"/>
                  <a:pt x="83" y="76"/>
                </a:cubicBezTo>
                <a:cubicBezTo>
                  <a:pt x="82" y="76"/>
                  <a:pt x="82" y="76"/>
                  <a:pt x="82" y="76"/>
                </a:cubicBezTo>
                <a:cubicBezTo>
                  <a:pt x="82" y="75"/>
                  <a:pt x="82" y="75"/>
                  <a:pt x="83" y="75"/>
                </a:cubicBezTo>
                <a:cubicBezTo>
                  <a:pt x="83" y="75"/>
                  <a:pt x="83" y="75"/>
                  <a:pt x="83" y="75"/>
                </a:cubicBezTo>
                <a:lnTo>
                  <a:pt x="83" y="76"/>
                </a:lnTo>
                <a:close/>
                <a:moveTo>
                  <a:pt x="83" y="75"/>
                </a:moveTo>
                <a:cubicBezTo>
                  <a:pt x="83" y="75"/>
                  <a:pt x="84" y="75"/>
                  <a:pt x="84" y="75"/>
                </a:cubicBezTo>
                <a:cubicBezTo>
                  <a:pt x="84" y="75"/>
                  <a:pt x="84" y="75"/>
                  <a:pt x="83" y="75"/>
                </a:cubicBezTo>
                <a:close/>
                <a:moveTo>
                  <a:pt x="84" y="71"/>
                </a:moveTo>
                <a:cubicBezTo>
                  <a:pt x="83" y="71"/>
                  <a:pt x="83" y="71"/>
                  <a:pt x="83" y="71"/>
                </a:cubicBezTo>
                <a:cubicBezTo>
                  <a:pt x="84" y="72"/>
                  <a:pt x="84" y="72"/>
                  <a:pt x="84" y="72"/>
                </a:cubicBezTo>
                <a:cubicBezTo>
                  <a:pt x="83" y="71"/>
                  <a:pt x="83" y="71"/>
                  <a:pt x="83" y="71"/>
                </a:cubicBezTo>
                <a:lnTo>
                  <a:pt x="84" y="71"/>
                </a:lnTo>
                <a:close/>
                <a:moveTo>
                  <a:pt x="81" y="72"/>
                </a:moveTo>
                <a:cubicBezTo>
                  <a:pt x="81" y="72"/>
                  <a:pt x="82" y="72"/>
                  <a:pt x="83" y="72"/>
                </a:cubicBezTo>
                <a:cubicBezTo>
                  <a:pt x="83" y="72"/>
                  <a:pt x="83" y="72"/>
                  <a:pt x="83" y="72"/>
                </a:cubicBezTo>
                <a:cubicBezTo>
                  <a:pt x="82" y="72"/>
                  <a:pt x="82" y="72"/>
                  <a:pt x="81" y="73"/>
                </a:cubicBezTo>
                <a:lnTo>
                  <a:pt x="81" y="72"/>
                </a:lnTo>
                <a:close/>
                <a:moveTo>
                  <a:pt x="82" y="77"/>
                </a:moveTo>
                <a:cubicBezTo>
                  <a:pt x="82" y="77"/>
                  <a:pt x="83" y="76"/>
                  <a:pt x="84" y="76"/>
                </a:cubicBezTo>
                <a:cubicBezTo>
                  <a:pt x="85" y="76"/>
                  <a:pt x="85" y="75"/>
                  <a:pt x="86" y="75"/>
                </a:cubicBezTo>
                <a:cubicBezTo>
                  <a:pt x="86" y="75"/>
                  <a:pt x="86" y="75"/>
                  <a:pt x="86" y="75"/>
                </a:cubicBezTo>
                <a:cubicBezTo>
                  <a:pt x="85" y="75"/>
                  <a:pt x="86" y="75"/>
                  <a:pt x="86" y="74"/>
                </a:cubicBezTo>
                <a:cubicBezTo>
                  <a:pt x="86" y="75"/>
                  <a:pt x="86" y="75"/>
                  <a:pt x="86" y="75"/>
                </a:cubicBezTo>
                <a:cubicBezTo>
                  <a:pt x="86" y="75"/>
                  <a:pt x="87" y="74"/>
                  <a:pt x="87" y="74"/>
                </a:cubicBezTo>
                <a:cubicBezTo>
                  <a:pt x="87" y="75"/>
                  <a:pt x="87" y="75"/>
                  <a:pt x="87" y="75"/>
                </a:cubicBezTo>
                <a:cubicBezTo>
                  <a:pt x="88" y="74"/>
                  <a:pt x="88" y="74"/>
                  <a:pt x="88" y="74"/>
                </a:cubicBezTo>
                <a:cubicBezTo>
                  <a:pt x="89" y="74"/>
                  <a:pt x="89" y="74"/>
                  <a:pt x="89" y="74"/>
                </a:cubicBezTo>
                <a:cubicBezTo>
                  <a:pt x="88" y="75"/>
                  <a:pt x="88" y="75"/>
                  <a:pt x="88" y="75"/>
                </a:cubicBezTo>
                <a:cubicBezTo>
                  <a:pt x="88" y="75"/>
                  <a:pt x="88" y="75"/>
                  <a:pt x="88" y="75"/>
                </a:cubicBezTo>
                <a:cubicBezTo>
                  <a:pt x="88" y="75"/>
                  <a:pt x="88" y="75"/>
                  <a:pt x="88" y="75"/>
                </a:cubicBezTo>
                <a:cubicBezTo>
                  <a:pt x="88" y="76"/>
                  <a:pt x="88" y="76"/>
                  <a:pt x="88" y="76"/>
                </a:cubicBezTo>
                <a:cubicBezTo>
                  <a:pt x="87" y="76"/>
                  <a:pt x="87" y="76"/>
                  <a:pt x="87" y="76"/>
                </a:cubicBezTo>
                <a:cubicBezTo>
                  <a:pt x="87" y="76"/>
                  <a:pt x="88" y="76"/>
                  <a:pt x="88" y="75"/>
                </a:cubicBezTo>
                <a:cubicBezTo>
                  <a:pt x="88" y="75"/>
                  <a:pt x="88" y="75"/>
                  <a:pt x="88" y="75"/>
                </a:cubicBezTo>
                <a:cubicBezTo>
                  <a:pt x="88" y="75"/>
                  <a:pt x="87" y="75"/>
                  <a:pt x="87" y="76"/>
                </a:cubicBezTo>
                <a:cubicBezTo>
                  <a:pt x="87" y="76"/>
                  <a:pt x="87" y="76"/>
                  <a:pt x="87" y="76"/>
                </a:cubicBezTo>
                <a:cubicBezTo>
                  <a:pt x="87" y="76"/>
                  <a:pt x="86" y="76"/>
                  <a:pt x="85" y="77"/>
                </a:cubicBezTo>
                <a:cubicBezTo>
                  <a:pt x="85" y="77"/>
                  <a:pt x="85" y="77"/>
                  <a:pt x="85" y="77"/>
                </a:cubicBezTo>
                <a:cubicBezTo>
                  <a:pt x="85" y="77"/>
                  <a:pt x="85" y="77"/>
                  <a:pt x="85" y="77"/>
                </a:cubicBezTo>
                <a:cubicBezTo>
                  <a:pt x="85" y="77"/>
                  <a:pt x="85" y="77"/>
                  <a:pt x="85" y="77"/>
                </a:cubicBezTo>
                <a:cubicBezTo>
                  <a:pt x="85" y="77"/>
                  <a:pt x="85" y="77"/>
                  <a:pt x="85" y="77"/>
                </a:cubicBezTo>
                <a:cubicBezTo>
                  <a:pt x="85" y="76"/>
                  <a:pt x="85" y="76"/>
                  <a:pt x="85" y="76"/>
                </a:cubicBezTo>
                <a:cubicBezTo>
                  <a:pt x="85" y="77"/>
                  <a:pt x="85" y="77"/>
                  <a:pt x="85" y="77"/>
                </a:cubicBezTo>
                <a:cubicBezTo>
                  <a:pt x="85" y="77"/>
                  <a:pt x="85" y="77"/>
                  <a:pt x="85" y="77"/>
                </a:cubicBezTo>
                <a:cubicBezTo>
                  <a:pt x="86" y="76"/>
                  <a:pt x="86" y="76"/>
                  <a:pt x="86" y="76"/>
                </a:cubicBezTo>
                <a:cubicBezTo>
                  <a:pt x="85" y="76"/>
                  <a:pt x="84" y="77"/>
                  <a:pt x="83" y="77"/>
                </a:cubicBezTo>
                <a:cubicBezTo>
                  <a:pt x="83" y="77"/>
                  <a:pt x="83" y="77"/>
                  <a:pt x="84" y="77"/>
                </a:cubicBezTo>
                <a:cubicBezTo>
                  <a:pt x="83" y="77"/>
                  <a:pt x="82" y="78"/>
                  <a:pt x="82" y="77"/>
                </a:cubicBezTo>
                <a:close/>
                <a:moveTo>
                  <a:pt x="89" y="77"/>
                </a:moveTo>
                <a:cubicBezTo>
                  <a:pt x="87" y="78"/>
                  <a:pt x="85" y="78"/>
                  <a:pt x="83" y="79"/>
                </a:cubicBezTo>
                <a:cubicBezTo>
                  <a:pt x="85" y="77"/>
                  <a:pt x="87" y="77"/>
                  <a:pt x="89" y="76"/>
                </a:cubicBezTo>
                <a:cubicBezTo>
                  <a:pt x="89" y="76"/>
                  <a:pt x="89" y="76"/>
                  <a:pt x="89" y="76"/>
                </a:cubicBezTo>
                <a:cubicBezTo>
                  <a:pt x="89" y="76"/>
                  <a:pt x="89" y="77"/>
                  <a:pt x="89" y="77"/>
                </a:cubicBezTo>
                <a:close/>
                <a:moveTo>
                  <a:pt x="97" y="72"/>
                </a:moveTo>
                <a:cubicBezTo>
                  <a:pt x="97" y="72"/>
                  <a:pt x="97" y="72"/>
                  <a:pt x="98" y="72"/>
                </a:cubicBezTo>
                <a:cubicBezTo>
                  <a:pt x="97" y="73"/>
                  <a:pt x="97" y="73"/>
                  <a:pt x="97" y="73"/>
                </a:cubicBezTo>
                <a:cubicBezTo>
                  <a:pt x="97" y="73"/>
                  <a:pt x="97" y="73"/>
                  <a:pt x="97" y="72"/>
                </a:cubicBezTo>
                <a:close/>
                <a:moveTo>
                  <a:pt x="98" y="74"/>
                </a:moveTo>
                <a:cubicBezTo>
                  <a:pt x="98" y="74"/>
                  <a:pt x="98" y="74"/>
                  <a:pt x="98" y="73"/>
                </a:cubicBezTo>
                <a:cubicBezTo>
                  <a:pt x="98" y="73"/>
                  <a:pt x="98" y="73"/>
                  <a:pt x="98" y="73"/>
                </a:cubicBezTo>
                <a:cubicBezTo>
                  <a:pt x="97" y="74"/>
                  <a:pt x="97" y="74"/>
                  <a:pt x="97" y="74"/>
                </a:cubicBezTo>
                <a:cubicBezTo>
                  <a:pt x="97" y="73"/>
                  <a:pt x="97" y="73"/>
                  <a:pt x="98" y="73"/>
                </a:cubicBezTo>
                <a:cubicBezTo>
                  <a:pt x="98" y="73"/>
                  <a:pt x="98" y="73"/>
                  <a:pt x="98" y="73"/>
                </a:cubicBezTo>
                <a:cubicBezTo>
                  <a:pt x="98" y="74"/>
                  <a:pt x="99" y="73"/>
                  <a:pt x="99" y="73"/>
                </a:cubicBezTo>
                <a:lnTo>
                  <a:pt x="98" y="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16"/>
          <p:cNvSpPr/>
          <p:nvPr/>
        </p:nvSpPr>
        <p:spPr bwMode="auto">
          <a:xfrm>
            <a:off x="8296275" y="1397001"/>
            <a:ext cx="31750" cy="31750"/>
          </a:xfrm>
          <a:custGeom>
            <a:avLst/>
            <a:gdLst>
              <a:gd name="T0" fmla="*/ 1 w 1"/>
              <a:gd name="T1" fmla="*/ 0 h 1"/>
              <a:gd name="T2" fmla="*/ 1 w 1"/>
              <a:gd name="T3" fmla="*/ 1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1" y="0"/>
                  <a:pt x="1" y="1"/>
                </a:cubicBezTo>
                <a:cubicBezTo>
                  <a:pt x="0" y="1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17"/>
          <p:cNvSpPr/>
          <p:nvPr/>
        </p:nvSpPr>
        <p:spPr bwMode="auto">
          <a:xfrm>
            <a:off x="8453438" y="1333501"/>
            <a:ext cx="31750" cy="31750"/>
          </a:xfrm>
          <a:custGeom>
            <a:avLst/>
            <a:gdLst>
              <a:gd name="T0" fmla="*/ 0 w 1"/>
              <a:gd name="T1" fmla="*/ 0 h 1"/>
              <a:gd name="T2" fmla="*/ 1 w 1"/>
              <a:gd name="T3" fmla="*/ 1 h 1"/>
              <a:gd name="T4" fmla="*/ 0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1" y="1"/>
                  <a:pt x="1" y="1"/>
                  <a:pt x="1" y="1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18"/>
          <p:cNvSpPr/>
          <p:nvPr/>
        </p:nvSpPr>
        <p:spPr bwMode="auto">
          <a:xfrm>
            <a:off x="4902200" y="2689226"/>
            <a:ext cx="30163" cy="31750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1"/>
                  <a:pt x="1" y="1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19"/>
          <p:cNvSpPr/>
          <p:nvPr/>
        </p:nvSpPr>
        <p:spPr bwMode="auto">
          <a:xfrm>
            <a:off x="8013700" y="146050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20"/>
          <p:cNvSpPr/>
          <p:nvPr/>
        </p:nvSpPr>
        <p:spPr bwMode="auto">
          <a:xfrm>
            <a:off x="8485188" y="136525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567488" y="2909888"/>
            <a:ext cx="1588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22"/>
          <p:cNvSpPr/>
          <p:nvPr/>
        </p:nvSpPr>
        <p:spPr bwMode="auto">
          <a:xfrm>
            <a:off x="4775200" y="2468563"/>
            <a:ext cx="0" cy="63500"/>
          </a:xfrm>
          <a:custGeom>
            <a:avLst/>
            <a:gdLst>
              <a:gd name="T0" fmla="*/ 0 h 2"/>
              <a:gd name="T1" fmla="*/ 2 h 2"/>
              <a:gd name="T2" fmla="*/ 0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">
                <a:moveTo>
                  <a:pt x="0" y="0"/>
                </a:moveTo>
                <a:cubicBezTo>
                  <a:pt x="0" y="1"/>
                  <a:pt x="0" y="2"/>
                  <a:pt x="0" y="2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3"/>
          <p:cNvSpPr/>
          <p:nvPr/>
        </p:nvSpPr>
        <p:spPr bwMode="auto">
          <a:xfrm>
            <a:off x="8610600" y="1301751"/>
            <a:ext cx="31750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24"/>
          <p:cNvSpPr/>
          <p:nvPr/>
        </p:nvSpPr>
        <p:spPr bwMode="auto">
          <a:xfrm>
            <a:off x="5089525" y="11763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25"/>
          <p:cNvSpPr/>
          <p:nvPr/>
        </p:nvSpPr>
        <p:spPr bwMode="auto">
          <a:xfrm>
            <a:off x="6221413" y="3130551"/>
            <a:ext cx="31750" cy="3175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  <a:gd name="T10" fmla="*/ 1 w 1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26"/>
          <p:cNvSpPr/>
          <p:nvPr/>
        </p:nvSpPr>
        <p:spPr bwMode="auto">
          <a:xfrm>
            <a:off x="7446963" y="284638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7"/>
          <p:cNvSpPr/>
          <p:nvPr/>
        </p:nvSpPr>
        <p:spPr bwMode="auto">
          <a:xfrm>
            <a:off x="6567488" y="703263"/>
            <a:ext cx="0" cy="31750"/>
          </a:xfrm>
          <a:custGeom>
            <a:avLst/>
            <a:gdLst>
              <a:gd name="T0" fmla="*/ 0 h 1"/>
              <a:gd name="T1" fmla="*/ 0 h 1"/>
              <a:gd name="T2" fmla="*/ 1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8"/>
          <p:cNvSpPr/>
          <p:nvPr/>
        </p:nvSpPr>
        <p:spPr bwMode="auto">
          <a:xfrm>
            <a:off x="6850063" y="60960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29"/>
          <p:cNvSpPr/>
          <p:nvPr/>
        </p:nvSpPr>
        <p:spPr bwMode="auto">
          <a:xfrm>
            <a:off x="7824788" y="735013"/>
            <a:ext cx="0" cy="31750"/>
          </a:xfrm>
          <a:custGeom>
            <a:avLst/>
            <a:gdLst>
              <a:gd name="T0" fmla="*/ 0 h 1"/>
              <a:gd name="T1" fmla="*/ 1 h 1"/>
              <a:gd name="T2" fmla="*/ 1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30"/>
          <p:cNvSpPr/>
          <p:nvPr/>
        </p:nvSpPr>
        <p:spPr bwMode="auto">
          <a:xfrm>
            <a:off x="8893175" y="798513"/>
            <a:ext cx="63500" cy="31750"/>
          </a:xfrm>
          <a:custGeom>
            <a:avLst/>
            <a:gdLst>
              <a:gd name="T0" fmla="*/ 2 w 2"/>
              <a:gd name="T1" fmla="*/ 1 h 1"/>
              <a:gd name="T2" fmla="*/ 2 w 2"/>
              <a:gd name="T3" fmla="*/ 0 h 1"/>
              <a:gd name="T4" fmla="*/ 2 w 2"/>
              <a:gd name="T5" fmla="*/ 0 h 1"/>
              <a:gd name="T6" fmla="*/ 2 w 2"/>
              <a:gd name="T7" fmla="*/ 1 h 1"/>
              <a:gd name="T8" fmla="*/ 2 w 2"/>
              <a:gd name="T9" fmla="*/ 0 h 1"/>
              <a:gd name="T10" fmla="*/ 1 w 2"/>
              <a:gd name="T11" fmla="*/ 0 h 1"/>
              <a:gd name="T12" fmla="*/ 1 w 2"/>
              <a:gd name="T13" fmla="*/ 0 h 1"/>
              <a:gd name="T14" fmla="*/ 2 w 2"/>
              <a:gd name="T15" fmla="*/ 0 h 1"/>
              <a:gd name="T16" fmla="*/ 0 w 2"/>
              <a:gd name="T17" fmla="*/ 0 h 1"/>
              <a:gd name="T18" fmla="*/ 0 w 2"/>
              <a:gd name="T19" fmla="*/ 0 h 1"/>
              <a:gd name="T20" fmla="*/ 0 w 2"/>
              <a:gd name="T21" fmla="*/ 1 h 1"/>
              <a:gd name="T22" fmla="*/ 2 w 2"/>
              <a:gd name="T23" fmla="*/ 1 h 1"/>
              <a:gd name="T24" fmla="*/ 2 w 2"/>
              <a:gd name="T25" fmla="*/ 1 h 1"/>
              <a:gd name="T26" fmla="*/ 2 w 2"/>
              <a:gd name="T2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1"/>
                  <a:pt x="2" y="1"/>
                </a:cubicBezTo>
                <a:cubicBezTo>
                  <a:pt x="1" y="1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31"/>
          <p:cNvSpPr/>
          <p:nvPr/>
        </p:nvSpPr>
        <p:spPr bwMode="auto">
          <a:xfrm>
            <a:off x="7731125" y="671513"/>
            <a:ext cx="0" cy="31750"/>
          </a:xfrm>
          <a:custGeom>
            <a:avLst/>
            <a:gdLst>
              <a:gd name="T0" fmla="*/ 0 h 1"/>
              <a:gd name="T1" fmla="*/ 0 h 1"/>
              <a:gd name="T2" fmla="*/ 1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32"/>
          <p:cNvSpPr/>
          <p:nvPr/>
        </p:nvSpPr>
        <p:spPr bwMode="auto">
          <a:xfrm>
            <a:off x="7070725" y="57785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33"/>
          <p:cNvSpPr/>
          <p:nvPr/>
        </p:nvSpPr>
        <p:spPr bwMode="auto">
          <a:xfrm>
            <a:off x="9239250" y="987426"/>
            <a:ext cx="0" cy="31750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34"/>
          <p:cNvSpPr/>
          <p:nvPr/>
        </p:nvSpPr>
        <p:spPr bwMode="auto">
          <a:xfrm>
            <a:off x="5059363" y="1176338"/>
            <a:ext cx="30163" cy="0"/>
          </a:xfrm>
          <a:custGeom>
            <a:avLst/>
            <a:gdLst>
              <a:gd name="T0" fmla="*/ 0 w 1"/>
              <a:gd name="T1" fmla="*/ 1 w 1"/>
              <a:gd name="T2" fmla="*/ 1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35"/>
          <p:cNvSpPr>
            <a:spLocks noEditPoints="1"/>
          </p:cNvSpPr>
          <p:nvPr/>
        </p:nvSpPr>
        <p:spPr bwMode="auto">
          <a:xfrm>
            <a:off x="9648508" y="1002983"/>
            <a:ext cx="2828925" cy="1133475"/>
          </a:xfrm>
          <a:custGeom>
            <a:avLst/>
            <a:gdLst>
              <a:gd name="T0" fmla="*/ 84 w 90"/>
              <a:gd name="T1" fmla="*/ 6 h 36"/>
              <a:gd name="T2" fmla="*/ 76 w 90"/>
              <a:gd name="T3" fmla="*/ 2 h 36"/>
              <a:gd name="T4" fmla="*/ 65 w 90"/>
              <a:gd name="T5" fmla="*/ 0 h 36"/>
              <a:gd name="T6" fmla="*/ 54 w 90"/>
              <a:gd name="T7" fmla="*/ 2 h 36"/>
              <a:gd name="T8" fmla="*/ 49 w 90"/>
              <a:gd name="T9" fmla="*/ 4 h 36"/>
              <a:gd name="T10" fmla="*/ 44 w 90"/>
              <a:gd name="T11" fmla="*/ 7 h 36"/>
              <a:gd name="T12" fmla="*/ 41 w 90"/>
              <a:gd name="T13" fmla="*/ 9 h 36"/>
              <a:gd name="T14" fmla="*/ 36 w 90"/>
              <a:gd name="T15" fmla="*/ 12 h 36"/>
              <a:gd name="T16" fmla="*/ 36 w 90"/>
              <a:gd name="T17" fmla="*/ 8 h 36"/>
              <a:gd name="T18" fmla="*/ 27 w 90"/>
              <a:gd name="T19" fmla="*/ 15 h 36"/>
              <a:gd name="T20" fmla="*/ 31 w 90"/>
              <a:gd name="T21" fmla="*/ 15 h 36"/>
              <a:gd name="T22" fmla="*/ 12 w 90"/>
              <a:gd name="T23" fmla="*/ 29 h 36"/>
              <a:gd name="T24" fmla="*/ 8 w 90"/>
              <a:gd name="T25" fmla="*/ 30 h 36"/>
              <a:gd name="T26" fmla="*/ 1 w 90"/>
              <a:gd name="T27" fmla="*/ 33 h 36"/>
              <a:gd name="T28" fmla="*/ 7 w 90"/>
              <a:gd name="T29" fmla="*/ 34 h 36"/>
              <a:gd name="T30" fmla="*/ 21 w 90"/>
              <a:gd name="T31" fmla="*/ 34 h 36"/>
              <a:gd name="T32" fmla="*/ 30 w 90"/>
              <a:gd name="T33" fmla="*/ 31 h 36"/>
              <a:gd name="T34" fmla="*/ 40 w 90"/>
              <a:gd name="T35" fmla="*/ 24 h 36"/>
              <a:gd name="T36" fmla="*/ 43 w 90"/>
              <a:gd name="T37" fmla="*/ 22 h 36"/>
              <a:gd name="T38" fmla="*/ 47 w 90"/>
              <a:gd name="T39" fmla="*/ 16 h 36"/>
              <a:gd name="T40" fmla="*/ 68 w 90"/>
              <a:gd name="T41" fmla="*/ 6 h 36"/>
              <a:gd name="T42" fmla="*/ 87 w 90"/>
              <a:gd name="T43" fmla="*/ 9 h 36"/>
              <a:gd name="T44" fmla="*/ 20 w 90"/>
              <a:gd name="T45" fmla="*/ 26 h 36"/>
              <a:gd name="T46" fmla="*/ 41 w 90"/>
              <a:gd name="T47" fmla="*/ 15 h 36"/>
              <a:gd name="T48" fmla="*/ 38 w 90"/>
              <a:gd name="T49" fmla="*/ 17 h 36"/>
              <a:gd name="T50" fmla="*/ 34 w 90"/>
              <a:gd name="T51" fmla="*/ 11 h 36"/>
              <a:gd name="T52" fmla="*/ 34 w 90"/>
              <a:gd name="T53" fmla="*/ 14 h 36"/>
              <a:gd name="T54" fmla="*/ 35 w 90"/>
              <a:gd name="T55" fmla="*/ 21 h 36"/>
              <a:gd name="T56" fmla="*/ 34 w 90"/>
              <a:gd name="T57" fmla="*/ 22 h 36"/>
              <a:gd name="T58" fmla="*/ 34 w 90"/>
              <a:gd name="T59" fmla="*/ 16 h 36"/>
              <a:gd name="T60" fmla="*/ 31 w 90"/>
              <a:gd name="T61" fmla="*/ 18 h 36"/>
              <a:gd name="T62" fmla="*/ 32 w 90"/>
              <a:gd name="T63" fmla="*/ 18 h 36"/>
              <a:gd name="T64" fmla="*/ 32 w 90"/>
              <a:gd name="T65" fmla="*/ 19 h 36"/>
              <a:gd name="T66" fmla="*/ 39 w 90"/>
              <a:gd name="T67" fmla="*/ 25 h 36"/>
              <a:gd name="T68" fmla="*/ 39 w 90"/>
              <a:gd name="T69" fmla="*/ 20 h 36"/>
              <a:gd name="T70" fmla="*/ 36 w 90"/>
              <a:gd name="T71" fmla="*/ 23 h 36"/>
              <a:gd name="T72" fmla="*/ 35 w 90"/>
              <a:gd name="T73" fmla="*/ 23 h 36"/>
              <a:gd name="T74" fmla="*/ 40 w 90"/>
              <a:gd name="T75" fmla="*/ 19 h 36"/>
              <a:gd name="T76" fmla="*/ 44 w 90"/>
              <a:gd name="T77" fmla="*/ 16 h 36"/>
              <a:gd name="T78" fmla="*/ 55 w 90"/>
              <a:gd name="T79" fmla="*/ 3 h 36"/>
              <a:gd name="T80" fmla="*/ 56 w 90"/>
              <a:gd name="T81" fmla="*/ 4 h 36"/>
              <a:gd name="T82" fmla="*/ 53 w 90"/>
              <a:gd name="T83" fmla="*/ 5 h 36"/>
              <a:gd name="T84" fmla="*/ 52 w 90"/>
              <a:gd name="T85" fmla="*/ 6 h 36"/>
              <a:gd name="T86" fmla="*/ 47 w 90"/>
              <a:gd name="T87" fmla="*/ 12 h 36"/>
              <a:gd name="T88" fmla="*/ 48 w 90"/>
              <a:gd name="T89" fmla="*/ 5 h 36"/>
              <a:gd name="T90" fmla="*/ 51 w 90"/>
              <a:gd name="T91" fmla="*/ 10 h 36"/>
              <a:gd name="T92" fmla="*/ 50 w 90"/>
              <a:gd name="T93" fmla="*/ 9 h 36"/>
              <a:gd name="T94" fmla="*/ 50 w 90"/>
              <a:gd name="T95" fmla="*/ 9 h 36"/>
              <a:gd name="T96" fmla="*/ 54 w 90"/>
              <a:gd name="T97" fmla="*/ 8 h 36"/>
              <a:gd name="T98" fmla="*/ 52 w 90"/>
              <a:gd name="T99" fmla="*/ 8 h 36"/>
              <a:gd name="T100" fmla="*/ 55 w 90"/>
              <a:gd name="T101" fmla="*/ 7 h 36"/>
              <a:gd name="T102" fmla="*/ 56 w 90"/>
              <a:gd name="T103" fmla="*/ 6 h 36"/>
              <a:gd name="T104" fmla="*/ 56 w 90"/>
              <a:gd name="T105" fmla="*/ 6 h 36"/>
              <a:gd name="T106" fmla="*/ 58 w 90"/>
              <a:gd name="T107" fmla="*/ 7 h 36"/>
              <a:gd name="T108" fmla="*/ 63 w 90"/>
              <a:gd name="T109" fmla="*/ 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" h="36">
                <a:moveTo>
                  <a:pt x="90" y="10"/>
                </a:moveTo>
                <a:cubicBezTo>
                  <a:pt x="90" y="10"/>
                  <a:pt x="90" y="10"/>
                  <a:pt x="89" y="10"/>
                </a:cubicBezTo>
                <a:cubicBezTo>
                  <a:pt x="89" y="10"/>
                  <a:pt x="89" y="10"/>
                  <a:pt x="89" y="10"/>
                </a:cubicBezTo>
                <a:cubicBezTo>
                  <a:pt x="87" y="9"/>
                  <a:pt x="86" y="7"/>
                  <a:pt x="85" y="6"/>
                </a:cubicBezTo>
                <a:cubicBezTo>
                  <a:pt x="84" y="6"/>
                  <a:pt x="84" y="6"/>
                  <a:pt x="84" y="6"/>
                </a:cubicBezTo>
                <a:cubicBezTo>
                  <a:pt x="84" y="6"/>
                  <a:pt x="84" y="6"/>
                  <a:pt x="84" y="5"/>
                </a:cubicBezTo>
                <a:cubicBezTo>
                  <a:pt x="83" y="6"/>
                  <a:pt x="83" y="4"/>
                  <a:pt x="82" y="5"/>
                </a:cubicBezTo>
                <a:cubicBezTo>
                  <a:pt x="81" y="4"/>
                  <a:pt x="81" y="4"/>
                  <a:pt x="80" y="4"/>
                </a:cubicBezTo>
                <a:cubicBezTo>
                  <a:pt x="80" y="3"/>
                  <a:pt x="80" y="3"/>
                  <a:pt x="80" y="4"/>
                </a:cubicBezTo>
                <a:cubicBezTo>
                  <a:pt x="78" y="4"/>
                  <a:pt x="78" y="2"/>
                  <a:pt x="76" y="2"/>
                </a:cubicBezTo>
                <a:cubicBezTo>
                  <a:pt x="75" y="2"/>
                  <a:pt x="73" y="1"/>
                  <a:pt x="72" y="1"/>
                </a:cubicBezTo>
                <a:cubicBezTo>
                  <a:pt x="72" y="1"/>
                  <a:pt x="72" y="1"/>
                  <a:pt x="71" y="1"/>
                </a:cubicBezTo>
                <a:cubicBezTo>
                  <a:pt x="70" y="1"/>
                  <a:pt x="67" y="0"/>
                  <a:pt x="66" y="0"/>
                </a:cubicBezTo>
                <a:cubicBezTo>
                  <a:pt x="66" y="1"/>
                  <a:pt x="65" y="0"/>
                  <a:pt x="65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2" y="1"/>
                  <a:pt x="59" y="0"/>
                  <a:pt x="56" y="2"/>
                </a:cubicBezTo>
                <a:cubicBezTo>
                  <a:pt x="56" y="2"/>
                  <a:pt x="56" y="2"/>
                  <a:pt x="56" y="2"/>
                </a:cubicBezTo>
                <a:cubicBezTo>
                  <a:pt x="57" y="2"/>
                  <a:pt x="57" y="2"/>
                  <a:pt x="57" y="2"/>
                </a:cubicBezTo>
                <a:cubicBezTo>
                  <a:pt x="56" y="2"/>
                  <a:pt x="55" y="3"/>
                  <a:pt x="54" y="2"/>
                </a:cubicBezTo>
                <a:cubicBezTo>
                  <a:pt x="54" y="2"/>
                  <a:pt x="54" y="2"/>
                  <a:pt x="54" y="2"/>
                </a:cubicBezTo>
                <a:cubicBezTo>
                  <a:pt x="53" y="2"/>
                  <a:pt x="52" y="3"/>
                  <a:pt x="51" y="3"/>
                </a:cubicBezTo>
                <a:cubicBezTo>
                  <a:pt x="51" y="3"/>
                  <a:pt x="51" y="3"/>
                  <a:pt x="52" y="4"/>
                </a:cubicBezTo>
                <a:cubicBezTo>
                  <a:pt x="52" y="4"/>
                  <a:pt x="51" y="4"/>
                  <a:pt x="50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49" y="4"/>
                  <a:pt x="49" y="3"/>
                  <a:pt x="49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5"/>
                  <a:pt x="48" y="5"/>
                  <a:pt x="47" y="5"/>
                </a:cubicBezTo>
                <a:cubicBezTo>
                  <a:pt x="47" y="4"/>
                  <a:pt x="46" y="5"/>
                  <a:pt x="45" y="5"/>
                </a:cubicBezTo>
                <a:cubicBezTo>
                  <a:pt x="46" y="5"/>
                  <a:pt x="46" y="5"/>
                  <a:pt x="47" y="5"/>
                </a:cubicBezTo>
                <a:cubicBezTo>
                  <a:pt x="46" y="6"/>
                  <a:pt x="45" y="6"/>
                  <a:pt x="44" y="7"/>
                </a:cubicBezTo>
                <a:cubicBezTo>
                  <a:pt x="44" y="7"/>
                  <a:pt x="42" y="8"/>
                  <a:pt x="42" y="8"/>
                </a:cubicBezTo>
                <a:cubicBezTo>
                  <a:pt x="42" y="9"/>
                  <a:pt x="42" y="8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0" y="9"/>
                  <a:pt x="40" y="10"/>
                  <a:pt x="39" y="10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38" y="10"/>
                  <a:pt x="37" y="11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1"/>
                  <a:pt x="36" y="11"/>
                  <a:pt x="37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6" y="10"/>
                  <a:pt x="35" y="10"/>
                  <a:pt x="35" y="10"/>
                </a:cubicBezTo>
                <a:cubicBezTo>
                  <a:pt x="35" y="9"/>
                  <a:pt x="36" y="8"/>
                  <a:pt x="36" y="8"/>
                </a:cubicBezTo>
                <a:cubicBezTo>
                  <a:pt x="36" y="8"/>
                  <a:pt x="36" y="7"/>
                  <a:pt x="35" y="7"/>
                </a:cubicBezTo>
                <a:cubicBezTo>
                  <a:pt x="36" y="8"/>
                  <a:pt x="35" y="8"/>
                  <a:pt x="35" y="9"/>
                </a:cubicBezTo>
                <a:cubicBezTo>
                  <a:pt x="34" y="8"/>
                  <a:pt x="34" y="8"/>
                  <a:pt x="34" y="8"/>
                </a:cubicBezTo>
                <a:cubicBezTo>
                  <a:pt x="33" y="11"/>
                  <a:pt x="31" y="12"/>
                  <a:pt x="29" y="14"/>
                </a:cubicBezTo>
                <a:cubicBezTo>
                  <a:pt x="29" y="14"/>
                  <a:pt x="27" y="14"/>
                  <a:pt x="27" y="15"/>
                </a:cubicBezTo>
                <a:cubicBezTo>
                  <a:pt x="28" y="15"/>
                  <a:pt x="28" y="15"/>
                  <a:pt x="29" y="15"/>
                </a:cubicBezTo>
                <a:cubicBezTo>
                  <a:pt x="29" y="15"/>
                  <a:pt x="29" y="14"/>
                  <a:pt x="29" y="15"/>
                </a:cubicBezTo>
                <a:cubicBezTo>
                  <a:pt x="29" y="15"/>
                  <a:pt x="29" y="15"/>
                  <a:pt x="28" y="15"/>
                </a:cubicBezTo>
                <a:cubicBezTo>
                  <a:pt x="28" y="16"/>
                  <a:pt x="28" y="16"/>
                  <a:pt x="28" y="16"/>
                </a:cubicBezTo>
                <a:cubicBezTo>
                  <a:pt x="29" y="17"/>
                  <a:pt x="30" y="15"/>
                  <a:pt x="31" y="15"/>
                </a:cubicBezTo>
                <a:cubicBezTo>
                  <a:pt x="33" y="15"/>
                  <a:pt x="34" y="13"/>
                  <a:pt x="35" y="13"/>
                </a:cubicBezTo>
                <a:cubicBezTo>
                  <a:pt x="31" y="19"/>
                  <a:pt x="27" y="22"/>
                  <a:pt x="21" y="26"/>
                </a:cubicBezTo>
                <a:cubicBezTo>
                  <a:pt x="18" y="27"/>
                  <a:pt x="16" y="28"/>
                  <a:pt x="13" y="28"/>
                </a:cubicBezTo>
                <a:cubicBezTo>
                  <a:pt x="13" y="28"/>
                  <a:pt x="12" y="29"/>
                  <a:pt x="12" y="29"/>
                </a:cubicBezTo>
                <a:cubicBezTo>
                  <a:pt x="12" y="29"/>
                  <a:pt x="12" y="29"/>
                  <a:pt x="12" y="29"/>
                </a:cubicBezTo>
                <a:cubicBezTo>
                  <a:pt x="12" y="29"/>
                  <a:pt x="12" y="29"/>
                  <a:pt x="12" y="29"/>
                </a:cubicBezTo>
                <a:cubicBezTo>
                  <a:pt x="11" y="29"/>
                  <a:pt x="11" y="29"/>
                  <a:pt x="11" y="29"/>
                </a:cubicBezTo>
                <a:cubicBezTo>
                  <a:pt x="11" y="29"/>
                  <a:pt x="11" y="29"/>
                  <a:pt x="11" y="29"/>
                </a:cubicBezTo>
                <a:cubicBezTo>
                  <a:pt x="11" y="29"/>
                  <a:pt x="11" y="29"/>
                  <a:pt x="11" y="29"/>
                </a:cubicBezTo>
                <a:cubicBezTo>
                  <a:pt x="10" y="28"/>
                  <a:pt x="9" y="31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6" y="31"/>
                  <a:pt x="5" y="31"/>
                  <a:pt x="3" y="31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31"/>
                  <a:pt x="0" y="32"/>
                  <a:pt x="0" y="33"/>
                </a:cubicBezTo>
                <a:cubicBezTo>
                  <a:pt x="0" y="33"/>
                  <a:pt x="0" y="33"/>
                  <a:pt x="1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3" y="35"/>
                  <a:pt x="5" y="34"/>
                  <a:pt x="7" y="34"/>
                </a:cubicBezTo>
                <a:cubicBezTo>
                  <a:pt x="7" y="35"/>
                  <a:pt x="5" y="35"/>
                  <a:pt x="6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6"/>
                  <a:pt x="6" y="35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12" y="36"/>
                  <a:pt x="16" y="35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3" y="34"/>
                  <a:pt x="24" y="33"/>
                  <a:pt x="26" y="33"/>
                </a:cubicBezTo>
                <a:cubicBezTo>
                  <a:pt x="26" y="34"/>
                  <a:pt x="25" y="34"/>
                  <a:pt x="26" y="34"/>
                </a:cubicBezTo>
                <a:cubicBezTo>
                  <a:pt x="26" y="33"/>
                  <a:pt x="26" y="33"/>
                  <a:pt x="26" y="33"/>
                </a:cubicBezTo>
                <a:cubicBezTo>
                  <a:pt x="28" y="32"/>
                  <a:pt x="29" y="32"/>
                  <a:pt x="30" y="31"/>
                </a:cubicBezTo>
                <a:cubicBezTo>
                  <a:pt x="30" y="31"/>
                  <a:pt x="30" y="31"/>
                  <a:pt x="30" y="31"/>
                </a:cubicBezTo>
                <a:cubicBezTo>
                  <a:pt x="33" y="30"/>
                  <a:pt x="37" y="29"/>
                  <a:pt x="39" y="26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6"/>
                  <a:pt x="40" y="25"/>
                  <a:pt x="41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41" y="23"/>
                  <a:pt x="42" y="23"/>
                  <a:pt x="42" y="22"/>
                </a:cubicBezTo>
                <a:cubicBezTo>
                  <a:pt x="43" y="22"/>
                  <a:pt x="43" y="22"/>
                  <a:pt x="43" y="22"/>
                </a:cubicBezTo>
                <a:cubicBezTo>
                  <a:pt x="42" y="23"/>
                  <a:pt x="42" y="23"/>
                  <a:pt x="42" y="23"/>
                </a:cubicBezTo>
                <a:cubicBezTo>
                  <a:pt x="43" y="23"/>
                  <a:pt x="43" y="23"/>
                  <a:pt x="43" y="23"/>
                </a:cubicBezTo>
                <a:cubicBezTo>
                  <a:pt x="43" y="23"/>
                  <a:pt x="43" y="22"/>
                  <a:pt x="43" y="22"/>
                </a:cubicBezTo>
                <a:cubicBezTo>
                  <a:pt x="43" y="22"/>
                  <a:pt x="43" y="22"/>
                  <a:pt x="44" y="22"/>
                </a:cubicBezTo>
                <a:cubicBezTo>
                  <a:pt x="44" y="21"/>
                  <a:pt x="45" y="22"/>
                  <a:pt x="45" y="21"/>
                </a:cubicBezTo>
                <a:cubicBezTo>
                  <a:pt x="46" y="20"/>
                  <a:pt x="46" y="19"/>
                  <a:pt x="47" y="18"/>
                </a:cubicBezTo>
                <a:cubicBezTo>
                  <a:pt x="47" y="18"/>
                  <a:pt x="46" y="19"/>
                  <a:pt x="45" y="19"/>
                </a:cubicBezTo>
                <a:cubicBezTo>
                  <a:pt x="45" y="18"/>
                  <a:pt x="47" y="17"/>
                  <a:pt x="47" y="16"/>
                </a:cubicBezTo>
                <a:cubicBezTo>
                  <a:pt x="48" y="16"/>
                  <a:pt x="47" y="17"/>
                  <a:pt x="48" y="17"/>
                </a:cubicBezTo>
                <a:cubicBezTo>
                  <a:pt x="48" y="17"/>
                  <a:pt x="48" y="16"/>
                  <a:pt x="48" y="16"/>
                </a:cubicBezTo>
                <a:cubicBezTo>
                  <a:pt x="51" y="14"/>
                  <a:pt x="55" y="12"/>
                  <a:pt x="58" y="9"/>
                </a:cubicBezTo>
                <a:cubicBezTo>
                  <a:pt x="61" y="8"/>
                  <a:pt x="64" y="7"/>
                  <a:pt x="67" y="7"/>
                </a:cubicBezTo>
                <a:cubicBezTo>
                  <a:pt x="67" y="7"/>
                  <a:pt x="68" y="6"/>
                  <a:pt x="68" y="6"/>
                </a:cubicBezTo>
                <a:cubicBezTo>
                  <a:pt x="68" y="6"/>
                  <a:pt x="71" y="6"/>
                  <a:pt x="72" y="6"/>
                </a:cubicBezTo>
                <a:cubicBezTo>
                  <a:pt x="73" y="6"/>
                  <a:pt x="74" y="6"/>
                  <a:pt x="74" y="7"/>
                </a:cubicBezTo>
                <a:cubicBezTo>
                  <a:pt x="74" y="7"/>
                  <a:pt x="74" y="7"/>
                  <a:pt x="74" y="7"/>
                </a:cubicBezTo>
                <a:cubicBezTo>
                  <a:pt x="78" y="7"/>
                  <a:pt x="82" y="8"/>
                  <a:pt x="86" y="9"/>
                </a:cubicBezTo>
                <a:cubicBezTo>
                  <a:pt x="86" y="9"/>
                  <a:pt x="87" y="10"/>
                  <a:pt x="87" y="9"/>
                </a:cubicBezTo>
                <a:cubicBezTo>
                  <a:pt x="88" y="10"/>
                  <a:pt x="89" y="10"/>
                  <a:pt x="89" y="11"/>
                </a:cubicBezTo>
                <a:cubicBezTo>
                  <a:pt x="89" y="10"/>
                  <a:pt x="90" y="11"/>
                  <a:pt x="90" y="11"/>
                </a:cubicBezTo>
                <a:cubicBezTo>
                  <a:pt x="90" y="11"/>
                  <a:pt x="90" y="11"/>
                  <a:pt x="90" y="11"/>
                </a:cubicBezTo>
                <a:cubicBezTo>
                  <a:pt x="90" y="10"/>
                  <a:pt x="90" y="10"/>
                  <a:pt x="90" y="10"/>
                </a:cubicBezTo>
                <a:close/>
                <a:moveTo>
                  <a:pt x="20" y="26"/>
                </a:moveTo>
                <a:cubicBezTo>
                  <a:pt x="21" y="25"/>
                  <a:pt x="21" y="25"/>
                  <a:pt x="21" y="25"/>
                </a:cubicBezTo>
                <a:cubicBezTo>
                  <a:pt x="21" y="25"/>
                  <a:pt x="21" y="25"/>
                  <a:pt x="21" y="25"/>
                </a:cubicBezTo>
                <a:lnTo>
                  <a:pt x="20" y="26"/>
                </a:lnTo>
                <a:close/>
                <a:moveTo>
                  <a:pt x="40" y="15"/>
                </a:moveTo>
                <a:cubicBezTo>
                  <a:pt x="41" y="15"/>
                  <a:pt x="41" y="15"/>
                  <a:pt x="41" y="15"/>
                </a:cubicBezTo>
                <a:cubicBezTo>
                  <a:pt x="41" y="16"/>
                  <a:pt x="39" y="17"/>
                  <a:pt x="38" y="18"/>
                </a:cubicBezTo>
                <a:cubicBezTo>
                  <a:pt x="38" y="18"/>
                  <a:pt x="38" y="18"/>
                  <a:pt x="38" y="17"/>
                </a:cubicBezTo>
                <a:cubicBezTo>
                  <a:pt x="38" y="18"/>
                  <a:pt x="38" y="18"/>
                  <a:pt x="38" y="18"/>
                </a:cubicBezTo>
                <a:cubicBezTo>
                  <a:pt x="39" y="17"/>
                  <a:pt x="39" y="17"/>
                  <a:pt x="39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40" y="15"/>
                  <a:pt x="40" y="15"/>
                  <a:pt x="40" y="15"/>
                </a:cubicBezTo>
                <a:close/>
                <a:moveTo>
                  <a:pt x="34" y="11"/>
                </a:move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lnTo>
                  <a:pt x="34" y="11"/>
                </a:lnTo>
                <a:close/>
                <a:moveTo>
                  <a:pt x="39" y="10"/>
                </a:moveTo>
                <a:cubicBezTo>
                  <a:pt x="40" y="10"/>
                  <a:pt x="40" y="10"/>
                  <a:pt x="40" y="10"/>
                </a:cubicBezTo>
                <a:cubicBezTo>
                  <a:pt x="38" y="11"/>
                  <a:pt x="37" y="13"/>
                  <a:pt x="35" y="14"/>
                </a:cubicBezTo>
                <a:cubicBezTo>
                  <a:pt x="36" y="13"/>
                  <a:pt x="38" y="11"/>
                  <a:pt x="39" y="10"/>
                </a:cubicBezTo>
                <a:close/>
                <a:moveTo>
                  <a:pt x="34" y="14"/>
                </a:moveTo>
                <a:cubicBezTo>
                  <a:pt x="34" y="15"/>
                  <a:pt x="34" y="15"/>
                  <a:pt x="34" y="15"/>
                </a:cubicBezTo>
                <a:cubicBezTo>
                  <a:pt x="34" y="15"/>
                  <a:pt x="34" y="15"/>
                  <a:pt x="34" y="15"/>
                </a:cubicBezTo>
                <a:lnTo>
                  <a:pt x="34" y="14"/>
                </a:lnTo>
                <a:close/>
                <a:moveTo>
                  <a:pt x="35" y="21"/>
                </a:moveTo>
                <a:cubicBezTo>
                  <a:pt x="35" y="21"/>
                  <a:pt x="35" y="21"/>
                  <a:pt x="35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1"/>
                  <a:pt x="35" y="21"/>
                </a:cubicBezTo>
                <a:close/>
                <a:moveTo>
                  <a:pt x="34" y="16"/>
                </a:moveTo>
                <a:cubicBezTo>
                  <a:pt x="34" y="16"/>
                  <a:pt x="34" y="16"/>
                  <a:pt x="34" y="16"/>
                </a:cubicBezTo>
                <a:cubicBezTo>
                  <a:pt x="33" y="16"/>
                  <a:pt x="33" y="16"/>
                  <a:pt x="33" y="16"/>
                </a:cubicBezTo>
                <a:lnTo>
                  <a:pt x="34" y="16"/>
                </a:lnTo>
                <a:close/>
                <a:moveTo>
                  <a:pt x="32" y="18"/>
                </a:moveTo>
                <a:cubicBezTo>
                  <a:pt x="31" y="18"/>
                  <a:pt x="31" y="18"/>
                  <a:pt x="31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0" y="20"/>
                  <a:pt x="28" y="22"/>
                  <a:pt x="26" y="23"/>
                </a:cubicBezTo>
                <a:cubicBezTo>
                  <a:pt x="27" y="21"/>
                  <a:pt x="30" y="20"/>
                  <a:pt x="31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2" y="18"/>
                  <a:pt x="32" y="18"/>
                  <a:pt x="32" y="18"/>
                </a:cubicBezTo>
                <a:close/>
                <a:moveTo>
                  <a:pt x="32" y="19"/>
                </a:moveTo>
                <a:cubicBezTo>
                  <a:pt x="33" y="18"/>
                  <a:pt x="33" y="18"/>
                  <a:pt x="33" y="18"/>
                </a:cubicBezTo>
                <a:cubicBezTo>
                  <a:pt x="33" y="18"/>
                  <a:pt x="32" y="18"/>
                  <a:pt x="32" y="19"/>
                </a:cubicBezTo>
                <a:cubicBezTo>
                  <a:pt x="33" y="19"/>
                  <a:pt x="33" y="19"/>
                  <a:pt x="33" y="19"/>
                </a:cubicBezTo>
                <a:lnTo>
                  <a:pt x="32" y="19"/>
                </a:lnTo>
                <a:close/>
                <a:moveTo>
                  <a:pt x="39" y="25"/>
                </a:moveTo>
                <a:cubicBezTo>
                  <a:pt x="38" y="26"/>
                  <a:pt x="38" y="26"/>
                  <a:pt x="38" y="26"/>
                </a:cubicBezTo>
                <a:cubicBezTo>
                  <a:pt x="39" y="26"/>
                  <a:pt x="39" y="25"/>
                  <a:pt x="39" y="25"/>
                </a:cubicBezTo>
                <a:cubicBezTo>
                  <a:pt x="40" y="24"/>
                  <a:pt x="40" y="24"/>
                  <a:pt x="40" y="24"/>
                </a:cubicBezTo>
                <a:cubicBezTo>
                  <a:pt x="40" y="25"/>
                  <a:pt x="40" y="25"/>
                  <a:pt x="39" y="25"/>
                </a:cubicBezTo>
                <a:close/>
                <a:moveTo>
                  <a:pt x="44" y="16"/>
                </a:moveTo>
                <a:cubicBezTo>
                  <a:pt x="41" y="19"/>
                  <a:pt x="41" y="19"/>
                  <a:pt x="41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20"/>
                  <a:pt x="40" y="20"/>
                  <a:pt x="40" y="21"/>
                </a:cubicBezTo>
                <a:cubicBezTo>
                  <a:pt x="39" y="20"/>
                  <a:pt x="39" y="20"/>
                  <a:pt x="39" y="20"/>
                </a:cubicBezTo>
                <a:cubicBezTo>
                  <a:pt x="39" y="22"/>
                  <a:pt x="37" y="22"/>
                  <a:pt x="37" y="23"/>
                </a:cubicBezTo>
                <a:cubicBezTo>
                  <a:pt x="37" y="23"/>
                  <a:pt x="37" y="23"/>
                  <a:pt x="37" y="23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7" y="23"/>
                  <a:pt x="37" y="23"/>
                </a:cubicBezTo>
                <a:cubicBezTo>
                  <a:pt x="36" y="23"/>
                  <a:pt x="36" y="23"/>
                  <a:pt x="36" y="23"/>
                </a:cubicBezTo>
                <a:cubicBezTo>
                  <a:pt x="35" y="24"/>
                  <a:pt x="34" y="25"/>
                  <a:pt x="33" y="26"/>
                </a:cubicBezTo>
                <a:cubicBezTo>
                  <a:pt x="33" y="25"/>
                  <a:pt x="33" y="25"/>
                  <a:pt x="33" y="25"/>
                </a:cubicBezTo>
                <a:cubicBezTo>
                  <a:pt x="34" y="25"/>
                  <a:pt x="34" y="24"/>
                  <a:pt x="35" y="24"/>
                </a:cubicBezTo>
                <a:cubicBezTo>
                  <a:pt x="35" y="24"/>
                  <a:pt x="35" y="24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7" y="23"/>
                  <a:pt x="37" y="21"/>
                </a:cubicBezTo>
                <a:cubicBezTo>
                  <a:pt x="37" y="22"/>
                  <a:pt x="37" y="22"/>
                  <a:pt x="37" y="22"/>
                </a:cubicBezTo>
                <a:cubicBezTo>
                  <a:pt x="37" y="21"/>
                  <a:pt x="40" y="21"/>
                  <a:pt x="39" y="20"/>
                </a:cubicBezTo>
                <a:cubicBezTo>
                  <a:pt x="40" y="20"/>
                  <a:pt x="40" y="19"/>
                  <a:pt x="40" y="18"/>
                </a:cubicBezTo>
                <a:cubicBezTo>
                  <a:pt x="40" y="19"/>
                  <a:pt x="40" y="19"/>
                  <a:pt x="40" y="19"/>
                </a:cubicBezTo>
                <a:cubicBezTo>
                  <a:pt x="41" y="17"/>
                  <a:pt x="42" y="17"/>
                  <a:pt x="44" y="16"/>
                </a:cubicBezTo>
                <a:cubicBezTo>
                  <a:pt x="44" y="15"/>
                  <a:pt x="44" y="15"/>
                  <a:pt x="44" y="15"/>
                </a:cubicBezTo>
                <a:cubicBezTo>
                  <a:pt x="44" y="15"/>
                  <a:pt x="44" y="15"/>
                  <a:pt x="44" y="16"/>
                </a:cubicBezTo>
                <a:cubicBezTo>
                  <a:pt x="43" y="16"/>
                  <a:pt x="43" y="16"/>
                  <a:pt x="43" y="16"/>
                </a:cubicBezTo>
                <a:lnTo>
                  <a:pt x="44" y="16"/>
                </a:lnTo>
                <a:close/>
                <a:moveTo>
                  <a:pt x="59" y="3"/>
                </a:moveTo>
                <a:cubicBezTo>
                  <a:pt x="58" y="4"/>
                  <a:pt x="58" y="3"/>
                  <a:pt x="58" y="3"/>
                </a:cubicBezTo>
                <a:cubicBezTo>
                  <a:pt x="58" y="3"/>
                  <a:pt x="58" y="3"/>
                  <a:pt x="59" y="3"/>
                </a:cubicBezTo>
                <a:close/>
                <a:moveTo>
                  <a:pt x="55" y="3"/>
                </a:moveTo>
                <a:cubicBezTo>
                  <a:pt x="55" y="3"/>
                  <a:pt x="55" y="3"/>
                  <a:pt x="55" y="3"/>
                </a:cubicBezTo>
                <a:cubicBezTo>
                  <a:pt x="55" y="4"/>
                  <a:pt x="55" y="4"/>
                  <a:pt x="55" y="4"/>
                </a:cubicBezTo>
                <a:lnTo>
                  <a:pt x="55" y="3"/>
                </a:lnTo>
                <a:close/>
                <a:moveTo>
                  <a:pt x="56" y="4"/>
                </a:moveTo>
                <a:cubicBezTo>
                  <a:pt x="56" y="4"/>
                  <a:pt x="56" y="4"/>
                  <a:pt x="56" y="4"/>
                </a:cubicBezTo>
                <a:cubicBezTo>
                  <a:pt x="56" y="4"/>
                  <a:pt x="56" y="4"/>
                  <a:pt x="56" y="4"/>
                </a:cubicBezTo>
                <a:cubicBezTo>
                  <a:pt x="56" y="4"/>
                  <a:pt x="56" y="4"/>
                  <a:pt x="56" y="4"/>
                </a:cubicBezTo>
                <a:cubicBezTo>
                  <a:pt x="56" y="5"/>
                  <a:pt x="56" y="5"/>
                  <a:pt x="56" y="5"/>
                </a:cubicBezTo>
                <a:cubicBezTo>
                  <a:pt x="55" y="5"/>
                  <a:pt x="55" y="5"/>
                  <a:pt x="55" y="5"/>
                </a:cubicBezTo>
                <a:cubicBezTo>
                  <a:pt x="56" y="5"/>
                  <a:pt x="55" y="5"/>
                  <a:pt x="55" y="4"/>
                </a:cubicBezTo>
                <a:cubicBezTo>
                  <a:pt x="55" y="5"/>
                  <a:pt x="54" y="5"/>
                  <a:pt x="53" y="5"/>
                </a:cubicBezTo>
                <a:cubicBezTo>
                  <a:pt x="53" y="5"/>
                  <a:pt x="56" y="5"/>
                  <a:pt x="56" y="4"/>
                </a:cubicBezTo>
                <a:close/>
                <a:moveTo>
                  <a:pt x="52" y="6"/>
                </a:moveTo>
                <a:cubicBezTo>
                  <a:pt x="52" y="6"/>
                  <a:pt x="51" y="6"/>
                  <a:pt x="51" y="7"/>
                </a:cubicBezTo>
                <a:cubicBezTo>
                  <a:pt x="51" y="7"/>
                  <a:pt x="51" y="7"/>
                  <a:pt x="50" y="7"/>
                </a:cubicBezTo>
                <a:cubicBezTo>
                  <a:pt x="51" y="7"/>
                  <a:pt x="51" y="6"/>
                  <a:pt x="52" y="6"/>
                </a:cubicBezTo>
                <a:close/>
                <a:moveTo>
                  <a:pt x="48" y="6"/>
                </a:moveTo>
                <a:cubicBezTo>
                  <a:pt x="48" y="7"/>
                  <a:pt x="48" y="7"/>
                  <a:pt x="48" y="7"/>
                </a:cubicBezTo>
                <a:cubicBezTo>
                  <a:pt x="47" y="7"/>
                  <a:pt x="47" y="7"/>
                  <a:pt x="47" y="7"/>
                </a:cubicBezTo>
                <a:lnTo>
                  <a:pt x="48" y="6"/>
                </a:lnTo>
                <a:close/>
                <a:moveTo>
                  <a:pt x="47" y="12"/>
                </a:moveTo>
                <a:cubicBezTo>
                  <a:pt x="47" y="12"/>
                  <a:pt x="47" y="12"/>
                  <a:pt x="47" y="12"/>
                </a:cubicBezTo>
                <a:cubicBezTo>
                  <a:pt x="47" y="12"/>
                  <a:pt x="47" y="12"/>
                  <a:pt x="47" y="12"/>
                </a:cubicBezTo>
                <a:cubicBezTo>
                  <a:pt x="49" y="10"/>
                  <a:pt x="49" y="10"/>
                  <a:pt x="49" y="10"/>
                </a:cubicBezTo>
                <a:lnTo>
                  <a:pt x="47" y="12"/>
                </a:lnTo>
                <a:close/>
                <a:moveTo>
                  <a:pt x="48" y="5"/>
                </a:moveTo>
                <a:cubicBezTo>
                  <a:pt x="48" y="5"/>
                  <a:pt x="48" y="6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5"/>
                  <a:pt x="48" y="5"/>
                  <a:pt x="49" y="5"/>
                </a:cubicBezTo>
                <a:lnTo>
                  <a:pt x="48" y="5"/>
                </a:lnTo>
                <a:close/>
                <a:moveTo>
                  <a:pt x="51" y="10"/>
                </a:moveTo>
                <a:cubicBezTo>
                  <a:pt x="51" y="9"/>
                  <a:pt x="51" y="9"/>
                  <a:pt x="51" y="9"/>
                </a:cubicBezTo>
                <a:cubicBezTo>
                  <a:pt x="51" y="9"/>
                  <a:pt x="50" y="10"/>
                  <a:pt x="49" y="10"/>
                </a:cubicBezTo>
                <a:cubicBezTo>
                  <a:pt x="49" y="10"/>
                  <a:pt x="50" y="10"/>
                  <a:pt x="50" y="9"/>
                </a:cubicBezTo>
                <a:cubicBezTo>
                  <a:pt x="49" y="9"/>
                  <a:pt x="50" y="9"/>
                  <a:pt x="50" y="9"/>
                </a:cubicBezTo>
                <a:cubicBezTo>
                  <a:pt x="50" y="9"/>
                  <a:pt x="50" y="9"/>
                  <a:pt x="50" y="9"/>
                </a:cubicBezTo>
                <a:cubicBezTo>
                  <a:pt x="50" y="9"/>
                  <a:pt x="50" y="9"/>
                  <a:pt x="50" y="9"/>
                </a:cubicBezTo>
                <a:cubicBezTo>
                  <a:pt x="50" y="9"/>
                  <a:pt x="50" y="9"/>
                  <a:pt x="50" y="9"/>
                </a:cubicBezTo>
                <a:cubicBezTo>
                  <a:pt x="50" y="9"/>
                  <a:pt x="50" y="9"/>
                  <a:pt x="50" y="9"/>
                </a:cubicBezTo>
                <a:cubicBezTo>
                  <a:pt x="51" y="9"/>
                  <a:pt x="51" y="9"/>
                  <a:pt x="51" y="9"/>
                </a:cubicBezTo>
                <a:cubicBezTo>
                  <a:pt x="50" y="9"/>
                  <a:pt x="50" y="9"/>
                  <a:pt x="50" y="9"/>
                </a:cubicBezTo>
                <a:cubicBezTo>
                  <a:pt x="52" y="8"/>
                  <a:pt x="52" y="8"/>
                  <a:pt x="52" y="8"/>
                </a:cubicBezTo>
                <a:cubicBezTo>
                  <a:pt x="51" y="8"/>
                  <a:pt x="51" y="8"/>
                  <a:pt x="51" y="8"/>
                </a:cubicBezTo>
                <a:cubicBezTo>
                  <a:pt x="51" y="9"/>
                  <a:pt x="52" y="9"/>
                  <a:pt x="52" y="9"/>
                </a:cubicBezTo>
                <a:lnTo>
                  <a:pt x="51" y="10"/>
                </a:lnTo>
                <a:close/>
                <a:moveTo>
                  <a:pt x="54" y="8"/>
                </a:moveTo>
                <a:cubicBezTo>
                  <a:pt x="54" y="8"/>
                  <a:pt x="54" y="8"/>
                  <a:pt x="54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52" y="9"/>
                  <a:pt x="52" y="9"/>
                  <a:pt x="52" y="9"/>
                </a:cubicBezTo>
                <a:cubicBezTo>
                  <a:pt x="53" y="9"/>
                  <a:pt x="52" y="8"/>
                  <a:pt x="52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3" y="7"/>
                  <a:pt x="53" y="7"/>
                  <a:pt x="53" y="7"/>
                </a:cubicBezTo>
                <a:cubicBezTo>
                  <a:pt x="52" y="8"/>
                  <a:pt x="52" y="8"/>
                  <a:pt x="52" y="8"/>
                </a:cubicBezTo>
                <a:cubicBezTo>
                  <a:pt x="53" y="8"/>
                  <a:pt x="54" y="7"/>
                  <a:pt x="55" y="7"/>
                </a:cubicBezTo>
                <a:cubicBezTo>
                  <a:pt x="55" y="7"/>
                  <a:pt x="54" y="8"/>
                  <a:pt x="54" y="8"/>
                </a:cubicBezTo>
                <a:close/>
                <a:moveTo>
                  <a:pt x="55" y="7"/>
                </a:moveTo>
                <a:cubicBezTo>
                  <a:pt x="54" y="7"/>
                  <a:pt x="54" y="7"/>
                  <a:pt x="54" y="7"/>
                </a:cubicBezTo>
                <a:cubicBezTo>
                  <a:pt x="54" y="6"/>
                  <a:pt x="54" y="6"/>
                  <a:pt x="54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5" y="6"/>
                  <a:pt x="55" y="6"/>
                  <a:pt x="55" y="7"/>
                </a:cubicBezTo>
                <a:close/>
                <a:moveTo>
                  <a:pt x="56" y="6"/>
                </a:moveTo>
                <a:cubicBezTo>
                  <a:pt x="56" y="7"/>
                  <a:pt x="56" y="7"/>
                  <a:pt x="56" y="7"/>
                </a:cubicBezTo>
                <a:cubicBezTo>
                  <a:pt x="56" y="7"/>
                  <a:pt x="56" y="7"/>
                  <a:pt x="56" y="7"/>
                </a:cubicBezTo>
                <a:cubicBezTo>
                  <a:pt x="55" y="8"/>
                  <a:pt x="56" y="7"/>
                  <a:pt x="55" y="7"/>
                </a:cubicBezTo>
                <a:cubicBezTo>
                  <a:pt x="55" y="5"/>
                  <a:pt x="57" y="7"/>
                  <a:pt x="57" y="5"/>
                </a:cubicBezTo>
                <a:cubicBezTo>
                  <a:pt x="57" y="6"/>
                  <a:pt x="57" y="7"/>
                  <a:pt x="56" y="6"/>
                </a:cubicBezTo>
                <a:close/>
                <a:moveTo>
                  <a:pt x="58" y="7"/>
                </a:move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8" y="7"/>
                  <a:pt x="58" y="7"/>
                </a:cubicBezTo>
                <a:cubicBezTo>
                  <a:pt x="59" y="7"/>
                  <a:pt x="59" y="7"/>
                  <a:pt x="59" y="7"/>
                </a:cubicBezTo>
                <a:cubicBezTo>
                  <a:pt x="58" y="7"/>
                  <a:pt x="58" y="7"/>
                  <a:pt x="58" y="7"/>
                </a:cubicBezTo>
                <a:close/>
                <a:moveTo>
                  <a:pt x="57" y="6"/>
                </a:moveTo>
                <a:cubicBezTo>
                  <a:pt x="58" y="6"/>
                  <a:pt x="59" y="6"/>
                  <a:pt x="60" y="5"/>
                </a:cubicBezTo>
                <a:cubicBezTo>
                  <a:pt x="59" y="6"/>
                  <a:pt x="58" y="6"/>
                  <a:pt x="57" y="6"/>
                </a:cubicBezTo>
                <a:close/>
                <a:moveTo>
                  <a:pt x="60" y="5"/>
                </a:moveTo>
                <a:cubicBezTo>
                  <a:pt x="61" y="4"/>
                  <a:pt x="62" y="4"/>
                  <a:pt x="63" y="4"/>
                </a:cubicBezTo>
                <a:cubicBezTo>
                  <a:pt x="62" y="5"/>
                  <a:pt x="61" y="4"/>
                  <a:pt x="60" y="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8956675" y="830263"/>
            <a:ext cx="1588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37"/>
          <p:cNvSpPr/>
          <p:nvPr/>
        </p:nvSpPr>
        <p:spPr bwMode="auto">
          <a:xfrm>
            <a:off x="5027613" y="2814638"/>
            <a:ext cx="31750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reeform 38"/>
          <p:cNvSpPr/>
          <p:nvPr/>
        </p:nvSpPr>
        <p:spPr bwMode="auto">
          <a:xfrm>
            <a:off x="7321550" y="212248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39"/>
          <p:cNvSpPr/>
          <p:nvPr/>
        </p:nvSpPr>
        <p:spPr bwMode="auto">
          <a:xfrm>
            <a:off x="9050338" y="892176"/>
            <a:ext cx="31750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0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40"/>
          <p:cNvSpPr/>
          <p:nvPr/>
        </p:nvSpPr>
        <p:spPr bwMode="auto">
          <a:xfrm>
            <a:off x="5216525" y="284638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41"/>
          <p:cNvSpPr/>
          <p:nvPr/>
        </p:nvSpPr>
        <p:spPr bwMode="auto">
          <a:xfrm>
            <a:off x="7289800" y="215265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reeform 42"/>
          <p:cNvSpPr/>
          <p:nvPr/>
        </p:nvSpPr>
        <p:spPr bwMode="auto">
          <a:xfrm>
            <a:off x="6442075" y="420688"/>
            <a:ext cx="31750" cy="31750"/>
          </a:xfrm>
          <a:custGeom>
            <a:avLst/>
            <a:gdLst>
              <a:gd name="T0" fmla="*/ 0 w 20"/>
              <a:gd name="T1" fmla="*/ 0 h 20"/>
              <a:gd name="T2" fmla="*/ 0 w 20"/>
              <a:gd name="T3" fmla="*/ 0 h 20"/>
              <a:gd name="T4" fmla="*/ 20 w 20"/>
              <a:gd name="T5" fmla="*/ 20 h 20"/>
              <a:gd name="T6" fmla="*/ 0 w 20"/>
              <a:gd name="T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20">
                <a:moveTo>
                  <a:pt x="0" y="0"/>
                </a:moveTo>
                <a:lnTo>
                  <a:pt x="0" y="0"/>
                </a:lnTo>
                <a:lnTo>
                  <a:pt x="20" y="2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reeform 43"/>
          <p:cNvSpPr/>
          <p:nvPr/>
        </p:nvSpPr>
        <p:spPr bwMode="auto">
          <a:xfrm>
            <a:off x="6692900" y="641351"/>
            <a:ext cx="63500" cy="30163"/>
          </a:xfrm>
          <a:custGeom>
            <a:avLst/>
            <a:gdLst>
              <a:gd name="T0" fmla="*/ 0 w 2"/>
              <a:gd name="T1" fmla="*/ 1 h 1"/>
              <a:gd name="T2" fmla="*/ 2 w 2"/>
              <a:gd name="T3" fmla="*/ 0 h 1"/>
              <a:gd name="T4" fmla="*/ 0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reeform 44"/>
          <p:cNvSpPr/>
          <p:nvPr/>
        </p:nvSpPr>
        <p:spPr bwMode="auto">
          <a:xfrm>
            <a:off x="8988425" y="798513"/>
            <a:ext cx="30163" cy="31750"/>
          </a:xfrm>
          <a:custGeom>
            <a:avLst/>
            <a:gdLst>
              <a:gd name="T0" fmla="*/ 1 w 1"/>
              <a:gd name="T1" fmla="*/ 1 h 1"/>
              <a:gd name="T2" fmla="*/ 0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1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45"/>
          <p:cNvSpPr/>
          <p:nvPr/>
        </p:nvSpPr>
        <p:spPr bwMode="auto">
          <a:xfrm>
            <a:off x="9018588" y="830263"/>
            <a:ext cx="63500" cy="0"/>
          </a:xfrm>
          <a:custGeom>
            <a:avLst/>
            <a:gdLst>
              <a:gd name="T0" fmla="*/ 2 w 2"/>
              <a:gd name="T1" fmla="*/ 1 w 2"/>
              <a:gd name="T2" fmla="*/ 1 w 2"/>
              <a:gd name="T3" fmla="*/ 0 w 2"/>
              <a:gd name="T4" fmla="*/ 1 w 2"/>
              <a:gd name="T5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</a:cxnLst>
            <a:rect l="0" t="0" r="r" b="b"/>
            <a:pathLst>
              <a:path w="2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reeform 46"/>
          <p:cNvSpPr/>
          <p:nvPr/>
        </p:nvSpPr>
        <p:spPr bwMode="auto">
          <a:xfrm>
            <a:off x="9145588" y="830263"/>
            <a:ext cx="30163" cy="3175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  <a:gd name="T10" fmla="*/ 1 w 1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47"/>
          <p:cNvSpPr/>
          <p:nvPr/>
        </p:nvSpPr>
        <p:spPr bwMode="auto">
          <a:xfrm>
            <a:off x="9082088" y="892176"/>
            <a:ext cx="63500" cy="0"/>
          </a:xfrm>
          <a:custGeom>
            <a:avLst/>
            <a:gdLst>
              <a:gd name="T0" fmla="*/ 0 w 2"/>
              <a:gd name="T1" fmla="*/ 2 w 2"/>
              <a:gd name="T2" fmla="*/ 2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2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48"/>
          <p:cNvSpPr/>
          <p:nvPr/>
        </p:nvSpPr>
        <p:spPr bwMode="auto">
          <a:xfrm>
            <a:off x="9271000" y="1019176"/>
            <a:ext cx="93663" cy="0"/>
          </a:xfrm>
          <a:custGeom>
            <a:avLst/>
            <a:gdLst>
              <a:gd name="T0" fmla="*/ 1 w 3"/>
              <a:gd name="T1" fmla="*/ 1 w 3"/>
              <a:gd name="T2" fmla="*/ 2 w 3"/>
              <a:gd name="T3" fmla="*/ 0 w 3"/>
              <a:gd name="T4" fmla="*/ 1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3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2" y="0"/>
                  <a:pt x="3" y="0"/>
                  <a:pt x="2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7918450" y="1428751"/>
            <a:ext cx="1588" cy="317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50"/>
          <p:cNvSpPr/>
          <p:nvPr/>
        </p:nvSpPr>
        <p:spPr bwMode="auto">
          <a:xfrm>
            <a:off x="8232775" y="1460501"/>
            <a:ext cx="31750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51"/>
          <p:cNvSpPr/>
          <p:nvPr/>
        </p:nvSpPr>
        <p:spPr bwMode="auto">
          <a:xfrm>
            <a:off x="8264525" y="1428751"/>
            <a:ext cx="31750" cy="31750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0 w 1"/>
              <a:gd name="T5" fmla="*/ 1 h 1"/>
              <a:gd name="T6" fmla="*/ 0 w 1"/>
              <a:gd name="T7" fmla="*/ 1 h 1"/>
              <a:gd name="T8" fmla="*/ 0 w 1"/>
              <a:gd name="T9" fmla="*/ 1 h 1"/>
              <a:gd name="T10" fmla="*/ 1 w 1"/>
              <a:gd name="T11" fmla="*/ 0 h 1"/>
              <a:gd name="T12" fmla="*/ 0 w 1"/>
              <a:gd name="T1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0"/>
                  <a:pt x="1" y="0"/>
                  <a:pt x="1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9647238" y="1460501"/>
            <a:ext cx="1588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53"/>
          <p:cNvSpPr/>
          <p:nvPr/>
        </p:nvSpPr>
        <p:spPr bwMode="auto">
          <a:xfrm>
            <a:off x="7604125" y="1554163"/>
            <a:ext cx="31750" cy="31750"/>
          </a:xfrm>
          <a:custGeom>
            <a:avLst/>
            <a:gdLst>
              <a:gd name="T0" fmla="*/ 20 w 20"/>
              <a:gd name="T1" fmla="*/ 0 h 20"/>
              <a:gd name="T2" fmla="*/ 0 w 20"/>
              <a:gd name="T3" fmla="*/ 20 h 20"/>
              <a:gd name="T4" fmla="*/ 20 w 20"/>
              <a:gd name="T5" fmla="*/ 0 h 20"/>
              <a:gd name="T6" fmla="*/ 20 w 20"/>
              <a:gd name="T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20">
                <a:moveTo>
                  <a:pt x="20" y="0"/>
                </a:moveTo>
                <a:lnTo>
                  <a:pt x="0" y="20"/>
                </a:lnTo>
                <a:lnTo>
                  <a:pt x="20" y="0"/>
                </a:lnTo>
                <a:lnTo>
                  <a:pt x="2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8075613" y="1522413"/>
            <a:ext cx="1588" cy="317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55"/>
          <p:cNvSpPr/>
          <p:nvPr/>
        </p:nvSpPr>
        <p:spPr bwMode="auto">
          <a:xfrm>
            <a:off x="4713288" y="1774826"/>
            <a:ext cx="31750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56"/>
          <p:cNvSpPr/>
          <p:nvPr/>
        </p:nvSpPr>
        <p:spPr bwMode="auto">
          <a:xfrm>
            <a:off x="4713288" y="1774826"/>
            <a:ext cx="0" cy="31750"/>
          </a:xfrm>
          <a:custGeom>
            <a:avLst/>
            <a:gdLst>
              <a:gd name="T0" fmla="*/ 0 h 1"/>
              <a:gd name="T1" fmla="*/ 0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57"/>
          <p:cNvSpPr/>
          <p:nvPr/>
        </p:nvSpPr>
        <p:spPr bwMode="auto">
          <a:xfrm>
            <a:off x="4681538" y="1806576"/>
            <a:ext cx="31750" cy="95250"/>
          </a:xfrm>
          <a:custGeom>
            <a:avLst/>
            <a:gdLst>
              <a:gd name="T0" fmla="*/ 1 w 1"/>
              <a:gd name="T1" fmla="*/ 0 h 3"/>
              <a:gd name="T2" fmla="*/ 0 w 1"/>
              <a:gd name="T3" fmla="*/ 3 h 3"/>
              <a:gd name="T4" fmla="*/ 1 w 1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3">
                <a:moveTo>
                  <a:pt x="1" y="0"/>
                </a:moveTo>
                <a:cubicBezTo>
                  <a:pt x="1" y="1"/>
                  <a:pt x="0" y="2"/>
                  <a:pt x="0" y="3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Freeform 58"/>
          <p:cNvSpPr/>
          <p:nvPr/>
        </p:nvSpPr>
        <p:spPr bwMode="auto">
          <a:xfrm>
            <a:off x="7731125" y="1711326"/>
            <a:ext cx="30163" cy="63500"/>
          </a:xfrm>
          <a:custGeom>
            <a:avLst/>
            <a:gdLst>
              <a:gd name="T0" fmla="*/ 1 w 1"/>
              <a:gd name="T1" fmla="*/ 1 h 2"/>
              <a:gd name="T2" fmla="*/ 1 w 1"/>
              <a:gd name="T3" fmla="*/ 0 h 2"/>
              <a:gd name="T4" fmla="*/ 0 w 1"/>
              <a:gd name="T5" fmla="*/ 1 h 2"/>
              <a:gd name="T6" fmla="*/ 0 w 1"/>
              <a:gd name="T7" fmla="*/ 1 h 2"/>
              <a:gd name="T8" fmla="*/ 0 w 1"/>
              <a:gd name="T9" fmla="*/ 1 h 2"/>
              <a:gd name="T10" fmla="*/ 0 w 1"/>
              <a:gd name="T11" fmla="*/ 1 h 2"/>
              <a:gd name="T12" fmla="*/ 0 w 1"/>
              <a:gd name="T13" fmla="*/ 1 h 2"/>
              <a:gd name="T14" fmla="*/ 1 w 1"/>
              <a:gd name="T15" fmla="*/ 2 h 2"/>
              <a:gd name="T16" fmla="*/ 0 w 1"/>
              <a:gd name="T17" fmla="*/ 1 h 2"/>
              <a:gd name="T18" fmla="*/ 1 w 1"/>
              <a:gd name="T1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" h="2">
                <a:moveTo>
                  <a:pt x="1" y="1"/>
                </a:move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2"/>
                  <a:pt x="1" y="2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59"/>
          <p:cNvSpPr/>
          <p:nvPr/>
        </p:nvSpPr>
        <p:spPr bwMode="auto">
          <a:xfrm>
            <a:off x="4649788" y="2090738"/>
            <a:ext cx="0" cy="188913"/>
          </a:xfrm>
          <a:custGeom>
            <a:avLst/>
            <a:gdLst>
              <a:gd name="T0" fmla="*/ 6 h 6"/>
              <a:gd name="T1" fmla="*/ 0 h 6"/>
              <a:gd name="T2" fmla="*/ 6 h 6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">
                <a:moveTo>
                  <a:pt x="0" y="6"/>
                </a:moveTo>
                <a:cubicBezTo>
                  <a:pt x="0" y="0"/>
                  <a:pt x="0" y="0"/>
                  <a:pt x="0" y="0"/>
                </a:cubicBezTo>
                <a:cubicBezTo>
                  <a:pt x="0" y="2"/>
                  <a:pt x="0" y="4"/>
                  <a:pt x="0" y="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Freeform 60"/>
          <p:cNvSpPr/>
          <p:nvPr/>
        </p:nvSpPr>
        <p:spPr bwMode="auto">
          <a:xfrm>
            <a:off x="7070725" y="2184401"/>
            <a:ext cx="31750" cy="0"/>
          </a:xfrm>
          <a:custGeom>
            <a:avLst/>
            <a:gdLst>
              <a:gd name="T0" fmla="*/ 20 w 20"/>
              <a:gd name="T1" fmla="*/ 20 w 20"/>
              <a:gd name="T2" fmla="*/ 0 w 20"/>
              <a:gd name="T3" fmla="*/ 20 w 2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0">
                <a:moveTo>
                  <a:pt x="20" y="0"/>
                </a:moveTo>
                <a:lnTo>
                  <a:pt x="20" y="0"/>
                </a:lnTo>
                <a:lnTo>
                  <a:pt x="0" y="0"/>
                </a:lnTo>
                <a:lnTo>
                  <a:pt x="2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reeform 61"/>
          <p:cNvSpPr/>
          <p:nvPr/>
        </p:nvSpPr>
        <p:spPr bwMode="auto">
          <a:xfrm>
            <a:off x="4649788" y="2373313"/>
            <a:ext cx="31750" cy="63500"/>
          </a:xfrm>
          <a:custGeom>
            <a:avLst/>
            <a:gdLst>
              <a:gd name="T0" fmla="*/ 20 w 20"/>
              <a:gd name="T1" fmla="*/ 40 h 40"/>
              <a:gd name="T2" fmla="*/ 20 w 20"/>
              <a:gd name="T3" fmla="*/ 20 h 40"/>
              <a:gd name="T4" fmla="*/ 0 w 20"/>
              <a:gd name="T5" fmla="*/ 0 h 40"/>
              <a:gd name="T6" fmla="*/ 20 w 20"/>
              <a:gd name="T7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40">
                <a:moveTo>
                  <a:pt x="20" y="40"/>
                </a:moveTo>
                <a:lnTo>
                  <a:pt x="20" y="20"/>
                </a:lnTo>
                <a:lnTo>
                  <a:pt x="0" y="0"/>
                </a:lnTo>
                <a:lnTo>
                  <a:pt x="20" y="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Freeform 62"/>
          <p:cNvSpPr/>
          <p:nvPr/>
        </p:nvSpPr>
        <p:spPr bwMode="auto">
          <a:xfrm>
            <a:off x="7542213" y="2341563"/>
            <a:ext cx="61913" cy="31750"/>
          </a:xfrm>
          <a:custGeom>
            <a:avLst/>
            <a:gdLst>
              <a:gd name="T0" fmla="*/ 1 w 2"/>
              <a:gd name="T1" fmla="*/ 1 h 1"/>
              <a:gd name="T2" fmla="*/ 1 w 2"/>
              <a:gd name="T3" fmla="*/ 0 h 1"/>
              <a:gd name="T4" fmla="*/ 1 w 2"/>
              <a:gd name="T5" fmla="*/ 0 h 1"/>
              <a:gd name="T6" fmla="*/ 0 w 2"/>
              <a:gd name="T7" fmla="*/ 1 h 1"/>
              <a:gd name="T8" fmla="*/ 1 w 2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1">
                <a:moveTo>
                  <a:pt x="1" y="1"/>
                </a:moveTo>
                <a:cubicBezTo>
                  <a:pt x="0" y="1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reeform 63"/>
          <p:cNvSpPr/>
          <p:nvPr/>
        </p:nvSpPr>
        <p:spPr bwMode="auto">
          <a:xfrm>
            <a:off x="7604125" y="2341563"/>
            <a:ext cx="31750" cy="31750"/>
          </a:xfrm>
          <a:custGeom>
            <a:avLst/>
            <a:gdLst>
              <a:gd name="T0" fmla="*/ 0 w 1"/>
              <a:gd name="T1" fmla="*/ 0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Freeform 64"/>
          <p:cNvSpPr/>
          <p:nvPr/>
        </p:nvSpPr>
        <p:spPr bwMode="auto">
          <a:xfrm>
            <a:off x="7635875" y="2341563"/>
            <a:ext cx="0" cy="31750"/>
          </a:xfrm>
          <a:custGeom>
            <a:avLst/>
            <a:gdLst>
              <a:gd name="T0" fmla="*/ 0 h 1"/>
              <a:gd name="T1" fmla="*/ 0 h 1"/>
              <a:gd name="T2" fmla="*/ 1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7731125" y="2341563"/>
            <a:ext cx="1588" cy="317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Freeform 66"/>
          <p:cNvSpPr/>
          <p:nvPr/>
        </p:nvSpPr>
        <p:spPr bwMode="auto">
          <a:xfrm>
            <a:off x="4995863" y="2468563"/>
            <a:ext cx="31750" cy="31750"/>
          </a:xfrm>
          <a:custGeom>
            <a:avLst/>
            <a:gdLst>
              <a:gd name="T0" fmla="*/ 1 w 1"/>
              <a:gd name="T1" fmla="*/ 1 h 1"/>
              <a:gd name="T2" fmla="*/ 1 w 1"/>
              <a:gd name="T3" fmla="*/ 0 h 1"/>
              <a:gd name="T4" fmla="*/ 0 w 1"/>
              <a:gd name="T5" fmla="*/ 0 h 1"/>
              <a:gd name="T6" fmla="*/ 1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" name="Freeform 67"/>
          <p:cNvSpPr/>
          <p:nvPr/>
        </p:nvSpPr>
        <p:spPr bwMode="auto">
          <a:xfrm>
            <a:off x="4681538" y="2500313"/>
            <a:ext cx="157163" cy="314325"/>
          </a:xfrm>
          <a:custGeom>
            <a:avLst/>
            <a:gdLst>
              <a:gd name="T0" fmla="*/ 5 w 5"/>
              <a:gd name="T1" fmla="*/ 10 h 10"/>
              <a:gd name="T2" fmla="*/ 0 w 5"/>
              <a:gd name="T3" fmla="*/ 0 h 10"/>
              <a:gd name="T4" fmla="*/ 5 w 5"/>
              <a:gd name="T5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10">
                <a:moveTo>
                  <a:pt x="5" y="10"/>
                </a:moveTo>
                <a:cubicBezTo>
                  <a:pt x="3" y="7"/>
                  <a:pt x="1" y="4"/>
                  <a:pt x="0" y="0"/>
                </a:cubicBezTo>
                <a:cubicBezTo>
                  <a:pt x="1" y="4"/>
                  <a:pt x="3" y="8"/>
                  <a:pt x="5" y="1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Freeform 68"/>
          <p:cNvSpPr/>
          <p:nvPr/>
        </p:nvSpPr>
        <p:spPr bwMode="auto">
          <a:xfrm>
            <a:off x="7761288" y="2373313"/>
            <a:ext cx="31750" cy="31750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0 h 1"/>
              <a:gd name="T10" fmla="*/ 0 w 1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Freeform 69"/>
          <p:cNvSpPr/>
          <p:nvPr/>
        </p:nvSpPr>
        <p:spPr bwMode="auto">
          <a:xfrm>
            <a:off x="7793038" y="240506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Freeform 70"/>
          <p:cNvSpPr/>
          <p:nvPr/>
        </p:nvSpPr>
        <p:spPr bwMode="auto">
          <a:xfrm>
            <a:off x="7793038" y="2373313"/>
            <a:ext cx="31750" cy="31750"/>
          </a:xfrm>
          <a:custGeom>
            <a:avLst/>
            <a:gdLst>
              <a:gd name="T0" fmla="*/ 0 w 1"/>
              <a:gd name="T1" fmla="*/ 0 h 1"/>
              <a:gd name="T2" fmla="*/ 0 w 1"/>
              <a:gd name="T3" fmla="*/ 1 h 1"/>
              <a:gd name="T4" fmla="*/ 0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1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5027613" y="2532063"/>
            <a:ext cx="1588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" name="Freeform 72"/>
          <p:cNvSpPr/>
          <p:nvPr/>
        </p:nvSpPr>
        <p:spPr bwMode="auto">
          <a:xfrm>
            <a:off x="7510463" y="2405063"/>
            <a:ext cx="31750" cy="31750"/>
          </a:xfrm>
          <a:custGeom>
            <a:avLst/>
            <a:gdLst>
              <a:gd name="T0" fmla="*/ 0 w 1"/>
              <a:gd name="T1" fmla="*/ 1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7573963" y="2405063"/>
            <a:ext cx="30163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Freeform 74"/>
          <p:cNvSpPr/>
          <p:nvPr/>
        </p:nvSpPr>
        <p:spPr bwMode="auto">
          <a:xfrm>
            <a:off x="7761288" y="2405063"/>
            <a:ext cx="31750" cy="31750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0" y="1"/>
                  <a:pt x="0" y="1"/>
                </a:cubicBezTo>
                <a:cubicBezTo>
                  <a:pt x="0" y="1"/>
                  <a:pt x="1" y="1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Freeform 75"/>
          <p:cNvSpPr/>
          <p:nvPr/>
        </p:nvSpPr>
        <p:spPr bwMode="auto">
          <a:xfrm>
            <a:off x="4995863" y="2562226"/>
            <a:ext cx="31750" cy="31750"/>
          </a:xfrm>
          <a:custGeom>
            <a:avLst/>
            <a:gdLst>
              <a:gd name="T0" fmla="*/ 20 w 20"/>
              <a:gd name="T1" fmla="*/ 20 h 20"/>
              <a:gd name="T2" fmla="*/ 20 w 20"/>
              <a:gd name="T3" fmla="*/ 0 h 20"/>
              <a:gd name="T4" fmla="*/ 0 w 20"/>
              <a:gd name="T5" fmla="*/ 0 h 20"/>
              <a:gd name="T6" fmla="*/ 20 w 20"/>
              <a:gd name="T7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20">
                <a:moveTo>
                  <a:pt x="20" y="20"/>
                </a:moveTo>
                <a:lnTo>
                  <a:pt x="20" y="0"/>
                </a:lnTo>
                <a:lnTo>
                  <a:pt x="0" y="0"/>
                </a:lnTo>
                <a:lnTo>
                  <a:pt x="20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Freeform 76"/>
          <p:cNvSpPr/>
          <p:nvPr/>
        </p:nvSpPr>
        <p:spPr bwMode="auto">
          <a:xfrm>
            <a:off x="5121275" y="2593976"/>
            <a:ext cx="31750" cy="31750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Freeform 77"/>
          <p:cNvSpPr/>
          <p:nvPr/>
        </p:nvSpPr>
        <p:spPr bwMode="auto">
          <a:xfrm>
            <a:off x="7856538" y="2500313"/>
            <a:ext cx="31750" cy="31750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Freeform 78"/>
          <p:cNvSpPr/>
          <p:nvPr/>
        </p:nvSpPr>
        <p:spPr bwMode="auto">
          <a:xfrm>
            <a:off x="7824788" y="2532063"/>
            <a:ext cx="63500" cy="61913"/>
          </a:xfrm>
          <a:custGeom>
            <a:avLst/>
            <a:gdLst>
              <a:gd name="T0" fmla="*/ 2 w 2"/>
              <a:gd name="T1" fmla="*/ 1 h 2"/>
              <a:gd name="T2" fmla="*/ 1 w 2"/>
              <a:gd name="T3" fmla="*/ 0 h 2"/>
              <a:gd name="T4" fmla="*/ 0 w 2"/>
              <a:gd name="T5" fmla="*/ 2 h 2"/>
              <a:gd name="T6" fmla="*/ 0 w 2"/>
              <a:gd name="T7" fmla="*/ 2 h 2"/>
              <a:gd name="T8" fmla="*/ 1 w 2"/>
              <a:gd name="T9" fmla="*/ 1 h 2"/>
              <a:gd name="T10" fmla="*/ 2 w 2"/>
              <a:gd name="T11" fmla="*/ 1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" h="2">
                <a:moveTo>
                  <a:pt x="2" y="1"/>
                </a:moveTo>
                <a:cubicBezTo>
                  <a:pt x="1" y="0"/>
                  <a:pt x="1" y="0"/>
                  <a:pt x="1" y="0"/>
                </a:cubicBezTo>
                <a:cubicBezTo>
                  <a:pt x="0" y="1"/>
                  <a:pt x="1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1"/>
                  <a:pt x="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" name="Freeform 79"/>
          <p:cNvSpPr/>
          <p:nvPr/>
        </p:nvSpPr>
        <p:spPr bwMode="auto">
          <a:xfrm>
            <a:off x="7856538" y="253206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Freeform 80"/>
          <p:cNvSpPr/>
          <p:nvPr/>
        </p:nvSpPr>
        <p:spPr bwMode="auto">
          <a:xfrm>
            <a:off x="7761288" y="2562226"/>
            <a:ext cx="31750" cy="31750"/>
          </a:xfrm>
          <a:custGeom>
            <a:avLst/>
            <a:gdLst>
              <a:gd name="T0" fmla="*/ 20 w 20"/>
              <a:gd name="T1" fmla="*/ 0 h 20"/>
              <a:gd name="T2" fmla="*/ 20 w 20"/>
              <a:gd name="T3" fmla="*/ 0 h 20"/>
              <a:gd name="T4" fmla="*/ 0 w 20"/>
              <a:gd name="T5" fmla="*/ 20 h 20"/>
              <a:gd name="T6" fmla="*/ 20 w 20"/>
              <a:gd name="T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20">
                <a:moveTo>
                  <a:pt x="20" y="0"/>
                </a:moveTo>
                <a:lnTo>
                  <a:pt x="20" y="0"/>
                </a:lnTo>
                <a:lnTo>
                  <a:pt x="0" y="20"/>
                </a:lnTo>
                <a:lnTo>
                  <a:pt x="2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" name="Freeform 81"/>
          <p:cNvSpPr/>
          <p:nvPr/>
        </p:nvSpPr>
        <p:spPr bwMode="auto">
          <a:xfrm>
            <a:off x="5184775" y="2720976"/>
            <a:ext cx="31750" cy="0"/>
          </a:xfrm>
          <a:custGeom>
            <a:avLst/>
            <a:gdLst>
              <a:gd name="T0" fmla="*/ 0 w 20"/>
              <a:gd name="T1" fmla="*/ 20 w 20"/>
              <a:gd name="T2" fmla="*/ 0 w 20"/>
              <a:gd name="T3" fmla="*/ 0 w 2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0">
                <a:moveTo>
                  <a:pt x="0" y="0"/>
                </a:moveTo>
                <a:lnTo>
                  <a:pt x="2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" name="Freeform 82"/>
          <p:cNvSpPr/>
          <p:nvPr/>
        </p:nvSpPr>
        <p:spPr bwMode="auto">
          <a:xfrm>
            <a:off x="5278438" y="2878138"/>
            <a:ext cx="31750" cy="0"/>
          </a:xfrm>
          <a:custGeom>
            <a:avLst/>
            <a:gdLst>
              <a:gd name="T0" fmla="*/ 0 w 1"/>
              <a:gd name="T1" fmla="*/ 0 w 1"/>
              <a:gd name="T2" fmla="*/ 1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Freeform 83"/>
          <p:cNvSpPr/>
          <p:nvPr/>
        </p:nvSpPr>
        <p:spPr bwMode="auto">
          <a:xfrm>
            <a:off x="4932363" y="2909888"/>
            <a:ext cx="63500" cy="31750"/>
          </a:xfrm>
          <a:custGeom>
            <a:avLst/>
            <a:gdLst>
              <a:gd name="T0" fmla="*/ 1 w 2"/>
              <a:gd name="T1" fmla="*/ 0 h 1"/>
              <a:gd name="T2" fmla="*/ 0 w 2"/>
              <a:gd name="T3" fmla="*/ 0 h 1"/>
              <a:gd name="T4" fmla="*/ 1 w 2"/>
              <a:gd name="T5" fmla="*/ 0 h 1"/>
              <a:gd name="T6" fmla="*/ 1 w 2"/>
              <a:gd name="T7" fmla="*/ 1 h 1"/>
              <a:gd name="T8" fmla="*/ 1 w 2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1">
                <a:moveTo>
                  <a:pt x="1" y="0"/>
                </a:moveTo>
                <a:cubicBezTo>
                  <a:pt x="1" y="1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2" y="1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" name="Freeform 84"/>
          <p:cNvSpPr/>
          <p:nvPr/>
        </p:nvSpPr>
        <p:spPr bwMode="auto">
          <a:xfrm>
            <a:off x="4932363" y="2941638"/>
            <a:ext cx="31750" cy="30163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" name="Freeform 85"/>
          <p:cNvSpPr/>
          <p:nvPr/>
        </p:nvSpPr>
        <p:spPr bwMode="auto">
          <a:xfrm>
            <a:off x="5121275" y="2971801"/>
            <a:ext cx="63500" cy="63500"/>
          </a:xfrm>
          <a:custGeom>
            <a:avLst/>
            <a:gdLst>
              <a:gd name="T0" fmla="*/ 2 w 2"/>
              <a:gd name="T1" fmla="*/ 1 h 2"/>
              <a:gd name="T2" fmla="*/ 1 w 2"/>
              <a:gd name="T3" fmla="*/ 1 h 2"/>
              <a:gd name="T4" fmla="*/ 1 w 2"/>
              <a:gd name="T5" fmla="*/ 1 h 2"/>
              <a:gd name="T6" fmla="*/ 0 w 2"/>
              <a:gd name="T7" fmla="*/ 1 h 2"/>
              <a:gd name="T8" fmla="*/ 1 w 2"/>
              <a:gd name="T9" fmla="*/ 1 h 2"/>
              <a:gd name="T10" fmla="*/ 1 w 2"/>
              <a:gd name="T11" fmla="*/ 2 h 2"/>
              <a:gd name="T12" fmla="*/ 1 w 2"/>
              <a:gd name="T13" fmla="*/ 1 h 2"/>
              <a:gd name="T14" fmla="*/ 2 w 2"/>
              <a:gd name="T15" fmla="*/ 2 h 2"/>
              <a:gd name="T16" fmla="*/ 2 w 2"/>
              <a:gd name="T17" fmla="*/ 2 h 2"/>
              <a:gd name="T18" fmla="*/ 2 w 2"/>
              <a:gd name="T1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" h="2">
                <a:moveTo>
                  <a:pt x="2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1"/>
                  <a:pt x="0" y="1"/>
                </a:cubicBezTo>
                <a:cubicBezTo>
                  <a:pt x="1" y="1"/>
                  <a:pt x="0" y="1"/>
                  <a:pt x="1" y="1"/>
                </a:cubicBezTo>
                <a:cubicBezTo>
                  <a:pt x="1" y="1"/>
                  <a:pt x="1" y="1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1"/>
                  <a:pt x="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Freeform 86"/>
          <p:cNvSpPr/>
          <p:nvPr/>
        </p:nvSpPr>
        <p:spPr bwMode="auto">
          <a:xfrm>
            <a:off x="5184775" y="3035301"/>
            <a:ext cx="31750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Freeform 87"/>
          <p:cNvSpPr>
            <a:spLocks noEditPoints="1"/>
          </p:cNvSpPr>
          <p:nvPr/>
        </p:nvSpPr>
        <p:spPr bwMode="auto">
          <a:xfrm>
            <a:off x="4964113" y="2941638"/>
            <a:ext cx="188913" cy="125413"/>
          </a:xfrm>
          <a:custGeom>
            <a:avLst/>
            <a:gdLst>
              <a:gd name="T0" fmla="*/ 6 w 6"/>
              <a:gd name="T1" fmla="*/ 3 h 4"/>
              <a:gd name="T2" fmla="*/ 5 w 6"/>
              <a:gd name="T3" fmla="*/ 3 h 4"/>
              <a:gd name="T4" fmla="*/ 4 w 6"/>
              <a:gd name="T5" fmla="*/ 2 h 4"/>
              <a:gd name="T6" fmla="*/ 5 w 6"/>
              <a:gd name="T7" fmla="*/ 2 h 4"/>
              <a:gd name="T8" fmla="*/ 1 w 6"/>
              <a:gd name="T9" fmla="*/ 0 h 4"/>
              <a:gd name="T10" fmla="*/ 1 w 6"/>
              <a:gd name="T11" fmla="*/ 0 h 4"/>
              <a:gd name="T12" fmla="*/ 3 w 6"/>
              <a:gd name="T13" fmla="*/ 2 h 4"/>
              <a:gd name="T14" fmla="*/ 0 w 6"/>
              <a:gd name="T15" fmla="*/ 1 h 4"/>
              <a:gd name="T16" fmla="*/ 2 w 6"/>
              <a:gd name="T17" fmla="*/ 2 h 4"/>
              <a:gd name="T18" fmla="*/ 1 w 6"/>
              <a:gd name="T19" fmla="*/ 2 h 4"/>
              <a:gd name="T20" fmla="*/ 2 w 6"/>
              <a:gd name="T21" fmla="*/ 2 h 4"/>
              <a:gd name="T22" fmla="*/ 6 w 6"/>
              <a:gd name="T23" fmla="*/ 4 h 4"/>
              <a:gd name="T24" fmla="*/ 6 w 6"/>
              <a:gd name="T25" fmla="*/ 3 h 4"/>
              <a:gd name="T26" fmla="*/ 6 w 6"/>
              <a:gd name="T27" fmla="*/ 3 h 4"/>
              <a:gd name="T28" fmla="*/ 3 w 6"/>
              <a:gd name="T29" fmla="*/ 2 h 4"/>
              <a:gd name="T30" fmla="*/ 4 w 6"/>
              <a:gd name="T31" fmla="*/ 2 h 4"/>
              <a:gd name="T32" fmla="*/ 3 w 6"/>
              <a:gd name="T33" fmla="*/ 2 h 4"/>
              <a:gd name="T34" fmla="*/ 4 w 6"/>
              <a:gd name="T35" fmla="*/ 2 h 4"/>
              <a:gd name="T36" fmla="*/ 3 w 6"/>
              <a:gd name="T37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" h="4">
                <a:moveTo>
                  <a:pt x="6" y="3"/>
                </a:moveTo>
                <a:cubicBezTo>
                  <a:pt x="6" y="3"/>
                  <a:pt x="5" y="3"/>
                  <a:pt x="5" y="3"/>
                </a:cubicBezTo>
                <a:cubicBezTo>
                  <a:pt x="4" y="3"/>
                  <a:pt x="4" y="2"/>
                  <a:pt x="4" y="2"/>
                </a:cubicBezTo>
                <a:cubicBezTo>
                  <a:pt x="5" y="2"/>
                  <a:pt x="5" y="2"/>
                  <a:pt x="5" y="2"/>
                </a:cubicBezTo>
                <a:cubicBezTo>
                  <a:pt x="4" y="1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2" y="1"/>
                  <a:pt x="3" y="1"/>
                  <a:pt x="3" y="2"/>
                </a:cubicBezTo>
                <a:cubicBezTo>
                  <a:pt x="2" y="2"/>
                  <a:pt x="1" y="1"/>
                  <a:pt x="0" y="1"/>
                </a:cubicBezTo>
                <a:cubicBezTo>
                  <a:pt x="1" y="1"/>
                  <a:pt x="1" y="1"/>
                  <a:pt x="2" y="2"/>
                </a:cubicBezTo>
                <a:cubicBezTo>
                  <a:pt x="2" y="2"/>
                  <a:pt x="1" y="2"/>
                  <a:pt x="1" y="2"/>
                </a:cubicBezTo>
                <a:cubicBezTo>
                  <a:pt x="1" y="2"/>
                  <a:pt x="2" y="2"/>
                  <a:pt x="2" y="2"/>
                </a:cubicBezTo>
                <a:cubicBezTo>
                  <a:pt x="3" y="3"/>
                  <a:pt x="4" y="3"/>
                  <a:pt x="6" y="4"/>
                </a:cubicBezTo>
                <a:cubicBezTo>
                  <a:pt x="5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lose/>
                <a:moveTo>
                  <a:pt x="3" y="2"/>
                </a:moveTo>
                <a:cubicBezTo>
                  <a:pt x="3" y="2"/>
                  <a:pt x="3" y="2"/>
                  <a:pt x="4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3"/>
                  <a:pt x="3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" name="Freeform 88"/>
          <p:cNvSpPr/>
          <p:nvPr/>
        </p:nvSpPr>
        <p:spPr bwMode="auto">
          <a:xfrm>
            <a:off x="5216525" y="303530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" name="Freeform 89"/>
          <p:cNvSpPr/>
          <p:nvPr/>
        </p:nvSpPr>
        <p:spPr bwMode="auto">
          <a:xfrm>
            <a:off x="5184775" y="303530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" name="Freeform 90"/>
          <p:cNvSpPr/>
          <p:nvPr/>
        </p:nvSpPr>
        <p:spPr bwMode="auto">
          <a:xfrm>
            <a:off x="4964113" y="2941638"/>
            <a:ext cx="31750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" name="Freeform 91"/>
          <p:cNvSpPr/>
          <p:nvPr/>
        </p:nvSpPr>
        <p:spPr bwMode="auto">
          <a:xfrm>
            <a:off x="5153025" y="3035301"/>
            <a:ext cx="63500" cy="31750"/>
          </a:xfrm>
          <a:custGeom>
            <a:avLst/>
            <a:gdLst>
              <a:gd name="T0" fmla="*/ 2 w 2"/>
              <a:gd name="T1" fmla="*/ 1 h 1"/>
              <a:gd name="T2" fmla="*/ 2 w 2"/>
              <a:gd name="T3" fmla="*/ 1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1 h 1"/>
              <a:gd name="T10" fmla="*/ 2 w 2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2" y="1"/>
                  <a:pt x="2" y="1"/>
                  <a:pt x="2" y="1"/>
                </a:cubicBezTo>
                <a:cubicBezTo>
                  <a:pt x="2" y="0"/>
                  <a:pt x="1" y="1"/>
                  <a:pt x="0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" name="Freeform 92"/>
          <p:cNvSpPr/>
          <p:nvPr/>
        </p:nvSpPr>
        <p:spPr bwMode="auto">
          <a:xfrm>
            <a:off x="5278438" y="3760788"/>
            <a:ext cx="31750" cy="30163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" name="Freeform 93"/>
          <p:cNvSpPr>
            <a:spLocks noEditPoints="1"/>
          </p:cNvSpPr>
          <p:nvPr/>
        </p:nvSpPr>
        <p:spPr bwMode="auto">
          <a:xfrm>
            <a:off x="4932363" y="3729038"/>
            <a:ext cx="1760538" cy="661988"/>
          </a:xfrm>
          <a:custGeom>
            <a:avLst/>
            <a:gdLst>
              <a:gd name="T0" fmla="*/ 3 w 56"/>
              <a:gd name="T1" fmla="*/ 15 h 21"/>
              <a:gd name="T2" fmla="*/ 6 w 56"/>
              <a:gd name="T3" fmla="*/ 10 h 21"/>
              <a:gd name="T4" fmla="*/ 10 w 56"/>
              <a:gd name="T5" fmla="*/ 11 h 21"/>
              <a:gd name="T6" fmla="*/ 22 w 56"/>
              <a:gd name="T7" fmla="*/ 11 h 21"/>
              <a:gd name="T8" fmla="*/ 11 w 56"/>
              <a:gd name="T9" fmla="*/ 13 h 21"/>
              <a:gd name="T10" fmla="*/ 11 w 56"/>
              <a:gd name="T11" fmla="*/ 14 h 21"/>
              <a:gd name="T12" fmla="*/ 11 w 56"/>
              <a:gd name="T13" fmla="*/ 15 h 21"/>
              <a:gd name="T14" fmla="*/ 15 w 56"/>
              <a:gd name="T15" fmla="*/ 20 h 21"/>
              <a:gd name="T16" fmla="*/ 20 w 56"/>
              <a:gd name="T17" fmla="*/ 20 h 21"/>
              <a:gd name="T18" fmla="*/ 32 w 56"/>
              <a:gd name="T19" fmla="*/ 15 h 21"/>
              <a:gd name="T20" fmla="*/ 56 w 56"/>
              <a:gd name="T21" fmla="*/ 8 h 21"/>
              <a:gd name="T22" fmla="*/ 50 w 56"/>
              <a:gd name="T23" fmla="*/ 7 h 21"/>
              <a:gd name="T24" fmla="*/ 34 w 56"/>
              <a:gd name="T25" fmla="*/ 10 h 21"/>
              <a:gd name="T26" fmla="*/ 25 w 56"/>
              <a:gd name="T27" fmla="*/ 13 h 21"/>
              <a:gd name="T28" fmla="*/ 24 w 56"/>
              <a:gd name="T29" fmla="*/ 7 h 21"/>
              <a:gd name="T30" fmla="*/ 24 w 56"/>
              <a:gd name="T31" fmla="*/ 4 h 21"/>
              <a:gd name="T32" fmla="*/ 17 w 56"/>
              <a:gd name="T33" fmla="*/ 0 h 21"/>
              <a:gd name="T34" fmla="*/ 14 w 56"/>
              <a:gd name="T35" fmla="*/ 0 h 21"/>
              <a:gd name="T36" fmla="*/ 16 w 56"/>
              <a:gd name="T37" fmla="*/ 0 h 21"/>
              <a:gd name="T38" fmla="*/ 21 w 56"/>
              <a:gd name="T39" fmla="*/ 3 h 21"/>
              <a:gd name="T40" fmla="*/ 8 w 56"/>
              <a:gd name="T41" fmla="*/ 7 h 21"/>
              <a:gd name="T42" fmla="*/ 1 w 56"/>
              <a:gd name="T43" fmla="*/ 11 h 21"/>
              <a:gd name="T44" fmla="*/ 1 w 56"/>
              <a:gd name="T45" fmla="*/ 15 h 21"/>
              <a:gd name="T46" fmla="*/ 29 w 56"/>
              <a:gd name="T47" fmla="*/ 14 h 21"/>
              <a:gd name="T48" fmla="*/ 43 w 56"/>
              <a:gd name="T49" fmla="*/ 8 h 21"/>
              <a:gd name="T50" fmla="*/ 43 w 56"/>
              <a:gd name="T51" fmla="*/ 8 h 21"/>
              <a:gd name="T52" fmla="*/ 27 w 56"/>
              <a:gd name="T53" fmla="*/ 16 h 21"/>
              <a:gd name="T54" fmla="*/ 12 w 56"/>
              <a:gd name="T55" fmla="*/ 4 h 21"/>
              <a:gd name="T56" fmla="*/ 19 w 56"/>
              <a:gd name="T57" fmla="*/ 4 h 21"/>
              <a:gd name="T58" fmla="*/ 19 w 56"/>
              <a:gd name="T59" fmla="*/ 4 h 21"/>
              <a:gd name="T60" fmla="*/ 9 w 56"/>
              <a:gd name="T61" fmla="*/ 8 h 21"/>
              <a:gd name="T62" fmla="*/ 2 w 56"/>
              <a:gd name="T63" fmla="*/ 9 h 21"/>
              <a:gd name="T64" fmla="*/ 8 w 56"/>
              <a:gd name="T65" fmla="*/ 7 h 21"/>
              <a:gd name="T66" fmla="*/ 2 w 56"/>
              <a:gd name="T67" fmla="*/ 1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6" h="21">
                <a:moveTo>
                  <a:pt x="2" y="17"/>
                </a:moveTo>
                <a:cubicBezTo>
                  <a:pt x="3" y="16"/>
                  <a:pt x="3" y="15"/>
                  <a:pt x="3" y="15"/>
                </a:cubicBezTo>
                <a:cubicBezTo>
                  <a:pt x="4" y="15"/>
                  <a:pt x="3" y="14"/>
                  <a:pt x="3" y="13"/>
                </a:cubicBezTo>
                <a:cubicBezTo>
                  <a:pt x="4" y="12"/>
                  <a:pt x="4" y="10"/>
                  <a:pt x="6" y="10"/>
                </a:cubicBezTo>
                <a:cubicBezTo>
                  <a:pt x="6" y="10"/>
                  <a:pt x="8" y="10"/>
                  <a:pt x="8" y="11"/>
                </a:cubicBezTo>
                <a:cubicBezTo>
                  <a:pt x="8" y="12"/>
                  <a:pt x="9" y="11"/>
                  <a:pt x="10" y="11"/>
                </a:cubicBezTo>
                <a:cubicBezTo>
                  <a:pt x="11" y="9"/>
                  <a:pt x="13" y="7"/>
                  <a:pt x="16" y="7"/>
                </a:cubicBezTo>
                <a:cubicBezTo>
                  <a:pt x="18" y="8"/>
                  <a:pt x="21" y="7"/>
                  <a:pt x="22" y="11"/>
                </a:cubicBezTo>
                <a:cubicBezTo>
                  <a:pt x="22" y="12"/>
                  <a:pt x="19" y="12"/>
                  <a:pt x="19" y="14"/>
                </a:cubicBezTo>
                <a:cubicBezTo>
                  <a:pt x="16" y="16"/>
                  <a:pt x="14" y="13"/>
                  <a:pt x="11" y="13"/>
                </a:cubicBezTo>
                <a:cubicBezTo>
                  <a:pt x="11" y="13"/>
                  <a:pt x="11" y="13"/>
                  <a:pt x="11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11" y="15"/>
                  <a:pt x="11" y="15"/>
                  <a:pt x="11" y="15"/>
                </a:cubicBezTo>
                <a:cubicBezTo>
                  <a:pt x="14" y="16"/>
                  <a:pt x="13" y="19"/>
                  <a:pt x="16" y="20"/>
                </a:cubicBezTo>
                <a:cubicBezTo>
                  <a:pt x="15" y="20"/>
                  <a:pt x="15" y="20"/>
                  <a:pt x="15" y="20"/>
                </a:cubicBezTo>
                <a:cubicBezTo>
                  <a:pt x="16" y="19"/>
                  <a:pt x="17" y="21"/>
                  <a:pt x="18" y="20"/>
                </a:cubicBezTo>
                <a:cubicBezTo>
                  <a:pt x="18" y="20"/>
                  <a:pt x="20" y="21"/>
                  <a:pt x="20" y="20"/>
                </a:cubicBezTo>
                <a:cubicBezTo>
                  <a:pt x="20" y="18"/>
                  <a:pt x="22" y="19"/>
                  <a:pt x="23" y="19"/>
                </a:cubicBezTo>
                <a:cubicBezTo>
                  <a:pt x="27" y="18"/>
                  <a:pt x="30" y="16"/>
                  <a:pt x="32" y="15"/>
                </a:cubicBezTo>
                <a:cubicBezTo>
                  <a:pt x="35" y="9"/>
                  <a:pt x="44" y="9"/>
                  <a:pt x="49" y="9"/>
                </a:cubicBezTo>
                <a:cubicBezTo>
                  <a:pt x="56" y="8"/>
                  <a:pt x="56" y="8"/>
                  <a:pt x="56" y="8"/>
                </a:cubicBezTo>
                <a:cubicBezTo>
                  <a:pt x="52" y="7"/>
                  <a:pt x="48" y="8"/>
                  <a:pt x="45" y="8"/>
                </a:cubicBezTo>
                <a:cubicBezTo>
                  <a:pt x="46" y="7"/>
                  <a:pt x="48" y="8"/>
                  <a:pt x="50" y="7"/>
                </a:cubicBezTo>
                <a:cubicBezTo>
                  <a:pt x="45" y="8"/>
                  <a:pt x="40" y="6"/>
                  <a:pt x="34" y="9"/>
                </a:cubicBezTo>
                <a:cubicBezTo>
                  <a:pt x="34" y="10"/>
                  <a:pt x="34" y="10"/>
                  <a:pt x="34" y="10"/>
                </a:cubicBezTo>
                <a:cubicBezTo>
                  <a:pt x="32" y="11"/>
                  <a:pt x="30" y="12"/>
                  <a:pt x="28" y="14"/>
                </a:cubicBezTo>
                <a:cubicBezTo>
                  <a:pt x="27" y="14"/>
                  <a:pt x="26" y="16"/>
                  <a:pt x="25" y="13"/>
                </a:cubicBezTo>
                <a:cubicBezTo>
                  <a:pt x="26" y="12"/>
                  <a:pt x="25" y="10"/>
                  <a:pt x="25" y="8"/>
                </a:cubicBezTo>
                <a:cubicBezTo>
                  <a:pt x="24" y="8"/>
                  <a:pt x="24" y="8"/>
                  <a:pt x="24" y="7"/>
                </a:cubicBezTo>
                <a:cubicBezTo>
                  <a:pt x="24" y="6"/>
                  <a:pt x="24" y="5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2" y="2"/>
                  <a:pt x="22" y="2"/>
                  <a:pt x="22" y="2"/>
                </a:cubicBezTo>
                <a:cubicBezTo>
                  <a:pt x="20" y="1"/>
                  <a:pt x="19" y="0"/>
                  <a:pt x="17" y="0"/>
                </a:cubicBezTo>
                <a:cubicBezTo>
                  <a:pt x="16" y="0"/>
                  <a:pt x="14" y="0"/>
                  <a:pt x="12" y="1"/>
                </a:cubicBezTo>
                <a:cubicBezTo>
                  <a:pt x="13" y="1"/>
                  <a:pt x="14" y="1"/>
                  <a:pt x="14" y="0"/>
                </a:cubicBezTo>
                <a:cubicBezTo>
                  <a:pt x="14" y="1"/>
                  <a:pt x="14" y="1"/>
                  <a:pt x="14" y="1"/>
                </a:cubicBezTo>
                <a:cubicBezTo>
                  <a:pt x="16" y="0"/>
                  <a:pt x="16" y="0"/>
                  <a:pt x="16" y="0"/>
                </a:cubicBezTo>
                <a:cubicBezTo>
                  <a:pt x="18" y="1"/>
                  <a:pt x="19" y="1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0" y="2"/>
                  <a:pt x="18" y="2"/>
                  <a:pt x="16" y="1"/>
                </a:cubicBezTo>
                <a:cubicBezTo>
                  <a:pt x="12" y="1"/>
                  <a:pt x="10" y="4"/>
                  <a:pt x="8" y="7"/>
                </a:cubicBezTo>
                <a:cubicBezTo>
                  <a:pt x="6" y="7"/>
                  <a:pt x="3" y="6"/>
                  <a:pt x="2" y="8"/>
                </a:cubicBezTo>
                <a:cubicBezTo>
                  <a:pt x="1" y="8"/>
                  <a:pt x="0" y="10"/>
                  <a:pt x="1" y="11"/>
                </a:cubicBezTo>
                <a:cubicBezTo>
                  <a:pt x="1" y="11"/>
                  <a:pt x="1" y="12"/>
                  <a:pt x="1" y="12"/>
                </a:cubicBezTo>
                <a:cubicBezTo>
                  <a:pt x="1" y="13"/>
                  <a:pt x="1" y="14"/>
                  <a:pt x="1" y="15"/>
                </a:cubicBezTo>
                <a:cubicBezTo>
                  <a:pt x="1" y="16"/>
                  <a:pt x="1" y="17"/>
                  <a:pt x="2" y="17"/>
                </a:cubicBezTo>
                <a:close/>
                <a:moveTo>
                  <a:pt x="29" y="14"/>
                </a:moveTo>
                <a:cubicBezTo>
                  <a:pt x="32" y="12"/>
                  <a:pt x="34" y="9"/>
                  <a:pt x="37" y="8"/>
                </a:cubicBezTo>
                <a:cubicBezTo>
                  <a:pt x="39" y="8"/>
                  <a:pt x="41" y="8"/>
                  <a:pt x="43" y="8"/>
                </a:cubicBezTo>
                <a:cubicBezTo>
                  <a:pt x="43" y="8"/>
                  <a:pt x="44" y="8"/>
                  <a:pt x="45" y="8"/>
                </a:cubicBezTo>
                <a:cubicBezTo>
                  <a:pt x="44" y="8"/>
                  <a:pt x="43" y="8"/>
                  <a:pt x="43" y="8"/>
                </a:cubicBezTo>
                <a:cubicBezTo>
                  <a:pt x="38" y="9"/>
                  <a:pt x="33" y="11"/>
                  <a:pt x="30" y="14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4"/>
                  <a:pt x="28" y="15"/>
                  <a:pt x="29" y="14"/>
                </a:cubicBezTo>
                <a:close/>
                <a:moveTo>
                  <a:pt x="12" y="4"/>
                </a:moveTo>
                <a:cubicBezTo>
                  <a:pt x="13" y="4"/>
                  <a:pt x="14" y="2"/>
                  <a:pt x="16" y="3"/>
                </a:cubicBezTo>
                <a:cubicBezTo>
                  <a:pt x="17" y="3"/>
                  <a:pt x="18" y="4"/>
                  <a:pt x="19" y="4"/>
                </a:cubicBezTo>
                <a:cubicBezTo>
                  <a:pt x="19" y="4"/>
                  <a:pt x="20" y="4"/>
                  <a:pt x="20" y="5"/>
                </a:cubicBezTo>
                <a:cubicBezTo>
                  <a:pt x="20" y="5"/>
                  <a:pt x="19" y="4"/>
                  <a:pt x="19" y="4"/>
                </a:cubicBezTo>
                <a:cubicBezTo>
                  <a:pt x="16" y="3"/>
                  <a:pt x="14" y="4"/>
                  <a:pt x="12" y="5"/>
                </a:cubicBezTo>
                <a:cubicBezTo>
                  <a:pt x="11" y="6"/>
                  <a:pt x="9" y="6"/>
                  <a:pt x="9" y="8"/>
                </a:cubicBezTo>
                <a:cubicBezTo>
                  <a:pt x="9" y="6"/>
                  <a:pt x="11" y="5"/>
                  <a:pt x="12" y="4"/>
                </a:cubicBezTo>
                <a:close/>
                <a:moveTo>
                  <a:pt x="2" y="9"/>
                </a:moveTo>
                <a:cubicBezTo>
                  <a:pt x="3" y="8"/>
                  <a:pt x="3" y="8"/>
                  <a:pt x="4" y="7"/>
                </a:cubicBezTo>
                <a:cubicBezTo>
                  <a:pt x="5" y="8"/>
                  <a:pt x="7" y="7"/>
                  <a:pt x="8" y="7"/>
                </a:cubicBezTo>
                <a:cubicBezTo>
                  <a:pt x="8" y="8"/>
                  <a:pt x="8" y="8"/>
                  <a:pt x="8" y="8"/>
                </a:cubicBezTo>
                <a:cubicBezTo>
                  <a:pt x="7" y="9"/>
                  <a:pt x="3" y="7"/>
                  <a:pt x="2" y="10"/>
                </a:cubicBezTo>
                <a:cubicBezTo>
                  <a:pt x="1" y="10"/>
                  <a:pt x="2" y="9"/>
                  <a:pt x="2" y="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5" name="Freeform 94"/>
          <p:cNvSpPr/>
          <p:nvPr/>
        </p:nvSpPr>
        <p:spPr bwMode="auto">
          <a:xfrm>
            <a:off x="5592763" y="3729038"/>
            <a:ext cx="63500" cy="61913"/>
          </a:xfrm>
          <a:custGeom>
            <a:avLst/>
            <a:gdLst>
              <a:gd name="T0" fmla="*/ 0 w 2"/>
              <a:gd name="T1" fmla="*/ 0 h 2"/>
              <a:gd name="T2" fmla="*/ 2 w 2"/>
              <a:gd name="T3" fmla="*/ 2 h 2"/>
              <a:gd name="T4" fmla="*/ 0 w 2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0" y="0"/>
                </a:moveTo>
                <a:cubicBezTo>
                  <a:pt x="1" y="1"/>
                  <a:pt x="2" y="2"/>
                  <a:pt x="2" y="2"/>
                </a:cubicBezTo>
                <a:cubicBezTo>
                  <a:pt x="2" y="2"/>
                  <a:pt x="2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Freeform 95"/>
          <p:cNvSpPr/>
          <p:nvPr/>
        </p:nvSpPr>
        <p:spPr bwMode="auto">
          <a:xfrm>
            <a:off x="5656263" y="3822701"/>
            <a:ext cx="31750" cy="0"/>
          </a:xfrm>
          <a:custGeom>
            <a:avLst/>
            <a:gdLst>
              <a:gd name="T0" fmla="*/ 20 w 20"/>
              <a:gd name="T1" fmla="*/ 20 w 20"/>
              <a:gd name="T2" fmla="*/ 0 w 20"/>
              <a:gd name="T3" fmla="*/ 20 w 2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0">
                <a:moveTo>
                  <a:pt x="20" y="0"/>
                </a:moveTo>
                <a:lnTo>
                  <a:pt x="20" y="0"/>
                </a:lnTo>
                <a:lnTo>
                  <a:pt x="0" y="0"/>
                </a:lnTo>
                <a:lnTo>
                  <a:pt x="2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" name="Freeform 96"/>
          <p:cNvSpPr/>
          <p:nvPr/>
        </p:nvSpPr>
        <p:spPr bwMode="auto">
          <a:xfrm>
            <a:off x="6756400" y="4264026"/>
            <a:ext cx="31750" cy="0"/>
          </a:xfrm>
          <a:custGeom>
            <a:avLst/>
            <a:gdLst>
              <a:gd name="T0" fmla="*/ 0 w 1"/>
              <a:gd name="T1" fmla="*/ 0 w 1"/>
              <a:gd name="T2" fmla="*/ 1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" name="Freeform 97"/>
          <p:cNvSpPr>
            <a:spLocks noEditPoints="1"/>
          </p:cNvSpPr>
          <p:nvPr/>
        </p:nvSpPr>
        <p:spPr bwMode="auto">
          <a:xfrm>
            <a:off x="4492625" y="4138613"/>
            <a:ext cx="2578100" cy="755650"/>
          </a:xfrm>
          <a:custGeom>
            <a:avLst/>
            <a:gdLst>
              <a:gd name="T0" fmla="*/ 78 w 82"/>
              <a:gd name="T1" fmla="*/ 5 h 24"/>
              <a:gd name="T2" fmla="*/ 75 w 82"/>
              <a:gd name="T3" fmla="*/ 4 h 24"/>
              <a:gd name="T4" fmla="*/ 72 w 82"/>
              <a:gd name="T5" fmla="*/ 4 h 24"/>
              <a:gd name="T6" fmla="*/ 77 w 82"/>
              <a:gd name="T7" fmla="*/ 3 h 24"/>
              <a:gd name="T8" fmla="*/ 51 w 82"/>
              <a:gd name="T9" fmla="*/ 5 h 24"/>
              <a:gd name="T10" fmla="*/ 35 w 82"/>
              <a:gd name="T11" fmla="*/ 16 h 24"/>
              <a:gd name="T12" fmla="*/ 34 w 82"/>
              <a:gd name="T13" fmla="*/ 18 h 24"/>
              <a:gd name="T14" fmla="*/ 24 w 82"/>
              <a:gd name="T15" fmla="*/ 14 h 24"/>
              <a:gd name="T16" fmla="*/ 22 w 82"/>
              <a:gd name="T17" fmla="*/ 13 h 24"/>
              <a:gd name="T18" fmla="*/ 17 w 82"/>
              <a:gd name="T19" fmla="*/ 8 h 24"/>
              <a:gd name="T20" fmla="*/ 17 w 82"/>
              <a:gd name="T21" fmla="*/ 12 h 24"/>
              <a:gd name="T22" fmla="*/ 10 w 82"/>
              <a:gd name="T23" fmla="*/ 15 h 24"/>
              <a:gd name="T24" fmla="*/ 16 w 82"/>
              <a:gd name="T25" fmla="*/ 6 h 24"/>
              <a:gd name="T26" fmla="*/ 15 w 82"/>
              <a:gd name="T27" fmla="*/ 5 h 24"/>
              <a:gd name="T28" fmla="*/ 13 w 82"/>
              <a:gd name="T29" fmla="*/ 3 h 24"/>
              <a:gd name="T30" fmla="*/ 12 w 82"/>
              <a:gd name="T31" fmla="*/ 1 h 24"/>
              <a:gd name="T32" fmla="*/ 2 w 82"/>
              <a:gd name="T33" fmla="*/ 16 h 24"/>
              <a:gd name="T34" fmla="*/ 2 w 82"/>
              <a:gd name="T35" fmla="*/ 15 h 24"/>
              <a:gd name="T36" fmla="*/ 1 w 82"/>
              <a:gd name="T37" fmla="*/ 14 h 24"/>
              <a:gd name="T38" fmla="*/ 17 w 82"/>
              <a:gd name="T39" fmla="*/ 20 h 24"/>
              <a:gd name="T40" fmla="*/ 23 w 82"/>
              <a:gd name="T41" fmla="*/ 19 h 24"/>
              <a:gd name="T42" fmla="*/ 31 w 82"/>
              <a:gd name="T43" fmla="*/ 23 h 24"/>
              <a:gd name="T44" fmla="*/ 41 w 82"/>
              <a:gd name="T45" fmla="*/ 22 h 24"/>
              <a:gd name="T46" fmla="*/ 82 w 82"/>
              <a:gd name="T47" fmla="*/ 6 h 24"/>
              <a:gd name="T48" fmla="*/ 77 w 82"/>
              <a:gd name="T49" fmla="*/ 6 h 24"/>
              <a:gd name="T50" fmla="*/ 5 w 82"/>
              <a:gd name="T51" fmla="*/ 15 h 24"/>
              <a:gd name="T52" fmla="*/ 6 w 82"/>
              <a:gd name="T53" fmla="*/ 6 h 24"/>
              <a:gd name="T54" fmla="*/ 50 w 82"/>
              <a:gd name="T55" fmla="*/ 8 h 24"/>
              <a:gd name="T56" fmla="*/ 50 w 82"/>
              <a:gd name="T57" fmla="*/ 8 h 24"/>
              <a:gd name="T58" fmla="*/ 71 w 82"/>
              <a:gd name="T59" fmla="*/ 4 h 24"/>
              <a:gd name="T60" fmla="*/ 71 w 82"/>
              <a:gd name="T61" fmla="*/ 3 h 24"/>
              <a:gd name="T62" fmla="*/ 71 w 82"/>
              <a:gd name="T63" fmla="*/ 4 h 24"/>
              <a:gd name="T64" fmla="*/ 71 w 82"/>
              <a:gd name="T65" fmla="*/ 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2" h="24">
                <a:moveTo>
                  <a:pt x="77" y="6"/>
                </a:moveTo>
                <a:cubicBezTo>
                  <a:pt x="78" y="5"/>
                  <a:pt x="78" y="5"/>
                  <a:pt x="78" y="5"/>
                </a:cubicBezTo>
                <a:cubicBezTo>
                  <a:pt x="77" y="5"/>
                  <a:pt x="76" y="5"/>
                  <a:pt x="75" y="5"/>
                </a:cubicBezTo>
                <a:cubicBezTo>
                  <a:pt x="75" y="5"/>
                  <a:pt x="75" y="4"/>
                  <a:pt x="75" y="4"/>
                </a:cubicBezTo>
                <a:cubicBezTo>
                  <a:pt x="74" y="4"/>
                  <a:pt x="73" y="4"/>
                  <a:pt x="73" y="5"/>
                </a:cubicBezTo>
                <a:cubicBezTo>
                  <a:pt x="72" y="4"/>
                  <a:pt x="72" y="4"/>
                  <a:pt x="72" y="4"/>
                </a:cubicBezTo>
                <a:cubicBezTo>
                  <a:pt x="72" y="4"/>
                  <a:pt x="72" y="3"/>
                  <a:pt x="71" y="3"/>
                </a:cubicBezTo>
                <a:cubicBezTo>
                  <a:pt x="73" y="3"/>
                  <a:pt x="75" y="3"/>
                  <a:pt x="77" y="3"/>
                </a:cubicBezTo>
                <a:cubicBezTo>
                  <a:pt x="78" y="2"/>
                  <a:pt x="76" y="1"/>
                  <a:pt x="75" y="1"/>
                </a:cubicBezTo>
                <a:cubicBezTo>
                  <a:pt x="67" y="1"/>
                  <a:pt x="58" y="1"/>
                  <a:pt x="51" y="5"/>
                </a:cubicBezTo>
                <a:cubicBezTo>
                  <a:pt x="49" y="6"/>
                  <a:pt x="48" y="8"/>
                  <a:pt x="46" y="9"/>
                </a:cubicBezTo>
                <a:cubicBezTo>
                  <a:pt x="43" y="12"/>
                  <a:pt x="40" y="15"/>
                  <a:pt x="35" y="16"/>
                </a:cubicBezTo>
                <a:cubicBezTo>
                  <a:pt x="34" y="18"/>
                  <a:pt x="32" y="17"/>
                  <a:pt x="31" y="18"/>
                </a:cubicBezTo>
                <a:cubicBezTo>
                  <a:pt x="32" y="18"/>
                  <a:pt x="33" y="17"/>
                  <a:pt x="34" y="18"/>
                </a:cubicBezTo>
                <a:cubicBezTo>
                  <a:pt x="32" y="19"/>
                  <a:pt x="30" y="17"/>
                  <a:pt x="27" y="18"/>
                </a:cubicBezTo>
                <a:cubicBezTo>
                  <a:pt x="26" y="17"/>
                  <a:pt x="23" y="17"/>
                  <a:pt x="24" y="14"/>
                </a:cubicBezTo>
                <a:cubicBezTo>
                  <a:pt x="23" y="14"/>
                  <a:pt x="23" y="13"/>
                  <a:pt x="22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21" y="13"/>
                  <a:pt x="22" y="13"/>
                  <a:pt x="21" y="12"/>
                </a:cubicBezTo>
                <a:cubicBezTo>
                  <a:pt x="19" y="12"/>
                  <a:pt x="19" y="9"/>
                  <a:pt x="17" y="8"/>
                </a:cubicBezTo>
                <a:cubicBezTo>
                  <a:pt x="17" y="9"/>
                  <a:pt x="18" y="11"/>
                  <a:pt x="16" y="12"/>
                </a:cubicBezTo>
                <a:cubicBezTo>
                  <a:pt x="17" y="12"/>
                  <a:pt x="17" y="11"/>
                  <a:pt x="17" y="12"/>
                </a:cubicBezTo>
                <a:cubicBezTo>
                  <a:pt x="17" y="14"/>
                  <a:pt x="14" y="15"/>
                  <a:pt x="13" y="16"/>
                </a:cubicBezTo>
                <a:cubicBezTo>
                  <a:pt x="11" y="18"/>
                  <a:pt x="11" y="15"/>
                  <a:pt x="10" y="15"/>
                </a:cubicBezTo>
                <a:cubicBezTo>
                  <a:pt x="10" y="12"/>
                  <a:pt x="10" y="7"/>
                  <a:pt x="14" y="6"/>
                </a:cubicBezTo>
                <a:cubicBezTo>
                  <a:pt x="15" y="6"/>
                  <a:pt x="15" y="5"/>
                  <a:pt x="16" y="6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5"/>
                  <a:pt x="14" y="2"/>
                  <a:pt x="13" y="3"/>
                </a:cubicBezTo>
                <a:cubicBezTo>
                  <a:pt x="12" y="2"/>
                  <a:pt x="13" y="0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1" y="0"/>
                  <a:pt x="11" y="1"/>
                  <a:pt x="11" y="1"/>
                </a:cubicBezTo>
                <a:cubicBezTo>
                  <a:pt x="3" y="2"/>
                  <a:pt x="4" y="10"/>
                  <a:pt x="2" y="16"/>
                </a:cubicBezTo>
                <a:cubicBezTo>
                  <a:pt x="2" y="16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1" y="15"/>
                  <a:pt x="1" y="13"/>
                  <a:pt x="1" y="12"/>
                </a:cubicBezTo>
                <a:cubicBezTo>
                  <a:pt x="1" y="13"/>
                  <a:pt x="1" y="14"/>
                  <a:pt x="1" y="14"/>
                </a:cubicBezTo>
                <a:cubicBezTo>
                  <a:pt x="0" y="16"/>
                  <a:pt x="2" y="16"/>
                  <a:pt x="3" y="17"/>
                </a:cubicBezTo>
                <a:cubicBezTo>
                  <a:pt x="7" y="20"/>
                  <a:pt x="13" y="22"/>
                  <a:pt x="17" y="20"/>
                </a:cubicBezTo>
                <a:cubicBezTo>
                  <a:pt x="19" y="19"/>
                  <a:pt x="21" y="18"/>
                  <a:pt x="22" y="17"/>
                </a:cubicBezTo>
                <a:cubicBezTo>
                  <a:pt x="22" y="17"/>
                  <a:pt x="23" y="18"/>
                  <a:pt x="23" y="19"/>
                </a:cubicBezTo>
                <a:cubicBezTo>
                  <a:pt x="24" y="19"/>
                  <a:pt x="24" y="19"/>
                  <a:pt x="24" y="20"/>
                </a:cubicBezTo>
                <a:cubicBezTo>
                  <a:pt x="27" y="20"/>
                  <a:pt x="28" y="23"/>
                  <a:pt x="31" y="23"/>
                </a:cubicBezTo>
                <a:cubicBezTo>
                  <a:pt x="33" y="24"/>
                  <a:pt x="34" y="23"/>
                  <a:pt x="36" y="24"/>
                </a:cubicBezTo>
                <a:cubicBezTo>
                  <a:pt x="38" y="24"/>
                  <a:pt x="39" y="22"/>
                  <a:pt x="41" y="22"/>
                </a:cubicBezTo>
                <a:cubicBezTo>
                  <a:pt x="46" y="18"/>
                  <a:pt x="49" y="14"/>
                  <a:pt x="53" y="10"/>
                </a:cubicBezTo>
                <a:cubicBezTo>
                  <a:pt x="63" y="7"/>
                  <a:pt x="73" y="8"/>
                  <a:pt x="82" y="6"/>
                </a:cubicBezTo>
                <a:cubicBezTo>
                  <a:pt x="81" y="6"/>
                  <a:pt x="81" y="6"/>
                  <a:pt x="81" y="6"/>
                </a:cubicBezTo>
                <a:cubicBezTo>
                  <a:pt x="79" y="6"/>
                  <a:pt x="78" y="6"/>
                  <a:pt x="77" y="6"/>
                </a:cubicBezTo>
                <a:close/>
                <a:moveTo>
                  <a:pt x="5" y="14"/>
                </a:moveTo>
                <a:cubicBezTo>
                  <a:pt x="4" y="14"/>
                  <a:pt x="5" y="14"/>
                  <a:pt x="5" y="15"/>
                </a:cubicBezTo>
                <a:cubicBezTo>
                  <a:pt x="4" y="13"/>
                  <a:pt x="5" y="11"/>
                  <a:pt x="5" y="10"/>
                </a:cubicBezTo>
                <a:cubicBezTo>
                  <a:pt x="5" y="9"/>
                  <a:pt x="6" y="7"/>
                  <a:pt x="6" y="6"/>
                </a:cubicBezTo>
                <a:cubicBezTo>
                  <a:pt x="6" y="9"/>
                  <a:pt x="5" y="12"/>
                  <a:pt x="5" y="14"/>
                </a:cubicBezTo>
                <a:close/>
                <a:moveTo>
                  <a:pt x="50" y="8"/>
                </a:moveTo>
                <a:cubicBezTo>
                  <a:pt x="50" y="8"/>
                  <a:pt x="50" y="7"/>
                  <a:pt x="51" y="7"/>
                </a:cubicBezTo>
                <a:cubicBezTo>
                  <a:pt x="51" y="7"/>
                  <a:pt x="50" y="8"/>
                  <a:pt x="50" y="8"/>
                </a:cubicBezTo>
                <a:close/>
                <a:moveTo>
                  <a:pt x="71" y="4"/>
                </a:moveTo>
                <a:cubicBezTo>
                  <a:pt x="71" y="4"/>
                  <a:pt x="71" y="4"/>
                  <a:pt x="71" y="4"/>
                </a:cubicBezTo>
                <a:cubicBezTo>
                  <a:pt x="71" y="3"/>
                  <a:pt x="71" y="3"/>
                  <a:pt x="71" y="3"/>
                </a:cubicBezTo>
                <a:cubicBezTo>
                  <a:pt x="71" y="3"/>
                  <a:pt x="71" y="3"/>
                  <a:pt x="71" y="3"/>
                </a:cubicBezTo>
                <a:cubicBezTo>
                  <a:pt x="71" y="3"/>
                  <a:pt x="71" y="3"/>
                  <a:pt x="71" y="3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2" y="4"/>
                  <a:pt x="72" y="4"/>
                </a:cubicBezTo>
                <a:lnTo>
                  <a:pt x="71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9" name="Freeform 98"/>
          <p:cNvSpPr/>
          <p:nvPr/>
        </p:nvSpPr>
        <p:spPr bwMode="auto">
          <a:xfrm>
            <a:off x="6850063" y="426402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0" name="Freeform 99"/>
          <p:cNvSpPr/>
          <p:nvPr/>
        </p:nvSpPr>
        <p:spPr bwMode="auto">
          <a:xfrm>
            <a:off x="6788150" y="4232276"/>
            <a:ext cx="0" cy="31750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1" name="Freeform 100"/>
          <p:cNvSpPr/>
          <p:nvPr/>
        </p:nvSpPr>
        <p:spPr bwMode="auto">
          <a:xfrm>
            <a:off x="6064250" y="571341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" name="Freeform 101"/>
          <p:cNvSpPr/>
          <p:nvPr/>
        </p:nvSpPr>
        <p:spPr bwMode="auto">
          <a:xfrm>
            <a:off x="6096000" y="5651501"/>
            <a:ext cx="31750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" name="Freeform 102"/>
          <p:cNvSpPr/>
          <p:nvPr/>
        </p:nvSpPr>
        <p:spPr bwMode="auto">
          <a:xfrm>
            <a:off x="6692900" y="5083176"/>
            <a:ext cx="31750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" name="Freeform 103"/>
          <p:cNvSpPr/>
          <p:nvPr/>
        </p:nvSpPr>
        <p:spPr bwMode="auto">
          <a:xfrm>
            <a:off x="6032500" y="5681663"/>
            <a:ext cx="31750" cy="63500"/>
          </a:xfrm>
          <a:custGeom>
            <a:avLst/>
            <a:gdLst>
              <a:gd name="T0" fmla="*/ 1 w 1"/>
              <a:gd name="T1" fmla="*/ 0 h 2"/>
              <a:gd name="T2" fmla="*/ 0 w 1"/>
              <a:gd name="T3" fmla="*/ 2 h 2"/>
              <a:gd name="T4" fmla="*/ 1 w 1"/>
              <a:gd name="T5" fmla="*/ 1 h 2"/>
              <a:gd name="T6" fmla="*/ 1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1" y="0"/>
                </a:move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" name="Freeform 104"/>
          <p:cNvSpPr/>
          <p:nvPr/>
        </p:nvSpPr>
        <p:spPr bwMode="auto">
          <a:xfrm>
            <a:off x="6535738" y="5146676"/>
            <a:ext cx="31750" cy="3175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0" y="0"/>
                  <a:pt x="0" y="0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" name="Freeform 105"/>
          <p:cNvSpPr/>
          <p:nvPr/>
        </p:nvSpPr>
        <p:spPr bwMode="auto">
          <a:xfrm>
            <a:off x="6724650" y="5241926"/>
            <a:ext cx="93663" cy="30163"/>
          </a:xfrm>
          <a:custGeom>
            <a:avLst/>
            <a:gdLst>
              <a:gd name="T0" fmla="*/ 1 w 3"/>
              <a:gd name="T1" fmla="*/ 1 h 1"/>
              <a:gd name="T2" fmla="*/ 3 w 3"/>
              <a:gd name="T3" fmla="*/ 0 h 1"/>
              <a:gd name="T4" fmla="*/ 0 w 3"/>
              <a:gd name="T5" fmla="*/ 1 h 1"/>
              <a:gd name="T6" fmla="*/ 1 w 3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1">
                <a:moveTo>
                  <a:pt x="1" y="1"/>
                </a:moveTo>
                <a:cubicBezTo>
                  <a:pt x="2" y="1"/>
                  <a:pt x="2" y="1"/>
                  <a:pt x="3" y="0"/>
                </a:cubicBezTo>
                <a:cubicBezTo>
                  <a:pt x="2" y="0"/>
                  <a:pt x="1" y="1"/>
                  <a:pt x="0" y="1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7" name="Freeform 106"/>
          <p:cNvSpPr/>
          <p:nvPr/>
        </p:nvSpPr>
        <p:spPr bwMode="auto">
          <a:xfrm>
            <a:off x="6410325" y="546100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" name="Freeform 107"/>
          <p:cNvSpPr/>
          <p:nvPr/>
        </p:nvSpPr>
        <p:spPr bwMode="auto">
          <a:xfrm>
            <a:off x="2513013" y="568166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" name="Freeform 108"/>
          <p:cNvSpPr/>
          <p:nvPr/>
        </p:nvSpPr>
        <p:spPr bwMode="auto">
          <a:xfrm>
            <a:off x="6756400" y="533558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" name="Freeform 109"/>
          <p:cNvSpPr/>
          <p:nvPr/>
        </p:nvSpPr>
        <p:spPr bwMode="auto">
          <a:xfrm>
            <a:off x="6473825" y="521017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" name="Freeform 110"/>
          <p:cNvSpPr/>
          <p:nvPr/>
        </p:nvSpPr>
        <p:spPr bwMode="auto">
          <a:xfrm>
            <a:off x="6724650" y="527208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" name="Freeform 111"/>
          <p:cNvSpPr/>
          <p:nvPr/>
        </p:nvSpPr>
        <p:spPr bwMode="auto">
          <a:xfrm>
            <a:off x="6503988" y="5146676"/>
            <a:ext cx="31750" cy="0"/>
          </a:xfrm>
          <a:custGeom>
            <a:avLst/>
            <a:gdLst>
              <a:gd name="T0" fmla="*/ 1 w 1"/>
              <a:gd name="T1" fmla="*/ 1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3" name="Freeform 112"/>
          <p:cNvSpPr/>
          <p:nvPr/>
        </p:nvSpPr>
        <p:spPr bwMode="auto">
          <a:xfrm>
            <a:off x="6410325" y="5114926"/>
            <a:ext cx="31750" cy="31750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  <a:gd name="T6" fmla="*/ 1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1" y="1"/>
                  <a:pt x="0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4" name="Freeform 113"/>
          <p:cNvSpPr/>
          <p:nvPr/>
        </p:nvSpPr>
        <p:spPr bwMode="auto">
          <a:xfrm>
            <a:off x="6442075" y="5083176"/>
            <a:ext cx="61913" cy="31750"/>
          </a:xfrm>
          <a:custGeom>
            <a:avLst/>
            <a:gdLst>
              <a:gd name="T0" fmla="*/ 0 w 2"/>
              <a:gd name="T1" fmla="*/ 1 h 1"/>
              <a:gd name="T2" fmla="*/ 2 w 2"/>
              <a:gd name="T3" fmla="*/ 0 h 1"/>
              <a:gd name="T4" fmla="*/ 0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1" y="1"/>
                  <a:pt x="1" y="1"/>
                  <a:pt x="2" y="0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5" name="Freeform 114"/>
          <p:cNvSpPr/>
          <p:nvPr/>
        </p:nvSpPr>
        <p:spPr bwMode="auto">
          <a:xfrm>
            <a:off x="6316663" y="486251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" name="Freeform 115"/>
          <p:cNvSpPr/>
          <p:nvPr/>
        </p:nvSpPr>
        <p:spPr bwMode="auto">
          <a:xfrm>
            <a:off x="6724650" y="5051426"/>
            <a:ext cx="31750" cy="31750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1" y="1"/>
                  <a:pt x="0" y="1"/>
                </a:cubicBezTo>
                <a:cubicBezTo>
                  <a:pt x="1" y="1"/>
                  <a:pt x="1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" name="Freeform 116"/>
          <p:cNvSpPr/>
          <p:nvPr/>
        </p:nvSpPr>
        <p:spPr bwMode="auto">
          <a:xfrm>
            <a:off x="6535738" y="517842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Freeform 117"/>
          <p:cNvSpPr/>
          <p:nvPr/>
        </p:nvSpPr>
        <p:spPr bwMode="auto">
          <a:xfrm>
            <a:off x="4241800" y="5524501"/>
            <a:ext cx="31750" cy="31750"/>
          </a:xfrm>
          <a:custGeom>
            <a:avLst/>
            <a:gdLst>
              <a:gd name="T0" fmla="*/ 0 w 1"/>
              <a:gd name="T1" fmla="*/ 1 h 1"/>
              <a:gd name="T2" fmla="*/ 1 w 1"/>
              <a:gd name="T3" fmla="*/ 1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1" y="1"/>
                  <a:pt x="1" y="1"/>
                </a:cubicBezTo>
                <a:cubicBezTo>
                  <a:pt x="1" y="0"/>
                  <a:pt x="1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9" name="Freeform 118"/>
          <p:cNvSpPr/>
          <p:nvPr/>
        </p:nvSpPr>
        <p:spPr bwMode="auto">
          <a:xfrm>
            <a:off x="4556125" y="53673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0" name="Freeform 119"/>
          <p:cNvSpPr/>
          <p:nvPr/>
        </p:nvSpPr>
        <p:spPr bwMode="auto">
          <a:xfrm>
            <a:off x="4021138" y="480060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1" name="Rectangle 120"/>
          <p:cNvSpPr>
            <a:spLocks noChangeArrowheads="1"/>
          </p:cNvSpPr>
          <p:nvPr/>
        </p:nvSpPr>
        <p:spPr bwMode="auto">
          <a:xfrm>
            <a:off x="4556125" y="5367338"/>
            <a:ext cx="1588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2" name="Freeform 121"/>
          <p:cNvSpPr/>
          <p:nvPr/>
        </p:nvSpPr>
        <p:spPr bwMode="auto">
          <a:xfrm>
            <a:off x="6346825" y="4830763"/>
            <a:ext cx="31750" cy="31750"/>
          </a:xfrm>
          <a:custGeom>
            <a:avLst/>
            <a:gdLst>
              <a:gd name="T0" fmla="*/ 0 w 1"/>
              <a:gd name="T1" fmla="*/ 0 h 1"/>
              <a:gd name="T2" fmla="*/ 1 w 1"/>
              <a:gd name="T3" fmla="*/ 0 h 1"/>
              <a:gd name="T4" fmla="*/ 0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0"/>
                  <a:pt x="0" y="1"/>
                  <a:pt x="1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Freeform 122"/>
          <p:cNvSpPr/>
          <p:nvPr/>
        </p:nvSpPr>
        <p:spPr bwMode="auto">
          <a:xfrm>
            <a:off x="6378575" y="5241926"/>
            <a:ext cx="31750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Freeform 123"/>
          <p:cNvSpPr/>
          <p:nvPr/>
        </p:nvSpPr>
        <p:spPr bwMode="auto">
          <a:xfrm>
            <a:off x="6724650" y="5367338"/>
            <a:ext cx="31750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124"/>
          <p:cNvSpPr>
            <a:spLocks noEditPoints="1"/>
          </p:cNvSpPr>
          <p:nvPr/>
        </p:nvSpPr>
        <p:spPr bwMode="auto">
          <a:xfrm>
            <a:off x="161290" y="4902835"/>
            <a:ext cx="2352040" cy="1207135"/>
          </a:xfrm>
          <a:custGeom>
            <a:avLst/>
            <a:gdLst>
              <a:gd name="T0" fmla="*/ 133 w 142"/>
              <a:gd name="T1" fmla="*/ 19 h 61"/>
              <a:gd name="T2" fmla="*/ 124 w 142"/>
              <a:gd name="T3" fmla="*/ 20 h 61"/>
              <a:gd name="T4" fmla="*/ 128 w 142"/>
              <a:gd name="T5" fmla="*/ 17 h 61"/>
              <a:gd name="T6" fmla="*/ 130 w 142"/>
              <a:gd name="T7" fmla="*/ 16 h 61"/>
              <a:gd name="T8" fmla="*/ 137 w 142"/>
              <a:gd name="T9" fmla="*/ 17 h 61"/>
              <a:gd name="T10" fmla="*/ 136 w 142"/>
              <a:gd name="T11" fmla="*/ 15 h 61"/>
              <a:gd name="T12" fmla="*/ 114 w 142"/>
              <a:gd name="T13" fmla="*/ 23 h 61"/>
              <a:gd name="T14" fmla="*/ 24 w 142"/>
              <a:gd name="T15" fmla="*/ 31 h 61"/>
              <a:gd name="T16" fmla="*/ 12 w 142"/>
              <a:gd name="T17" fmla="*/ 33 h 61"/>
              <a:gd name="T18" fmla="*/ 25 w 142"/>
              <a:gd name="T19" fmla="*/ 13 h 61"/>
              <a:gd name="T20" fmla="*/ 52 w 142"/>
              <a:gd name="T21" fmla="*/ 15 h 61"/>
              <a:gd name="T22" fmla="*/ 40 w 142"/>
              <a:gd name="T23" fmla="*/ 20 h 61"/>
              <a:gd name="T24" fmla="*/ 51 w 142"/>
              <a:gd name="T25" fmla="*/ 28 h 61"/>
              <a:gd name="T26" fmla="*/ 85 w 142"/>
              <a:gd name="T27" fmla="*/ 26 h 61"/>
              <a:gd name="T28" fmla="*/ 118 w 142"/>
              <a:gd name="T29" fmla="*/ 12 h 61"/>
              <a:gd name="T30" fmla="*/ 124 w 142"/>
              <a:gd name="T31" fmla="*/ 8 h 61"/>
              <a:gd name="T32" fmla="*/ 121 w 142"/>
              <a:gd name="T33" fmla="*/ 5 h 61"/>
              <a:gd name="T34" fmla="*/ 119 w 142"/>
              <a:gd name="T35" fmla="*/ 3 h 61"/>
              <a:gd name="T36" fmla="*/ 91 w 142"/>
              <a:gd name="T37" fmla="*/ 19 h 61"/>
              <a:gd name="T38" fmla="*/ 63 w 142"/>
              <a:gd name="T39" fmla="*/ 26 h 61"/>
              <a:gd name="T40" fmla="*/ 59 w 142"/>
              <a:gd name="T41" fmla="*/ 29 h 61"/>
              <a:gd name="T42" fmla="*/ 56 w 142"/>
              <a:gd name="T43" fmla="*/ 9 h 61"/>
              <a:gd name="T44" fmla="*/ 41 w 142"/>
              <a:gd name="T45" fmla="*/ 8 h 61"/>
              <a:gd name="T46" fmla="*/ 34 w 142"/>
              <a:gd name="T47" fmla="*/ 0 h 61"/>
              <a:gd name="T48" fmla="*/ 26 w 142"/>
              <a:gd name="T49" fmla="*/ 5 h 61"/>
              <a:gd name="T50" fmla="*/ 0 w 142"/>
              <a:gd name="T51" fmla="*/ 28 h 61"/>
              <a:gd name="T52" fmla="*/ 58 w 142"/>
              <a:gd name="T53" fmla="*/ 54 h 61"/>
              <a:gd name="T54" fmla="*/ 94 w 142"/>
              <a:gd name="T55" fmla="*/ 46 h 61"/>
              <a:gd name="T56" fmla="*/ 102 w 142"/>
              <a:gd name="T57" fmla="*/ 42 h 61"/>
              <a:gd name="T58" fmla="*/ 108 w 142"/>
              <a:gd name="T59" fmla="*/ 40 h 61"/>
              <a:gd name="T60" fmla="*/ 111 w 142"/>
              <a:gd name="T61" fmla="*/ 37 h 61"/>
              <a:gd name="T62" fmla="*/ 115 w 142"/>
              <a:gd name="T63" fmla="*/ 32 h 61"/>
              <a:gd name="T64" fmla="*/ 122 w 142"/>
              <a:gd name="T65" fmla="*/ 28 h 61"/>
              <a:gd name="T66" fmla="*/ 124 w 142"/>
              <a:gd name="T67" fmla="*/ 26 h 61"/>
              <a:gd name="T68" fmla="*/ 132 w 142"/>
              <a:gd name="T69" fmla="*/ 22 h 61"/>
              <a:gd name="T70" fmla="*/ 135 w 142"/>
              <a:gd name="T71" fmla="*/ 22 h 61"/>
              <a:gd name="T72" fmla="*/ 137 w 142"/>
              <a:gd name="T73" fmla="*/ 22 h 61"/>
              <a:gd name="T74" fmla="*/ 132 w 142"/>
              <a:gd name="T75" fmla="*/ 16 h 61"/>
              <a:gd name="T76" fmla="*/ 118 w 142"/>
              <a:gd name="T77" fmla="*/ 3 h 61"/>
              <a:gd name="T78" fmla="*/ 84 w 142"/>
              <a:gd name="T79" fmla="*/ 20 h 61"/>
              <a:gd name="T80" fmla="*/ 64 w 142"/>
              <a:gd name="T81" fmla="*/ 26 h 61"/>
              <a:gd name="T82" fmla="*/ 24 w 142"/>
              <a:gd name="T83" fmla="*/ 8 h 61"/>
              <a:gd name="T84" fmla="*/ 19 w 142"/>
              <a:gd name="T85" fmla="*/ 8 h 61"/>
              <a:gd name="T86" fmla="*/ 22 w 142"/>
              <a:gd name="T87" fmla="*/ 38 h 61"/>
              <a:gd name="T88" fmla="*/ 23 w 142"/>
              <a:gd name="T89" fmla="*/ 35 h 61"/>
              <a:gd name="T90" fmla="*/ 64 w 142"/>
              <a:gd name="T91" fmla="*/ 43 h 61"/>
              <a:gd name="T92" fmla="*/ 66 w 142"/>
              <a:gd name="T93" fmla="*/ 38 h 61"/>
              <a:gd name="T94" fmla="*/ 116 w 142"/>
              <a:gd name="T95" fmla="*/ 25 h 61"/>
              <a:gd name="T96" fmla="*/ 112 w 142"/>
              <a:gd name="T97" fmla="*/ 28 h 61"/>
              <a:gd name="T98" fmla="*/ 112 w 142"/>
              <a:gd name="T99" fmla="*/ 28 h 61"/>
              <a:gd name="T100" fmla="*/ 109 w 142"/>
              <a:gd name="T101" fmla="*/ 36 h 61"/>
              <a:gd name="T102" fmla="*/ 111 w 142"/>
              <a:gd name="T103" fmla="*/ 34 h 61"/>
              <a:gd name="T104" fmla="*/ 113 w 142"/>
              <a:gd name="T105" fmla="*/ 30 h 61"/>
              <a:gd name="T106" fmla="*/ 112 w 142"/>
              <a:gd name="T107" fmla="*/ 34 h 61"/>
              <a:gd name="T108" fmla="*/ 112 w 142"/>
              <a:gd name="T109" fmla="*/ 30 h 61"/>
              <a:gd name="T110" fmla="*/ 115 w 142"/>
              <a:gd name="T111" fmla="*/ 27 h 61"/>
              <a:gd name="T112" fmla="*/ 117 w 142"/>
              <a:gd name="T113" fmla="*/ 24 h 61"/>
              <a:gd name="T114" fmla="*/ 121 w 142"/>
              <a:gd name="T115" fmla="*/ 22 h 61"/>
              <a:gd name="T116" fmla="*/ 121 w 142"/>
              <a:gd name="T117" fmla="*/ 22 h 61"/>
              <a:gd name="T118" fmla="*/ 123 w 142"/>
              <a:gd name="T119" fmla="*/ 24 h 61"/>
              <a:gd name="T120" fmla="*/ 123 w 142"/>
              <a:gd name="T121" fmla="*/ 24 h 61"/>
              <a:gd name="T122" fmla="*/ 129 w 142"/>
              <a:gd name="T123" fmla="*/ 20 h 61"/>
              <a:gd name="T124" fmla="*/ 130 w 142"/>
              <a:gd name="T125" fmla="*/ 2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2" h="61">
                <a:moveTo>
                  <a:pt x="137" y="21"/>
                </a:moveTo>
                <a:cubicBezTo>
                  <a:pt x="137" y="21"/>
                  <a:pt x="137" y="21"/>
                  <a:pt x="137" y="21"/>
                </a:cubicBezTo>
                <a:cubicBezTo>
                  <a:pt x="137" y="21"/>
                  <a:pt x="137" y="20"/>
                  <a:pt x="136" y="20"/>
                </a:cubicBezTo>
                <a:cubicBezTo>
                  <a:pt x="136" y="20"/>
                  <a:pt x="136" y="20"/>
                  <a:pt x="136" y="20"/>
                </a:cubicBezTo>
                <a:cubicBezTo>
                  <a:pt x="136" y="20"/>
                  <a:pt x="136" y="21"/>
                  <a:pt x="135" y="21"/>
                </a:cubicBezTo>
                <a:cubicBezTo>
                  <a:pt x="135" y="21"/>
                  <a:pt x="135" y="21"/>
                  <a:pt x="135" y="20"/>
                </a:cubicBezTo>
                <a:cubicBezTo>
                  <a:pt x="135" y="20"/>
                  <a:pt x="135" y="20"/>
                  <a:pt x="135" y="20"/>
                </a:cubicBezTo>
                <a:cubicBezTo>
                  <a:pt x="135" y="20"/>
                  <a:pt x="134" y="19"/>
                  <a:pt x="133" y="19"/>
                </a:cubicBezTo>
                <a:cubicBezTo>
                  <a:pt x="134" y="18"/>
                  <a:pt x="135" y="19"/>
                  <a:pt x="135" y="18"/>
                </a:cubicBezTo>
                <a:cubicBezTo>
                  <a:pt x="135" y="19"/>
                  <a:pt x="135" y="19"/>
                  <a:pt x="135" y="19"/>
                </a:cubicBezTo>
                <a:cubicBezTo>
                  <a:pt x="137" y="18"/>
                  <a:pt x="138" y="18"/>
                  <a:pt x="140" y="18"/>
                </a:cubicBezTo>
                <a:cubicBezTo>
                  <a:pt x="139" y="17"/>
                  <a:pt x="138" y="18"/>
                  <a:pt x="138" y="18"/>
                </a:cubicBezTo>
                <a:cubicBezTo>
                  <a:pt x="136" y="17"/>
                  <a:pt x="134" y="18"/>
                  <a:pt x="132" y="18"/>
                </a:cubicBezTo>
                <a:cubicBezTo>
                  <a:pt x="132" y="18"/>
                  <a:pt x="132" y="18"/>
                  <a:pt x="132" y="18"/>
                </a:cubicBezTo>
                <a:cubicBezTo>
                  <a:pt x="131" y="17"/>
                  <a:pt x="131" y="18"/>
                  <a:pt x="130" y="18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4" y="20"/>
                  <a:pt x="125" y="20"/>
                  <a:pt x="125" y="20"/>
                </a:cubicBezTo>
                <a:cubicBezTo>
                  <a:pt x="124" y="19"/>
                  <a:pt x="125" y="19"/>
                  <a:pt x="125" y="19"/>
                </a:cubicBezTo>
                <a:cubicBezTo>
                  <a:pt x="125" y="19"/>
                  <a:pt x="125" y="19"/>
                  <a:pt x="125" y="19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4" y="18"/>
                  <a:pt x="126" y="18"/>
                  <a:pt x="126" y="17"/>
                </a:cubicBezTo>
                <a:cubicBezTo>
                  <a:pt x="126" y="17"/>
                  <a:pt x="127" y="17"/>
                  <a:pt x="127" y="17"/>
                </a:cubicBezTo>
                <a:cubicBezTo>
                  <a:pt x="127" y="18"/>
                  <a:pt x="127" y="18"/>
                  <a:pt x="126" y="18"/>
                </a:cubicBezTo>
                <a:cubicBezTo>
                  <a:pt x="127" y="18"/>
                  <a:pt x="127" y="17"/>
                  <a:pt x="128" y="17"/>
                </a:cubicBezTo>
                <a:cubicBezTo>
                  <a:pt x="128" y="17"/>
                  <a:pt x="128" y="17"/>
                  <a:pt x="128" y="18"/>
                </a:cubicBezTo>
                <a:cubicBezTo>
                  <a:pt x="129" y="17"/>
                  <a:pt x="129" y="17"/>
                  <a:pt x="129" y="17"/>
                </a:cubicBezTo>
                <a:cubicBezTo>
                  <a:pt x="129" y="17"/>
                  <a:pt x="129" y="17"/>
                  <a:pt x="129" y="16"/>
                </a:cubicBezTo>
                <a:cubicBezTo>
                  <a:pt x="129" y="17"/>
                  <a:pt x="129" y="17"/>
                  <a:pt x="129" y="17"/>
                </a:cubicBezTo>
                <a:cubicBezTo>
                  <a:pt x="128" y="17"/>
                  <a:pt x="128" y="17"/>
                  <a:pt x="128" y="17"/>
                </a:cubicBezTo>
                <a:cubicBezTo>
                  <a:pt x="128" y="16"/>
                  <a:pt x="129" y="16"/>
                  <a:pt x="129" y="16"/>
                </a:cubicBezTo>
                <a:cubicBezTo>
                  <a:pt x="129" y="15"/>
                  <a:pt x="130" y="15"/>
                  <a:pt x="130" y="16"/>
                </a:cubicBezTo>
                <a:cubicBezTo>
                  <a:pt x="130" y="16"/>
                  <a:pt x="130" y="16"/>
                  <a:pt x="130" y="16"/>
                </a:cubicBezTo>
                <a:cubicBezTo>
                  <a:pt x="130" y="16"/>
                  <a:pt x="131" y="16"/>
                  <a:pt x="131" y="17"/>
                </a:cubicBezTo>
                <a:cubicBezTo>
                  <a:pt x="131" y="17"/>
                  <a:pt x="131" y="17"/>
                  <a:pt x="131" y="17"/>
                </a:cubicBezTo>
                <a:cubicBezTo>
                  <a:pt x="131" y="17"/>
                  <a:pt x="131" y="17"/>
                  <a:pt x="131" y="17"/>
                </a:cubicBezTo>
                <a:cubicBezTo>
                  <a:pt x="130" y="17"/>
                  <a:pt x="130" y="17"/>
                  <a:pt x="130" y="17"/>
                </a:cubicBezTo>
                <a:cubicBezTo>
                  <a:pt x="131" y="17"/>
                  <a:pt x="130" y="18"/>
                  <a:pt x="131" y="18"/>
                </a:cubicBezTo>
                <a:cubicBezTo>
                  <a:pt x="132" y="17"/>
                  <a:pt x="133" y="17"/>
                  <a:pt x="134" y="16"/>
                </a:cubicBezTo>
                <a:cubicBezTo>
                  <a:pt x="135" y="16"/>
                  <a:pt x="136" y="15"/>
                  <a:pt x="136" y="17"/>
                </a:cubicBezTo>
                <a:cubicBezTo>
                  <a:pt x="137" y="17"/>
                  <a:pt x="137" y="17"/>
                  <a:pt x="137" y="17"/>
                </a:cubicBezTo>
                <a:cubicBezTo>
                  <a:pt x="137" y="16"/>
                  <a:pt x="136" y="16"/>
                  <a:pt x="136" y="16"/>
                </a:cubicBezTo>
                <a:cubicBezTo>
                  <a:pt x="137" y="16"/>
                  <a:pt x="136" y="15"/>
                  <a:pt x="137" y="15"/>
                </a:cubicBezTo>
                <a:cubicBezTo>
                  <a:pt x="137" y="15"/>
                  <a:pt x="138" y="15"/>
                  <a:pt x="138" y="16"/>
                </a:cubicBezTo>
                <a:cubicBezTo>
                  <a:pt x="138" y="15"/>
                  <a:pt x="138" y="15"/>
                  <a:pt x="138" y="15"/>
                </a:cubicBezTo>
                <a:cubicBezTo>
                  <a:pt x="137" y="15"/>
                  <a:pt x="134" y="15"/>
                  <a:pt x="131" y="15"/>
                </a:cubicBezTo>
                <a:cubicBezTo>
                  <a:pt x="132" y="15"/>
                  <a:pt x="132" y="15"/>
                  <a:pt x="132" y="15"/>
                </a:cubicBezTo>
                <a:cubicBezTo>
                  <a:pt x="132" y="15"/>
                  <a:pt x="132" y="15"/>
                  <a:pt x="133" y="15"/>
                </a:cubicBezTo>
                <a:cubicBezTo>
                  <a:pt x="134" y="15"/>
                  <a:pt x="135" y="15"/>
                  <a:pt x="136" y="15"/>
                </a:cubicBezTo>
                <a:cubicBezTo>
                  <a:pt x="136" y="14"/>
                  <a:pt x="135" y="14"/>
                  <a:pt x="135" y="14"/>
                </a:cubicBezTo>
                <a:cubicBezTo>
                  <a:pt x="135" y="14"/>
                  <a:pt x="135" y="14"/>
                  <a:pt x="135" y="14"/>
                </a:cubicBezTo>
                <a:cubicBezTo>
                  <a:pt x="135" y="14"/>
                  <a:pt x="135" y="14"/>
                  <a:pt x="134" y="14"/>
                </a:cubicBezTo>
                <a:cubicBezTo>
                  <a:pt x="134" y="14"/>
                  <a:pt x="134" y="14"/>
                  <a:pt x="134" y="14"/>
                </a:cubicBezTo>
                <a:cubicBezTo>
                  <a:pt x="131" y="15"/>
                  <a:pt x="129" y="16"/>
                  <a:pt x="126" y="16"/>
                </a:cubicBezTo>
                <a:cubicBezTo>
                  <a:pt x="126" y="16"/>
                  <a:pt x="126" y="16"/>
                  <a:pt x="126" y="16"/>
                </a:cubicBezTo>
                <a:cubicBezTo>
                  <a:pt x="123" y="17"/>
                  <a:pt x="120" y="19"/>
                  <a:pt x="117" y="20"/>
                </a:cubicBezTo>
                <a:cubicBezTo>
                  <a:pt x="116" y="21"/>
                  <a:pt x="115" y="22"/>
                  <a:pt x="114" y="23"/>
                </a:cubicBezTo>
                <a:cubicBezTo>
                  <a:pt x="108" y="30"/>
                  <a:pt x="101" y="33"/>
                  <a:pt x="91" y="36"/>
                </a:cubicBezTo>
                <a:cubicBezTo>
                  <a:pt x="89" y="36"/>
                  <a:pt x="89" y="36"/>
                  <a:pt x="89" y="36"/>
                </a:cubicBezTo>
                <a:cubicBezTo>
                  <a:pt x="84" y="37"/>
                  <a:pt x="81" y="32"/>
                  <a:pt x="75" y="34"/>
                </a:cubicBezTo>
                <a:cubicBezTo>
                  <a:pt x="69" y="35"/>
                  <a:pt x="63" y="38"/>
                  <a:pt x="59" y="43"/>
                </a:cubicBezTo>
                <a:cubicBezTo>
                  <a:pt x="55" y="47"/>
                  <a:pt x="51" y="50"/>
                  <a:pt x="45" y="50"/>
                </a:cubicBezTo>
                <a:cubicBezTo>
                  <a:pt x="38" y="50"/>
                  <a:pt x="30" y="48"/>
                  <a:pt x="27" y="41"/>
                </a:cubicBezTo>
                <a:cubicBezTo>
                  <a:pt x="27" y="38"/>
                  <a:pt x="25" y="36"/>
                  <a:pt x="24" y="33"/>
                </a:cubicBezTo>
                <a:cubicBezTo>
                  <a:pt x="24" y="33"/>
                  <a:pt x="23" y="32"/>
                  <a:pt x="24" y="31"/>
                </a:cubicBezTo>
                <a:cubicBezTo>
                  <a:pt x="24" y="30"/>
                  <a:pt x="24" y="28"/>
                  <a:pt x="22" y="27"/>
                </a:cubicBezTo>
                <a:cubicBezTo>
                  <a:pt x="22" y="24"/>
                  <a:pt x="21" y="22"/>
                  <a:pt x="18" y="21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1"/>
                  <a:pt x="17" y="21"/>
                  <a:pt x="17" y="22"/>
                </a:cubicBezTo>
                <a:cubicBezTo>
                  <a:pt x="17" y="23"/>
                  <a:pt x="18" y="21"/>
                  <a:pt x="18" y="22"/>
                </a:cubicBezTo>
                <a:cubicBezTo>
                  <a:pt x="17" y="23"/>
                  <a:pt x="15" y="23"/>
                  <a:pt x="14" y="23"/>
                </a:cubicBezTo>
                <a:cubicBezTo>
                  <a:pt x="14" y="27"/>
                  <a:pt x="20" y="24"/>
                  <a:pt x="20" y="29"/>
                </a:cubicBezTo>
                <a:cubicBezTo>
                  <a:pt x="18" y="32"/>
                  <a:pt x="15" y="32"/>
                  <a:pt x="12" y="33"/>
                </a:cubicBezTo>
                <a:cubicBezTo>
                  <a:pt x="10" y="32"/>
                  <a:pt x="8" y="31"/>
                  <a:pt x="6" y="29"/>
                </a:cubicBezTo>
                <a:cubicBezTo>
                  <a:pt x="5" y="27"/>
                  <a:pt x="6" y="25"/>
                  <a:pt x="6" y="23"/>
                </a:cubicBezTo>
                <a:cubicBezTo>
                  <a:pt x="6" y="21"/>
                  <a:pt x="9" y="19"/>
                  <a:pt x="11" y="18"/>
                </a:cubicBezTo>
                <a:cubicBezTo>
                  <a:pt x="15" y="17"/>
                  <a:pt x="17" y="14"/>
                  <a:pt x="21" y="16"/>
                </a:cubicBezTo>
                <a:cubicBezTo>
                  <a:pt x="22" y="16"/>
                  <a:pt x="22" y="16"/>
                  <a:pt x="23" y="16"/>
                </a:cubicBezTo>
                <a:cubicBezTo>
                  <a:pt x="23" y="17"/>
                  <a:pt x="23" y="17"/>
                  <a:pt x="23" y="17"/>
                </a:cubicBezTo>
                <a:cubicBezTo>
                  <a:pt x="24" y="17"/>
                  <a:pt x="25" y="18"/>
                  <a:pt x="25" y="18"/>
                </a:cubicBezTo>
                <a:cubicBezTo>
                  <a:pt x="25" y="17"/>
                  <a:pt x="26" y="15"/>
                  <a:pt x="25" y="13"/>
                </a:cubicBezTo>
                <a:cubicBezTo>
                  <a:pt x="26" y="12"/>
                  <a:pt x="26" y="10"/>
                  <a:pt x="27" y="9"/>
                </a:cubicBezTo>
                <a:cubicBezTo>
                  <a:pt x="30" y="9"/>
                  <a:pt x="33" y="10"/>
                  <a:pt x="35" y="11"/>
                </a:cubicBezTo>
                <a:cubicBezTo>
                  <a:pt x="37" y="12"/>
                  <a:pt x="36" y="15"/>
                  <a:pt x="35" y="17"/>
                </a:cubicBezTo>
                <a:cubicBezTo>
                  <a:pt x="35" y="17"/>
                  <a:pt x="36" y="17"/>
                  <a:pt x="36" y="17"/>
                </a:cubicBezTo>
                <a:cubicBezTo>
                  <a:pt x="37" y="17"/>
                  <a:pt x="38" y="17"/>
                  <a:pt x="38" y="16"/>
                </a:cubicBezTo>
                <a:cubicBezTo>
                  <a:pt x="39" y="16"/>
                  <a:pt x="39" y="16"/>
                  <a:pt x="39" y="16"/>
                </a:cubicBezTo>
                <a:cubicBezTo>
                  <a:pt x="40" y="16"/>
                  <a:pt x="39" y="15"/>
                  <a:pt x="40" y="15"/>
                </a:cubicBezTo>
                <a:cubicBezTo>
                  <a:pt x="44" y="17"/>
                  <a:pt x="48" y="12"/>
                  <a:pt x="52" y="15"/>
                </a:cubicBezTo>
                <a:cubicBezTo>
                  <a:pt x="53" y="17"/>
                  <a:pt x="54" y="19"/>
                  <a:pt x="53" y="22"/>
                </a:cubicBezTo>
                <a:cubicBezTo>
                  <a:pt x="51" y="23"/>
                  <a:pt x="49" y="26"/>
                  <a:pt x="46" y="25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5" y="26"/>
                  <a:pt x="45" y="26"/>
                </a:cubicBezTo>
                <a:cubicBezTo>
                  <a:pt x="43" y="26"/>
                  <a:pt x="41" y="25"/>
                  <a:pt x="40" y="23"/>
                </a:cubicBezTo>
                <a:cubicBezTo>
                  <a:pt x="40" y="22"/>
                  <a:pt x="41" y="22"/>
                  <a:pt x="42" y="22"/>
                </a:cubicBezTo>
                <a:cubicBezTo>
                  <a:pt x="40" y="20"/>
                  <a:pt x="40" y="20"/>
                  <a:pt x="40" y="20"/>
                </a:cubicBezTo>
                <a:cubicBezTo>
                  <a:pt x="40" y="20"/>
                  <a:pt x="40" y="20"/>
                  <a:pt x="40" y="20"/>
                </a:cubicBezTo>
                <a:cubicBezTo>
                  <a:pt x="38" y="21"/>
                  <a:pt x="39" y="24"/>
                  <a:pt x="38" y="25"/>
                </a:cubicBezTo>
                <a:cubicBezTo>
                  <a:pt x="38" y="26"/>
                  <a:pt x="39" y="27"/>
                  <a:pt x="39" y="28"/>
                </a:cubicBezTo>
                <a:cubicBezTo>
                  <a:pt x="40" y="29"/>
                  <a:pt x="40" y="31"/>
                  <a:pt x="42" y="32"/>
                </a:cubicBezTo>
                <a:cubicBezTo>
                  <a:pt x="42" y="31"/>
                  <a:pt x="43" y="31"/>
                  <a:pt x="44" y="31"/>
                </a:cubicBezTo>
                <a:cubicBezTo>
                  <a:pt x="46" y="31"/>
                  <a:pt x="46" y="28"/>
                  <a:pt x="48" y="27"/>
                </a:cubicBezTo>
                <a:cubicBezTo>
                  <a:pt x="48" y="27"/>
                  <a:pt x="49" y="27"/>
                  <a:pt x="49" y="27"/>
                </a:cubicBezTo>
                <a:cubicBezTo>
                  <a:pt x="50" y="27"/>
                  <a:pt x="50" y="27"/>
                  <a:pt x="51" y="27"/>
                </a:cubicBezTo>
                <a:cubicBezTo>
                  <a:pt x="52" y="27"/>
                  <a:pt x="50" y="28"/>
                  <a:pt x="51" y="28"/>
                </a:cubicBezTo>
                <a:cubicBezTo>
                  <a:pt x="51" y="28"/>
                  <a:pt x="51" y="29"/>
                  <a:pt x="52" y="29"/>
                </a:cubicBezTo>
                <a:cubicBezTo>
                  <a:pt x="52" y="30"/>
                  <a:pt x="54" y="30"/>
                  <a:pt x="54" y="31"/>
                </a:cubicBezTo>
                <a:cubicBezTo>
                  <a:pt x="55" y="29"/>
                  <a:pt x="56" y="32"/>
                  <a:pt x="57" y="31"/>
                </a:cubicBezTo>
                <a:cubicBezTo>
                  <a:pt x="60" y="30"/>
                  <a:pt x="64" y="30"/>
                  <a:pt x="68" y="29"/>
                </a:cubicBezTo>
                <a:cubicBezTo>
                  <a:pt x="69" y="26"/>
                  <a:pt x="73" y="28"/>
                  <a:pt x="74" y="25"/>
                </a:cubicBezTo>
                <a:cubicBezTo>
                  <a:pt x="76" y="25"/>
                  <a:pt x="77" y="25"/>
                  <a:pt x="79" y="26"/>
                </a:cubicBezTo>
                <a:cubicBezTo>
                  <a:pt x="79" y="26"/>
                  <a:pt x="79" y="25"/>
                  <a:pt x="79" y="25"/>
                </a:cubicBezTo>
                <a:cubicBezTo>
                  <a:pt x="81" y="25"/>
                  <a:pt x="83" y="26"/>
                  <a:pt x="85" y="26"/>
                </a:cubicBezTo>
                <a:cubicBezTo>
                  <a:pt x="89" y="29"/>
                  <a:pt x="94" y="25"/>
                  <a:pt x="99" y="25"/>
                </a:cubicBezTo>
                <a:cubicBezTo>
                  <a:pt x="103" y="24"/>
                  <a:pt x="106" y="21"/>
                  <a:pt x="109" y="19"/>
                </a:cubicBezTo>
                <a:cubicBezTo>
                  <a:pt x="111" y="16"/>
                  <a:pt x="113" y="16"/>
                  <a:pt x="115" y="15"/>
                </a:cubicBezTo>
                <a:cubicBezTo>
                  <a:pt x="115" y="15"/>
                  <a:pt x="115" y="15"/>
                  <a:pt x="115" y="14"/>
                </a:cubicBezTo>
                <a:cubicBezTo>
                  <a:pt x="115" y="14"/>
                  <a:pt x="115" y="14"/>
                  <a:pt x="115" y="14"/>
                </a:cubicBezTo>
                <a:cubicBezTo>
                  <a:pt x="116" y="14"/>
                  <a:pt x="116" y="14"/>
                  <a:pt x="116" y="14"/>
                </a:cubicBezTo>
                <a:cubicBezTo>
                  <a:pt x="116" y="14"/>
                  <a:pt x="117" y="13"/>
                  <a:pt x="117" y="14"/>
                </a:cubicBezTo>
                <a:cubicBezTo>
                  <a:pt x="117" y="13"/>
                  <a:pt x="118" y="13"/>
                  <a:pt x="118" y="12"/>
                </a:cubicBezTo>
                <a:cubicBezTo>
                  <a:pt x="120" y="12"/>
                  <a:pt x="120" y="11"/>
                  <a:pt x="121" y="11"/>
                </a:cubicBezTo>
                <a:cubicBezTo>
                  <a:pt x="121" y="11"/>
                  <a:pt x="121" y="11"/>
                  <a:pt x="121" y="11"/>
                </a:cubicBezTo>
                <a:cubicBezTo>
                  <a:pt x="123" y="10"/>
                  <a:pt x="125" y="9"/>
                  <a:pt x="127" y="9"/>
                </a:cubicBezTo>
                <a:cubicBezTo>
                  <a:pt x="127" y="8"/>
                  <a:pt x="127" y="8"/>
                  <a:pt x="127" y="8"/>
                </a:cubicBezTo>
                <a:cubicBezTo>
                  <a:pt x="127" y="8"/>
                  <a:pt x="127" y="8"/>
                  <a:pt x="127" y="8"/>
                </a:cubicBezTo>
                <a:cubicBezTo>
                  <a:pt x="126" y="9"/>
                  <a:pt x="126" y="9"/>
                  <a:pt x="126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4" y="8"/>
                  <a:pt x="124" y="8"/>
                  <a:pt x="124" y="8"/>
                </a:cubicBezTo>
                <a:cubicBezTo>
                  <a:pt x="124" y="8"/>
                  <a:pt x="124" y="8"/>
                  <a:pt x="124" y="7"/>
                </a:cubicBezTo>
                <a:cubicBezTo>
                  <a:pt x="124" y="8"/>
                  <a:pt x="123" y="8"/>
                  <a:pt x="122" y="8"/>
                </a:cubicBezTo>
                <a:cubicBezTo>
                  <a:pt x="122" y="7"/>
                  <a:pt x="123" y="7"/>
                  <a:pt x="123" y="7"/>
                </a:cubicBezTo>
                <a:cubicBezTo>
                  <a:pt x="122" y="7"/>
                  <a:pt x="122" y="7"/>
                  <a:pt x="122" y="7"/>
                </a:cubicBezTo>
                <a:cubicBezTo>
                  <a:pt x="123" y="7"/>
                  <a:pt x="123" y="7"/>
                  <a:pt x="124" y="6"/>
                </a:cubicBezTo>
                <a:cubicBezTo>
                  <a:pt x="123" y="6"/>
                  <a:pt x="122" y="6"/>
                  <a:pt x="122" y="7"/>
                </a:cubicBezTo>
                <a:cubicBezTo>
                  <a:pt x="122" y="6"/>
                  <a:pt x="123" y="6"/>
                  <a:pt x="124" y="6"/>
                </a:cubicBezTo>
                <a:cubicBezTo>
                  <a:pt x="123" y="6"/>
                  <a:pt x="122" y="6"/>
                  <a:pt x="121" y="5"/>
                </a:cubicBezTo>
                <a:cubicBezTo>
                  <a:pt x="122" y="5"/>
                  <a:pt x="123" y="5"/>
                  <a:pt x="124" y="5"/>
                </a:cubicBezTo>
                <a:cubicBezTo>
                  <a:pt x="125" y="5"/>
                  <a:pt x="125" y="5"/>
                  <a:pt x="125" y="5"/>
                </a:cubicBezTo>
                <a:cubicBezTo>
                  <a:pt x="125" y="5"/>
                  <a:pt x="125" y="5"/>
                  <a:pt x="125" y="5"/>
                </a:cubicBezTo>
                <a:cubicBezTo>
                  <a:pt x="121" y="4"/>
                  <a:pt x="121" y="4"/>
                  <a:pt x="121" y="4"/>
                </a:cubicBezTo>
                <a:cubicBezTo>
                  <a:pt x="122" y="4"/>
                  <a:pt x="124" y="4"/>
                  <a:pt x="125" y="4"/>
                </a:cubicBezTo>
                <a:cubicBezTo>
                  <a:pt x="124" y="3"/>
                  <a:pt x="123" y="4"/>
                  <a:pt x="121" y="4"/>
                </a:cubicBezTo>
                <a:cubicBezTo>
                  <a:pt x="122" y="3"/>
                  <a:pt x="123" y="3"/>
                  <a:pt x="124" y="3"/>
                </a:cubicBezTo>
                <a:cubicBezTo>
                  <a:pt x="122" y="2"/>
                  <a:pt x="121" y="3"/>
                  <a:pt x="119" y="3"/>
                </a:cubicBezTo>
                <a:cubicBezTo>
                  <a:pt x="121" y="2"/>
                  <a:pt x="123" y="1"/>
                  <a:pt x="124" y="1"/>
                </a:cubicBezTo>
                <a:cubicBezTo>
                  <a:pt x="120" y="0"/>
                  <a:pt x="117" y="3"/>
                  <a:pt x="114" y="5"/>
                </a:cubicBezTo>
                <a:cubicBezTo>
                  <a:pt x="113" y="6"/>
                  <a:pt x="112" y="6"/>
                  <a:pt x="111" y="7"/>
                </a:cubicBezTo>
                <a:cubicBezTo>
                  <a:pt x="107" y="9"/>
                  <a:pt x="105" y="12"/>
                  <a:pt x="101" y="14"/>
                </a:cubicBezTo>
                <a:cubicBezTo>
                  <a:pt x="97" y="17"/>
                  <a:pt x="92" y="18"/>
                  <a:pt x="87" y="18"/>
                </a:cubicBezTo>
                <a:cubicBezTo>
                  <a:pt x="85" y="17"/>
                  <a:pt x="83" y="18"/>
                  <a:pt x="81" y="18"/>
                </a:cubicBezTo>
                <a:cubicBezTo>
                  <a:pt x="79" y="18"/>
                  <a:pt x="77" y="17"/>
                  <a:pt x="77" y="18"/>
                </a:cubicBezTo>
                <a:cubicBezTo>
                  <a:pt x="82" y="17"/>
                  <a:pt x="86" y="20"/>
                  <a:pt x="91" y="19"/>
                </a:cubicBezTo>
                <a:cubicBezTo>
                  <a:pt x="90" y="20"/>
                  <a:pt x="86" y="20"/>
                  <a:pt x="84" y="19"/>
                </a:cubicBezTo>
                <a:cubicBezTo>
                  <a:pt x="81" y="19"/>
                  <a:pt x="79" y="19"/>
                  <a:pt x="77" y="19"/>
                </a:cubicBezTo>
                <a:cubicBezTo>
                  <a:pt x="77" y="19"/>
                  <a:pt x="77" y="19"/>
                  <a:pt x="77" y="19"/>
                </a:cubicBezTo>
                <a:cubicBezTo>
                  <a:pt x="73" y="18"/>
                  <a:pt x="71" y="21"/>
                  <a:pt x="69" y="22"/>
                </a:cubicBezTo>
                <a:cubicBezTo>
                  <a:pt x="69" y="22"/>
                  <a:pt x="70" y="22"/>
                  <a:pt x="70" y="22"/>
                </a:cubicBezTo>
                <a:cubicBezTo>
                  <a:pt x="69" y="22"/>
                  <a:pt x="68" y="23"/>
                  <a:pt x="67" y="23"/>
                </a:cubicBezTo>
                <a:cubicBezTo>
                  <a:pt x="67" y="23"/>
                  <a:pt x="67" y="23"/>
                  <a:pt x="67" y="23"/>
                </a:cubicBezTo>
                <a:cubicBezTo>
                  <a:pt x="66" y="25"/>
                  <a:pt x="64" y="25"/>
                  <a:pt x="63" y="26"/>
                </a:cubicBezTo>
                <a:cubicBezTo>
                  <a:pt x="63" y="26"/>
                  <a:pt x="63" y="26"/>
                  <a:pt x="63" y="26"/>
                </a:cubicBezTo>
                <a:cubicBezTo>
                  <a:pt x="61" y="27"/>
                  <a:pt x="59" y="25"/>
                  <a:pt x="58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58" y="27"/>
                  <a:pt x="60" y="28"/>
                  <a:pt x="59" y="29"/>
                </a:cubicBezTo>
                <a:cubicBezTo>
                  <a:pt x="59" y="29"/>
                  <a:pt x="59" y="29"/>
                  <a:pt x="58" y="29"/>
                </a:cubicBezTo>
                <a:cubicBezTo>
                  <a:pt x="59" y="29"/>
                  <a:pt x="60" y="30"/>
                  <a:pt x="61" y="29"/>
                </a:cubicBezTo>
                <a:cubicBezTo>
                  <a:pt x="60" y="30"/>
                  <a:pt x="58" y="30"/>
                  <a:pt x="57" y="30"/>
                </a:cubicBezTo>
                <a:cubicBezTo>
                  <a:pt x="57" y="30"/>
                  <a:pt x="58" y="30"/>
                  <a:pt x="59" y="29"/>
                </a:cubicBezTo>
                <a:cubicBezTo>
                  <a:pt x="57" y="29"/>
                  <a:pt x="56" y="30"/>
                  <a:pt x="55" y="29"/>
                </a:cubicBezTo>
                <a:cubicBezTo>
                  <a:pt x="55" y="28"/>
                  <a:pt x="55" y="27"/>
                  <a:pt x="55" y="25"/>
                </a:cubicBezTo>
                <a:cubicBezTo>
                  <a:pt x="56" y="25"/>
                  <a:pt x="55" y="23"/>
                  <a:pt x="56" y="23"/>
                </a:cubicBezTo>
                <a:cubicBezTo>
                  <a:pt x="58" y="20"/>
                  <a:pt x="57" y="18"/>
                  <a:pt x="56" y="15"/>
                </a:cubicBezTo>
                <a:cubicBezTo>
                  <a:pt x="57" y="14"/>
                  <a:pt x="56" y="13"/>
                  <a:pt x="57" y="13"/>
                </a:cubicBezTo>
                <a:cubicBezTo>
                  <a:pt x="57" y="13"/>
                  <a:pt x="57" y="13"/>
                  <a:pt x="57" y="13"/>
                </a:cubicBezTo>
                <a:cubicBezTo>
                  <a:pt x="57" y="11"/>
                  <a:pt x="56" y="10"/>
                  <a:pt x="57" y="9"/>
                </a:cubicBezTo>
                <a:cubicBezTo>
                  <a:pt x="57" y="9"/>
                  <a:pt x="56" y="9"/>
                  <a:pt x="56" y="9"/>
                </a:cubicBezTo>
                <a:cubicBezTo>
                  <a:pt x="56" y="8"/>
                  <a:pt x="56" y="8"/>
                  <a:pt x="57" y="8"/>
                </a:cubicBezTo>
                <a:cubicBezTo>
                  <a:pt x="57" y="7"/>
                  <a:pt x="56" y="7"/>
                  <a:pt x="55" y="6"/>
                </a:cubicBezTo>
                <a:cubicBezTo>
                  <a:pt x="54" y="6"/>
                  <a:pt x="53" y="6"/>
                  <a:pt x="53" y="6"/>
                </a:cubicBezTo>
                <a:cubicBezTo>
                  <a:pt x="52" y="5"/>
                  <a:pt x="51" y="6"/>
                  <a:pt x="51" y="5"/>
                </a:cubicBezTo>
                <a:cubicBezTo>
                  <a:pt x="51" y="6"/>
                  <a:pt x="51" y="6"/>
                  <a:pt x="51" y="6"/>
                </a:cubicBezTo>
                <a:cubicBezTo>
                  <a:pt x="50" y="6"/>
                  <a:pt x="50" y="5"/>
                  <a:pt x="50" y="5"/>
                </a:cubicBezTo>
                <a:cubicBezTo>
                  <a:pt x="50" y="5"/>
                  <a:pt x="50" y="5"/>
                  <a:pt x="50" y="5"/>
                </a:cubicBezTo>
                <a:cubicBezTo>
                  <a:pt x="47" y="5"/>
                  <a:pt x="43" y="6"/>
                  <a:pt x="41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1" y="9"/>
                  <a:pt x="40" y="9"/>
                  <a:pt x="40" y="9"/>
                </a:cubicBezTo>
                <a:cubicBezTo>
                  <a:pt x="39" y="8"/>
                  <a:pt x="41" y="6"/>
                  <a:pt x="40" y="5"/>
                </a:cubicBezTo>
                <a:cubicBezTo>
                  <a:pt x="40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0" y="0"/>
                  <a:pt x="37" y="0"/>
                  <a:pt x="34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2" y="0"/>
                  <a:pt x="30" y="0"/>
                  <a:pt x="28" y="1"/>
                </a:cubicBezTo>
                <a:cubicBezTo>
                  <a:pt x="28" y="2"/>
                  <a:pt x="28" y="2"/>
                  <a:pt x="28" y="2"/>
                </a:cubicBezTo>
                <a:cubicBezTo>
                  <a:pt x="29" y="1"/>
                  <a:pt x="30" y="2"/>
                  <a:pt x="31" y="1"/>
                </a:cubicBezTo>
                <a:cubicBezTo>
                  <a:pt x="30" y="3"/>
                  <a:pt x="27" y="2"/>
                  <a:pt x="26" y="4"/>
                </a:cubicBezTo>
                <a:cubicBezTo>
                  <a:pt x="26" y="4"/>
                  <a:pt x="26" y="3"/>
                  <a:pt x="27" y="3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3"/>
                  <a:pt x="28" y="3"/>
                  <a:pt x="28" y="3"/>
                </a:cubicBezTo>
                <a:cubicBezTo>
                  <a:pt x="28" y="4"/>
                  <a:pt x="26" y="4"/>
                  <a:pt x="26" y="5"/>
                </a:cubicBezTo>
                <a:cubicBezTo>
                  <a:pt x="25" y="9"/>
                  <a:pt x="22" y="4"/>
                  <a:pt x="20" y="6"/>
                </a:cubicBezTo>
                <a:cubicBezTo>
                  <a:pt x="16" y="7"/>
                  <a:pt x="13" y="7"/>
                  <a:pt x="9" y="10"/>
                </a:cubicBezTo>
                <a:cubicBezTo>
                  <a:pt x="7" y="12"/>
                  <a:pt x="4" y="14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3" y="20"/>
                  <a:pt x="3" y="20"/>
                  <a:pt x="3" y="20"/>
                </a:cubicBezTo>
                <a:cubicBezTo>
                  <a:pt x="0" y="20"/>
                  <a:pt x="2" y="24"/>
                  <a:pt x="1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6"/>
                  <a:pt x="1" y="27"/>
                  <a:pt x="0" y="28"/>
                </a:cubicBezTo>
                <a:cubicBezTo>
                  <a:pt x="1" y="29"/>
                  <a:pt x="1" y="31"/>
                  <a:pt x="2" y="33"/>
                </a:cubicBezTo>
                <a:cubicBezTo>
                  <a:pt x="5" y="36"/>
                  <a:pt x="8" y="38"/>
                  <a:pt x="11" y="40"/>
                </a:cubicBezTo>
                <a:cubicBezTo>
                  <a:pt x="14" y="40"/>
                  <a:pt x="18" y="39"/>
                  <a:pt x="20" y="37"/>
                </a:cubicBezTo>
                <a:cubicBezTo>
                  <a:pt x="22" y="41"/>
                  <a:pt x="22" y="41"/>
                  <a:pt x="22" y="41"/>
                </a:cubicBezTo>
                <a:cubicBezTo>
                  <a:pt x="23" y="48"/>
                  <a:pt x="29" y="55"/>
                  <a:pt x="36" y="58"/>
                </a:cubicBezTo>
                <a:cubicBezTo>
                  <a:pt x="36" y="58"/>
                  <a:pt x="36" y="58"/>
                  <a:pt x="36" y="58"/>
                </a:cubicBezTo>
                <a:cubicBezTo>
                  <a:pt x="40" y="60"/>
                  <a:pt x="45" y="61"/>
                  <a:pt x="50" y="59"/>
                </a:cubicBezTo>
                <a:cubicBezTo>
                  <a:pt x="53" y="57"/>
                  <a:pt x="57" y="58"/>
                  <a:pt x="58" y="54"/>
                </a:cubicBezTo>
                <a:cubicBezTo>
                  <a:pt x="58" y="53"/>
                  <a:pt x="58" y="53"/>
                  <a:pt x="58" y="53"/>
                </a:cubicBezTo>
                <a:cubicBezTo>
                  <a:pt x="60" y="51"/>
                  <a:pt x="61" y="49"/>
                  <a:pt x="63" y="48"/>
                </a:cubicBezTo>
                <a:cubicBezTo>
                  <a:pt x="64" y="45"/>
                  <a:pt x="70" y="43"/>
                  <a:pt x="73" y="43"/>
                </a:cubicBezTo>
                <a:cubicBezTo>
                  <a:pt x="76" y="43"/>
                  <a:pt x="78" y="43"/>
                  <a:pt x="80" y="44"/>
                </a:cubicBezTo>
                <a:cubicBezTo>
                  <a:pt x="83" y="46"/>
                  <a:pt x="86" y="45"/>
                  <a:pt x="89" y="46"/>
                </a:cubicBezTo>
                <a:cubicBezTo>
                  <a:pt x="89" y="46"/>
                  <a:pt x="91" y="46"/>
                  <a:pt x="91" y="46"/>
                </a:cubicBezTo>
                <a:cubicBezTo>
                  <a:pt x="92" y="46"/>
                  <a:pt x="93" y="45"/>
                  <a:pt x="94" y="46"/>
                </a:cubicBezTo>
                <a:cubicBezTo>
                  <a:pt x="94" y="46"/>
                  <a:pt x="94" y="46"/>
                  <a:pt x="94" y="46"/>
                </a:cubicBezTo>
                <a:cubicBezTo>
                  <a:pt x="95" y="45"/>
                  <a:pt x="95" y="45"/>
                  <a:pt x="95" y="45"/>
                </a:cubicBezTo>
                <a:cubicBezTo>
                  <a:pt x="95" y="45"/>
                  <a:pt x="95" y="45"/>
                  <a:pt x="95" y="46"/>
                </a:cubicBezTo>
                <a:cubicBezTo>
                  <a:pt x="99" y="44"/>
                  <a:pt x="99" y="44"/>
                  <a:pt x="99" y="44"/>
                </a:cubicBezTo>
                <a:cubicBezTo>
                  <a:pt x="99" y="44"/>
                  <a:pt x="101" y="43"/>
                  <a:pt x="101" y="43"/>
                </a:cubicBezTo>
                <a:cubicBezTo>
                  <a:pt x="101" y="43"/>
                  <a:pt x="102" y="43"/>
                  <a:pt x="101" y="43"/>
                </a:cubicBezTo>
                <a:cubicBezTo>
                  <a:pt x="102" y="43"/>
                  <a:pt x="102" y="43"/>
                  <a:pt x="102" y="43"/>
                </a:cubicBezTo>
                <a:cubicBezTo>
                  <a:pt x="102" y="43"/>
                  <a:pt x="102" y="43"/>
                  <a:pt x="102" y="43"/>
                </a:cubicBezTo>
                <a:cubicBezTo>
                  <a:pt x="102" y="42"/>
                  <a:pt x="102" y="42"/>
                  <a:pt x="102" y="42"/>
                </a:cubicBezTo>
                <a:cubicBezTo>
                  <a:pt x="102" y="42"/>
                  <a:pt x="102" y="43"/>
                  <a:pt x="103" y="42"/>
                </a:cubicBezTo>
                <a:cubicBezTo>
                  <a:pt x="103" y="42"/>
                  <a:pt x="103" y="42"/>
                  <a:pt x="103" y="42"/>
                </a:cubicBezTo>
                <a:cubicBezTo>
                  <a:pt x="104" y="41"/>
                  <a:pt x="104" y="41"/>
                  <a:pt x="105" y="41"/>
                </a:cubicBezTo>
                <a:cubicBezTo>
                  <a:pt x="105" y="41"/>
                  <a:pt x="105" y="41"/>
                  <a:pt x="105" y="41"/>
                </a:cubicBezTo>
                <a:cubicBezTo>
                  <a:pt x="105" y="41"/>
                  <a:pt x="106" y="42"/>
                  <a:pt x="106" y="40"/>
                </a:cubicBezTo>
                <a:cubicBezTo>
                  <a:pt x="107" y="41"/>
                  <a:pt x="107" y="41"/>
                  <a:pt x="107" y="41"/>
                </a:cubicBezTo>
                <a:cubicBezTo>
                  <a:pt x="107" y="40"/>
                  <a:pt x="107" y="40"/>
                  <a:pt x="107" y="40"/>
                </a:cubicBezTo>
                <a:cubicBezTo>
                  <a:pt x="108" y="40"/>
                  <a:pt x="108" y="40"/>
                  <a:pt x="108" y="40"/>
                </a:cubicBezTo>
                <a:cubicBezTo>
                  <a:pt x="108" y="40"/>
                  <a:pt x="108" y="40"/>
                  <a:pt x="108" y="40"/>
                </a:cubicBezTo>
                <a:cubicBezTo>
                  <a:pt x="109" y="39"/>
                  <a:pt x="110" y="39"/>
                  <a:pt x="111" y="38"/>
                </a:cubicBezTo>
                <a:cubicBezTo>
                  <a:pt x="111" y="37"/>
                  <a:pt x="110" y="39"/>
                  <a:pt x="110" y="38"/>
                </a:cubicBezTo>
                <a:cubicBezTo>
                  <a:pt x="110" y="37"/>
                  <a:pt x="111" y="38"/>
                  <a:pt x="112" y="37"/>
                </a:cubicBezTo>
                <a:cubicBezTo>
                  <a:pt x="112" y="37"/>
                  <a:pt x="113" y="36"/>
                  <a:pt x="113" y="36"/>
                </a:cubicBezTo>
                <a:cubicBezTo>
                  <a:pt x="112" y="36"/>
                  <a:pt x="112" y="36"/>
                  <a:pt x="112" y="36"/>
                </a:cubicBezTo>
                <a:cubicBezTo>
                  <a:pt x="112" y="37"/>
                  <a:pt x="112" y="37"/>
                  <a:pt x="112" y="37"/>
                </a:cubicBezTo>
                <a:cubicBezTo>
                  <a:pt x="112" y="37"/>
                  <a:pt x="111" y="37"/>
                  <a:pt x="111" y="37"/>
                </a:cubicBezTo>
                <a:cubicBezTo>
                  <a:pt x="111" y="36"/>
                  <a:pt x="112" y="36"/>
                  <a:pt x="112" y="35"/>
                </a:cubicBezTo>
                <a:cubicBezTo>
                  <a:pt x="113" y="35"/>
                  <a:pt x="113" y="34"/>
                  <a:pt x="113" y="34"/>
                </a:cubicBezTo>
                <a:cubicBezTo>
                  <a:pt x="114" y="33"/>
                  <a:pt x="114" y="33"/>
                  <a:pt x="114" y="33"/>
                </a:cubicBezTo>
                <a:cubicBezTo>
                  <a:pt x="115" y="33"/>
                  <a:pt x="114" y="32"/>
                  <a:pt x="115" y="32"/>
                </a:cubicBezTo>
                <a:cubicBezTo>
                  <a:pt x="115" y="32"/>
                  <a:pt x="115" y="33"/>
                  <a:pt x="115" y="34"/>
                </a:cubicBezTo>
                <a:cubicBezTo>
                  <a:pt x="115" y="33"/>
                  <a:pt x="116" y="32"/>
                  <a:pt x="116" y="32"/>
                </a:cubicBezTo>
                <a:cubicBezTo>
                  <a:pt x="116" y="32"/>
                  <a:pt x="116" y="32"/>
                  <a:pt x="115" y="32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6" y="31"/>
                  <a:pt x="117" y="30"/>
                  <a:pt x="118" y="30"/>
                </a:cubicBezTo>
                <a:cubicBezTo>
                  <a:pt x="119" y="30"/>
                  <a:pt x="117" y="29"/>
                  <a:pt x="118" y="29"/>
                </a:cubicBezTo>
                <a:cubicBezTo>
                  <a:pt x="118" y="30"/>
                  <a:pt x="119" y="30"/>
                  <a:pt x="119" y="30"/>
                </a:cubicBezTo>
                <a:cubicBezTo>
                  <a:pt x="119" y="30"/>
                  <a:pt x="119" y="29"/>
                  <a:pt x="119" y="29"/>
                </a:cubicBezTo>
                <a:cubicBezTo>
                  <a:pt x="119" y="29"/>
                  <a:pt x="120" y="28"/>
                  <a:pt x="121" y="28"/>
                </a:cubicBezTo>
                <a:cubicBezTo>
                  <a:pt x="120" y="28"/>
                  <a:pt x="120" y="28"/>
                  <a:pt x="120" y="28"/>
                </a:cubicBezTo>
                <a:cubicBezTo>
                  <a:pt x="121" y="28"/>
                  <a:pt x="121" y="28"/>
                  <a:pt x="121" y="28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2" y="28"/>
                  <a:pt x="122" y="27"/>
                  <a:pt x="122" y="27"/>
                </a:cubicBezTo>
                <a:cubicBezTo>
                  <a:pt x="123" y="27"/>
                  <a:pt x="123" y="27"/>
                  <a:pt x="123" y="27"/>
                </a:cubicBezTo>
                <a:cubicBezTo>
                  <a:pt x="123" y="27"/>
                  <a:pt x="123" y="28"/>
                  <a:pt x="122" y="28"/>
                </a:cubicBezTo>
                <a:cubicBezTo>
                  <a:pt x="123" y="27"/>
                  <a:pt x="123" y="27"/>
                  <a:pt x="123" y="27"/>
                </a:cubicBezTo>
                <a:cubicBezTo>
                  <a:pt x="123" y="27"/>
                  <a:pt x="124" y="27"/>
                  <a:pt x="124" y="28"/>
                </a:cubicBezTo>
                <a:cubicBezTo>
                  <a:pt x="124" y="27"/>
                  <a:pt x="124" y="27"/>
                  <a:pt x="124" y="27"/>
                </a:cubicBezTo>
                <a:cubicBezTo>
                  <a:pt x="124" y="27"/>
                  <a:pt x="124" y="26"/>
                  <a:pt x="124" y="26"/>
                </a:cubicBezTo>
                <a:cubicBezTo>
                  <a:pt x="124" y="26"/>
                  <a:pt x="124" y="26"/>
                  <a:pt x="124" y="26"/>
                </a:cubicBezTo>
                <a:cubicBezTo>
                  <a:pt x="124" y="26"/>
                  <a:pt x="124" y="26"/>
                  <a:pt x="124" y="25"/>
                </a:cubicBezTo>
                <a:cubicBezTo>
                  <a:pt x="125" y="25"/>
                  <a:pt x="124" y="26"/>
                  <a:pt x="125" y="26"/>
                </a:cubicBezTo>
                <a:cubicBezTo>
                  <a:pt x="124" y="27"/>
                  <a:pt x="124" y="27"/>
                  <a:pt x="124" y="27"/>
                </a:cubicBezTo>
                <a:cubicBezTo>
                  <a:pt x="125" y="27"/>
                  <a:pt x="125" y="27"/>
                  <a:pt x="125" y="26"/>
                </a:cubicBezTo>
                <a:cubicBezTo>
                  <a:pt x="125" y="27"/>
                  <a:pt x="126" y="26"/>
                  <a:pt x="126" y="26"/>
                </a:cubicBezTo>
                <a:cubicBezTo>
                  <a:pt x="126" y="26"/>
                  <a:pt x="125" y="26"/>
                  <a:pt x="125" y="26"/>
                </a:cubicBezTo>
                <a:cubicBezTo>
                  <a:pt x="126" y="25"/>
                  <a:pt x="127" y="25"/>
                  <a:pt x="127" y="24"/>
                </a:cubicBezTo>
                <a:cubicBezTo>
                  <a:pt x="129" y="25"/>
                  <a:pt x="130" y="22"/>
                  <a:pt x="132" y="22"/>
                </a:cubicBezTo>
                <a:cubicBezTo>
                  <a:pt x="132" y="22"/>
                  <a:pt x="132" y="22"/>
                  <a:pt x="132" y="22"/>
                </a:cubicBezTo>
                <a:cubicBezTo>
                  <a:pt x="132" y="22"/>
                  <a:pt x="132" y="22"/>
                  <a:pt x="132" y="22"/>
                </a:cubicBezTo>
                <a:cubicBezTo>
                  <a:pt x="132" y="22"/>
                  <a:pt x="132" y="22"/>
                  <a:pt x="132" y="23"/>
                </a:cubicBezTo>
                <a:cubicBezTo>
                  <a:pt x="132" y="23"/>
                  <a:pt x="132" y="23"/>
                  <a:pt x="133" y="23"/>
                </a:cubicBezTo>
                <a:cubicBezTo>
                  <a:pt x="132" y="23"/>
                  <a:pt x="132" y="23"/>
                  <a:pt x="132" y="23"/>
                </a:cubicBezTo>
                <a:cubicBezTo>
                  <a:pt x="133" y="23"/>
                  <a:pt x="133" y="23"/>
                  <a:pt x="133" y="22"/>
                </a:cubicBezTo>
                <a:cubicBezTo>
                  <a:pt x="134" y="23"/>
                  <a:pt x="134" y="23"/>
                  <a:pt x="134" y="23"/>
                </a:cubicBezTo>
                <a:cubicBezTo>
                  <a:pt x="134" y="22"/>
                  <a:pt x="135" y="22"/>
                  <a:pt x="135" y="22"/>
                </a:cubicBezTo>
                <a:cubicBezTo>
                  <a:pt x="135" y="22"/>
                  <a:pt x="134" y="23"/>
                  <a:pt x="134" y="22"/>
                </a:cubicBezTo>
                <a:cubicBezTo>
                  <a:pt x="134" y="21"/>
                  <a:pt x="135" y="21"/>
                  <a:pt x="136" y="21"/>
                </a:cubicBezTo>
                <a:cubicBezTo>
                  <a:pt x="137" y="22"/>
                  <a:pt x="135" y="22"/>
                  <a:pt x="135" y="23"/>
                </a:cubicBezTo>
                <a:cubicBezTo>
                  <a:pt x="136" y="23"/>
                  <a:pt x="136" y="23"/>
                  <a:pt x="136" y="23"/>
                </a:cubicBezTo>
                <a:cubicBezTo>
                  <a:pt x="135" y="22"/>
                  <a:pt x="137" y="22"/>
                  <a:pt x="136" y="21"/>
                </a:cubicBezTo>
                <a:cubicBezTo>
                  <a:pt x="137" y="22"/>
                  <a:pt x="138" y="22"/>
                  <a:pt x="138" y="22"/>
                </a:cubicBezTo>
                <a:cubicBezTo>
                  <a:pt x="138" y="23"/>
                  <a:pt x="138" y="23"/>
                  <a:pt x="138" y="23"/>
                </a:cubicBezTo>
                <a:cubicBezTo>
                  <a:pt x="137" y="22"/>
                  <a:pt x="137" y="22"/>
                  <a:pt x="137" y="22"/>
                </a:cubicBezTo>
                <a:cubicBezTo>
                  <a:pt x="137" y="22"/>
                  <a:pt x="137" y="23"/>
                  <a:pt x="137" y="23"/>
                </a:cubicBezTo>
                <a:cubicBezTo>
                  <a:pt x="137" y="23"/>
                  <a:pt x="138" y="23"/>
                  <a:pt x="138" y="22"/>
                </a:cubicBezTo>
                <a:cubicBezTo>
                  <a:pt x="138" y="20"/>
                  <a:pt x="141" y="21"/>
                  <a:pt x="142" y="20"/>
                </a:cubicBezTo>
                <a:cubicBezTo>
                  <a:pt x="140" y="21"/>
                  <a:pt x="139" y="20"/>
                  <a:pt x="137" y="21"/>
                </a:cubicBezTo>
                <a:close/>
                <a:moveTo>
                  <a:pt x="133" y="16"/>
                </a:moveTo>
                <a:cubicBezTo>
                  <a:pt x="133" y="16"/>
                  <a:pt x="133" y="16"/>
                  <a:pt x="133" y="16"/>
                </a:cubicBezTo>
                <a:cubicBezTo>
                  <a:pt x="133" y="16"/>
                  <a:pt x="132" y="16"/>
                  <a:pt x="132" y="16"/>
                </a:cubicBezTo>
                <a:cubicBezTo>
                  <a:pt x="132" y="16"/>
                  <a:pt x="132" y="16"/>
                  <a:pt x="132" y="16"/>
                </a:cubicBezTo>
                <a:cubicBezTo>
                  <a:pt x="132" y="16"/>
                  <a:pt x="132" y="16"/>
                  <a:pt x="132" y="16"/>
                </a:cubicBezTo>
                <a:cubicBezTo>
                  <a:pt x="132" y="17"/>
                  <a:pt x="132" y="17"/>
                  <a:pt x="132" y="16"/>
                </a:cubicBezTo>
                <a:cubicBezTo>
                  <a:pt x="132" y="16"/>
                  <a:pt x="132" y="16"/>
                  <a:pt x="132" y="16"/>
                </a:cubicBezTo>
                <a:cubicBezTo>
                  <a:pt x="133" y="16"/>
                  <a:pt x="133" y="16"/>
                  <a:pt x="133" y="16"/>
                </a:cubicBezTo>
                <a:cubicBezTo>
                  <a:pt x="133" y="16"/>
                  <a:pt x="133" y="16"/>
                  <a:pt x="133" y="16"/>
                </a:cubicBezTo>
                <a:cubicBezTo>
                  <a:pt x="132" y="16"/>
                  <a:pt x="132" y="16"/>
                  <a:pt x="132" y="16"/>
                </a:cubicBezTo>
                <a:lnTo>
                  <a:pt x="133" y="16"/>
                </a:lnTo>
                <a:close/>
                <a:moveTo>
                  <a:pt x="118" y="3"/>
                </a:moveTo>
                <a:cubicBezTo>
                  <a:pt x="119" y="3"/>
                  <a:pt x="119" y="3"/>
                  <a:pt x="119" y="3"/>
                </a:cubicBezTo>
                <a:cubicBezTo>
                  <a:pt x="117" y="4"/>
                  <a:pt x="117" y="4"/>
                  <a:pt x="117" y="4"/>
                </a:cubicBezTo>
                <a:lnTo>
                  <a:pt x="118" y="3"/>
                </a:lnTo>
                <a:close/>
                <a:moveTo>
                  <a:pt x="84" y="20"/>
                </a:moveTo>
                <a:cubicBezTo>
                  <a:pt x="85" y="20"/>
                  <a:pt x="85" y="20"/>
                  <a:pt x="86" y="21"/>
                </a:cubicBezTo>
                <a:cubicBezTo>
                  <a:pt x="85" y="20"/>
                  <a:pt x="85" y="20"/>
                  <a:pt x="84" y="20"/>
                </a:cubicBezTo>
                <a:cubicBezTo>
                  <a:pt x="82" y="20"/>
                  <a:pt x="79" y="20"/>
                  <a:pt x="76" y="19"/>
                </a:cubicBezTo>
                <a:cubicBezTo>
                  <a:pt x="79" y="20"/>
                  <a:pt x="82" y="20"/>
                  <a:pt x="84" y="20"/>
                </a:cubicBezTo>
                <a:close/>
                <a:moveTo>
                  <a:pt x="76" y="20"/>
                </a:moveTo>
                <a:cubicBezTo>
                  <a:pt x="74" y="20"/>
                  <a:pt x="74" y="20"/>
                  <a:pt x="72" y="20"/>
                </a:cubicBezTo>
                <a:cubicBezTo>
                  <a:pt x="73" y="19"/>
                  <a:pt x="75" y="20"/>
                  <a:pt x="76" y="20"/>
                </a:cubicBezTo>
                <a:close/>
                <a:moveTo>
                  <a:pt x="74" y="21"/>
                </a:moveTo>
                <a:cubicBezTo>
                  <a:pt x="74" y="21"/>
                  <a:pt x="73" y="22"/>
                  <a:pt x="72" y="21"/>
                </a:cubicBezTo>
                <a:lnTo>
                  <a:pt x="74" y="21"/>
                </a:lnTo>
                <a:close/>
                <a:moveTo>
                  <a:pt x="63" y="26"/>
                </a:moveTo>
                <a:cubicBezTo>
                  <a:pt x="64" y="26"/>
                  <a:pt x="64" y="26"/>
                  <a:pt x="64" y="26"/>
                </a:cubicBezTo>
                <a:cubicBezTo>
                  <a:pt x="64" y="26"/>
                  <a:pt x="64" y="26"/>
                  <a:pt x="63" y="26"/>
                </a:cubicBezTo>
                <a:cubicBezTo>
                  <a:pt x="62" y="27"/>
                  <a:pt x="61" y="28"/>
                  <a:pt x="61" y="27"/>
                </a:cubicBezTo>
                <a:cubicBezTo>
                  <a:pt x="60" y="27"/>
                  <a:pt x="60" y="27"/>
                  <a:pt x="60" y="27"/>
                </a:cubicBezTo>
                <a:cubicBezTo>
                  <a:pt x="61" y="27"/>
                  <a:pt x="62" y="27"/>
                  <a:pt x="63" y="26"/>
                </a:cubicBezTo>
                <a:close/>
                <a:moveTo>
                  <a:pt x="24" y="8"/>
                </a:moveTo>
                <a:cubicBezTo>
                  <a:pt x="24" y="8"/>
                  <a:pt x="24" y="8"/>
                  <a:pt x="24" y="8"/>
                </a:cubicBezTo>
                <a:cubicBezTo>
                  <a:pt x="22" y="7"/>
                  <a:pt x="22" y="7"/>
                  <a:pt x="22" y="7"/>
                </a:cubicBezTo>
                <a:cubicBezTo>
                  <a:pt x="23" y="7"/>
                  <a:pt x="23" y="8"/>
                  <a:pt x="24" y="8"/>
                </a:cubicBezTo>
                <a:close/>
                <a:moveTo>
                  <a:pt x="23" y="9"/>
                </a:moveTo>
                <a:cubicBezTo>
                  <a:pt x="23" y="9"/>
                  <a:pt x="23" y="9"/>
                  <a:pt x="23" y="9"/>
                </a:cubicBezTo>
                <a:cubicBezTo>
                  <a:pt x="21" y="9"/>
                  <a:pt x="21" y="9"/>
                  <a:pt x="21" y="9"/>
                </a:cubicBezTo>
                <a:lnTo>
                  <a:pt x="23" y="9"/>
                </a:lnTo>
                <a:close/>
                <a:moveTo>
                  <a:pt x="16" y="9"/>
                </a:moveTo>
                <a:cubicBezTo>
                  <a:pt x="17" y="9"/>
                  <a:pt x="18" y="8"/>
                  <a:pt x="19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19" y="8"/>
                </a:cubicBezTo>
                <a:cubicBezTo>
                  <a:pt x="17" y="9"/>
                  <a:pt x="13" y="11"/>
                  <a:pt x="10" y="11"/>
                </a:cubicBezTo>
                <a:cubicBezTo>
                  <a:pt x="8" y="13"/>
                  <a:pt x="6" y="15"/>
                  <a:pt x="5" y="18"/>
                </a:cubicBezTo>
                <a:cubicBezTo>
                  <a:pt x="6" y="13"/>
                  <a:pt x="11" y="10"/>
                  <a:pt x="16" y="9"/>
                </a:cubicBezTo>
                <a:close/>
                <a:moveTo>
                  <a:pt x="22" y="38"/>
                </a:moveTo>
                <a:cubicBezTo>
                  <a:pt x="22" y="38"/>
                  <a:pt x="22" y="38"/>
                  <a:pt x="22" y="38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7"/>
                  <a:pt x="22" y="37"/>
                  <a:pt x="22" y="37"/>
                </a:cubicBezTo>
                <a:lnTo>
                  <a:pt x="22" y="38"/>
                </a:lnTo>
                <a:close/>
                <a:moveTo>
                  <a:pt x="22" y="36"/>
                </a:moveTo>
                <a:cubicBezTo>
                  <a:pt x="23" y="37"/>
                  <a:pt x="23" y="37"/>
                  <a:pt x="23" y="37"/>
                </a:cubicBezTo>
                <a:cubicBezTo>
                  <a:pt x="23" y="37"/>
                  <a:pt x="23" y="38"/>
                  <a:pt x="23" y="38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37"/>
                  <a:pt x="22" y="37"/>
                  <a:pt x="22" y="36"/>
                </a:cubicBezTo>
                <a:close/>
                <a:moveTo>
                  <a:pt x="23" y="35"/>
                </a:moveTo>
                <a:cubicBezTo>
                  <a:pt x="24" y="36"/>
                  <a:pt x="25" y="37"/>
                  <a:pt x="25" y="38"/>
                </a:cubicBezTo>
                <a:cubicBezTo>
                  <a:pt x="25" y="36"/>
                  <a:pt x="23" y="36"/>
                  <a:pt x="23" y="35"/>
                </a:cubicBezTo>
                <a:close/>
                <a:moveTo>
                  <a:pt x="26" y="41"/>
                </a:moveTo>
                <a:cubicBezTo>
                  <a:pt x="28" y="45"/>
                  <a:pt x="30" y="48"/>
                  <a:pt x="33" y="50"/>
                </a:cubicBezTo>
                <a:cubicBezTo>
                  <a:pt x="30" y="48"/>
                  <a:pt x="27" y="45"/>
                  <a:pt x="26" y="41"/>
                </a:cubicBezTo>
                <a:close/>
                <a:moveTo>
                  <a:pt x="62" y="44"/>
                </a:moveTo>
                <a:cubicBezTo>
                  <a:pt x="63" y="43"/>
                  <a:pt x="63" y="43"/>
                  <a:pt x="63" y="43"/>
                </a:cubicBezTo>
                <a:cubicBezTo>
                  <a:pt x="63" y="43"/>
                  <a:pt x="63" y="43"/>
                  <a:pt x="63" y="43"/>
                </a:cubicBezTo>
                <a:lnTo>
                  <a:pt x="62" y="44"/>
                </a:lnTo>
                <a:close/>
                <a:moveTo>
                  <a:pt x="64" y="43"/>
                </a:moveTo>
                <a:cubicBezTo>
                  <a:pt x="64" y="43"/>
                  <a:pt x="64" y="43"/>
                  <a:pt x="64" y="43"/>
                </a:cubicBezTo>
                <a:cubicBezTo>
                  <a:pt x="64" y="43"/>
                  <a:pt x="64" y="43"/>
                  <a:pt x="64" y="43"/>
                </a:cubicBezTo>
                <a:cubicBezTo>
                  <a:pt x="64" y="43"/>
                  <a:pt x="64" y="43"/>
                  <a:pt x="64" y="43"/>
                </a:cubicBezTo>
                <a:cubicBezTo>
                  <a:pt x="65" y="42"/>
                  <a:pt x="65" y="42"/>
                  <a:pt x="66" y="42"/>
                </a:cubicBezTo>
                <a:cubicBezTo>
                  <a:pt x="66" y="42"/>
                  <a:pt x="65" y="43"/>
                  <a:pt x="64" y="43"/>
                </a:cubicBezTo>
                <a:close/>
                <a:moveTo>
                  <a:pt x="64" y="39"/>
                </a:moveTo>
                <a:cubicBezTo>
                  <a:pt x="64" y="39"/>
                  <a:pt x="65" y="38"/>
                  <a:pt x="65" y="38"/>
                </a:cubicBezTo>
                <a:cubicBezTo>
                  <a:pt x="66" y="38"/>
                  <a:pt x="66" y="38"/>
                  <a:pt x="66" y="38"/>
                </a:cubicBezTo>
                <a:lnTo>
                  <a:pt x="64" y="39"/>
                </a:lnTo>
                <a:close/>
                <a:moveTo>
                  <a:pt x="117" y="24"/>
                </a:moveTo>
                <a:cubicBezTo>
                  <a:pt x="116" y="24"/>
                  <a:pt x="116" y="24"/>
                  <a:pt x="116" y="24"/>
                </a:cubicBezTo>
                <a:cubicBezTo>
                  <a:pt x="116" y="24"/>
                  <a:pt x="116" y="24"/>
                  <a:pt x="116" y="24"/>
                </a:cubicBezTo>
                <a:lnTo>
                  <a:pt x="117" y="24"/>
                </a:lnTo>
                <a:close/>
                <a:moveTo>
                  <a:pt x="116" y="25"/>
                </a:moveTo>
                <a:cubicBezTo>
                  <a:pt x="116" y="25"/>
                  <a:pt x="116" y="25"/>
                  <a:pt x="116" y="25"/>
                </a:cubicBezTo>
                <a:cubicBezTo>
                  <a:pt x="116" y="25"/>
                  <a:pt x="116" y="25"/>
                  <a:pt x="116" y="25"/>
                </a:cubicBezTo>
                <a:cubicBezTo>
                  <a:pt x="116" y="25"/>
                  <a:pt x="116" y="25"/>
                  <a:pt x="115" y="25"/>
                </a:cubicBezTo>
                <a:cubicBezTo>
                  <a:pt x="115" y="25"/>
                  <a:pt x="116" y="25"/>
                  <a:pt x="116" y="25"/>
                </a:cubicBezTo>
                <a:close/>
                <a:moveTo>
                  <a:pt x="115" y="25"/>
                </a:moveTo>
                <a:cubicBezTo>
                  <a:pt x="115" y="25"/>
                  <a:pt x="115" y="26"/>
                  <a:pt x="115" y="26"/>
                </a:cubicBezTo>
                <a:cubicBezTo>
                  <a:pt x="115" y="26"/>
                  <a:pt x="115" y="26"/>
                  <a:pt x="114" y="26"/>
                </a:cubicBezTo>
                <a:cubicBezTo>
                  <a:pt x="114" y="26"/>
                  <a:pt x="114" y="25"/>
                  <a:pt x="115" y="25"/>
                </a:cubicBezTo>
                <a:close/>
                <a:moveTo>
                  <a:pt x="112" y="28"/>
                </a:moveTo>
                <a:cubicBezTo>
                  <a:pt x="112" y="28"/>
                  <a:pt x="112" y="28"/>
                  <a:pt x="112" y="28"/>
                </a:cubicBezTo>
                <a:cubicBezTo>
                  <a:pt x="112" y="27"/>
                  <a:pt x="112" y="27"/>
                  <a:pt x="113" y="26"/>
                </a:cubicBezTo>
                <a:cubicBezTo>
                  <a:pt x="113" y="26"/>
                  <a:pt x="113" y="26"/>
                  <a:pt x="113" y="26"/>
                </a:cubicBezTo>
                <a:cubicBezTo>
                  <a:pt x="113" y="26"/>
                  <a:pt x="113" y="26"/>
                  <a:pt x="113" y="26"/>
                </a:cubicBezTo>
                <a:cubicBezTo>
                  <a:pt x="113" y="27"/>
                  <a:pt x="113" y="27"/>
                  <a:pt x="112" y="28"/>
                </a:cubicBezTo>
                <a:cubicBezTo>
                  <a:pt x="112" y="28"/>
                  <a:pt x="112" y="28"/>
                  <a:pt x="112" y="28"/>
                </a:cubicBezTo>
                <a:cubicBezTo>
                  <a:pt x="112" y="28"/>
                  <a:pt x="112" y="28"/>
                  <a:pt x="112" y="28"/>
                </a:cubicBezTo>
                <a:cubicBezTo>
                  <a:pt x="112" y="28"/>
                  <a:pt x="112" y="28"/>
                  <a:pt x="112" y="28"/>
                </a:cubicBezTo>
                <a:cubicBezTo>
                  <a:pt x="112" y="28"/>
                  <a:pt x="112" y="28"/>
                  <a:pt x="112" y="28"/>
                </a:cubicBezTo>
                <a:cubicBezTo>
                  <a:pt x="112" y="28"/>
                  <a:pt x="112" y="29"/>
                  <a:pt x="111" y="28"/>
                </a:cubicBezTo>
                <a:cubicBezTo>
                  <a:pt x="111" y="28"/>
                  <a:pt x="112" y="28"/>
                  <a:pt x="112" y="28"/>
                </a:cubicBezTo>
                <a:cubicBezTo>
                  <a:pt x="112" y="28"/>
                  <a:pt x="112" y="27"/>
                  <a:pt x="112" y="28"/>
                </a:cubicBezTo>
                <a:close/>
                <a:moveTo>
                  <a:pt x="109" y="38"/>
                </a:moveTo>
                <a:cubicBezTo>
                  <a:pt x="109" y="39"/>
                  <a:pt x="109" y="39"/>
                  <a:pt x="109" y="39"/>
                </a:cubicBezTo>
                <a:cubicBezTo>
                  <a:pt x="109" y="38"/>
                  <a:pt x="109" y="38"/>
                  <a:pt x="109" y="38"/>
                </a:cubicBezTo>
                <a:cubicBezTo>
                  <a:pt x="109" y="38"/>
                  <a:pt x="109" y="38"/>
                  <a:pt x="109" y="38"/>
                </a:cubicBezTo>
                <a:close/>
                <a:moveTo>
                  <a:pt x="109" y="36"/>
                </a:moveTo>
                <a:cubicBezTo>
                  <a:pt x="109" y="35"/>
                  <a:pt x="109" y="35"/>
                  <a:pt x="109" y="35"/>
                </a:cubicBezTo>
                <a:cubicBezTo>
                  <a:pt x="109" y="35"/>
                  <a:pt x="110" y="35"/>
                  <a:pt x="110" y="35"/>
                </a:cubicBezTo>
                <a:lnTo>
                  <a:pt x="109" y="36"/>
                </a:lnTo>
                <a:close/>
                <a:moveTo>
                  <a:pt x="111" y="34"/>
                </a:moveTo>
                <a:cubicBezTo>
                  <a:pt x="111" y="34"/>
                  <a:pt x="111" y="34"/>
                  <a:pt x="111" y="34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0" y="35"/>
                  <a:pt x="111" y="34"/>
                  <a:pt x="111" y="33"/>
                </a:cubicBezTo>
                <a:lnTo>
                  <a:pt x="111" y="34"/>
                </a:lnTo>
                <a:close/>
                <a:moveTo>
                  <a:pt x="118" y="26"/>
                </a:moveTo>
                <a:cubicBezTo>
                  <a:pt x="116" y="27"/>
                  <a:pt x="116" y="27"/>
                  <a:pt x="116" y="27"/>
                </a:cubicBezTo>
                <a:cubicBezTo>
                  <a:pt x="116" y="27"/>
                  <a:pt x="116" y="27"/>
                  <a:pt x="116" y="27"/>
                </a:cubicBezTo>
                <a:cubicBezTo>
                  <a:pt x="116" y="27"/>
                  <a:pt x="116" y="27"/>
                  <a:pt x="116" y="27"/>
                </a:cubicBezTo>
                <a:cubicBezTo>
                  <a:pt x="116" y="27"/>
                  <a:pt x="116" y="27"/>
                  <a:pt x="116" y="27"/>
                </a:cubicBezTo>
                <a:cubicBezTo>
                  <a:pt x="115" y="27"/>
                  <a:pt x="115" y="27"/>
                  <a:pt x="115" y="27"/>
                </a:cubicBezTo>
                <a:cubicBezTo>
                  <a:pt x="115" y="28"/>
                  <a:pt x="115" y="28"/>
                  <a:pt x="115" y="28"/>
                </a:cubicBezTo>
                <a:cubicBezTo>
                  <a:pt x="115" y="28"/>
                  <a:pt x="114" y="30"/>
                  <a:pt x="113" y="30"/>
                </a:cubicBezTo>
                <a:cubicBezTo>
                  <a:pt x="113" y="30"/>
                  <a:pt x="113" y="30"/>
                  <a:pt x="113" y="30"/>
                </a:cubicBezTo>
                <a:cubicBezTo>
                  <a:pt x="114" y="31"/>
                  <a:pt x="114" y="30"/>
                  <a:pt x="115" y="30"/>
                </a:cubicBezTo>
                <a:cubicBezTo>
                  <a:pt x="115" y="31"/>
                  <a:pt x="116" y="29"/>
                  <a:pt x="116" y="29"/>
                </a:cubicBezTo>
                <a:cubicBezTo>
                  <a:pt x="116" y="29"/>
                  <a:pt x="116" y="29"/>
                  <a:pt x="116" y="29"/>
                </a:cubicBezTo>
                <a:cubicBezTo>
                  <a:pt x="115" y="30"/>
                  <a:pt x="115" y="31"/>
                  <a:pt x="114" y="31"/>
                </a:cubicBezTo>
                <a:cubicBezTo>
                  <a:pt x="114" y="31"/>
                  <a:pt x="114" y="31"/>
                  <a:pt x="114" y="31"/>
                </a:cubicBezTo>
                <a:cubicBezTo>
                  <a:pt x="114" y="31"/>
                  <a:pt x="114" y="31"/>
                  <a:pt x="114" y="31"/>
                </a:cubicBezTo>
                <a:cubicBezTo>
                  <a:pt x="114" y="32"/>
                  <a:pt x="113" y="33"/>
                  <a:pt x="112" y="34"/>
                </a:cubicBezTo>
                <a:cubicBezTo>
                  <a:pt x="112" y="34"/>
                  <a:pt x="112" y="34"/>
                  <a:pt x="112" y="34"/>
                </a:cubicBezTo>
                <a:cubicBezTo>
                  <a:pt x="112" y="34"/>
                  <a:pt x="112" y="34"/>
                  <a:pt x="112" y="34"/>
                </a:cubicBezTo>
                <a:cubicBezTo>
                  <a:pt x="112" y="33"/>
                  <a:pt x="112" y="33"/>
                  <a:pt x="112" y="32"/>
                </a:cubicBezTo>
                <a:cubicBezTo>
                  <a:pt x="112" y="32"/>
                  <a:pt x="112" y="32"/>
                  <a:pt x="112" y="32"/>
                </a:cubicBezTo>
                <a:cubicBezTo>
                  <a:pt x="112" y="32"/>
                  <a:pt x="112" y="32"/>
                  <a:pt x="112" y="32"/>
                </a:cubicBezTo>
                <a:cubicBezTo>
                  <a:pt x="111" y="32"/>
                  <a:pt x="111" y="32"/>
                  <a:pt x="111" y="32"/>
                </a:cubicBezTo>
                <a:cubicBezTo>
                  <a:pt x="110" y="32"/>
                  <a:pt x="111" y="30"/>
                  <a:pt x="113" y="30"/>
                </a:cubicBezTo>
                <a:cubicBezTo>
                  <a:pt x="112" y="30"/>
                  <a:pt x="112" y="30"/>
                  <a:pt x="112" y="30"/>
                </a:cubicBezTo>
                <a:cubicBezTo>
                  <a:pt x="112" y="30"/>
                  <a:pt x="113" y="30"/>
                  <a:pt x="113" y="30"/>
                </a:cubicBezTo>
                <a:cubicBezTo>
                  <a:pt x="113" y="29"/>
                  <a:pt x="113" y="29"/>
                  <a:pt x="113" y="29"/>
                </a:cubicBezTo>
                <a:cubicBezTo>
                  <a:pt x="113" y="29"/>
                  <a:pt x="113" y="29"/>
                  <a:pt x="113" y="29"/>
                </a:cubicBezTo>
                <a:cubicBezTo>
                  <a:pt x="113" y="29"/>
                  <a:pt x="113" y="29"/>
                  <a:pt x="113" y="29"/>
                </a:cubicBezTo>
                <a:cubicBezTo>
                  <a:pt x="113" y="29"/>
                  <a:pt x="113" y="29"/>
                  <a:pt x="113" y="29"/>
                </a:cubicBezTo>
                <a:cubicBezTo>
                  <a:pt x="113" y="30"/>
                  <a:pt x="113" y="29"/>
                  <a:pt x="113" y="29"/>
                </a:cubicBezTo>
                <a:cubicBezTo>
                  <a:pt x="114" y="29"/>
                  <a:pt x="114" y="29"/>
                  <a:pt x="114" y="29"/>
                </a:cubicBezTo>
                <a:cubicBezTo>
                  <a:pt x="114" y="28"/>
                  <a:pt x="115" y="28"/>
                  <a:pt x="115" y="27"/>
                </a:cubicBezTo>
                <a:cubicBezTo>
                  <a:pt x="115" y="27"/>
                  <a:pt x="115" y="27"/>
                  <a:pt x="116" y="27"/>
                </a:cubicBezTo>
                <a:cubicBezTo>
                  <a:pt x="116" y="27"/>
                  <a:pt x="116" y="27"/>
                  <a:pt x="116" y="27"/>
                </a:cubicBezTo>
                <a:cubicBezTo>
                  <a:pt x="117" y="26"/>
                  <a:pt x="117" y="26"/>
                  <a:pt x="118" y="26"/>
                </a:cubicBezTo>
                <a:close/>
                <a:moveTo>
                  <a:pt x="117" y="24"/>
                </a:moveTo>
                <a:cubicBezTo>
                  <a:pt x="117" y="24"/>
                  <a:pt x="117" y="24"/>
                  <a:pt x="117" y="24"/>
                </a:cubicBezTo>
                <a:cubicBezTo>
                  <a:pt x="117" y="23"/>
                  <a:pt x="117" y="23"/>
                  <a:pt x="117" y="23"/>
                </a:cubicBezTo>
                <a:cubicBezTo>
                  <a:pt x="118" y="23"/>
                  <a:pt x="118" y="23"/>
                  <a:pt x="118" y="23"/>
                </a:cubicBezTo>
                <a:cubicBezTo>
                  <a:pt x="117" y="24"/>
                  <a:pt x="118" y="24"/>
                  <a:pt x="117" y="24"/>
                </a:cubicBezTo>
                <a:close/>
                <a:moveTo>
                  <a:pt x="123" y="19"/>
                </a:moveTo>
                <a:cubicBezTo>
                  <a:pt x="124" y="20"/>
                  <a:pt x="124" y="20"/>
                  <a:pt x="124" y="20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4" y="21"/>
                  <a:pt x="124" y="19"/>
                  <a:pt x="123" y="20"/>
                </a:cubicBezTo>
                <a:cubicBezTo>
                  <a:pt x="123" y="21"/>
                  <a:pt x="123" y="21"/>
                  <a:pt x="122" y="21"/>
                </a:cubicBezTo>
                <a:cubicBezTo>
                  <a:pt x="122" y="22"/>
                  <a:pt x="122" y="21"/>
                  <a:pt x="121" y="21"/>
                </a:cubicBezTo>
                <a:cubicBezTo>
                  <a:pt x="121" y="22"/>
                  <a:pt x="121" y="22"/>
                  <a:pt x="121" y="22"/>
                </a:cubicBezTo>
                <a:cubicBezTo>
                  <a:pt x="121" y="22"/>
                  <a:pt x="121" y="22"/>
                  <a:pt x="121" y="22"/>
                </a:cubicBezTo>
                <a:cubicBezTo>
                  <a:pt x="121" y="22"/>
                  <a:pt x="121" y="22"/>
                  <a:pt x="121" y="22"/>
                </a:cubicBezTo>
                <a:cubicBezTo>
                  <a:pt x="121" y="22"/>
                  <a:pt x="121" y="22"/>
                  <a:pt x="121" y="22"/>
                </a:cubicBezTo>
                <a:cubicBezTo>
                  <a:pt x="120" y="22"/>
                  <a:pt x="120" y="22"/>
                  <a:pt x="120" y="22"/>
                </a:cubicBezTo>
                <a:cubicBezTo>
                  <a:pt x="120" y="20"/>
                  <a:pt x="123" y="20"/>
                  <a:pt x="123" y="19"/>
                </a:cubicBezTo>
                <a:close/>
                <a:moveTo>
                  <a:pt x="120" y="23"/>
                </a:moveTo>
                <a:cubicBezTo>
                  <a:pt x="120" y="22"/>
                  <a:pt x="121" y="23"/>
                  <a:pt x="120" y="22"/>
                </a:cubicBezTo>
                <a:cubicBezTo>
                  <a:pt x="121" y="22"/>
                  <a:pt x="121" y="22"/>
                  <a:pt x="121" y="22"/>
                </a:cubicBezTo>
                <a:cubicBezTo>
                  <a:pt x="121" y="22"/>
                  <a:pt x="121" y="22"/>
                  <a:pt x="121" y="22"/>
                </a:cubicBezTo>
                <a:lnTo>
                  <a:pt x="120" y="23"/>
                </a:lnTo>
                <a:close/>
                <a:moveTo>
                  <a:pt x="130" y="21"/>
                </a:moveTo>
                <a:cubicBezTo>
                  <a:pt x="130" y="23"/>
                  <a:pt x="128" y="22"/>
                  <a:pt x="127" y="23"/>
                </a:cubicBezTo>
                <a:cubicBezTo>
                  <a:pt x="127" y="24"/>
                  <a:pt x="127" y="24"/>
                  <a:pt x="127" y="24"/>
                </a:cubicBezTo>
                <a:cubicBezTo>
                  <a:pt x="126" y="24"/>
                  <a:pt x="126" y="24"/>
                  <a:pt x="126" y="24"/>
                </a:cubicBezTo>
                <a:cubicBezTo>
                  <a:pt x="126" y="24"/>
                  <a:pt x="126" y="24"/>
                  <a:pt x="126" y="24"/>
                </a:cubicBezTo>
                <a:cubicBezTo>
                  <a:pt x="125" y="23"/>
                  <a:pt x="124" y="25"/>
                  <a:pt x="123" y="24"/>
                </a:cubicBezTo>
                <a:cubicBezTo>
                  <a:pt x="123" y="24"/>
                  <a:pt x="123" y="24"/>
                  <a:pt x="123" y="24"/>
                </a:cubicBezTo>
                <a:cubicBezTo>
                  <a:pt x="123" y="25"/>
                  <a:pt x="123" y="25"/>
                  <a:pt x="123" y="25"/>
                </a:cubicBezTo>
                <a:cubicBezTo>
                  <a:pt x="123" y="25"/>
                  <a:pt x="123" y="25"/>
                  <a:pt x="123" y="25"/>
                </a:cubicBezTo>
                <a:cubicBezTo>
                  <a:pt x="123" y="25"/>
                  <a:pt x="123" y="25"/>
                  <a:pt x="123" y="25"/>
                </a:cubicBezTo>
                <a:cubicBezTo>
                  <a:pt x="123" y="25"/>
                  <a:pt x="123" y="25"/>
                  <a:pt x="123" y="25"/>
                </a:cubicBezTo>
                <a:cubicBezTo>
                  <a:pt x="123" y="25"/>
                  <a:pt x="122" y="26"/>
                  <a:pt x="122" y="25"/>
                </a:cubicBezTo>
                <a:cubicBezTo>
                  <a:pt x="122" y="25"/>
                  <a:pt x="122" y="25"/>
                  <a:pt x="122" y="25"/>
                </a:cubicBezTo>
                <a:cubicBezTo>
                  <a:pt x="122" y="25"/>
                  <a:pt x="122" y="25"/>
                  <a:pt x="122" y="25"/>
                </a:cubicBezTo>
                <a:cubicBezTo>
                  <a:pt x="122" y="25"/>
                  <a:pt x="123" y="25"/>
                  <a:pt x="123" y="24"/>
                </a:cubicBezTo>
                <a:cubicBezTo>
                  <a:pt x="123" y="24"/>
                  <a:pt x="123" y="24"/>
                  <a:pt x="123" y="24"/>
                </a:cubicBezTo>
                <a:cubicBezTo>
                  <a:pt x="123" y="24"/>
                  <a:pt x="123" y="24"/>
                  <a:pt x="123" y="24"/>
                </a:cubicBezTo>
                <a:cubicBezTo>
                  <a:pt x="124" y="24"/>
                  <a:pt x="125" y="24"/>
                  <a:pt x="124" y="23"/>
                </a:cubicBezTo>
                <a:cubicBezTo>
                  <a:pt x="123" y="23"/>
                  <a:pt x="122" y="25"/>
                  <a:pt x="121" y="24"/>
                </a:cubicBezTo>
                <a:cubicBezTo>
                  <a:pt x="123" y="24"/>
                  <a:pt x="123" y="22"/>
                  <a:pt x="124" y="22"/>
                </a:cubicBezTo>
                <a:cubicBezTo>
                  <a:pt x="124" y="22"/>
                  <a:pt x="124" y="22"/>
                  <a:pt x="124" y="22"/>
                </a:cubicBezTo>
                <a:cubicBezTo>
                  <a:pt x="125" y="22"/>
                  <a:pt x="125" y="22"/>
                  <a:pt x="125" y="22"/>
                </a:cubicBezTo>
                <a:cubicBezTo>
                  <a:pt x="125" y="20"/>
                  <a:pt x="128" y="21"/>
                  <a:pt x="129" y="20"/>
                </a:cubicBezTo>
                <a:cubicBezTo>
                  <a:pt x="129" y="20"/>
                  <a:pt x="129" y="20"/>
                  <a:pt x="129" y="20"/>
                </a:cubicBezTo>
                <a:cubicBezTo>
                  <a:pt x="129" y="20"/>
                  <a:pt x="129" y="20"/>
                  <a:pt x="129" y="20"/>
                </a:cubicBezTo>
                <a:cubicBezTo>
                  <a:pt x="130" y="20"/>
                  <a:pt x="131" y="20"/>
                  <a:pt x="131" y="19"/>
                </a:cubicBezTo>
                <a:cubicBezTo>
                  <a:pt x="131" y="19"/>
                  <a:pt x="131" y="20"/>
                  <a:pt x="131" y="20"/>
                </a:cubicBezTo>
                <a:cubicBezTo>
                  <a:pt x="131" y="20"/>
                  <a:pt x="131" y="20"/>
                  <a:pt x="131" y="20"/>
                </a:cubicBezTo>
                <a:cubicBezTo>
                  <a:pt x="131" y="20"/>
                  <a:pt x="131" y="20"/>
                  <a:pt x="131" y="20"/>
                </a:cubicBezTo>
                <a:cubicBezTo>
                  <a:pt x="131" y="21"/>
                  <a:pt x="132" y="21"/>
                  <a:pt x="133" y="20"/>
                </a:cubicBezTo>
                <a:cubicBezTo>
                  <a:pt x="132" y="21"/>
                  <a:pt x="131" y="20"/>
                  <a:pt x="130" y="21"/>
                </a:cubicBezTo>
                <a:close/>
                <a:moveTo>
                  <a:pt x="134" y="22"/>
                </a:moveTo>
                <a:cubicBezTo>
                  <a:pt x="133" y="22"/>
                  <a:pt x="133" y="22"/>
                  <a:pt x="133" y="22"/>
                </a:cubicBezTo>
                <a:cubicBezTo>
                  <a:pt x="134" y="22"/>
                  <a:pt x="134" y="22"/>
                  <a:pt x="134" y="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6" name="Freeform 125"/>
          <p:cNvSpPr/>
          <p:nvPr/>
        </p:nvSpPr>
        <p:spPr bwMode="auto">
          <a:xfrm>
            <a:off x="5310188" y="4421188"/>
            <a:ext cx="503238" cy="158750"/>
          </a:xfrm>
          <a:custGeom>
            <a:avLst/>
            <a:gdLst>
              <a:gd name="T0" fmla="*/ 1 w 16"/>
              <a:gd name="T1" fmla="*/ 2 h 5"/>
              <a:gd name="T2" fmla="*/ 13 w 16"/>
              <a:gd name="T3" fmla="*/ 4 h 5"/>
              <a:gd name="T4" fmla="*/ 16 w 16"/>
              <a:gd name="T5" fmla="*/ 1 h 5"/>
              <a:gd name="T6" fmla="*/ 14 w 16"/>
              <a:gd name="T7" fmla="*/ 1 h 5"/>
              <a:gd name="T8" fmla="*/ 14 w 16"/>
              <a:gd name="T9" fmla="*/ 0 h 5"/>
              <a:gd name="T10" fmla="*/ 9 w 16"/>
              <a:gd name="T11" fmla="*/ 2 h 5"/>
              <a:gd name="T12" fmla="*/ 5 w 16"/>
              <a:gd name="T13" fmla="*/ 2 h 5"/>
              <a:gd name="T14" fmla="*/ 0 w 16"/>
              <a:gd name="T15" fmla="*/ 1 h 5"/>
              <a:gd name="T16" fmla="*/ 1 w 16"/>
              <a:gd name="T17" fmla="*/ 2 h 5"/>
              <a:gd name="T18" fmla="*/ 0 w 16"/>
              <a:gd name="T19" fmla="*/ 3 h 5"/>
              <a:gd name="T20" fmla="*/ 1 w 16"/>
              <a:gd name="T21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" h="5">
                <a:moveTo>
                  <a:pt x="1" y="2"/>
                </a:moveTo>
                <a:cubicBezTo>
                  <a:pt x="5" y="4"/>
                  <a:pt x="9" y="5"/>
                  <a:pt x="13" y="4"/>
                </a:cubicBezTo>
                <a:cubicBezTo>
                  <a:pt x="14" y="4"/>
                  <a:pt x="16" y="2"/>
                  <a:pt x="16" y="1"/>
                </a:cubicBezTo>
                <a:cubicBezTo>
                  <a:pt x="15" y="2"/>
                  <a:pt x="15" y="1"/>
                  <a:pt x="14" y="1"/>
                </a:cubicBezTo>
                <a:cubicBezTo>
                  <a:pt x="14" y="0"/>
                  <a:pt x="14" y="0"/>
                  <a:pt x="14" y="0"/>
                </a:cubicBezTo>
                <a:cubicBezTo>
                  <a:pt x="9" y="2"/>
                  <a:pt x="9" y="2"/>
                  <a:pt x="9" y="2"/>
                </a:cubicBezTo>
                <a:cubicBezTo>
                  <a:pt x="5" y="2"/>
                  <a:pt x="5" y="2"/>
                  <a:pt x="5" y="2"/>
                </a:cubicBezTo>
                <a:cubicBezTo>
                  <a:pt x="3" y="1"/>
                  <a:pt x="2" y="0"/>
                  <a:pt x="0" y="1"/>
                </a:cubicBezTo>
                <a:cubicBezTo>
                  <a:pt x="1" y="2"/>
                  <a:pt x="1" y="2"/>
                  <a:pt x="1" y="2"/>
                </a:cubicBezTo>
                <a:cubicBezTo>
                  <a:pt x="0" y="3"/>
                  <a:pt x="0" y="3"/>
                  <a:pt x="0" y="3"/>
                </a:cubicBezTo>
                <a:lnTo>
                  <a:pt x="1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7" name="Freeform 126"/>
          <p:cNvSpPr/>
          <p:nvPr/>
        </p:nvSpPr>
        <p:spPr bwMode="auto">
          <a:xfrm>
            <a:off x="6221413" y="4138613"/>
            <a:ext cx="692150" cy="63500"/>
          </a:xfrm>
          <a:custGeom>
            <a:avLst/>
            <a:gdLst>
              <a:gd name="T0" fmla="*/ 0 w 22"/>
              <a:gd name="T1" fmla="*/ 2 h 2"/>
              <a:gd name="T2" fmla="*/ 22 w 22"/>
              <a:gd name="T3" fmla="*/ 0 h 2"/>
              <a:gd name="T4" fmla="*/ 0 w 22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" h="2">
                <a:moveTo>
                  <a:pt x="0" y="2"/>
                </a:moveTo>
                <a:cubicBezTo>
                  <a:pt x="8" y="0"/>
                  <a:pt x="15" y="0"/>
                  <a:pt x="22" y="0"/>
                </a:cubicBezTo>
                <a:cubicBezTo>
                  <a:pt x="15" y="0"/>
                  <a:pt x="7" y="0"/>
                  <a:pt x="0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8" name="Freeform 127"/>
          <p:cNvSpPr/>
          <p:nvPr/>
        </p:nvSpPr>
        <p:spPr bwMode="auto">
          <a:xfrm>
            <a:off x="6913563" y="4202113"/>
            <a:ext cx="93663" cy="0"/>
          </a:xfrm>
          <a:custGeom>
            <a:avLst/>
            <a:gdLst>
              <a:gd name="T0" fmla="*/ 0 w 3"/>
              <a:gd name="T1" fmla="*/ 3 w 3"/>
              <a:gd name="T2" fmla="*/ 0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3">
                <a:moveTo>
                  <a:pt x="0" y="0"/>
                </a:moveTo>
                <a:cubicBezTo>
                  <a:pt x="1" y="0"/>
                  <a:pt x="2" y="0"/>
                  <a:pt x="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9" name="Freeform 128"/>
          <p:cNvSpPr/>
          <p:nvPr/>
        </p:nvSpPr>
        <p:spPr bwMode="auto">
          <a:xfrm>
            <a:off x="7007225" y="4202113"/>
            <a:ext cx="31750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0" name="Freeform 129"/>
          <p:cNvSpPr/>
          <p:nvPr/>
        </p:nvSpPr>
        <p:spPr bwMode="auto">
          <a:xfrm>
            <a:off x="7038975" y="4202113"/>
            <a:ext cx="31750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2" name="Freeform 131"/>
          <p:cNvSpPr/>
          <p:nvPr/>
        </p:nvSpPr>
        <p:spPr bwMode="auto">
          <a:xfrm>
            <a:off x="4210050" y="5776913"/>
            <a:ext cx="0" cy="31750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3" name="Freeform 132"/>
          <p:cNvSpPr/>
          <p:nvPr/>
        </p:nvSpPr>
        <p:spPr bwMode="auto">
          <a:xfrm>
            <a:off x="4398963" y="561975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4" name="Freeform 133"/>
          <p:cNvSpPr/>
          <p:nvPr/>
        </p:nvSpPr>
        <p:spPr bwMode="auto">
          <a:xfrm>
            <a:off x="4398963" y="5619751"/>
            <a:ext cx="31750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5" name="Freeform 134"/>
          <p:cNvSpPr/>
          <p:nvPr/>
        </p:nvSpPr>
        <p:spPr bwMode="auto">
          <a:xfrm>
            <a:off x="3863975" y="5808663"/>
            <a:ext cx="31750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6" name="Freeform 135"/>
          <p:cNvSpPr/>
          <p:nvPr/>
        </p:nvSpPr>
        <p:spPr bwMode="auto">
          <a:xfrm>
            <a:off x="3895725" y="5776913"/>
            <a:ext cx="31750" cy="31750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7" name="Freeform 136"/>
          <p:cNvSpPr/>
          <p:nvPr/>
        </p:nvSpPr>
        <p:spPr bwMode="auto">
          <a:xfrm>
            <a:off x="3959225" y="5808663"/>
            <a:ext cx="61913" cy="31750"/>
          </a:xfrm>
          <a:custGeom>
            <a:avLst/>
            <a:gdLst>
              <a:gd name="T0" fmla="*/ 2 w 2"/>
              <a:gd name="T1" fmla="*/ 0 h 1"/>
              <a:gd name="T2" fmla="*/ 0 w 2"/>
              <a:gd name="T3" fmla="*/ 0 h 1"/>
              <a:gd name="T4" fmla="*/ 2 w 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0"/>
                </a:moveTo>
                <a:cubicBezTo>
                  <a:pt x="2" y="0"/>
                  <a:pt x="1" y="0"/>
                  <a:pt x="0" y="0"/>
                </a:cubicBezTo>
                <a:cubicBezTo>
                  <a:pt x="1" y="0"/>
                  <a:pt x="2" y="1"/>
                  <a:pt x="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8" name="Freeform 137"/>
          <p:cNvSpPr/>
          <p:nvPr/>
        </p:nvSpPr>
        <p:spPr bwMode="auto">
          <a:xfrm>
            <a:off x="6567488" y="5021263"/>
            <a:ext cx="220663" cy="61913"/>
          </a:xfrm>
          <a:custGeom>
            <a:avLst/>
            <a:gdLst>
              <a:gd name="T0" fmla="*/ 0 w 7"/>
              <a:gd name="T1" fmla="*/ 1 h 2"/>
              <a:gd name="T2" fmla="*/ 0 w 7"/>
              <a:gd name="T3" fmla="*/ 2 h 2"/>
              <a:gd name="T4" fmla="*/ 4 w 7"/>
              <a:gd name="T5" fmla="*/ 1 h 2"/>
              <a:gd name="T6" fmla="*/ 7 w 7"/>
              <a:gd name="T7" fmla="*/ 1 h 2"/>
              <a:gd name="T8" fmla="*/ 7 w 7"/>
              <a:gd name="T9" fmla="*/ 1 h 2"/>
              <a:gd name="T10" fmla="*/ 7 w 7"/>
              <a:gd name="T11" fmla="*/ 0 h 2"/>
              <a:gd name="T12" fmla="*/ 7 w 7"/>
              <a:gd name="T13" fmla="*/ 0 h 2"/>
              <a:gd name="T14" fmla="*/ 0 w 7"/>
              <a:gd name="T1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" h="2">
                <a:moveTo>
                  <a:pt x="0" y="1"/>
                </a:moveTo>
                <a:cubicBezTo>
                  <a:pt x="0" y="2"/>
                  <a:pt x="0" y="2"/>
                  <a:pt x="0" y="2"/>
                </a:cubicBezTo>
                <a:cubicBezTo>
                  <a:pt x="4" y="1"/>
                  <a:pt x="4" y="1"/>
                  <a:pt x="4" y="1"/>
                </a:cubicBezTo>
                <a:cubicBezTo>
                  <a:pt x="5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4" y="1"/>
                  <a:pt x="2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9" name="Freeform 138"/>
          <p:cNvSpPr/>
          <p:nvPr/>
        </p:nvSpPr>
        <p:spPr bwMode="auto">
          <a:xfrm>
            <a:off x="6756400" y="5083176"/>
            <a:ext cx="93663" cy="31750"/>
          </a:xfrm>
          <a:custGeom>
            <a:avLst/>
            <a:gdLst>
              <a:gd name="T0" fmla="*/ 3 w 3"/>
              <a:gd name="T1" fmla="*/ 0 h 1"/>
              <a:gd name="T2" fmla="*/ 0 w 3"/>
              <a:gd name="T3" fmla="*/ 0 h 1"/>
              <a:gd name="T4" fmla="*/ 0 w 3"/>
              <a:gd name="T5" fmla="*/ 1 h 1"/>
              <a:gd name="T6" fmla="*/ 3 w 3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1">
                <a:moveTo>
                  <a:pt x="3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1" y="0"/>
                  <a:pt x="2" y="1"/>
                  <a:pt x="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0" name="Freeform 139"/>
          <p:cNvSpPr/>
          <p:nvPr/>
        </p:nvSpPr>
        <p:spPr bwMode="auto">
          <a:xfrm>
            <a:off x="6756400" y="5146676"/>
            <a:ext cx="61913" cy="31750"/>
          </a:xfrm>
          <a:custGeom>
            <a:avLst/>
            <a:gdLst>
              <a:gd name="T0" fmla="*/ 0 w 2"/>
              <a:gd name="T1" fmla="*/ 1 h 1"/>
              <a:gd name="T2" fmla="*/ 2 w 2"/>
              <a:gd name="T3" fmla="*/ 0 h 1"/>
              <a:gd name="T4" fmla="*/ 2 w 2"/>
              <a:gd name="T5" fmla="*/ 0 h 1"/>
              <a:gd name="T6" fmla="*/ 1 w 2"/>
              <a:gd name="T7" fmla="*/ 0 h 1"/>
              <a:gd name="T8" fmla="*/ 0 w 2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1" y="0"/>
                  <a:pt x="2" y="1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1"/>
                  <a:pt x="1" y="0"/>
                </a:cubicBezTo>
                <a:cubicBezTo>
                  <a:pt x="0" y="0"/>
                  <a:pt x="1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1" name="Freeform 140"/>
          <p:cNvSpPr/>
          <p:nvPr/>
        </p:nvSpPr>
        <p:spPr bwMode="auto">
          <a:xfrm>
            <a:off x="6756400" y="517842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2" name="Oval 141"/>
          <p:cNvSpPr>
            <a:spLocks noChangeArrowheads="1"/>
          </p:cNvSpPr>
          <p:nvPr/>
        </p:nvSpPr>
        <p:spPr bwMode="auto">
          <a:xfrm>
            <a:off x="6535738" y="5303838"/>
            <a:ext cx="1588" cy="158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3" name="Freeform 142"/>
          <p:cNvSpPr/>
          <p:nvPr/>
        </p:nvSpPr>
        <p:spPr bwMode="auto">
          <a:xfrm>
            <a:off x="6503988" y="5303838"/>
            <a:ext cx="31750" cy="31750"/>
          </a:xfrm>
          <a:custGeom>
            <a:avLst/>
            <a:gdLst>
              <a:gd name="T0" fmla="*/ 20 w 20"/>
              <a:gd name="T1" fmla="*/ 20 h 20"/>
              <a:gd name="T2" fmla="*/ 20 w 20"/>
              <a:gd name="T3" fmla="*/ 0 h 20"/>
              <a:gd name="T4" fmla="*/ 0 w 20"/>
              <a:gd name="T5" fmla="*/ 20 h 20"/>
              <a:gd name="T6" fmla="*/ 20 w 20"/>
              <a:gd name="T7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20">
                <a:moveTo>
                  <a:pt x="20" y="20"/>
                </a:moveTo>
                <a:lnTo>
                  <a:pt x="20" y="0"/>
                </a:lnTo>
                <a:lnTo>
                  <a:pt x="0" y="20"/>
                </a:lnTo>
                <a:lnTo>
                  <a:pt x="20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4" name="Freeform 143"/>
          <p:cNvSpPr/>
          <p:nvPr/>
        </p:nvSpPr>
        <p:spPr bwMode="auto">
          <a:xfrm>
            <a:off x="6503988" y="5272088"/>
            <a:ext cx="63500" cy="31750"/>
          </a:xfrm>
          <a:custGeom>
            <a:avLst/>
            <a:gdLst>
              <a:gd name="T0" fmla="*/ 0 w 2"/>
              <a:gd name="T1" fmla="*/ 1 h 1"/>
              <a:gd name="T2" fmla="*/ 1 w 2"/>
              <a:gd name="T3" fmla="*/ 1 h 1"/>
              <a:gd name="T4" fmla="*/ 2 w 2"/>
              <a:gd name="T5" fmla="*/ 0 h 1"/>
              <a:gd name="T6" fmla="*/ 0 w 2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0" y="1"/>
                  <a:pt x="0" y="1"/>
                  <a:pt x="1" y="1"/>
                </a:cubicBezTo>
                <a:cubicBezTo>
                  <a:pt x="1" y="0"/>
                  <a:pt x="1" y="1"/>
                  <a:pt x="2" y="0"/>
                </a:cubicBezTo>
                <a:cubicBezTo>
                  <a:pt x="1" y="0"/>
                  <a:pt x="0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5" name="Rectangle 144"/>
          <p:cNvSpPr>
            <a:spLocks noChangeArrowheads="1"/>
          </p:cNvSpPr>
          <p:nvPr/>
        </p:nvSpPr>
        <p:spPr bwMode="auto">
          <a:xfrm>
            <a:off x="6378575" y="5367338"/>
            <a:ext cx="1588" cy="317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6" name="Freeform 145"/>
          <p:cNvSpPr/>
          <p:nvPr/>
        </p:nvSpPr>
        <p:spPr bwMode="auto">
          <a:xfrm>
            <a:off x="6599238" y="5335588"/>
            <a:ext cx="0" cy="31750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7" name="Freeform 146"/>
          <p:cNvSpPr/>
          <p:nvPr/>
        </p:nvSpPr>
        <p:spPr bwMode="auto">
          <a:xfrm>
            <a:off x="6818313" y="5335588"/>
            <a:ext cx="95250" cy="31750"/>
          </a:xfrm>
          <a:custGeom>
            <a:avLst/>
            <a:gdLst>
              <a:gd name="T0" fmla="*/ 0 w 60"/>
              <a:gd name="T1" fmla="*/ 20 h 20"/>
              <a:gd name="T2" fmla="*/ 60 w 60"/>
              <a:gd name="T3" fmla="*/ 0 h 20"/>
              <a:gd name="T4" fmla="*/ 0 w 60"/>
              <a:gd name="T5" fmla="*/ 0 h 20"/>
              <a:gd name="T6" fmla="*/ 0 w 60"/>
              <a:gd name="T7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" h="20">
                <a:moveTo>
                  <a:pt x="0" y="20"/>
                </a:moveTo>
                <a:lnTo>
                  <a:pt x="60" y="0"/>
                </a:lnTo>
                <a:lnTo>
                  <a:pt x="0" y="0"/>
                </a:lnTo>
                <a:lnTo>
                  <a:pt x="0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8" name="Freeform 147"/>
          <p:cNvSpPr/>
          <p:nvPr/>
        </p:nvSpPr>
        <p:spPr bwMode="auto">
          <a:xfrm>
            <a:off x="5970588" y="5651501"/>
            <a:ext cx="31750" cy="0"/>
          </a:xfrm>
          <a:custGeom>
            <a:avLst/>
            <a:gdLst>
              <a:gd name="T0" fmla="*/ 0 w 1"/>
              <a:gd name="T1" fmla="*/ 1 w 1"/>
              <a:gd name="T2" fmla="*/ 1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9" name="Freeform 148"/>
          <p:cNvSpPr/>
          <p:nvPr/>
        </p:nvSpPr>
        <p:spPr bwMode="auto">
          <a:xfrm>
            <a:off x="6002338" y="5619751"/>
            <a:ext cx="0" cy="31750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0" name="Freeform 149"/>
          <p:cNvSpPr/>
          <p:nvPr/>
        </p:nvSpPr>
        <p:spPr bwMode="auto">
          <a:xfrm>
            <a:off x="6002338" y="5713413"/>
            <a:ext cx="30163" cy="31750"/>
          </a:xfrm>
          <a:custGeom>
            <a:avLst/>
            <a:gdLst>
              <a:gd name="T0" fmla="*/ 1 w 1"/>
              <a:gd name="T1" fmla="*/ 1 h 1"/>
              <a:gd name="T2" fmla="*/ 1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" name="内容占位符 3" descr="BHDBJIBIDJDBH-9WqWsBH87X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841625" y="189230"/>
            <a:ext cx="5879465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7667625" y="2436813"/>
            <a:ext cx="0" cy="31750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7699375" y="2373313"/>
            <a:ext cx="0" cy="31750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7"/>
          <p:cNvSpPr/>
          <p:nvPr/>
        </p:nvSpPr>
        <p:spPr bwMode="auto">
          <a:xfrm>
            <a:off x="7667625" y="2500313"/>
            <a:ext cx="0" cy="31750"/>
          </a:xfrm>
          <a:custGeom>
            <a:avLst/>
            <a:gdLst>
              <a:gd name="T0" fmla="*/ 1 h 1"/>
              <a:gd name="T1" fmla="*/ 1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8"/>
          <p:cNvSpPr/>
          <p:nvPr/>
        </p:nvSpPr>
        <p:spPr bwMode="auto">
          <a:xfrm>
            <a:off x="7446963" y="284638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9"/>
          <p:cNvSpPr/>
          <p:nvPr/>
        </p:nvSpPr>
        <p:spPr bwMode="auto">
          <a:xfrm>
            <a:off x="7446963" y="2846388"/>
            <a:ext cx="31750" cy="0"/>
          </a:xfrm>
          <a:custGeom>
            <a:avLst/>
            <a:gdLst>
              <a:gd name="T0" fmla="*/ 1 w 1"/>
              <a:gd name="T1" fmla="*/ 0 w 1"/>
              <a:gd name="T2" fmla="*/ 0 w 1"/>
              <a:gd name="T3" fmla="*/ 0 w 1"/>
              <a:gd name="T4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0" y="0"/>
                </a:cubicBez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10"/>
          <p:cNvSpPr/>
          <p:nvPr/>
        </p:nvSpPr>
        <p:spPr bwMode="auto">
          <a:xfrm>
            <a:off x="7731125" y="1774826"/>
            <a:ext cx="0" cy="31750"/>
          </a:xfrm>
          <a:custGeom>
            <a:avLst/>
            <a:gdLst>
              <a:gd name="T0" fmla="*/ 1 h 1"/>
              <a:gd name="T1" fmla="*/ 0 h 1"/>
              <a:gd name="T2" fmla="*/ 1 h 1"/>
              <a:gd name="T3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11"/>
          <p:cNvSpPr/>
          <p:nvPr/>
        </p:nvSpPr>
        <p:spPr bwMode="auto">
          <a:xfrm>
            <a:off x="7699375" y="237331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2"/>
          <p:cNvSpPr/>
          <p:nvPr/>
        </p:nvSpPr>
        <p:spPr bwMode="auto">
          <a:xfrm>
            <a:off x="8013700" y="1460501"/>
            <a:ext cx="31750" cy="0"/>
          </a:xfrm>
          <a:custGeom>
            <a:avLst/>
            <a:gdLst>
              <a:gd name="T0" fmla="*/ 0 w 1"/>
              <a:gd name="T1" fmla="*/ 0 w 1"/>
              <a:gd name="T2" fmla="*/ 1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3"/>
          <p:cNvSpPr/>
          <p:nvPr/>
        </p:nvSpPr>
        <p:spPr bwMode="auto">
          <a:xfrm>
            <a:off x="7446963" y="2814638"/>
            <a:ext cx="0" cy="31750"/>
          </a:xfrm>
          <a:custGeom>
            <a:avLst/>
            <a:gdLst>
              <a:gd name="T0" fmla="*/ 1 h 1"/>
              <a:gd name="T1" fmla="*/ 0 h 1"/>
              <a:gd name="T2" fmla="*/ 1 h 1"/>
              <a:gd name="T3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4"/>
          <p:cNvSpPr/>
          <p:nvPr/>
        </p:nvSpPr>
        <p:spPr bwMode="auto">
          <a:xfrm>
            <a:off x="7667625" y="243681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5"/>
          <p:cNvSpPr>
            <a:spLocks noEditPoints="1"/>
          </p:cNvSpPr>
          <p:nvPr/>
        </p:nvSpPr>
        <p:spPr bwMode="auto">
          <a:xfrm>
            <a:off x="7699375" y="137160"/>
            <a:ext cx="4650740" cy="2172335"/>
          </a:xfrm>
          <a:custGeom>
            <a:avLst/>
            <a:gdLst>
              <a:gd name="T0" fmla="*/ 95 w 146"/>
              <a:gd name="T1" fmla="*/ 72 h 92"/>
              <a:gd name="T2" fmla="*/ 89 w 146"/>
              <a:gd name="T3" fmla="*/ 74 h 92"/>
              <a:gd name="T4" fmla="*/ 96 w 146"/>
              <a:gd name="T5" fmla="*/ 64 h 92"/>
              <a:gd name="T6" fmla="*/ 81 w 146"/>
              <a:gd name="T7" fmla="*/ 71 h 92"/>
              <a:gd name="T8" fmla="*/ 65 w 146"/>
              <a:gd name="T9" fmla="*/ 57 h 92"/>
              <a:gd name="T10" fmla="*/ 63 w 146"/>
              <a:gd name="T11" fmla="*/ 38 h 92"/>
              <a:gd name="T12" fmla="*/ 82 w 146"/>
              <a:gd name="T13" fmla="*/ 50 h 92"/>
              <a:gd name="T14" fmla="*/ 95 w 146"/>
              <a:gd name="T15" fmla="*/ 43 h 92"/>
              <a:gd name="T16" fmla="*/ 107 w 146"/>
              <a:gd name="T17" fmla="*/ 33 h 92"/>
              <a:gd name="T18" fmla="*/ 111 w 146"/>
              <a:gd name="T19" fmla="*/ 34 h 92"/>
              <a:gd name="T20" fmla="*/ 138 w 146"/>
              <a:gd name="T21" fmla="*/ 18 h 92"/>
              <a:gd name="T22" fmla="*/ 135 w 146"/>
              <a:gd name="T23" fmla="*/ 16 h 92"/>
              <a:gd name="T24" fmla="*/ 116 w 146"/>
              <a:gd name="T25" fmla="*/ 17 h 92"/>
              <a:gd name="T26" fmla="*/ 102 w 146"/>
              <a:gd name="T27" fmla="*/ 30 h 92"/>
              <a:gd name="T28" fmla="*/ 90 w 146"/>
              <a:gd name="T29" fmla="*/ 26 h 92"/>
              <a:gd name="T30" fmla="*/ 84 w 146"/>
              <a:gd name="T31" fmla="*/ 20 h 92"/>
              <a:gd name="T32" fmla="*/ 99 w 146"/>
              <a:gd name="T33" fmla="*/ 13 h 92"/>
              <a:gd name="T34" fmla="*/ 76 w 146"/>
              <a:gd name="T35" fmla="*/ 7 h 92"/>
              <a:gd name="T36" fmla="*/ 44 w 146"/>
              <a:gd name="T37" fmla="*/ 0 h 92"/>
              <a:gd name="T38" fmla="*/ 13 w 146"/>
              <a:gd name="T39" fmla="*/ 25 h 92"/>
              <a:gd name="T40" fmla="*/ 2 w 146"/>
              <a:gd name="T41" fmla="*/ 55 h 92"/>
              <a:gd name="T42" fmla="*/ 2 w 146"/>
              <a:gd name="T43" fmla="*/ 71 h 92"/>
              <a:gd name="T44" fmla="*/ 3 w 146"/>
              <a:gd name="T45" fmla="*/ 61 h 92"/>
              <a:gd name="T46" fmla="*/ 10 w 146"/>
              <a:gd name="T47" fmla="*/ 76 h 92"/>
              <a:gd name="T48" fmla="*/ 18 w 146"/>
              <a:gd name="T49" fmla="*/ 79 h 92"/>
              <a:gd name="T50" fmla="*/ 49 w 146"/>
              <a:gd name="T51" fmla="*/ 88 h 92"/>
              <a:gd name="T52" fmla="*/ 58 w 146"/>
              <a:gd name="T53" fmla="*/ 84 h 92"/>
              <a:gd name="T54" fmla="*/ 86 w 146"/>
              <a:gd name="T55" fmla="*/ 80 h 92"/>
              <a:gd name="T56" fmla="*/ 97 w 146"/>
              <a:gd name="T57" fmla="*/ 75 h 92"/>
              <a:gd name="T58" fmla="*/ 140 w 146"/>
              <a:gd name="T59" fmla="*/ 19 h 92"/>
              <a:gd name="T60" fmla="*/ 124 w 146"/>
              <a:gd name="T61" fmla="*/ 18 h 92"/>
              <a:gd name="T62" fmla="*/ 126 w 146"/>
              <a:gd name="T63" fmla="*/ 15 h 92"/>
              <a:gd name="T64" fmla="*/ 127 w 146"/>
              <a:gd name="T65" fmla="*/ 15 h 92"/>
              <a:gd name="T66" fmla="*/ 113 w 146"/>
              <a:gd name="T67" fmla="*/ 26 h 92"/>
              <a:gd name="T68" fmla="*/ 109 w 146"/>
              <a:gd name="T69" fmla="*/ 33 h 92"/>
              <a:gd name="T70" fmla="*/ 106 w 146"/>
              <a:gd name="T71" fmla="*/ 31 h 92"/>
              <a:gd name="T72" fmla="*/ 104 w 146"/>
              <a:gd name="T73" fmla="*/ 33 h 92"/>
              <a:gd name="T74" fmla="*/ 95 w 146"/>
              <a:gd name="T75" fmla="*/ 43 h 92"/>
              <a:gd name="T76" fmla="*/ 99 w 146"/>
              <a:gd name="T77" fmla="*/ 39 h 92"/>
              <a:gd name="T78" fmla="*/ 93 w 146"/>
              <a:gd name="T79" fmla="*/ 39 h 92"/>
              <a:gd name="T80" fmla="*/ 95 w 146"/>
              <a:gd name="T81" fmla="*/ 37 h 92"/>
              <a:gd name="T82" fmla="*/ 72 w 146"/>
              <a:gd name="T83" fmla="*/ 22 h 92"/>
              <a:gd name="T84" fmla="*/ 6 w 146"/>
              <a:gd name="T85" fmla="*/ 73 h 92"/>
              <a:gd name="T86" fmla="*/ 15 w 146"/>
              <a:gd name="T87" fmla="*/ 76 h 92"/>
              <a:gd name="T88" fmla="*/ 20 w 146"/>
              <a:gd name="T89" fmla="*/ 78 h 92"/>
              <a:gd name="T90" fmla="*/ 48 w 146"/>
              <a:gd name="T91" fmla="*/ 89 h 92"/>
              <a:gd name="T92" fmla="*/ 20 w 146"/>
              <a:gd name="T93" fmla="*/ 69 h 92"/>
              <a:gd name="T94" fmla="*/ 15 w 146"/>
              <a:gd name="T95" fmla="*/ 72 h 92"/>
              <a:gd name="T96" fmla="*/ 13 w 146"/>
              <a:gd name="T97" fmla="*/ 72 h 92"/>
              <a:gd name="T98" fmla="*/ 9 w 146"/>
              <a:gd name="T99" fmla="*/ 68 h 92"/>
              <a:gd name="T100" fmla="*/ 11 w 146"/>
              <a:gd name="T101" fmla="*/ 61 h 92"/>
              <a:gd name="T102" fmla="*/ 32 w 146"/>
              <a:gd name="T103" fmla="*/ 23 h 92"/>
              <a:gd name="T104" fmla="*/ 43 w 146"/>
              <a:gd name="T105" fmla="*/ 22 h 92"/>
              <a:gd name="T106" fmla="*/ 41 w 146"/>
              <a:gd name="T107" fmla="*/ 33 h 92"/>
              <a:gd name="T108" fmla="*/ 43 w 146"/>
              <a:gd name="T109" fmla="*/ 60 h 92"/>
              <a:gd name="T110" fmla="*/ 54 w 146"/>
              <a:gd name="T111" fmla="*/ 76 h 92"/>
              <a:gd name="T112" fmla="*/ 60 w 146"/>
              <a:gd name="T113" fmla="*/ 78 h 92"/>
              <a:gd name="T114" fmla="*/ 87 w 146"/>
              <a:gd name="T115" fmla="*/ 69 h 92"/>
              <a:gd name="T116" fmla="*/ 83 w 146"/>
              <a:gd name="T117" fmla="*/ 76 h 92"/>
              <a:gd name="T118" fmla="*/ 81 w 146"/>
              <a:gd name="T119" fmla="*/ 72 h 92"/>
              <a:gd name="T120" fmla="*/ 88 w 146"/>
              <a:gd name="T121" fmla="*/ 75 h 92"/>
              <a:gd name="T122" fmla="*/ 84 w 146"/>
              <a:gd name="T123" fmla="*/ 77 h 92"/>
              <a:gd name="T124" fmla="*/ 99 w 146"/>
              <a:gd name="T125" fmla="*/ 73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6" h="92">
                <a:moveTo>
                  <a:pt x="100" y="73"/>
                </a:moveTo>
                <a:cubicBezTo>
                  <a:pt x="99" y="72"/>
                  <a:pt x="99" y="72"/>
                  <a:pt x="99" y="72"/>
                </a:cubicBezTo>
                <a:cubicBezTo>
                  <a:pt x="99" y="72"/>
                  <a:pt x="98" y="73"/>
                  <a:pt x="98" y="73"/>
                </a:cubicBezTo>
                <a:cubicBezTo>
                  <a:pt x="98" y="72"/>
                  <a:pt x="98" y="71"/>
                  <a:pt x="99" y="71"/>
                </a:cubicBezTo>
                <a:cubicBezTo>
                  <a:pt x="99" y="71"/>
                  <a:pt x="99" y="71"/>
                  <a:pt x="99" y="71"/>
                </a:cubicBezTo>
                <a:cubicBezTo>
                  <a:pt x="99" y="70"/>
                  <a:pt x="99" y="70"/>
                  <a:pt x="99" y="70"/>
                </a:cubicBezTo>
                <a:cubicBezTo>
                  <a:pt x="98" y="71"/>
                  <a:pt x="98" y="72"/>
                  <a:pt x="98" y="72"/>
                </a:cubicBezTo>
                <a:cubicBezTo>
                  <a:pt x="97" y="71"/>
                  <a:pt x="97" y="72"/>
                  <a:pt x="97" y="71"/>
                </a:cubicBezTo>
                <a:cubicBezTo>
                  <a:pt x="96" y="72"/>
                  <a:pt x="96" y="72"/>
                  <a:pt x="96" y="72"/>
                </a:cubicBezTo>
                <a:cubicBezTo>
                  <a:pt x="96" y="72"/>
                  <a:pt x="96" y="72"/>
                  <a:pt x="96" y="72"/>
                </a:cubicBezTo>
                <a:cubicBezTo>
                  <a:pt x="96" y="72"/>
                  <a:pt x="95" y="73"/>
                  <a:pt x="95" y="73"/>
                </a:cubicBezTo>
                <a:cubicBezTo>
                  <a:pt x="94" y="75"/>
                  <a:pt x="92" y="75"/>
                  <a:pt x="90" y="77"/>
                </a:cubicBezTo>
                <a:cubicBezTo>
                  <a:pt x="90" y="76"/>
                  <a:pt x="89" y="77"/>
                  <a:pt x="89" y="76"/>
                </a:cubicBezTo>
                <a:cubicBezTo>
                  <a:pt x="90" y="76"/>
                  <a:pt x="90" y="75"/>
                  <a:pt x="90" y="75"/>
                </a:cubicBezTo>
                <a:cubicBezTo>
                  <a:pt x="91" y="75"/>
                  <a:pt x="92" y="75"/>
                  <a:pt x="92" y="74"/>
                </a:cubicBezTo>
                <a:cubicBezTo>
                  <a:pt x="93" y="74"/>
                  <a:pt x="93" y="74"/>
                  <a:pt x="93" y="74"/>
                </a:cubicBezTo>
                <a:cubicBezTo>
                  <a:pt x="93" y="73"/>
                  <a:pt x="94" y="72"/>
                  <a:pt x="95" y="72"/>
                </a:cubicBezTo>
                <a:cubicBezTo>
                  <a:pt x="95" y="72"/>
                  <a:pt x="95" y="72"/>
                  <a:pt x="95" y="72"/>
                </a:cubicBezTo>
                <a:cubicBezTo>
                  <a:pt x="95" y="71"/>
                  <a:pt x="95" y="71"/>
                  <a:pt x="96" y="70"/>
                </a:cubicBezTo>
                <a:cubicBezTo>
                  <a:pt x="96" y="70"/>
                  <a:pt x="96" y="70"/>
                  <a:pt x="96" y="70"/>
                </a:cubicBezTo>
                <a:cubicBezTo>
                  <a:pt x="96" y="69"/>
                  <a:pt x="99" y="67"/>
                  <a:pt x="98" y="67"/>
                </a:cubicBezTo>
                <a:cubicBezTo>
                  <a:pt x="98" y="67"/>
                  <a:pt x="98" y="67"/>
                  <a:pt x="97" y="67"/>
                </a:cubicBezTo>
                <a:cubicBezTo>
                  <a:pt x="97" y="67"/>
                  <a:pt x="96" y="67"/>
                  <a:pt x="97" y="67"/>
                </a:cubicBezTo>
                <a:cubicBezTo>
                  <a:pt x="97" y="67"/>
                  <a:pt x="97" y="68"/>
                  <a:pt x="97" y="68"/>
                </a:cubicBezTo>
                <a:cubicBezTo>
                  <a:pt x="97" y="68"/>
                  <a:pt x="97" y="68"/>
                  <a:pt x="96" y="68"/>
                </a:cubicBezTo>
                <a:cubicBezTo>
                  <a:pt x="96" y="69"/>
                  <a:pt x="96" y="69"/>
                  <a:pt x="96" y="69"/>
                </a:cubicBezTo>
                <a:cubicBezTo>
                  <a:pt x="96" y="69"/>
                  <a:pt x="96" y="69"/>
                  <a:pt x="96" y="69"/>
                </a:cubicBezTo>
                <a:cubicBezTo>
                  <a:pt x="95" y="69"/>
                  <a:pt x="95" y="69"/>
                  <a:pt x="95" y="69"/>
                </a:cubicBezTo>
                <a:cubicBezTo>
                  <a:pt x="95" y="69"/>
                  <a:pt x="95" y="69"/>
                  <a:pt x="95" y="69"/>
                </a:cubicBezTo>
                <a:cubicBezTo>
                  <a:pt x="95" y="69"/>
                  <a:pt x="95" y="69"/>
                  <a:pt x="95" y="69"/>
                </a:cubicBezTo>
                <a:cubicBezTo>
                  <a:pt x="95" y="69"/>
                  <a:pt x="95" y="69"/>
                  <a:pt x="95" y="69"/>
                </a:cubicBezTo>
                <a:cubicBezTo>
                  <a:pt x="95" y="69"/>
                  <a:pt x="95" y="69"/>
                  <a:pt x="95" y="69"/>
                </a:cubicBezTo>
                <a:cubicBezTo>
                  <a:pt x="94" y="70"/>
                  <a:pt x="93" y="71"/>
                  <a:pt x="92" y="73"/>
                </a:cubicBezTo>
                <a:cubicBezTo>
                  <a:pt x="91" y="73"/>
                  <a:pt x="90" y="74"/>
                  <a:pt x="89" y="74"/>
                </a:cubicBezTo>
                <a:cubicBezTo>
                  <a:pt x="90" y="73"/>
                  <a:pt x="90" y="73"/>
                  <a:pt x="90" y="73"/>
                </a:cubicBezTo>
                <a:cubicBezTo>
                  <a:pt x="89" y="72"/>
                  <a:pt x="92" y="73"/>
                  <a:pt x="92" y="72"/>
                </a:cubicBezTo>
                <a:cubicBezTo>
                  <a:pt x="92" y="72"/>
                  <a:pt x="92" y="72"/>
                  <a:pt x="92" y="72"/>
                </a:cubicBezTo>
                <a:cubicBezTo>
                  <a:pt x="93" y="71"/>
                  <a:pt x="93" y="71"/>
                  <a:pt x="93" y="71"/>
                </a:cubicBezTo>
                <a:cubicBezTo>
                  <a:pt x="93" y="69"/>
                  <a:pt x="94" y="69"/>
                  <a:pt x="95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94" y="67"/>
                  <a:pt x="94" y="66"/>
                  <a:pt x="95" y="66"/>
                </a:cubicBezTo>
                <a:cubicBezTo>
                  <a:pt x="95" y="66"/>
                  <a:pt x="95" y="66"/>
                  <a:pt x="95" y="66"/>
                </a:cubicBezTo>
                <a:cubicBezTo>
                  <a:pt x="95" y="66"/>
                  <a:pt x="95" y="66"/>
                  <a:pt x="95" y="66"/>
                </a:cubicBezTo>
                <a:cubicBezTo>
                  <a:pt x="95" y="66"/>
                  <a:pt x="95" y="66"/>
                  <a:pt x="95" y="66"/>
                </a:cubicBezTo>
                <a:cubicBezTo>
                  <a:pt x="95" y="66"/>
                  <a:pt x="95" y="66"/>
                  <a:pt x="96" y="66"/>
                </a:cubicBezTo>
                <a:cubicBezTo>
                  <a:pt x="96" y="66"/>
                  <a:pt x="96" y="66"/>
                  <a:pt x="96" y="66"/>
                </a:cubicBezTo>
                <a:cubicBezTo>
                  <a:pt x="96" y="66"/>
                  <a:pt x="96" y="66"/>
                  <a:pt x="96" y="66"/>
                </a:cubicBezTo>
                <a:cubicBezTo>
                  <a:pt x="96" y="66"/>
                  <a:pt x="96" y="66"/>
                  <a:pt x="95" y="66"/>
                </a:cubicBezTo>
                <a:cubicBezTo>
                  <a:pt x="95" y="65"/>
                  <a:pt x="95" y="67"/>
                  <a:pt x="94" y="66"/>
                </a:cubicBezTo>
                <a:cubicBezTo>
                  <a:pt x="95" y="65"/>
                  <a:pt x="95" y="64"/>
                  <a:pt x="96" y="64"/>
                </a:cubicBezTo>
                <a:cubicBezTo>
                  <a:pt x="96" y="64"/>
                  <a:pt x="96" y="64"/>
                  <a:pt x="96" y="64"/>
                </a:cubicBezTo>
                <a:cubicBezTo>
                  <a:pt x="96" y="63"/>
                  <a:pt x="96" y="63"/>
                  <a:pt x="96" y="63"/>
                </a:cubicBezTo>
                <a:cubicBezTo>
                  <a:pt x="93" y="66"/>
                  <a:pt x="93" y="66"/>
                  <a:pt x="93" y="66"/>
                </a:cubicBezTo>
                <a:cubicBezTo>
                  <a:pt x="93" y="66"/>
                  <a:pt x="93" y="66"/>
                  <a:pt x="93" y="66"/>
                </a:cubicBezTo>
                <a:cubicBezTo>
                  <a:pt x="93" y="66"/>
                  <a:pt x="93" y="66"/>
                  <a:pt x="93" y="65"/>
                </a:cubicBezTo>
                <a:cubicBezTo>
                  <a:pt x="92" y="68"/>
                  <a:pt x="92" y="68"/>
                  <a:pt x="92" y="68"/>
                </a:cubicBezTo>
                <a:cubicBezTo>
                  <a:pt x="91" y="67"/>
                  <a:pt x="91" y="68"/>
                  <a:pt x="90" y="67"/>
                </a:cubicBezTo>
                <a:cubicBezTo>
                  <a:pt x="91" y="67"/>
                  <a:pt x="91" y="67"/>
                  <a:pt x="91" y="66"/>
                </a:cubicBezTo>
                <a:cubicBezTo>
                  <a:pt x="90" y="66"/>
                  <a:pt x="91" y="67"/>
                  <a:pt x="90" y="68"/>
                </a:cubicBezTo>
                <a:cubicBezTo>
                  <a:pt x="90" y="68"/>
                  <a:pt x="90" y="68"/>
                  <a:pt x="90" y="68"/>
                </a:cubicBezTo>
                <a:cubicBezTo>
                  <a:pt x="90" y="68"/>
                  <a:pt x="90" y="68"/>
                  <a:pt x="90" y="68"/>
                </a:cubicBezTo>
                <a:cubicBezTo>
                  <a:pt x="89" y="70"/>
                  <a:pt x="89" y="68"/>
                  <a:pt x="89" y="68"/>
                </a:cubicBezTo>
                <a:cubicBezTo>
                  <a:pt x="89" y="67"/>
                  <a:pt x="89" y="67"/>
                  <a:pt x="89" y="66"/>
                </a:cubicBezTo>
                <a:cubicBezTo>
                  <a:pt x="88" y="67"/>
                  <a:pt x="88" y="67"/>
                  <a:pt x="88" y="68"/>
                </a:cubicBezTo>
                <a:cubicBezTo>
                  <a:pt x="87" y="68"/>
                  <a:pt x="87" y="68"/>
                  <a:pt x="87" y="68"/>
                </a:cubicBezTo>
                <a:cubicBezTo>
                  <a:pt x="87" y="69"/>
                  <a:pt x="87" y="69"/>
                  <a:pt x="87" y="69"/>
                </a:cubicBezTo>
                <a:cubicBezTo>
                  <a:pt x="86" y="69"/>
                  <a:pt x="85" y="70"/>
                  <a:pt x="84" y="71"/>
                </a:cubicBezTo>
                <a:cubicBezTo>
                  <a:pt x="83" y="70"/>
                  <a:pt x="82" y="72"/>
                  <a:pt x="81" y="71"/>
                </a:cubicBezTo>
                <a:cubicBezTo>
                  <a:pt x="81" y="72"/>
                  <a:pt x="81" y="72"/>
                  <a:pt x="81" y="72"/>
                </a:cubicBezTo>
                <a:cubicBezTo>
                  <a:pt x="81" y="72"/>
                  <a:pt x="81" y="72"/>
                  <a:pt x="80" y="72"/>
                </a:cubicBezTo>
                <a:cubicBezTo>
                  <a:pt x="79" y="72"/>
                  <a:pt x="81" y="72"/>
                  <a:pt x="81" y="72"/>
                </a:cubicBezTo>
                <a:cubicBezTo>
                  <a:pt x="80" y="72"/>
                  <a:pt x="79" y="73"/>
                  <a:pt x="78" y="73"/>
                </a:cubicBezTo>
                <a:cubicBezTo>
                  <a:pt x="78" y="73"/>
                  <a:pt x="78" y="73"/>
                  <a:pt x="78" y="73"/>
                </a:cubicBezTo>
                <a:cubicBezTo>
                  <a:pt x="73" y="73"/>
                  <a:pt x="67" y="74"/>
                  <a:pt x="62" y="73"/>
                </a:cubicBezTo>
                <a:cubicBezTo>
                  <a:pt x="62" y="72"/>
                  <a:pt x="61" y="71"/>
                  <a:pt x="62" y="71"/>
                </a:cubicBezTo>
                <a:cubicBezTo>
                  <a:pt x="61" y="71"/>
                  <a:pt x="62" y="72"/>
                  <a:pt x="61" y="72"/>
                </a:cubicBezTo>
                <a:cubicBezTo>
                  <a:pt x="61" y="71"/>
                  <a:pt x="61" y="71"/>
                  <a:pt x="61" y="71"/>
                </a:cubicBezTo>
                <a:cubicBezTo>
                  <a:pt x="62" y="70"/>
                  <a:pt x="65" y="72"/>
                  <a:pt x="66" y="69"/>
                </a:cubicBezTo>
                <a:cubicBezTo>
                  <a:pt x="66" y="69"/>
                  <a:pt x="66" y="69"/>
                  <a:pt x="66" y="69"/>
                </a:cubicBezTo>
                <a:cubicBezTo>
                  <a:pt x="67" y="69"/>
                  <a:pt x="67" y="67"/>
                  <a:pt x="68" y="66"/>
                </a:cubicBezTo>
                <a:cubicBezTo>
                  <a:pt x="68" y="66"/>
                  <a:pt x="68" y="66"/>
                  <a:pt x="68" y="66"/>
                </a:cubicBezTo>
                <a:cubicBezTo>
                  <a:pt x="68" y="66"/>
                  <a:pt x="68" y="66"/>
                  <a:pt x="68" y="66"/>
                </a:cubicBezTo>
                <a:cubicBezTo>
                  <a:pt x="69" y="64"/>
                  <a:pt x="69" y="64"/>
                  <a:pt x="69" y="62"/>
                </a:cubicBezTo>
                <a:cubicBezTo>
                  <a:pt x="68" y="63"/>
                  <a:pt x="69" y="61"/>
                  <a:pt x="68" y="61"/>
                </a:cubicBezTo>
                <a:cubicBezTo>
                  <a:pt x="67" y="60"/>
                  <a:pt x="67" y="57"/>
                  <a:pt x="65" y="57"/>
                </a:cubicBezTo>
                <a:cubicBezTo>
                  <a:pt x="63" y="54"/>
                  <a:pt x="59" y="53"/>
                  <a:pt x="55" y="51"/>
                </a:cubicBezTo>
                <a:cubicBezTo>
                  <a:pt x="53" y="51"/>
                  <a:pt x="52" y="50"/>
                  <a:pt x="50" y="50"/>
                </a:cubicBezTo>
                <a:cubicBezTo>
                  <a:pt x="49" y="47"/>
                  <a:pt x="48" y="43"/>
                  <a:pt x="45" y="42"/>
                </a:cubicBezTo>
                <a:cubicBezTo>
                  <a:pt x="46" y="42"/>
                  <a:pt x="47" y="43"/>
                  <a:pt x="48" y="42"/>
                </a:cubicBezTo>
                <a:cubicBezTo>
                  <a:pt x="48" y="41"/>
                  <a:pt x="50" y="41"/>
                  <a:pt x="50" y="41"/>
                </a:cubicBezTo>
                <a:cubicBezTo>
                  <a:pt x="50" y="41"/>
                  <a:pt x="50" y="41"/>
                  <a:pt x="50" y="41"/>
                </a:cubicBezTo>
                <a:cubicBezTo>
                  <a:pt x="52" y="41"/>
                  <a:pt x="53" y="39"/>
                  <a:pt x="54" y="40"/>
                </a:cubicBezTo>
                <a:cubicBezTo>
                  <a:pt x="53" y="42"/>
                  <a:pt x="53" y="44"/>
                  <a:pt x="53" y="46"/>
                </a:cubicBezTo>
                <a:cubicBezTo>
                  <a:pt x="54" y="45"/>
                  <a:pt x="54" y="44"/>
                  <a:pt x="54" y="43"/>
                </a:cubicBezTo>
                <a:cubicBezTo>
                  <a:pt x="55" y="44"/>
                  <a:pt x="53" y="46"/>
                  <a:pt x="55" y="46"/>
                </a:cubicBezTo>
                <a:cubicBezTo>
                  <a:pt x="54" y="47"/>
                  <a:pt x="54" y="47"/>
                  <a:pt x="54" y="47"/>
                </a:cubicBezTo>
                <a:cubicBezTo>
                  <a:pt x="55" y="48"/>
                  <a:pt x="56" y="46"/>
                  <a:pt x="57" y="47"/>
                </a:cubicBezTo>
                <a:cubicBezTo>
                  <a:pt x="56" y="48"/>
                  <a:pt x="56" y="48"/>
                  <a:pt x="56" y="48"/>
                </a:cubicBezTo>
                <a:cubicBezTo>
                  <a:pt x="57" y="48"/>
                  <a:pt x="57" y="47"/>
                  <a:pt x="57" y="47"/>
                </a:cubicBezTo>
                <a:cubicBezTo>
                  <a:pt x="58" y="47"/>
                  <a:pt x="58" y="47"/>
                  <a:pt x="58" y="47"/>
                </a:cubicBezTo>
                <a:cubicBezTo>
                  <a:pt x="58" y="47"/>
                  <a:pt x="58" y="47"/>
                  <a:pt x="58" y="47"/>
                </a:cubicBezTo>
                <a:cubicBezTo>
                  <a:pt x="60" y="45"/>
                  <a:pt x="61" y="41"/>
                  <a:pt x="63" y="38"/>
                </a:cubicBezTo>
                <a:cubicBezTo>
                  <a:pt x="65" y="34"/>
                  <a:pt x="69" y="31"/>
                  <a:pt x="75" y="32"/>
                </a:cubicBezTo>
                <a:cubicBezTo>
                  <a:pt x="76" y="32"/>
                  <a:pt x="77" y="32"/>
                  <a:pt x="78" y="33"/>
                </a:cubicBezTo>
                <a:cubicBezTo>
                  <a:pt x="79" y="33"/>
                  <a:pt x="80" y="34"/>
                  <a:pt x="81" y="34"/>
                </a:cubicBezTo>
                <a:cubicBezTo>
                  <a:pt x="82" y="36"/>
                  <a:pt x="83" y="39"/>
                  <a:pt x="83" y="42"/>
                </a:cubicBezTo>
                <a:cubicBezTo>
                  <a:pt x="80" y="42"/>
                  <a:pt x="78" y="42"/>
                  <a:pt x="76" y="42"/>
                </a:cubicBezTo>
                <a:cubicBezTo>
                  <a:pt x="76" y="43"/>
                  <a:pt x="76" y="43"/>
                  <a:pt x="76" y="43"/>
                </a:cubicBezTo>
                <a:cubicBezTo>
                  <a:pt x="76" y="43"/>
                  <a:pt x="76" y="43"/>
                  <a:pt x="76" y="43"/>
                </a:cubicBezTo>
                <a:cubicBezTo>
                  <a:pt x="76" y="43"/>
                  <a:pt x="76" y="43"/>
                  <a:pt x="77" y="44"/>
                </a:cubicBezTo>
                <a:cubicBezTo>
                  <a:pt x="76" y="44"/>
                  <a:pt x="76" y="44"/>
                  <a:pt x="76" y="45"/>
                </a:cubicBezTo>
                <a:cubicBezTo>
                  <a:pt x="76" y="45"/>
                  <a:pt x="76" y="45"/>
                  <a:pt x="76" y="44"/>
                </a:cubicBezTo>
                <a:cubicBezTo>
                  <a:pt x="77" y="45"/>
                  <a:pt x="77" y="45"/>
                  <a:pt x="77" y="45"/>
                </a:cubicBezTo>
                <a:cubicBezTo>
                  <a:pt x="76" y="46"/>
                  <a:pt x="77" y="46"/>
                  <a:pt x="77" y="46"/>
                </a:cubicBezTo>
                <a:cubicBezTo>
                  <a:pt x="77" y="46"/>
                  <a:pt x="78" y="47"/>
                  <a:pt x="77" y="47"/>
                </a:cubicBezTo>
                <a:cubicBezTo>
                  <a:pt x="79" y="48"/>
                  <a:pt x="79" y="48"/>
                  <a:pt x="79" y="48"/>
                </a:cubicBezTo>
                <a:cubicBezTo>
                  <a:pt x="80" y="49"/>
                  <a:pt x="81" y="48"/>
                  <a:pt x="82" y="49"/>
                </a:cubicBezTo>
                <a:cubicBezTo>
                  <a:pt x="79" y="49"/>
                  <a:pt x="79" y="49"/>
                  <a:pt x="79" y="49"/>
                </a:cubicBezTo>
                <a:cubicBezTo>
                  <a:pt x="80" y="50"/>
                  <a:pt x="81" y="50"/>
                  <a:pt x="82" y="50"/>
                </a:cubicBezTo>
                <a:cubicBezTo>
                  <a:pt x="81" y="50"/>
                  <a:pt x="80" y="50"/>
                  <a:pt x="78" y="50"/>
                </a:cubicBezTo>
                <a:cubicBezTo>
                  <a:pt x="82" y="50"/>
                  <a:pt x="86" y="51"/>
                  <a:pt x="90" y="51"/>
                </a:cubicBezTo>
                <a:cubicBezTo>
                  <a:pt x="92" y="50"/>
                  <a:pt x="94" y="50"/>
                  <a:pt x="96" y="48"/>
                </a:cubicBezTo>
                <a:cubicBezTo>
                  <a:pt x="96" y="49"/>
                  <a:pt x="96" y="49"/>
                  <a:pt x="96" y="49"/>
                </a:cubicBezTo>
                <a:cubicBezTo>
                  <a:pt x="96" y="48"/>
                  <a:pt x="96" y="48"/>
                  <a:pt x="96" y="48"/>
                </a:cubicBezTo>
                <a:cubicBezTo>
                  <a:pt x="96" y="48"/>
                  <a:pt x="96" y="48"/>
                  <a:pt x="96" y="48"/>
                </a:cubicBezTo>
                <a:cubicBezTo>
                  <a:pt x="96" y="48"/>
                  <a:pt x="96" y="47"/>
                  <a:pt x="97" y="47"/>
                </a:cubicBezTo>
                <a:cubicBezTo>
                  <a:pt x="96" y="47"/>
                  <a:pt x="96" y="47"/>
                  <a:pt x="96" y="47"/>
                </a:cubicBezTo>
                <a:cubicBezTo>
                  <a:pt x="96" y="46"/>
                  <a:pt x="96" y="46"/>
                  <a:pt x="96" y="46"/>
                </a:cubicBezTo>
                <a:cubicBezTo>
                  <a:pt x="97" y="46"/>
                  <a:pt x="97" y="46"/>
                  <a:pt x="97" y="46"/>
                </a:cubicBezTo>
                <a:cubicBezTo>
                  <a:pt x="97" y="45"/>
                  <a:pt x="96" y="45"/>
                  <a:pt x="96" y="45"/>
                </a:cubicBezTo>
                <a:cubicBezTo>
                  <a:pt x="96" y="45"/>
                  <a:pt x="96" y="45"/>
                  <a:pt x="96" y="45"/>
                </a:cubicBezTo>
                <a:cubicBezTo>
                  <a:pt x="95" y="45"/>
                  <a:pt x="95" y="45"/>
                  <a:pt x="95" y="45"/>
                </a:cubicBezTo>
                <a:cubicBezTo>
                  <a:pt x="95" y="45"/>
                  <a:pt x="96" y="44"/>
                  <a:pt x="95" y="45"/>
                </a:cubicBezTo>
                <a:cubicBezTo>
                  <a:pt x="95" y="45"/>
                  <a:pt x="95" y="45"/>
                  <a:pt x="95" y="45"/>
                </a:cubicBezTo>
                <a:cubicBezTo>
                  <a:pt x="94" y="46"/>
                  <a:pt x="94" y="46"/>
                  <a:pt x="93" y="45"/>
                </a:cubicBezTo>
                <a:cubicBezTo>
                  <a:pt x="94" y="45"/>
                  <a:pt x="95" y="44"/>
                  <a:pt x="95" y="43"/>
                </a:cubicBezTo>
                <a:cubicBezTo>
                  <a:pt x="95" y="42"/>
                  <a:pt x="97" y="43"/>
                  <a:pt x="97" y="42"/>
                </a:cubicBezTo>
                <a:cubicBezTo>
                  <a:pt x="97" y="42"/>
                  <a:pt x="97" y="42"/>
                  <a:pt x="97" y="42"/>
                </a:cubicBezTo>
                <a:cubicBezTo>
                  <a:pt x="98" y="42"/>
                  <a:pt x="98" y="42"/>
                  <a:pt x="98" y="42"/>
                </a:cubicBezTo>
                <a:cubicBezTo>
                  <a:pt x="99" y="41"/>
                  <a:pt x="100" y="40"/>
                  <a:pt x="101" y="40"/>
                </a:cubicBezTo>
                <a:cubicBezTo>
                  <a:pt x="103" y="39"/>
                  <a:pt x="103" y="39"/>
                  <a:pt x="103" y="37"/>
                </a:cubicBezTo>
                <a:cubicBezTo>
                  <a:pt x="103" y="38"/>
                  <a:pt x="103" y="38"/>
                  <a:pt x="103" y="38"/>
                </a:cubicBezTo>
                <a:cubicBezTo>
                  <a:pt x="104" y="37"/>
                  <a:pt x="103" y="37"/>
                  <a:pt x="104" y="37"/>
                </a:cubicBezTo>
                <a:cubicBezTo>
                  <a:pt x="103" y="35"/>
                  <a:pt x="105" y="34"/>
                  <a:pt x="105" y="33"/>
                </a:cubicBezTo>
                <a:cubicBezTo>
                  <a:pt x="107" y="34"/>
                  <a:pt x="104" y="34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35"/>
                  <a:pt x="105" y="35"/>
                  <a:pt x="105" y="35"/>
                </a:cubicBezTo>
                <a:cubicBezTo>
                  <a:pt x="106" y="35"/>
                  <a:pt x="106" y="35"/>
                  <a:pt x="106" y="35"/>
                </a:cubicBezTo>
                <a:cubicBezTo>
                  <a:pt x="106" y="35"/>
                  <a:pt x="106" y="35"/>
                  <a:pt x="106" y="35"/>
                </a:cubicBezTo>
                <a:cubicBezTo>
                  <a:pt x="106" y="35"/>
                  <a:pt x="106" y="35"/>
                  <a:pt x="106" y="35"/>
                </a:cubicBezTo>
                <a:cubicBezTo>
                  <a:pt x="106" y="35"/>
                  <a:pt x="106" y="35"/>
                  <a:pt x="106" y="35"/>
                </a:cubicBezTo>
                <a:cubicBezTo>
                  <a:pt x="106" y="34"/>
                  <a:pt x="106" y="34"/>
                  <a:pt x="106" y="34"/>
                </a:cubicBezTo>
                <a:cubicBezTo>
                  <a:pt x="106" y="34"/>
                  <a:pt x="106" y="33"/>
                  <a:pt x="107" y="33"/>
                </a:cubicBezTo>
                <a:cubicBezTo>
                  <a:pt x="107" y="33"/>
                  <a:pt x="107" y="33"/>
                  <a:pt x="107" y="33"/>
                </a:cubicBezTo>
                <a:cubicBezTo>
                  <a:pt x="107" y="34"/>
                  <a:pt x="107" y="34"/>
                  <a:pt x="107" y="34"/>
                </a:cubicBezTo>
                <a:cubicBezTo>
                  <a:pt x="107" y="34"/>
                  <a:pt x="107" y="34"/>
                  <a:pt x="107" y="34"/>
                </a:cubicBezTo>
                <a:cubicBezTo>
                  <a:pt x="107" y="34"/>
                  <a:pt x="107" y="34"/>
                  <a:pt x="107" y="34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07" y="35"/>
                  <a:pt x="107" y="35"/>
                  <a:pt x="107" y="35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08" y="35"/>
                  <a:pt x="108" y="35"/>
                  <a:pt x="109" y="34"/>
                </a:cubicBezTo>
                <a:cubicBezTo>
                  <a:pt x="109" y="35"/>
                  <a:pt x="109" y="35"/>
                  <a:pt x="109" y="35"/>
                </a:cubicBezTo>
                <a:cubicBezTo>
                  <a:pt x="109" y="35"/>
                  <a:pt x="108" y="36"/>
                  <a:pt x="108" y="36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108" y="37"/>
                  <a:pt x="108" y="37"/>
                  <a:pt x="108" y="37"/>
                </a:cubicBezTo>
                <a:cubicBezTo>
                  <a:pt x="108" y="36"/>
                  <a:pt x="109" y="37"/>
                  <a:pt x="109" y="36"/>
                </a:cubicBezTo>
                <a:cubicBezTo>
                  <a:pt x="109" y="35"/>
                  <a:pt x="111" y="36"/>
                  <a:pt x="111" y="34"/>
                </a:cubicBezTo>
                <a:cubicBezTo>
                  <a:pt x="114" y="31"/>
                  <a:pt x="118" y="30"/>
                  <a:pt x="121" y="27"/>
                </a:cubicBezTo>
                <a:cubicBezTo>
                  <a:pt x="121" y="27"/>
                  <a:pt x="121" y="27"/>
                  <a:pt x="121" y="27"/>
                </a:cubicBezTo>
                <a:cubicBezTo>
                  <a:pt x="127" y="23"/>
                  <a:pt x="135" y="21"/>
                  <a:pt x="143" y="23"/>
                </a:cubicBezTo>
                <a:cubicBezTo>
                  <a:pt x="143" y="22"/>
                  <a:pt x="143" y="22"/>
                  <a:pt x="143" y="22"/>
                </a:cubicBezTo>
                <a:cubicBezTo>
                  <a:pt x="143" y="22"/>
                  <a:pt x="143" y="22"/>
                  <a:pt x="144" y="22"/>
                </a:cubicBezTo>
                <a:cubicBezTo>
                  <a:pt x="143" y="22"/>
                  <a:pt x="143" y="21"/>
                  <a:pt x="142" y="21"/>
                </a:cubicBezTo>
                <a:cubicBezTo>
                  <a:pt x="143" y="21"/>
                  <a:pt x="145" y="21"/>
                  <a:pt x="146" y="21"/>
                </a:cubicBezTo>
                <a:cubicBezTo>
                  <a:pt x="145" y="21"/>
                  <a:pt x="145" y="21"/>
                  <a:pt x="145" y="21"/>
                </a:cubicBezTo>
                <a:cubicBezTo>
                  <a:pt x="144" y="21"/>
                  <a:pt x="143" y="21"/>
                  <a:pt x="143" y="20"/>
                </a:cubicBezTo>
                <a:cubicBezTo>
                  <a:pt x="143" y="20"/>
                  <a:pt x="143" y="20"/>
                  <a:pt x="143" y="20"/>
                </a:cubicBezTo>
                <a:cubicBezTo>
                  <a:pt x="143" y="20"/>
                  <a:pt x="143" y="20"/>
                  <a:pt x="143" y="19"/>
                </a:cubicBezTo>
                <a:cubicBezTo>
                  <a:pt x="143" y="20"/>
                  <a:pt x="143" y="20"/>
                  <a:pt x="143" y="20"/>
                </a:cubicBezTo>
                <a:cubicBezTo>
                  <a:pt x="142" y="20"/>
                  <a:pt x="141" y="20"/>
                  <a:pt x="141" y="20"/>
                </a:cubicBezTo>
                <a:cubicBezTo>
                  <a:pt x="140" y="20"/>
                  <a:pt x="140" y="18"/>
                  <a:pt x="140" y="19"/>
                </a:cubicBezTo>
                <a:cubicBezTo>
                  <a:pt x="140" y="19"/>
                  <a:pt x="140" y="19"/>
                  <a:pt x="140" y="19"/>
                </a:cubicBezTo>
                <a:cubicBezTo>
                  <a:pt x="140" y="18"/>
                  <a:pt x="140" y="18"/>
                  <a:pt x="140" y="18"/>
                </a:cubicBezTo>
                <a:cubicBezTo>
                  <a:pt x="139" y="17"/>
                  <a:pt x="139" y="18"/>
                  <a:pt x="138" y="18"/>
                </a:cubicBezTo>
                <a:cubicBezTo>
                  <a:pt x="138" y="18"/>
                  <a:pt x="138" y="18"/>
                  <a:pt x="138" y="18"/>
                </a:cubicBezTo>
                <a:cubicBezTo>
                  <a:pt x="138" y="18"/>
                  <a:pt x="138" y="18"/>
                  <a:pt x="138" y="18"/>
                </a:cubicBezTo>
                <a:cubicBezTo>
                  <a:pt x="138" y="17"/>
                  <a:pt x="138" y="17"/>
                  <a:pt x="138" y="16"/>
                </a:cubicBezTo>
                <a:cubicBezTo>
                  <a:pt x="139" y="17"/>
                  <a:pt x="139" y="16"/>
                  <a:pt x="140" y="17"/>
                </a:cubicBezTo>
                <a:cubicBezTo>
                  <a:pt x="140" y="16"/>
                  <a:pt x="141" y="17"/>
                  <a:pt x="141" y="16"/>
                </a:cubicBezTo>
                <a:cubicBezTo>
                  <a:pt x="140" y="16"/>
                  <a:pt x="139" y="16"/>
                  <a:pt x="138" y="16"/>
                </a:cubicBezTo>
                <a:cubicBezTo>
                  <a:pt x="138" y="16"/>
                  <a:pt x="137" y="16"/>
                  <a:pt x="137" y="16"/>
                </a:cubicBezTo>
                <a:cubicBezTo>
                  <a:pt x="137" y="16"/>
                  <a:pt x="136" y="16"/>
                  <a:pt x="136" y="16"/>
                </a:cubicBezTo>
                <a:cubicBezTo>
                  <a:pt x="136" y="16"/>
                  <a:pt x="136" y="16"/>
                  <a:pt x="136" y="16"/>
                </a:cubicBezTo>
                <a:cubicBezTo>
                  <a:pt x="136" y="16"/>
                  <a:pt x="136" y="16"/>
                  <a:pt x="136" y="16"/>
                </a:cubicBezTo>
                <a:cubicBezTo>
                  <a:pt x="136" y="16"/>
                  <a:pt x="136" y="15"/>
                  <a:pt x="136" y="15"/>
                </a:cubicBezTo>
                <a:cubicBezTo>
                  <a:pt x="136" y="15"/>
                  <a:pt x="136" y="15"/>
                  <a:pt x="136" y="15"/>
                </a:cubicBezTo>
                <a:cubicBezTo>
                  <a:pt x="135" y="15"/>
                  <a:pt x="135" y="15"/>
                  <a:pt x="135" y="15"/>
                </a:cubicBezTo>
                <a:cubicBezTo>
                  <a:pt x="136" y="16"/>
                  <a:pt x="134" y="16"/>
                  <a:pt x="136" y="17"/>
                </a:cubicBezTo>
                <a:cubicBezTo>
                  <a:pt x="135" y="17"/>
                  <a:pt x="135" y="17"/>
                  <a:pt x="134" y="17"/>
                </a:cubicBezTo>
                <a:cubicBezTo>
                  <a:pt x="134" y="17"/>
                  <a:pt x="134" y="16"/>
                  <a:pt x="135" y="16"/>
                </a:cubicBezTo>
                <a:cubicBezTo>
                  <a:pt x="135" y="16"/>
                  <a:pt x="135" y="16"/>
                  <a:pt x="135" y="16"/>
                </a:cubicBezTo>
                <a:cubicBezTo>
                  <a:pt x="134" y="16"/>
                  <a:pt x="133" y="15"/>
                  <a:pt x="132" y="15"/>
                </a:cubicBezTo>
                <a:cubicBezTo>
                  <a:pt x="133" y="14"/>
                  <a:pt x="133" y="15"/>
                  <a:pt x="133" y="14"/>
                </a:cubicBezTo>
                <a:cubicBezTo>
                  <a:pt x="133" y="14"/>
                  <a:pt x="133" y="14"/>
                  <a:pt x="133" y="14"/>
                </a:cubicBezTo>
                <a:cubicBezTo>
                  <a:pt x="132" y="14"/>
                  <a:pt x="131" y="13"/>
                  <a:pt x="130" y="14"/>
                </a:cubicBezTo>
                <a:cubicBezTo>
                  <a:pt x="130" y="14"/>
                  <a:pt x="130" y="14"/>
                  <a:pt x="130" y="14"/>
                </a:cubicBezTo>
                <a:cubicBezTo>
                  <a:pt x="130" y="14"/>
                  <a:pt x="129" y="13"/>
                  <a:pt x="129" y="14"/>
                </a:cubicBezTo>
                <a:cubicBezTo>
                  <a:pt x="128" y="13"/>
                  <a:pt x="128" y="15"/>
                  <a:pt x="126" y="14"/>
                </a:cubicBezTo>
                <a:cubicBezTo>
                  <a:pt x="125" y="15"/>
                  <a:pt x="124" y="14"/>
                  <a:pt x="122" y="15"/>
                </a:cubicBezTo>
                <a:cubicBezTo>
                  <a:pt x="123" y="15"/>
                  <a:pt x="123" y="15"/>
                  <a:pt x="123" y="15"/>
                </a:cubicBezTo>
                <a:cubicBezTo>
                  <a:pt x="122" y="16"/>
                  <a:pt x="122" y="16"/>
                  <a:pt x="122" y="16"/>
                </a:cubicBezTo>
                <a:cubicBezTo>
                  <a:pt x="122" y="15"/>
                  <a:pt x="121" y="16"/>
                  <a:pt x="121" y="15"/>
                </a:cubicBezTo>
                <a:cubicBezTo>
                  <a:pt x="121" y="15"/>
                  <a:pt x="121" y="15"/>
                  <a:pt x="121" y="15"/>
                </a:cubicBezTo>
                <a:cubicBezTo>
                  <a:pt x="121" y="15"/>
                  <a:pt x="121" y="15"/>
                  <a:pt x="121" y="15"/>
                </a:cubicBezTo>
                <a:cubicBezTo>
                  <a:pt x="121" y="15"/>
                  <a:pt x="121" y="15"/>
                  <a:pt x="121" y="16"/>
                </a:cubicBezTo>
                <a:cubicBezTo>
                  <a:pt x="121" y="16"/>
                  <a:pt x="121" y="16"/>
                  <a:pt x="121" y="16"/>
                </a:cubicBezTo>
                <a:cubicBezTo>
                  <a:pt x="120" y="16"/>
                  <a:pt x="120" y="16"/>
                  <a:pt x="120" y="15"/>
                </a:cubicBezTo>
                <a:cubicBezTo>
                  <a:pt x="118" y="16"/>
                  <a:pt x="117" y="16"/>
                  <a:pt x="116" y="17"/>
                </a:cubicBezTo>
                <a:cubicBezTo>
                  <a:pt x="113" y="18"/>
                  <a:pt x="110" y="20"/>
                  <a:pt x="108" y="22"/>
                </a:cubicBezTo>
                <a:cubicBezTo>
                  <a:pt x="106" y="23"/>
                  <a:pt x="106" y="24"/>
                  <a:pt x="105" y="24"/>
                </a:cubicBezTo>
                <a:cubicBezTo>
                  <a:pt x="105" y="25"/>
                  <a:pt x="105" y="25"/>
                  <a:pt x="105" y="25"/>
                </a:cubicBezTo>
                <a:cubicBezTo>
                  <a:pt x="104" y="26"/>
                  <a:pt x="102" y="27"/>
                  <a:pt x="101" y="28"/>
                </a:cubicBezTo>
                <a:cubicBezTo>
                  <a:pt x="101" y="29"/>
                  <a:pt x="100" y="30"/>
                  <a:pt x="100" y="31"/>
                </a:cubicBezTo>
                <a:cubicBezTo>
                  <a:pt x="100" y="30"/>
                  <a:pt x="100" y="30"/>
                  <a:pt x="100" y="30"/>
                </a:cubicBezTo>
                <a:cubicBezTo>
                  <a:pt x="100" y="30"/>
                  <a:pt x="101" y="31"/>
                  <a:pt x="101" y="31"/>
                </a:cubicBezTo>
                <a:cubicBezTo>
                  <a:pt x="101" y="31"/>
                  <a:pt x="101" y="31"/>
                  <a:pt x="101" y="31"/>
                </a:cubicBezTo>
                <a:cubicBezTo>
                  <a:pt x="101" y="30"/>
                  <a:pt x="101" y="30"/>
                  <a:pt x="101" y="30"/>
                </a:cubicBezTo>
                <a:cubicBezTo>
                  <a:pt x="101" y="30"/>
                  <a:pt x="101" y="30"/>
                  <a:pt x="101" y="30"/>
                </a:cubicBezTo>
                <a:cubicBezTo>
                  <a:pt x="101" y="30"/>
                  <a:pt x="101" y="30"/>
                  <a:pt x="101" y="30"/>
                </a:cubicBezTo>
                <a:cubicBezTo>
                  <a:pt x="101" y="30"/>
                  <a:pt x="101" y="29"/>
                  <a:pt x="101" y="29"/>
                </a:cubicBezTo>
                <a:cubicBezTo>
                  <a:pt x="101" y="29"/>
                  <a:pt x="102" y="29"/>
                  <a:pt x="102" y="30"/>
                </a:cubicBezTo>
                <a:cubicBezTo>
                  <a:pt x="102" y="30"/>
                  <a:pt x="102" y="30"/>
                  <a:pt x="101" y="30"/>
                </a:cubicBezTo>
                <a:cubicBezTo>
                  <a:pt x="102" y="31"/>
                  <a:pt x="101" y="31"/>
                  <a:pt x="101" y="32"/>
                </a:cubicBezTo>
                <a:cubicBezTo>
                  <a:pt x="101" y="32"/>
                  <a:pt x="101" y="32"/>
                  <a:pt x="101" y="32"/>
                </a:cubicBezTo>
                <a:cubicBezTo>
                  <a:pt x="102" y="32"/>
                  <a:pt x="102" y="31"/>
                  <a:pt x="102" y="30"/>
                </a:cubicBezTo>
                <a:cubicBezTo>
                  <a:pt x="103" y="30"/>
                  <a:pt x="104" y="29"/>
                  <a:pt x="105" y="29"/>
                </a:cubicBezTo>
                <a:cubicBezTo>
                  <a:pt x="104" y="30"/>
                  <a:pt x="104" y="30"/>
                  <a:pt x="104" y="30"/>
                </a:cubicBezTo>
                <a:cubicBezTo>
                  <a:pt x="104" y="30"/>
                  <a:pt x="104" y="30"/>
                  <a:pt x="104" y="30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100" y="33"/>
                  <a:pt x="101" y="33"/>
                  <a:pt x="101" y="32"/>
                </a:cubicBezTo>
                <a:cubicBezTo>
                  <a:pt x="100" y="34"/>
                  <a:pt x="100" y="34"/>
                  <a:pt x="100" y="34"/>
                </a:cubicBezTo>
                <a:cubicBezTo>
                  <a:pt x="99" y="33"/>
                  <a:pt x="100" y="33"/>
                  <a:pt x="100" y="32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00" y="32"/>
                  <a:pt x="101" y="31"/>
                  <a:pt x="100" y="31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99" y="32"/>
                  <a:pt x="100" y="31"/>
                  <a:pt x="100" y="31"/>
                </a:cubicBezTo>
                <a:cubicBezTo>
                  <a:pt x="99" y="31"/>
                  <a:pt x="99" y="31"/>
                  <a:pt x="99" y="31"/>
                </a:cubicBezTo>
                <a:cubicBezTo>
                  <a:pt x="97" y="34"/>
                  <a:pt x="93" y="36"/>
                  <a:pt x="91" y="38"/>
                </a:cubicBezTo>
                <a:cubicBezTo>
                  <a:pt x="90" y="37"/>
                  <a:pt x="91" y="35"/>
                  <a:pt x="90" y="34"/>
                </a:cubicBezTo>
                <a:cubicBezTo>
                  <a:pt x="88" y="32"/>
                  <a:pt x="86" y="30"/>
                  <a:pt x="85" y="28"/>
                </a:cubicBezTo>
                <a:cubicBezTo>
                  <a:pt x="84" y="27"/>
                  <a:pt x="82" y="27"/>
                  <a:pt x="83" y="26"/>
                </a:cubicBezTo>
                <a:cubicBezTo>
                  <a:pt x="86" y="25"/>
                  <a:pt x="88" y="26"/>
                  <a:pt x="90" y="26"/>
                </a:cubicBezTo>
                <a:cubicBezTo>
                  <a:pt x="90" y="25"/>
                  <a:pt x="91" y="25"/>
                  <a:pt x="91" y="25"/>
                </a:cubicBezTo>
                <a:cubicBezTo>
                  <a:pt x="92" y="25"/>
                  <a:pt x="92" y="26"/>
                  <a:pt x="92" y="26"/>
                </a:cubicBezTo>
                <a:cubicBezTo>
                  <a:pt x="92" y="26"/>
                  <a:pt x="93" y="26"/>
                  <a:pt x="93" y="26"/>
                </a:cubicBezTo>
                <a:cubicBezTo>
                  <a:pt x="94" y="27"/>
                  <a:pt x="94" y="26"/>
                  <a:pt x="95" y="26"/>
                </a:cubicBezTo>
                <a:cubicBezTo>
                  <a:pt x="95" y="26"/>
                  <a:pt x="96" y="26"/>
                  <a:pt x="95" y="26"/>
                </a:cubicBezTo>
                <a:cubicBezTo>
                  <a:pt x="96" y="27"/>
                  <a:pt x="96" y="27"/>
                  <a:pt x="96" y="26"/>
                </a:cubicBezTo>
                <a:cubicBezTo>
                  <a:pt x="97" y="26"/>
                  <a:pt x="97" y="27"/>
                  <a:pt x="98" y="27"/>
                </a:cubicBezTo>
                <a:cubicBezTo>
                  <a:pt x="99" y="26"/>
                  <a:pt x="97" y="26"/>
                  <a:pt x="96" y="25"/>
                </a:cubicBezTo>
                <a:cubicBezTo>
                  <a:pt x="96" y="24"/>
                  <a:pt x="96" y="24"/>
                  <a:pt x="96" y="24"/>
                </a:cubicBezTo>
                <a:cubicBezTo>
                  <a:pt x="96" y="24"/>
                  <a:pt x="96" y="24"/>
                  <a:pt x="96" y="24"/>
                </a:cubicBezTo>
                <a:cubicBezTo>
                  <a:pt x="95" y="23"/>
                  <a:pt x="94" y="23"/>
                  <a:pt x="95" y="23"/>
                </a:cubicBezTo>
                <a:cubicBezTo>
                  <a:pt x="94" y="23"/>
                  <a:pt x="93" y="22"/>
                  <a:pt x="93" y="22"/>
                </a:cubicBezTo>
                <a:cubicBezTo>
                  <a:pt x="90" y="21"/>
                  <a:pt x="88" y="22"/>
                  <a:pt x="86" y="21"/>
                </a:cubicBezTo>
                <a:cubicBezTo>
                  <a:pt x="86" y="21"/>
                  <a:pt x="85" y="21"/>
                  <a:pt x="85" y="21"/>
                </a:cubicBezTo>
                <a:cubicBezTo>
                  <a:pt x="85" y="21"/>
                  <a:pt x="85" y="20"/>
                  <a:pt x="85" y="21"/>
                </a:cubicBezTo>
                <a:cubicBezTo>
                  <a:pt x="86" y="20"/>
                  <a:pt x="84" y="20"/>
                  <a:pt x="85" y="21"/>
                </a:cubicBezTo>
                <a:cubicBezTo>
                  <a:pt x="84" y="20"/>
                  <a:pt x="84" y="20"/>
                  <a:pt x="84" y="20"/>
                </a:cubicBezTo>
                <a:cubicBezTo>
                  <a:pt x="82" y="20"/>
                  <a:pt x="80" y="19"/>
                  <a:pt x="79" y="20"/>
                </a:cubicBezTo>
                <a:cubicBezTo>
                  <a:pt x="77" y="21"/>
                  <a:pt x="75" y="21"/>
                  <a:pt x="73" y="21"/>
                </a:cubicBezTo>
                <a:cubicBezTo>
                  <a:pt x="74" y="21"/>
                  <a:pt x="74" y="21"/>
                  <a:pt x="74" y="21"/>
                </a:cubicBezTo>
                <a:cubicBezTo>
                  <a:pt x="72" y="22"/>
                  <a:pt x="71" y="22"/>
                  <a:pt x="69" y="22"/>
                </a:cubicBezTo>
                <a:cubicBezTo>
                  <a:pt x="69" y="23"/>
                  <a:pt x="69" y="23"/>
                  <a:pt x="69" y="23"/>
                </a:cubicBezTo>
                <a:cubicBezTo>
                  <a:pt x="69" y="22"/>
                  <a:pt x="69" y="24"/>
                  <a:pt x="68" y="23"/>
                </a:cubicBezTo>
                <a:cubicBezTo>
                  <a:pt x="66" y="22"/>
                  <a:pt x="68" y="21"/>
                  <a:pt x="69" y="20"/>
                </a:cubicBezTo>
                <a:cubicBezTo>
                  <a:pt x="72" y="17"/>
                  <a:pt x="77" y="12"/>
                  <a:pt x="83" y="13"/>
                </a:cubicBezTo>
                <a:cubicBezTo>
                  <a:pt x="83" y="13"/>
                  <a:pt x="83" y="13"/>
                  <a:pt x="83" y="13"/>
                </a:cubicBezTo>
                <a:cubicBezTo>
                  <a:pt x="84" y="13"/>
                  <a:pt x="88" y="13"/>
                  <a:pt x="90" y="12"/>
                </a:cubicBezTo>
                <a:cubicBezTo>
                  <a:pt x="90" y="13"/>
                  <a:pt x="92" y="12"/>
                  <a:pt x="91" y="13"/>
                </a:cubicBezTo>
                <a:cubicBezTo>
                  <a:pt x="95" y="13"/>
                  <a:pt x="95" y="13"/>
                  <a:pt x="95" y="13"/>
                </a:cubicBezTo>
                <a:cubicBezTo>
                  <a:pt x="92" y="13"/>
                  <a:pt x="92" y="13"/>
                  <a:pt x="92" y="13"/>
                </a:cubicBezTo>
                <a:cubicBezTo>
                  <a:pt x="93" y="12"/>
                  <a:pt x="96" y="13"/>
                  <a:pt x="96" y="12"/>
                </a:cubicBezTo>
                <a:cubicBezTo>
                  <a:pt x="96" y="12"/>
                  <a:pt x="96" y="13"/>
                  <a:pt x="97" y="13"/>
                </a:cubicBezTo>
                <a:cubicBezTo>
                  <a:pt x="97" y="13"/>
                  <a:pt x="98" y="13"/>
                  <a:pt x="98" y="13"/>
                </a:cubicBezTo>
                <a:cubicBezTo>
                  <a:pt x="99" y="13"/>
                  <a:pt x="99" y="13"/>
                  <a:pt x="99" y="13"/>
                </a:cubicBezTo>
                <a:cubicBezTo>
                  <a:pt x="99" y="12"/>
                  <a:pt x="100" y="13"/>
                  <a:pt x="100" y="13"/>
                </a:cubicBezTo>
                <a:cubicBezTo>
                  <a:pt x="100" y="12"/>
                  <a:pt x="100" y="12"/>
                  <a:pt x="100" y="12"/>
                </a:cubicBezTo>
                <a:cubicBezTo>
                  <a:pt x="101" y="12"/>
                  <a:pt x="102" y="13"/>
                  <a:pt x="104" y="13"/>
                </a:cubicBezTo>
                <a:cubicBezTo>
                  <a:pt x="101" y="12"/>
                  <a:pt x="99" y="11"/>
                  <a:pt x="97" y="11"/>
                </a:cubicBezTo>
                <a:cubicBezTo>
                  <a:pt x="97" y="11"/>
                  <a:pt x="97" y="11"/>
                  <a:pt x="96" y="10"/>
                </a:cubicBezTo>
                <a:cubicBezTo>
                  <a:pt x="97" y="10"/>
                  <a:pt x="97" y="10"/>
                  <a:pt x="97" y="10"/>
                </a:cubicBezTo>
                <a:cubicBezTo>
                  <a:pt x="95" y="10"/>
                  <a:pt x="95" y="10"/>
                  <a:pt x="95" y="10"/>
                </a:cubicBezTo>
                <a:cubicBezTo>
                  <a:pt x="94" y="9"/>
                  <a:pt x="93" y="10"/>
                  <a:pt x="93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8"/>
                  <a:pt x="84" y="8"/>
                  <a:pt x="82" y="8"/>
                </a:cubicBezTo>
                <a:cubicBezTo>
                  <a:pt x="81" y="7"/>
                  <a:pt x="80" y="8"/>
                  <a:pt x="80" y="7"/>
                </a:cubicBezTo>
                <a:cubicBezTo>
                  <a:pt x="80" y="7"/>
                  <a:pt x="79" y="6"/>
                  <a:pt x="79" y="7"/>
                </a:cubicBezTo>
                <a:cubicBezTo>
                  <a:pt x="78" y="7"/>
                  <a:pt x="77" y="7"/>
                  <a:pt x="77" y="7"/>
                </a:cubicBezTo>
                <a:cubicBezTo>
                  <a:pt x="77" y="7"/>
                  <a:pt x="77" y="7"/>
                  <a:pt x="77" y="7"/>
                </a:cubicBezTo>
                <a:cubicBezTo>
                  <a:pt x="77" y="7"/>
                  <a:pt x="77" y="8"/>
                  <a:pt x="77" y="8"/>
                </a:cubicBezTo>
                <a:cubicBezTo>
                  <a:pt x="76" y="8"/>
                  <a:pt x="76" y="7"/>
                  <a:pt x="76" y="7"/>
                </a:cubicBezTo>
                <a:cubicBezTo>
                  <a:pt x="76" y="7"/>
                  <a:pt x="76" y="7"/>
                  <a:pt x="76" y="7"/>
                </a:cubicBezTo>
                <a:cubicBezTo>
                  <a:pt x="76" y="7"/>
                  <a:pt x="75" y="8"/>
                  <a:pt x="75" y="7"/>
                </a:cubicBezTo>
                <a:cubicBezTo>
                  <a:pt x="74" y="8"/>
                  <a:pt x="73" y="7"/>
                  <a:pt x="73" y="8"/>
                </a:cubicBezTo>
                <a:cubicBezTo>
                  <a:pt x="71" y="7"/>
                  <a:pt x="70" y="9"/>
                  <a:pt x="69" y="8"/>
                </a:cubicBezTo>
                <a:cubicBezTo>
                  <a:pt x="68" y="9"/>
                  <a:pt x="66" y="10"/>
                  <a:pt x="66" y="10"/>
                </a:cubicBezTo>
                <a:cubicBezTo>
                  <a:pt x="64" y="10"/>
                  <a:pt x="63" y="12"/>
                  <a:pt x="61" y="12"/>
                </a:cubicBezTo>
                <a:cubicBezTo>
                  <a:pt x="61" y="12"/>
                  <a:pt x="63" y="11"/>
                  <a:pt x="63" y="10"/>
                </a:cubicBezTo>
                <a:cubicBezTo>
                  <a:pt x="62" y="11"/>
                  <a:pt x="62" y="12"/>
                  <a:pt x="61" y="12"/>
                </a:cubicBezTo>
                <a:cubicBezTo>
                  <a:pt x="60" y="12"/>
                  <a:pt x="60" y="11"/>
                  <a:pt x="60" y="11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13"/>
                  <a:pt x="60" y="13"/>
                  <a:pt x="59" y="13"/>
                </a:cubicBezTo>
                <a:cubicBezTo>
                  <a:pt x="59" y="12"/>
                  <a:pt x="59" y="11"/>
                  <a:pt x="59" y="10"/>
                </a:cubicBezTo>
                <a:cubicBezTo>
                  <a:pt x="58" y="9"/>
                  <a:pt x="58" y="6"/>
                  <a:pt x="56" y="5"/>
                </a:cubicBezTo>
                <a:cubicBezTo>
                  <a:pt x="55" y="1"/>
                  <a:pt x="52" y="2"/>
                  <a:pt x="49" y="1"/>
                </a:cubicBezTo>
                <a:cubicBezTo>
                  <a:pt x="50" y="0"/>
                  <a:pt x="50" y="0"/>
                  <a:pt x="50" y="0"/>
                </a:cubicBezTo>
                <a:cubicBezTo>
                  <a:pt x="48" y="0"/>
                  <a:pt x="46" y="0"/>
                  <a:pt x="44" y="0"/>
                </a:cubicBezTo>
                <a:cubicBezTo>
                  <a:pt x="39" y="1"/>
                  <a:pt x="35" y="1"/>
                  <a:pt x="32" y="4"/>
                </a:cubicBezTo>
                <a:cubicBezTo>
                  <a:pt x="28" y="6"/>
                  <a:pt x="28" y="10"/>
                  <a:pt x="28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5"/>
                  <a:pt x="26" y="15"/>
                  <a:pt x="25" y="15"/>
                </a:cubicBezTo>
                <a:cubicBezTo>
                  <a:pt x="23" y="16"/>
                  <a:pt x="20" y="16"/>
                  <a:pt x="18" y="18"/>
                </a:cubicBezTo>
                <a:cubicBezTo>
                  <a:pt x="16" y="18"/>
                  <a:pt x="16" y="21"/>
                  <a:pt x="14" y="20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21"/>
                  <a:pt x="15" y="22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23"/>
                  <a:pt x="15" y="22"/>
                  <a:pt x="15" y="22"/>
                </a:cubicBezTo>
                <a:cubicBezTo>
                  <a:pt x="14" y="22"/>
                  <a:pt x="14" y="24"/>
                  <a:pt x="14" y="25"/>
                </a:cubicBezTo>
                <a:cubicBezTo>
                  <a:pt x="13" y="25"/>
                  <a:pt x="13" y="24"/>
                  <a:pt x="13" y="25"/>
                </a:cubicBezTo>
                <a:cubicBezTo>
                  <a:pt x="13" y="25"/>
                  <a:pt x="12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6"/>
                  <a:pt x="13" y="27"/>
                  <a:pt x="12" y="27"/>
                </a:cubicBezTo>
                <a:cubicBezTo>
                  <a:pt x="13" y="27"/>
                  <a:pt x="12" y="27"/>
                  <a:pt x="12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13" y="29"/>
                  <a:pt x="13" y="29"/>
                  <a:pt x="13" y="29"/>
                </a:cubicBezTo>
                <a:cubicBezTo>
                  <a:pt x="12" y="29"/>
                  <a:pt x="12" y="29"/>
                  <a:pt x="12" y="28"/>
                </a:cubicBezTo>
                <a:cubicBezTo>
                  <a:pt x="12" y="31"/>
                  <a:pt x="12" y="31"/>
                  <a:pt x="12" y="31"/>
                </a:cubicBezTo>
                <a:cubicBezTo>
                  <a:pt x="14" y="33"/>
                  <a:pt x="14" y="36"/>
                  <a:pt x="17" y="38"/>
                </a:cubicBezTo>
                <a:cubicBezTo>
                  <a:pt x="15" y="38"/>
                  <a:pt x="13" y="39"/>
                  <a:pt x="11" y="40"/>
                </a:cubicBezTo>
                <a:cubicBezTo>
                  <a:pt x="11" y="41"/>
                  <a:pt x="11" y="41"/>
                  <a:pt x="11" y="41"/>
                </a:cubicBezTo>
                <a:cubicBezTo>
                  <a:pt x="4" y="43"/>
                  <a:pt x="6" y="51"/>
                  <a:pt x="3" y="56"/>
                </a:cubicBezTo>
                <a:cubicBezTo>
                  <a:pt x="3" y="55"/>
                  <a:pt x="3" y="55"/>
                  <a:pt x="3" y="55"/>
                </a:cubicBezTo>
                <a:cubicBezTo>
                  <a:pt x="3" y="55"/>
                  <a:pt x="3" y="55"/>
                  <a:pt x="2" y="55"/>
                </a:cubicBezTo>
                <a:cubicBezTo>
                  <a:pt x="2" y="57"/>
                  <a:pt x="2" y="59"/>
                  <a:pt x="2" y="60"/>
                </a:cubicBezTo>
                <a:cubicBezTo>
                  <a:pt x="2" y="62"/>
                  <a:pt x="2" y="63"/>
                  <a:pt x="2" y="65"/>
                </a:cubicBezTo>
                <a:cubicBezTo>
                  <a:pt x="2" y="65"/>
                  <a:pt x="2" y="64"/>
                  <a:pt x="2" y="64"/>
                </a:cubicBezTo>
                <a:cubicBezTo>
                  <a:pt x="2" y="64"/>
                  <a:pt x="2" y="64"/>
                  <a:pt x="2" y="64"/>
                </a:cubicBezTo>
                <a:cubicBezTo>
                  <a:pt x="2" y="66"/>
                  <a:pt x="2" y="66"/>
                  <a:pt x="2" y="66"/>
                </a:cubicBezTo>
                <a:cubicBezTo>
                  <a:pt x="1" y="65"/>
                  <a:pt x="1" y="63"/>
                  <a:pt x="1" y="61"/>
                </a:cubicBezTo>
                <a:cubicBezTo>
                  <a:pt x="1" y="61"/>
                  <a:pt x="1" y="61"/>
                  <a:pt x="1" y="61"/>
                </a:cubicBezTo>
                <a:cubicBezTo>
                  <a:pt x="1" y="53"/>
                  <a:pt x="2" y="45"/>
                  <a:pt x="9" y="39"/>
                </a:cubicBezTo>
                <a:cubicBezTo>
                  <a:pt x="10" y="39"/>
                  <a:pt x="12" y="38"/>
                  <a:pt x="12" y="37"/>
                </a:cubicBezTo>
                <a:cubicBezTo>
                  <a:pt x="7" y="38"/>
                  <a:pt x="5" y="42"/>
                  <a:pt x="3" y="45"/>
                </a:cubicBezTo>
                <a:cubicBezTo>
                  <a:pt x="2" y="48"/>
                  <a:pt x="1" y="51"/>
                  <a:pt x="1" y="53"/>
                </a:cubicBezTo>
                <a:cubicBezTo>
                  <a:pt x="0" y="53"/>
                  <a:pt x="1" y="53"/>
                  <a:pt x="0" y="53"/>
                </a:cubicBezTo>
                <a:cubicBezTo>
                  <a:pt x="1" y="53"/>
                  <a:pt x="1" y="53"/>
                  <a:pt x="1" y="53"/>
                </a:cubicBezTo>
                <a:cubicBezTo>
                  <a:pt x="0" y="58"/>
                  <a:pt x="0" y="62"/>
                  <a:pt x="0" y="66"/>
                </a:cubicBezTo>
                <a:cubicBezTo>
                  <a:pt x="1" y="66"/>
                  <a:pt x="2" y="67"/>
                  <a:pt x="1" y="67"/>
                </a:cubicBezTo>
                <a:cubicBezTo>
                  <a:pt x="2" y="68"/>
                  <a:pt x="0" y="68"/>
                  <a:pt x="1" y="69"/>
                </a:cubicBezTo>
                <a:cubicBezTo>
                  <a:pt x="1" y="69"/>
                  <a:pt x="2" y="70"/>
                  <a:pt x="2" y="71"/>
                </a:cubicBezTo>
                <a:cubicBezTo>
                  <a:pt x="2" y="71"/>
                  <a:pt x="2" y="71"/>
                  <a:pt x="2" y="71"/>
                </a:cubicBezTo>
                <a:cubicBezTo>
                  <a:pt x="3" y="72"/>
                  <a:pt x="3" y="75"/>
                  <a:pt x="5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4" y="77"/>
                  <a:pt x="6" y="78"/>
                  <a:pt x="5" y="78"/>
                </a:cubicBezTo>
                <a:cubicBezTo>
                  <a:pt x="7" y="78"/>
                  <a:pt x="6" y="78"/>
                  <a:pt x="7" y="79"/>
                </a:cubicBezTo>
                <a:cubicBezTo>
                  <a:pt x="6" y="78"/>
                  <a:pt x="6" y="77"/>
                  <a:pt x="5" y="77"/>
                </a:cubicBezTo>
                <a:cubicBezTo>
                  <a:pt x="6" y="77"/>
                  <a:pt x="6" y="77"/>
                  <a:pt x="6" y="77"/>
                </a:cubicBezTo>
                <a:cubicBezTo>
                  <a:pt x="5" y="75"/>
                  <a:pt x="4" y="74"/>
                  <a:pt x="4" y="73"/>
                </a:cubicBezTo>
                <a:cubicBezTo>
                  <a:pt x="4" y="73"/>
                  <a:pt x="4" y="73"/>
                  <a:pt x="4" y="73"/>
                </a:cubicBezTo>
                <a:cubicBezTo>
                  <a:pt x="2" y="71"/>
                  <a:pt x="3" y="68"/>
                  <a:pt x="2" y="65"/>
                </a:cubicBezTo>
                <a:cubicBezTo>
                  <a:pt x="3" y="67"/>
                  <a:pt x="3" y="67"/>
                  <a:pt x="3" y="67"/>
                </a:cubicBezTo>
                <a:cubicBezTo>
                  <a:pt x="2" y="65"/>
                  <a:pt x="2" y="63"/>
                  <a:pt x="2" y="61"/>
                </a:cubicBezTo>
                <a:cubicBezTo>
                  <a:pt x="2" y="60"/>
                  <a:pt x="2" y="60"/>
                  <a:pt x="2" y="60"/>
                </a:cubicBezTo>
                <a:cubicBezTo>
                  <a:pt x="2" y="60"/>
                  <a:pt x="2" y="60"/>
                  <a:pt x="2" y="60"/>
                </a:cubicBezTo>
                <a:cubicBezTo>
                  <a:pt x="3" y="60"/>
                  <a:pt x="3" y="61"/>
                  <a:pt x="3" y="61"/>
                </a:cubicBezTo>
                <a:cubicBezTo>
                  <a:pt x="3" y="61"/>
                  <a:pt x="2" y="60"/>
                  <a:pt x="3" y="59"/>
                </a:cubicBezTo>
                <a:cubicBezTo>
                  <a:pt x="3" y="60"/>
                  <a:pt x="3" y="60"/>
                  <a:pt x="3" y="61"/>
                </a:cubicBezTo>
                <a:cubicBezTo>
                  <a:pt x="4" y="63"/>
                  <a:pt x="3" y="67"/>
                  <a:pt x="4" y="67"/>
                </a:cubicBezTo>
                <a:cubicBezTo>
                  <a:pt x="4" y="68"/>
                  <a:pt x="4" y="68"/>
                  <a:pt x="4" y="68"/>
                </a:cubicBezTo>
                <a:cubicBezTo>
                  <a:pt x="4" y="68"/>
                  <a:pt x="5" y="68"/>
                  <a:pt x="5" y="68"/>
                </a:cubicBezTo>
                <a:cubicBezTo>
                  <a:pt x="5" y="69"/>
                  <a:pt x="5" y="69"/>
                  <a:pt x="4" y="69"/>
                </a:cubicBezTo>
                <a:cubicBezTo>
                  <a:pt x="5" y="69"/>
                  <a:pt x="5" y="69"/>
                  <a:pt x="5" y="69"/>
                </a:cubicBezTo>
                <a:cubicBezTo>
                  <a:pt x="5" y="69"/>
                  <a:pt x="5" y="69"/>
                  <a:pt x="5" y="69"/>
                </a:cubicBezTo>
                <a:cubicBezTo>
                  <a:pt x="4" y="69"/>
                  <a:pt x="4" y="69"/>
                  <a:pt x="4" y="69"/>
                </a:cubicBezTo>
                <a:cubicBezTo>
                  <a:pt x="5" y="69"/>
                  <a:pt x="5" y="70"/>
                  <a:pt x="5" y="70"/>
                </a:cubicBezTo>
                <a:cubicBezTo>
                  <a:pt x="6" y="71"/>
                  <a:pt x="5" y="72"/>
                  <a:pt x="6" y="72"/>
                </a:cubicBezTo>
                <a:cubicBezTo>
                  <a:pt x="6" y="72"/>
                  <a:pt x="6" y="72"/>
                  <a:pt x="6" y="72"/>
                </a:cubicBezTo>
                <a:cubicBezTo>
                  <a:pt x="7" y="74"/>
                  <a:pt x="7" y="74"/>
                  <a:pt x="7" y="74"/>
                </a:cubicBezTo>
                <a:cubicBezTo>
                  <a:pt x="7" y="73"/>
                  <a:pt x="7" y="73"/>
                  <a:pt x="7" y="73"/>
                </a:cubicBezTo>
                <a:cubicBezTo>
                  <a:pt x="7" y="74"/>
                  <a:pt x="8" y="74"/>
                  <a:pt x="8" y="74"/>
                </a:cubicBezTo>
                <a:cubicBezTo>
                  <a:pt x="8" y="74"/>
                  <a:pt x="8" y="74"/>
                  <a:pt x="8" y="74"/>
                </a:cubicBezTo>
                <a:cubicBezTo>
                  <a:pt x="9" y="75"/>
                  <a:pt x="9" y="75"/>
                  <a:pt x="9" y="75"/>
                </a:cubicBezTo>
                <a:cubicBezTo>
                  <a:pt x="9" y="75"/>
                  <a:pt x="9" y="75"/>
                  <a:pt x="9" y="75"/>
                </a:cubicBezTo>
                <a:cubicBezTo>
                  <a:pt x="10" y="76"/>
                  <a:pt x="10" y="76"/>
                  <a:pt x="10" y="76"/>
                </a:cubicBezTo>
                <a:cubicBezTo>
                  <a:pt x="10" y="76"/>
                  <a:pt x="9" y="76"/>
                  <a:pt x="9" y="76"/>
                </a:cubicBezTo>
                <a:cubicBezTo>
                  <a:pt x="9" y="77"/>
                  <a:pt x="10" y="76"/>
                  <a:pt x="10" y="77"/>
                </a:cubicBezTo>
                <a:cubicBezTo>
                  <a:pt x="12" y="78"/>
                  <a:pt x="12" y="78"/>
                  <a:pt x="12" y="78"/>
                </a:cubicBezTo>
                <a:cubicBezTo>
                  <a:pt x="12" y="78"/>
                  <a:pt x="12" y="78"/>
                  <a:pt x="12" y="78"/>
                </a:cubicBezTo>
                <a:cubicBezTo>
                  <a:pt x="12" y="78"/>
                  <a:pt x="12" y="78"/>
                  <a:pt x="12" y="78"/>
                </a:cubicBezTo>
                <a:cubicBezTo>
                  <a:pt x="12" y="78"/>
                  <a:pt x="12" y="78"/>
                  <a:pt x="12" y="79"/>
                </a:cubicBezTo>
                <a:cubicBezTo>
                  <a:pt x="12" y="78"/>
                  <a:pt x="12" y="78"/>
                  <a:pt x="12" y="78"/>
                </a:cubicBezTo>
                <a:cubicBezTo>
                  <a:pt x="13" y="79"/>
                  <a:pt x="13" y="79"/>
                  <a:pt x="13" y="79"/>
                </a:cubicBezTo>
                <a:cubicBezTo>
                  <a:pt x="13" y="79"/>
                  <a:pt x="13" y="79"/>
                  <a:pt x="13" y="79"/>
                </a:cubicBezTo>
                <a:cubicBezTo>
                  <a:pt x="12" y="78"/>
                  <a:pt x="11" y="78"/>
                  <a:pt x="11" y="77"/>
                </a:cubicBezTo>
                <a:cubicBezTo>
                  <a:pt x="11" y="77"/>
                  <a:pt x="11" y="77"/>
                  <a:pt x="11" y="77"/>
                </a:cubicBezTo>
                <a:cubicBezTo>
                  <a:pt x="12" y="77"/>
                  <a:pt x="14" y="79"/>
                  <a:pt x="16" y="79"/>
                </a:cubicBezTo>
                <a:cubicBezTo>
                  <a:pt x="15" y="78"/>
                  <a:pt x="15" y="78"/>
                  <a:pt x="15" y="78"/>
                </a:cubicBezTo>
                <a:cubicBezTo>
                  <a:pt x="16" y="78"/>
                  <a:pt x="18" y="78"/>
                  <a:pt x="19" y="79"/>
                </a:cubicBezTo>
                <a:cubicBezTo>
                  <a:pt x="19" y="78"/>
                  <a:pt x="19" y="78"/>
                  <a:pt x="19" y="78"/>
                </a:cubicBezTo>
                <a:cubicBezTo>
                  <a:pt x="20" y="78"/>
                  <a:pt x="21" y="78"/>
                  <a:pt x="20" y="79"/>
                </a:cubicBezTo>
                <a:cubicBezTo>
                  <a:pt x="20" y="79"/>
                  <a:pt x="19" y="79"/>
                  <a:pt x="18" y="79"/>
                </a:cubicBezTo>
                <a:cubicBezTo>
                  <a:pt x="18" y="79"/>
                  <a:pt x="18" y="79"/>
                  <a:pt x="18" y="79"/>
                </a:cubicBezTo>
                <a:cubicBezTo>
                  <a:pt x="18" y="79"/>
                  <a:pt x="17" y="79"/>
                  <a:pt x="17" y="79"/>
                </a:cubicBezTo>
                <a:cubicBezTo>
                  <a:pt x="17" y="80"/>
                  <a:pt x="17" y="80"/>
                  <a:pt x="17" y="80"/>
                </a:cubicBezTo>
                <a:cubicBezTo>
                  <a:pt x="19" y="79"/>
                  <a:pt x="19" y="79"/>
                  <a:pt x="21" y="80"/>
                </a:cubicBezTo>
                <a:cubicBezTo>
                  <a:pt x="21" y="80"/>
                  <a:pt x="21" y="80"/>
                  <a:pt x="21" y="80"/>
                </a:cubicBezTo>
                <a:cubicBezTo>
                  <a:pt x="21" y="80"/>
                  <a:pt x="21" y="80"/>
                  <a:pt x="20" y="80"/>
                </a:cubicBezTo>
                <a:cubicBezTo>
                  <a:pt x="22" y="80"/>
                  <a:pt x="22" y="82"/>
                  <a:pt x="23" y="83"/>
                </a:cubicBezTo>
                <a:cubicBezTo>
                  <a:pt x="28" y="88"/>
                  <a:pt x="34" y="91"/>
                  <a:pt x="41" y="91"/>
                </a:cubicBezTo>
                <a:cubicBezTo>
                  <a:pt x="41" y="90"/>
                  <a:pt x="42" y="90"/>
                  <a:pt x="42" y="90"/>
                </a:cubicBezTo>
                <a:cubicBezTo>
                  <a:pt x="41" y="91"/>
                  <a:pt x="41" y="91"/>
                  <a:pt x="41" y="91"/>
                </a:cubicBezTo>
                <a:cubicBezTo>
                  <a:pt x="42" y="92"/>
                  <a:pt x="42" y="90"/>
                  <a:pt x="43" y="90"/>
                </a:cubicBezTo>
                <a:cubicBezTo>
                  <a:pt x="43" y="90"/>
                  <a:pt x="44" y="90"/>
                  <a:pt x="44" y="90"/>
                </a:cubicBezTo>
                <a:cubicBezTo>
                  <a:pt x="44" y="91"/>
                  <a:pt x="43" y="90"/>
                  <a:pt x="43" y="91"/>
                </a:cubicBezTo>
                <a:cubicBezTo>
                  <a:pt x="44" y="91"/>
                  <a:pt x="44" y="91"/>
                  <a:pt x="44" y="91"/>
                </a:cubicBezTo>
                <a:cubicBezTo>
                  <a:pt x="44" y="91"/>
                  <a:pt x="44" y="91"/>
                  <a:pt x="44" y="91"/>
                </a:cubicBezTo>
                <a:cubicBezTo>
                  <a:pt x="45" y="90"/>
                  <a:pt x="47" y="90"/>
                  <a:pt x="48" y="90"/>
                </a:cubicBezTo>
                <a:cubicBezTo>
                  <a:pt x="48" y="89"/>
                  <a:pt x="49" y="89"/>
                  <a:pt x="49" y="88"/>
                </a:cubicBezTo>
                <a:cubicBezTo>
                  <a:pt x="50" y="88"/>
                  <a:pt x="50" y="88"/>
                  <a:pt x="50" y="88"/>
                </a:cubicBezTo>
                <a:cubicBezTo>
                  <a:pt x="51" y="87"/>
                  <a:pt x="51" y="90"/>
                  <a:pt x="51" y="88"/>
                </a:cubicBezTo>
                <a:cubicBezTo>
                  <a:pt x="51" y="88"/>
                  <a:pt x="51" y="88"/>
                  <a:pt x="51" y="88"/>
                </a:cubicBezTo>
                <a:cubicBezTo>
                  <a:pt x="52" y="88"/>
                  <a:pt x="52" y="88"/>
                  <a:pt x="52" y="88"/>
                </a:cubicBezTo>
                <a:cubicBezTo>
                  <a:pt x="52" y="88"/>
                  <a:pt x="52" y="88"/>
                  <a:pt x="52" y="89"/>
                </a:cubicBezTo>
                <a:cubicBezTo>
                  <a:pt x="51" y="88"/>
                  <a:pt x="51" y="88"/>
                  <a:pt x="51" y="88"/>
                </a:cubicBezTo>
                <a:cubicBezTo>
                  <a:pt x="52" y="89"/>
                  <a:pt x="52" y="89"/>
                  <a:pt x="52" y="89"/>
                </a:cubicBezTo>
                <a:cubicBezTo>
                  <a:pt x="54" y="87"/>
                  <a:pt x="54" y="87"/>
                  <a:pt x="54" y="87"/>
                </a:cubicBezTo>
                <a:cubicBezTo>
                  <a:pt x="54" y="88"/>
                  <a:pt x="54" y="88"/>
                  <a:pt x="54" y="88"/>
                </a:cubicBezTo>
                <a:cubicBezTo>
                  <a:pt x="54" y="87"/>
                  <a:pt x="55" y="87"/>
                  <a:pt x="55" y="87"/>
                </a:cubicBezTo>
                <a:cubicBezTo>
                  <a:pt x="55" y="86"/>
                  <a:pt x="55" y="86"/>
                  <a:pt x="55" y="86"/>
                </a:cubicBezTo>
                <a:cubicBezTo>
                  <a:pt x="56" y="86"/>
                  <a:pt x="55" y="85"/>
                  <a:pt x="56" y="85"/>
                </a:cubicBezTo>
                <a:cubicBezTo>
                  <a:pt x="56" y="86"/>
                  <a:pt x="56" y="86"/>
                  <a:pt x="56" y="86"/>
                </a:cubicBezTo>
                <a:cubicBezTo>
                  <a:pt x="56" y="85"/>
                  <a:pt x="57" y="86"/>
                  <a:pt x="57" y="86"/>
                </a:cubicBezTo>
                <a:cubicBezTo>
                  <a:pt x="57" y="85"/>
                  <a:pt x="57" y="85"/>
                  <a:pt x="57" y="85"/>
                </a:cubicBezTo>
                <a:cubicBezTo>
                  <a:pt x="57" y="85"/>
                  <a:pt x="57" y="85"/>
                  <a:pt x="57" y="85"/>
                </a:cubicBezTo>
                <a:cubicBezTo>
                  <a:pt x="57" y="85"/>
                  <a:pt x="58" y="84"/>
                  <a:pt x="58" y="84"/>
                </a:cubicBezTo>
                <a:cubicBezTo>
                  <a:pt x="58" y="83"/>
                  <a:pt x="58" y="83"/>
                  <a:pt x="59" y="82"/>
                </a:cubicBezTo>
                <a:cubicBezTo>
                  <a:pt x="59" y="83"/>
                  <a:pt x="59" y="83"/>
                  <a:pt x="59" y="83"/>
                </a:cubicBezTo>
                <a:cubicBezTo>
                  <a:pt x="59" y="82"/>
                  <a:pt x="60" y="82"/>
                  <a:pt x="60" y="81"/>
                </a:cubicBezTo>
                <a:cubicBezTo>
                  <a:pt x="60" y="81"/>
                  <a:pt x="59" y="82"/>
                  <a:pt x="59" y="81"/>
                </a:cubicBezTo>
                <a:cubicBezTo>
                  <a:pt x="59" y="82"/>
                  <a:pt x="59" y="82"/>
                  <a:pt x="59" y="82"/>
                </a:cubicBezTo>
                <a:cubicBezTo>
                  <a:pt x="59" y="82"/>
                  <a:pt x="59" y="82"/>
                  <a:pt x="58" y="83"/>
                </a:cubicBezTo>
                <a:cubicBezTo>
                  <a:pt x="57" y="82"/>
                  <a:pt x="58" y="81"/>
                  <a:pt x="58" y="81"/>
                </a:cubicBezTo>
                <a:cubicBezTo>
                  <a:pt x="58" y="81"/>
                  <a:pt x="58" y="83"/>
                  <a:pt x="57" y="82"/>
                </a:cubicBezTo>
                <a:cubicBezTo>
                  <a:pt x="57" y="81"/>
                  <a:pt x="58" y="80"/>
                  <a:pt x="59" y="79"/>
                </a:cubicBezTo>
                <a:cubicBezTo>
                  <a:pt x="59" y="79"/>
                  <a:pt x="59" y="79"/>
                  <a:pt x="59" y="79"/>
                </a:cubicBezTo>
                <a:cubicBezTo>
                  <a:pt x="59" y="79"/>
                  <a:pt x="60" y="79"/>
                  <a:pt x="60" y="79"/>
                </a:cubicBezTo>
                <a:cubicBezTo>
                  <a:pt x="59" y="80"/>
                  <a:pt x="59" y="80"/>
                  <a:pt x="59" y="80"/>
                </a:cubicBezTo>
                <a:cubicBezTo>
                  <a:pt x="59" y="80"/>
                  <a:pt x="59" y="80"/>
                  <a:pt x="59" y="80"/>
                </a:cubicBezTo>
                <a:cubicBezTo>
                  <a:pt x="59" y="80"/>
                  <a:pt x="59" y="80"/>
                  <a:pt x="59" y="80"/>
                </a:cubicBezTo>
                <a:cubicBezTo>
                  <a:pt x="59" y="80"/>
                  <a:pt x="60" y="80"/>
                  <a:pt x="60" y="80"/>
                </a:cubicBezTo>
                <a:cubicBezTo>
                  <a:pt x="65" y="81"/>
                  <a:pt x="70" y="81"/>
                  <a:pt x="76" y="82"/>
                </a:cubicBezTo>
                <a:cubicBezTo>
                  <a:pt x="79" y="81"/>
                  <a:pt x="84" y="81"/>
                  <a:pt x="86" y="80"/>
                </a:cubicBezTo>
                <a:cubicBezTo>
                  <a:pt x="86" y="80"/>
                  <a:pt x="86" y="80"/>
                  <a:pt x="86" y="80"/>
                </a:cubicBezTo>
                <a:cubicBezTo>
                  <a:pt x="87" y="79"/>
                  <a:pt x="87" y="79"/>
                  <a:pt x="87" y="79"/>
                </a:cubicBezTo>
                <a:cubicBezTo>
                  <a:pt x="86" y="78"/>
                  <a:pt x="86" y="78"/>
                  <a:pt x="86" y="78"/>
                </a:cubicBezTo>
                <a:cubicBezTo>
                  <a:pt x="86" y="78"/>
                  <a:pt x="87" y="78"/>
                  <a:pt x="87" y="78"/>
                </a:cubicBezTo>
                <a:cubicBezTo>
                  <a:pt x="87" y="79"/>
                  <a:pt x="88" y="79"/>
                  <a:pt x="88" y="79"/>
                </a:cubicBezTo>
                <a:cubicBezTo>
                  <a:pt x="88" y="79"/>
                  <a:pt x="88" y="79"/>
                  <a:pt x="88" y="79"/>
                </a:cubicBezTo>
                <a:cubicBezTo>
                  <a:pt x="87" y="79"/>
                  <a:pt x="88" y="78"/>
                  <a:pt x="87" y="78"/>
                </a:cubicBezTo>
                <a:cubicBezTo>
                  <a:pt x="88" y="78"/>
                  <a:pt x="88" y="77"/>
                  <a:pt x="89" y="78"/>
                </a:cubicBezTo>
                <a:cubicBezTo>
                  <a:pt x="89" y="78"/>
                  <a:pt x="89" y="78"/>
                  <a:pt x="89" y="78"/>
                </a:cubicBezTo>
                <a:cubicBezTo>
                  <a:pt x="89" y="78"/>
                  <a:pt x="89" y="78"/>
                  <a:pt x="89" y="78"/>
                </a:cubicBezTo>
                <a:cubicBezTo>
                  <a:pt x="89" y="78"/>
                  <a:pt x="89" y="78"/>
                  <a:pt x="89" y="78"/>
                </a:cubicBezTo>
                <a:cubicBezTo>
                  <a:pt x="90" y="79"/>
                  <a:pt x="90" y="79"/>
                  <a:pt x="90" y="79"/>
                </a:cubicBezTo>
                <a:cubicBezTo>
                  <a:pt x="91" y="78"/>
                  <a:pt x="91" y="78"/>
                  <a:pt x="91" y="78"/>
                </a:cubicBezTo>
                <a:cubicBezTo>
                  <a:pt x="91" y="78"/>
                  <a:pt x="91" y="78"/>
                  <a:pt x="91" y="78"/>
                </a:cubicBezTo>
                <a:cubicBezTo>
                  <a:pt x="91" y="78"/>
                  <a:pt x="91" y="78"/>
                  <a:pt x="92" y="78"/>
                </a:cubicBezTo>
                <a:cubicBezTo>
                  <a:pt x="94" y="78"/>
                  <a:pt x="96" y="76"/>
                  <a:pt x="97" y="75"/>
                </a:cubicBezTo>
                <a:cubicBezTo>
                  <a:pt x="97" y="75"/>
                  <a:pt x="97" y="75"/>
                  <a:pt x="97" y="75"/>
                </a:cubicBezTo>
                <a:cubicBezTo>
                  <a:pt x="98" y="74"/>
                  <a:pt x="98" y="74"/>
                  <a:pt x="99" y="74"/>
                </a:cubicBezTo>
                <a:cubicBezTo>
                  <a:pt x="99" y="73"/>
                  <a:pt x="99" y="73"/>
                  <a:pt x="99" y="73"/>
                </a:cubicBezTo>
                <a:cubicBezTo>
                  <a:pt x="99" y="73"/>
                  <a:pt x="100" y="73"/>
                  <a:pt x="100" y="72"/>
                </a:cubicBezTo>
                <a:cubicBezTo>
                  <a:pt x="100" y="72"/>
                  <a:pt x="100" y="73"/>
                  <a:pt x="100" y="73"/>
                </a:cubicBezTo>
                <a:close/>
                <a:moveTo>
                  <a:pt x="91" y="68"/>
                </a:moveTo>
                <a:cubicBezTo>
                  <a:pt x="91" y="69"/>
                  <a:pt x="91" y="69"/>
                  <a:pt x="91" y="69"/>
                </a:cubicBezTo>
                <a:cubicBezTo>
                  <a:pt x="91" y="68"/>
                  <a:pt x="91" y="68"/>
                  <a:pt x="91" y="68"/>
                </a:cubicBezTo>
                <a:cubicBezTo>
                  <a:pt x="90" y="70"/>
                  <a:pt x="90" y="70"/>
                  <a:pt x="90" y="70"/>
                </a:cubicBezTo>
                <a:cubicBezTo>
                  <a:pt x="90" y="69"/>
                  <a:pt x="90" y="69"/>
                  <a:pt x="91" y="68"/>
                </a:cubicBezTo>
                <a:close/>
                <a:moveTo>
                  <a:pt x="138" y="16"/>
                </a:moveTo>
                <a:cubicBezTo>
                  <a:pt x="138" y="16"/>
                  <a:pt x="138" y="16"/>
                  <a:pt x="138" y="16"/>
                </a:cubicBezTo>
                <a:cubicBezTo>
                  <a:pt x="137" y="16"/>
                  <a:pt x="137" y="16"/>
                  <a:pt x="137" y="16"/>
                </a:cubicBezTo>
                <a:lnTo>
                  <a:pt x="138" y="16"/>
                </a:lnTo>
                <a:close/>
                <a:moveTo>
                  <a:pt x="139" y="18"/>
                </a:moveTo>
                <a:cubicBezTo>
                  <a:pt x="139" y="19"/>
                  <a:pt x="139" y="19"/>
                  <a:pt x="139" y="19"/>
                </a:cubicBezTo>
                <a:cubicBezTo>
                  <a:pt x="139" y="19"/>
                  <a:pt x="139" y="19"/>
                  <a:pt x="139" y="19"/>
                </a:cubicBezTo>
                <a:cubicBezTo>
                  <a:pt x="139" y="19"/>
                  <a:pt x="139" y="19"/>
                  <a:pt x="140" y="19"/>
                </a:cubicBezTo>
                <a:cubicBezTo>
                  <a:pt x="140" y="19"/>
                  <a:pt x="140" y="19"/>
                  <a:pt x="140" y="19"/>
                </a:cubicBezTo>
                <a:cubicBezTo>
                  <a:pt x="140" y="19"/>
                  <a:pt x="140" y="19"/>
                  <a:pt x="140" y="19"/>
                </a:cubicBezTo>
                <a:cubicBezTo>
                  <a:pt x="140" y="19"/>
                  <a:pt x="140" y="19"/>
                  <a:pt x="140" y="19"/>
                </a:cubicBezTo>
                <a:cubicBezTo>
                  <a:pt x="139" y="19"/>
                  <a:pt x="139" y="19"/>
                  <a:pt x="139" y="19"/>
                </a:cubicBezTo>
                <a:cubicBezTo>
                  <a:pt x="139" y="19"/>
                  <a:pt x="139" y="19"/>
                  <a:pt x="139" y="19"/>
                </a:cubicBezTo>
                <a:cubicBezTo>
                  <a:pt x="139" y="19"/>
                  <a:pt x="138" y="19"/>
                  <a:pt x="137" y="18"/>
                </a:cubicBezTo>
                <a:lnTo>
                  <a:pt x="139" y="18"/>
                </a:lnTo>
                <a:close/>
                <a:moveTo>
                  <a:pt x="110" y="34"/>
                </a:moveTo>
                <a:cubicBezTo>
                  <a:pt x="110" y="34"/>
                  <a:pt x="110" y="34"/>
                  <a:pt x="110" y="34"/>
                </a:cubicBezTo>
                <a:cubicBezTo>
                  <a:pt x="110" y="35"/>
                  <a:pt x="110" y="35"/>
                  <a:pt x="110" y="34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0" y="34"/>
                  <a:pt x="110" y="34"/>
                  <a:pt x="110" y="34"/>
                </a:cubicBezTo>
                <a:close/>
                <a:moveTo>
                  <a:pt x="128" y="18"/>
                </a:moveTo>
                <a:cubicBezTo>
                  <a:pt x="128" y="18"/>
                  <a:pt x="128" y="18"/>
                  <a:pt x="128" y="18"/>
                </a:cubicBezTo>
                <a:cubicBezTo>
                  <a:pt x="126" y="18"/>
                  <a:pt x="126" y="19"/>
                  <a:pt x="124" y="18"/>
                </a:cubicBezTo>
                <a:cubicBezTo>
                  <a:pt x="126" y="18"/>
                  <a:pt x="126" y="17"/>
                  <a:pt x="128" y="18"/>
                </a:cubicBezTo>
                <a:cubicBezTo>
                  <a:pt x="128" y="18"/>
                  <a:pt x="128" y="18"/>
                  <a:pt x="128" y="18"/>
                </a:cubicBezTo>
                <a:close/>
                <a:moveTo>
                  <a:pt x="129" y="18"/>
                </a:moveTo>
                <a:cubicBezTo>
                  <a:pt x="129" y="17"/>
                  <a:pt x="129" y="17"/>
                  <a:pt x="129" y="17"/>
                </a:cubicBezTo>
                <a:cubicBezTo>
                  <a:pt x="130" y="17"/>
                  <a:pt x="130" y="17"/>
                  <a:pt x="130" y="17"/>
                </a:cubicBezTo>
                <a:lnTo>
                  <a:pt x="129" y="18"/>
                </a:lnTo>
                <a:close/>
                <a:moveTo>
                  <a:pt x="131" y="16"/>
                </a:moveTo>
                <a:cubicBezTo>
                  <a:pt x="131" y="16"/>
                  <a:pt x="132" y="16"/>
                  <a:pt x="132" y="16"/>
                </a:cubicBezTo>
                <a:cubicBezTo>
                  <a:pt x="132" y="16"/>
                  <a:pt x="132" y="17"/>
                  <a:pt x="131" y="16"/>
                </a:cubicBezTo>
                <a:close/>
                <a:moveTo>
                  <a:pt x="132" y="17"/>
                </a:moveTo>
                <a:cubicBezTo>
                  <a:pt x="132" y="16"/>
                  <a:pt x="132" y="16"/>
                  <a:pt x="132" y="16"/>
                </a:cubicBezTo>
                <a:cubicBezTo>
                  <a:pt x="132" y="16"/>
                  <a:pt x="132" y="16"/>
                  <a:pt x="132" y="16"/>
                </a:cubicBezTo>
                <a:cubicBezTo>
                  <a:pt x="132" y="16"/>
                  <a:pt x="132" y="16"/>
                  <a:pt x="132" y="16"/>
                </a:cubicBezTo>
                <a:cubicBezTo>
                  <a:pt x="132" y="16"/>
                  <a:pt x="132" y="16"/>
                  <a:pt x="132" y="17"/>
                </a:cubicBezTo>
                <a:close/>
                <a:moveTo>
                  <a:pt x="117" y="17"/>
                </a:moveTo>
                <a:cubicBezTo>
                  <a:pt x="118" y="18"/>
                  <a:pt x="120" y="16"/>
                  <a:pt x="121" y="16"/>
                </a:cubicBezTo>
                <a:cubicBezTo>
                  <a:pt x="123" y="15"/>
                  <a:pt x="125" y="14"/>
                  <a:pt x="126" y="15"/>
                </a:cubicBezTo>
                <a:cubicBezTo>
                  <a:pt x="127" y="15"/>
                  <a:pt x="127" y="15"/>
                  <a:pt x="127" y="15"/>
                </a:cubicBezTo>
                <a:cubicBezTo>
                  <a:pt x="127" y="15"/>
                  <a:pt x="127" y="15"/>
                  <a:pt x="127" y="15"/>
                </a:cubicBezTo>
                <a:cubicBezTo>
                  <a:pt x="127" y="15"/>
                  <a:pt x="127" y="15"/>
                  <a:pt x="127" y="15"/>
                </a:cubicBezTo>
                <a:cubicBezTo>
                  <a:pt x="127" y="15"/>
                  <a:pt x="128" y="15"/>
                  <a:pt x="128" y="15"/>
                </a:cubicBezTo>
                <a:cubicBezTo>
                  <a:pt x="128" y="15"/>
                  <a:pt x="128" y="15"/>
                  <a:pt x="128" y="15"/>
                </a:cubicBezTo>
                <a:cubicBezTo>
                  <a:pt x="128" y="15"/>
                  <a:pt x="128" y="15"/>
                  <a:pt x="128" y="15"/>
                </a:cubicBezTo>
                <a:cubicBezTo>
                  <a:pt x="129" y="15"/>
                  <a:pt x="129" y="15"/>
                  <a:pt x="130" y="15"/>
                </a:cubicBezTo>
                <a:cubicBezTo>
                  <a:pt x="130" y="15"/>
                  <a:pt x="131" y="14"/>
                  <a:pt x="131" y="15"/>
                </a:cubicBezTo>
                <a:cubicBezTo>
                  <a:pt x="132" y="15"/>
                  <a:pt x="132" y="15"/>
                  <a:pt x="132" y="15"/>
                </a:cubicBezTo>
                <a:cubicBezTo>
                  <a:pt x="132" y="15"/>
                  <a:pt x="132" y="15"/>
                  <a:pt x="132" y="15"/>
                </a:cubicBezTo>
                <a:cubicBezTo>
                  <a:pt x="133" y="15"/>
                  <a:pt x="133" y="15"/>
                  <a:pt x="133" y="15"/>
                </a:cubicBezTo>
                <a:cubicBezTo>
                  <a:pt x="132" y="15"/>
                  <a:pt x="131" y="14"/>
                  <a:pt x="130" y="15"/>
                </a:cubicBezTo>
                <a:cubicBezTo>
                  <a:pt x="129" y="15"/>
                  <a:pt x="129" y="15"/>
                  <a:pt x="129" y="15"/>
                </a:cubicBezTo>
                <a:cubicBezTo>
                  <a:pt x="129" y="15"/>
                  <a:pt x="128" y="15"/>
                  <a:pt x="128" y="15"/>
                </a:cubicBezTo>
                <a:cubicBezTo>
                  <a:pt x="128" y="15"/>
                  <a:pt x="128" y="15"/>
                  <a:pt x="128" y="15"/>
                </a:cubicBezTo>
                <a:cubicBezTo>
                  <a:pt x="128" y="15"/>
                  <a:pt x="128" y="15"/>
                  <a:pt x="128" y="15"/>
                </a:cubicBezTo>
                <a:cubicBezTo>
                  <a:pt x="128" y="15"/>
                  <a:pt x="127" y="15"/>
                  <a:pt x="127" y="15"/>
                </a:cubicBezTo>
                <a:cubicBezTo>
                  <a:pt x="127" y="15"/>
                  <a:pt x="127" y="15"/>
                  <a:pt x="127" y="15"/>
                </a:cubicBezTo>
                <a:cubicBezTo>
                  <a:pt x="127" y="15"/>
                  <a:pt x="127" y="15"/>
                  <a:pt x="127" y="15"/>
                </a:cubicBezTo>
                <a:cubicBezTo>
                  <a:pt x="126" y="16"/>
                  <a:pt x="124" y="15"/>
                  <a:pt x="123" y="16"/>
                </a:cubicBezTo>
                <a:cubicBezTo>
                  <a:pt x="121" y="16"/>
                  <a:pt x="119" y="17"/>
                  <a:pt x="116" y="18"/>
                </a:cubicBezTo>
                <a:lnTo>
                  <a:pt x="117" y="17"/>
                </a:lnTo>
                <a:close/>
                <a:moveTo>
                  <a:pt x="117" y="25"/>
                </a:moveTo>
                <a:cubicBezTo>
                  <a:pt x="115" y="27"/>
                  <a:pt x="115" y="27"/>
                  <a:pt x="115" y="27"/>
                </a:cubicBezTo>
                <a:cubicBezTo>
                  <a:pt x="114" y="27"/>
                  <a:pt x="114" y="27"/>
                  <a:pt x="114" y="27"/>
                </a:cubicBezTo>
                <a:lnTo>
                  <a:pt x="117" y="25"/>
                </a:lnTo>
                <a:close/>
                <a:moveTo>
                  <a:pt x="113" y="20"/>
                </a:moveTo>
                <a:cubicBezTo>
                  <a:pt x="113" y="19"/>
                  <a:pt x="112" y="19"/>
                  <a:pt x="113" y="19"/>
                </a:cubicBezTo>
                <a:cubicBezTo>
                  <a:pt x="114" y="20"/>
                  <a:pt x="115" y="18"/>
                  <a:pt x="116" y="18"/>
                </a:cubicBezTo>
                <a:cubicBezTo>
                  <a:pt x="115" y="18"/>
                  <a:pt x="113" y="19"/>
                  <a:pt x="113" y="20"/>
                </a:cubicBezTo>
                <a:cubicBezTo>
                  <a:pt x="112" y="20"/>
                  <a:pt x="112" y="20"/>
                  <a:pt x="112" y="20"/>
                </a:cubicBezTo>
                <a:cubicBezTo>
                  <a:pt x="112" y="20"/>
                  <a:pt x="113" y="20"/>
                  <a:pt x="113" y="20"/>
                </a:cubicBezTo>
                <a:close/>
                <a:moveTo>
                  <a:pt x="113" y="25"/>
                </a:moveTo>
                <a:cubicBezTo>
                  <a:pt x="113" y="26"/>
                  <a:pt x="113" y="26"/>
                  <a:pt x="113" y="26"/>
                </a:cubicBezTo>
                <a:cubicBezTo>
                  <a:pt x="113" y="25"/>
                  <a:pt x="113" y="25"/>
                  <a:pt x="113" y="25"/>
                </a:cubicBezTo>
                <a:close/>
                <a:moveTo>
                  <a:pt x="114" y="27"/>
                </a:moveTo>
                <a:cubicBezTo>
                  <a:pt x="114" y="27"/>
                  <a:pt x="114" y="27"/>
                  <a:pt x="114" y="27"/>
                </a:cubicBezTo>
                <a:cubicBezTo>
                  <a:pt x="113" y="28"/>
                  <a:pt x="113" y="28"/>
                  <a:pt x="113" y="28"/>
                </a:cubicBezTo>
                <a:lnTo>
                  <a:pt x="114" y="27"/>
                </a:lnTo>
                <a:close/>
                <a:moveTo>
                  <a:pt x="109" y="21"/>
                </a:moveTo>
                <a:cubicBezTo>
                  <a:pt x="109" y="22"/>
                  <a:pt x="109" y="22"/>
                  <a:pt x="110" y="22"/>
                </a:cubicBezTo>
                <a:cubicBezTo>
                  <a:pt x="110" y="20"/>
                  <a:pt x="111" y="21"/>
                  <a:pt x="112" y="20"/>
                </a:cubicBezTo>
                <a:cubicBezTo>
                  <a:pt x="111" y="21"/>
                  <a:pt x="110" y="22"/>
                  <a:pt x="108" y="22"/>
                </a:cubicBezTo>
                <a:cubicBezTo>
                  <a:pt x="109" y="22"/>
                  <a:pt x="109" y="22"/>
                  <a:pt x="109" y="21"/>
                </a:cubicBezTo>
                <a:close/>
                <a:moveTo>
                  <a:pt x="107" y="33"/>
                </a:moveTo>
                <a:cubicBezTo>
                  <a:pt x="108" y="33"/>
                  <a:pt x="108" y="33"/>
                  <a:pt x="108" y="33"/>
                </a:cubicBezTo>
                <a:cubicBezTo>
                  <a:pt x="109" y="32"/>
                  <a:pt x="108" y="32"/>
                  <a:pt x="108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9" y="32"/>
                  <a:pt x="109" y="32"/>
                  <a:pt x="109" y="31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8" y="32"/>
                  <a:pt x="109" y="32"/>
                  <a:pt x="109" y="33"/>
                </a:cubicBezTo>
                <a:cubicBezTo>
                  <a:pt x="109" y="33"/>
                  <a:pt x="109" y="32"/>
                  <a:pt x="109" y="32"/>
                </a:cubicBezTo>
                <a:cubicBezTo>
                  <a:pt x="110" y="32"/>
                  <a:pt x="110" y="32"/>
                  <a:pt x="110" y="32"/>
                </a:cubicBezTo>
                <a:cubicBezTo>
                  <a:pt x="108" y="33"/>
                  <a:pt x="108" y="33"/>
                  <a:pt x="108" y="33"/>
                </a:cubicBezTo>
                <a:cubicBezTo>
                  <a:pt x="109" y="33"/>
                  <a:pt x="108" y="33"/>
                  <a:pt x="108" y="33"/>
                </a:cubicBezTo>
                <a:cubicBezTo>
                  <a:pt x="108" y="33"/>
                  <a:pt x="108" y="33"/>
                  <a:pt x="108" y="34"/>
                </a:cubicBezTo>
                <a:lnTo>
                  <a:pt x="107" y="33"/>
                </a:lnTo>
                <a:close/>
                <a:moveTo>
                  <a:pt x="108" y="34"/>
                </a:moveTo>
                <a:cubicBezTo>
                  <a:pt x="108" y="34"/>
                  <a:pt x="108" y="34"/>
                  <a:pt x="108" y="34"/>
                </a:cubicBezTo>
                <a:cubicBezTo>
                  <a:pt x="108" y="34"/>
                  <a:pt x="108" y="34"/>
                  <a:pt x="108" y="34"/>
                </a:cubicBezTo>
                <a:cubicBezTo>
                  <a:pt x="108" y="34"/>
                  <a:pt x="108" y="34"/>
                  <a:pt x="108" y="34"/>
                </a:cubicBezTo>
                <a:close/>
                <a:moveTo>
                  <a:pt x="103" y="36"/>
                </a:moveTo>
                <a:cubicBezTo>
                  <a:pt x="103" y="36"/>
                  <a:pt x="103" y="36"/>
                  <a:pt x="103" y="36"/>
                </a:cubicBezTo>
                <a:cubicBezTo>
                  <a:pt x="103" y="36"/>
                  <a:pt x="103" y="36"/>
                  <a:pt x="103" y="36"/>
                </a:cubicBezTo>
                <a:cubicBezTo>
                  <a:pt x="103" y="36"/>
                  <a:pt x="103" y="36"/>
                  <a:pt x="104" y="36"/>
                </a:cubicBezTo>
                <a:cubicBezTo>
                  <a:pt x="104" y="36"/>
                  <a:pt x="103" y="36"/>
                  <a:pt x="103" y="36"/>
                </a:cubicBezTo>
                <a:close/>
                <a:moveTo>
                  <a:pt x="106" y="32"/>
                </a:moveTo>
                <a:cubicBezTo>
                  <a:pt x="106" y="31"/>
                  <a:pt x="106" y="31"/>
                  <a:pt x="106" y="31"/>
                </a:cubicBezTo>
                <a:cubicBezTo>
                  <a:pt x="106" y="31"/>
                  <a:pt x="106" y="31"/>
                  <a:pt x="106" y="31"/>
                </a:cubicBezTo>
                <a:cubicBezTo>
                  <a:pt x="106" y="31"/>
                  <a:pt x="106" y="31"/>
                  <a:pt x="106" y="31"/>
                </a:cubicBezTo>
                <a:cubicBezTo>
                  <a:pt x="106" y="31"/>
                  <a:pt x="106" y="31"/>
                  <a:pt x="106" y="31"/>
                </a:cubicBezTo>
                <a:cubicBezTo>
                  <a:pt x="106" y="31"/>
                  <a:pt x="106" y="31"/>
                  <a:pt x="106" y="31"/>
                </a:cubicBezTo>
                <a:cubicBezTo>
                  <a:pt x="107" y="31"/>
                  <a:pt x="106" y="31"/>
                  <a:pt x="106" y="32"/>
                </a:cubicBezTo>
                <a:close/>
                <a:moveTo>
                  <a:pt x="106" y="25"/>
                </a:moveTo>
                <a:cubicBezTo>
                  <a:pt x="106" y="25"/>
                  <a:pt x="106" y="25"/>
                  <a:pt x="106" y="25"/>
                </a:cubicBezTo>
                <a:cubicBezTo>
                  <a:pt x="106" y="25"/>
                  <a:pt x="106" y="25"/>
                  <a:pt x="106" y="25"/>
                </a:cubicBezTo>
                <a:close/>
                <a:moveTo>
                  <a:pt x="106" y="27"/>
                </a:moveTo>
                <a:cubicBezTo>
                  <a:pt x="105" y="29"/>
                  <a:pt x="105" y="29"/>
                  <a:pt x="105" y="29"/>
                </a:cubicBezTo>
                <a:cubicBezTo>
                  <a:pt x="105" y="29"/>
                  <a:pt x="105" y="28"/>
                  <a:pt x="106" y="27"/>
                </a:cubicBezTo>
                <a:close/>
                <a:moveTo>
                  <a:pt x="104" y="33"/>
                </a:moveTo>
                <a:cubicBezTo>
                  <a:pt x="104" y="33"/>
                  <a:pt x="104" y="33"/>
                  <a:pt x="104" y="33"/>
                </a:cubicBezTo>
                <a:cubicBezTo>
                  <a:pt x="104" y="33"/>
                  <a:pt x="104" y="33"/>
                  <a:pt x="104" y="33"/>
                </a:cubicBezTo>
                <a:cubicBezTo>
                  <a:pt x="104" y="33"/>
                  <a:pt x="104" y="33"/>
                  <a:pt x="104" y="33"/>
                </a:cubicBezTo>
                <a:cubicBezTo>
                  <a:pt x="105" y="33"/>
                  <a:pt x="105" y="33"/>
                  <a:pt x="105" y="33"/>
                </a:cubicBezTo>
                <a:cubicBezTo>
                  <a:pt x="105" y="33"/>
                  <a:pt x="105" y="33"/>
                  <a:pt x="104" y="33"/>
                </a:cubicBezTo>
                <a:cubicBezTo>
                  <a:pt x="104" y="33"/>
                  <a:pt x="104" y="33"/>
                  <a:pt x="104" y="33"/>
                </a:cubicBezTo>
                <a:cubicBezTo>
                  <a:pt x="104" y="33"/>
                  <a:pt x="104" y="33"/>
                  <a:pt x="104" y="33"/>
                </a:cubicBezTo>
                <a:close/>
                <a:moveTo>
                  <a:pt x="102" y="36"/>
                </a:moveTo>
                <a:cubicBezTo>
                  <a:pt x="103" y="35"/>
                  <a:pt x="102" y="34"/>
                  <a:pt x="103" y="34"/>
                </a:cubicBezTo>
                <a:cubicBezTo>
                  <a:pt x="103" y="34"/>
                  <a:pt x="104" y="34"/>
                  <a:pt x="104" y="34"/>
                </a:cubicBezTo>
                <a:cubicBezTo>
                  <a:pt x="104" y="34"/>
                  <a:pt x="104" y="34"/>
                  <a:pt x="104" y="34"/>
                </a:cubicBezTo>
                <a:cubicBezTo>
                  <a:pt x="104" y="34"/>
                  <a:pt x="104" y="34"/>
                  <a:pt x="104" y="34"/>
                </a:cubicBezTo>
                <a:cubicBezTo>
                  <a:pt x="104" y="33"/>
                  <a:pt x="104" y="33"/>
                  <a:pt x="104" y="33"/>
                </a:cubicBezTo>
                <a:cubicBezTo>
                  <a:pt x="104" y="33"/>
                  <a:pt x="104" y="33"/>
                  <a:pt x="104" y="33"/>
                </a:cubicBezTo>
                <a:cubicBezTo>
                  <a:pt x="104" y="33"/>
                  <a:pt x="104" y="33"/>
                  <a:pt x="104" y="33"/>
                </a:cubicBezTo>
                <a:cubicBezTo>
                  <a:pt x="104" y="33"/>
                  <a:pt x="104" y="33"/>
                  <a:pt x="104" y="34"/>
                </a:cubicBezTo>
                <a:cubicBezTo>
                  <a:pt x="104" y="34"/>
                  <a:pt x="104" y="34"/>
                  <a:pt x="104" y="34"/>
                </a:cubicBezTo>
                <a:cubicBezTo>
                  <a:pt x="104" y="34"/>
                  <a:pt x="104" y="34"/>
                  <a:pt x="104" y="34"/>
                </a:cubicBezTo>
                <a:cubicBezTo>
                  <a:pt x="104" y="34"/>
                  <a:pt x="104" y="34"/>
                  <a:pt x="104" y="34"/>
                </a:cubicBezTo>
                <a:cubicBezTo>
                  <a:pt x="104" y="34"/>
                  <a:pt x="103" y="36"/>
                  <a:pt x="102" y="36"/>
                </a:cubicBezTo>
                <a:cubicBezTo>
                  <a:pt x="102" y="36"/>
                  <a:pt x="102" y="36"/>
                  <a:pt x="102" y="36"/>
                </a:cubicBezTo>
                <a:close/>
                <a:moveTo>
                  <a:pt x="95" y="43"/>
                </a:moveTo>
                <a:cubicBezTo>
                  <a:pt x="96" y="42"/>
                  <a:pt x="96" y="42"/>
                  <a:pt x="96" y="42"/>
                </a:cubicBezTo>
                <a:cubicBezTo>
                  <a:pt x="96" y="42"/>
                  <a:pt x="96" y="42"/>
                  <a:pt x="96" y="42"/>
                </a:cubicBezTo>
                <a:lnTo>
                  <a:pt x="95" y="43"/>
                </a:lnTo>
                <a:close/>
                <a:moveTo>
                  <a:pt x="98" y="41"/>
                </a:moveTo>
                <a:cubicBezTo>
                  <a:pt x="98" y="40"/>
                  <a:pt x="98" y="40"/>
                  <a:pt x="98" y="40"/>
                </a:cubicBezTo>
                <a:cubicBezTo>
                  <a:pt x="99" y="40"/>
                  <a:pt x="99" y="40"/>
                  <a:pt x="99" y="40"/>
                </a:cubicBezTo>
                <a:lnTo>
                  <a:pt x="98" y="41"/>
                </a:lnTo>
                <a:close/>
                <a:moveTo>
                  <a:pt x="93" y="43"/>
                </a:moveTo>
                <a:cubicBezTo>
                  <a:pt x="93" y="42"/>
                  <a:pt x="95" y="42"/>
                  <a:pt x="95" y="41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1"/>
                  <a:pt x="95" y="41"/>
                  <a:pt x="95" y="41"/>
                </a:cubicBezTo>
                <a:cubicBezTo>
                  <a:pt x="96" y="41"/>
                  <a:pt x="96" y="41"/>
                  <a:pt x="96" y="41"/>
                </a:cubicBezTo>
                <a:cubicBezTo>
                  <a:pt x="96" y="41"/>
                  <a:pt x="96" y="41"/>
                  <a:pt x="96" y="41"/>
                </a:cubicBezTo>
                <a:cubicBezTo>
                  <a:pt x="96" y="41"/>
                  <a:pt x="96" y="41"/>
                  <a:pt x="96" y="41"/>
                </a:cubicBezTo>
                <a:cubicBezTo>
                  <a:pt x="97" y="40"/>
                  <a:pt x="97" y="40"/>
                  <a:pt x="97" y="40"/>
                </a:cubicBezTo>
                <a:cubicBezTo>
                  <a:pt x="97" y="40"/>
                  <a:pt x="97" y="40"/>
                  <a:pt x="97" y="40"/>
                </a:cubicBezTo>
                <a:cubicBezTo>
                  <a:pt x="98" y="39"/>
                  <a:pt x="98" y="38"/>
                  <a:pt x="99" y="39"/>
                </a:cubicBezTo>
                <a:cubicBezTo>
                  <a:pt x="97" y="40"/>
                  <a:pt x="95" y="42"/>
                  <a:pt x="93" y="43"/>
                </a:cubicBezTo>
                <a:close/>
                <a:moveTo>
                  <a:pt x="99" y="32"/>
                </a:moveTo>
                <a:cubicBezTo>
                  <a:pt x="99" y="32"/>
                  <a:pt x="99" y="32"/>
                  <a:pt x="99" y="32"/>
                </a:cubicBezTo>
                <a:cubicBezTo>
                  <a:pt x="99" y="32"/>
                  <a:pt x="100" y="33"/>
                  <a:pt x="99" y="34"/>
                </a:cubicBezTo>
                <a:cubicBezTo>
                  <a:pt x="99" y="34"/>
                  <a:pt x="99" y="34"/>
                  <a:pt x="99" y="34"/>
                </a:cubicBezTo>
                <a:cubicBezTo>
                  <a:pt x="99" y="34"/>
                  <a:pt x="99" y="34"/>
                  <a:pt x="99" y="34"/>
                </a:cubicBezTo>
                <a:cubicBezTo>
                  <a:pt x="99" y="34"/>
                  <a:pt x="99" y="34"/>
                  <a:pt x="99" y="34"/>
                </a:cubicBezTo>
                <a:cubicBezTo>
                  <a:pt x="99" y="34"/>
                  <a:pt x="99" y="33"/>
                  <a:pt x="99" y="33"/>
                </a:cubicBezTo>
                <a:cubicBezTo>
                  <a:pt x="98" y="33"/>
                  <a:pt x="98" y="33"/>
                  <a:pt x="98" y="34"/>
                </a:cubicBezTo>
                <a:cubicBezTo>
                  <a:pt x="98" y="33"/>
                  <a:pt x="99" y="33"/>
                  <a:pt x="99" y="32"/>
                </a:cubicBezTo>
                <a:close/>
                <a:moveTo>
                  <a:pt x="97" y="36"/>
                </a:moveTo>
                <a:cubicBezTo>
                  <a:pt x="96" y="36"/>
                  <a:pt x="96" y="36"/>
                  <a:pt x="96" y="36"/>
                </a:cubicBezTo>
                <a:cubicBezTo>
                  <a:pt x="96" y="37"/>
                  <a:pt x="96" y="37"/>
                  <a:pt x="96" y="37"/>
                </a:cubicBezTo>
                <a:lnTo>
                  <a:pt x="97" y="36"/>
                </a:lnTo>
                <a:close/>
                <a:moveTo>
                  <a:pt x="91" y="40"/>
                </a:moveTo>
                <a:cubicBezTo>
                  <a:pt x="91" y="40"/>
                  <a:pt x="91" y="40"/>
                  <a:pt x="91" y="40"/>
                </a:cubicBezTo>
                <a:cubicBezTo>
                  <a:pt x="92" y="40"/>
                  <a:pt x="93" y="39"/>
                  <a:pt x="93" y="39"/>
                </a:cubicBezTo>
                <a:cubicBezTo>
                  <a:pt x="93" y="39"/>
                  <a:pt x="93" y="38"/>
                  <a:pt x="93" y="38"/>
                </a:cubicBezTo>
                <a:cubicBezTo>
                  <a:pt x="93" y="38"/>
                  <a:pt x="93" y="38"/>
                  <a:pt x="93" y="38"/>
                </a:cubicBezTo>
                <a:cubicBezTo>
                  <a:pt x="92" y="38"/>
                  <a:pt x="92" y="38"/>
                  <a:pt x="92" y="39"/>
                </a:cubicBezTo>
                <a:cubicBezTo>
                  <a:pt x="92" y="38"/>
                  <a:pt x="92" y="39"/>
                  <a:pt x="91" y="38"/>
                </a:cubicBezTo>
                <a:cubicBezTo>
                  <a:pt x="92" y="38"/>
                  <a:pt x="93" y="38"/>
                  <a:pt x="92" y="37"/>
                </a:cubicBezTo>
                <a:cubicBezTo>
                  <a:pt x="93" y="37"/>
                  <a:pt x="93" y="37"/>
                  <a:pt x="93" y="37"/>
                </a:cubicBezTo>
                <a:cubicBezTo>
                  <a:pt x="93" y="38"/>
                  <a:pt x="93" y="38"/>
                  <a:pt x="93" y="38"/>
                </a:cubicBezTo>
                <a:cubicBezTo>
                  <a:pt x="93" y="39"/>
                  <a:pt x="93" y="37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4" y="37"/>
                  <a:pt x="93" y="37"/>
                  <a:pt x="93" y="37"/>
                </a:cubicBezTo>
                <a:cubicBezTo>
                  <a:pt x="93" y="37"/>
                  <a:pt x="94" y="37"/>
                  <a:pt x="95" y="37"/>
                </a:cubicBezTo>
                <a:cubicBezTo>
                  <a:pt x="95" y="37"/>
                  <a:pt x="94" y="37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8"/>
                  <a:pt x="93" y="38"/>
                  <a:pt x="93" y="38"/>
                </a:cubicBezTo>
                <a:cubicBezTo>
                  <a:pt x="93" y="38"/>
                  <a:pt x="94" y="38"/>
                  <a:pt x="94" y="38"/>
                </a:cubicBezTo>
                <a:cubicBezTo>
                  <a:pt x="95" y="37"/>
                  <a:pt x="95" y="37"/>
                  <a:pt x="95" y="37"/>
                </a:cubicBezTo>
                <a:cubicBezTo>
                  <a:pt x="95" y="38"/>
                  <a:pt x="95" y="38"/>
                  <a:pt x="95" y="38"/>
                </a:cubicBezTo>
                <a:cubicBezTo>
                  <a:pt x="96" y="37"/>
                  <a:pt x="97" y="37"/>
                  <a:pt x="98" y="36"/>
                </a:cubicBezTo>
                <a:cubicBezTo>
                  <a:pt x="98" y="36"/>
                  <a:pt x="99" y="35"/>
                  <a:pt x="99" y="35"/>
                </a:cubicBezTo>
                <a:cubicBezTo>
                  <a:pt x="99" y="35"/>
                  <a:pt x="98" y="36"/>
                  <a:pt x="98" y="36"/>
                </a:cubicBezTo>
                <a:cubicBezTo>
                  <a:pt x="96" y="38"/>
                  <a:pt x="94" y="39"/>
                  <a:pt x="92" y="40"/>
                </a:cubicBezTo>
                <a:cubicBezTo>
                  <a:pt x="91" y="40"/>
                  <a:pt x="91" y="40"/>
                  <a:pt x="91" y="40"/>
                </a:cubicBezTo>
                <a:close/>
                <a:moveTo>
                  <a:pt x="90" y="37"/>
                </a:moveTo>
                <a:cubicBezTo>
                  <a:pt x="90" y="37"/>
                  <a:pt x="90" y="37"/>
                  <a:pt x="90" y="37"/>
                </a:cubicBezTo>
                <a:cubicBezTo>
                  <a:pt x="90" y="38"/>
                  <a:pt x="90" y="38"/>
                  <a:pt x="89" y="39"/>
                </a:cubicBezTo>
                <a:cubicBezTo>
                  <a:pt x="90" y="39"/>
                  <a:pt x="90" y="38"/>
                  <a:pt x="90" y="37"/>
                </a:cubicBezTo>
                <a:close/>
                <a:moveTo>
                  <a:pt x="88" y="49"/>
                </a:moveTo>
                <a:cubicBezTo>
                  <a:pt x="88" y="48"/>
                  <a:pt x="88" y="49"/>
                  <a:pt x="89" y="48"/>
                </a:cubicBezTo>
                <a:cubicBezTo>
                  <a:pt x="89" y="49"/>
                  <a:pt x="89" y="49"/>
                  <a:pt x="89" y="49"/>
                </a:cubicBezTo>
                <a:cubicBezTo>
                  <a:pt x="88" y="49"/>
                  <a:pt x="88" y="49"/>
                  <a:pt x="88" y="49"/>
                </a:cubicBezTo>
                <a:cubicBezTo>
                  <a:pt x="87" y="49"/>
                  <a:pt x="87" y="49"/>
                  <a:pt x="87" y="49"/>
                </a:cubicBezTo>
                <a:cubicBezTo>
                  <a:pt x="87" y="49"/>
                  <a:pt x="88" y="48"/>
                  <a:pt x="88" y="49"/>
                </a:cubicBezTo>
                <a:close/>
                <a:moveTo>
                  <a:pt x="72" y="22"/>
                </a:moveTo>
                <a:cubicBezTo>
                  <a:pt x="73" y="22"/>
                  <a:pt x="73" y="22"/>
                  <a:pt x="73" y="22"/>
                </a:cubicBezTo>
                <a:cubicBezTo>
                  <a:pt x="72" y="22"/>
                  <a:pt x="72" y="22"/>
                  <a:pt x="72" y="22"/>
                </a:cubicBezTo>
                <a:close/>
                <a:moveTo>
                  <a:pt x="57" y="13"/>
                </a:moveTo>
                <a:cubicBezTo>
                  <a:pt x="58" y="13"/>
                  <a:pt x="57" y="15"/>
                  <a:pt x="57" y="15"/>
                </a:cubicBezTo>
                <a:cubicBezTo>
                  <a:pt x="57" y="16"/>
                  <a:pt x="57" y="16"/>
                  <a:pt x="57" y="16"/>
                </a:cubicBezTo>
                <a:cubicBezTo>
                  <a:pt x="57" y="15"/>
                  <a:pt x="57" y="15"/>
                  <a:pt x="57" y="14"/>
                </a:cubicBezTo>
                <a:lnTo>
                  <a:pt x="57" y="13"/>
                </a:lnTo>
                <a:close/>
                <a:moveTo>
                  <a:pt x="2" y="69"/>
                </a:moveTo>
                <a:cubicBezTo>
                  <a:pt x="2" y="67"/>
                  <a:pt x="2" y="67"/>
                  <a:pt x="2" y="67"/>
                </a:cubicBezTo>
                <a:cubicBezTo>
                  <a:pt x="2" y="68"/>
                  <a:pt x="2" y="68"/>
                  <a:pt x="2" y="68"/>
                </a:cubicBezTo>
                <a:lnTo>
                  <a:pt x="2" y="69"/>
                </a:lnTo>
                <a:close/>
                <a:moveTo>
                  <a:pt x="2" y="58"/>
                </a:moveTo>
                <a:cubicBezTo>
                  <a:pt x="2" y="57"/>
                  <a:pt x="2" y="57"/>
                  <a:pt x="3" y="56"/>
                </a:cubicBezTo>
                <a:cubicBezTo>
                  <a:pt x="3" y="57"/>
                  <a:pt x="3" y="57"/>
                  <a:pt x="2" y="58"/>
                </a:cubicBezTo>
                <a:close/>
                <a:moveTo>
                  <a:pt x="6" y="73"/>
                </a:moveTo>
                <a:cubicBezTo>
                  <a:pt x="7" y="73"/>
                  <a:pt x="7" y="72"/>
                  <a:pt x="7" y="73"/>
                </a:cubicBezTo>
                <a:cubicBezTo>
                  <a:pt x="7" y="73"/>
                  <a:pt x="7" y="72"/>
                  <a:pt x="6" y="73"/>
                </a:cubicBezTo>
                <a:close/>
                <a:moveTo>
                  <a:pt x="55" y="43"/>
                </a:moveTo>
                <a:cubicBezTo>
                  <a:pt x="54" y="42"/>
                  <a:pt x="55" y="40"/>
                  <a:pt x="55" y="39"/>
                </a:cubicBezTo>
                <a:cubicBezTo>
                  <a:pt x="56" y="40"/>
                  <a:pt x="55" y="42"/>
                  <a:pt x="55" y="43"/>
                </a:cubicBezTo>
                <a:close/>
                <a:moveTo>
                  <a:pt x="10" y="73"/>
                </a:moveTo>
                <a:cubicBezTo>
                  <a:pt x="9" y="72"/>
                  <a:pt x="9" y="71"/>
                  <a:pt x="9" y="71"/>
                </a:cubicBezTo>
                <a:cubicBezTo>
                  <a:pt x="9" y="72"/>
                  <a:pt x="10" y="73"/>
                  <a:pt x="11" y="74"/>
                </a:cubicBezTo>
                <a:cubicBezTo>
                  <a:pt x="10" y="75"/>
                  <a:pt x="11" y="73"/>
                  <a:pt x="10" y="73"/>
                </a:cubicBezTo>
                <a:close/>
                <a:moveTo>
                  <a:pt x="11" y="75"/>
                </a:moveTo>
                <a:cubicBezTo>
                  <a:pt x="11" y="75"/>
                  <a:pt x="11" y="75"/>
                  <a:pt x="11" y="75"/>
                </a:cubicBezTo>
                <a:cubicBezTo>
                  <a:pt x="12" y="75"/>
                  <a:pt x="12" y="75"/>
                  <a:pt x="12" y="75"/>
                </a:cubicBezTo>
                <a:lnTo>
                  <a:pt x="11" y="75"/>
                </a:lnTo>
                <a:close/>
                <a:moveTo>
                  <a:pt x="15" y="78"/>
                </a:moveTo>
                <a:cubicBezTo>
                  <a:pt x="14" y="77"/>
                  <a:pt x="14" y="77"/>
                  <a:pt x="14" y="77"/>
                </a:cubicBezTo>
                <a:cubicBezTo>
                  <a:pt x="15" y="77"/>
                  <a:pt x="15" y="77"/>
                  <a:pt x="15" y="77"/>
                </a:cubicBezTo>
                <a:lnTo>
                  <a:pt x="15" y="78"/>
                </a:lnTo>
                <a:close/>
                <a:moveTo>
                  <a:pt x="14" y="76"/>
                </a:moveTo>
                <a:cubicBezTo>
                  <a:pt x="15" y="75"/>
                  <a:pt x="15" y="76"/>
                  <a:pt x="15" y="76"/>
                </a:cubicBezTo>
                <a:cubicBezTo>
                  <a:pt x="15" y="76"/>
                  <a:pt x="15" y="77"/>
                  <a:pt x="14" y="76"/>
                </a:cubicBezTo>
                <a:close/>
                <a:moveTo>
                  <a:pt x="20" y="78"/>
                </a:moveTo>
                <a:cubicBezTo>
                  <a:pt x="19" y="77"/>
                  <a:pt x="19" y="78"/>
                  <a:pt x="19" y="78"/>
                </a:cubicBezTo>
                <a:cubicBezTo>
                  <a:pt x="19" y="78"/>
                  <a:pt x="19" y="78"/>
                  <a:pt x="19" y="78"/>
                </a:cubicBezTo>
                <a:cubicBezTo>
                  <a:pt x="18" y="78"/>
                  <a:pt x="17" y="78"/>
                  <a:pt x="16" y="77"/>
                </a:cubicBezTo>
                <a:cubicBezTo>
                  <a:pt x="16" y="77"/>
                  <a:pt x="17" y="78"/>
                  <a:pt x="18" y="78"/>
                </a:cubicBezTo>
                <a:cubicBezTo>
                  <a:pt x="18" y="78"/>
                  <a:pt x="18" y="77"/>
                  <a:pt x="18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17" y="76"/>
                  <a:pt x="17" y="77"/>
                  <a:pt x="17" y="77"/>
                </a:cubicBezTo>
                <a:cubicBezTo>
                  <a:pt x="17" y="76"/>
                  <a:pt x="17" y="76"/>
                  <a:pt x="17" y="76"/>
                </a:cubicBezTo>
                <a:cubicBezTo>
                  <a:pt x="16" y="76"/>
                  <a:pt x="16" y="76"/>
                  <a:pt x="16" y="76"/>
                </a:cubicBezTo>
                <a:cubicBezTo>
                  <a:pt x="16" y="76"/>
                  <a:pt x="17" y="76"/>
                  <a:pt x="17" y="76"/>
                </a:cubicBezTo>
                <a:cubicBezTo>
                  <a:pt x="16" y="75"/>
                  <a:pt x="15" y="75"/>
                  <a:pt x="14" y="75"/>
                </a:cubicBezTo>
                <a:cubicBezTo>
                  <a:pt x="14" y="75"/>
                  <a:pt x="14" y="75"/>
                  <a:pt x="14" y="75"/>
                </a:cubicBezTo>
                <a:cubicBezTo>
                  <a:pt x="15" y="75"/>
                  <a:pt x="15" y="74"/>
                  <a:pt x="15" y="75"/>
                </a:cubicBezTo>
                <a:cubicBezTo>
                  <a:pt x="16" y="74"/>
                  <a:pt x="18" y="75"/>
                  <a:pt x="19" y="75"/>
                </a:cubicBezTo>
                <a:cubicBezTo>
                  <a:pt x="19" y="76"/>
                  <a:pt x="20" y="77"/>
                  <a:pt x="20" y="78"/>
                </a:cubicBezTo>
                <a:close/>
                <a:moveTo>
                  <a:pt x="47" y="90"/>
                </a:moveTo>
                <a:cubicBezTo>
                  <a:pt x="47" y="90"/>
                  <a:pt x="47" y="90"/>
                  <a:pt x="47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7" y="89"/>
                  <a:pt x="47" y="89"/>
                  <a:pt x="47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8" y="89"/>
                  <a:pt x="48" y="89"/>
                  <a:pt x="48" y="89"/>
                </a:cubicBezTo>
                <a:lnTo>
                  <a:pt x="47" y="90"/>
                </a:lnTo>
                <a:close/>
                <a:moveTo>
                  <a:pt x="48" y="89"/>
                </a:moveTo>
                <a:cubicBezTo>
                  <a:pt x="48" y="89"/>
                  <a:pt x="48" y="88"/>
                  <a:pt x="48" y="88"/>
                </a:cubicBezTo>
                <a:cubicBezTo>
                  <a:pt x="48" y="88"/>
                  <a:pt x="48" y="89"/>
                  <a:pt x="48" y="89"/>
                </a:cubicBezTo>
                <a:close/>
                <a:moveTo>
                  <a:pt x="49" y="79"/>
                </a:moveTo>
                <a:cubicBezTo>
                  <a:pt x="49" y="79"/>
                  <a:pt x="49" y="79"/>
                  <a:pt x="49" y="79"/>
                </a:cubicBezTo>
                <a:cubicBezTo>
                  <a:pt x="49" y="79"/>
                  <a:pt x="49" y="79"/>
                  <a:pt x="49" y="79"/>
                </a:cubicBezTo>
                <a:cubicBezTo>
                  <a:pt x="49" y="79"/>
                  <a:pt x="50" y="79"/>
                  <a:pt x="50" y="79"/>
                </a:cubicBezTo>
                <a:cubicBezTo>
                  <a:pt x="49" y="79"/>
                  <a:pt x="49" y="79"/>
                  <a:pt x="49" y="79"/>
                </a:cubicBezTo>
                <a:close/>
                <a:moveTo>
                  <a:pt x="51" y="87"/>
                </a:moveTo>
                <a:cubicBezTo>
                  <a:pt x="51" y="87"/>
                  <a:pt x="51" y="87"/>
                  <a:pt x="51" y="87"/>
                </a:cubicBezTo>
                <a:cubicBezTo>
                  <a:pt x="52" y="87"/>
                  <a:pt x="52" y="87"/>
                  <a:pt x="52" y="87"/>
                </a:cubicBezTo>
                <a:cubicBezTo>
                  <a:pt x="52" y="87"/>
                  <a:pt x="52" y="87"/>
                  <a:pt x="52" y="87"/>
                </a:cubicBezTo>
                <a:lnTo>
                  <a:pt x="51" y="87"/>
                </a:lnTo>
                <a:close/>
                <a:moveTo>
                  <a:pt x="50" y="76"/>
                </a:moveTo>
                <a:cubicBezTo>
                  <a:pt x="46" y="78"/>
                  <a:pt x="41" y="79"/>
                  <a:pt x="36" y="78"/>
                </a:cubicBezTo>
                <a:cubicBezTo>
                  <a:pt x="32" y="76"/>
                  <a:pt x="27" y="73"/>
                  <a:pt x="26" y="69"/>
                </a:cubicBezTo>
                <a:cubicBezTo>
                  <a:pt x="25" y="67"/>
                  <a:pt x="23" y="67"/>
                  <a:pt x="21" y="66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8"/>
                  <a:pt x="20" y="68"/>
                </a:cubicBezTo>
                <a:cubicBezTo>
                  <a:pt x="20" y="69"/>
                  <a:pt x="20" y="69"/>
                  <a:pt x="20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8" y="69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18" y="70"/>
                  <a:pt x="19" y="71"/>
                  <a:pt x="19" y="72"/>
                </a:cubicBezTo>
                <a:cubicBezTo>
                  <a:pt x="18" y="72"/>
                  <a:pt x="18" y="72"/>
                  <a:pt x="18" y="72"/>
                </a:cubicBezTo>
                <a:cubicBezTo>
                  <a:pt x="18" y="72"/>
                  <a:pt x="18" y="73"/>
                  <a:pt x="18" y="74"/>
                </a:cubicBezTo>
                <a:cubicBezTo>
                  <a:pt x="18" y="74"/>
                  <a:pt x="18" y="74"/>
                  <a:pt x="18" y="74"/>
                </a:cubicBezTo>
                <a:cubicBezTo>
                  <a:pt x="18" y="74"/>
                  <a:pt x="18" y="74"/>
                  <a:pt x="18" y="74"/>
                </a:cubicBezTo>
                <a:cubicBezTo>
                  <a:pt x="18" y="74"/>
                  <a:pt x="18" y="74"/>
                  <a:pt x="18" y="74"/>
                </a:cubicBezTo>
                <a:cubicBezTo>
                  <a:pt x="19" y="75"/>
                  <a:pt x="19" y="75"/>
                  <a:pt x="19" y="75"/>
                </a:cubicBezTo>
                <a:cubicBezTo>
                  <a:pt x="17" y="74"/>
                  <a:pt x="17" y="74"/>
                  <a:pt x="17" y="74"/>
                </a:cubicBezTo>
                <a:cubicBezTo>
                  <a:pt x="18" y="74"/>
                  <a:pt x="18" y="74"/>
                  <a:pt x="18" y="74"/>
                </a:cubicBezTo>
                <a:cubicBezTo>
                  <a:pt x="18" y="74"/>
                  <a:pt x="18" y="74"/>
                  <a:pt x="18" y="74"/>
                </a:cubicBezTo>
                <a:cubicBezTo>
                  <a:pt x="16" y="72"/>
                  <a:pt x="16" y="72"/>
                  <a:pt x="16" y="72"/>
                </a:cubicBezTo>
                <a:cubicBezTo>
                  <a:pt x="15" y="73"/>
                  <a:pt x="15" y="73"/>
                  <a:pt x="15" y="73"/>
                </a:cubicBezTo>
                <a:cubicBezTo>
                  <a:pt x="15" y="72"/>
                  <a:pt x="15" y="72"/>
                  <a:pt x="15" y="72"/>
                </a:cubicBezTo>
                <a:cubicBezTo>
                  <a:pt x="15" y="72"/>
                  <a:pt x="15" y="72"/>
                  <a:pt x="15" y="72"/>
                </a:cubicBezTo>
                <a:cubicBezTo>
                  <a:pt x="14" y="72"/>
                  <a:pt x="14" y="70"/>
                  <a:pt x="13" y="70"/>
                </a:cubicBezTo>
                <a:cubicBezTo>
                  <a:pt x="14" y="72"/>
                  <a:pt x="14" y="72"/>
                  <a:pt x="14" y="72"/>
                </a:cubicBezTo>
                <a:cubicBezTo>
                  <a:pt x="14" y="73"/>
                  <a:pt x="14" y="73"/>
                  <a:pt x="14" y="73"/>
                </a:cubicBezTo>
                <a:cubicBezTo>
                  <a:pt x="14" y="72"/>
                  <a:pt x="14" y="72"/>
                  <a:pt x="14" y="72"/>
                </a:cubicBezTo>
                <a:cubicBezTo>
                  <a:pt x="13" y="73"/>
                  <a:pt x="13" y="73"/>
                  <a:pt x="13" y="73"/>
                </a:cubicBezTo>
                <a:cubicBezTo>
                  <a:pt x="13" y="73"/>
                  <a:pt x="14" y="73"/>
                  <a:pt x="14" y="73"/>
                </a:cubicBezTo>
                <a:cubicBezTo>
                  <a:pt x="14" y="73"/>
                  <a:pt x="14" y="73"/>
                  <a:pt x="14" y="73"/>
                </a:cubicBezTo>
                <a:cubicBezTo>
                  <a:pt x="14" y="73"/>
                  <a:pt x="14" y="73"/>
                  <a:pt x="14" y="73"/>
                </a:cubicBezTo>
                <a:cubicBezTo>
                  <a:pt x="15" y="73"/>
                  <a:pt x="14" y="73"/>
                  <a:pt x="15" y="73"/>
                </a:cubicBezTo>
                <a:cubicBezTo>
                  <a:pt x="15" y="74"/>
                  <a:pt x="15" y="74"/>
                  <a:pt x="15" y="74"/>
                </a:cubicBezTo>
                <a:cubicBezTo>
                  <a:pt x="15" y="73"/>
                  <a:pt x="14" y="73"/>
                  <a:pt x="14" y="73"/>
                </a:cubicBezTo>
                <a:cubicBezTo>
                  <a:pt x="13" y="74"/>
                  <a:pt x="14" y="74"/>
                  <a:pt x="13" y="74"/>
                </a:cubicBezTo>
                <a:cubicBezTo>
                  <a:pt x="13" y="73"/>
                  <a:pt x="12" y="72"/>
                  <a:pt x="12" y="72"/>
                </a:cubicBezTo>
                <a:cubicBezTo>
                  <a:pt x="12" y="72"/>
                  <a:pt x="12" y="72"/>
                  <a:pt x="12" y="72"/>
                </a:cubicBezTo>
                <a:cubicBezTo>
                  <a:pt x="12" y="72"/>
                  <a:pt x="12" y="72"/>
                  <a:pt x="12" y="72"/>
                </a:cubicBezTo>
                <a:cubicBezTo>
                  <a:pt x="12" y="72"/>
                  <a:pt x="12" y="72"/>
                  <a:pt x="12" y="72"/>
                </a:cubicBezTo>
                <a:cubicBezTo>
                  <a:pt x="12" y="72"/>
                  <a:pt x="12" y="72"/>
                  <a:pt x="13" y="72"/>
                </a:cubicBezTo>
                <a:cubicBezTo>
                  <a:pt x="12" y="71"/>
                  <a:pt x="12" y="71"/>
                  <a:pt x="12" y="71"/>
                </a:cubicBezTo>
                <a:cubicBezTo>
                  <a:pt x="11" y="71"/>
                  <a:pt x="11" y="71"/>
                  <a:pt x="11" y="71"/>
                </a:cubicBezTo>
                <a:cubicBezTo>
                  <a:pt x="11" y="71"/>
                  <a:pt x="11" y="71"/>
                  <a:pt x="11" y="71"/>
                </a:cubicBezTo>
                <a:cubicBezTo>
                  <a:pt x="11" y="71"/>
                  <a:pt x="11" y="71"/>
                  <a:pt x="11" y="71"/>
                </a:cubicBezTo>
                <a:cubicBezTo>
                  <a:pt x="10" y="72"/>
                  <a:pt x="11" y="72"/>
                  <a:pt x="11" y="73"/>
                </a:cubicBezTo>
                <a:cubicBezTo>
                  <a:pt x="11" y="73"/>
                  <a:pt x="11" y="73"/>
                  <a:pt x="11" y="73"/>
                </a:cubicBezTo>
                <a:cubicBezTo>
                  <a:pt x="12" y="73"/>
                  <a:pt x="12" y="74"/>
                  <a:pt x="12" y="74"/>
                </a:cubicBezTo>
                <a:cubicBezTo>
                  <a:pt x="13" y="75"/>
                  <a:pt x="13" y="75"/>
                  <a:pt x="13" y="75"/>
                </a:cubicBezTo>
                <a:cubicBezTo>
                  <a:pt x="13" y="75"/>
                  <a:pt x="13" y="75"/>
                  <a:pt x="12" y="74"/>
                </a:cubicBezTo>
                <a:cubicBezTo>
                  <a:pt x="12" y="74"/>
                  <a:pt x="12" y="73"/>
                  <a:pt x="11" y="73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72"/>
                  <a:pt x="10" y="70"/>
                  <a:pt x="9" y="69"/>
                </a:cubicBezTo>
                <a:cubicBezTo>
                  <a:pt x="10" y="70"/>
                  <a:pt x="10" y="69"/>
                  <a:pt x="10" y="70"/>
                </a:cubicBezTo>
                <a:cubicBezTo>
                  <a:pt x="11" y="70"/>
                  <a:pt x="10" y="69"/>
                  <a:pt x="10" y="69"/>
                </a:cubicBezTo>
                <a:cubicBezTo>
                  <a:pt x="10" y="69"/>
                  <a:pt x="10" y="69"/>
                  <a:pt x="9" y="69"/>
                </a:cubicBezTo>
                <a:cubicBezTo>
                  <a:pt x="9" y="69"/>
                  <a:pt x="9" y="68"/>
                  <a:pt x="9" y="68"/>
                </a:cubicBezTo>
                <a:cubicBezTo>
                  <a:pt x="9" y="68"/>
                  <a:pt x="9" y="68"/>
                  <a:pt x="9" y="68"/>
                </a:cubicBezTo>
                <a:cubicBezTo>
                  <a:pt x="10" y="68"/>
                  <a:pt x="10" y="68"/>
                  <a:pt x="10" y="68"/>
                </a:cubicBezTo>
                <a:cubicBezTo>
                  <a:pt x="9" y="67"/>
                  <a:pt x="9" y="67"/>
                  <a:pt x="9" y="67"/>
                </a:cubicBezTo>
                <a:cubicBezTo>
                  <a:pt x="10" y="67"/>
                  <a:pt x="10" y="66"/>
                  <a:pt x="10" y="67"/>
                </a:cubicBezTo>
                <a:cubicBezTo>
                  <a:pt x="10" y="67"/>
                  <a:pt x="10" y="67"/>
                  <a:pt x="11" y="67"/>
                </a:cubicBezTo>
                <a:cubicBezTo>
                  <a:pt x="11" y="67"/>
                  <a:pt x="11" y="67"/>
                  <a:pt x="11" y="66"/>
                </a:cubicBezTo>
                <a:cubicBezTo>
                  <a:pt x="11" y="66"/>
                  <a:pt x="10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1" y="66"/>
                  <a:pt x="11" y="66"/>
                  <a:pt x="11" y="66"/>
                </a:cubicBezTo>
                <a:cubicBezTo>
                  <a:pt x="11" y="67"/>
                  <a:pt x="11" y="67"/>
                  <a:pt x="12" y="67"/>
                </a:cubicBezTo>
                <a:cubicBezTo>
                  <a:pt x="12" y="67"/>
                  <a:pt x="12" y="67"/>
                  <a:pt x="12" y="67"/>
                </a:cubicBezTo>
                <a:cubicBezTo>
                  <a:pt x="12" y="67"/>
                  <a:pt x="11" y="66"/>
                  <a:pt x="12" y="66"/>
                </a:cubicBezTo>
                <a:cubicBezTo>
                  <a:pt x="11" y="65"/>
                  <a:pt x="11" y="64"/>
                  <a:pt x="10" y="62"/>
                </a:cubicBezTo>
                <a:cubicBezTo>
                  <a:pt x="11" y="62"/>
                  <a:pt x="11" y="62"/>
                  <a:pt x="11" y="62"/>
                </a:cubicBezTo>
                <a:cubicBezTo>
                  <a:pt x="11" y="61"/>
                  <a:pt x="11" y="61"/>
                  <a:pt x="11" y="61"/>
                </a:cubicBezTo>
                <a:cubicBezTo>
                  <a:pt x="11" y="61"/>
                  <a:pt x="11" y="61"/>
                  <a:pt x="11" y="61"/>
                </a:cubicBezTo>
                <a:cubicBezTo>
                  <a:pt x="11" y="58"/>
                  <a:pt x="11" y="54"/>
                  <a:pt x="13" y="52"/>
                </a:cubicBezTo>
                <a:cubicBezTo>
                  <a:pt x="15" y="48"/>
                  <a:pt x="17" y="46"/>
                  <a:pt x="21" y="44"/>
                </a:cubicBezTo>
                <a:cubicBezTo>
                  <a:pt x="22" y="44"/>
                  <a:pt x="24" y="43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1"/>
                  <a:pt x="25" y="42"/>
                  <a:pt x="24" y="41"/>
                </a:cubicBezTo>
                <a:cubicBezTo>
                  <a:pt x="24" y="41"/>
                  <a:pt x="24" y="41"/>
                  <a:pt x="24" y="41"/>
                </a:cubicBezTo>
                <a:cubicBezTo>
                  <a:pt x="24" y="41"/>
                  <a:pt x="24" y="41"/>
                  <a:pt x="24" y="41"/>
                </a:cubicBezTo>
                <a:cubicBezTo>
                  <a:pt x="25" y="40"/>
                  <a:pt x="27" y="40"/>
                  <a:pt x="28" y="39"/>
                </a:cubicBezTo>
                <a:cubicBezTo>
                  <a:pt x="29" y="39"/>
                  <a:pt x="29" y="39"/>
                  <a:pt x="29" y="39"/>
                </a:cubicBezTo>
                <a:cubicBezTo>
                  <a:pt x="30" y="39"/>
                  <a:pt x="30" y="39"/>
                  <a:pt x="31" y="38"/>
                </a:cubicBezTo>
                <a:cubicBezTo>
                  <a:pt x="30" y="36"/>
                  <a:pt x="32" y="36"/>
                  <a:pt x="31" y="34"/>
                </a:cubicBezTo>
                <a:cubicBezTo>
                  <a:pt x="30" y="34"/>
                  <a:pt x="30" y="33"/>
                  <a:pt x="29" y="34"/>
                </a:cubicBezTo>
                <a:cubicBezTo>
                  <a:pt x="29" y="35"/>
                  <a:pt x="28" y="33"/>
                  <a:pt x="27" y="33"/>
                </a:cubicBezTo>
                <a:cubicBezTo>
                  <a:pt x="24" y="30"/>
                  <a:pt x="24" y="25"/>
                  <a:pt x="25" y="21"/>
                </a:cubicBezTo>
                <a:cubicBezTo>
                  <a:pt x="26" y="20"/>
                  <a:pt x="27" y="20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30" y="16"/>
                  <a:pt x="30" y="22"/>
                  <a:pt x="32" y="23"/>
                </a:cubicBezTo>
                <a:cubicBezTo>
                  <a:pt x="33" y="23"/>
                  <a:pt x="33" y="24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6" y="24"/>
                  <a:pt x="37" y="23"/>
                  <a:pt x="38" y="23"/>
                </a:cubicBezTo>
                <a:cubicBezTo>
                  <a:pt x="39" y="23"/>
                  <a:pt x="39" y="23"/>
                  <a:pt x="39" y="23"/>
                </a:cubicBezTo>
                <a:cubicBezTo>
                  <a:pt x="39" y="23"/>
                  <a:pt x="39" y="23"/>
                  <a:pt x="39" y="23"/>
                </a:cubicBezTo>
                <a:cubicBezTo>
                  <a:pt x="43" y="18"/>
                  <a:pt x="33" y="10"/>
                  <a:pt x="42" y="7"/>
                </a:cubicBezTo>
                <a:cubicBezTo>
                  <a:pt x="46" y="7"/>
                  <a:pt x="49" y="7"/>
                  <a:pt x="51" y="10"/>
                </a:cubicBezTo>
                <a:cubicBezTo>
                  <a:pt x="51" y="12"/>
                  <a:pt x="53" y="14"/>
                  <a:pt x="53" y="16"/>
                </a:cubicBezTo>
                <a:cubicBezTo>
                  <a:pt x="53" y="16"/>
                  <a:pt x="53" y="16"/>
                  <a:pt x="53" y="16"/>
                </a:cubicBezTo>
                <a:cubicBezTo>
                  <a:pt x="51" y="17"/>
                  <a:pt x="49" y="16"/>
                  <a:pt x="48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48" y="17"/>
                  <a:pt x="47" y="17"/>
                  <a:pt x="47" y="17"/>
                </a:cubicBezTo>
                <a:cubicBezTo>
                  <a:pt x="47" y="17"/>
                  <a:pt x="47" y="17"/>
                  <a:pt x="47" y="17"/>
                </a:cubicBezTo>
                <a:cubicBezTo>
                  <a:pt x="46" y="17"/>
                  <a:pt x="45" y="18"/>
                  <a:pt x="44" y="18"/>
                </a:cubicBezTo>
                <a:cubicBezTo>
                  <a:pt x="44" y="20"/>
                  <a:pt x="42" y="20"/>
                  <a:pt x="42" y="22"/>
                </a:cubicBezTo>
                <a:cubicBezTo>
                  <a:pt x="43" y="22"/>
                  <a:pt x="43" y="22"/>
                  <a:pt x="43" y="22"/>
                </a:cubicBezTo>
                <a:cubicBezTo>
                  <a:pt x="43" y="24"/>
                  <a:pt x="43" y="24"/>
                  <a:pt x="43" y="24"/>
                </a:cubicBezTo>
                <a:cubicBezTo>
                  <a:pt x="43" y="24"/>
                  <a:pt x="43" y="24"/>
                  <a:pt x="43" y="24"/>
                </a:cubicBezTo>
                <a:cubicBezTo>
                  <a:pt x="43" y="24"/>
                  <a:pt x="43" y="24"/>
                  <a:pt x="43" y="24"/>
                </a:cubicBezTo>
                <a:cubicBezTo>
                  <a:pt x="44" y="25"/>
                  <a:pt x="45" y="25"/>
                  <a:pt x="47" y="25"/>
                </a:cubicBezTo>
                <a:cubicBezTo>
                  <a:pt x="46" y="25"/>
                  <a:pt x="46" y="25"/>
                  <a:pt x="46" y="25"/>
                </a:cubicBezTo>
                <a:cubicBezTo>
                  <a:pt x="46" y="25"/>
                  <a:pt x="46" y="25"/>
                  <a:pt x="46" y="25"/>
                </a:cubicBezTo>
                <a:cubicBezTo>
                  <a:pt x="46" y="25"/>
                  <a:pt x="46" y="25"/>
                  <a:pt x="46" y="25"/>
                </a:cubicBezTo>
                <a:cubicBezTo>
                  <a:pt x="47" y="26"/>
                  <a:pt x="47" y="25"/>
                  <a:pt x="48" y="25"/>
                </a:cubicBezTo>
                <a:cubicBezTo>
                  <a:pt x="49" y="23"/>
                  <a:pt x="52" y="23"/>
                  <a:pt x="54" y="23"/>
                </a:cubicBezTo>
                <a:cubicBezTo>
                  <a:pt x="56" y="25"/>
                  <a:pt x="55" y="28"/>
                  <a:pt x="54" y="31"/>
                </a:cubicBezTo>
                <a:cubicBezTo>
                  <a:pt x="53" y="32"/>
                  <a:pt x="53" y="34"/>
                  <a:pt x="51" y="35"/>
                </a:cubicBezTo>
                <a:cubicBezTo>
                  <a:pt x="51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6"/>
                  <a:pt x="48" y="35"/>
                  <a:pt x="48" y="35"/>
                </a:cubicBezTo>
                <a:cubicBezTo>
                  <a:pt x="47" y="35"/>
                  <a:pt x="45" y="35"/>
                  <a:pt x="44" y="35"/>
                </a:cubicBezTo>
                <a:cubicBezTo>
                  <a:pt x="43" y="35"/>
                  <a:pt x="43" y="34"/>
                  <a:pt x="42" y="34"/>
                </a:cubicBezTo>
                <a:cubicBezTo>
                  <a:pt x="42" y="34"/>
                  <a:pt x="42" y="33"/>
                  <a:pt x="41" y="33"/>
                </a:cubicBezTo>
                <a:cubicBezTo>
                  <a:pt x="40" y="33"/>
                  <a:pt x="40" y="34"/>
                  <a:pt x="40" y="35"/>
                </a:cubicBezTo>
                <a:cubicBezTo>
                  <a:pt x="41" y="35"/>
                  <a:pt x="42" y="36"/>
                  <a:pt x="41" y="37"/>
                </a:cubicBezTo>
                <a:cubicBezTo>
                  <a:pt x="40" y="38"/>
                  <a:pt x="43" y="38"/>
                  <a:pt x="42" y="39"/>
                </a:cubicBezTo>
                <a:cubicBezTo>
                  <a:pt x="43" y="40"/>
                  <a:pt x="43" y="40"/>
                  <a:pt x="44" y="41"/>
                </a:cubicBezTo>
                <a:cubicBezTo>
                  <a:pt x="39" y="40"/>
                  <a:pt x="33" y="39"/>
                  <a:pt x="29" y="42"/>
                </a:cubicBezTo>
                <a:cubicBezTo>
                  <a:pt x="29" y="43"/>
                  <a:pt x="27" y="43"/>
                  <a:pt x="27" y="45"/>
                </a:cubicBezTo>
                <a:cubicBezTo>
                  <a:pt x="30" y="48"/>
                  <a:pt x="34" y="44"/>
                  <a:pt x="37" y="47"/>
                </a:cubicBezTo>
                <a:cubicBezTo>
                  <a:pt x="39" y="48"/>
                  <a:pt x="40" y="50"/>
                  <a:pt x="40" y="52"/>
                </a:cubicBezTo>
                <a:cubicBezTo>
                  <a:pt x="38" y="53"/>
                  <a:pt x="35" y="54"/>
                  <a:pt x="34" y="56"/>
                </a:cubicBezTo>
                <a:cubicBezTo>
                  <a:pt x="33" y="56"/>
                  <a:pt x="33" y="57"/>
                  <a:pt x="33" y="57"/>
                </a:cubicBezTo>
                <a:cubicBezTo>
                  <a:pt x="32" y="58"/>
                  <a:pt x="31" y="59"/>
                  <a:pt x="31" y="60"/>
                </a:cubicBezTo>
                <a:cubicBezTo>
                  <a:pt x="32" y="61"/>
                  <a:pt x="34" y="61"/>
                  <a:pt x="35" y="61"/>
                </a:cubicBezTo>
                <a:cubicBezTo>
                  <a:pt x="37" y="60"/>
                  <a:pt x="39" y="59"/>
                  <a:pt x="41" y="59"/>
                </a:cubicBezTo>
                <a:cubicBezTo>
                  <a:pt x="42" y="59"/>
                  <a:pt x="42" y="59"/>
                  <a:pt x="42" y="59"/>
                </a:cubicBezTo>
                <a:cubicBezTo>
                  <a:pt x="40" y="60"/>
                  <a:pt x="43" y="60"/>
                  <a:pt x="42" y="61"/>
                </a:cubicBezTo>
                <a:cubicBezTo>
                  <a:pt x="42" y="62"/>
                  <a:pt x="42" y="62"/>
                  <a:pt x="42" y="62"/>
                </a:cubicBezTo>
                <a:cubicBezTo>
                  <a:pt x="43" y="60"/>
                  <a:pt x="43" y="60"/>
                  <a:pt x="43" y="60"/>
                </a:cubicBezTo>
                <a:cubicBezTo>
                  <a:pt x="44" y="61"/>
                  <a:pt x="44" y="61"/>
                  <a:pt x="44" y="61"/>
                </a:cubicBezTo>
                <a:cubicBezTo>
                  <a:pt x="45" y="60"/>
                  <a:pt x="45" y="58"/>
                  <a:pt x="47" y="57"/>
                </a:cubicBezTo>
                <a:cubicBezTo>
                  <a:pt x="49" y="58"/>
                  <a:pt x="52" y="59"/>
                  <a:pt x="53" y="60"/>
                </a:cubicBezTo>
                <a:cubicBezTo>
                  <a:pt x="54" y="63"/>
                  <a:pt x="54" y="67"/>
                  <a:pt x="53" y="69"/>
                </a:cubicBezTo>
                <a:cubicBezTo>
                  <a:pt x="51" y="72"/>
                  <a:pt x="49" y="75"/>
                  <a:pt x="47" y="77"/>
                </a:cubicBezTo>
                <a:cubicBezTo>
                  <a:pt x="49" y="76"/>
                  <a:pt x="51" y="74"/>
                  <a:pt x="54" y="74"/>
                </a:cubicBezTo>
                <a:cubicBezTo>
                  <a:pt x="54" y="74"/>
                  <a:pt x="53" y="74"/>
                  <a:pt x="52" y="75"/>
                </a:cubicBezTo>
                <a:cubicBezTo>
                  <a:pt x="52" y="75"/>
                  <a:pt x="51" y="75"/>
                  <a:pt x="50" y="76"/>
                </a:cubicBezTo>
                <a:close/>
                <a:moveTo>
                  <a:pt x="54" y="84"/>
                </a:moveTo>
                <a:cubicBezTo>
                  <a:pt x="53" y="84"/>
                  <a:pt x="53" y="84"/>
                  <a:pt x="53" y="84"/>
                </a:cubicBezTo>
                <a:cubicBezTo>
                  <a:pt x="53" y="85"/>
                  <a:pt x="54" y="84"/>
                  <a:pt x="54" y="84"/>
                </a:cubicBezTo>
                <a:close/>
                <a:moveTo>
                  <a:pt x="55" y="87"/>
                </a:moveTo>
                <a:cubicBezTo>
                  <a:pt x="54" y="87"/>
                  <a:pt x="54" y="87"/>
                  <a:pt x="54" y="87"/>
                </a:cubicBezTo>
                <a:cubicBezTo>
                  <a:pt x="55" y="86"/>
                  <a:pt x="55" y="86"/>
                  <a:pt x="55" y="86"/>
                </a:cubicBezTo>
                <a:lnTo>
                  <a:pt x="55" y="87"/>
                </a:lnTo>
                <a:close/>
                <a:moveTo>
                  <a:pt x="56" y="75"/>
                </a:moveTo>
                <a:cubicBezTo>
                  <a:pt x="55" y="76"/>
                  <a:pt x="54" y="76"/>
                  <a:pt x="54" y="76"/>
                </a:cubicBezTo>
                <a:cubicBezTo>
                  <a:pt x="54" y="76"/>
                  <a:pt x="54" y="76"/>
                  <a:pt x="54" y="76"/>
                </a:cubicBezTo>
                <a:cubicBezTo>
                  <a:pt x="54" y="76"/>
                  <a:pt x="54" y="76"/>
                  <a:pt x="54" y="77"/>
                </a:cubicBezTo>
                <a:cubicBezTo>
                  <a:pt x="53" y="77"/>
                  <a:pt x="53" y="77"/>
                  <a:pt x="52" y="78"/>
                </a:cubicBezTo>
                <a:cubicBezTo>
                  <a:pt x="52" y="76"/>
                  <a:pt x="53" y="77"/>
                  <a:pt x="54" y="77"/>
                </a:cubicBezTo>
                <a:cubicBezTo>
                  <a:pt x="54" y="76"/>
                  <a:pt x="54" y="76"/>
                  <a:pt x="54" y="76"/>
                </a:cubicBezTo>
                <a:cubicBezTo>
                  <a:pt x="54" y="76"/>
                  <a:pt x="54" y="76"/>
                  <a:pt x="54" y="76"/>
                </a:cubicBezTo>
                <a:cubicBezTo>
                  <a:pt x="55" y="74"/>
                  <a:pt x="55" y="74"/>
                  <a:pt x="55" y="74"/>
                </a:cubicBezTo>
                <a:cubicBezTo>
                  <a:pt x="55" y="74"/>
                  <a:pt x="55" y="74"/>
                  <a:pt x="55" y="74"/>
                </a:cubicBezTo>
                <a:cubicBezTo>
                  <a:pt x="56" y="74"/>
                  <a:pt x="56" y="74"/>
                  <a:pt x="56" y="74"/>
                </a:cubicBezTo>
                <a:cubicBezTo>
                  <a:pt x="56" y="75"/>
                  <a:pt x="55" y="75"/>
                  <a:pt x="56" y="75"/>
                </a:cubicBezTo>
                <a:close/>
                <a:moveTo>
                  <a:pt x="57" y="85"/>
                </a:moveTo>
                <a:cubicBezTo>
                  <a:pt x="56" y="85"/>
                  <a:pt x="56" y="85"/>
                  <a:pt x="56" y="85"/>
                </a:cubicBezTo>
                <a:cubicBezTo>
                  <a:pt x="57" y="85"/>
                  <a:pt x="57" y="85"/>
                  <a:pt x="57" y="85"/>
                </a:cubicBezTo>
                <a:close/>
                <a:moveTo>
                  <a:pt x="61" y="79"/>
                </a:moveTo>
                <a:cubicBezTo>
                  <a:pt x="61" y="79"/>
                  <a:pt x="61" y="79"/>
                  <a:pt x="60" y="79"/>
                </a:cubicBezTo>
                <a:cubicBezTo>
                  <a:pt x="60" y="79"/>
                  <a:pt x="60" y="79"/>
                  <a:pt x="60" y="79"/>
                </a:cubicBezTo>
                <a:cubicBezTo>
                  <a:pt x="60" y="79"/>
                  <a:pt x="60" y="79"/>
                  <a:pt x="60" y="78"/>
                </a:cubicBezTo>
                <a:cubicBezTo>
                  <a:pt x="60" y="78"/>
                  <a:pt x="60" y="79"/>
                  <a:pt x="60" y="79"/>
                </a:cubicBezTo>
                <a:cubicBezTo>
                  <a:pt x="60" y="79"/>
                  <a:pt x="60" y="79"/>
                  <a:pt x="60" y="79"/>
                </a:cubicBezTo>
                <a:cubicBezTo>
                  <a:pt x="61" y="79"/>
                  <a:pt x="61" y="79"/>
                  <a:pt x="61" y="79"/>
                </a:cubicBezTo>
                <a:close/>
                <a:moveTo>
                  <a:pt x="79" y="73"/>
                </a:moveTo>
                <a:cubicBezTo>
                  <a:pt x="79" y="73"/>
                  <a:pt x="79" y="73"/>
                  <a:pt x="79" y="73"/>
                </a:cubicBezTo>
                <a:cubicBezTo>
                  <a:pt x="79" y="73"/>
                  <a:pt x="79" y="73"/>
                  <a:pt x="79" y="73"/>
                </a:cubicBezTo>
                <a:cubicBezTo>
                  <a:pt x="79" y="73"/>
                  <a:pt x="79" y="73"/>
                  <a:pt x="79" y="73"/>
                </a:cubicBezTo>
                <a:close/>
                <a:moveTo>
                  <a:pt x="79" y="73"/>
                </a:moveTo>
                <a:cubicBezTo>
                  <a:pt x="79" y="73"/>
                  <a:pt x="80" y="73"/>
                  <a:pt x="80" y="73"/>
                </a:cubicBezTo>
                <a:cubicBezTo>
                  <a:pt x="80" y="73"/>
                  <a:pt x="80" y="73"/>
                  <a:pt x="79" y="73"/>
                </a:cubicBezTo>
                <a:close/>
                <a:moveTo>
                  <a:pt x="85" y="70"/>
                </a:moveTo>
                <a:cubicBezTo>
                  <a:pt x="85" y="70"/>
                  <a:pt x="86" y="70"/>
                  <a:pt x="86" y="70"/>
                </a:cubicBezTo>
                <a:cubicBezTo>
                  <a:pt x="86" y="70"/>
                  <a:pt x="87" y="69"/>
                  <a:pt x="87" y="69"/>
                </a:cubicBezTo>
                <a:cubicBezTo>
                  <a:pt x="87" y="69"/>
                  <a:pt x="87" y="69"/>
                  <a:pt x="87" y="69"/>
                </a:cubicBezTo>
                <a:cubicBezTo>
                  <a:pt x="87" y="69"/>
                  <a:pt x="87" y="69"/>
                  <a:pt x="87" y="69"/>
                </a:cubicBezTo>
                <a:cubicBezTo>
                  <a:pt x="88" y="69"/>
                  <a:pt x="88" y="68"/>
                  <a:pt x="89" y="68"/>
                </a:cubicBezTo>
                <a:cubicBezTo>
                  <a:pt x="89" y="69"/>
                  <a:pt x="87" y="69"/>
                  <a:pt x="87" y="69"/>
                </a:cubicBezTo>
                <a:cubicBezTo>
                  <a:pt x="87" y="69"/>
                  <a:pt x="87" y="69"/>
                  <a:pt x="87" y="69"/>
                </a:cubicBezTo>
                <a:cubicBezTo>
                  <a:pt x="87" y="69"/>
                  <a:pt x="87" y="69"/>
                  <a:pt x="87" y="69"/>
                </a:cubicBezTo>
                <a:cubicBezTo>
                  <a:pt x="87" y="70"/>
                  <a:pt x="86" y="71"/>
                  <a:pt x="85" y="71"/>
                </a:cubicBezTo>
                <a:cubicBezTo>
                  <a:pt x="85" y="71"/>
                  <a:pt x="85" y="71"/>
                  <a:pt x="85" y="71"/>
                </a:cubicBezTo>
                <a:cubicBezTo>
                  <a:pt x="85" y="71"/>
                  <a:pt x="85" y="71"/>
                  <a:pt x="85" y="71"/>
                </a:cubicBezTo>
                <a:cubicBezTo>
                  <a:pt x="84" y="71"/>
                  <a:pt x="84" y="71"/>
                  <a:pt x="84" y="71"/>
                </a:cubicBezTo>
                <a:cubicBezTo>
                  <a:pt x="84" y="70"/>
                  <a:pt x="85" y="71"/>
                  <a:pt x="85" y="70"/>
                </a:cubicBezTo>
                <a:close/>
                <a:moveTo>
                  <a:pt x="86" y="74"/>
                </a:moveTo>
                <a:cubicBezTo>
                  <a:pt x="85" y="74"/>
                  <a:pt x="85" y="74"/>
                  <a:pt x="85" y="74"/>
                </a:cubicBezTo>
                <a:cubicBezTo>
                  <a:pt x="85" y="74"/>
                  <a:pt x="85" y="74"/>
                  <a:pt x="85" y="74"/>
                </a:cubicBezTo>
                <a:lnTo>
                  <a:pt x="86" y="74"/>
                </a:lnTo>
                <a:close/>
                <a:moveTo>
                  <a:pt x="85" y="72"/>
                </a:moveTo>
                <a:cubicBezTo>
                  <a:pt x="84" y="73"/>
                  <a:pt x="83" y="74"/>
                  <a:pt x="82" y="73"/>
                </a:cubicBezTo>
                <a:cubicBezTo>
                  <a:pt x="82" y="73"/>
                  <a:pt x="82" y="73"/>
                  <a:pt x="82" y="73"/>
                </a:cubicBezTo>
                <a:cubicBezTo>
                  <a:pt x="82" y="73"/>
                  <a:pt x="82" y="73"/>
                  <a:pt x="82" y="73"/>
                </a:cubicBezTo>
                <a:cubicBezTo>
                  <a:pt x="83" y="73"/>
                  <a:pt x="84" y="73"/>
                  <a:pt x="85" y="72"/>
                </a:cubicBezTo>
                <a:close/>
                <a:moveTo>
                  <a:pt x="83" y="76"/>
                </a:moveTo>
                <a:cubicBezTo>
                  <a:pt x="83" y="76"/>
                  <a:pt x="83" y="76"/>
                  <a:pt x="83" y="76"/>
                </a:cubicBezTo>
                <a:cubicBezTo>
                  <a:pt x="83" y="76"/>
                  <a:pt x="83" y="76"/>
                  <a:pt x="83" y="76"/>
                </a:cubicBezTo>
                <a:cubicBezTo>
                  <a:pt x="83" y="76"/>
                  <a:pt x="83" y="76"/>
                  <a:pt x="83" y="76"/>
                </a:cubicBezTo>
                <a:cubicBezTo>
                  <a:pt x="83" y="76"/>
                  <a:pt x="83" y="76"/>
                  <a:pt x="83" y="76"/>
                </a:cubicBezTo>
                <a:cubicBezTo>
                  <a:pt x="82" y="76"/>
                  <a:pt x="82" y="76"/>
                  <a:pt x="82" y="76"/>
                </a:cubicBezTo>
                <a:cubicBezTo>
                  <a:pt x="82" y="75"/>
                  <a:pt x="82" y="75"/>
                  <a:pt x="83" y="75"/>
                </a:cubicBezTo>
                <a:cubicBezTo>
                  <a:pt x="83" y="75"/>
                  <a:pt x="83" y="75"/>
                  <a:pt x="83" y="75"/>
                </a:cubicBezTo>
                <a:lnTo>
                  <a:pt x="83" y="76"/>
                </a:lnTo>
                <a:close/>
                <a:moveTo>
                  <a:pt x="83" y="75"/>
                </a:moveTo>
                <a:cubicBezTo>
                  <a:pt x="83" y="75"/>
                  <a:pt x="84" y="75"/>
                  <a:pt x="84" y="75"/>
                </a:cubicBezTo>
                <a:cubicBezTo>
                  <a:pt x="84" y="75"/>
                  <a:pt x="84" y="75"/>
                  <a:pt x="83" y="75"/>
                </a:cubicBezTo>
                <a:close/>
                <a:moveTo>
                  <a:pt x="84" y="71"/>
                </a:moveTo>
                <a:cubicBezTo>
                  <a:pt x="83" y="71"/>
                  <a:pt x="83" y="71"/>
                  <a:pt x="83" y="71"/>
                </a:cubicBezTo>
                <a:cubicBezTo>
                  <a:pt x="84" y="72"/>
                  <a:pt x="84" y="72"/>
                  <a:pt x="84" y="72"/>
                </a:cubicBezTo>
                <a:cubicBezTo>
                  <a:pt x="83" y="71"/>
                  <a:pt x="83" y="71"/>
                  <a:pt x="83" y="71"/>
                </a:cubicBezTo>
                <a:lnTo>
                  <a:pt x="84" y="71"/>
                </a:lnTo>
                <a:close/>
                <a:moveTo>
                  <a:pt x="81" y="72"/>
                </a:moveTo>
                <a:cubicBezTo>
                  <a:pt x="81" y="72"/>
                  <a:pt x="82" y="72"/>
                  <a:pt x="83" y="72"/>
                </a:cubicBezTo>
                <a:cubicBezTo>
                  <a:pt x="83" y="72"/>
                  <a:pt x="83" y="72"/>
                  <a:pt x="83" y="72"/>
                </a:cubicBezTo>
                <a:cubicBezTo>
                  <a:pt x="82" y="72"/>
                  <a:pt x="82" y="72"/>
                  <a:pt x="81" y="73"/>
                </a:cubicBezTo>
                <a:lnTo>
                  <a:pt x="81" y="72"/>
                </a:lnTo>
                <a:close/>
                <a:moveTo>
                  <a:pt x="82" y="77"/>
                </a:moveTo>
                <a:cubicBezTo>
                  <a:pt x="82" y="77"/>
                  <a:pt x="83" y="76"/>
                  <a:pt x="84" y="76"/>
                </a:cubicBezTo>
                <a:cubicBezTo>
                  <a:pt x="85" y="76"/>
                  <a:pt x="85" y="75"/>
                  <a:pt x="86" y="75"/>
                </a:cubicBezTo>
                <a:cubicBezTo>
                  <a:pt x="86" y="75"/>
                  <a:pt x="86" y="75"/>
                  <a:pt x="86" y="75"/>
                </a:cubicBezTo>
                <a:cubicBezTo>
                  <a:pt x="85" y="75"/>
                  <a:pt x="86" y="75"/>
                  <a:pt x="86" y="74"/>
                </a:cubicBezTo>
                <a:cubicBezTo>
                  <a:pt x="86" y="75"/>
                  <a:pt x="86" y="75"/>
                  <a:pt x="86" y="75"/>
                </a:cubicBezTo>
                <a:cubicBezTo>
                  <a:pt x="86" y="75"/>
                  <a:pt x="87" y="74"/>
                  <a:pt x="87" y="74"/>
                </a:cubicBezTo>
                <a:cubicBezTo>
                  <a:pt x="87" y="75"/>
                  <a:pt x="87" y="75"/>
                  <a:pt x="87" y="75"/>
                </a:cubicBezTo>
                <a:cubicBezTo>
                  <a:pt x="88" y="74"/>
                  <a:pt x="88" y="74"/>
                  <a:pt x="88" y="74"/>
                </a:cubicBezTo>
                <a:cubicBezTo>
                  <a:pt x="89" y="74"/>
                  <a:pt x="89" y="74"/>
                  <a:pt x="89" y="74"/>
                </a:cubicBezTo>
                <a:cubicBezTo>
                  <a:pt x="88" y="75"/>
                  <a:pt x="88" y="75"/>
                  <a:pt x="88" y="75"/>
                </a:cubicBezTo>
                <a:cubicBezTo>
                  <a:pt x="88" y="75"/>
                  <a:pt x="88" y="75"/>
                  <a:pt x="88" y="75"/>
                </a:cubicBezTo>
                <a:cubicBezTo>
                  <a:pt x="88" y="75"/>
                  <a:pt x="88" y="75"/>
                  <a:pt x="88" y="75"/>
                </a:cubicBezTo>
                <a:cubicBezTo>
                  <a:pt x="88" y="76"/>
                  <a:pt x="88" y="76"/>
                  <a:pt x="88" y="76"/>
                </a:cubicBezTo>
                <a:cubicBezTo>
                  <a:pt x="87" y="76"/>
                  <a:pt x="87" y="76"/>
                  <a:pt x="87" y="76"/>
                </a:cubicBezTo>
                <a:cubicBezTo>
                  <a:pt x="87" y="76"/>
                  <a:pt x="88" y="76"/>
                  <a:pt x="88" y="75"/>
                </a:cubicBezTo>
                <a:cubicBezTo>
                  <a:pt x="88" y="75"/>
                  <a:pt x="88" y="75"/>
                  <a:pt x="88" y="75"/>
                </a:cubicBezTo>
                <a:cubicBezTo>
                  <a:pt x="88" y="75"/>
                  <a:pt x="87" y="75"/>
                  <a:pt x="87" y="76"/>
                </a:cubicBezTo>
                <a:cubicBezTo>
                  <a:pt x="87" y="76"/>
                  <a:pt x="87" y="76"/>
                  <a:pt x="87" y="76"/>
                </a:cubicBezTo>
                <a:cubicBezTo>
                  <a:pt x="87" y="76"/>
                  <a:pt x="86" y="76"/>
                  <a:pt x="85" y="77"/>
                </a:cubicBezTo>
                <a:cubicBezTo>
                  <a:pt x="85" y="77"/>
                  <a:pt x="85" y="77"/>
                  <a:pt x="85" y="77"/>
                </a:cubicBezTo>
                <a:cubicBezTo>
                  <a:pt x="85" y="77"/>
                  <a:pt x="85" y="77"/>
                  <a:pt x="85" y="77"/>
                </a:cubicBezTo>
                <a:cubicBezTo>
                  <a:pt x="85" y="77"/>
                  <a:pt x="85" y="77"/>
                  <a:pt x="85" y="77"/>
                </a:cubicBezTo>
                <a:cubicBezTo>
                  <a:pt x="85" y="77"/>
                  <a:pt x="85" y="77"/>
                  <a:pt x="85" y="77"/>
                </a:cubicBezTo>
                <a:cubicBezTo>
                  <a:pt x="85" y="76"/>
                  <a:pt x="85" y="76"/>
                  <a:pt x="85" y="76"/>
                </a:cubicBezTo>
                <a:cubicBezTo>
                  <a:pt x="85" y="77"/>
                  <a:pt x="85" y="77"/>
                  <a:pt x="85" y="77"/>
                </a:cubicBezTo>
                <a:cubicBezTo>
                  <a:pt x="85" y="77"/>
                  <a:pt x="85" y="77"/>
                  <a:pt x="85" y="77"/>
                </a:cubicBezTo>
                <a:cubicBezTo>
                  <a:pt x="86" y="76"/>
                  <a:pt x="86" y="76"/>
                  <a:pt x="86" y="76"/>
                </a:cubicBezTo>
                <a:cubicBezTo>
                  <a:pt x="85" y="76"/>
                  <a:pt x="84" y="77"/>
                  <a:pt x="83" y="77"/>
                </a:cubicBezTo>
                <a:cubicBezTo>
                  <a:pt x="83" y="77"/>
                  <a:pt x="83" y="77"/>
                  <a:pt x="84" y="77"/>
                </a:cubicBezTo>
                <a:cubicBezTo>
                  <a:pt x="83" y="77"/>
                  <a:pt x="82" y="78"/>
                  <a:pt x="82" y="77"/>
                </a:cubicBezTo>
                <a:close/>
                <a:moveTo>
                  <a:pt x="89" y="77"/>
                </a:moveTo>
                <a:cubicBezTo>
                  <a:pt x="87" y="78"/>
                  <a:pt x="85" y="78"/>
                  <a:pt x="83" y="79"/>
                </a:cubicBezTo>
                <a:cubicBezTo>
                  <a:pt x="85" y="77"/>
                  <a:pt x="87" y="77"/>
                  <a:pt x="89" y="76"/>
                </a:cubicBezTo>
                <a:cubicBezTo>
                  <a:pt x="89" y="76"/>
                  <a:pt x="89" y="76"/>
                  <a:pt x="89" y="76"/>
                </a:cubicBezTo>
                <a:cubicBezTo>
                  <a:pt x="89" y="76"/>
                  <a:pt x="89" y="77"/>
                  <a:pt x="89" y="77"/>
                </a:cubicBezTo>
                <a:close/>
                <a:moveTo>
                  <a:pt x="97" y="72"/>
                </a:moveTo>
                <a:cubicBezTo>
                  <a:pt x="97" y="72"/>
                  <a:pt x="97" y="72"/>
                  <a:pt x="98" y="72"/>
                </a:cubicBezTo>
                <a:cubicBezTo>
                  <a:pt x="97" y="73"/>
                  <a:pt x="97" y="73"/>
                  <a:pt x="97" y="73"/>
                </a:cubicBezTo>
                <a:cubicBezTo>
                  <a:pt x="97" y="73"/>
                  <a:pt x="97" y="73"/>
                  <a:pt x="97" y="72"/>
                </a:cubicBezTo>
                <a:close/>
                <a:moveTo>
                  <a:pt x="98" y="74"/>
                </a:moveTo>
                <a:cubicBezTo>
                  <a:pt x="98" y="74"/>
                  <a:pt x="98" y="74"/>
                  <a:pt x="98" y="73"/>
                </a:cubicBezTo>
                <a:cubicBezTo>
                  <a:pt x="98" y="73"/>
                  <a:pt x="98" y="73"/>
                  <a:pt x="98" y="73"/>
                </a:cubicBezTo>
                <a:cubicBezTo>
                  <a:pt x="97" y="74"/>
                  <a:pt x="97" y="74"/>
                  <a:pt x="97" y="74"/>
                </a:cubicBezTo>
                <a:cubicBezTo>
                  <a:pt x="97" y="73"/>
                  <a:pt x="97" y="73"/>
                  <a:pt x="98" y="73"/>
                </a:cubicBezTo>
                <a:cubicBezTo>
                  <a:pt x="98" y="73"/>
                  <a:pt x="98" y="73"/>
                  <a:pt x="98" y="73"/>
                </a:cubicBezTo>
                <a:cubicBezTo>
                  <a:pt x="98" y="74"/>
                  <a:pt x="99" y="73"/>
                  <a:pt x="99" y="73"/>
                </a:cubicBezTo>
                <a:lnTo>
                  <a:pt x="98" y="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16"/>
          <p:cNvSpPr/>
          <p:nvPr/>
        </p:nvSpPr>
        <p:spPr bwMode="auto">
          <a:xfrm>
            <a:off x="8296275" y="1397001"/>
            <a:ext cx="31750" cy="31750"/>
          </a:xfrm>
          <a:custGeom>
            <a:avLst/>
            <a:gdLst>
              <a:gd name="T0" fmla="*/ 1 w 1"/>
              <a:gd name="T1" fmla="*/ 0 h 1"/>
              <a:gd name="T2" fmla="*/ 1 w 1"/>
              <a:gd name="T3" fmla="*/ 1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1" y="0"/>
                  <a:pt x="1" y="1"/>
                </a:cubicBezTo>
                <a:cubicBezTo>
                  <a:pt x="0" y="1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17"/>
          <p:cNvSpPr/>
          <p:nvPr/>
        </p:nvSpPr>
        <p:spPr bwMode="auto">
          <a:xfrm>
            <a:off x="8453438" y="1333501"/>
            <a:ext cx="31750" cy="31750"/>
          </a:xfrm>
          <a:custGeom>
            <a:avLst/>
            <a:gdLst>
              <a:gd name="T0" fmla="*/ 0 w 1"/>
              <a:gd name="T1" fmla="*/ 0 h 1"/>
              <a:gd name="T2" fmla="*/ 1 w 1"/>
              <a:gd name="T3" fmla="*/ 1 h 1"/>
              <a:gd name="T4" fmla="*/ 0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1" y="1"/>
                  <a:pt x="1" y="1"/>
                  <a:pt x="1" y="1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18"/>
          <p:cNvSpPr/>
          <p:nvPr/>
        </p:nvSpPr>
        <p:spPr bwMode="auto">
          <a:xfrm>
            <a:off x="4902200" y="2689226"/>
            <a:ext cx="30163" cy="31750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1"/>
                  <a:pt x="1" y="1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19"/>
          <p:cNvSpPr/>
          <p:nvPr/>
        </p:nvSpPr>
        <p:spPr bwMode="auto">
          <a:xfrm>
            <a:off x="8013700" y="146050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20"/>
          <p:cNvSpPr/>
          <p:nvPr/>
        </p:nvSpPr>
        <p:spPr bwMode="auto">
          <a:xfrm>
            <a:off x="8485188" y="136525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567488" y="2909888"/>
            <a:ext cx="1588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22"/>
          <p:cNvSpPr/>
          <p:nvPr/>
        </p:nvSpPr>
        <p:spPr bwMode="auto">
          <a:xfrm>
            <a:off x="4775200" y="2468563"/>
            <a:ext cx="0" cy="63500"/>
          </a:xfrm>
          <a:custGeom>
            <a:avLst/>
            <a:gdLst>
              <a:gd name="T0" fmla="*/ 0 h 2"/>
              <a:gd name="T1" fmla="*/ 2 h 2"/>
              <a:gd name="T2" fmla="*/ 0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">
                <a:moveTo>
                  <a:pt x="0" y="0"/>
                </a:moveTo>
                <a:cubicBezTo>
                  <a:pt x="0" y="1"/>
                  <a:pt x="0" y="2"/>
                  <a:pt x="0" y="2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3"/>
          <p:cNvSpPr/>
          <p:nvPr/>
        </p:nvSpPr>
        <p:spPr bwMode="auto">
          <a:xfrm>
            <a:off x="8610600" y="1301751"/>
            <a:ext cx="31750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24"/>
          <p:cNvSpPr/>
          <p:nvPr/>
        </p:nvSpPr>
        <p:spPr bwMode="auto">
          <a:xfrm>
            <a:off x="5089525" y="11763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25"/>
          <p:cNvSpPr/>
          <p:nvPr/>
        </p:nvSpPr>
        <p:spPr bwMode="auto">
          <a:xfrm>
            <a:off x="6221413" y="3130551"/>
            <a:ext cx="31750" cy="3175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  <a:gd name="T10" fmla="*/ 1 w 1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26"/>
          <p:cNvSpPr/>
          <p:nvPr/>
        </p:nvSpPr>
        <p:spPr bwMode="auto">
          <a:xfrm>
            <a:off x="7446963" y="284638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7"/>
          <p:cNvSpPr/>
          <p:nvPr/>
        </p:nvSpPr>
        <p:spPr bwMode="auto">
          <a:xfrm>
            <a:off x="6567488" y="703263"/>
            <a:ext cx="0" cy="31750"/>
          </a:xfrm>
          <a:custGeom>
            <a:avLst/>
            <a:gdLst>
              <a:gd name="T0" fmla="*/ 0 h 1"/>
              <a:gd name="T1" fmla="*/ 0 h 1"/>
              <a:gd name="T2" fmla="*/ 1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8"/>
          <p:cNvSpPr/>
          <p:nvPr/>
        </p:nvSpPr>
        <p:spPr bwMode="auto">
          <a:xfrm>
            <a:off x="6850063" y="60960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29"/>
          <p:cNvSpPr/>
          <p:nvPr/>
        </p:nvSpPr>
        <p:spPr bwMode="auto">
          <a:xfrm>
            <a:off x="7824788" y="735013"/>
            <a:ext cx="0" cy="31750"/>
          </a:xfrm>
          <a:custGeom>
            <a:avLst/>
            <a:gdLst>
              <a:gd name="T0" fmla="*/ 0 h 1"/>
              <a:gd name="T1" fmla="*/ 1 h 1"/>
              <a:gd name="T2" fmla="*/ 1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30"/>
          <p:cNvSpPr/>
          <p:nvPr/>
        </p:nvSpPr>
        <p:spPr bwMode="auto">
          <a:xfrm>
            <a:off x="8893175" y="798513"/>
            <a:ext cx="63500" cy="31750"/>
          </a:xfrm>
          <a:custGeom>
            <a:avLst/>
            <a:gdLst>
              <a:gd name="T0" fmla="*/ 2 w 2"/>
              <a:gd name="T1" fmla="*/ 1 h 1"/>
              <a:gd name="T2" fmla="*/ 2 w 2"/>
              <a:gd name="T3" fmla="*/ 0 h 1"/>
              <a:gd name="T4" fmla="*/ 2 w 2"/>
              <a:gd name="T5" fmla="*/ 0 h 1"/>
              <a:gd name="T6" fmla="*/ 2 w 2"/>
              <a:gd name="T7" fmla="*/ 1 h 1"/>
              <a:gd name="T8" fmla="*/ 2 w 2"/>
              <a:gd name="T9" fmla="*/ 0 h 1"/>
              <a:gd name="T10" fmla="*/ 1 w 2"/>
              <a:gd name="T11" fmla="*/ 0 h 1"/>
              <a:gd name="T12" fmla="*/ 1 w 2"/>
              <a:gd name="T13" fmla="*/ 0 h 1"/>
              <a:gd name="T14" fmla="*/ 2 w 2"/>
              <a:gd name="T15" fmla="*/ 0 h 1"/>
              <a:gd name="T16" fmla="*/ 0 w 2"/>
              <a:gd name="T17" fmla="*/ 0 h 1"/>
              <a:gd name="T18" fmla="*/ 0 w 2"/>
              <a:gd name="T19" fmla="*/ 0 h 1"/>
              <a:gd name="T20" fmla="*/ 0 w 2"/>
              <a:gd name="T21" fmla="*/ 1 h 1"/>
              <a:gd name="T22" fmla="*/ 2 w 2"/>
              <a:gd name="T23" fmla="*/ 1 h 1"/>
              <a:gd name="T24" fmla="*/ 2 w 2"/>
              <a:gd name="T25" fmla="*/ 1 h 1"/>
              <a:gd name="T26" fmla="*/ 2 w 2"/>
              <a:gd name="T2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1"/>
                  <a:pt x="2" y="1"/>
                </a:cubicBezTo>
                <a:cubicBezTo>
                  <a:pt x="1" y="1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31"/>
          <p:cNvSpPr/>
          <p:nvPr/>
        </p:nvSpPr>
        <p:spPr bwMode="auto">
          <a:xfrm>
            <a:off x="7731125" y="671513"/>
            <a:ext cx="0" cy="31750"/>
          </a:xfrm>
          <a:custGeom>
            <a:avLst/>
            <a:gdLst>
              <a:gd name="T0" fmla="*/ 0 h 1"/>
              <a:gd name="T1" fmla="*/ 0 h 1"/>
              <a:gd name="T2" fmla="*/ 1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32"/>
          <p:cNvSpPr/>
          <p:nvPr/>
        </p:nvSpPr>
        <p:spPr bwMode="auto">
          <a:xfrm>
            <a:off x="7070725" y="57785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33"/>
          <p:cNvSpPr/>
          <p:nvPr/>
        </p:nvSpPr>
        <p:spPr bwMode="auto">
          <a:xfrm>
            <a:off x="9239250" y="987426"/>
            <a:ext cx="0" cy="31750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34"/>
          <p:cNvSpPr/>
          <p:nvPr/>
        </p:nvSpPr>
        <p:spPr bwMode="auto">
          <a:xfrm>
            <a:off x="5059363" y="1176338"/>
            <a:ext cx="30163" cy="0"/>
          </a:xfrm>
          <a:custGeom>
            <a:avLst/>
            <a:gdLst>
              <a:gd name="T0" fmla="*/ 0 w 1"/>
              <a:gd name="T1" fmla="*/ 1 w 1"/>
              <a:gd name="T2" fmla="*/ 1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35"/>
          <p:cNvSpPr>
            <a:spLocks noEditPoints="1"/>
          </p:cNvSpPr>
          <p:nvPr/>
        </p:nvSpPr>
        <p:spPr bwMode="auto">
          <a:xfrm>
            <a:off x="9648508" y="1002983"/>
            <a:ext cx="2828925" cy="1133475"/>
          </a:xfrm>
          <a:custGeom>
            <a:avLst/>
            <a:gdLst>
              <a:gd name="T0" fmla="*/ 84 w 90"/>
              <a:gd name="T1" fmla="*/ 6 h 36"/>
              <a:gd name="T2" fmla="*/ 76 w 90"/>
              <a:gd name="T3" fmla="*/ 2 h 36"/>
              <a:gd name="T4" fmla="*/ 65 w 90"/>
              <a:gd name="T5" fmla="*/ 0 h 36"/>
              <a:gd name="T6" fmla="*/ 54 w 90"/>
              <a:gd name="T7" fmla="*/ 2 h 36"/>
              <a:gd name="T8" fmla="*/ 49 w 90"/>
              <a:gd name="T9" fmla="*/ 4 h 36"/>
              <a:gd name="T10" fmla="*/ 44 w 90"/>
              <a:gd name="T11" fmla="*/ 7 h 36"/>
              <a:gd name="T12" fmla="*/ 41 w 90"/>
              <a:gd name="T13" fmla="*/ 9 h 36"/>
              <a:gd name="T14" fmla="*/ 36 w 90"/>
              <a:gd name="T15" fmla="*/ 12 h 36"/>
              <a:gd name="T16" fmla="*/ 36 w 90"/>
              <a:gd name="T17" fmla="*/ 8 h 36"/>
              <a:gd name="T18" fmla="*/ 27 w 90"/>
              <a:gd name="T19" fmla="*/ 15 h 36"/>
              <a:gd name="T20" fmla="*/ 31 w 90"/>
              <a:gd name="T21" fmla="*/ 15 h 36"/>
              <a:gd name="T22" fmla="*/ 12 w 90"/>
              <a:gd name="T23" fmla="*/ 29 h 36"/>
              <a:gd name="T24" fmla="*/ 8 w 90"/>
              <a:gd name="T25" fmla="*/ 30 h 36"/>
              <a:gd name="T26" fmla="*/ 1 w 90"/>
              <a:gd name="T27" fmla="*/ 33 h 36"/>
              <a:gd name="T28" fmla="*/ 7 w 90"/>
              <a:gd name="T29" fmla="*/ 34 h 36"/>
              <a:gd name="T30" fmla="*/ 21 w 90"/>
              <a:gd name="T31" fmla="*/ 34 h 36"/>
              <a:gd name="T32" fmla="*/ 30 w 90"/>
              <a:gd name="T33" fmla="*/ 31 h 36"/>
              <a:gd name="T34" fmla="*/ 40 w 90"/>
              <a:gd name="T35" fmla="*/ 24 h 36"/>
              <a:gd name="T36" fmla="*/ 43 w 90"/>
              <a:gd name="T37" fmla="*/ 22 h 36"/>
              <a:gd name="T38" fmla="*/ 47 w 90"/>
              <a:gd name="T39" fmla="*/ 16 h 36"/>
              <a:gd name="T40" fmla="*/ 68 w 90"/>
              <a:gd name="T41" fmla="*/ 6 h 36"/>
              <a:gd name="T42" fmla="*/ 87 w 90"/>
              <a:gd name="T43" fmla="*/ 9 h 36"/>
              <a:gd name="T44" fmla="*/ 20 w 90"/>
              <a:gd name="T45" fmla="*/ 26 h 36"/>
              <a:gd name="T46" fmla="*/ 41 w 90"/>
              <a:gd name="T47" fmla="*/ 15 h 36"/>
              <a:gd name="T48" fmla="*/ 38 w 90"/>
              <a:gd name="T49" fmla="*/ 17 h 36"/>
              <a:gd name="T50" fmla="*/ 34 w 90"/>
              <a:gd name="T51" fmla="*/ 11 h 36"/>
              <a:gd name="T52" fmla="*/ 34 w 90"/>
              <a:gd name="T53" fmla="*/ 14 h 36"/>
              <a:gd name="T54" fmla="*/ 35 w 90"/>
              <a:gd name="T55" fmla="*/ 21 h 36"/>
              <a:gd name="T56" fmla="*/ 34 w 90"/>
              <a:gd name="T57" fmla="*/ 22 h 36"/>
              <a:gd name="T58" fmla="*/ 34 w 90"/>
              <a:gd name="T59" fmla="*/ 16 h 36"/>
              <a:gd name="T60" fmla="*/ 31 w 90"/>
              <a:gd name="T61" fmla="*/ 18 h 36"/>
              <a:gd name="T62" fmla="*/ 32 w 90"/>
              <a:gd name="T63" fmla="*/ 18 h 36"/>
              <a:gd name="T64" fmla="*/ 32 w 90"/>
              <a:gd name="T65" fmla="*/ 19 h 36"/>
              <a:gd name="T66" fmla="*/ 39 w 90"/>
              <a:gd name="T67" fmla="*/ 25 h 36"/>
              <a:gd name="T68" fmla="*/ 39 w 90"/>
              <a:gd name="T69" fmla="*/ 20 h 36"/>
              <a:gd name="T70" fmla="*/ 36 w 90"/>
              <a:gd name="T71" fmla="*/ 23 h 36"/>
              <a:gd name="T72" fmla="*/ 35 w 90"/>
              <a:gd name="T73" fmla="*/ 23 h 36"/>
              <a:gd name="T74" fmla="*/ 40 w 90"/>
              <a:gd name="T75" fmla="*/ 19 h 36"/>
              <a:gd name="T76" fmla="*/ 44 w 90"/>
              <a:gd name="T77" fmla="*/ 16 h 36"/>
              <a:gd name="T78" fmla="*/ 55 w 90"/>
              <a:gd name="T79" fmla="*/ 3 h 36"/>
              <a:gd name="T80" fmla="*/ 56 w 90"/>
              <a:gd name="T81" fmla="*/ 4 h 36"/>
              <a:gd name="T82" fmla="*/ 53 w 90"/>
              <a:gd name="T83" fmla="*/ 5 h 36"/>
              <a:gd name="T84" fmla="*/ 52 w 90"/>
              <a:gd name="T85" fmla="*/ 6 h 36"/>
              <a:gd name="T86" fmla="*/ 47 w 90"/>
              <a:gd name="T87" fmla="*/ 12 h 36"/>
              <a:gd name="T88" fmla="*/ 48 w 90"/>
              <a:gd name="T89" fmla="*/ 5 h 36"/>
              <a:gd name="T90" fmla="*/ 51 w 90"/>
              <a:gd name="T91" fmla="*/ 10 h 36"/>
              <a:gd name="T92" fmla="*/ 50 w 90"/>
              <a:gd name="T93" fmla="*/ 9 h 36"/>
              <a:gd name="T94" fmla="*/ 50 w 90"/>
              <a:gd name="T95" fmla="*/ 9 h 36"/>
              <a:gd name="T96" fmla="*/ 54 w 90"/>
              <a:gd name="T97" fmla="*/ 8 h 36"/>
              <a:gd name="T98" fmla="*/ 52 w 90"/>
              <a:gd name="T99" fmla="*/ 8 h 36"/>
              <a:gd name="T100" fmla="*/ 55 w 90"/>
              <a:gd name="T101" fmla="*/ 7 h 36"/>
              <a:gd name="T102" fmla="*/ 56 w 90"/>
              <a:gd name="T103" fmla="*/ 6 h 36"/>
              <a:gd name="T104" fmla="*/ 56 w 90"/>
              <a:gd name="T105" fmla="*/ 6 h 36"/>
              <a:gd name="T106" fmla="*/ 58 w 90"/>
              <a:gd name="T107" fmla="*/ 7 h 36"/>
              <a:gd name="T108" fmla="*/ 63 w 90"/>
              <a:gd name="T109" fmla="*/ 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" h="36">
                <a:moveTo>
                  <a:pt x="90" y="10"/>
                </a:moveTo>
                <a:cubicBezTo>
                  <a:pt x="90" y="10"/>
                  <a:pt x="90" y="10"/>
                  <a:pt x="89" y="10"/>
                </a:cubicBezTo>
                <a:cubicBezTo>
                  <a:pt x="89" y="10"/>
                  <a:pt x="89" y="10"/>
                  <a:pt x="89" y="10"/>
                </a:cubicBezTo>
                <a:cubicBezTo>
                  <a:pt x="87" y="9"/>
                  <a:pt x="86" y="7"/>
                  <a:pt x="85" y="6"/>
                </a:cubicBezTo>
                <a:cubicBezTo>
                  <a:pt x="84" y="6"/>
                  <a:pt x="84" y="6"/>
                  <a:pt x="84" y="6"/>
                </a:cubicBezTo>
                <a:cubicBezTo>
                  <a:pt x="84" y="6"/>
                  <a:pt x="84" y="6"/>
                  <a:pt x="84" y="5"/>
                </a:cubicBezTo>
                <a:cubicBezTo>
                  <a:pt x="83" y="6"/>
                  <a:pt x="83" y="4"/>
                  <a:pt x="82" y="5"/>
                </a:cubicBezTo>
                <a:cubicBezTo>
                  <a:pt x="81" y="4"/>
                  <a:pt x="81" y="4"/>
                  <a:pt x="80" y="4"/>
                </a:cubicBezTo>
                <a:cubicBezTo>
                  <a:pt x="80" y="3"/>
                  <a:pt x="80" y="3"/>
                  <a:pt x="80" y="4"/>
                </a:cubicBezTo>
                <a:cubicBezTo>
                  <a:pt x="78" y="4"/>
                  <a:pt x="78" y="2"/>
                  <a:pt x="76" y="2"/>
                </a:cubicBezTo>
                <a:cubicBezTo>
                  <a:pt x="75" y="2"/>
                  <a:pt x="73" y="1"/>
                  <a:pt x="72" y="1"/>
                </a:cubicBezTo>
                <a:cubicBezTo>
                  <a:pt x="72" y="1"/>
                  <a:pt x="72" y="1"/>
                  <a:pt x="71" y="1"/>
                </a:cubicBezTo>
                <a:cubicBezTo>
                  <a:pt x="70" y="1"/>
                  <a:pt x="67" y="0"/>
                  <a:pt x="66" y="0"/>
                </a:cubicBezTo>
                <a:cubicBezTo>
                  <a:pt x="66" y="1"/>
                  <a:pt x="65" y="0"/>
                  <a:pt x="65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2" y="1"/>
                  <a:pt x="59" y="0"/>
                  <a:pt x="56" y="2"/>
                </a:cubicBezTo>
                <a:cubicBezTo>
                  <a:pt x="56" y="2"/>
                  <a:pt x="56" y="2"/>
                  <a:pt x="56" y="2"/>
                </a:cubicBezTo>
                <a:cubicBezTo>
                  <a:pt x="57" y="2"/>
                  <a:pt x="57" y="2"/>
                  <a:pt x="57" y="2"/>
                </a:cubicBezTo>
                <a:cubicBezTo>
                  <a:pt x="56" y="2"/>
                  <a:pt x="55" y="3"/>
                  <a:pt x="54" y="2"/>
                </a:cubicBezTo>
                <a:cubicBezTo>
                  <a:pt x="54" y="2"/>
                  <a:pt x="54" y="2"/>
                  <a:pt x="54" y="2"/>
                </a:cubicBezTo>
                <a:cubicBezTo>
                  <a:pt x="53" y="2"/>
                  <a:pt x="52" y="3"/>
                  <a:pt x="51" y="3"/>
                </a:cubicBezTo>
                <a:cubicBezTo>
                  <a:pt x="51" y="3"/>
                  <a:pt x="51" y="3"/>
                  <a:pt x="52" y="4"/>
                </a:cubicBezTo>
                <a:cubicBezTo>
                  <a:pt x="52" y="4"/>
                  <a:pt x="51" y="4"/>
                  <a:pt x="50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49" y="4"/>
                  <a:pt x="49" y="3"/>
                  <a:pt x="49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5"/>
                  <a:pt x="48" y="5"/>
                  <a:pt x="47" y="5"/>
                </a:cubicBezTo>
                <a:cubicBezTo>
                  <a:pt x="47" y="4"/>
                  <a:pt x="46" y="5"/>
                  <a:pt x="45" y="5"/>
                </a:cubicBezTo>
                <a:cubicBezTo>
                  <a:pt x="46" y="5"/>
                  <a:pt x="46" y="5"/>
                  <a:pt x="47" y="5"/>
                </a:cubicBezTo>
                <a:cubicBezTo>
                  <a:pt x="46" y="6"/>
                  <a:pt x="45" y="6"/>
                  <a:pt x="44" y="7"/>
                </a:cubicBezTo>
                <a:cubicBezTo>
                  <a:pt x="44" y="7"/>
                  <a:pt x="42" y="8"/>
                  <a:pt x="42" y="8"/>
                </a:cubicBezTo>
                <a:cubicBezTo>
                  <a:pt x="42" y="9"/>
                  <a:pt x="42" y="8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0" y="9"/>
                  <a:pt x="40" y="10"/>
                  <a:pt x="39" y="10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38" y="10"/>
                  <a:pt x="37" y="11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1"/>
                  <a:pt x="36" y="11"/>
                  <a:pt x="37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6" y="10"/>
                  <a:pt x="35" y="10"/>
                  <a:pt x="35" y="10"/>
                </a:cubicBezTo>
                <a:cubicBezTo>
                  <a:pt x="35" y="9"/>
                  <a:pt x="36" y="8"/>
                  <a:pt x="36" y="8"/>
                </a:cubicBezTo>
                <a:cubicBezTo>
                  <a:pt x="36" y="8"/>
                  <a:pt x="36" y="7"/>
                  <a:pt x="35" y="7"/>
                </a:cubicBezTo>
                <a:cubicBezTo>
                  <a:pt x="36" y="8"/>
                  <a:pt x="35" y="8"/>
                  <a:pt x="35" y="9"/>
                </a:cubicBezTo>
                <a:cubicBezTo>
                  <a:pt x="34" y="8"/>
                  <a:pt x="34" y="8"/>
                  <a:pt x="34" y="8"/>
                </a:cubicBezTo>
                <a:cubicBezTo>
                  <a:pt x="33" y="11"/>
                  <a:pt x="31" y="12"/>
                  <a:pt x="29" y="14"/>
                </a:cubicBezTo>
                <a:cubicBezTo>
                  <a:pt x="29" y="14"/>
                  <a:pt x="27" y="14"/>
                  <a:pt x="27" y="15"/>
                </a:cubicBezTo>
                <a:cubicBezTo>
                  <a:pt x="28" y="15"/>
                  <a:pt x="28" y="15"/>
                  <a:pt x="29" y="15"/>
                </a:cubicBezTo>
                <a:cubicBezTo>
                  <a:pt x="29" y="15"/>
                  <a:pt x="29" y="14"/>
                  <a:pt x="29" y="15"/>
                </a:cubicBezTo>
                <a:cubicBezTo>
                  <a:pt x="29" y="15"/>
                  <a:pt x="29" y="15"/>
                  <a:pt x="28" y="15"/>
                </a:cubicBezTo>
                <a:cubicBezTo>
                  <a:pt x="28" y="16"/>
                  <a:pt x="28" y="16"/>
                  <a:pt x="28" y="16"/>
                </a:cubicBezTo>
                <a:cubicBezTo>
                  <a:pt x="29" y="17"/>
                  <a:pt x="30" y="15"/>
                  <a:pt x="31" y="15"/>
                </a:cubicBezTo>
                <a:cubicBezTo>
                  <a:pt x="33" y="15"/>
                  <a:pt x="34" y="13"/>
                  <a:pt x="35" y="13"/>
                </a:cubicBezTo>
                <a:cubicBezTo>
                  <a:pt x="31" y="19"/>
                  <a:pt x="27" y="22"/>
                  <a:pt x="21" y="26"/>
                </a:cubicBezTo>
                <a:cubicBezTo>
                  <a:pt x="18" y="27"/>
                  <a:pt x="16" y="28"/>
                  <a:pt x="13" y="28"/>
                </a:cubicBezTo>
                <a:cubicBezTo>
                  <a:pt x="13" y="28"/>
                  <a:pt x="12" y="29"/>
                  <a:pt x="12" y="29"/>
                </a:cubicBezTo>
                <a:cubicBezTo>
                  <a:pt x="12" y="29"/>
                  <a:pt x="12" y="29"/>
                  <a:pt x="12" y="29"/>
                </a:cubicBezTo>
                <a:cubicBezTo>
                  <a:pt x="12" y="29"/>
                  <a:pt x="12" y="29"/>
                  <a:pt x="12" y="29"/>
                </a:cubicBezTo>
                <a:cubicBezTo>
                  <a:pt x="11" y="29"/>
                  <a:pt x="11" y="29"/>
                  <a:pt x="11" y="29"/>
                </a:cubicBezTo>
                <a:cubicBezTo>
                  <a:pt x="11" y="29"/>
                  <a:pt x="11" y="29"/>
                  <a:pt x="11" y="29"/>
                </a:cubicBezTo>
                <a:cubicBezTo>
                  <a:pt x="11" y="29"/>
                  <a:pt x="11" y="29"/>
                  <a:pt x="11" y="29"/>
                </a:cubicBezTo>
                <a:cubicBezTo>
                  <a:pt x="10" y="28"/>
                  <a:pt x="9" y="31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6" y="31"/>
                  <a:pt x="5" y="31"/>
                  <a:pt x="3" y="31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31"/>
                  <a:pt x="0" y="32"/>
                  <a:pt x="0" y="33"/>
                </a:cubicBezTo>
                <a:cubicBezTo>
                  <a:pt x="0" y="33"/>
                  <a:pt x="0" y="33"/>
                  <a:pt x="1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3" y="35"/>
                  <a:pt x="5" y="34"/>
                  <a:pt x="7" y="34"/>
                </a:cubicBezTo>
                <a:cubicBezTo>
                  <a:pt x="7" y="35"/>
                  <a:pt x="5" y="35"/>
                  <a:pt x="6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6"/>
                  <a:pt x="6" y="35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12" y="36"/>
                  <a:pt x="16" y="35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3" y="34"/>
                  <a:pt x="24" y="33"/>
                  <a:pt x="26" y="33"/>
                </a:cubicBezTo>
                <a:cubicBezTo>
                  <a:pt x="26" y="34"/>
                  <a:pt x="25" y="34"/>
                  <a:pt x="26" y="34"/>
                </a:cubicBezTo>
                <a:cubicBezTo>
                  <a:pt x="26" y="33"/>
                  <a:pt x="26" y="33"/>
                  <a:pt x="26" y="33"/>
                </a:cubicBezTo>
                <a:cubicBezTo>
                  <a:pt x="28" y="32"/>
                  <a:pt x="29" y="32"/>
                  <a:pt x="30" y="31"/>
                </a:cubicBezTo>
                <a:cubicBezTo>
                  <a:pt x="30" y="31"/>
                  <a:pt x="30" y="31"/>
                  <a:pt x="30" y="31"/>
                </a:cubicBezTo>
                <a:cubicBezTo>
                  <a:pt x="33" y="30"/>
                  <a:pt x="37" y="29"/>
                  <a:pt x="39" y="26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6"/>
                  <a:pt x="40" y="25"/>
                  <a:pt x="41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41" y="23"/>
                  <a:pt x="42" y="23"/>
                  <a:pt x="42" y="22"/>
                </a:cubicBezTo>
                <a:cubicBezTo>
                  <a:pt x="43" y="22"/>
                  <a:pt x="43" y="22"/>
                  <a:pt x="43" y="22"/>
                </a:cubicBezTo>
                <a:cubicBezTo>
                  <a:pt x="42" y="23"/>
                  <a:pt x="42" y="23"/>
                  <a:pt x="42" y="23"/>
                </a:cubicBezTo>
                <a:cubicBezTo>
                  <a:pt x="43" y="23"/>
                  <a:pt x="43" y="23"/>
                  <a:pt x="43" y="23"/>
                </a:cubicBezTo>
                <a:cubicBezTo>
                  <a:pt x="43" y="23"/>
                  <a:pt x="43" y="22"/>
                  <a:pt x="43" y="22"/>
                </a:cubicBezTo>
                <a:cubicBezTo>
                  <a:pt x="43" y="22"/>
                  <a:pt x="43" y="22"/>
                  <a:pt x="44" y="22"/>
                </a:cubicBezTo>
                <a:cubicBezTo>
                  <a:pt x="44" y="21"/>
                  <a:pt x="45" y="22"/>
                  <a:pt x="45" y="21"/>
                </a:cubicBezTo>
                <a:cubicBezTo>
                  <a:pt x="46" y="20"/>
                  <a:pt x="46" y="19"/>
                  <a:pt x="47" y="18"/>
                </a:cubicBezTo>
                <a:cubicBezTo>
                  <a:pt x="47" y="18"/>
                  <a:pt x="46" y="19"/>
                  <a:pt x="45" y="19"/>
                </a:cubicBezTo>
                <a:cubicBezTo>
                  <a:pt x="45" y="18"/>
                  <a:pt x="47" y="17"/>
                  <a:pt x="47" y="16"/>
                </a:cubicBezTo>
                <a:cubicBezTo>
                  <a:pt x="48" y="16"/>
                  <a:pt x="47" y="17"/>
                  <a:pt x="48" y="17"/>
                </a:cubicBezTo>
                <a:cubicBezTo>
                  <a:pt x="48" y="17"/>
                  <a:pt x="48" y="16"/>
                  <a:pt x="48" y="16"/>
                </a:cubicBezTo>
                <a:cubicBezTo>
                  <a:pt x="51" y="14"/>
                  <a:pt x="55" y="12"/>
                  <a:pt x="58" y="9"/>
                </a:cubicBezTo>
                <a:cubicBezTo>
                  <a:pt x="61" y="8"/>
                  <a:pt x="64" y="7"/>
                  <a:pt x="67" y="7"/>
                </a:cubicBezTo>
                <a:cubicBezTo>
                  <a:pt x="67" y="7"/>
                  <a:pt x="68" y="6"/>
                  <a:pt x="68" y="6"/>
                </a:cubicBezTo>
                <a:cubicBezTo>
                  <a:pt x="68" y="6"/>
                  <a:pt x="71" y="6"/>
                  <a:pt x="72" y="6"/>
                </a:cubicBezTo>
                <a:cubicBezTo>
                  <a:pt x="73" y="6"/>
                  <a:pt x="74" y="6"/>
                  <a:pt x="74" y="7"/>
                </a:cubicBezTo>
                <a:cubicBezTo>
                  <a:pt x="74" y="7"/>
                  <a:pt x="74" y="7"/>
                  <a:pt x="74" y="7"/>
                </a:cubicBezTo>
                <a:cubicBezTo>
                  <a:pt x="78" y="7"/>
                  <a:pt x="82" y="8"/>
                  <a:pt x="86" y="9"/>
                </a:cubicBezTo>
                <a:cubicBezTo>
                  <a:pt x="86" y="9"/>
                  <a:pt x="87" y="10"/>
                  <a:pt x="87" y="9"/>
                </a:cubicBezTo>
                <a:cubicBezTo>
                  <a:pt x="88" y="10"/>
                  <a:pt x="89" y="10"/>
                  <a:pt x="89" y="11"/>
                </a:cubicBezTo>
                <a:cubicBezTo>
                  <a:pt x="89" y="10"/>
                  <a:pt x="90" y="11"/>
                  <a:pt x="90" y="11"/>
                </a:cubicBezTo>
                <a:cubicBezTo>
                  <a:pt x="90" y="11"/>
                  <a:pt x="90" y="11"/>
                  <a:pt x="90" y="11"/>
                </a:cubicBezTo>
                <a:cubicBezTo>
                  <a:pt x="90" y="10"/>
                  <a:pt x="90" y="10"/>
                  <a:pt x="90" y="10"/>
                </a:cubicBezTo>
                <a:close/>
                <a:moveTo>
                  <a:pt x="20" y="26"/>
                </a:moveTo>
                <a:cubicBezTo>
                  <a:pt x="21" y="25"/>
                  <a:pt x="21" y="25"/>
                  <a:pt x="21" y="25"/>
                </a:cubicBezTo>
                <a:cubicBezTo>
                  <a:pt x="21" y="25"/>
                  <a:pt x="21" y="25"/>
                  <a:pt x="21" y="25"/>
                </a:cubicBezTo>
                <a:lnTo>
                  <a:pt x="20" y="26"/>
                </a:lnTo>
                <a:close/>
                <a:moveTo>
                  <a:pt x="40" y="15"/>
                </a:moveTo>
                <a:cubicBezTo>
                  <a:pt x="41" y="15"/>
                  <a:pt x="41" y="15"/>
                  <a:pt x="41" y="15"/>
                </a:cubicBezTo>
                <a:cubicBezTo>
                  <a:pt x="41" y="16"/>
                  <a:pt x="39" y="17"/>
                  <a:pt x="38" y="18"/>
                </a:cubicBezTo>
                <a:cubicBezTo>
                  <a:pt x="38" y="18"/>
                  <a:pt x="38" y="18"/>
                  <a:pt x="38" y="17"/>
                </a:cubicBezTo>
                <a:cubicBezTo>
                  <a:pt x="38" y="18"/>
                  <a:pt x="38" y="18"/>
                  <a:pt x="38" y="18"/>
                </a:cubicBezTo>
                <a:cubicBezTo>
                  <a:pt x="39" y="17"/>
                  <a:pt x="39" y="17"/>
                  <a:pt x="39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40" y="15"/>
                  <a:pt x="40" y="15"/>
                  <a:pt x="40" y="15"/>
                </a:cubicBezTo>
                <a:close/>
                <a:moveTo>
                  <a:pt x="34" y="11"/>
                </a:move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lnTo>
                  <a:pt x="34" y="11"/>
                </a:lnTo>
                <a:close/>
                <a:moveTo>
                  <a:pt x="39" y="10"/>
                </a:moveTo>
                <a:cubicBezTo>
                  <a:pt x="40" y="10"/>
                  <a:pt x="40" y="10"/>
                  <a:pt x="40" y="10"/>
                </a:cubicBezTo>
                <a:cubicBezTo>
                  <a:pt x="38" y="11"/>
                  <a:pt x="37" y="13"/>
                  <a:pt x="35" y="14"/>
                </a:cubicBezTo>
                <a:cubicBezTo>
                  <a:pt x="36" y="13"/>
                  <a:pt x="38" y="11"/>
                  <a:pt x="39" y="10"/>
                </a:cubicBezTo>
                <a:close/>
                <a:moveTo>
                  <a:pt x="34" y="14"/>
                </a:moveTo>
                <a:cubicBezTo>
                  <a:pt x="34" y="15"/>
                  <a:pt x="34" y="15"/>
                  <a:pt x="34" y="15"/>
                </a:cubicBezTo>
                <a:cubicBezTo>
                  <a:pt x="34" y="15"/>
                  <a:pt x="34" y="15"/>
                  <a:pt x="34" y="15"/>
                </a:cubicBezTo>
                <a:lnTo>
                  <a:pt x="34" y="14"/>
                </a:lnTo>
                <a:close/>
                <a:moveTo>
                  <a:pt x="35" y="21"/>
                </a:moveTo>
                <a:cubicBezTo>
                  <a:pt x="35" y="21"/>
                  <a:pt x="35" y="21"/>
                  <a:pt x="35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1"/>
                  <a:pt x="35" y="21"/>
                </a:cubicBezTo>
                <a:close/>
                <a:moveTo>
                  <a:pt x="34" y="16"/>
                </a:moveTo>
                <a:cubicBezTo>
                  <a:pt x="34" y="16"/>
                  <a:pt x="34" y="16"/>
                  <a:pt x="34" y="16"/>
                </a:cubicBezTo>
                <a:cubicBezTo>
                  <a:pt x="33" y="16"/>
                  <a:pt x="33" y="16"/>
                  <a:pt x="33" y="16"/>
                </a:cubicBezTo>
                <a:lnTo>
                  <a:pt x="34" y="16"/>
                </a:lnTo>
                <a:close/>
                <a:moveTo>
                  <a:pt x="32" y="18"/>
                </a:moveTo>
                <a:cubicBezTo>
                  <a:pt x="31" y="18"/>
                  <a:pt x="31" y="18"/>
                  <a:pt x="31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0" y="20"/>
                  <a:pt x="28" y="22"/>
                  <a:pt x="26" y="23"/>
                </a:cubicBezTo>
                <a:cubicBezTo>
                  <a:pt x="27" y="21"/>
                  <a:pt x="30" y="20"/>
                  <a:pt x="31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2" y="18"/>
                  <a:pt x="32" y="18"/>
                  <a:pt x="32" y="18"/>
                </a:cubicBezTo>
                <a:close/>
                <a:moveTo>
                  <a:pt x="32" y="19"/>
                </a:moveTo>
                <a:cubicBezTo>
                  <a:pt x="33" y="18"/>
                  <a:pt x="33" y="18"/>
                  <a:pt x="33" y="18"/>
                </a:cubicBezTo>
                <a:cubicBezTo>
                  <a:pt x="33" y="18"/>
                  <a:pt x="32" y="18"/>
                  <a:pt x="32" y="19"/>
                </a:cubicBezTo>
                <a:cubicBezTo>
                  <a:pt x="33" y="19"/>
                  <a:pt x="33" y="19"/>
                  <a:pt x="33" y="19"/>
                </a:cubicBezTo>
                <a:lnTo>
                  <a:pt x="32" y="19"/>
                </a:lnTo>
                <a:close/>
                <a:moveTo>
                  <a:pt x="39" y="25"/>
                </a:moveTo>
                <a:cubicBezTo>
                  <a:pt x="38" y="26"/>
                  <a:pt x="38" y="26"/>
                  <a:pt x="38" y="26"/>
                </a:cubicBezTo>
                <a:cubicBezTo>
                  <a:pt x="39" y="26"/>
                  <a:pt x="39" y="25"/>
                  <a:pt x="39" y="25"/>
                </a:cubicBezTo>
                <a:cubicBezTo>
                  <a:pt x="40" y="24"/>
                  <a:pt x="40" y="24"/>
                  <a:pt x="40" y="24"/>
                </a:cubicBezTo>
                <a:cubicBezTo>
                  <a:pt x="40" y="25"/>
                  <a:pt x="40" y="25"/>
                  <a:pt x="39" y="25"/>
                </a:cubicBezTo>
                <a:close/>
                <a:moveTo>
                  <a:pt x="44" y="16"/>
                </a:moveTo>
                <a:cubicBezTo>
                  <a:pt x="41" y="19"/>
                  <a:pt x="41" y="19"/>
                  <a:pt x="41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20"/>
                  <a:pt x="40" y="20"/>
                  <a:pt x="40" y="21"/>
                </a:cubicBezTo>
                <a:cubicBezTo>
                  <a:pt x="39" y="20"/>
                  <a:pt x="39" y="20"/>
                  <a:pt x="39" y="20"/>
                </a:cubicBezTo>
                <a:cubicBezTo>
                  <a:pt x="39" y="22"/>
                  <a:pt x="37" y="22"/>
                  <a:pt x="37" y="23"/>
                </a:cubicBezTo>
                <a:cubicBezTo>
                  <a:pt x="37" y="23"/>
                  <a:pt x="37" y="23"/>
                  <a:pt x="37" y="23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7" y="23"/>
                  <a:pt x="37" y="23"/>
                </a:cubicBezTo>
                <a:cubicBezTo>
                  <a:pt x="36" y="23"/>
                  <a:pt x="36" y="23"/>
                  <a:pt x="36" y="23"/>
                </a:cubicBezTo>
                <a:cubicBezTo>
                  <a:pt x="35" y="24"/>
                  <a:pt x="34" y="25"/>
                  <a:pt x="33" y="26"/>
                </a:cubicBezTo>
                <a:cubicBezTo>
                  <a:pt x="33" y="25"/>
                  <a:pt x="33" y="25"/>
                  <a:pt x="33" y="25"/>
                </a:cubicBezTo>
                <a:cubicBezTo>
                  <a:pt x="34" y="25"/>
                  <a:pt x="34" y="24"/>
                  <a:pt x="35" y="24"/>
                </a:cubicBezTo>
                <a:cubicBezTo>
                  <a:pt x="35" y="24"/>
                  <a:pt x="35" y="24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7" y="23"/>
                  <a:pt x="37" y="21"/>
                </a:cubicBezTo>
                <a:cubicBezTo>
                  <a:pt x="37" y="22"/>
                  <a:pt x="37" y="22"/>
                  <a:pt x="37" y="22"/>
                </a:cubicBezTo>
                <a:cubicBezTo>
                  <a:pt x="37" y="21"/>
                  <a:pt x="40" y="21"/>
                  <a:pt x="39" y="20"/>
                </a:cubicBezTo>
                <a:cubicBezTo>
                  <a:pt x="40" y="20"/>
                  <a:pt x="40" y="19"/>
                  <a:pt x="40" y="18"/>
                </a:cubicBezTo>
                <a:cubicBezTo>
                  <a:pt x="40" y="19"/>
                  <a:pt x="40" y="19"/>
                  <a:pt x="40" y="19"/>
                </a:cubicBezTo>
                <a:cubicBezTo>
                  <a:pt x="41" y="17"/>
                  <a:pt x="42" y="17"/>
                  <a:pt x="44" y="16"/>
                </a:cubicBezTo>
                <a:cubicBezTo>
                  <a:pt x="44" y="15"/>
                  <a:pt x="44" y="15"/>
                  <a:pt x="44" y="15"/>
                </a:cubicBezTo>
                <a:cubicBezTo>
                  <a:pt x="44" y="15"/>
                  <a:pt x="44" y="15"/>
                  <a:pt x="44" y="16"/>
                </a:cubicBezTo>
                <a:cubicBezTo>
                  <a:pt x="43" y="16"/>
                  <a:pt x="43" y="16"/>
                  <a:pt x="43" y="16"/>
                </a:cubicBezTo>
                <a:lnTo>
                  <a:pt x="44" y="16"/>
                </a:lnTo>
                <a:close/>
                <a:moveTo>
                  <a:pt x="59" y="3"/>
                </a:moveTo>
                <a:cubicBezTo>
                  <a:pt x="58" y="4"/>
                  <a:pt x="58" y="3"/>
                  <a:pt x="58" y="3"/>
                </a:cubicBezTo>
                <a:cubicBezTo>
                  <a:pt x="58" y="3"/>
                  <a:pt x="58" y="3"/>
                  <a:pt x="59" y="3"/>
                </a:cubicBezTo>
                <a:close/>
                <a:moveTo>
                  <a:pt x="55" y="3"/>
                </a:moveTo>
                <a:cubicBezTo>
                  <a:pt x="55" y="3"/>
                  <a:pt x="55" y="3"/>
                  <a:pt x="55" y="3"/>
                </a:cubicBezTo>
                <a:cubicBezTo>
                  <a:pt x="55" y="4"/>
                  <a:pt x="55" y="4"/>
                  <a:pt x="55" y="4"/>
                </a:cubicBezTo>
                <a:lnTo>
                  <a:pt x="55" y="3"/>
                </a:lnTo>
                <a:close/>
                <a:moveTo>
                  <a:pt x="56" y="4"/>
                </a:moveTo>
                <a:cubicBezTo>
                  <a:pt x="56" y="4"/>
                  <a:pt x="56" y="4"/>
                  <a:pt x="56" y="4"/>
                </a:cubicBezTo>
                <a:cubicBezTo>
                  <a:pt x="56" y="4"/>
                  <a:pt x="56" y="4"/>
                  <a:pt x="56" y="4"/>
                </a:cubicBezTo>
                <a:cubicBezTo>
                  <a:pt x="56" y="4"/>
                  <a:pt x="56" y="4"/>
                  <a:pt x="56" y="4"/>
                </a:cubicBezTo>
                <a:cubicBezTo>
                  <a:pt x="56" y="5"/>
                  <a:pt x="56" y="5"/>
                  <a:pt x="56" y="5"/>
                </a:cubicBezTo>
                <a:cubicBezTo>
                  <a:pt x="55" y="5"/>
                  <a:pt x="55" y="5"/>
                  <a:pt x="55" y="5"/>
                </a:cubicBezTo>
                <a:cubicBezTo>
                  <a:pt x="56" y="5"/>
                  <a:pt x="55" y="5"/>
                  <a:pt x="55" y="4"/>
                </a:cubicBezTo>
                <a:cubicBezTo>
                  <a:pt x="55" y="5"/>
                  <a:pt x="54" y="5"/>
                  <a:pt x="53" y="5"/>
                </a:cubicBezTo>
                <a:cubicBezTo>
                  <a:pt x="53" y="5"/>
                  <a:pt x="56" y="5"/>
                  <a:pt x="56" y="4"/>
                </a:cubicBezTo>
                <a:close/>
                <a:moveTo>
                  <a:pt x="52" y="6"/>
                </a:moveTo>
                <a:cubicBezTo>
                  <a:pt x="52" y="6"/>
                  <a:pt x="51" y="6"/>
                  <a:pt x="51" y="7"/>
                </a:cubicBezTo>
                <a:cubicBezTo>
                  <a:pt x="51" y="7"/>
                  <a:pt x="51" y="7"/>
                  <a:pt x="50" y="7"/>
                </a:cubicBezTo>
                <a:cubicBezTo>
                  <a:pt x="51" y="7"/>
                  <a:pt x="51" y="6"/>
                  <a:pt x="52" y="6"/>
                </a:cubicBezTo>
                <a:close/>
                <a:moveTo>
                  <a:pt x="48" y="6"/>
                </a:moveTo>
                <a:cubicBezTo>
                  <a:pt x="48" y="7"/>
                  <a:pt x="48" y="7"/>
                  <a:pt x="48" y="7"/>
                </a:cubicBezTo>
                <a:cubicBezTo>
                  <a:pt x="47" y="7"/>
                  <a:pt x="47" y="7"/>
                  <a:pt x="47" y="7"/>
                </a:cubicBezTo>
                <a:lnTo>
                  <a:pt x="48" y="6"/>
                </a:lnTo>
                <a:close/>
                <a:moveTo>
                  <a:pt x="47" y="12"/>
                </a:moveTo>
                <a:cubicBezTo>
                  <a:pt x="47" y="12"/>
                  <a:pt x="47" y="12"/>
                  <a:pt x="47" y="12"/>
                </a:cubicBezTo>
                <a:cubicBezTo>
                  <a:pt x="47" y="12"/>
                  <a:pt x="47" y="12"/>
                  <a:pt x="47" y="12"/>
                </a:cubicBezTo>
                <a:cubicBezTo>
                  <a:pt x="49" y="10"/>
                  <a:pt x="49" y="10"/>
                  <a:pt x="49" y="10"/>
                </a:cubicBezTo>
                <a:lnTo>
                  <a:pt x="47" y="12"/>
                </a:lnTo>
                <a:close/>
                <a:moveTo>
                  <a:pt x="48" y="5"/>
                </a:moveTo>
                <a:cubicBezTo>
                  <a:pt x="48" y="5"/>
                  <a:pt x="48" y="6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5"/>
                  <a:pt x="48" y="5"/>
                  <a:pt x="49" y="5"/>
                </a:cubicBezTo>
                <a:lnTo>
                  <a:pt x="48" y="5"/>
                </a:lnTo>
                <a:close/>
                <a:moveTo>
                  <a:pt x="51" y="10"/>
                </a:moveTo>
                <a:cubicBezTo>
                  <a:pt x="51" y="9"/>
                  <a:pt x="51" y="9"/>
                  <a:pt x="51" y="9"/>
                </a:cubicBezTo>
                <a:cubicBezTo>
                  <a:pt x="51" y="9"/>
                  <a:pt x="50" y="10"/>
                  <a:pt x="49" y="10"/>
                </a:cubicBezTo>
                <a:cubicBezTo>
                  <a:pt x="49" y="10"/>
                  <a:pt x="50" y="10"/>
                  <a:pt x="50" y="9"/>
                </a:cubicBezTo>
                <a:cubicBezTo>
                  <a:pt x="49" y="9"/>
                  <a:pt x="50" y="9"/>
                  <a:pt x="50" y="9"/>
                </a:cubicBezTo>
                <a:cubicBezTo>
                  <a:pt x="50" y="9"/>
                  <a:pt x="50" y="9"/>
                  <a:pt x="50" y="9"/>
                </a:cubicBezTo>
                <a:cubicBezTo>
                  <a:pt x="50" y="9"/>
                  <a:pt x="50" y="9"/>
                  <a:pt x="50" y="9"/>
                </a:cubicBezTo>
                <a:cubicBezTo>
                  <a:pt x="50" y="9"/>
                  <a:pt x="50" y="9"/>
                  <a:pt x="50" y="9"/>
                </a:cubicBezTo>
                <a:cubicBezTo>
                  <a:pt x="50" y="9"/>
                  <a:pt x="50" y="9"/>
                  <a:pt x="50" y="9"/>
                </a:cubicBezTo>
                <a:cubicBezTo>
                  <a:pt x="51" y="9"/>
                  <a:pt x="51" y="9"/>
                  <a:pt x="51" y="9"/>
                </a:cubicBezTo>
                <a:cubicBezTo>
                  <a:pt x="50" y="9"/>
                  <a:pt x="50" y="9"/>
                  <a:pt x="50" y="9"/>
                </a:cubicBezTo>
                <a:cubicBezTo>
                  <a:pt x="52" y="8"/>
                  <a:pt x="52" y="8"/>
                  <a:pt x="52" y="8"/>
                </a:cubicBezTo>
                <a:cubicBezTo>
                  <a:pt x="51" y="8"/>
                  <a:pt x="51" y="8"/>
                  <a:pt x="51" y="8"/>
                </a:cubicBezTo>
                <a:cubicBezTo>
                  <a:pt x="51" y="9"/>
                  <a:pt x="52" y="9"/>
                  <a:pt x="52" y="9"/>
                </a:cubicBezTo>
                <a:lnTo>
                  <a:pt x="51" y="10"/>
                </a:lnTo>
                <a:close/>
                <a:moveTo>
                  <a:pt x="54" y="8"/>
                </a:moveTo>
                <a:cubicBezTo>
                  <a:pt x="54" y="8"/>
                  <a:pt x="54" y="8"/>
                  <a:pt x="54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52" y="9"/>
                  <a:pt x="52" y="9"/>
                  <a:pt x="52" y="9"/>
                </a:cubicBezTo>
                <a:cubicBezTo>
                  <a:pt x="53" y="9"/>
                  <a:pt x="52" y="8"/>
                  <a:pt x="52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3" y="7"/>
                  <a:pt x="53" y="7"/>
                  <a:pt x="53" y="7"/>
                </a:cubicBezTo>
                <a:cubicBezTo>
                  <a:pt x="52" y="8"/>
                  <a:pt x="52" y="8"/>
                  <a:pt x="52" y="8"/>
                </a:cubicBezTo>
                <a:cubicBezTo>
                  <a:pt x="53" y="8"/>
                  <a:pt x="54" y="7"/>
                  <a:pt x="55" y="7"/>
                </a:cubicBezTo>
                <a:cubicBezTo>
                  <a:pt x="55" y="7"/>
                  <a:pt x="54" y="8"/>
                  <a:pt x="54" y="8"/>
                </a:cubicBezTo>
                <a:close/>
                <a:moveTo>
                  <a:pt x="55" y="7"/>
                </a:moveTo>
                <a:cubicBezTo>
                  <a:pt x="54" y="7"/>
                  <a:pt x="54" y="7"/>
                  <a:pt x="54" y="7"/>
                </a:cubicBezTo>
                <a:cubicBezTo>
                  <a:pt x="54" y="6"/>
                  <a:pt x="54" y="6"/>
                  <a:pt x="54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5" y="6"/>
                  <a:pt x="55" y="6"/>
                  <a:pt x="55" y="7"/>
                </a:cubicBezTo>
                <a:close/>
                <a:moveTo>
                  <a:pt x="56" y="6"/>
                </a:moveTo>
                <a:cubicBezTo>
                  <a:pt x="56" y="7"/>
                  <a:pt x="56" y="7"/>
                  <a:pt x="56" y="7"/>
                </a:cubicBezTo>
                <a:cubicBezTo>
                  <a:pt x="56" y="7"/>
                  <a:pt x="56" y="7"/>
                  <a:pt x="56" y="7"/>
                </a:cubicBezTo>
                <a:cubicBezTo>
                  <a:pt x="55" y="8"/>
                  <a:pt x="56" y="7"/>
                  <a:pt x="55" y="7"/>
                </a:cubicBezTo>
                <a:cubicBezTo>
                  <a:pt x="55" y="5"/>
                  <a:pt x="57" y="7"/>
                  <a:pt x="57" y="5"/>
                </a:cubicBezTo>
                <a:cubicBezTo>
                  <a:pt x="57" y="6"/>
                  <a:pt x="57" y="7"/>
                  <a:pt x="56" y="6"/>
                </a:cubicBezTo>
                <a:close/>
                <a:moveTo>
                  <a:pt x="58" y="7"/>
                </a:move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8" y="7"/>
                  <a:pt x="58" y="7"/>
                </a:cubicBezTo>
                <a:cubicBezTo>
                  <a:pt x="59" y="7"/>
                  <a:pt x="59" y="7"/>
                  <a:pt x="59" y="7"/>
                </a:cubicBezTo>
                <a:cubicBezTo>
                  <a:pt x="58" y="7"/>
                  <a:pt x="58" y="7"/>
                  <a:pt x="58" y="7"/>
                </a:cubicBezTo>
                <a:close/>
                <a:moveTo>
                  <a:pt x="57" y="6"/>
                </a:moveTo>
                <a:cubicBezTo>
                  <a:pt x="58" y="6"/>
                  <a:pt x="59" y="6"/>
                  <a:pt x="60" y="5"/>
                </a:cubicBezTo>
                <a:cubicBezTo>
                  <a:pt x="59" y="6"/>
                  <a:pt x="58" y="6"/>
                  <a:pt x="57" y="6"/>
                </a:cubicBezTo>
                <a:close/>
                <a:moveTo>
                  <a:pt x="60" y="5"/>
                </a:moveTo>
                <a:cubicBezTo>
                  <a:pt x="61" y="4"/>
                  <a:pt x="62" y="4"/>
                  <a:pt x="63" y="4"/>
                </a:cubicBezTo>
                <a:cubicBezTo>
                  <a:pt x="62" y="5"/>
                  <a:pt x="61" y="4"/>
                  <a:pt x="60" y="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8956675" y="830263"/>
            <a:ext cx="1588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37"/>
          <p:cNvSpPr/>
          <p:nvPr/>
        </p:nvSpPr>
        <p:spPr bwMode="auto">
          <a:xfrm>
            <a:off x="5027613" y="2814638"/>
            <a:ext cx="31750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reeform 38"/>
          <p:cNvSpPr/>
          <p:nvPr/>
        </p:nvSpPr>
        <p:spPr bwMode="auto">
          <a:xfrm>
            <a:off x="7321550" y="212248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39"/>
          <p:cNvSpPr/>
          <p:nvPr/>
        </p:nvSpPr>
        <p:spPr bwMode="auto">
          <a:xfrm>
            <a:off x="9050338" y="892176"/>
            <a:ext cx="31750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0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40"/>
          <p:cNvSpPr/>
          <p:nvPr/>
        </p:nvSpPr>
        <p:spPr bwMode="auto">
          <a:xfrm>
            <a:off x="5216525" y="284638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41"/>
          <p:cNvSpPr/>
          <p:nvPr/>
        </p:nvSpPr>
        <p:spPr bwMode="auto">
          <a:xfrm>
            <a:off x="7289800" y="215265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reeform 42"/>
          <p:cNvSpPr/>
          <p:nvPr/>
        </p:nvSpPr>
        <p:spPr bwMode="auto">
          <a:xfrm>
            <a:off x="6442075" y="420688"/>
            <a:ext cx="31750" cy="31750"/>
          </a:xfrm>
          <a:custGeom>
            <a:avLst/>
            <a:gdLst>
              <a:gd name="T0" fmla="*/ 0 w 20"/>
              <a:gd name="T1" fmla="*/ 0 h 20"/>
              <a:gd name="T2" fmla="*/ 0 w 20"/>
              <a:gd name="T3" fmla="*/ 0 h 20"/>
              <a:gd name="T4" fmla="*/ 20 w 20"/>
              <a:gd name="T5" fmla="*/ 20 h 20"/>
              <a:gd name="T6" fmla="*/ 0 w 20"/>
              <a:gd name="T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20">
                <a:moveTo>
                  <a:pt x="0" y="0"/>
                </a:moveTo>
                <a:lnTo>
                  <a:pt x="0" y="0"/>
                </a:lnTo>
                <a:lnTo>
                  <a:pt x="20" y="2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reeform 43"/>
          <p:cNvSpPr/>
          <p:nvPr/>
        </p:nvSpPr>
        <p:spPr bwMode="auto">
          <a:xfrm>
            <a:off x="6692900" y="641351"/>
            <a:ext cx="63500" cy="30163"/>
          </a:xfrm>
          <a:custGeom>
            <a:avLst/>
            <a:gdLst>
              <a:gd name="T0" fmla="*/ 0 w 2"/>
              <a:gd name="T1" fmla="*/ 1 h 1"/>
              <a:gd name="T2" fmla="*/ 2 w 2"/>
              <a:gd name="T3" fmla="*/ 0 h 1"/>
              <a:gd name="T4" fmla="*/ 0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reeform 44"/>
          <p:cNvSpPr/>
          <p:nvPr/>
        </p:nvSpPr>
        <p:spPr bwMode="auto">
          <a:xfrm>
            <a:off x="8988425" y="798513"/>
            <a:ext cx="30163" cy="31750"/>
          </a:xfrm>
          <a:custGeom>
            <a:avLst/>
            <a:gdLst>
              <a:gd name="T0" fmla="*/ 1 w 1"/>
              <a:gd name="T1" fmla="*/ 1 h 1"/>
              <a:gd name="T2" fmla="*/ 0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1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45"/>
          <p:cNvSpPr/>
          <p:nvPr/>
        </p:nvSpPr>
        <p:spPr bwMode="auto">
          <a:xfrm>
            <a:off x="9018588" y="830263"/>
            <a:ext cx="63500" cy="0"/>
          </a:xfrm>
          <a:custGeom>
            <a:avLst/>
            <a:gdLst>
              <a:gd name="T0" fmla="*/ 2 w 2"/>
              <a:gd name="T1" fmla="*/ 1 w 2"/>
              <a:gd name="T2" fmla="*/ 1 w 2"/>
              <a:gd name="T3" fmla="*/ 0 w 2"/>
              <a:gd name="T4" fmla="*/ 1 w 2"/>
              <a:gd name="T5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</a:cxnLst>
            <a:rect l="0" t="0" r="r" b="b"/>
            <a:pathLst>
              <a:path w="2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reeform 46"/>
          <p:cNvSpPr/>
          <p:nvPr/>
        </p:nvSpPr>
        <p:spPr bwMode="auto">
          <a:xfrm>
            <a:off x="9145588" y="830263"/>
            <a:ext cx="30163" cy="3175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  <a:gd name="T10" fmla="*/ 1 w 1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47"/>
          <p:cNvSpPr/>
          <p:nvPr/>
        </p:nvSpPr>
        <p:spPr bwMode="auto">
          <a:xfrm>
            <a:off x="9082088" y="892176"/>
            <a:ext cx="63500" cy="0"/>
          </a:xfrm>
          <a:custGeom>
            <a:avLst/>
            <a:gdLst>
              <a:gd name="T0" fmla="*/ 0 w 2"/>
              <a:gd name="T1" fmla="*/ 2 w 2"/>
              <a:gd name="T2" fmla="*/ 2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2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48"/>
          <p:cNvSpPr/>
          <p:nvPr/>
        </p:nvSpPr>
        <p:spPr bwMode="auto">
          <a:xfrm>
            <a:off x="9271000" y="1019176"/>
            <a:ext cx="93663" cy="0"/>
          </a:xfrm>
          <a:custGeom>
            <a:avLst/>
            <a:gdLst>
              <a:gd name="T0" fmla="*/ 1 w 3"/>
              <a:gd name="T1" fmla="*/ 1 w 3"/>
              <a:gd name="T2" fmla="*/ 2 w 3"/>
              <a:gd name="T3" fmla="*/ 0 w 3"/>
              <a:gd name="T4" fmla="*/ 1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3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2" y="0"/>
                  <a:pt x="3" y="0"/>
                  <a:pt x="2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7918450" y="1428751"/>
            <a:ext cx="1588" cy="317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50"/>
          <p:cNvSpPr/>
          <p:nvPr/>
        </p:nvSpPr>
        <p:spPr bwMode="auto">
          <a:xfrm>
            <a:off x="8232775" y="1460501"/>
            <a:ext cx="31750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51"/>
          <p:cNvSpPr/>
          <p:nvPr/>
        </p:nvSpPr>
        <p:spPr bwMode="auto">
          <a:xfrm>
            <a:off x="8264525" y="1428751"/>
            <a:ext cx="31750" cy="31750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0 w 1"/>
              <a:gd name="T5" fmla="*/ 1 h 1"/>
              <a:gd name="T6" fmla="*/ 0 w 1"/>
              <a:gd name="T7" fmla="*/ 1 h 1"/>
              <a:gd name="T8" fmla="*/ 0 w 1"/>
              <a:gd name="T9" fmla="*/ 1 h 1"/>
              <a:gd name="T10" fmla="*/ 1 w 1"/>
              <a:gd name="T11" fmla="*/ 0 h 1"/>
              <a:gd name="T12" fmla="*/ 0 w 1"/>
              <a:gd name="T1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0"/>
                  <a:pt x="1" y="0"/>
                  <a:pt x="1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9647238" y="1460501"/>
            <a:ext cx="1588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53"/>
          <p:cNvSpPr/>
          <p:nvPr/>
        </p:nvSpPr>
        <p:spPr bwMode="auto">
          <a:xfrm>
            <a:off x="7604125" y="1554163"/>
            <a:ext cx="31750" cy="31750"/>
          </a:xfrm>
          <a:custGeom>
            <a:avLst/>
            <a:gdLst>
              <a:gd name="T0" fmla="*/ 20 w 20"/>
              <a:gd name="T1" fmla="*/ 0 h 20"/>
              <a:gd name="T2" fmla="*/ 0 w 20"/>
              <a:gd name="T3" fmla="*/ 20 h 20"/>
              <a:gd name="T4" fmla="*/ 20 w 20"/>
              <a:gd name="T5" fmla="*/ 0 h 20"/>
              <a:gd name="T6" fmla="*/ 20 w 20"/>
              <a:gd name="T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20">
                <a:moveTo>
                  <a:pt x="20" y="0"/>
                </a:moveTo>
                <a:lnTo>
                  <a:pt x="0" y="20"/>
                </a:lnTo>
                <a:lnTo>
                  <a:pt x="20" y="0"/>
                </a:lnTo>
                <a:lnTo>
                  <a:pt x="2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8075613" y="1522413"/>
            <a:ext cx="1588" cy="317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55"/>
          <p:cNvSpPr/>
          <p:nvPr/>
        </p:nvSpPr>
        <p:spPr bwMode="auto">
          <a:xfrm>
            <a:off x="4713288" y="1774826"/>
            <a:ext cx="31750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56"/>
          <p:cNvSpPr/>
          <p:nvPr/>
        </p:nvSpPr>
        <p:spPr bwMode="auto">
          <a:xfrm>
            <a:off x="4713288" y="1774826"/>
            <a:ext cx="0" cy="31750"/>
          </a:xfrm>
          <a:custGeom>
            <a:avLst/>
            <a:gdLst>
              <a:gd name="T0" fmla="*/ 0 h 1"/>
              <a:gd name="T1" fmla="*/ 0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57"/>
          <p:cNvSpPr/>
          <p:nvPr/>
        </p:nvSpPr>
        <p:spPr bwMode="auto">
          <a:xfrm>
            <a:off x="4681538" y="1806576"/>
            <a:ext cx="31750" cy="95250"/>
          </a:xfrm>
          <a:custGeom>
            <a:avLst/>
            <a:gdLst>
              <a:gd name="T0" fmla="*/ 1 w 1"/>
              <a:gd name="T1" fmla="*/ 0 h 3"/>
              <a:gd name="T2" fmla="*/ 0 w 1"/>
              <a:gd name="T3" fmla="*/ 3 h 3"/>
              <a:gd name="T4" fmla="*/ 1 w 1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3">
                <a:moveTo>
                  <a:pt x="1" y="0"/>
                </a:moveTo>
                <a:cubicBezTo>
                  <a:pt x="1" y="1"/>
                  <a:pt x="0" y="2"/>
                  <a:pt x="0" y="3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Freeform 58"/>
          <p:cNvSpPr/>
          <p:nvPr/>
        </p:nvSpPr>
        <p:spPr bwMode="auto">
          <a:xfrm>
            <a:off x="7731125" y="1711326"/>
            <a:ext cx="30163" cy="63500"/>
          </a:xfrm>
          <a:custGeom>
            <a:avLst/>
            <a:gdLst>
              <a:gd name="T0" fmla="*/ 1 w 1"/>
              <a:gd name="T1" fmla="*/ 1 h 2"/>
              <a:gd name="T2" fmla="*/ 1 w 1"/>
              <a:gd name="T3" fmla="*/ 0 h 2"/>
              <a:gd name="T4" fmla="*/ 0 w 1"/>
              <a:gd name="T5" fmla="*/ 1 h 2"/>
              <a:gd name="T6" fmla="*/ 0 w 1"/>
              <a:gd name="T7" fmla="*/ 1 h 2"/>
              <a:gd name="T8" fmla="*/ 0 w 1"/>
              <a:gd name="T9" fmla="*/ 1 h 2"/>
              <a:gd name="T10" fmla="*/ 0 w 1"/>
              <a:gd name="T11" fmla="*/ 1 h 2"/>
              <a:gd name="T12" fmla="*/ 0 w 1"/>
              <a:gd name="T13" fmla="*/ 1 h 2"/>
              <a:gd name="T14" fmla="*/ 1 w 1"/>
              <a:gd name="T15" fmla="*/ 2 h 2"/>
              <a:gd name="T16" fmla="*/ 0 w 1"/>
              <a:gd name="T17" fmla="*/ 1 h 2"/>
              <a:gd name="T18" fmla="*/ 1 w 1"/>
              <a:gd name="T1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" h="2">
                <a:moveTo>
                  <a:pt x="1" y="1"/>
                </a:move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2"/>
                  <a:pt x="1" y="2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59"/>
          <p:cNvSpPr/>
          <p:nvPr/>
        </p:nvSpPr>
        <p:spPr bwMode="auto">
          <a:xfrm>
            <a:off x="4649788" y="2090738"/>
            <a:ext cx="0" cy="188913"/>
          </a:xfrm>
          <a:custGeom>
            <a:avLst/>
            <a:gdLst>
              <a:gd name="T0" fmla="*/ 6 h 6"/>
              <a:gd name="T1" fmla="*/ 0 h 6"/>
              <a:gd name="T2" fmla="*/ 6 h 6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">
                <a:moveTo>
                  <a:pt x="0" y="6"/>
                </a:moveTo>
                <a:cubicBezTo>
                  <a:pt x="0" y="0"/>
                  <a:pt x="0" y="0"/>
                  <a:pt x="0" y="0"/>
                </a:cubicBezTo>
                <a:cubicBezTo>
                  <a:pt x="0" y="2"/>
                  <a:pt x="0" y="4"/>
                  <a:pt x="0" y="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Freeform 60"/>
          <p:cNvSpPr/>
          <p:nvPr/>
        </p:nvSpPr>
        <p:spPr bwMode="auto">
          <a:xfrm>
            <a:off x="7070725" y="2184401"/>
            <a:ext cx="31750" cy="0"/>
          </a:xfrm>
          <a:custGeom>
            <a:avLst/>
            <a:gdLst>
              <a:gd name="T0" fmla="*/ 20 w 20"/>
              <a:gd name="T1" fmla="*/ 20 w 20"/>
              <a:gd name="T2" fmla="*/ 0 w 20"/>
              <a:gd name="T3" fmla="*/ 20 w 2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0">
                <a:moveTo>
                  <a:pt x="20" y="0"/>
                </a:moveTo>
                <a:lnTo>
                  <a:pt x="20" y="0"/>
                </a:lnTo>
                <a:lnTo>
                  <a:pt x="0" y="0"/>
                </a:lnTo>
                <a:lnTo>
                  <a:pt x="2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reeform 61"/>
          <p:cNvSpPr/>
          <p:nvPr/>
        </p:nvSpPr>
        <p:spPr bwMode="auto">
          <a:xfrm>
            <a:off x="4649788" y="2373313"/>
            <a:ext cx="31750" cy="63500"/>
          </a:xfrm>
          <a:custGeom>
            <a:avLst/>
            <a:gdLst>
              <a:gd name="T0" fmla="*/ 20 w 20"/>
              <a:gd name="T1" fmla="*/ 40 h 40"/>
              <a:gd name="T2" fmla="*/ 20 w 20"/>
              <a:gd name="T3" fmla="*/ 20 h 40"/>
              <a:gd name="T4" fmla="*/ 0 w 20"/>
              <a:gd name="T5" fmla="*/ 0 h 40"/>
              <a:gd name="T6" fmla="*/ 20 w 20"/>
              <a:gd name="T7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40">
                <a:moveTo>
                  <a:pt x="20" y="40"/>
                </a:moveTo>
                <a:lnTo>
                  <a:pt x="20" y="20"/>
                </a:lnTo>
                <a:lnTo>
                  <a:pt x="0" y="0"/>
                </a:lnTo>
                <a:lnTo>
                  <a:pt x="20" y="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Freeform 62"/>
          <p:cNvSpPr/>
          <p:nvPr/>
        </p:nvSpPr>
        <p:spPr bwMode="auto">
          <a:xfrm>
            <a:off x="7542213" y="2341563"/>
            <a:ext cx="61913" cy="31750"/>
          </a:xfrm>
          <a:custGeom>
            <a:avLst/>
            <a:gdLst>
              <a:gd name="T0" fmla="*/ 1 w 2"/>
              <a:gd name="T1" fmla="*/ 1 h 1"/>
              <a:gd name="T2" fmla="*/ 1 w 2"/>
              <a:gd name="T3" fmla="*/ 0 h 1"/>
              <a:gd name="T4" fmla="*/ 1 w 2"/>
              <a:gd name="T5" fmla="*/ 0 h 1"/>
              <a:gd name="T6" fmla="*/ 0 w 2"/>
              <a:gd name="T7" fmla="*/ 1 h 1"/>
              <a:gd name="T8" fmla="*/ 1 w 2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1">
                <a:moveTo>
                  <a:pt x="1" y="1"/>
                </a:moveTo>
                <a:cubicBezTo>
                  <a:pt x="0" y="1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reeform 63"/>
          <p:cNvSpPr/>
          <p:nvPr/>
        </p:nvSpPr>
        <p:spPr bwMode="auto">
          <a:xfrm>
            <a:off x="7604125" y="2341563"/>
            <a:ext cx="31750" cy="31750"/>
          </a:xfrm>
          <a:custGeom>
            <a:avLst/>
            <a:gdLst>
              <a:gd name="T0" fmla="*/ 0 w 1"/>
              <a:gd name="T1" fmla="*/ 0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Freeform 64"/>
          <p:cNvSpPr/>
          <p:nvPr/>
        </p:nvSpPr>
        <p:spPr bwMode="auto">
          <a:xfrm>
            <a:off x="7635875" y="2341563"/>
            <a:ext cx="0" cy="31750"/>
          </a:xfrm>
          <a:custGeom>
            <a:avLst/>
            <a:gdLst>
              <a:gd name="T0" fmla="*/ 0 h 1"/>
              <a:gd name="T1" fmla="*/ 0 h 1"/>
              <a:gd name="T2" fmla="*/ 1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7731125" y="2341563"/>
            <a:ext cx="1588" cy="317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Freeform 66"/>
          <p:cNvSpPr/>
          <p:nvPr/>
        </p:nvSpPr>
        <p:spPr bwMode="auto">
          <a:xfrm>
            <a:off x="4995863" y="2468563"/>
            <a:ext cx="31750" cy="31750"/>
          </a:xfrm>
          <a:custGeom>
            <a:avLst/>
            <a:gdLst>
              <a:gd name="T0" fmla="*/ 1 w 1"/>
              <a:gd name="T1" fmla="*/ 1 h 1"/>
              <a:gd name="T2" fmla="*/ 1 w 1"/>
              <a:gd name="T3" fmla="*/ 0 h 1"/>
              <a:gd name="T4" fmla="*/ 0 w 1"/>
              <a:gd name="T5" fmla="*/ 0 h 1"/>
              <a:gd name="T6" fmla="*/ 1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" name="Freeform 67"/>
          <p:cNvSpPr/>
          <p:nvPr/>
        </p:nvSpPr>
        <p:spPr bwMode="auto">
          <a:xfrm>
            <a:off x="4681538" y="2500313"/>
            <a:ext cx="157163" cy="314325"/>
          </a:xfrm>
          <a:custGeom>
            <a:avLst/>
            <a:gdLst>
              <a:gd name="T0" fmla="*/ 5 w 5"/>
              <a:gd name="T1" fmla="*/ 10 h 10"/>
              <a:gd name="T2" fmla="*/ 0 w 5"/>
              <a:gd name="T3" fmla="*/ 0 h 10"/>
              <a:gd name="T4" fmla="*/ 5 w 5"/>
              <a:gd name="T5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10">
                <a:moveTo>
                  <a:pt x="5" y="10"/>
                </a:moveTo>
                <a:cubicBezTo>
                  <a:pt x="3" y="7"/>
                  <a:pt x="1" y="4"/>
                  <a:pt x="0" y="0"/>
                </a:cubicBezTo>
                <a:cubicBezTo>
                  <a:pt x="1" y="4"/>
                  <a:pt x="3" y="8"/>
                  <a:pt x="5" y="1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Freeform 68"/>
          <p:cNvSpPr/>
          <p:nvPr/>
        </p:nvSpPr>
        <p:spPr bwMode="auto">
          <a:xfrm>
            <a:off x="7761288" y="2373313"/>
            <a:ext cx="31750" cy="31750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0 h 1"/>
              <a:gd name="T10" fmla="*/ 0 w 1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Freeform 69"/>
          <p:cNvSpPr/>
          <p:nvPr/>
        </p:nvSpPr>
        <p:spPr bwMode="auto">
          <a:xfrm>
            <a:off x="7793038" y="240506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Freeform 70"/>
          <p:cNvSpPr/>
          <p:nvPr/>
        </p:nvSpPr>
        <p:spPr bwMode="auto">
          <a:xfrm>
            <a:off x="7793038" y="2373313"/>
            <a:ext cx="31750" cy="31750"/>
          </a:xfrm>
          <a:custGeom>
            <a:avLst/>
            <a:gdLst>
              <a:gd name="T0" fmla="*/ 0 w 1"/>
              <a:gd name="T1" fmla="*/ 0 h 1"/>
              <a:gd name="T2" fmla="*/ 0 w 1"/>
              <a:gd name="T3" fmla="*/ 1 h 1"/>
              <a:gd name="T4" fmla="*/ 0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1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5027613" y="2532063"/>
            <a:ext cx="1588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" name="Freeform 72"/>
          <p:cNvSpPr/>
          <p:nvPr/>
        </p:nvSpPr>
        <p:spPr bwMode="auto">
          <a:xfrm>
            <a:off x="7510463" y="2405063"/>
            <a:ext cx="31750" cy="31750"/>
          </a:xfrm>
          <a:custGeom>
            <a:avLst/>
            <a:gdLst>
              <a:gd name="T0" fmla="*/ 0 w 1"/>
              <a:gd name="T1" fmla="*/ 1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7573963" y="2405063"/>
            <a:ext cx="30163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Freeform 74"/>
          <p:cNvSpPr/>
          <p:nvPr/>
        </p:nvSpPr>
        <p:spPr bwMode="auto">
          <a:xfrm>
            <a:off x="7761288" y="2405063"/>
            <a:ext cx="31750" cy="31750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0" y="1"/>
                  <a:pt x="0" y="1"/>
                </a:cubicBezTo>
                <a:cubicBezTo>
                  <a:pt x="0" y="1"/>
                  <a:pt x="1" y="1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Freeform 75"/>
          <p:cNvSpPr/>
          <p:nvPr/>
        </p:nvSpPr>
        <p:spPr bwMode="auto">
          <a:xfrm>
            <a:off x="4995863" y="2562226"/>
            <a:ext cx="31750" cy="31750"/>
          </a:xfrm>
          <a:custGeom>
            <a:avLst/>
            <a:gdLst>
              <a:gd name="T0" fmla="*/ 20 w 20"/>
              <a:gd name="T1" fmla="*/ 20 h 20"/>
              <a:gd name="T2" fmla="*/ 20 w 20"/>
              <a:gd name="T3" fmla="*/ 0 h 20"/>
              <a:gd name="T4" fmla="*/ 0 w 20"/>
              <a:gd name="T5" fmla="*/ 0 h 20"/>
              <a:gd name="T6" fmla="*/ 20 w 20"/>
              <a:gd name="T7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20">
                <a:moveTo>
                  <a:pt x="20" y="20"/>
                </a:moveTo>
                <a:lnTo>
                  <a:pt x="20" y="0"/>
                </a:lnTo>
                <a:lnTo>
                  <a:pt x="0" y="0"/>
                </a:lnTo>
                <a:lnTo>
                  <a:pt x="20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Freeform 76"/>
          <p:cNvSpPr/>
          <p:nvPr/>
        </p:nvSpPr>
        <p:spPr bwMode="auto">
          <a:xfrm>
            <a:off x="5121275" y="2593976"/>
            <a:ext cx="31750" cy="31750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Freeform 77"/>
          <p:cNvSpPr/>
          <p:nvPr/>
        </p:nvSpPr>
        <p:spPr bwMode="auto">
          <a:xfrm>
            <a:off x="7856538" y="2500313"/>
            <a:ext cx="31750" cy="31750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Freeform 78"/>
          <p:cNvSpPr/>
          <p:nvPr/>
        </p:nvSpPr>
        <p:spPr bwMode="auto">
          <a:xfrm>
            <a:off x="7824788" y="2532063"/>
            <a:ext cx="63500" cy="61913"/>
          </a:xfrm>
          <a:custGeom>
            <a:avLst/>
            <a:gdLst>
              <a:gd name="T0" fmla="*/ 2 w 2"/>
              <a:gd name="T1" fmla="*/ 1 h 2"/>
              <a:gd name="T2" fmla="*/ 1 w 2"/>
              <a:gd name="T3" fmla="*/ 0 h 2"/>
              <a:gd name="T4" fmla="*/ 0 w 2"/>
              <a:gd name="T5" fmla="*/ 2 h 2"/>
              <a:gd name="T6" fmla="*/ 0 w 2"/>
              <a:gd name="T7" fmla="*/ 2 h 2"/>
              <a:gd name="T8" fmla="*/ 1 w 2"/>
              <a:gd name="T9" fmla="*/ 1 h 2"/>
              <a:gd name="T10" fmla="*/ 2 w 2"/>
              <a:gd name="T11" fmla="*/ 1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" h="2">
                <a:moveTo>
                  <a:pt x="2" y="1"/>
                </a:moveTo>
                <a:cubicBezTo>
                  <a:pt x="1" y="0"/>
                  <a:pt x="1" y="0"/>
                  <a:pt x="1" y="0"/>
                </a:cubicBezTo>
                <a:cubicBezTo>
                  <a:pt x="0" y="1"/>
                  <a:pt x="1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1"/>
                  <a:pt x="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" name="Freeform 79"/>
          <p:cNvSpPr/>
          <p:nvPr/>
        </p:nvSpPr>
        <p:spPr bwMode="auto">
          <a:xfrm>
            <a:off x="7856538" y="253206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Freeform 80"/>
          <p:cNvSpPr/>
          <p:nvPr/>
        </p:nvSpPr>
        <p:spPr bwMode="auto">
          <a:xfrm>
            <a:off x="7761288" y="2562226"/>
            <a:ext cx="31750" cy="31750"/>
          </a:xfrm>
          <a:custGeom>
            <a:avLst/>
            <a:gdLst>
              <a:gd name="T0" fmla="*/ 20 w 20"/>
              <a:gd name="T1" fmla="*/ 0 h 20"/>
              <a:gd name="T2" fmla="*/ 20 w 20"/>
              <a:gd name="T3" fmla="*/ 0 h 20"/>
              <a:gd name="T4" fmla="*/ 0 w 20"/>
              <a:gd name="T5" fmla="*/ 20 h 20"/>
              <a:gd name="T6" fmla="*/ 20 w 20"/>
              <a:gd name="T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20">
                <a:moveTo>
                  <a:pt x="20" y="0"/>
                </a:moveTo>
                <a:lnTo>
                  <a:pt x="20" y="0"/>
                </a:lnTo>
                <a:lnTo>
                  <a:pt x="0" y="20"/>
                </a:lnTo>
                <a:lnTo>
                  <a:pt x="2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" name="Freeform 81"/>
          <p:cNvSpPr/>
          <p:nvPr/>
        </p:nvSpPr>
        <p:spPr bwMode="auto">
          <a:xfrm>
            <a:off x="5184775" y="2720976"/>
            <a:ext cx="31750" cy="0"/>
          </a:xfrm>
          <a:custGeom>
            <a:avLst/>
            <a:gdLst>
              <a:gd name="T0" fmla="*/ 0 w 20"/>
              <a:gd name="T1" fmla="*/ 20 w 20"/>
              <a:gd name="T2" fmla="*/ 0 w 20"/>
              <a:gd name="T3" fmla="*/ 0 w 2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0">
                <a:moveTo>
                  <a:pt x="0" y="0"/>
                </a:moveTo>
                <a:lnTo>
                  <a:pt x="2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" name="Freeform 82"/>
          <p:cNvSpPr/>
          <p:nvPr/>
        </p:nvSpPr>
        <p:spPr bwMode="auto">
          <a:xfrm>
            <a:off x="5278438" y="2878138"/>
            <a:ext cx="31750" cy="0"/>
          </a:xfrm>
          <a:custGeom>
            <a:avLst/>
            <a:gdLst>
              <a:gd name="T0" fmla="*/ 0 w 1"/>
              <a:gd name="T1" fmla="*/ 0 w 1"/>
              <a:gd name="T2" fmla="*/ 1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Freeform 83"/>
          <p:cNvSpPr/>
          <p:nvPr/>
        </p:nvSpPr>
        <p:spPr bwMode="auto">
          <a:xfrm>
            <a:off x="4932363" y="2909888"/>
            <a:ext cx="63500" cy="31750"/>
          </a:xfrm>
          <a:custGeom>
            <a:avLst/>
            <a:gdLst>
              <a:gd name="T0" fmla="*/ 1 w 2"/>
              <a:gd name="T1" fmla="*/ 0 h 1"/>
              <a:gd name="T2" fmla="*/ 0 w 2"/>
              <a:gd name="T3" fmla="*/ 0 h 1"/>
              <a:gd name="T4" fmla="*/ 1 w 2"/>
              <a:gd name="T5" fmla="*/ 0 h 1"/>
              <a:gd name="T6" fmla="*/ 1 w 2"/>
              <a:gd name="T7" fmla="*/ 1 h 1"/>
              <a:gd name="T8" fmla="*/ 1 w 2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1">
                <a:moveTo>
                  <a:pt x="1" y="0"/>
                </a:moveTo>
                <a:cubicBezTo>
                  <a:pt x="1" y="1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2" y="1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" name="Freeform 84"/>
          <p:cNvSpPr/>
          <p:nvPr/>
        </p:nvSpPr>
        <p:spPr bwMode="auto">
          <a:xfrm>
            <a:off x="4932363" y="2941638"/>
            <a:ext cx="31750" cy="30163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" name="Freeform 85"/>
          <p:cNvSpPr/>
          <p:nvPr/>
        </p:nvSpPr>
        <p:spPr bwMode="auto">
          <a:xfrm>
            <a:off x="5121275" y="2971801"/>
            <a:ext cx="63500" cy="63500"/>
          </a:xfrm>
          <a:custGeom>
            <a:avLst/>
            <a:gdLst>
              <a:gd name="T0" fmla="*/ 2 w 2"/>
              <a:gd name="T1" fmla="*/ 1 h 2"/>
              <a:gd name="T2" fmla="*/ 1 w 2"/>
              <a:gd name="T3" fmla="*/ 1 h 2"/>
              <a:gd name="T4" fmla="*/ 1 w 2"/>
              <a:gd name="T5" fmla="*/ 1 h 2"/>
              <a:gd name="T6" fmla="*/ 0 w 2"/>
              <a:gd name="T7" fmla="*/ 1 h 2"/>
              <a:gd name="T8" fmla="*/ 1 w 2"/>
              <a:gd name="T9" fmla="*/ 1 h 2"/>
              <a:gd name="T10" fmla="*/ 1 w 2"/>
              <a:gd name="T11" fmla="*/ 2 h 2"/>
              <a:gd name="T12" fmla="*/ 1 w 2"/>
              <a:gd name="T13" fmla="*/ 1 h 2"/>
              <a:gd name="T14" fmla="*/ 2 w 2"/>
              <a:gd name="T15" fmla="*/ 2 h 2"/>
              <a:gd name="T16" fmla="*/ 2 w 2"/>
              <a:gd name="T17" fmla="*/ 2 h 2"/>
              <a:gd name="T18" fmla="*/ 2 w 2"/>
              <a:gd name="T1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" h="2">
                <a:moveTo>
                  <a:pt x="2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1"/>
                  <a:pt x="0" y="1"/>
                </a:cubicBezTo>
                <a:cubicBezTo>
                  <a:pt x="1" y="1"/>
                  <a:pt x="0" y="1"/>
                  <a:pt x="1" y="1"/>
                </a:cubicBezTo>
                <a:cubicBezTo>
                  <a:pt x="1" y="1"/>
                  <a:pt x="1" y="1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1"/>
                  <a:pt x="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Freeform 86"/>
          <p:cNvSpPr/>
          <p:nvPr/>
        </p:nvSpPr>
        <p:spPr bwMode="auto">
          <a:xfrm>
            <a:off x="5184775" y="3035301"/>
            <a:ext cx="31750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Freeform 87"/>
          <p:cNvSpPr>
            <a:spLocks noEditPoints="1"/>
          </p:cNvSpPr>
          <p:nvPr/>
        </p:nvSpPr>
        <p:spPr bwMode="auto">
          <a:xfrm>
            <a:off x="4964113" y="2941638"/>
            <a:ext cx="188913" cy="125413"/>
          </a:xfrm>
          <a:custGeom>
            <a:avLst/>
            <a:gdLst>
              <a:gd name="T0" fmla="*/ 6 w 6"/>
              <a:gd name="T1" fmla="*/ 3 h 4"/>
              <a:gd name="T2" fmla="*/ 5 w 6"/>
              <a:gd name="T3" fmla="*/ 3 h 4"/>
              <a:gd name="T4" fmla="*/ 4 w 6"/>
              <a:gd name="T5" fmla="*/ 2 h 4"/>
              <a:gd name="T6" fmla="*/ 5 w 6"/>
              <a:gd name="T7" fmla="*/ 2 h 4"/>
              <a:gd name="T8" fmla="*/ 1 w 6"/>
              <a:gd name="T9" fmla="*/ 0 h 4"/>
              <a:gd name="T10" fmla="*/ 1 w 6"/>
              <a:gd name="T11" fmla="*/ 0 h 4"/>
              <a:gd name="T12" fmla="*/ 3 w 6"/>
              <a:gd name="T13" fmla="*/ 2 h 4"/>
              <a:gd name="T14" fmla="*/ 0 w 6"/>
              <a:gd name="T15" fmla="*/ 1 h 4"/>
              <a:gd name="T16" fmla="*/ 2 w 6"/>
              <a:gd name="T17" fmla="*/ 2 h 4"/>
              <a:gd name="T18" fmla="*/ 1 w 6"/>
              <a:gd name="T19" fmla="*/ 2 h 4"/>
              <a:gd name="T20" fmla="*/ 2 w 6"/>
              <a:gd name="T21" fmla="*/ 2 h 4"/>
              <a:gd name="T22" fmla="*/ 6 w 6"/>
              <a:gd name="T23" fmla="*/ 4 h 4"/>
              <a:gd name="T24" fmla="*/ 6 w 6"/>
              <a:gd name="T25" fmla="*/ 3 h 4"/>
              <a:gd name="T26" fmla="*/ 6 w 6"/>
              <a:gd name="T27" fmla="*/ 3 h 4"/>
              <a:gd name="T28" fmla="*/ 3 w 6"/>
              <a:gd name="T29" fmla="*/ 2 h 4"/>
              <a:gd name="T30" fmla="*/ 4 w 6"/>
              <a:gd name="T31" fmla="*/ 2 h 4"/>
              <a:gd name="T32" fmla="*/ 3 w 6"/>
              <a:gd name="T33" fmla="*/ 2 h 4"/>
              <a:gd name="T34" fmla="*/ 4 w 6"/>
              <a:gd name="T35" fmla="*/ 2 h 4"/>
              <a:gd name="T36" fmla="*/ 3 w 6"/>
              <a:gd name="T37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" h="4">
                <a:moveTo>
                  <a:pt x="6" y="3"/>
                </a:moveTo>
                <a:cubicBezTo>
                  <a:pt x="6" y="3"/>
                  <a:pt x="5" y="3"/>
                  <a:pt x="5" y="3"/>
                </a:cubicBezTo>
                <a:cubicBezTo>
                  <a:pt x="4" y="3"/>
                  <a:pt x="4" y="2"/>
                  <a:pt x="4" y="2"/>
                </a:cubicBezTo>
                <a:cubicBezTo>
                  <a:pt x="5" y="2"/>
                  <a:pt x="5" y="2"/>
                  <a:pt x="5" y="2"/>
                </a:cubicBezTo>
                <a:cubicBezTo>
                  <a:pt x="4" y="1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2" y="1"/>
                  <a:pt x="3" y="1"/>
                  <a:pt x="3" y="2"/>
                </a:cubicBezTo>
                <a:cubicBezTo>
                  <a:pt x="2" y="2"/>
                  <a:pt x="1" y="1"/>
                  <a:pt x="0" y="1"/>
                </a:cubicBezTo>
                <a:cubicBezTo>
                  <a:pt x="1" y="1"/>
                  <a:pt x="1" y="1"/>
                  <a:pt x="2" y="2"/>
                </a:cubicBezTo>
                <a:cubicBezTo>
                  <a:pt x="2" y="2"/>
                  <a:pt x="1" y="2"/>
                  <a:pt x="1" y="2"/>
                </a:cubicBezTo>
                <a:cubicBezTo>
                  <a:pt x="1" y="2"/>
                  <a:pt x="2" y="2"/>
                  <a:pt x="2" y="2"/>
                </a:cubicBezTo>
                <a:cubicBezTo>
                  <a:pt x="3" y="3"/>
                  <a:pt x="4" y="3"/>
                  <a:pt x="6" y="4"/>
                </a:cubicBezTo>
                <a:cubicBezTo>
                  <a:pt x="5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lose/>
                <a:moveTo>
                  <a:pt x="3" y="2"/>
                </a:moveTo>
                <a:cubicBezTo>
                  <a:pt x="3" y="2"/>
                  <a:pt x="3" y="2"/>
                  <a:pt x="4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3"/>
                  <a:pt x="3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" name="Freeform 88"/>
          <p:cNvSpPr/>
          <p:nvPr/>
        </p:nvSpPr>
        <p:spPr bwMode="auto">
          <a:xfrm>
            <a:off x="5216525" y="303530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" name="Freeform 89"/>
          <p:cNvSpPr/>
          <p:nvPr/>
        </p:nvSpPr>
        <p:spPr bwMode="auto">
          <a:xfrm>
            <a:off x="5184775" y="303530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" name="Freeform 90"/>
          <p:cNvSpPr/>
          <p:nvPr/>
        </p:nvSpPr>
        <p:spPr bwMode="auto">
          <a:xfrm>
            <a:off x="4964113" y="2941638"/>
            <a:ext cx="31750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" name="Freeform 91"/>
          <p:cNvSpPr/>
          <p:nvPr/>
        </p:nvSpPr>
        <p:spPr bwMode="auto">
          <a:xfrm>
            <a:off x="5153025" y="3035301"/>
            <a:ext cx="63500" cy="31750"/>
          </a:xfrm>
          <a:custGeom>
            <a:avLst/>
            <a:gdLst>
              <a:gd name="T0" fmla="*/ 2 w 2"/>
              <a:gd name="T1" fmla="*/ 1 h 1"/>
              <a:gd name="T2" fmla="*/ 2 w 2"/>
              <a:gd name="T3" fmla="*/ 1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1 h 1"/>
              <a:gd name="T10" fmla="*/ 2 w 2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2" y="1"/>
                  <a:pt x="2" y="1"/>
                  <a:pt x="2" y="1"/>
                </a:cubicBezTo>
                <a:cubicBezTo>
                  <a:pt x="2" y="0"/>
                  <a:pt x="1" y="1"/>
                  <a:pt x="0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" name="Freeform 92"/>
          <p:cNvSpPr/>
          <p:nvPr/>
        </p:nvSpPr>
        <p:spPr bwMode="auto">
          <a:xfrm>
            <a:off x="5278438" y="3760788"/>
            <a:ext cx="31750" cy="30163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" name="Freeform 93"/>
          <p:cNvSpPr>
            <a:spLocks noEditPoints="1"/>
          </p:cNvSpPr>
          <p:nvPr/>
        </p:nvSpPr>
        <p:spPr bwMode="auto">
          <a:xfrm>
            <a:off x="4932363" y="3729038"/>
            <a:ext cx="1760538" cy="661988"/>
          </a:xfrm>
          <a:custGeom>
            <a:avLst/>
            <a:gdLst>
              <a:gd name="T0" fmla="*/ 3 w 56"/>
              <a:gd name="T1" fmla="*/ 15 h 21"/>
              <a:gd name="T2" fmla="*/ 6 w 56"/>
              <a:gd name="T3" fmla="*/ 10 h 21"/>
              <a:gd name="T4" fmla="*/ 10 w 56"/>
              <a:gd name="T5" fmla="*/ 11 h 21"/>
              <a:gd name="T6" fmla="*/ 22 w 56"/>
              <a:gd name="T7" fmla="*/ 11 h 21"/>
              <a:gd name="T8" fmla="*/ 11 w 56"/>
              <a:gd name="T9" fmla="*/ 13 h 21"/>
              <a:gd name="T10" fmla="*/ 11 w 56"/>
              <a:gd name="T11" fmla="*/ 14 h 21"/>
              <a:gd name="T12" fmla="*/ 11 w 56"/>
              <a:gd name="T13" fmla="*/ 15 h 21"/>
              <a:gd name="T14" fmla="*/ 15 w 56"/>
              <a:gd name="T15" fmla="*/ 20 h 21"/>
              <a:gd name="T16" fmla="*/ 20 w 56"/>
              <a:gd name="T17" fmla="*/ 20 h 21"/>
              <a:gd name="T18" fmla="*/ 32 w 56"/>
              <a:gd name="T19" fmla="*/ 15 h 21"/>
              <a:gd name="T20" fmla="*/ 56 w 56"/>
              <a:gd name="T21" fmla="*/ 8 h 21"/>
              <a:gd name="T22" fmla="*/ 50 w 56"/>
              <a:gd name="T23" fmla="*/ 7 h 21"/>
              <a:gd name="T24" fmla="*/ 34 w 56"/>
              <a:gd name="T25" fmla="*/ 10 h 21"/>
              <a:gd name="T26" fmla="*/ 25 w 56"/>
              <a:gd name="T27" fmla="*/ 13 h 21"/>
              <a:gd name="T28" fmla="*/ 24 w 56"/>
              <a:gd name="T29" fmla="*/ 7 h 21"/>
              <a:gd name="T30" fmla="*/ 24 w 56"/>
              <a:gd name="T31" fmla="*/ 4 h 21"/>
              <a:gd name="T32" fmla="*/ 17 w 56"/>
              <a:gd name="T33" fmla="*/ 0 h 21"/>
              <a:gd name="T34" fmla="*/ 14 w 56"/>
              <a:gd name="T35" fmla="*/ 0 h 21"/>
              <a:gd name="T36" fmla="*/ 16 w 56"/>
              <a:gd name="T37" fmla="*/ 0 h 21"/>
              <a:gd name="T38" fmla="*/ 21 w 56"/>
              <a:gd name="T39" fmla="*/ 3 h 21"/>
              <a:gd name="T40" fmla="*/ 8 w 56"/>
              <a:gd name="T41" fmla="*/ 7 h 21"/>
              <a:gd name="T42" fmla="*/ 1 w 56"/>
              <a:gd name="T43" fmla="*/ 11 h 21"/>
              <a:gd name="T44" fmla="*/ 1 w 56"/>
              <a:gd name="T45" fmla="*/ 15 h 21"/>
              <a:gd name="T46" fmla="*/ 29 w 56"/>
              <a:gd name="T47" fmla="*/ 14 h 21"/>
              <a:gd name="T48" fmla="*/ 43 w 56"/>
              <a:gd name="T49" fmla="*/ 8 h 21"/>
              <a:gd name="T50" fmla="*/ 43 w 56"/>
              <a:gd name="T51" fmla="*/ 8 h 21"/>
              <a:gd name="T52" fmla="*/ 27 w 56"/>
              <a:gd name="T53" fmla="*/ 16 h 21"/>
              <a:gd name="T54" fmla="*/ 12 w 56"/>
              <a:gd name="T55" fmla="*/ 4 h 21"/>
              <a:gd name="T56" fmla="*/ 19 w 56"/>
              <a:gd name="T57" fmla="*/ 4 h 21"/>
              <a:gd name="T58" fmla="*/ 19 w 56"/>
              <a:gd name="T59" fmla="*/ 4 h 21"/>
              <a:gd name="T60" fmla="*/ 9 w 56"/>
              <a:gd name="T61" fmla="*/ 8 h 21"/>
              <a:gd name="T62" fmla="*/ 2 w 56"/>
              <a:gd name="T63" fmla="*/ 9 h 21"/>
              <a:gd name="T64" fmla="*/ 8 w 56"/>
              <a:gd name="T65" fmla="*/ 7 h 21"/>
              <a:gd name="T66" fmla="*/ 2 w 56"/>
              <a:gd name="T67" fmla="*/ 1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6" h="21">
                <a:moveTo>
                  <a:pt x="2" y="17"/>
                </a:moveTo>
                <a:cubicBezTo>
                  <a:pt x="3" y="16"/>
                  <a:pt x="3" y="15"/>
                  <a:pt x="3" y="15"/>
                </a:cubicBezTo>
                <a:cubicBezTo>
                  <a:pt x="4" y="15"/>
                  <a:pt x="3" y="14"/>
                  <a:pt x="3" y="13"/>
                </a:cubicBezTo>
                <a:cubicBezTo>
                  <a:pt x="4" y="12"/>
                  <a:pt x="4" y="10"/>
                  <a:pt x="6" y="10"/>
                </a:cubicBezTo>
                <a:cubicBezTo>
                  <a:pt x="6" y="10"/>
                  <a:pt x="8" y="10"/>
                  <a:pt x="8" y="11"/>
                </a:cubicBezTo>
                <a:cubicBezTo>
                  <a:pt x="8" y="12"/>
                  <a:pt x="9" y="11"/>
                  <a:pt x="10" y="11"/>
                </a:cubicBezTo>
                <a:cubicBezTo>
                  <a:pt x="11" y="9"/>
                  <a:pt x="13" y="7"/>
                  <a:pt x="16" y="7"/>
                </a:cubicBezTo>
                <a:cubicBezTo>
                  <a:pt x="18" y="8"/>
                  <a:pt x="21" y="7"/>
                  <a:pt x="22" y="11"/>
                </a:cubicBezTo>
                <a:cubicBezTo>
                  <a:pt x="22" y="12"/>
                  <a:pt x="19" y="12"/>
                  <a:pt x="19" y="14"/>
                </a:cubicBezTo>
                <a:cubicBezTo>
                  <a:pt x="16" y="16"/>
                  <a:pt x="14" y="13"/>
                  <a:pt x="11" y="13"/>
                </a:cubicBezTo>
                <a:cubicBezTo>
                  <a:pt x="11" y="13"/>
                  <a:pt x="11" y="13"/>
                  <a:pt x="11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11" y="15"/>
                  <a:pt x="11" y="15"/>
                  <a:pt x="11" y="15"/>
                </a:cubicBezTo>
                <a:cubicBezTo>
                  <a:pt x="14" y="16"/>
                  <a:pt x="13" y="19"/>
                  <a:pt x="16" y="20"/>
                </a:cubicBezTo>
                <a:cubicBezTo>
                  <a:pt x="15" y="20"/>
                  <a:pt x="15" y="20"/>
                  <a:pt x="15" y="20"/>
                </a:cubicBezTo>
                <a:cubicBezTo>
                  <a:pt x="16" y="19"/>
                  <a:pt x="17" y="21"/>
                  <a:pt x="18" y="20"/>
                </a:cubicBezTo>
                <a:cubicBezTo>
                  <a:pt x="18" y="20"/>
                  <a:pt x="20" y="21"/>
                  <a:pt x="20" y="20"/>
                </a:cubicBezTo>
                <a:cubicBezTo>
                  <a:pt x="20" y="18"/>
                  <a:pt x="22" y="19"/>
                  <a:pt x="23" y="19"/>
                </a:cubicBezTo>
                <a:cubicBezTo>
                  <a:pt x="27" y="18"/>
                  <a:pt x="30" y="16"/>
                  <a:pt x="32" y="15"/>
                </a:cubicBezTo>
                <a:cubicBezTo>
                  <a:pt x="35" y="9"/>
                  <a:pt x="44" y="9"/>
                  <a:pt x="49" y="9"/>
                </a:cubicBezTo>
                <a:cubicBezTo>
                  <a:pt x="56" y="8"/>
                  <a:pt x="56" y="8"/>
                  <a:pt x="56" y="8"/>
                </a:cubicBezTo>
                <a:cubicBezTo>
                  <a:pt x="52" y="7"/>
                  <a:pt x="48" y="8"/>
                  <a:pt x="45" y="8"/>
                </a:cubicBezTo>
                <a:cubicBezTo>
                  <a:pt x="46" y="7"/>
                  <a:pt x="48" y="8"/>
                  <a:pt x="50" y="7"/>
                </a:cubicBezTo>
                <a:cubicBezTo>
                  <a:pt x="45" y="8"/>
                  <a:pt x="40" y="6"/>
                  <a:pt x="34" y="9"/>
                </a:cubicBezTo>
                <a:cubicBezTo>
                  <a:pt x="34" y="10"/>
                  <a:pt x="34" y="10"/>
                  <a:pt x="34" y="10"/>
                </a:cubicBezTo>
                <a:cubicBezTo>
                  <a:pt x="32" y="11"/>
                  <a:pt x="30" y="12"/>
                  <a:pt x="28" y="14"/>
                </a:cubicBezTo>
                <a:cubicBezTo>
                  <a:pt x="27" y="14"/>
                  <a:pt x="26" y="16"/>
                  <a:pt x="25" y="13"/>
                </a:cubicBezTo>
                <a:cubicBezTo>
                  <a:pt x="26" y="12"/>
                  <a:pt x="25" y="10"/>
                  <a:pt x="25" y="8"/>
                </a:cubicBezTo>
                <a:cubicBezTo>
                  <a:pt x="24" y="8"/>
                  <a:pt x="24" y="8"/>
                  <a:pt x="24" y="7"/>
                </a:cubicBezTo>
                <a:cubicBezTo>
                  <a:pt x="24" y="6"/>
                  <a:pt x="24" y="5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2" y="2"/>
                  <a:pt x="22" y="2"/>
                  <a:pt x="22" y="2"/>
                </a:cubicBezTo>
                <a:cubicBezTo>
                  <a:pt x="20" y="1"/>
                  <a:pt x="19" y="0"/>
                  <a:pt x="17" y="0"/>
                </a:cubicBezTo>
                <a:cubicBezTo>
                  <a:pt x="16" y="0"/>
                  <a:pt x="14" y="0"/>
                  <a:pt x="12" y="1"/>
                </a:cubicBezTo>
                <a:cubicBezTo>
                  <a:pt x="13" y="1"/>
                  <a:pt x="14" y="1"/>
                  <a:pt x="14" y="0"/>
                </a:cubicBezTo>
                <a:cubicBezTo>
                  <a:pt x="14" y="1"/>
                  <a:pt x="14" y="1"/>
                  <a:pt x="14" y="1"/>
                </a:cubicBezTo>
                <a:cubicBezTo>
                  <a:pt x="16" y="0"/>
                  <a:pt x="16" y="0"/>
                  <a:pt x="16" y="0"/>
                </a:cubicBezTo>
                <a:cubicBezTo>
                  <a:pt x="18" y="1"/>
                  <a:pt x="19" y="1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0" y="2"/>
                  <a:pt x="18" y="2"/>
                  <a:pt x="16" y="1"/>
                </a:cubicBezTo>
                <a:cubicBezTo>
                  <a:pt x="12" y="1"/>
                  <a:pt x="10" y="4"/>
                  <a:pt x="8" y="7"/>
                </a:cubicBezTo>
                <a:cubicBezTo>
                  <a:pt x="6" y="7"/>
                  <a:pt x="3" y="6"/>
                  <a:pt x="2" y="8"/>
                </a:cubicBezTo>
                <a:cubicBezTo>
                  <a:pt x="1" y="8"/>
                  <a:pt x="0" y="10"/>
                  <a:pt x="1" y="11"/>
                </a:cubicBezTo>
                <a:cubicBezTo>
                  <a:pt x="1" y="11"/>
                  <a:pt x="1" y="12"/>
                  <a:pt x="1" y="12"/>
                </a:cubicBezTo>
                <a:cubicBezTo>
                  <a:pt x="1" y="13"/>
                  <a:pt x="1" y="14"/>
                  <a:pt x="1" y="15"/>
                </a:cubicBezTo>
                <a:cubicBezTo>
                  <a:pt x="1" y="16"/>
                  <a:pt x="1" y="17"/>
                  <a:pt x="2" y="17"/>
                </a:cubicBezTo>
                <a:close/>
                <a:moveTo>
                  <a:pt x="29" y="14"/>
                </a:moveTo>
                <a:cubicBezTo>
                  <a:pt x="32" y="12"/>
                  <a:pt x="34" y="9"/>
                  <a:pt x="37" y="8"/>
                </a:cubicBezTo>
                <a:cubicBezTo>
                  <a:pt x="39" y="8"/>
                  <a:pt x="41" y="8"/>
                  <a:pt x="43" y="8"/>
                </a:cubicBezTo>
                <a:cubicBezTo>
                  <a:pt x="43" y="8"/>
                  <a:pt x="44" y="8"/>
                  <a:pt x="45" y="8"/>
                </a:cubicBezTo>
                <a:cubicBezTo>
                  <a:pt x="44" y="8"/>
                  <a:pt x="43" y="8"/>
                  <a:pt x="43" y="8"/>
                </a:cubicBezTo>
                <a:cubicBezTo>
                  <a:pt x="38" y="9"/>
                  <a:pt x="33" y="11"/>
                  <a:pt x="30" y="14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4"/>
                  <a:pt x="28" y="15"/>
                  <a:pt x="29" y="14"/>
                </a:cubicBezTo>
                <a:close/>
                <a:moveTo>
                  <a:pt x="12" y="4"/>
                </a:moveTo>
                <a:cubicBezTo>
                  <a:pt x="13" y="4"/>
                  <a:pt x="14" y="2"/>
                  <a:pt x="16" y="3"/>
                </a:cubicBezTo>
                <a:cubicBezTo>
                  <a:pt x="17" y="3"/>
                  <a:pt x="18" y="4"/>
                  <a:pt x="19" y="4"/>
                </a:cubicBezTo>
                <a:cubicBezTo>
                  <a:pt x="19" y="4"/>
                  <a:pt x="20" y="4"/>
                  <a:pt x="20" y="5"/>
                </a:cubicBezTo>
                <a:cubicBezTo>
                  <a:pt x="20" y="5"/>
                  <a:pt x="19" y="4"/>
                  <a:pt x="19" y="4"/>
                </a:cubicBezTo>
                <a:cubicBezTo>
                  <a:pt x="16" y="3"/>
                  <a:pt x="14" y="4"/>
                  <a:pt x="12" y="5"/>
                </a:cubicBezTo>
                <a:cubicBezTo>
                  <a:pt x="11" y="6"/>
                  <a:pt x="9" y="6"/>
                  <a:pt x="9" y="8"/>
                </a:cubicBezTo>
                <a:cubicBezTo>
                  <a:pt x="9" y="6"/>
                  <a:pt x="11" y="5"/>
                  <a:pt x="12" y="4"/>
                </a:cubicBezTo>
                <a:close/>
                <a:moveTo>
                  <a:pt x="2" y="9"/>
                </a:moveTo>
                <a:cubicBezTo>
                  <a:pt x="3" y="8"/>
                  <a:pt x="3" y="8"/>
                  <a:pt x="4" y="7"/>
                </a:cubicBezTo>
                <a:cubicBezTo>
                  <a:pt x="5" y="8"/>
                  <a:pt x="7" y="7"/>
                  <a:pt x="8" y="7"/>
                </a:cubicBezTo>
                <a:cubicBezTo>
                  <a:pt x="8" y="8"/>
                  <a:pt x="8" y="8"/>
                  <a:pt x="8" y="8"/>
                </a:cubicBezTo>
                <a:cubicBezTo>
                  <a:pt x="7" y="9"/>
                  <a:pt x="3" y="7"/>
                  <a:pt x="2" y="10"/>
                </a:cubicBezTo>
                <a:cubicBezTo>
                  <a:pt x="1" y="10"/>
                  <a:pt x="2" y="9"/>
                  <a:pt x="2" y="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5" name="Freeform 94"/>
          <p:cNvSpPr/>
          <p:nvPr/>
        </p:nvSpPr>
        <p:spPr bwMode="auto">
          <a:xfrm>
            <a:off x="5592763" y="3729038"/>
            <a:ext cx="63500" cy="61913"/>
          </a:xfrm>
          <a:custGeom>
            <a:avLst/>
            <a:gdLst>
              <a:gd name="T0" fmla="*/ 0 w 2"/>
              <a:gd name="T1" fmla="*/ 0 h 2"/>
              <a:gd name="T2" fmla="*/ 2 w 2"/>
              <a:gd name="T3" fmla="*/ 2 h 2"/>
              <a:gd name="T4" fmla="*/ 0 w 2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0" y="0"/>
                </a:moveTo>
                <a:cubicBezTo>
                  <a:pt x="1" y="1"/>
                  <a:pt x="2" y="2"/>
                  <a:pt x="2" y="2"/>
                </a:cubicBezTo>
                <a:cubicBezTo>
                  <a:pt x="2" y="2"/>
                  <a:pt x="2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Freeform 95"/>
          <p:cNvSpPr/>
          <p:nvPr/>
        </p:nvSpPr>
        <p:spPr bwMode="auto">
          <a:xfrm>
            <a:off x="5656263" y="3822701"/>
            <a:ext cx="31750" cy="0"/>
          </a:xfrm>
          <a:custGeom>
            <a:avLst/>
            <a:gdLst>
              <a:gd name="T0" fmla="*/ 20 w 20"/>
              <a:gd name="T1" fmla="*/ 20 w 20"/>
              <a:gd name="T2" fmla="*/ 0 w 20"/>
              <a:gd name="T3" fmla="*/ 20 w 2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0">
                <a:moveTo>
                  <a:pt x="20" y="0"/>
                </a:moveTo>
                <a:lnTo>
                  <a:pt x="20" y="0"/>
                </a:lnTo>
                <a:lnTo>
                  <a:pt x="0" y="0"/>
                </a:lnTo>
                <a:lnTo>
                  <a:pt x="2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" name="Freeform 96"/>
          <p:cNvSpPr/>
          <p:nvPr/>
        </p:nvSpPr>
        <p:spPr bwMode="auto">
          <a:xfrm>
            <a:off x="6756400" y="4264026"/>
            <a:ext cx="31750" cy="0"/>
          </a:xfrm>
          <a:custGeom>
            <a:avLst/>
            <a:gdLst>
              <a:gd name="T0" fmla="*/ 0 w 1"/>
              <a:gd name="T1" fmla="*/ 0 w 1"/>
              <a:gd name="T2" fmla="*/ 1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" name="Freeform 97"/>
          <p:cNvSpPr>
            <a:spLocks noEditPoints="1"/>
          </p:cNvSpPr>
          <p:nvPr/>
        </p:nvSpPr>
        <p:spPr bwMode="auto">
          <a:xfrm>
            <a:off x="4492625" y="4138613"/>
            <a:ext cx="2578100" cy="755650"/>
          </a:xfrm>
          <a:custGeom>
            <a:avLst/>
            <a:gdLst>
              <a:gd name="T0" fmla="*/ 78 w 82"/>
              <a:gd name="T1" fmla="*/ 5 h 24"/>
              <a:gd name="T2" fmla="*/ 75 w 82"/>
              <a:gd name="T3" fmla="*/ 4 h 24"/>
              <a:gd name="T4" fmla="*/ 72 w 82"/>
              <a:gd name="T5" fmla="*/ 4 h 24"/>
              <a:gd name="T6" fmla="*/ 77 w 82"/>
              <a:gd name="T7" fmla="*/ 3 h 24"/>
              <a:gd name="T8" fmla="*/ 51 w 82"/>
              <a:gd name="T9" fmla="*/ 5 h 24"/>
              <a:gd name="T10" fmla="*/ 35 w 82"/>
              <a:gd name="T11" fmla="*/ 16 h 24"/>
              <a:gd name="T12" fmla="*/ 34 w 82"/>
              <a:gd name="T13" fmla="*/ 18 h 24"/>
              <a:gd name="T14" fmla="*/ 24 w 82"/>
              <a:gd name="T15" fmla="*/ 14 h 24"/>
              <a:gd name="T16" fmla="*/ 22 w 82"/>
              <a:gd name="T17" fmla="*/ 13 h 24"/>
              <a:gd name="T18" fmla="*/ 17 w 82"/>
              <a:gd name="T19" fmla="*/ 8 h 24"/>
              <a:gd name="T20" fmla="*/ 17 w 82"/>
              <a:gd name="T21" fmla="*/ 12 h 24"/>
              <a:gd name="T22" fmla="*/ 10 w 82"/>
              <a:gd name="T23" fmla="*/ 15 h 24"/>
              <a:gd name="T24" fmla="*/ 16 w 82"/>
              <a:gd name="T25" fmla="*/ 6 h 24"/>
              <a:gd name="T26" fmla="*/ 15 w 82"/>
              <a:gd name="T27" fmla="*/ 5 h 24"/>
              <a:gd name="T28" fmla="*/ 13 w 82"/>
              <a:gd name="T29" fmla="*/ 3 h 24"/>
              <a:gd name="T30" fmla="*/ 12 w 82"/>
              <a:gd name="T31" fmla="*/ 1 h 24"/>
              <a:gd name="T32" fmla="*/ 2 w 82"/>
              <a:gd name="T33" fmla="*/ 16 h 24"/>
              <a:gd name="T34" fmla="*/ 2 w 82"/>
              <a:gd name="T35" fmla="*/ 15 h 24"/>
              <a:gd name="T36" fmla="*/ 1 w 82"/>
              <a:gd name="T37" fmla="*/ 14 h 24"/>
              <a:gd name="T38" fmla="*/ 17 w 82"/>
              <a:gd name="T39" fmla="*/ 20 h 24"/>
              <a:gd name="T40" fmla="*/ 23 w 82"/>
              <a:gd name="T41" fmla="*/ 19 h 24"/>
              <a:gd name="T42" fmla="*/ 31 w 82"/>
              <a:gd name="T43" fmla="*/ 23 h 24"/>
              <a:gd name="T44" fmla="*/ 41 w 82"/>
              <a:gd name="T45" fmla="*/ 22 h 24"/>
              <a:gd name="T46" fmla="*/ 82 w 82"/>
              <a:gd name="T47" fmla="*/ 6 h 24"/>
              <a:gd name="T48" fmla="*/ 77 w 82"/>
              <a:gd name="T49" fmla="*/ 6 h 24"/>
              <a:gd name="T50" fmla="*/ 5 w 82"/>
              <a:gd name="T51" fmla="*/ 15 h 24"/>
              <a:gd name="T52" fmla="*/ 6 w 82"/>
              <a:gd name="T53" fmla="*/ 6 h 24"/>
              <a:gd name="T54" fmla="*/ 50 w 82"/>
              <a:gd name="T55" fmla="*/ 8 h 24"/>
              <a:gd name="T56" fmla="*/ 50 w 82"/>
              <a:gd name="T57" fmla="*/ 8 h 24"/>
              <a:gd name="T58" fmla="*/ 71 w 82"/>
              <a:gd name="T59" fmla="*/ 4 h 24"/>
              <a:gd name="T60" fmla="*/ 71 w 82"/>
              <a:gd name="T61" fmla="*/ 3 h 24"/>
              <a:gd name="T62" fmla="*/ 71 w 82"/>
              <a:gd name="T63" fmla="*/ 4 h 24"/>
              <a:gd name="T64" fmla="*/ 71 w 82"/>
              <a:gd name="T65" fmla="*/ 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2" h="24">
                <a:moveTo>
                  <a:pt x="77" y="6"/>
                </a:moveTo>
                <a:cubicBezTo>
                  <a:pt x="78" y="5"/>
                  <a:pt x="78" y="5"/>
                  <a:pt x="78" y="5"/>
                </a:cubicBezTo>
                <a:cubicBezTo>
                  <a:pt x="77" y="5"/>
                  <a:pt x="76" y="5"/>
                  <a:pt x="75" y="5"/>
                </a:cubicBezTo>
                <a:cubicBezTo>
                  <a:pt x="75" y="5"/>
                  <a:pt x="75" y="4"/>
                  <a:pt x="75" y="4"/>
                </a:cubicBezTo>
                <a:cubicBezTo>
                  <a:pt x="74" y="4"/>
                  <a:pt x="73" y="4"/>
                  <a:pt x="73" y="5"/>
                </a:cubicBezTo>
                <a:cubicBezTo>
                  <a:pt x="72" y="4"/>
                  <a:pt x="72" y="4"/>
                  <a:pt x="72" y="4"/>
                </a:cubicBezTo>
                <a:cubicBezTo>
                  <a:pt x="72" y="4"/>
                  <a:pt x="72" y="3"/>
                  <a:pt x="71" y="3"/>
                </a:cubicBezTo>
                <a:cubicBezTo>
                  <a:pt x="73" y="3"/>
                  <a:pt x="75" y="3"/>
                  <a:pt x="77" y="3"/>
                </a:cubicBezTo>
                <a:cubicBezTo>
                  <a:pt x="78" y="2"/>
                  <a:pt x="76" y="1"/>
                  <a:pt x="75" y="1"/>
                </a:cubicBezTo>
                <a:cubicBezTo>
                  <a:pt x="67" y="1"/>
                  <a:pt x="58" y="1"/>
                  <a:pt x="51" y="5"/>
                </a:cubicBezTo>
                <a:cubicBezTo>
                  <a:pt x="49" y="6"/>
                  <a:pt x="48" y="8"/>
                  <a:pt x="46" y="9"/>
                </a:cubicBezTo>
                <a:cubicBezTo>
                  <a:pt x="43" y="12"/>
                  <a:pt x="40" y="15"/>
                  <a:pt x="35" y="16"/>
                </a:cubicBezTo>
                <a:cubicBezTo>
                  <a:pt x="34" y="18"/>
                  <a:pt x="32" y="17"/>
                  <a:pt x="31" y="18"/>
                </a:cubicBezTo>
                <a:cubicBezTo>
                  <a:pt x="32" y="18"/>
                  <a:pt x="33" y="17"/>
                  <a:pt x="34" y="18"/>
                </a:cubicBezTo>
                <a:cubicBezTo>
                  <a:pt x="32" y="19"/>
                  <a:pt x="30" y="17"/>
                  <a:pt x="27" y="18"/>
                </a:cubicBezTo>
                <a:cubicBezTo>
                  <a:pt x="26" y="17"/>
                  <a:pt x="23" y="17"/>
                  <a:pt x="24" y="14"/>
                </a:cubicBezTo>
                <a:cubicBezTo>
                  <a:pt x="23" y="14"/>
                  <a:pt x="23" y="13"/>
                  <a:pt x="22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21" y="13"/>
                  <a:pt x="22" y="13"/>
                  <a:pt x="21" y="12"/>
                </a:cubicBezTo>
                <a:cubicBezTo>
                  <a:pt x="19" y="12"/>
                  <a:pt x="19" y="9"/>
                  <a:pt x="17" y="8"/>
                </a:cubicBezTo>
                <a:cubicBezTo>
                  <a:pt x="17" y="9"/>
                  <a:pt x="18" y="11"/>
                  <a:pt x="16" y="12"/>
                </a:cubicBezTo>
                <a:cubicBezTo>
                  <a:pt x="17" y="12"/>
                  <a:pt x="17" y="11"/>
                  <a:pt x="17" y="12"/>
                </a:cubicBezTo>
                <a:cubicBezTo>
                  <a:pt x="17" y="14"/>
                  <a:pt x="14" y="15"/>
                  <a:pt x="13" y="16"/>
                </a:cubicBezTo>
                <a:cubicBezTo>
                  <a:pt x="11" y="18"/>
                  <a:pt x="11" y="15"/>
                  <a:pt x="10" y="15"/>
                </a:cubicBezTo>
                <a:cubicBezTo>
                  <a:pt x="10" y="12"/>
                  <a:pt x="10" y="7"/>
                  <a:pt x="14" y="6"/>
                </a:cubicBezTo>
                <a:cubicBezTo>
                  <a:pt x="15" y="6"/>
                  <a:pt x="15" y="5"/>
                  <a:pt x="16" y="6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5"/>
                  <a:pt x="14" y="2"/>
                  <a:pt x="13" y="3"/>
                </a:cubicBezTo>
                <a:cubicBezTo>
                  <a:pt x="12" y="2"/>
                  <a:pt x="13" y="0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1" y="0"/>
                  <a:pt x="11" y="1"/>
                  <a:pt x="11" y="1"/>
                </a:cubicBezTo>
                <a:cubicBezTo>
                  <a:pt x="3" y="2"/>
                  <a:pt x="4" y="10"/>
                  <a:pt x="2" y="16"/>
                </a:cubicBezTo>
                <a:cubicBezTo>
                  <a:pt x="2" y="16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1" y="15"/>
                  <a:pt x="1" y="13"/>
                  <a:pt x="1" y="12"/>
                </a:cubicBezTo>
                <a:cubicBezTo>
                  <a:pt x="1" y="13"/>
                  <a:pt x="1" y="14"/>
                  <a:pt x="1" y="14"/>
                </a:cubicBezTo>
                <a:cubicBezTo>
                  <a:pt x="0" y="16"/>
                  <a:pt x="2" y="16"/>
                  <a:pt x="3" y="17"/>
                </a:cubicBezTo>
                <a:cubicBezTo>
                  <a:pt x="7" y="20"/>
                  <a:pt x="13" y="22"/>
                  <a:pt x="17" y="20"/>
                </a:cubicBezTo>
                <a:cubicBezTo>
                  <a:pt x="19" y="19"/>
                  <a:pt x="21" y="18"/>
                  <a:pt x="22" y="17"/>
                </a:cubicBezTo>
                <a:cubicBezTo>
                  <a:pt x="22" y="17"/>
                  <a:pt x="23" y="18"/>
                  <a:pt x="23" y="19"/>
                </a:cubicBezTo>
                <a:cubicBezTo>
                  <a:pt x="24" y="19"/>
                  <a:pt x="24" y="19"/>
                  <a:pt x="24" y="20"/>
                </a:cubicBezTo>
                <a:cubicBezTo>
                  <a:pt x="27" y="20"/>
                  <a:pt x="28" y="23"/>
                  <a:pt x="31" y="23"/>
                </a:cubicBezTo>
                <a:cubicBezTo>
                  <a:pt x="33" y="24"/>
                  <a:pt x="34" y="23"/>
                  <a:pt x="36" y="24"/>
                </a:cubicBezTo>
                <a:cubicBezTo>
                  <a:pt x="38" y="24"/>
                  <a:pt x="39" y="22"/>
                  <a:pt x="41" y="22"/>
                </a:cubicBezTo>
                <a:cubicBezTo>
                  <a:pt x="46" y="18"/>
                  <a:pt x="49" y="14"/>
                  <a:pt x="53" y="10"/>
                </a:cubicBezTo>
                <a:cubicBezTo>
                  <a:pt x="63" y="7"/>
                  <a:pt x="73" y="8"/>
                  <a:pt x="82" y="6"/>
                </a:cubicBezTo>
                <a:cubicBezTo>
                  <a:pt x="81" y="6"/>
                  <a:pt x="81" y="6"/>
                  <a:pt x="81" y="6"/>
                </a:cubicBezTo>
                <a:cubicBezTo>
                  <a:pt x="79" y="6"/>
                  <a:pt x="78" y="6"/>
                  <a:pt x="77" y="6"/>
                </a:cubicBezTo>
                <a:close/>
                <a:moveTo>
                  <a:pt x="5" y="14"/>
                </a:moveTo>
                <a:cubicBezTo>
                  <a:pt x="4" y="14"/>
                  <a:pt x="5" y="14"/>
                  <a:pt x="5" y="15"/>
                </a:cubicBezTo>
                <a:cubicBezTo>
                  <a:pt x="4" y="13"/>
                  <a:pt x="5" y="11"/>
                  <a:pt x="5" y="10"/>
                </a:cubicBezTo>
                <a:cubicBezTo>
                  <a:pt x="5" y="9"/>
                  <a:pt x="6" y="7"/>
                  <a:pt x="6" y="6"/>
                </a:cubicBezTo>
                <a:cubicBezTo>
                  <a:pt x="6" y="9"/>
                  <a:pt x="5" y="12"/>
                  <a:pt x="5" y="14"/>
                </a:cubicBezTo>
                <a:close/>
                <a:moveTo>
                  <a:pt x="50" y="8"/>
                </a:moveTo>
                <a:cubicBezTo>
                  <a:pt x="50" y="8"/>
                  <a:pt x="50" y="7"/>
                  <a:pt x="51" y="7"/>
                </a:cubicBezTo>
                <a:cubicBezTo>
                  <a:pt x="51" y="7"/>
                  <a:pt x="50" y="8"/>
                  <a:pt x="50" y="8"/>
                </a:cubicBezTo>
                <a:close/>
                <a:moveTo>
                  <a:pt x="71" y="4"/>
                </a:moveTo>
                <a:cubicBezTo>
                  <a:pt x="71" y="4"/>
                  <a:pt x="71" y="4"/>
                  <a:pt x="71" y="4"/>
                </a:cubicBezTo>
                <a:cubicBezTo>
                  <a:pt x="71" y="3"/>
                  <a:pt x="71" y="3"/>
                  <a:pt x="71" y="3"/>
                </a:cubicBezTo>
                <a:cubicBezTo>
                  <a:pt x="71" y="3"/>
                  <a:pt x="71" y="3"/>
                  <a:pt x="71" y="3"/>
                </a:cubicBezTo>
                <a:cubicBezTo>
                  <a:pt x="71" y="3"/>
                  <a:pt x="71" y="3"/>
                  <a:pt x="71" y="3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2" y="4"/>
                  <a:pt x="72" y="4"/>
                </a:cubicBezTo>
                <a:lnTo>
                  <a:pt x="71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9" name="Freeform 98"/>
          <p:cNvSpPr/>
          <p:nvPr/>
        </p:nvSpPr>
        <p:spPr bwMode="auto">
          <a:xfrm>
            <a:off x="6850063" y="426402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0" name="Freeform 99"/>
          <p:cNvSpPr/>
          <p:nvPr/>
        </p:nvSpPr>
        <p:spPr bwMode="auto">
          <a:xfrm>
            <a:off x="6788150" y="4232276"/>
            <a:ext cx="0" cy="31750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1" name="Freeform 100"/>
          <p:cNvSpPr/>
          <p:nvPr/>
        </p:nvSpPr>
        <p:spPr bwMode="auto">
          <a:xfrm>
            <a:off x="6064250" y="571341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" name="Freeform 101"/>
          <p:cNvSpPr/>
          <p:nvPr/>
        </p:nvSpPr>
        <p:spPr bwMode="auto">
          <a:xfrm>
            <a:off x="6096000" y="5651501"/>
            <a:ext cx="31750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" name="Freeform 102"/>
          <p:cNvSpPr/>
          <p:nvPr/>
        </p:nvSpPr>
        <p:spPr bwMode="auto">
          <a:xfrm>
            <a:off x="6692900" y="5083176"/>
            <a:ext cx="31750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" name="Freeform 103"/>
          <p:cNvSpPr/>
          <p:nvPr/>
        </p:nvSpPr>
        <p:spPr bwMode="auto">
          <a:xfrm>
            <a:off x="6032500" y="5681663"/>
            <a:ext cx="31750" cy="63500"/>
          </a:xfrm>
          <a:custGeom>
            <a:avLst/>
            <a:gdLst>
              <a:gd name="T0" fmla="*/ 1 w 1"/>
              <a:gd name="T1" fmla="*/ 0 h 2"/>
              <a:gd name="T2" fmla="*/ 0 w 1"/>
              <a:gd name="T3" fmla="*/ 2 h 2"/>
              <a:gd name="T4" fmla="*/ 1 w 1"/>
              <a:gd name="T5" fmla="*/ 1 h 2"/>
              <a:gd name="T6" fmla="*/ 1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1" y="0"/>
                </a:move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" name="Freeform 104"/>
          <p:cNvSpPr/>
          <p:nvPr/>
        </p:nvSpPr>
        <p:spPr bwMode="auto">
          <a:xfrm>
            <a:off x="6535738" y="5146676"/>
            <a:ext cx="31750" cy="3175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0" y="0"/>
                  <a:pt x="0" y="0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" name="Freeform 105"/>
          <p:cNvSpPr/>
          <p:nvPr/>
        </p:nvSpPr>
        <p:spPr bwMode="auto">
          <a:xfrm>
            <a:off x="6724650" y="5241926"/>
            <a:ext cx="93663" cy="30163"/>
          </a:xfrm>
          <a:custGeom>
            <a:avLst/>
            <a:gdLst>
              <a:gd name="T0" fmla="*/ 1 w 3"/>
              <a:gd name="T1" fmla="*/ 1 h 1"/>
              <a:gd name="T2" fmla="*/ 3 w 3"/>
              <a:gd name="T3" fmla="*/ 0 h 1"/>
              <a:gd name="T4" fmla="*/ 0 w 3"/>
              <a:gd name="T5" fmla="*/ 1 h 1"/>
              <a:gd name="T6" fmla="*/ 1 w 3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1">
                <a:moveTo>
                  <a:pt x="1" y="1"/>
                </a:moveTo>
                <a:cubicBezTo>
                  <a:pt x="2" y="1"/>
                  <a:pt x="2" y="1"/>
                  <a:pt x="3" y="0"/>
                </a:cubicBezTo>
                <a:cubicBezTo>
                  <a:pt x="2" y="0"/>
                  <a:pt x="1" y="1"/>
                  <a:pt x="0" y="1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7" name="Freeform 106"/>
          <p:cNvSpPr/>
          <p:nvPr/>
        </p:nvSpPr>
        <p:spPr bwMode="auto">
          <a:xfrm>
            <a:off x="6410325" y="546100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" name="Freeform 107"/>
          <p:cNvSpPr/>
          <p:nvPr/>
        </p:nvSpPr>
        <p:spPr bwMode="auto">
          <a:xfrm>
            <a:off x="2513013" y="568166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" name="Freeform 108"/>
          <p:cNvSpPr/>
          <p:nvPr/>
        </p:nvSpPr>
        <p:spPr bwMode="auto">
          <a:xfrm>
            <a:off x="6756400" y="533558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" name="Freeform 109"/>
          <p:cNvSpPr/>
          <p:nvPr/>
        </p:nvSpPr>
        <p:spPr bwMode="auto">
          <a:xfrm>
            <a:off x="6473825" y="521017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" name="Freeform 110"/>
          <p:cNvSpPr/>
          <p:nvPr/>
        </p:nvSpPr>
        <p:spPr bwMode="auto">
          <a:xfrm>
            <a:off x="6724650" y="527208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" name="Freeform 111"/>
          <p:cNvSpPr/>
          <p:nvPr/>
        </p:nvSpPr>
        <p:spPr bwMode="auto">
          <a:xfrm>
            <a:off x="6503988" y="5146676"/>
            <a:ext cx="31750" cy="0"/>
          </a:xfrm>
          <a:custGeom>
            <a:avLst/>
            <a:gdLst>
              <a:gd name="T0" fmla="*/ 1 w 1"/>
              <a:gd name="T1" fmla="*/ 1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3" name="Freeform 112"/>
          <p:cNvSpPr/>
          <p:nvPr/>
        </p:nvSpPr>
        <p:spPr bwMode="auto">
          <a:xfrm>
            <a:off x="6410325" y="5114926"/>
            <a:ext cx="31750" cy="31750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  <a:gd name="T6" fmla="*/ 1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1" y="1"/>
                  <a:pt x="0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4" name="Freeform 113"/>
          <p:cNvSpPr/>
          <p:nvPr/>
        </p:nvSpPr>
        <p:spPr bwMode="auto">
          <a:xfrm>
            <a:off x="6442075" y="5083176"/>
            <a:ext cx="61913" cy="31750"/>
          </a:xfrm>
          <a:custGeom>
            <a:avLst/>
            <a:gdLst>
              <a:gd name="T0" fmla="*/ 0 w 2"/>
              <a:gd name="T1" fmla="*/ 1 h 1"/>
              <a:gd name="T2" fmla="*/ 2 w 2"/>
              <a:gd name="T3" fmla="*/ 0 h 1"/>
              <a:gd name="T4" fmla="*/ 0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1" y="1"/>
                  <a:pt x="1" y="1"/>
                  <a:pt x="2" y="0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5" name="Freeform 114"/>
          <p:cNvSpPr/>
          <p:nvPr/>
        </p:nvSpPr>
        <p:spPr bwMode="auto">
          <a:xfrm>
            <a:off x="6316663" y="486251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" name="Freeform 115"/>
          <p:cNvSpPr/>
          <p:nvPr/>
        </p:nvSpPr>
        <p:spPr bwMode="auto">
          <a:xfrm>
            <a:off x="6724650" y="5051426"/>
            <a:ext cx="31750" cy="31750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1" y="1"/>
                  <a:pt x="0" y="1"/>
                </a:cubicBezTo>
                <a:cubicBezTo>
                  <a:pt x="1" y="1"/>
                  <a:pt x="1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" name="Freeform 116"/>
          <p:cNvSpPr/>
          <p:nvPr/>
        </p:nvSpPr>
        <p:spPr bwMode="auto">
          <a:xfrm>
            <a:off x="6535738" y="517842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Freeform 117"/>
          <p:cNvSpPr/>
          <p:nvPr/>
        </p:nvSpPr>
        <p:spPr bwMode="auto">
          <a:xfrm>
            <a:off x="4241800" y="5524501"/>
            <a:ext cx="31750" cy="31750"/>
          </a:xfrm>
          <a:custGeom>
            <a:avLst/>
            <a:gdLst>
              <a:gd name="T0" fmla="*/ 0 w 1"/>
              <a:gd name="T1" fmla="*/ 1 h 1"/>
              <a:gd name="T2" fmla="*/ 1 w 1"/>
              <a:gd name="T3" fmla="*/ 1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1" y="1"/>
                  <a:pt x="1" y="1"/>
                </a:cubicBezTo>
                <a:cubicBezTo>
                  <a:pt x="1" y="0"/>
                  <a:pt x="1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9" name="Freeform 118"/>
          <p:cNvSpPr/>
          <p:nvPr/>
        </p:nvSpPr>
        <p:spPr bwMode="auto">
          <a:xfrm>
            <a:off x="4556125" y="53673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0" name="Freeform 119"/>
          <p:cNvSpPr/>
          <p:nvPr/>
        </p:nvSpPr>
        <p:spPr bwMode="auto">
          <a:xfrm>
            <a:off x="4021138" y="480060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1" name="Rectangle 120"/>
          <p:cNvSpPr>
            <a:spLocks noChangeArrowheads="1"/>
          </p:cNvSpPr>
          <p:nvPr/>
        </p:nvSpPr>
        <p:spPr bwMode="auto">
          <a:xfrm>
            <a:off x="4556125" y="5367338"/>
            <a:ext cx="1588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2" name="Freeform 121"/>
          <p:cNvSpPr/>
          <p:nvPr/>
        </p:nvSpPr>
        <p:spPr bwMode="auto">
          <a:xfrm>
            <a:off x="6346825" y="4830763"/>
            <a:ext cx="31750" cy="31750"/>
          </a:xfrm>
          <a:custGeom>
            <a:avLst/>
            <a:gdLst>
              <a:gd name="T0" fmla="*/ 0 w 1"/>
              <a:gd name="T1" fmla="*/ 0 h 1"/>
              <a:gd name="T2" fmla="*/ 1 w 1"/>
              <a:gd name="T3" fmla="*/ 0 h 1"/>
              <a:gd name="T4" fmla="*/ 0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0"/>
                  <a:pt x="0" y="1"/>
                  <a:pt x="1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Freeform 122"/>
          <p:cNvSpPr/>
          <p:nvPr/>
        </p:nvSpPr>
        <p:spPr bwMode="auto">
          <a:xfrm>
            <a:off x="6378575" y="5241926"/>
            <a:ext cx="31750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Freeform 123"/>
          <p:cNvSpPr/>
          <p:nvPr/>
        </p:nvSpPr>
        <p:spPr bwMode="auto">
          <a:xfrm>
            <a:off x="6724650" y="5367338"/>
            <a:ext cx="31750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124"/>
          <p:cNvSpPr>
            <a:spLocks noEditPoints="1"/>
          </p:cNvSpPr>
          <p:nvPr/>
        </p:nvSpPr>
        <p:spPr bwMode="auto">
          <a:xfrm>
            <a:off x="161290" y="4902835"/>
            <a:ext cx="2352040" cy="1207135"/>
          </a:xfrm>
          <a:custGeom>
            <a:avLst/>
            <a:gdLst>
              <a:gd name="T0" fmla="*/ 133 w 142"/>
              <a:gd name="T1" fmla="*/ 19 h 61"/>
              <a:gd name="T2" fmla="*/ 124 w 142"/>
              <a:gd name="T3" fmla="*/ 20 h 61"/>
              <a:gd name="T4" fmla="*/ 128 w 142"/>
              <a:gd name="T5" fmla="*/ 17 h 61"/>
              <a:gd name="T6" fmla="*/ 130 w 142"/>
              <a:gd name="T7" fmla="*/ 16 h 61"/>
              <a:gd name="T8" fmla="*/ 137 w 142"/>
              <a:gd name="T9" fmla="*/ 17 h 61"/>
              <a:gd name="T10" fmla="*/ 136 w 142"/>
              <a:gd name="T11" fmla="*/ 15 h 61"/>
              <a:gd name="T12" fmla="*/ 114 w 142"/>
              <a:gd name="T13" fmla="*/ 23 h 61"/>
              <a:gd name="T14" fmla="*/ 24 w 142"/>
              <a:gd name="T15" fmla="*/ 31 h 61"/>
              <a:gd name="T16" fmla="*/ 12 w 142"/>
              <a:gd name="T17" fmla="*/ 33 h 61"/>
              <a:gd name="T18" fmla="*/ 25 w 142"/>
              <a:gd name="T19" fmla="*/ 13 h 61"/>
              <a:gd name="T20" fmla="*/ 52 w 142"/>
              <a:gd name="T21" fmla="*/ 15 h 61"/>
              <a:gd name="T22" fmla="*/ 40 w 142"/>
              <a:gd name="T23" fmla="*/ 20 h 61"/>
              <a:gd name="T24" fmla="*/ 51 w 142"/>
              <a:gd name="T25" fmla="*/ 28 h 61"/>
              <a:gd name="T26" fmla="*/ 85 w 142"/>
              <a:gd name="T27" fmla="*/ 26 h 61"/>
              <a:gd name="T28" fmla="*/ 118 w 142"/>
              <a:gd name="T29" fmla="*/ 12 h 61"/>
              <a:gd name="T30" fmla="*/ 124 w 142"/>
              <a:gd name="T31" fmla="*/ 8 h 61"/>
              <a:gd name="T32" fmla="*/ 121 w 142"/>
              <a:gd name="T33" fmla="*/ 5 h 61"/>
              <a:gd name="T34" fmla="*/ 119 w 142"/>
              <a:gd name="T35" fmla="*/ 3 h 61"/>
              <a:gd name="T36" fmla="*/ 91 w 142"/>
              <a:gd name="T37" fmla="*/ 19 h 61"/>
              <a:gd name="T38" fmla="*/ 63 w 142"/>
              <a:gd name="T39" fmla="*/ 26 h 61"/>
              <a:gd name="T40" fmla="*/ 59 w 142"/>
              <a:gd name="T41" fmla="*/ 29 h 61"/>
              <a:gd name="T42" fmla="*/ 56 w 142"/>
              <a:gd name="T43" fmla="*/ 9 h 61"/>
              <a:gd name="T44" fmla="*/ 41 w 142"/>
              <a:gd name="T45" fmla="*/ 8 h 61"/>
              <a:gd name="T46" fmla="*/ 34 w 142"/>
              <a:gd name="T47" fmla="*/ 0 h 61"/>
              <a:gd name="T48" fmla="*/ 26 w 142"/>
              <a:gd name="T49" fmla="*/ 5 h 61"/>
              <a:gd name="T50" fmla="*/ 0 w 142"/>
              <a:gd name="T51" fmla="*/ 28 h 61"/>
              <a:gd name="T52" fmla="*/ 58 w 142"/>
              <a:gd name="T53" fmla="*/ 54 h 61"/>
              <a:gd name="T54" fmla="*/ 94 w 142"/>
              <a:gd name="T55" fmla="*/ 46 h 61"/>
              <a:gd name="T56" fmla="*/ 102 w 142"/>
              <a:gd name="T57" fmla="*/ 42 h 61"/>
              <a:gd name="T58" fmla="*/ 108 w 142"/>
              <a:gd name="T59" fmla="*/ 40 h 61"/>
              <a:gd name="T60" fmla="*/ 111 w 142"/>
              <a:gd name="T61" fmla="*/ 37 h 61"/>
              <a:gd name="T62" fmla="*/ 115 w 142"/>
              <a:gd name="T63" fmla="*/ 32 h 61"/>
              <a:gd name="T64" fmla="*/ 122 w 142"/>
              <a:gd name="T65" fmla="*/ 28 h 61"/>
              <a:gd name="T66" fmla="*/ 124 w 142"/>
              <a:gd name="T67" fmla="*/ 26 h 61"/>
              <a:gd name="T68" fmla="*/ 132 w 142"/>
              <a:gd name="T69" fmla="*/ 22 h 61"/>
              <a:gd name="T70" fmla="*/ 135 w 142"/>
              <a:gd name="T71" fmla="*/ 22 h 61"/>
              <a:gd name="T72" fmla="*/ 137 w 142"/>
              <a:gd name="T73" fmla="*/ 22 h 61"/>
              <a:gd name="T74" fmla="*/ 132 w 142"/>
              <a:gd name="T75" fmla="*/ 16 h 61"/>
              <a:gd name="T76" fmla="*/ 118 w 142"/>
              <a:gd name="T77" fmla="*/ 3 h 61"/>
              <a:gd name="T78" fmla="*/ 84 w 142"/>
              <a:gd name="T79" fmla="*/ 20 h 61"/>
              <a:gd name="T80" fmla="*/ 64 w 142"/>
              <a:gd name="T81" fmla="*/ 26 h 61"/>
              <a:gd name="T82" fmla="*/ 24 w 142"/>
              <a:gd name="T83" fmla="*/ 8 h 61"/>
              <a:gd name="T84" fmla="*/ 19 w 142"/>
              <a:gd name="T85" fmla="*/ 8 h 61"/>
              <a:gd name="T86" fmla="*/ 22 w 142"/>
              <a:gd name="T87" fmla="*/ 38 h 61"/>
              <a:gd name="T88" fmla="*/ 23 w 142"/>
              <a:gd name="T89" fmla="*/ 35 h 61"/>
              <a:gd name="T90" fmla="*/ 64 w 142"/>
              <a:gd name="T91" fmla="*/ 43 h 61"/>
              <a:gd name="T92" fmla="*/ 66 w 142"/>
              <a:gd name="T93" fmla="*/ 38 h 61"/>
              <a:gd name="T94" fmla="*/ 116 w 142"/>
              <a:gd name="T95" fmla="*/ 25 h 61"/>
              <a:gd name="T96" fmla="*/ 112 w 142"/>
              <a:gd name="T97" fmla="*/ 28 h 61"/>
              <a:gd name="T98" fmla="*/ 112 w 142"/>
              <a:gd name="T99" fmla="*/ 28 h 61"/>
              <a:gd name="T100" fmla="*/ 109 w 142"/>
              <a:gd name="T101" fmla="*/ 36 h 61"/>
              <a:gd name="T102" fmla="*/ 111 w 142"/>
              <a:gd name="T103" fmla="*/ 34 h 61"/>
              <a:gd name="T104" fmla="*/ 113 w 142"/>
              <a:gd name="T105" fmla="*/ 30 h 61"/>
              <a:gd name="T106" fmla="*/ 112 w 142"/>
              <a:gd name="T107" fmla="*/ 34 h 61"/>
              <a:gd name="T108" fmla="*/ 112 w 142"/>
              <a:gd name="T109" fmla="*/ 30 h 61"/>
              <a:gd name="T110" fmla="*/ 115 w 142"/>
              <a:gd name="T111" fmla="*/ 27 h 61"/>
              <a:gd name="T112" fmla="*/ 117 w 142"/>
              <a:gd name="T113" fmla="*/ 24 h 61"/>
              <a:gd name="T114" fmla="*/ 121 w 142"/>
              <a:gd name="T115" fmla="*/ 22 h 61"/>
              <a:gd name="T116" fmla="*/ 121 w 142"/>
              <a:gd name="T117" fmla="*/ 22 h 61"/>
              <a:gd name="T118" fmla="*/ 123 w 142"/>
              <a:gd name="T119" fmla="*/ 24 h 61"/>
              <a:gd name="T120" fmla="*/ 123 w 142"/>
              <a:gd name="T121" fmla="*/ 24 h 61"/>
              <a:gd name="T122" fmla="*/ 129 w 142"/>
              <a:gd name="T123" fmla="*/ 20 h 61"/>
              <a:gd name="T124" fmla="*/ 130 w 142"/>
              <a:gd name="T125" fmla="*/ 2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2" h="61">
                <a:moveTo>
                  <a:pt x="137" y="21"/>
                </a:moveTo>
                <a:cubicBezTo>
                  <a:pt x="137" y="21"/>
                  <a:pt x="137" y="21"/>
                  <a:pt x="137" y="21"/>
                </a:cubicBezTo>
                <a:cubicBezTo>
                  <a:pt x="137" y="21"/>
                  <a:pt x="137" y="20"/>
                  <a:pt x="136" y="20"/>
                </a:cubicBezTo>
                <a:cubicBezTo>
                  <a:pt x="136" y="20"/>
                  <a:pt x="136" y="20"/>
                  <a:pt x="136" y="20"/>
                </a:cubicBezTo>
                <a:cubicBezTo>
                  <a:pt x="136" y="20"/>
                  <a:pt x="136" y="21"/>
                  <a:pt x="135" y="21"/>
                </a:cubicBezTo>
                <a:cubicBezTo>
                  <a:pt x="135" y="21"/>
                  <a:pt x="135" y="21"/>
                  <a:pt x="135" y="20"/>
                </a:cubicBezTo>
                <a:cubicBezTo>
                  <a:pt x="135" y="20"/>
                  <a:pt x="135" y="20"/>
                  <a:pt x="135" y="20"/>
                </a:cubicBezTo>
                <a:cubicBezTo>
                  <a:pt x="135" y="20"/>
                  <a:pt x="134" y="19"/>
                  <a:pt x="133" y="19"/>
                </a:cubicBezTo>
                <a:cubicBezTo>
                  <a:pt x="134" y="18"/>
                  <a:pt x="135" y="19"/>
                  <a:pt x="135" y="18"/>
                </a:cubicBezTo>
                <a:cubicBezTo>
                  <a:pt x="135" y="19"/>
                  <a:pt x="135" y="19"/>
                  <a:pt x="135" y="19"/>
                </a:cubicBezTo>
                <a:cubicBezTo>
                  <a:pt x="137" y="18"/>
                  <a:pt x="138" y="18"/>
                  <a:pt x="140" y="18"/>
                </a:cubicBezTo>
                <a:cubicBezTo>
                  <a:pt x="139" y="17"/>
                  <a:pt x="138" y="18"/>
                  <a:pt x="138" y="18"/>
                </a:cubicBezTo>
                <a:cubicBezTo>
                  <a:pt x="136" y="17"/>
                  <a:pt x="134" y="18"/>
                  <a:pt x="132" y="18"/>
                </a:cubicBezTo>
                <a:cubicBezTo>
                  <a:pt x="132" y="18"/>
                  <a:pt x="132" y="18"/>
                  <a:pt x="132" y="18"/>
                </a:cubicBezTo>
                <a:cubicBezTo>
                  <a:pt x="131" y="17"/>
                  <a:pt x="131" y="18"/>
                  <a:pt x="130" y="18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4" y="20"/>
                  <a:pt x="125" y="20"/>
                  <a:pt x="125" y="20"/>
                </a:cubicBezTo>
                <a:cubicBezTo>
                  <a:pt x="124" y="19"/>
                  <a:pt x="125" y="19"/>
                  <a:pt x="125" y="19"/>
                </a:cubicBezTo>
                <a:cubicBezTo>
                  <a:pt x="125" y="19"/>
                  <a:pt x="125" y="19"/>
                  <a:pt x="125" y="19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4" y="18"/>
                  <a:pt x="126" y="18"/>
                  <a:pt x="126" y="17"/>
                </a:cubicBezTo>
                <a:cubicBezTo>
                  <a:pt x="126" y="17"/>
                  <a:pt x="127" y="17"/>
                  <a:pt x="127" y="17"/>
                </a:cubicBezTo>
                <a:cubicBezTo>
                  <a:pt x="127" y="18"/>
                  <a:pt x="127" y="18"/>
                  <a:pt x="126" y="18"/>
                </a:cubicBezTo>
                <a:cubicBezTo>
                  <a:pt x="127" y="18"/>
                  <a:pt x="127" y="17"/>
                  <a:pt x="128" y="17"/>
                </a:cubicBezTo>
                <a:cubicBezTo>
                  <a:pt x="128" y="17"/>
                  <a:pt x="128" y="17"/>
                  <a:pt x="128" y="18"/>
                </a:cubicBezTo>
                <a:cubicBezTo>
                  <a:pt x="129" y="17"/>
                  <a:pt x="129" y="17"/>
                  <a:pt x="129" y="17"/>
                </a:cubicBezTo>
                <a:cubicBezTo>
                  <a:pt x="129" y="17"/>
                  <a:pt x="129" y="17"/>
                  <a:pt x="129" y="16"/>
                </a:cubicBezTo>
                <a:cubicBezTo>
                  <a:pt x="129" y="17"/>
                  <a:pt x="129" y="17"/>
                  <a:pt x="129" y="17"/>
                </a:cubicBezTo>
                <a:cubicBezTo>
                  <a:pt x="128" y="17"/>
                  <a:pt x="128" y="17"/>
                  <a:pt x="128" y="17"/>
                </a:cubicBezTo>
                <a:cubicBezTo>
                  <a:pt x="128" y="16"/>
                  <a:pt x="129" y="16"/>
                  <a:pt x="129" y="16"/>
                </a:cubicBezTo>
                <a:cubicBezTo>
                  <a:pt x="129" y="15"/>
                  <a:pt x="130" y="15"/>
                  <a:pt x="130" y="16"/>
                </a:cubicBezTo>
                <a:cubicBezTo>
                  <a:pt x="130" y="16"/>
                  <a:pt x="130" y="16"/>
                  <a:pt x="130" y="16"/>
                </a:cubicBezTo>
                <a:cubicBezTo>
                  <a:pt x="130" y="16"/>
                  <a:pt x="131" y="16"/>
                  <a:pt x="131" y="17"/>
                </a:cubicBezTo>
                <a:cubicBezTo>
                  <a:pt x="131" y="17"/>
                  <a:pt x="131" y="17"/>
                  <a:pt x="131" y="17"/>
                </a:cubicBezTo>
                <a:cubicBezTo>
                  <a:pt x="131" y="17"/>
                  <a:pt x="131" y="17"/>
                  <a:pt x="131" y="17"/>
                </a:cubicBezTo>
                <a:cubicBezTo>
                  <a:pt x="130" y="17"/>
                  <a:pt x="130" y="17"/>
                  <a:pt x="130" y="17"/>
                </a:cubicBezTo>
                <a:cubicBezTo>
                  <a:pt x="131" y="17"/>
                  <a:pt x="130" y="18"/>
                  <a:pt x="131" y="18"/>
                </a:cubicBezTo>
                <a:cubicBezTo>
                  <a:pt x="132" y="17"/>
                  <a:pt x="133" y="17"/>
                  <a:pt x="134" y="16"/>
                </a:cubicBezTo>
                <a:cubicBezTo>
                  <a:pt x="135" y="16"/>
                  <a:pt x="136" y="15"/>
                  <a:pt x="136" y="17"/>
                </a:cubicBezTo>
                <a:cubicBezTo>
                  <a:pt x="137" y="17"/>
                  <a:pt x="137" y="17"/>
                  <a:pt x="137" y="17"/>
                </a:cubicBezTo>
                <a:cubicBezTo>
                  <a:pt x="137" y="16"/>
                  <a:pt x="136" y="16"/>
                  <a:pt x="136" y="16"/>
                </a:cubicBezTo>
                <a:cubicBezTo>
                  <a:pt x="137" y="16"/>
                  <a:pt x="136" y="15"/>
                  <a:pt x="137" y="15"/>
                </a:cubicBezTo>
                <a:cubicBezTo>
                  <a:pt x="137" y="15"/>
                  <a:pt x="138" y="15"/>
                  <a:pt x="138" y="16"/>
                </a:cubicBezTo>
                <a:cubicBezTo>
                  <a:pt x="138" y="15"/>
                  <a:pt x="138" y="15"/>
                  <a:pt x="138" y="15"/>
                </a:cubicBezTo>
                <a:cubicBezTo>
                  <a:pt x="137" y="15"/>
                  <a:pt x="134" y="15"/>
                  <a:pt x="131" y="15"/>
                </a:cubicBezTo>
                <a:cubicBezTo>
                  <a:pt x="132" y="15"/>
                  <a:pt x="132" y="15"/>
                  <a:pt x="132" y="15"/>
                </a:cubicBezTo>
                <a:cubicBezTo>
                  <a:pt x="132" y="15"/>
                  <a:pt x="132" y="15"/>
                  <a:pt x="133" y="15"/>
                </a:cubicBezTo>
                <a:cubicBezTo>
                  <a:pt x="134" y="15"/>
                  <a:pt x="135" y="15"/>
                  <a:pt x="136" y="15"/>
                </a:cubicBezTo>
                <a:cubicBezTo>
                  <a:pt x="136" y="14"/>
                  <a:pt x="135" y="14"/>
                  <a:pt x="135" y="14"/>
                </a:cubicBezTo>
                <a:cubicBezTo>
                  <a:pt x="135" y="14"/>
                  <a:pt x="135" y="14"/>
                  <a:pt x="135" y="14"/>
                </a:cubicBezTo>
                <a:cubicBezTo>
                  <a:pt x="135" y="14"/>
                  <a:pt x="135" y="14"/>
                  <a:pt x="134" y="14"/>
                </a:cubicBezTo>
                <a:cubicBezTo>
                  <a:pt x="134" y="14"/>
                  <a:pt x="134" y="14"/>
                  <a:pt x="134" y="14"/>
                </a:cubicBezTo>
                <a:cubicBezTo>
                  <a:pt x="131" y="15"/>
                  <a:pt x="129" y="16"/>
                  <a:pt x="126" y="16"/>
                </a:cubicBezTo>
                <a:cubicBezTo>
                  <a:pt x="126" y="16"/>
                  <a:pt x="126" y="16"/>
                  <a:pt x="126" y="16"/>
                </a:cubicBezTo>
                <a:cubicBezTo>
                  <a:pt x="123" y="17"/>
                  <a:pt x="120" y="19"/>
                  <a:pt x="117" y="20"/>
                </a:cubicBezTo>
                <a:cubicBezTo>
                  <a:pt x="116" y="21"/>
                  <a:pt x="115" y="22"/>
                  <a:pt x="114" y="23"/>
                </a:cubicBezTo>
                <a:cubicBezTo>
                  <a:pt x="108" y="30"/>
                  <a:pt x="101" y="33"/>
                  <a:pt x="91" y="36"/>
                </a:cubicBezTo>
                <a:cubicBezTo>
                  <a:pt x="89" y="36"/>
                  <a:pt x="89" y="36"/>
                  <a:pt x="89" y="36"/>
                </a:cubicBezTo>
                <a:cubicBezTo>
                  <a:pt x="84" y="37"/>
                  <a:pt x="81" y="32"/>
                  <a:pt x="75" y="34"/>
                </a:cubicBezTo>
                <a:cubicBezTo>
                  <a:pt x="69" y="35"/>
                  <a:pt x="63" y="38"/>
                  <a:pt x="59" y="43"/>
                </a:cubicBezTo>
                <a:cubicBezTo>
                  <a:pt x="55" y="47"/>
                  <a:pt x="51" y="50"/>
                  <a:pt x="45" y="50"/>
                </a:cubicBezTo>
                <a:cubicBezTo>
                  <a:pt x="38" y="50"/>
                  <a:pt x="30" y="48"/>
                  <a:pt x="27" y="41"/>
                </a:cubicBezTo>
                <a:cubicBezTo>
                  <a:pt x="27" y="38"/>
                  <a:pt x="25" y="36"/>
                  <a:pt x="24" y="33"/>
                </a:cubicBezTo>
                <a:cubicBezTo>
                  <a:pt x="24" y="33"/>
                  <a:pt x="23" y="32"/>
                  <a:pt x="24" y="31"/>
                </a:cubicBezTo>
                <a:cubicBezTo>
                  <a:pt x="24" y="30"/>
                  <a:pt x="24" y="28"/>
                  <a:pt x="22" y="27"/>
                </a:cubicBezTo>
                <a:cubicBezTo>
                  <a:pt x="22" y="24"/>
                  <a:pt x="21" y="22"/>
                  <a:pt x="18" y="21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1"/>
                  <a:pt x="17" y="21"/>
                  <a:pt x="17" y="22"/>
                </a:cubicBezTo>
                <a:cubicBezTo>
                  <a:pt x="17" y="23"/>
                  <a:pt x="18" y="21"/>
                  <a:pt x="18" y="22"/>
                </a:cubicBezTo>
                <a:cubicBezTo>
                  <a:pt x="17" y="23"/>
                  <a:pt x="15" y="23"/>
                  <a:pt x="14" y="23"/>
                </a:cubicBezTo>
                <a:cubicBezTo>
                  <a:pt x="14" y="27"/>
                  <a:pt x="20" y="24"/>
                  <a:pt x="20" y="29"/>
                </a:cubicBezTo>
                <a:cubicBezTo>
                  <a:pt x="18" y="32"/>
                  <a:pt x="15" y="32"/>
                  <a:pt x="12" y="33"/>
                </a:cubicBezTo>
                <a:cubicBezTo>
                  <a:pt x="10" y="32"/>
                  <a:pt x="8" y="31"/>
                  <a:pt x="6" y="29"/>
                </a:cubicBezTo>
                <a:cubicBezTo>
                  <a:pt x="5" y="27"/>
                  <a:pt x="6" y="25"/>
                  <a:pt x="6" y="23"/>
                </a:cubicBezTo>
                <a:cubicBezTo>
                  <a:pt x="6" y="21"/>
                  <a:pt x="9" y="19"/>
                  <a:pt x="11" y="18"/>
                </a:cubicBezTo>
                <a:cubicBezTo>
                  <a:pt x="15" y="17"/>
                  <a:pt x="17" y="14"/>
                  <a:pt x="21" y="16"/>
                </a:cubicBezTo>
                <a:cubicBezTo>
                  <a:pt x="22" y="16"/>
                  <a:pt x="22" y="16"/>
                  <a:pt x="23" y="16"/>
                </a:cubicBezTo>
                <a:cubicBezTo>
                  <a:pt x="23" y="17"/>
                  <a:pt x="23" y="17"/>
                  <a:pt x="23" y="17"/>
                </a:cubicBezTo>
                <a:cubicBezTo>
                  <a:pt x="24" y="17"/>
                  <a:pt x="25" y="18"/>
                  <a:pt x="25" y="18"/>
                </a:cubicBezTo>
                <a:cubicBezTo>
                  <a:pt x="25" y="17"/>
                  <a:pt x="26" y="15"/>
                  <a:pt x="25" y="13"/>
                </a:cubicBezTo>
                <a:cubicBezTo>
                  <a:pt x="26" y="12"/>
                  <a:pt x="26" y="10"/>
                  <a:pt x="27" y="9"/>
                </a:cubicBezTo>
                <a:cubicBezTo>
                  <a:pt x="30" y="9"/>
                  <a:pt x="33" y="10"/>
                  <a:pt x="35" y="11"/>
                </a:cubicBezTo>
                <a:cubicBezTo>
                  <a:pt x="37" y="12"/>
                  <a:pt x="36" y="15"/>
                  <a:pt x="35" y="17"/>
                </a:cubicBezTo>
                <a:cubicBezTo>
                  <a:pt x="35" y="17"/>
                  <a:pt x="36" y="17"/>
                  <a:pt x="36" y="17"/>
                </a:cubicBezTo>
                <a:cubicBezTo>
                  <a:pt x="37" y="17"/>
                  <a:pt x="38" y="17"/>
                  <a:pt x="38" y="16"/>
                </a:cubicBezTo>
                <a:cubicBezTo>
                  <a:pt x="39" y="16"/>
                  <a:pt x="39" y="16"/>
                  <a:pt x="39" y="16"/>
                </a:cubicBezTo>
                <a:cubicBezTo>
                  <a:pt x="40" y="16"/>
                  <a:pt x="39" y="15"/>
                  <a:pt x="40" y="15"/>
                </a:cubicBezTo>
                <a:cubicBezTo>
                  <a:pt x="44" y="17"/>
                  <a:pt x="48" y="12"/>
                  <a:pt x="52" y="15"/>
                </a:cubicBezTo>
                <a:cubicBezTo>
                  <a:pt x="53" y="17"/>
                  <a:pt x="54" y="19"/>
                  <a:pt x="53" y="22"/>
                </a:cubicBezTo>
                <a:cubicBezTo>
                  <a:pt x="51" y="23"/>
                  <a:pt x="49" y="26"/>
                  <a:pt x="46" y="25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5" y="26"/>
                  <a:pt x="45" y="26"/>
                </a:cubicBezTo>
                <a:cubicBezTo>
                  <a:pt x="43" y="26"/>
                  <a:pt x="41" y="25"/>
                  <a:pt x="40" y="23"/>
                </a:cubicBezTo>
                <a:cubicBezTo>
                  <a:pt x="40" y="22"/>
                  <a:pt x="41" y="22"/>
                  <a:pt x="42" y="22"/>
                </a:cubicBezTo>
                <a:cubicBezTo>
                  <a:pt x="40" y="20"/>
                  <a:pt x="40" y="20"/>
                  <a:pt x="40" y="20"/>
                </a:cubicBezTo>
                <a:cubicBezTo>
                  <a:pt x="40" y="20"/>
                  <a:pt x="40" y="20"/>
                  <a:pt x="40" y="20"/>
                </a:cubicBezTo>
                <a:cubicBezTo>
                  <a:pt x="38" y="21"/>
                  <a:pt x="39" y="24"/>
                  <a:pt x="38" y="25"/>
                </a:cubicBezTo>
                <a:cubicBezTo>
                  <a:pt x="38" y="26"/>
                  <a:pt x="39" y="27"/>
                  <a:pt x="39" y="28"/>
                </a:cubicBezTo>
                <a:cubicBezTo>
                  <a:pt x="40" y="29"/>
                  <a:pt x="40" y="31"/>
                  <a:pt x="42" y="32"/>
                </a:cubicBezTo>
                <a:cubicBezTo>
                  <a:pt x="42" y="31"/>
                  <a:pt x="43" y="31"/>
                  <a:pt x="44" y="31"/>
                </a:cubicBezTo>
                <a:cubicBezTo>
                  <a:pt x="46" y="31"/>
                  <a:pt x="46" y="28"/>
                  <a:pt x="48" y="27"/>
                </a:cubicBezTo>
                <a:cubicBezTo>
                  <a:pt x="48" y="27"/>
                  <a:pt x="49" y="27"/>
                  <a:pt x="49" y="27"/>
                </a:cubicBezTo>
                <a:cubicBezTo>
                  <a:pt x="50" y="27"/>
                  <a:pt x="50" y="27"/>
                  <a:pt x="51" y="27"/>
                </a:cubicBezTo>
                <a:cubicBezTo>
                  <a:pt x="52" y="27"/>
                  <a:pt x="50" y="28"/>
                  <a:pt x="51" y="28"/>
                </a:cubicBezTo>
                <a:cubicBezTo>
                  <a:pt x="51" y="28"/>
                  <a:pt x="51" y="29"/>
                  <a:pt x="52" y="29"/>
                </a:cubicBezTo>
                <a:cubicBezTo>
                  <a:pt x="52" y="30"/>
                  <a:pt x="54" y="30"/>
                  <a:pt x="54" y="31"/>
                </a:cubicBezTo>
                <a:cubicBezTo>
                  <a:pt x="55" y="29"/>
                  <a:pt x="56" y="32"/>
                  <a:pt x="57" y="31"/>
                </a:cubicBezTo>
                <a:cubicBezTo>
                  <a:pt x="60" y="30"/>
                  <a:pt x="64" y="30"/>
                  <a:pt x="68" y="29"/>
                </a:cubicBezTo>
                <a:cubicBezTo>
                  <a:pt x="69" y="26"/>
                  <a:pt x="73" y="28"/>
                  <a:pt x="74" y="25"/>
                </a:cubicBezTo>
                <a:cubicBezTo>
                  <a:pt x="76" y="25"/>
                  <a:pt x="77" y="25"/>
                  <a:pt x="79" y="26"/>
                </a:cubicBezTo>
                <a:cubicBezTo>
                  <a:pt x="79" y="26"/>
                  <a:pt x="79" y="25"/>
                  <a:pt x="79" y="25"/>
                </a:cubicBezTo>
                <a:cubicBezTo>
                  <a:pt x="81" y="25"/>
                  <a:pt x="83" y="26"/>
                  <a:pt x="85" y="26"/>
                </a:cubicBezTo>
                <a:cubicBezTo>
                  <a:pt x="89" y="29"/>
                  <a:pt x="94" y="25"/>
                  <a:pt x="99" y="25"/>
                </a:cubicBezTo>
                <a:cubicBezTo>
                  <a:pt x="103" y="24"/>
                  <a:pt x="106" y="21"/>
                  <a:pt x="109" y="19"/>
                </a:cubicBezTo>
                <a:cubicBezTo>
                  <a:pt x="111" y="16"/>
                  <a:pt x="113" y="16"/>
                  <a:pt x="115" y="15"/>
                </a:cubicBezTo>
                <a:cubicBezTo>
                  <a:pt x="115" y="15"/>
                  <a:pt x="115" y="15"/>
                  <a:pt x="115" y="14"/>
                </a:cubicBezTo>
                <a:cubicBezTo>
                  <a:pt x="115" y="14"/>
                  <a:pt x="115" y="14"/>
                  <a:pt x="115" y="14"/>
                </a:cubicBezTo>
                <a:cubicBezTo>
                  <a:pt x="116" y="14"/>
                  <a:pt x="116" y="14"/>
                  <a:pt x="116" y="14"/>
                </a:cubicBezTo>
                <a:cubicBezTo>
                  <a:pt x="116" y="14"/>
                  <a:pt x="117" y="13"/>
                  <a:pt x="117" y="14"/>
                </a:cubicBezTo>
                <a:cubicBezTo>
                  <a:pt x="117" y="13"/>
                  <a:pt x="118" y="13"/>
                  <a:pt x="118" y="12"/>
                </a:cubicBezTo>
                <a:cubicBezTo>
                  <a:pt x="120" y="12"/>
                  <a:pt x="120" y="11"/>
                  <a:pt x="121" y="11"/>
                </a:cubicBezTo>
                <a:cubicBezTo>
                  <a:pt x="121" y="11"/>
                  <a:pt x="121" y="11"/>
                  <a:pt x="121" y="11"/>
                </a:cubicBezTo>
                <a:cubicBezTo>
                  <a:pt x="123" y="10"/>
                  <a:pt x="125" y="9"/>
                  <a:pt x="127" y="9"/>
                </a:cubicBezTo>
                <a:cubicBezTo>
                  <a:pt x="127" y="8"/>
                  <a:pt x="127" y="8"/>
                  <a:pt x="127" y="8"/>
                </a:cubicBezTo>
                <a:cubicBezTo>
                  <a:pt x="127" y="8"/>
                  <a:pt x="127" y="8"/>
                  <a:pt x="127" y="8"/>
                </a:cubicBezTo>
                <a:cubicBezTo>
                  <a:pt x="126" y="9"/>
                  <a:pt x="126" y="9"/>
                  <a:pt x="126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4" y="8"/>
                  <a:pt x="124" y="8"/>
                  <a:pt x="124" y="8"/>
                </a:cubicBezTo>
                <a:cubicBezTo>
                  <a:pt x="124" y="8"/>
                  <a:pt x="124" y="8"/>
                  <a:pt x="124" y="7"/>
                </a:cubicBezTo>
                <a:cubicBezTo>
                  <a:pt x="124" y="8"/>
                  <a:pt x="123" y="8"/>
                  <a:pt x="122" y="8"/>
                </a:cubicBezTo>
                <a:cubicBezTo>
                  <a:pt x="122" y="7"/>
                  <a:pt x="123" y="7"/>
                  <a:pt x="123" y="7"/>
                </a:cubicBezTo>
                <a:cubicBezTo>
                  <a:pt x="122" y="7"/>
                  <a:pt x="122" y="7"/>
                  <a:pt x="122" y="7"/>
                </a:cubicBezTo>
                <a:cubicBezTo>
                  <a:pt x="123" y="7"/>
                  <a:pt x="123" y="7"/>
                  <a:pt x="124" y="6"/>
                </a:cubicBezTo>
                <a:cubicBezTo>
                  <a:pt x="123" y="6"/>
                  <a:pt x="122" y="6"/>
                  <a:pt x="122" y="7"/>
                </a:cubicBezTo>
                <a:cubicBezTo>
                  <a:pt x="122" y="6"/>
                  <a:pt x="123" y="6"/>
                  <a:pt x="124" y="6"/>
                </a:cubicBezTo>
                <a:cubicBezTo>
                  <a:pt x="123" y="6"/>
                  <a:pt x="122" y="6"/>
                  <a:pt x="121" y="5"/>
                </a:cubicBezTo>
                <a:cubicBezTo>
                  <a:pt x="122" y="5"/>
                  <a:pt x="123" y="5"/>
                  <a:pt x="124" y="5"/>
                </a:cubicBezTo>
                <a:cubicBezTo>
                  <a:pt x="125" y="5"/>
                  <a:pt x="125" y="5"/>
                  <a:pt x="125" y="5"/>
                </a:cubicBezTo>
                <a:cubicBezTo>
                  <a:pt x="125" y="5"/>
                  <a:pt x="125" y="5"/>
                  <a:pt x="125" y="5"/>
                </a:cubicBezTo>
                <a:cubicBezTo>
                  <a:pt x="121" y="4"/>
                  <a:pt x="121" y="4"/>
                  <a:pt x="121" y="4"/>
                </a:cubicBezTo>
                <a:cubicBezTo>
                  <a:pt x="122" y="4"/>
                  <a:pt x="124" y="4"/>
                  <a:pt x="125" y="4"/>
                </a:cubicBezTo>
                <a:cubicBezTo>
                  <a:pt x="124" y="3"/>
                  <a:pt x="123" y="4"/>
                  <a:pt x="121" y="4"/>
                </a:cubicBezTo>
                <a:cubicBezTo>
                  <a:pt x="122" y="3"/>
                  <a:pt x="123" y="3"/>
                  <a:pt x="124" y="3"/>
                </a:cubicBezTo>
                <a:cubicBezTo>
                  <a:pt x="122" y="2"/>
                  <a:pt x="121" y="3"/>
                  <a:pt x="119" y="3"/>
                </a:cubicBezTo>
                <a:cubicBezTo>
                  <a:pt x="121" y="2"/>
                  <a:pt x="123" y="1"/>
                  <a:pt x="124" y="1"/>
                </a:cubicBezTo>
                <a:cubicBezTo>
                  <a:pt x="120" y="0"/>
                  <a:pt x="117" y="3"/>
                  <a:pt x="114" y="5"/>
                </a:cubicBezTo>
                <a:cubicBezTo>
                  <a:pt x="113" y="6"/>
                  <a:pt x="112" y="6"/>
                  <a:pt x="111" y="7"/>
                </a:cubicBezTo>
                <a:cubicBezTo>
                  <a:pt x="107" y="9"/>
                  <a:pt x="105" y="12"/>
                  <a:pt x="101" y="14"/>
                </a:cubicBezTo>
                <a:cubicBezTo>
                  <a:pt x="97" y="17"/>
                  <a:pt x="92" y="18"/>
                  <a:pt x="87" y="18"/>
                </a:cubicBezTo>
                <a:cubicBezTo>
                  <a:pt x="85" y="17"/>
                  <a:pt x="83" y="18"/>
                  <a:pt x="81" y="18"/>
                </a:cubicBezTo>
                <a:cubicBezTo>
                  <a:pt x="79" y="18"/>
                  <a:pt x="77" y="17"/>
                  <a:pt x="77" y="18"/>
                </a:cubicBezTo>
                <a:cubicBezTo>
                  <a:pt x="82" y="17"/>
                  <a:pt x="86" y="20"/>
                  <a:pt x="91" y="19"/>
                </a:cubicBezTo>
                <a:cubicBezTo>
                  <a:pt x="90" y="20"/>
                  <a:pt x="86" y="20"/>
                  <a:pt x="84" y="19"/>
                </a:cubicBezTo>
                <a:cubicBezTo>
                  <a:pt x="81" y="19"/>
                  <a:pt x="79" y="19"/>
                  <a:pt x="77" y="19"/>
                </a:cubicBezTo>
                <a:cubicBezTo>
                  <a:pt x="77" y="19"/>
                  <a:pt x="77" y="19"/>
                  <a:pt x="77" y="19"/>
                </a:cubicBezTo>
                <a:cubicBezTo>
                  <a:pt x="73" y="18"/>
                  <a:pt x="71" y="21"/>
                  <a:pt x="69" y="22"/>
                </a:cubicBezTo>
                <a:cubicBezTo>
                  <a:pt x="69" y="22"/>
                  <a:pt x="70" y="22"/>
                  <a:pt x="70" y="22"/>
                </a:cubicBezTo>
                <a:cubicBezTo>
                  <a:pt x="69" y="22"/>
                  <a:pt x="68" y="23"/>
                  <a:pt x="67" y="23"/>
                </a:cubicBezTo>
                <a:cubicBezTo>
                  <a:pt x="67" y="23"/>
                  <a:pt x="67" y="23"/>
                  <a:pt x="67" y="23"/>
                </a:cubicBezTo>
                <a:cubicBezTo>
                  <a:pt x="66" y="25"/>
                  <a:pt x="64" y="25"/>
                  <a:pt x="63" y="26"/>
                </a:cubicBezTo>
                <a:cubicBezTo>
                  <a:pt x="63" y="26"/>
                  <a:pt x="63" y="26"/>
                  <a:pt x="63" y="26"/>
                </a:cubicBezTo>
                <a:cubicBezTo>
                  <a:pt x="61" y="27"/>
                  <a:pt x="59" y="25"/>
                  <a:pt x="58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58" y="27"/>
                  <a:pt x="60" y="28"/>
                  <a:pt x="59" y="29"/>
                </a:cubicBezTo>
                <a:cubicBezTo>
                  <a:pt x="59" y="29"/>
                  <a:pt x="59" y="29"/>
                  <a:pt x="58" y="29"/>
                </a:cubicBezTo>
                <a:cubicBezTo>
                  <a:pt x="59" y="29"/>
                  <a:pt x="60" y="30"/>
                  <a:pt x="61" y="29"/>
                </a:cubicBezTo>
                <a:cubicBezTo>
                  <a:pt x="60" y="30"/>
                  <a:pt x="58" y="30"/>
                  <a:pt x="57" y="30"/>
                </a:cubicBezTo>
                <a:cubicBezTo>
                  <a:pt x="57" y="30"/>
                  <a:pt x="58" y="30"/>
                  <a:pt x="59" y="29"/>
                </a:cubicBezTo>
                <a:cubicBezTo>
                  <a:pt x="57" y="29"/>
                  <a:pt x="56" y="30"/>
                  <a:pt x="55" y="29"/>
                </a:cubicBezTo>
                <a:cubicBezTo>
                  <a:pt x="55" y="28"/>
                  <a:pt x="55" y="27"/>
                  <a:pt x="55" y="25"/>
                </a:cubicBezTo>
                <a:cubicBezTo>
                  <a:pt x="56" y="25"/>
                  <a:pt x="55" y="23"/>
                  <a:pt x="56" y="23"/>
                </a:cubicBezTo>
                <a:cubicBezTo>
                  <a:pt x="58" y="20"/>
                  <a:pt x="57" y="18"/>
                  <a:pt x="56" y="15"/>
                </a:cubicBezTo>
                <a:cubicBezTo>
                  <a:pt x="57" y="14"/>
                  <a:pt x="56" y="13"/>
                  <a:pt x="57" y="13"/>
                </a:cubicBezTo>
                <a:cubicBezTo>
                  <a:pt x="57" y="13"/>
                  <a:pt x="57" y="13"/>
                  <a:pt x="57" y="13"/>
                </a:cubicBezTo>
                <a:cubicBezTo>
                  <a:pt x="57" y="11"/>
                  <a:pt x="56" y="10"/>
                  <a:pt x="57" y="9"/>
                </a:cubicBezTo>
                <a:cubicBezTo>
                  <a:pt x="57" y="9"/>
                  <a:pt x="56" y="9"/>
                  <a:pt x="56" y="9"/>
                </a:cubicBezTo>
                <a:cubicBezTo>
                  <a:pt x="56" y="8"/>
                  <a:pt x="56" y="8"/>
                  <a:pt x="57" y="8"/>
                </a:cubicBezTo>
                <a:cubicBezTo>
                  <a:pt x="57" y="7"/>
                  <a:pt x="56" y="7"/>
                  <a:pt x="55" y="6"/>
                </a:cubicBezTo>
                <a:cubicBezTo>
                  <a:pt x="54" y="6"/>
                  <a:pt x="53" y="6"/>
                  <a:pt x="53" y="6"/>
                </a:cubicBezTo>
                <a:cubicBezTo>
                  <a:pt x="52" y="5"/>
                  <a:pt x="51" y="6"/>
                  <a:pt x="51" y="5"/>
                </a:cubicBezTo>
                <a:cubicBezTo>
                  <a:pt x="51" y="6"/>
                  <a:pt x="51" y="6"/>
                  <a:pt x="51" y="6"/>
                </a:cubicBezTo>
                <a:cubicBezTo>
                  <a:pt x="50" y="6"/>
                  <a:pt x="50" y="5"/>
                  <a:pt x="50" y="5"/>
                </a:cubicBezTo>
                <a:cubicBezTo>
                  <a:pt x="50" y="5"/>
                  <a:pt x="50" y="5"/>
                  <a:pt x="50" y="5"/>
                </a:cubicBezTo>
                <a:cubicBezTo>
                  <a:pt x="47" y="5"/>
                  <a:pt x="43" y="6"/>
                  <a:pt x="41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1" y="9"/>
                  <a:pt x="40" y="9"/>
                  <a:pt x="40" y="9"/>
                </a:cubicBezTo>
                <a:cubicBezTo>
                  <a:pt x="39" y="8"/>
                  <a:pt x="41" y="6"/>
                  <a:pt x="40" y="5"/>
                </a:cubicBezTo>
                <a:cubicBezTo>
                  <a:pt x="40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0" y="0"/>
                  <a:pt x="37" y="0"/>
                  <a:pt x="34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2" y="0"/>
                  <a:pt x="30" y="0"/>
                  <a:pt x="28" y="1"/>
                </a:cubicBezTo>
                <a:cubicBezTo>
                  <a:pt x="28" y="2"/>
                  <a:pt x="28" y="2"/>
                  <a:pt x="28" y="2"/>
                </a:cubicBezTo>
                <a:cubicBezTo>
                  <a:pt x="29" y="1"/>
                  <a:pt x="30" y="2"/>
                  <a:pt x="31" y="1"/>
                </a:cubicBezTo>
                <a:cubicBezTo>
                  <a:pt x="30" y="3"/>
                  <a:pt x="27" y="2"/>
                  <a:pt x="26" y="4"/>
                </a:cubicBezTo>
                <a:cubicBezTo>
                  <a:pt x="26" y="4"/>
                  <a:pt x="26" y="3"/>
                  <a:pt x="27" y="3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3"/>
                  <a:pt x="28" y="3"/>
                  <a:pt x="28" y="3"/>
                </a:cubicBezTo>
                <a:cubicBezTo>
                  <a:pt x="28" y="4"/>
                  <a:pt x="26" y="4"/>
                  <a:pt x="26" y="5"/>
                </a:cubicBezTo>
                <a:cubicBezTo>
                  <a:pt x="25" y="9"/>
                  <a:pt x="22" y="4"/>
                  <a:pt x="20" y="6"/>
                </a:cubicBezTo>
                <a:cubicBezTo>
                  <a:pt x="16" y="7"/>
                  <a:pt x="13" y="7"/>
                  <a:pt x="9" y="10"/>
                </a:cubicBezTo>
                <a:cubicBezTo>
                  <a:pt x="7" y="12"/>
                  <a:pt x="4" y="14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3" y="20"/>
                  <a:pt x="3" y="20"/>
                  <a:pt x="3" y="20"/>
                </a:cubicBezTo>
                <a:cubicBezTo>
                  <a:pt x="0" y="20"/>
                  <a:pt x="2" y="24"/>
                  <a:pt x="1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6"/>
                  <a:pt x="1" y="27"/>
                  <a:pt x="0" y="28"/>
                </a:cubicBezTo>
                <a:cubicBezTo>
                  <a:pt x="1" y="29"/>
                  <a:pt x="1" y="31"/>
                  <a:pt x="2" y="33"/>
                </a:cubicBezTo>
                <a:cubicBezTo>
                  <a:pt x="5" y="36"/>
                  <a:pt x="8" y="38"/>
                  <a:pt x="11" y="40"/>
                </a:cubicBezTo>
                <a:cubicBezTo>
                  <a:pt x="14" y="40"/>
                  <a:pt x="18" y="39"/>
                  <a:pt x="20" y="37"/>
                </a:cubicBezTo>
                <a:cubicBezTo>
                  <a:pt x="22" y="41"/>
                  <a:pt x="22" y="41"/>
                  <a:pt x="22" y="41"/>
                </a:cubicBezTo>
                <a:cubicBezTo>
                  <a:pt x="23" y="48"/>
                  <a:pt x="29" y="55"/>
                  <a:pt x="36" y="58"/>
                </a:cubicBezTo>
                <a:cubicBezTo>
                  <a:pt x="36" y="58"/>
                  <a:pt x="36" y="58"/>
                  <a:pt x="36" y="58"/>
                </a:cubicBezTo>
                <a:cubicBezTo>
                  <a:pt x="40" y="60"/>
                  <a:pt x="45" y="61"/>
                  <a:pt x="50" y="59"/>
                </a:cubicBezTo>
                <a:cubicBezTo>
                  <a:pt x="53" y="57"/>
                  <a:pt x="57" y="58"/>
                  <a:pt x="58" y="54"/>
                </a:cubicBezTo>
                <a:cubicBezTo>
                  <a:pt x="58" y="53"/>
                  <a:pt x="58" y="53"/>
                  <a:pt x="58" y="53"/>
                </a:cubicBezTo>
                <a:cubicBezTo>
                  <a:pt x="60" y="51"/>
                  <a:pt x="61" y="49"/>
                  <a:pt x="63" y="48"/>
                </a:cubicBezTo>
                <a:cubicBezTo>
                  <a:pt x="64" y="45"/>
                  <a:pt x="70" y="43"/>
                  <a:pt x="73" y="43"/>
                </a:cubicBezTo>
                <a:cubicBezTo>
                  <a:pt x="76" y="43"/>
                  <a:pt x="78" y="43"/>
                  <a:pt x="80" y="44"/>
                </a:cubicBezTo>
                <a:cubicBezTo>
                  <a:pt x="83" y="46"/>
                  <a:pt x="86" y="45"/>
                  <a:pt x="89" y="46"/>
                </a:cubicBezTo>
                <a:cubicBezTo>
                  <a:pt x="89" y="46"/>
                  <a:pt x="91" y="46"/>
                  <a:pt x="91" y="46"/>
                </a:cubicBezTo>
                <a:cubicBezTo>
                  <a:pt x="92" y="46"/>
                  <a:pt x="93" y="45"/>
                  <a:pt x="94" y="46"/>
                </a:cubicBezTo>
                <a:cubicBezTo>
                  <a:pt x="94" y="46"/>
                  <a:pt x="94" y="46"/>
                  <a:pt x="94" y="46"/>
                </a:cubicBezTo>
                <a:cubicBezTo>
                  <a:pt x="95" y="45"/>
                  <a:pt x="95" y="45"/>
                  <a:pt x="95" y="45"/>
                </a:cubicBezTo>
                <a:cubicBezTo>
                  <a:pt x="95" y="45"/>
                  <a:pt x="95" y="45"/>
                  <a:pt x="95" y="46"/>
                </a:cubicBezTo>
                <a:cubicBezTo>
                  <a:pt x="99" y="44"/>
                  <a:pt x="99" y="44"/>
                  <a:pt x="99" y="44"/>
                </a:cubicBezTo>
                <a:cubicBezTo>
                  <a:pt x="99" y="44"/>
                  <a:pt x="101" y="43"/>
                  <a:pt x="101" y="43"/>
                </a:cubicBezTo>
                <a:cubicBezTo>
                  <a:pt x="101" y="43"/>
                  <a:pt x="102" y="43"/>
                  <a:pt x="101" y="43"/>
                </a:cubicBezTo>
                <a:cubicBezTo>
                  <a:pt x="102" y="43"/>
                  <a:pt x="102" y="43"/>
                  <a:pt x="102" y="43"/>
                </a:cubicBezTo>
                <a:cubicBezTo>
                  <a:pt x="102" y="43"/>
                  <a:pt x="102" y="43"/>
                  <a:pt x="102" y="43"/>
                </a:cubicBezTo>
                <a:cubicBezTo>
                  <a:pt x="102" y="42"/>
                  <a:pt x="102" y="42"/>
                  <a:pt x="102" y="42"/>
                </a:cubicBezTo>
                <a:cubicBezTo>
                  <a:pt x="102" y="42"/>
                  <a:pt x="102" y="43"/>
                  <a:pt x="103" y="42"/>
                </a:cubicBezTo>
                <a:cubicBezTo>
                  <a:pt x="103" y="42"/>
                  <a:pt x="103" y="42"/>
                  <a:pt x="103" y="42"/>
                </a:cubicBezTo>
                <a:cubicBezTo>
                  <a:pt x="104" y="41"/>
                  <a:pt x="104" y="41"/>
                  <a:pt x="105" y="41"/>
                </a:cubicBezTo>
                <a:cubicBezTo>
                  <a:pt x="105" y="41"/>
                  <a:pt x="105" y="41"/>
                  <a:pt x="105" y="41"/>
                </a:cubicBezTo>
                <a:cubicBezTo>
                  <a:pt x="105" y="41"/>
                  <a:pt x="106" y="42"/>
                  <a:pt x="106" y="40"/>
                </a:cubicBezTo>
                <a:cubicBezTo>
                  <a:pt x="107" y="41"/>
                  <a:pt x="107" y="41"/>
                  <a:pt x="107" y="41"/>
                </a:cubicBezTo>
                <a:cubicBezTo>
                  <a:pt x="107" y="40"/>
                  <a:pt x="107" y="40"/>
                  <a:pt x="107" y="40"/>
                </a:cubicBezTo>
                <a:cubicBezTo>
                  <a:pt x="108" y="40"/>
                  <a:pt x="108" y="40"/>
                  <a:pt x="108" y="40"/>
                </a:cubicBezTo>
                <a:cubicBezTo>
                  <a:pt x="108" y="40"/>
                  <a:pt x="108" y="40"/>
                  <a:pt x="108" y="40"/>
                </a:cubicBezTo>
                <a:cubicBezTo>
                  <a:pt x="109" y="39"/>
                  <a:pt x="110" y="39"/>
                  <a:pt x="111" y="38"/>
                </a:cubicBezTo>
                <a:cubicBezTo>
                  <a:pt x="111" y="37"/>
                  <a:pt x="110" y="39"/>
                  <a:pt x="110" y="38"/>
                </a:cubicBezTo>
                <a:cubicBezTo>
                  <a:pt x="110" y="37"/>
                  <a:pt x="111" y="38"/>
                  <a:pt x="112" y="37"/>
                </a:cubicBezTo>
                <a:cubicBezTo>
                  <a:pt x="112" y="37"/>
                  <a:pt x="113" y="36"/>
                  <a:pt x="113" y="36"/>
                </a:cubicBezTo>
                <a:cubicBezTo>
                  <a:pt x="112" y="36"/>
                  <a:pt x="112" y="36"/>
                  <a:pt x="112" y="36"/>
                </a:cubicBezTo>
                <a:cubicBezTo>
                  <a:pt x="112" y="37"/>
                  <a:pt x="112" y="37"/>
                  <a:pt x="112" y="37"/>
                </a:cubicBezTo>
                <a:cubicBezTo>
                  <a:pt x="112" y="37"/>
                  <a:pt x="111" y="37"/>
                  <a:pt x="111" y="37"/>
                </a:cubicBezTo>
                <a:cubicBezTo>
                  <a:pt x="111" y="36"/>
                  <a:pt x="112" y="36"/>
                  <a:pt x="112" y="35"/>
                </a:cubicBezTo>
                <a:cubicBezTo>
                  <a:pt x="113" y="35"/>
                  <a:pt x="113" y="34"/>
                  <a:pt x="113" y="34"/>
                </a:cubicBezTo>
                <a:cubicBezTo>
                  <a:pt x="114" y="33"/>
                  <a:pt x="114" y="33"/>
                  <a:pt x="114" y="33"/>
                </a:cubicBezTo>
                <a:cubicBezTo>
                  <a:pt x="115" y="33"/>
                  <a:pt x="114" y="32"/>
                  <a:pt x="115" y="32"/>
                </a:cubicBezTo>
                <a:cubicBezTo>
                  <a:pt x="115" y="32"/>
                  <a:pt x="115" y="33"/>
                  <a:pt x="115" y="34"/>
                </a:cubicBezTo>
                <a:cubicBezTo>
                  <a:pt x="115" y="33"/>
                  <a:pt x="116" y="32"/>
                  <a:pt x="116" y="32"/>
                </a:cubicBezTo>
                <a:cubicBezTo>
                  <a:pt x="116" y="32"/>
                  <a:pt x="116" y="32"/>
                  <a:pt x="115" y="32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6" y="31"/>
                  <a:pt x="117" y="30"/>
                  <a:pt x="118" y="30"/>
                </a:cubicBezTo>
                <a:cubicBezTo>
                  <a:pt x="119" y="30"/>
                  <a:pt x="117" y="29"/>
                  <a:pt x="118" y="29"/>
                </a:cubicBezTo>
                <a:cubicBezTo>
                  <a:pt x="118" y="30"/>
                  <a:pt x="119" y="30"/>
                  <a:pt x="119" y="30"/>
                </a:cubicBezTo>
                <a:cubicBezTo>
                  <a:pt x="119" y="30"/>
                  <a:pt x="119" y="29"/>
                  <a:pt x="119" y="29"/>
                </a:cubicBezTo>
                <a:cubicBezTo>
                  <a:pt x="119" y="29"/>
                  <a:pt x="120" y="28"/>
                  <a:pt x="121" y="28"/>
                </a:cubicBezTo>
                <a:cubicBezTo>
                  <a:pt x="120" y="28"/>
                  <a:pt x="120" y="28"/>
                  <a:pt x="120" y="28"/>
                </a:cubicBezTo>
                <a:cubicBezTo>
                  <a:pt x="121" y="28"/>
                  <a:pt x="121" y="28"/>
                  <a:pt x="121" y="28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2" y="28"/>
                  <a:pt x="122" y="27"/>
                  <a:pt x="122" y="27"/>
                </a:cubicBezTo>
                <a:cubicBezTo>
                  <a:pt x="123" y="27"/>
                  <a:pt x="123" y="27"/>
                  <a:pt x="123" y="27"/>
                </a:cubicBezTo>
                <a:cubicBezTo>
                  <a:pt x="123" y="27"/>
                  <a:pt x="123" y="28"/>
                  <a:pt x="122" y="28"/>
                </a:cubicBezTo>
                <a:cubicBezTo>
                  <a:pt x="123" y="27"/>
                  <a:pt x="123" y="27"/>
                  <a:pt x="123" y="27"/>
                </a:cubicBezTo>
                <a:cubicBezTo>
                  <a:pt x="123" y="27"/>
                  <a:pt x="124" y="27"/>
                  <a:pt x="124" y="28"/>
                </a:cubicBezTo>
                <a:cubicBezTo>
                  <a:pt x="124" y="27"/>
                  <a:pt x="124" y="27"/>
                  <a:pt x="124" y="27"/>
                </a:cubicBezTo>
                <a:cubicBezTo>
                  <a:pt x="124" y="27"/>
                  <a:pt x="124" y="26"/>
                  <a:pt x="124" y="26"/>
                </a:cubicBezTo>
                <a:cubicBezTo>
                  <a:pt x="124" y="26"/>
                  <a:pt x="124" y="26"/>
                  <a:pt x="124" y="26"/>
                </a:cubicBezTo>
                <a:cubicBezTo>
                  <a:pt x="124" y="26"/>
                  <a:pt x="124" y="26"/>
                  <a:pt x="124" y="25"/>
                </a:cubicBezTo>
                <a:cubicBezTo>
                  <a:pt x="125" y="25"/>
                  <a:pt x="124" y="26"/>
                  <a:pt x="125" y="26"/>
                </a:cubicBezTo>
                <a:cubicBezTo>
                  <a:pt x="124" y="27"/>
                  <a:pt x="124" y="27"/>
                  <a:pt x="124" y="27"/>
                </a:cubicBezTo>
                <a:cubicBezTo>
                  <a:pt x="125" y="27"/>
                  <a:pt x="125" y="27"/>
                  <a:pt x="125" y="26"/>
                </a:cubicBezTo>
                <a:cubicBezTo>
                  <a:pt x="125" y="27"/>
                  <a:pt x="126" y="26"/>
                  <a:pt x="126" y="26"/>
                </a:cubicBezTo>
                <a:cubicBezTo>
                  <a:pt x="126" y="26"/>
                  <a:pt x="125" y="26"/>
                  <a:pt x="125" y="26"/>
                </a:cubicBezTo>
                <a:cubicBezTo>
                  <a:pt x="126" y="25"/>
                  <a:pt x="127" y="25"/>
                  <a:pt x="127" y="24"/>
                </a:cubicBezTo>
                <a:cubicBezTo>
                  <a:pt x="129" y="25"/>
                  <a:pt x="130" y="22"/>
                  <a:pt x="132" y="22"/>
                </a:cubicBezTo>
                <a:cubicBezTo>
                  <a:pt x="132" y="22"/>
                  <a:pt x="132" y="22"/>
                  <a:pt x="132" y="22"/>
                </a:cubicBezTo>
                <a:cubicBezTo>
                  <a:pt x="132" y="22"/>
                  <a:pt x="132" y="22"/>
                  <a:pt x="132" y="22"/>
                </a:cubicBezTo>
                <a:cubicBezTo>
                  <a:pt x="132" y="22"/>
                  <a:pt x="132" y="22"/>
                  <a:pt x="132" y="23"/>
                </a:cubicBezTo>
                <a:cubicBezTo>
                  <a:pt x="132" y="23"/>
                  <a:pt x="132" y="23"/>
                  <a:pt x="133" y="23"/>
                </a:cubicBezTo>
                <a:cubicBezTo>
                  <a:pt x="132" y="23"/>
                  <a:pt x="132" y="23"/>
                  <a:pt x="132" y="23"/>
                </a:cubicBezTo>
                <a:cubicBezTo>
                  <a:pt x="133" y="23"/>
                  <a:pt x="133" y="23"/>
                  <a:pt x="133" y="22"/>
                </a:cubicBezTo>
                <a:cubicBezTo>
                  <a:pt x="134" y="23"/>
                  <a:pt x="134" y="23"/>
                  <a:pt x="134" y="23"/>
                </a:cubicBezTo>
                <a:cubicBezTo>
                  <a:pt x="134" y="22"/>
                  <a:pt x="135" y="22"/>
                  <a:pt x="135" y="22"/>
                </a:cubicBezTo>
                <a:cubicBezTo>
                  <a:pt x="135" y="22"/>
                  <a:pt x="134" y="23"/>
                  <a:pt x="134" y="22"/>
                </a:cubicBezTo>
                <a:cubicBezTo>
                  <a:pt x="134" y="21"/>
                  <a:pt x="135" y="21"/>
                  <a:pt x="136" y="21"/>
                </a:cubicBezTo>
                <a:cubicBezTo>
                  <a:pt x="137" y="22"/>
                  <a:pt x="135" y="22"/>
                  <a:pt x="135" y="23"/>
                </a:cubicBezTo>
                <a:cubicBezTo>
                  <a:pt x="136" y="23"/>
                  <a:pt x="136" y="23"/>
                  <a:pt x="136" y="23"/>
                </a:cubicBezTo>
                <a:cubicBezTo>
                  <a:pt x="135" y="22"/>
                  <a:pt x="137" y="22"/>
                  <a:pt x="136" y="21"/>
                </a:cubicBezTo>
                <a:cubicBezTo>
                  <a:pt x="137" y="22"/>
                  <a:pt x="138" y="22"/>
                  <a:pt x="138" y="22"/>
                </a:cubicBezTo>
                <a:cubicBezTo>
                  <a:pt x="138" y="23"/>
                  <a:pt x="138" y="23"/>
                  <a:pt x="138" y="23"/>
                </a:cubicBezTo>
                <a:cubicBezTo>
                  <a:pt x="137" y="22"/>
                  <a:pt x="137" y="22"/>
                  <a:pt x="137" y="22"/>
                </a:cubicBezTo>
                <a:cubicBezTo>
                  <a:pt x="137" y="22"/>
                  <a:pt x="137" y="23"/>
                  <a:pt x="137" y="23"/>
                </a:cubicBezTo>
                <a:cubicBezTo>
                  <a:pt x="137" y="23"/>
                  <a:pt x="138" y="23"/>
                  <a:pt x="138" y="22"/>
                </a:cubicBezTo>
                <a:cubicBezTo>
                  <a:pt x="138" y="20"/>
                  <a:pt x="141" y="21"/>
                  <a:pt x="142" y="20"/>
                </a:cubicBezTo>
                <a:cubicBezTo>
                  <a:pt x="140" y="21"/>
                  <a:pt x="139" y="20"/>
                  <a:pt x="137" y="21"/>
                </a:cubicBezTo>
                <a:close/>
                <a:moveTo>
                  <a:pt x="133" y="16"/>
                </a:moveTo>
                <a:cubicBezTo>
                  <a:pt x="133" y="16"/>
                  <a:pt x="133" y="16"/>
                  <a:pt x="133" y="16"/>
                </a:cubicBezTo>
                <a:cubicBezTo>
                  <a:pt x="133" y="16"/>
                  <a:pt x="132" y="16"/>
                  <a:pt x="132" y="16"/>
                </a:cubicBezTo>
                <a:cubicBezTo>
                  <a:pt x="132" y="16"/>
                  <a:pt x="132" y="16"/>
                  <a:pt x="132" y="16"/>
                </a:cubicBezTo>
                <a:cubicBezTo>
                  <a:pt x="132" y="16"/>
                  <a:pt x="132" y="16"/>
                  <a:pt x="132" y="16"/>
                </a:cubicBezTo>
                <a:cubicBezTo>
                  <a:pt x="132" y="17"/>
                  <a:pt x="132" y="17"/>
                  <a:pt x="132" y="16"/>
                </a:cubicBezTo>
                <a:cubicBezTo>
                  <a:pt x="132" y="16"/>
                  <a:pt x="132" y="16"/>
                  <a:pt x="132" y="16"/>
                </a:cubicBezTo>
                <a:cubicBezTo>
                  <a:pt x="133" y="16"/>
                  <a:pt x="133" y="16"/>
                  <a:pt x="133" y="16"/>
                </a:cubicBezTo>
                <a:cubicBezTo>
                  <a:pt x="133" y="16"/>
                  <a:pt x="133" y="16"/>
                  <a:pt x="133" y="16"/>
                </a:cubicBezTo>
                <a:cubicBezTo>
                  <a:pt x="132" y="16"/>
                  <a:pt x="132" y="16"/>
                  <a:pt x="132" y="16"/>
                </a:cubicBezTo>
                <a:lnTo>
                  <a:pt x="133" y="16"/>
                </a:lnTo>
                <a:close/>
                <a:moveTo>
                  <a:pt x="118" y="3"/>
                </a:moveTo>
                <a:cubicBezTo>
                  <a:pt x="119" y="3"/>
                  <a:pt x="119" y="3"/>
                  <a:pt x="119" y="3"/>
                </a:cubicBezTo>
                <a:cubicBezTo>
                  <a:pt x="117" y="4"/>
                  <a:pt x="117" y="4"/>
                  <a:pt x="117" y="4"/>
                </a:cubicBezTo>
                <a:lnTo>
                  <a:pt x="118" y="3"/>
                </a:lnTo>
                <a:close/>
                <a:moveTo>
                  <a:pt x="84" y="20"/>
                </a:moveTo>
                <a:cubicBezTo>
                  <a:pt x="85" y="20"/>
                  <a:pt x="85" y="20"/>
                  <a:pt x="86" y="21"/>
                </a:cubicBezTo>
                <a:cubicBezTo>
                  <a:pt x="85" y="20"/>
                  <a:pt x="85" y="20"/>
                  <a:pt x="84" y="20"/>
                </a:cubicBezTo>
                <a:cubicBezTo>
                  <a:pt x="82" y="20"/>
                  <a:pt x="79" y="20"/>
                  <a:pt x="76" y="19"/>
                </a:cubicBezTo>
                <a:cubicBezTo>
                  <a:pt x="79" y="20"/>
                  <a:pt x="82" y="20"/>
                  <a:pt x="84" y="20"/>
                </a:cubicBezTo>
                <a:close/>
                <a:moveTo>
                  <a:pt x="76" y="20"/>
                </a:moveTo>
                <a:cubicBezTo>
                  <a:pt x="74" y="20"/>
                  <a:pt x="74" y="20"/>
                  <a:pt x="72" y="20"/>
                </a:cubicBezTo>
                <a:cubicBezTo>
                  <a:pt x="73" y="19"/>
                  <a:pt x="75" y="20"/>
                  <a:pt x="76" y="20"/>
                </a:cubicBezTo>
                <a:close/>
                <a:moveTo>
                  <a:pt x="74" y="21"/>
                </a:moveTo>
                <a:cubicBezTo>
                  <a:pt x="74" y="21"/>
                  <a:pt x="73" y="22"/>
                  <a:pt x="72" y="21"/>
                </a:cubicBezTo>
                <a:lnTo>
                  <a:pt x="74" y="21"/>
                </a:lnTo>
                <a:close/>
                <a:moveTo>
                  <a:pt x="63" y="26"/>
                </a:moveTo>
                <a:cubicBezTo>
                  <a:pt x="64" y="26"/>
                  <a:pt x="64" y="26"/>
                  <a:pt x="64" y="26"/>
                </a:cubicBezTo>
                <a:cubicBezTo>
                  <a:pt x="64" y="26"/>
                  <a:pt x="64" y="26"/>
                  <a:pt x="63" y="26"/>
                </a:cubicBezTo>
                <a:cubicBezTo>
                  <a:pt x="62" y="27"/>
                  <a:pt x="61" y="28"/>
                  <a:pt x="61" y="27"/>
                </a:cubicBezTo>
                <a:cubicBezTo>
                  <a:pt x="60" y="27"/>
                  <a:pt x="60" y="27"/>
                  <a:pt x="60" y="27"/>
                </a:cubicBezTo>
                <a:cubicBezTo>
                  <a:pt x="61" y="27"/>
                  <a:pt x="62" y="27"/>
                  <a:pt x="63" y="26"/>
                </a:cubicBezTo>
                <a:close/>
                <a:moveTo>
                  <a:pt x="24" y="8"/>
                </a:moveTo>
                <a:cubicBezTo>
                  <a:pt x="24" y="8"/>
                  <a:pt x="24" y="8"/>
                  <a:pt x="24" y="8"/>
                </a:cubicBezTo>
                <a:cubicBezTo>
                  <a:pt x="22" y="7"/>
                  <a:pt x="22" y="7"/>
                  <a:pt x="22" y="7"/>
                </a:cubicBezTo>
                <a:cubicBezTo>
                  <a:pt x="23" y="7"/>
                  <a:pt x="23" y="8"/>
                  <a:pt x="24" y="8"/>
                </a:cubicBezTo>
                <a:close/>
                <a:moveTo>
                  <a:pt x="23" y="9"/>
                </a:moveTo>
                <a:cubicBezTo>
                  <a:pt x="23" y="9"/>
                  <a:pt x="23" y="9"/>
                  <a:pt x="23" y="9"/>
                </a:cubicBezTo>
                <a:cubicBezTo>
                  <a:pt x="21" y="9"/>
                  <a:pt x="21" y="9"/>
                  <a:pt x="21" y="9"/>
                </a:cubicBezTo>
                <a:lnTo>
                  <a:pt x="23" y="9"/>
                </a:lnTo>
                <a:close/>
                <a:moveTo>
                  <a:pt x="16" y="9"/>
                </a:moveTo>
                <a:cubicBezTo>
                  <a:pt x="17" y="9"/>
                  <a:pt x="18" y="8"/>
                  <a:pt x="19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19" y="8"/>
                </a:cubicBezTo>
                <a:cubicBezTo>
                  <a:pt x="17" y="9"/>
                  <a:pt x="13" y="11"/>
                  <a:pt x="10" y="11"/>
                </a:cubicBezTo>
                <a:cubicBezTo>
                  <a:pt x="8" y="13"/>
                  <a:pt x="6" y="15"/>
                  <a:pt x="5" y="18"/>
                </a:cubicBezTo>
                <a:cubicBezTo>
                  <a:pt x="6" y="13"/>
                  <a:pt x="11" y="10"/>
                  <a:pt x="16" y="9"/>
                </a:cubicBezTo>
                <a:close/>
                <a:moveTo>
                  <a:pt x="22" y="38"/>
                </a:moveTo>
                <a:cubicBezTo>
                  <a:pt x="22" y="38"/>
                  <a:pt x="22" y="38"/>
                  <a:pt x="22" y="38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7"/>
                  <a:pt x="22" y="37"/>
                  <a:pt x="22" y="37"/>
                </a:cubicBezTo>
                <a:lnTo>
                  <a:pt x="22" y="38"/>
                </a:lnTo>
                <a:close/>
                <a:moveTo>
                  <a:pt x="22" y="36"/>
                </a:moveTo>
                <a:cubicBezTo>
                  <a:pt x="23" y="37"/>
                  <a:pt x="23" y="37"/>
                  <a:pt x="23" y="37"/>
                </a:cubicBezTo>
                <a:cubicBezTo>
                  <a:pt x="23" y="37"/>
                  <a:pt x="23" y="38"/>
                  <a:pt x="23" y="38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37"/>
                  <a:pt x="22" y="37"/>
                  <a:pt x="22" y="36"/>
                </a:cubicBezTo>
                <a:close/>
                <a:moveTo>
                  <a:pt x="23" y="35"/>
                </a:moveTo>
                <a:cubicBezTo>
                  <a:pt x="24" y="36"/>
                  <a:pt x="25" y="37"/>
                  <a:pt x="25" y="38"/>
                </a:cubicBezTo>
                <a:cubicBezTo>
                  <a:pt x="25" y="36"/>
                  <a:pt x="23" y="36"/>
                  <a:pt x="23" y="35"/>
                </a:cubicBezTo>
                <a:close/>
                <a:moveTo>
                  <a:pt x="26" y="41"/>
                </a:moveTo>
                <a:cubicBezTo>
                  <a:pt x="28" y="45"/>
                  <a:pt x="30" y="48"/>
                  <a:pt x="33" y="50"/>
                </a:cubicBezTo>
                <a:cubicBezTo>
                  <a:pt x="30" y="48"/>
                  <a:pt x="27" y="45"/>
                  <a:pt x="26" y="41"/>
                </a:cubicBezTo>
                <a:close/>
                <a:moveTo>
                  <a:pt x="62" y="44"/>
                </a:moveTo>
                <a:cubicBezTo>
                  <a:pt x="63" y="43"/>
                  <a:pt x="63" y="43"/>
                  <a:pt x="63" y="43"/>
                </a:cubicBezTo>
                <a:cubicBezTo>
                  <a:pt x="63" y="43"/>
                  <a:pt x="63" y="43"/>
                  <a:pt x="63" y="43"/>
                </a:cubicBezTo>
                <a:lnTo>
                  <a:pt x="62" y="44"/>
                </a:lnTo>
                <a:close/>
                <a:moveTo>
                  <a:pt x="64" y="43"/>
                </a:moveTo>
                <a:cubicBezTo>
                  <a:pt x="64" y="43"/>
                  <a:pt x="64" y="43"/>
                  <a:pt x="64" y="43"/>
                </a:cubicBezTo>
                <a:cubicBezTo>
                  <a:pt x="64" y="43"/>
                  <a:pt x="64" y="43"/>
                  <a:pt x="64" y="43"/>
                </a:cubicBezTo>
                <a:cubicBezTo>
                  <a:pt x="64" y="43"/>
                  <a:pt x="64" y="43"/>
                  <a:pt x="64" y="43"/>
                </a:cubicBezTo>
                <a:cubicBezTo>
                  <a:pt x="65" y="42"/>
                  <a:pt x="65" y="42"/>
                  <a:pt x="66" y="42"/>
                </a:cubicBezTo>
                <a:cubicBezTo>
                  <a:pt x="66" y="42"/>
                  <a:pt x="65" y="43"/>
                  <a:pt x="64" y="43"/>
                </a:cubicBezTo>
                <a:close/>
                <a:moveTo>
                  <a:pt x="64" y="39"/>
                </a:moveTo>
                <a:cubicBezTo>
                  <a:pt x="64" y="39"/>
                  <a:pt x="65" y="38"/>
                  <a:pt x="65" y="38"/>
                </a:cubicBezTo>
                <a:cubicBezTo>
                  <a:pt x="66" y="38"/>
                  <a:pt x="66" y="38"/>
                  <a:pt x="66" y="38"/>
                </a:cubicBezTo>
                <a:lnTo>
                  <a:pt x="64" y="39"/>
                </a:lnTo>
                <a:close/>
                <a:moveTo>
                  <a:pt x="117" y="24"/>
                </a:moveTo>
                <a:cubicBezTo>
                  <a:pt x="116" y="24"/>
                  <a:pt x="116" y="24"/>
                  <a:pt x="116" y="24"/>
                </a:cubicBezTo>
                <a:cubicBezTo>
                  <a:pt x="116" y="24"/>
                  <a:pt x="116" y="24"/>
                  <a:pt x="116" y="24"/>
                </a:cubicBezTo>
                <a:lnTo>
                  <a:pt x="117" y="24"/>
                </a:lnTo>
                <a:close/>
                <a:moveTo>
                  <a:pt x="116" y="25"/>
                </a:moveTo>
                <a:cubicBezTo>
                  <a:pt x="116" y="25"/>
                  <a:pt x="116" y="25"/>
                  <a:pt x="116" y="25"/>
                </a:cubicBezTo>
                <a:cubicBezTo>
                  <a:pt x="116" y="25"/>
                  <a:pt x="116" y="25"/>
                  <a:pt x="116" y="25"/>
                </a:cubicBezTo>
                <a:cubicBezTo>
                  <a:pt x="116" y="25"/>
                  <a:pt x="116" y="25"/>
                  <a:pt x="115" y="25"/>
                </a:cubicBezTo>
                <a:cubicBezTo>
                  <a:pt x="115" y="25"/>
                  <a:pt x="116" y="25"/>
                  <a:pt x="116" y="25"/>
                </a:cubicBezTo>
                <a:close/>
                <a:moveTo>
                  <a:pt x="115" y="25"/>
                </a:moveTo>
                <a:cubicBezTo>
                  <a:pt x="115" y="25"/>
                  <a:pt x="115" y="26"/>
                  <a:pt x="115" y="26"/>
                </a:cubicBezTo>
                <a:cubicBezTo>
                  <a:pt x="115" y="26"/>
                  <a:pt x="115" y="26"/>
                  <a:pt x="114" y="26"/>
                </a:cubicBezTo>
                <a:cubicBezTo>
                  <a:pt x="114" y="26"/>
                  <a:pt x="114" y="25"/>
                  <a:pt x="115" y="25"/>
                </a:cubicBezTo>
                <a:close/>
                <a:moveTo>
                  <a:pt x="112" y="28"/>
                </a:moveTo>
                <a:cubicBezTo>
                  <a:pt x="112" y="28"/>
                  <a:pt x="112" y="28"/>
                  <a:pt x="112" y="28"/>
                </a:cubicBezTo>
                <a:cubicBezTo>
                  <a:pt x="112" y="27"/>
                  <a:pt x="112" y="27"/>
                  <a:pt x="113" y="26"/>
                </a:cubicBezTo>
                <a:cubicBezTo>
                  <a:pt x="113" y="26"/>
                  <a:pt x="113" y="26"/>
                  <a:pt x="113" y="26"/>
                </a:cubicBezTo>
                <a:cubicBezTo>
                  <a:pt x="113" y="26"/>
                  <a:pt x="113" y="26"/>
                  <a:pt x="113" y="26"/>
                </a:cubicBezTo>
                <a:cubicBezTo>
                  <a:pt x="113" y="27"/>
                  <a:pt x="113" y="27"/>
                  <a:pt x="112" y="28"/>
                </a:cubicBezTo>
                <a:cubicBezTo>
                  <a:pt x="112" y="28"/>
                  <a:pt x="112" y="28"/>
                  <a:pt x="112" y="28"/>
                </a:cubicBezTo>
                <a:cubicBezTo>
                  <a:pt x="112" y="28"/>
                  <a:pt x="112" y="28"/>
                  <a:pt x="112" y="28"/>
                </a:cubicBezTo>
                <a:cubicBezTo>
                  <a:pt x="112" y="28"/>
                  <a:pt x="112" y="28"/>
                  <a:pt x="112" y="28"/>
                </a:cubicBezTo>
                <a:cubicBezTo>
                  <a:pt x="112" y="28"/>
                  <a:pt x="112" y="28"/>
                  <a:pt x="112" y="28"/>
                </a:cubicBezTo>
                <a:cubicBezTo>
                  <a:pt x="112" y="28"/>
                  <a:pt x="112" y="29"/>
                  <a:pt x="111" y="28"/>
                </a:cubicBezTo>
                <a:cubicBezTo>
                  <a:pt x="111" y="28"/>
                  <a:pt x="112" y="28"/>
                  <a:pt x="112" y="28"/>
                </a:cubicBezTo>
                <a:cubicBezTo>
                  <a:pt x="112" y="28"/>
                  <a:pt x="112" y="27"/>
                  <a:pt x="112" y="28"/>
                </a:cubicBezTo>
                <a:close/>
                <a:moveTo>
                  <a:pt x="109" y="38"/>
                </a:moveTo>
                <a:cubicBezTo>
                  <a:pt x="109" y="39"/>
                  <a:pt x="109" y="39"/>
                  <a:pt x="109" y="39"/>
                </a:cubicBezTo>
                <a:cubicBezTo>
                  <a:pt x="109" y="38"/>
                  <a:pt x="109" y="38"/>
                  <a:pt x="109" y="38"/>
                </a:cubicBezTo>
                <a:cubicBezTo>
                  <a:pt x="109" y="38"/>
                  <a:pt x="109" y="38"/>
                  <a:pt x="109" y="38"/>
                </a:cubicBezTo>
                <a:close/>
                <a:moveTo>
                  <a:pt x="109" y="36"/>
                </a:moveTo>
                <a:cubicBezTo>
                  <a:pt x="109" y="35"/>
                  <a:pt x="109" y="35"/>
                  <a:pt x="109" y="35"/>
                </a:cubicBezTo>
                <a:cubicBezTo>
                  <a:pt x="109" y="35"/>
                  <a:pt x="110" y="35"/>
                  <a:pt x="110" y="35"/>
                </a:cubicBezTo>
                <a:lnTo>
                  <a:pt x="109" y="36"/>
                </a:lnTo>
                <a:close/>
                <a:moveTo>
                  <a:pt x="111" y="34"/>
                </a:moveTo>
                <a:cubicBezTo>
                  <a:pt x="111" y="34"/>
                  <a:pt x="111" y="34"/>
                  <a:pt x="111" y="34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0" y="35"/>
                  <a:pt x="111" y="34"/>
                  <a:pt x="111" y="33"/>
                </a:cubicBezTo>
                <a:lnTo>
                  <a:pt x="111" y="34"/>
                </a:lnTo>
                <a:close/>
                <a:moveTo>
                  <a:pt x="118" y="26"/>
                </a:moveTo>
                <a:cubicBezTo>
                  <a:pt x="116" y="27"/>
                  <a:pt x="116" y="27"/>
                  <a:pt x="116" y="27"/>
                </a:cubicBezTo>
                <a:cubicBezTo>
                  <a:pt x="116" y="27"/>
                  <a:pt x="116" y="27"/>
                  <a:pt x="116" y="27"/>
                </a:cubicBezTo>
                <a:cubicBezTo>
                  <a:pt x="116" y="27"/>
                  <a:pt x="116" y="27"/>
                  <a:pt x="116" y="27"/>
                </a:cubicBezTo>
                <a:cubicBezTo>
                  <a:pt x="116" y="27"/>
                  <a:pt x="116" y="27"/>
                  <a:pt x="116" y="27"/>
                </a:cubicBezTo>
                <a:cubicBezTo>
                  <a:pt x="115" y="27"/>
                  <a:pt x="115" y="27"/>
                  <a:pt x="115" y="27"/>
                </a:cubicBezTo>
                <a:cubicBezTo>
                  <a:pt x="115" y="28"/>
                  <a:pt x="115" y="28"/>
                  <a:pt x="115" y="28"/>
                </a:cubicBezTo>
                <a:cubicBezTo>
                  <a:pt x="115" y="28"/>
                  <a:pt x="114" y="30"/>
                  <a:pt x="113" y="30"/>
                </a:cubicBezTo>
                <a:cubicBezTo>
                  <a:pt x="113" y="30"/>
                  <a:pt x="113" y="30"/>
                  <a:pt x="113" y="30"/>
                </a:cubicBezTo>
                <a:cubicBezTo>
                  <a:pt x="114" y="31"/>
                  <a:pt x="114" y="30"/>
                  <a:pt x="115" y="30"/>
                </a:cubicBezTo>
                <a:cubicBezTo>
                  <a:pt x="115" y="31"/>
                  <a:pt x="116" y="29"/>
                  <a:pt x="116" y="29"/>
                </a:cubicBezTo>
                <a:cubicBezTo>
                  <a:pt x="116" y="29"/>
                  <a:pt x="116" y="29"/>
                  <a:pt x="116" y="29"/>
                </a:cubicBezTo>
                <a:cubicBezTo>
                  <a:pt x="115" y="30"/>
                  <a:pt x="115" y="31"/>
                  <a:pt x="114" y="31"/>
                </a:cubicBezTo>
                <a:cubicBezTo>
                  <a:pt x="114" y="31"/>
                  <a:pt x="114" y="31"/>
                  <a:pt x="114" y="31"/>
                </a:cubicBezTo>
                <a:cubicBezTo>
                  <a:pt x="114" y="31"/>
                  <a:pt x="114" y="31"/>
                  <a:pt x="114" y="31"/>
                </a:cubicBezTo>
                <a:cubicBezTo>
                  <a:pt x="114" y="32"/>
                  <a:pt x="113" y="33"/>
                  <a:pt x="112" y="34"/>
                </a:cubicBezTo>
                <a:cubicBezTo>
                  <a:pt x="112" y="34"/>
                  <a:pt x="112" y="34"/>
                  <a:pt x="112" y="34"/>
                </a:cubicBezTo>
                <a:cubicBezTo>
                  <a:pt x="112" y="34"/>
                  <a:pt x="112" y="34"/>
                  <a:pt x="112" y="34"/>
                </a:cubicBezTo>
                <a:cubicBezTo>
                  <a:pt x="112" y="33"/>
                  <a:pt x="112" y="33"/>
                  <a:pt x="112" y="32"/>
                </a:cubicBezTo>
                <a:cubicBezTo>
                  <a:pt x="112" y="32"/>
                  <a:pt x="112" y="32"/>
                  <a:pt x="112" y="32"/>
                </a:cubicBezTo>
                <a:cubicBezTo>
                  <a:pt x="112" y="32"/>
                  <a:pt x="112" y="32"/>
                  <a:pt x="112" y="32"/>
                </a:cubicBezTo>
                <a:cubicBezTo>
                  <a:pt x="111" y="32"/>
                  <a:pt x="111" y="32"/>
                  <a:pt x="111" y="32"/>
                </a:cubicBezTo>
                <a:cubicBezTo>
                  <a:pt x="110" y="32"/>
                  <a:pt x="111" y="30"/>
                  <a:pt x="113" y="30"/>
                </a:cubicBezTo>
                <a:cubicBezTo>
                  <a:pt x="112" y="30"/>
                  <a:pt x="112" y="30"/>
                  <a:pt x="112" y="30"/>
                </a:cubicBezTo>
                <a:cubicBezTo>
                  <a:pt x="112" y="30"/>
                  <a:pt x="113" y="30"/>
                  <a:pt x="113" y="30"/>
                </a:cubicBezTo>
                <a:cubicBezTo>
                  <a:pt x="113" y="29"/>
                  <a:pt x="113" y="29"/>
                  <a:pt x="113" y="29"/>
                </a:cubicBezTo>
                <a:cubicBezTo>
                  <a:pt x="113" y="29"/>
                  <a:pt x="113" y="29"/>
                  <a:pt x="113" y="29"/>
                </a:cubicBezTo>
                <a:cubicBezTo>
                  <a:pt x="113" y="29"/>
                  <a:pt x="113" y="29"/>
                  <a:pt x="113" y="29"/>
                </a:cubicBezTo>
                <a:cubicBezTo>
                  <a:pt x="113" y="29"/>
                  <a:pt x="113" y="29"/>
                  <a:pt x="113" y="29"/>
                </a:cubicBezTo>
                <a:cubicBezTo>
                  <a:pt x="113" y="30"/>
                  <a:pt x="113" y="29"/>
                  <a:pt x="113" y="29"/>
                </a:cubicBezTo>
                <a:cubicBezTo>
                  <a:pt x="114" y="29"/>
                  <a:pt x="114" y="29"/>
                  <a:pt x="114" y="29"/>
                </a:cubicBezTo>
                <a:cubicBezTo>
                  <a:pt x="114" y="28"/>
                  <a:pt x="115" y="28"/>
                  <a:pt x="115" y="27"/>
                </a:cubicBezTo>
                <a:cubicBezTo>
                  <a:pt x="115" y="27"/>
                  <a:pt x="115" y="27"/>
                  <a:pt x="116" y="27"/>
                </a:cubicBezTo>
                <a:cubicBezTo>
                  <a:pt x="116" y="27"/>
                  <a:pt x="116" y="27"/>
                  <a:pt x="116" y="27"/>
                </a:cubicBezTo>
                <a:cubicBezTo>
                  <a:pt x="117" y="26"/>
                  <a:pt x="117" y="26"/>
                  <a:pt x="118" y="26"/>
                </a:cubicBezTo>
                <a:close/>
                <a:moveTo>
                  <a:pt x="117" y="24"/>
                </a:moveTo>
                <a:cubicBezTo>
                  <a:pt x="117" y="24"/>
                  <a:pt x="117" y="24"/>
                  <a:pt x="117" y="24"/>
                </a:cubicBezTo>
                <a:cubicBezTo>
                  <a:pt x="117" y="23"/>
                  <a:pt x="117" y="23"/>
                  <a:pt x="117" y="23"/>
                </a:cubicBezTo>
                <a:cubicBezTo>
                  <a:pt x="118" y="23"/>
                  <a:pt x="118" y="23"/>
                  <a:pt x="118" y="23"/>
                </a:cubicBezTo>
                <a:cubicBezTo>
                  <a:pt x="117" y="24"/>
                  <a:pt x="118" y="24"/>
                  <a:pt x="117" y="24"/>
                </a:cubicBezTo>
                <a:close/>
                <a:moveTo>
                  <a:pt x="123" y="19"/>
                </a:moveTo>
                <a:cubicBezTo>
                  <a:pt x="124" y="20"/>
                  <a:pt x="124" y="20"/>
                  <a:pt x="124" y="20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4" y="21"/>
                  <a:pt x="124" y="19"/>
                  <a:pt x="123" y="20"/>
                </a:cubicBezTo>
                <a:cubicBezTo>
                  <a:pt x="123" y="21"/>
                  <a:pt x="123" y="21"/>
                  <a:pt x="122" y="21"/>
                </a:cubicBezTo>
                <a:cubicBezTo>
                  <a:pt x="122" y="22"/>
                  <a:pt x="122" y="21"/>
                  <a:pt x="121" y="21"/>
                </a:cubicBezTo>
                <a:cubicBezTo>
                  <a:pt x="121" y="22"/>
                  <a:pt x="121" y="22"/>
                  <a:pt x="121" y="22"/>
                </a:cubicBezTo>
                <a:cubicBezTo>
                  <a:pt x="121" y="22"/>
                  <a:pt x="121" y="22"/>
                  <a:pt x="121" y="22"/>
                </a:cubicBezTo>
                <a:cubicBezTo>
                  <a:pt x="121" y="22"/>
                  <a:pt x="121" y="22"/>
                  <a:pt x="121" y="22"/>
                </a:cubicBezTo>
                <a:cubicBezTo>
                  <a:pt x="121" y="22"/>
                  <a:pt x="121" y="22"/>
                  <a:pt x="121" y="22"/>
                </a:cubicBezTo>
                <a:cubicBezTo>
                  <a:pt x="120" y="22"/>
                  <a:pt x="120" y="22"/>
                  <a:pt x="120" y="22"/>
                </a:cubicBezTo>
                <a:cubicBezTo>
                  <a:pt x="120" y="20"/>
                  <a:pt x="123" y="20"/>
                  <a:pt x="123" y="19"/>
                </a:cubicBezTo>
                <a:close/>
                <a:moveTo>
                  <a:pt x="120" y="23"/>
                </a:moveTo>
                <a:cubicBezTo>
                  <a:pt x="120" y="22"/>
                  <a:pt x="121" y="23"/>
                  <a:pt x="120" y="22"/>
                </a:cubicBezTo>
                <a:cubicBezTo>
                  <a:pt x="121" y="22"/>
                  <a:pt x="121" y="22"/>
                  <a:pt x="121" y="22"/>
                </a:cubicBezTo>
                <a:cubicBezTo>
                  <a:pt x="121" y="22"/>
                  <a:pt x="121" y="22"/>
                  <a:pt x="121" y="22"/>
                </a:cubicBezTo>
                <a:lnTo>
                  <a:pt x="120" y="23"/>
                </a:lnTo>
                <a:close/>
                <a:moveTo>
                  <a:pt x="130" y="21"/>
                </a:moveTo>
                <a:cubicBezTo>
                  <a:pt x="130" y="23"/>
                  <a:pt x="128" y="22"/>
                  <a:pt x="127" y="23"/>
                </a:cubicBezTo>
                <a:cubicBezTo>
                  <a:pt x="127" y="24"/>
                  <a:pt x="127" y="24"/>
                  <a:pt x="127" y="24"/>
                </a:cubicBezTo>
                <a:cubicBezTo>
                  <a:pt x="126" y="24"/>
                  <a:pt x="126" y="24"/>
                  <a:pt x="126" y="24"/>
                </a:cubicBezTo>
                <a:cubicBezTo>
                  <a:pt x="126" y="24"/>
                  <a:pt x="126" y="24"/>
                  <a:pt x="126" y="24"/>
                </a:cubicBezTo>
                <a:cubicBezTo>
                  <a:pt x="125" y="23"/>
                  <a:pt x="124" y="25"/>
                  <a:pt x="123" y="24"/>
                </a:cubicBezTo>
                <a:cubicBezTo>
                  <a:pt x="123" y="24"/>
                  <a:pt x="123" y="24"/>
                  <a:pt x="123" y="24"/>
                </a:cubicBezTo>
                <a:cubicBezTo>
                  <a:pt x="123" y="25"/>
                  <a:pt x="123" y="25"/>
                  <a:pt x="123" y="25"/>
                </a:cubicBezTo>
                <a:cubicBezTo>
                  <a:pt x="123" y="25"/>
                  <a:pt x="123" y="25"/>
                  <a:pt x="123" y="25"/>
                </a:cubicBezTo>
                <a:cubicBezTo>
                  <a:pt x="123" y="25"/>
                  <a:pt x="123" y="25"/>
                  <a:pt x="123" y="25"/>
                </a:cubicBezTo>
                <a:cubicBezTo>
                  <a:pt x="123" y="25"/>
                  <a:pt x="123" y="25"/>
                  <a:pt x="123" y="25"/>
                </a:cubicBezTo>
                <a:cubicBezTo>
                  <a:pt x="123" y="25"/>
                  <a:pt x="122" y="26"/>
                  <a:pt x="122" y="25"/>
                </a:cubicBezTo>
                <a:cubicBezTo>
                  <a:pt x="122" y="25"/>
                  <a:pt x="122" y="25"/>
                  <a:pt x="122" y="25"/>
                </a:cubicBezTo>
                <a:cubicBezTo>
                  <a:pt x="122" y="25"/>
                  <a:pt x="122" y="25"/>
                  <a:pt x="122" y="25"/>
                </a:cubicBezTo>
                <a:cubicBezTo>
                  <a:pt x="122" y="25"/>
                  <a:pt x="123" y="25"/>
                  <a:pt x="123" y="24"/>
                </a:cubicBezTo>
                <a:cubicBezTo>
                  <a:pt x="123" y="24"/>
                  <a:pt x="123" y="24"/>
                  <a:pt x="123" y="24"/>
                </a:cubicBezTo>
                <a:cubicBezTo>
                  <a:pt x="123" y="24"/>
                  <a:pt x="123" y="24"/>
                  <a:pt x="123" y="24"/>
                </a:cubicBezTo>
                <a:cubicBezTo>
                  <a:pt x="124" y="24"/>
                  <a:pt x="125" y="24"/>
                  <a:pt x="124" y="23"/>
                </a:cubicBezTo>
                <a:cubicBezTo>
                  <a:pt x="123" y="23"/>
                  <a:pt x="122" y="25"/>
                  <a:pt x="121" y="24"/>
                </a:cubicBezTo>
                <a:cubicBezTo>
                  <a:pt x="123" y="24"/>
                  <a:pt x="123" y="22"/>
                  <a:pt x="124" y="22"/>
                </a:cubicBezTo>
                <a:cubicBezTo>
                  <a:pt x="124" y="22"/>
                  <a:pt x="124" y="22"/>
                  <a:pt x="124" y="22"/>
                </a:cubicBezTo>
                <a:cubicBezTo>
                  <a:pt x="125" y="22"/>
                  <a:pt x="125" y="22"/>
                  <a:pt x="125" y="22"/>
                </a:cubicBezTo>
                <a:cubicBezTo>
                  <a:pt x="125" y="20"/>
                  <a:pt x="128" y="21"/>
                  <a:pt x="129" y="20"/>
                </a:cubicBezTo>
                <a:cubicBezTo>
                  <a:pt x="129" y="20"/>
                  <a:pt x="129" y="20"/>
                  <a:pt x="129" y="20"/>
                </a:cubicBezTo>
                <a:cubicBezTo>
                  <a:pt x="129" y="20"/>
                  <a:pt x="129" y="20"/>
                  <a:pt x="129" y="20"/>
                </a:cubicBezTo>
                <a:cubicBezTo>
                  <a:pt x="130" y="20"/>
                  <a:pt x="131" y="20"/>
                  <a:pt x="131" y="19"/>
                </a:cubicBezTo>
                <a:cubicBezTo>
                  <a:pt x="131" y="19"/>
                  <a:pt x="131" y="20"/>
                  <a:pt x="131" y="20"/>
                </a:cubicBezTo>
                <a:cubicBezTo>
                  <a:pt x="131" y="20"/>
                  <a:pt x="131" y="20"/>
                  <a:pt x="131" y="20"/>
                </a:cubicBezTo>
                <a:cubicBezTo>
                  <a:pt x="131" y="20"/>
                  <a:pt x="131" y="20"/>
                  <a:pt x="131" y="20"/>
                </a:cubicBezTo>
                <a:cubicBezTo>
                  <a:pt x="131" y="21"/>
                  <a:pt x="132" y="21"/>
                  <a:pt x="133" y="20"/>
                </a:cubicBezTo>
                <a:cubicBezTo>
                  <a:pt x="132" y="21"/>
                  <a:pt x="131" y="20"/>
                  <a:pt x="130" y="21"/>
                </a:cubicBezTo>
                <a:close/>
                <a:moveTo>
                  <a:pt x="134" y="22"/>
                </a:moveTo>
                <a:cubicBezTo>
                  <a:pt x="133" y="22"/>
                  <a:pt x="133" y="22"/>
                  <a:pt x="133" y="22"/>
                </a:cubicBezTo>
                <a:cubicBezTo>
                  <a:pt x="134" y="22"/>
                  <a:pt x="134" y="22"/>
                  <a:pt x="134" y="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6" name="Freeform 125"/>
          <p:cNvSpPr/>
          <p:nvPr/>
        </p:nvSpPr>
        <p:spPr bwMode="auto">
          <a:xfrm>
            <a:off x="5310188" y="4421188"/>
            <a:ext cx="503238" cy="158750"/>
          </a:xfrm>
          <a:custGeom>
            <a:avLst/>
            <a:gdLst>
              <a:gd name="T0" fmla="*/ 1 w 16"/>
              <a:gd name="T1" fmla="*/ 2 h 5"/>
              <a:gd name="T2" fmla="*/ 13 w 16"/>
              <a:gd name="T3" fmla="*/ 4 h 5"/>
              <a:gd name="T4" fmla="*/ 16 w 16"/>
              <a:gd name="T5" fmla="*/ 1 h 5"/>
              <a:gd name="T6" fmla="*/ 14 w 16"/>
              <a:gd name="T7" fmla="*/ 1 h 5"/>
              <a:gd name="T8" fmla="*/ 14 w 16"/>
              <a:gd name="T9" fmla="*/ 0 h 5"/>
              <a:gd name="T10" fmla="*/ 9 w 16"/>
              <a:gd name="T11" fmla="*/ 2 h 5"/>
              <a:gd name="T12" fmla="*/ 5 w 16"/>
              <a:gd name="T13" fmla="*/ 2 h 5"/>
              <a:gd name="T14" fmla="*/ 0 w 16"/>
              <a:gd name="T15" fmla="*/ 1 h 5"/>
              <a:gd name="T16" fmla="*/ 1 w 16"/>
              <a:gd name="T17" fmla="*/ 2 h 5"/>
              <a:gd name="T18" fmla="*/ 0 w 16"/>
              <a:gd name="T19" fmla="*/ 3 h 5"/>
              <a:gd name="T20" fmla="*/ 1 w 16"/>
              <a:gd name="T21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" h="5">
                <a:moveTo>
                  <a:pt x="1" y="2"/>
                </a:moveTo>
                <a:cubicBezTo>
                  <a:pt x="5" y="4"/>
                  <a:pt x="9" y="5"/>
                  <a:pt x="13" y="4"/>
                </a:cubicBezTo>
                <a:cubicBezTo>
                  <a:pt x="14" y="4"/>
                  <a:pt x="16" y="2"/>
                  <a:pt x="16" y="1"/>
                </a:cubicBezTo>
                <a:cubicBezTo>
                  <a:pt x="15" y="2"/>
                  <a:pt x="15" y="1"/>
                  <a:pt x="14" y="1"/>
                </a:cubicBezTo>
                <a:cubicBezTo>
                  <a:pt x="14" y="0"/>
                  <a:pt x="14" y="0"/>
                  <a:pt x="14" y="0"/>
                </a:cubicBezTo>
                <a:cubicBezTo>
                  <a:pt x="9" y="2"/>
                  <a:pt x="9" y="2"/>
                  <a:pt x="9" y="2"/>
                </a:cubicBezTo>
                <a:cubicBezTo>
                  <a:pt x="5" y="2"/>
                  <a:pt x="5" y="2"/>
                  <a:pt x="5" y="2"/>
                </a:cubicBezTo>
                <a:cubicBezTo>
                  <a:pt x="3" y="1"/>
                  <a:pt x="2" y="0"/>
                  <a:pt x="0" y="1"/>
                </a:cubicBezTo>
                <a:cubicBezTo>
                  <a:pt x="1" y="2"/>
                  <a:pt x="1" y="2"/>
                  <a:pt x="1" y="2"/>
                </a:cubicBezTo>
                <a:cubicBezTo>
                  <a:pt x="0" y="3"/>
                  <a:pt x="0" y="3"/>
                  <a:pt x="0" y="3"/>
                </a:cubicBezTo>
                <a:lnTo>
                  <a:pt x="1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7" name="Freeform 126"/>
          <p:cNvSpPr/>
          <p:nvPr/>
        </p:nvSpPr>
        <p:spPr bwMode="auto">
          <a:xfrm>
            <a:off x="6221413" y="4138613"/>
            <a:ext cx="692150" cy="63500"/>
          </a:xfrm>
          <a:custGeom>
            <a:avLst/>
            <a:gdLst>
              <a:gd name="T0" fmla="*/ 0 w 22"/>
              <a:gd name="T1" fmla="*/ 2 h 2"/>
              <a:gd name="T2" fmla="*/ 22 w 22"/>
              <a:gd name="T3" fmla="*/ 0 h 2"/>
              <a:gd name="T4" fmla="*/ 0 w 22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" h="2">
                <a:moveTo>
                  <a:pt x="0" y="2"/>
                </a:moveTo>
                <a:cubicBezTo>
                  <a:pt x="8" y="0"/>
                  <a:pt x="15" y="0"/>
                  <a:pt x="22" y="0"/>
                </a:cubicBezTo>
                <a:cubicBezTo>
                  <a:pt x="15" y="0"/>
                  <a:pt x="7" y="0"/>
                  <a:pt x="0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8" name="Freeform 127"/>
          <p:cNvSpPr/>
          <p:nvPr/>
        </p:nvSpPr>
        <p:spPr bwMode="auto">
          <a:xfrm>
            <a:off x="6913563" y="4202113"/>
            <a:ext cx="93663" cy="0"/>
          </a:xfrm>
          <a:custGeom>
            <a:avLst/>
            <a:gdLst>
              <a:gd name="T0" fmla="*/ 0 w 3"/>
              <a:gd name="T1" fmla="*/ 3 w 3"/>
              <a:gd name="T2" fmla="*/ 0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3">
                <a:moveTo>
                  <a:pt x="0" y="0"/>
                </a:moveTo>
                <a:cubicBezTo>
                  <a:pt x="1" y="0"/>
                  <a:pt x="2" y="0"/>
                  <a:pt x="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9" name="Freeform 128"/>
          <p:cNvSpPr/>
          <p:nvPr/>
        </p:nvSpPr>
        <p:spPr bwMode="auto">
          <a:xfrm>
            <a:off x="7007225" y="4202113"/>
            <a:ext cx="31750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0" name="Freeform 129"/>
          <p:cNvSpPr/>
          <p:nvPr/>
        </p:nvSpPr>
        <p:spPr bwMode="auto">
          <a:xfrm>
            <a:off x="7038975" y="4202113"/>
            <a:ext cx="31750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2" name="Freeform 131"/>
          <p:cNvSpPr/>
          <p:nvPr/>
        </p:nvSpPr>
        <p:spPr bwMode="auto">
          <a:xfrm>
            <a:off x="4210050" y="5776913"/>
            <a:ext cx="0" cy="31750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3" name="Freeform 132"/>
          <p:cNvSpPr/>
          <p:nvPr/>
        </p:nvSpPr>
        <p:spPr bwMode="auto">
          <a:xfrm>
            <a:off x="4398963" y="561975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4" name="Freeform 133"/>
          <p:cNvSpPr/>
          <p:nvPr/>
        </p:nvSpPr>
        <p:spPr bwMode="auto">
          <a:xfrm>
            <a:off x="4398963" y="5619751"/>
            <a:ext cx="31750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5" name="Freeform 134"/>
          <p:cNvSpPr/>
          <p:nvPr/>
        </p:nvSpPr>
        <p:spPr bwMode="auto">
          <a:xfrm>
            <a:off x="3863975" y="5808663"/>
            <a:ext cx="31750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6" name="Freeform 135"/>
          <p:cNvSpPr/>
          <p:nvPr/>
        </p:nvSpPr>
        <p:spPr bwMode="auto">
          <a:xfrm>
            <a:off x="3895725" y="5776913"/>
            <a:ext cx="31750" cy="31750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7" name="Freeform 136"/>
          <p:cNvSpPr/>
          <p:nvPr/>
        </p:nvSpPr>
        <p:spPr bwMode="auto">
          <a:xfrm>
            <a:off x="3959225" y="5808663"/>
            <a:ext cx="61913" cy="31750"/>
          </a:xfrm>
          <a:custGeom>
            <a:avLst/>
            <a:gdLst>
              <a:gd name="T0" fmla="*/ 2 w 2"/>
              <a:gd name="T1" fmla="*/ 0 h 1"/>
              <a:gd name="T2" fmla="*/ 0 w 2"/>
              <a:gd name="T3" fmla="*/ 0 h 1"/>
              <a:gd name="T4" fmla="*/ 2 w 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0"/>
                </a:moveTo>
                <a:cubicBezTo>
                  <a:pt x="2" y="0"/>
                  <a:pt x="1" y="0"/>
                  <a:pt x="0" y="0"/>
                </a:cubicBezTo>
                <a:cubicBezTo>
                  <a:pt x="1" y="0"/>
                  <a:pt x="2" y="1"/>
                  <a:pt x="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8" name="Freeform 137"/>
          <p:cNvSpPr/>
          <p:nvPr/>
        </p:nvSpPr>
        <p:spPr bwMode="auto">
          <a:xfrm>
            <a:off x="6567488" y="5021263"/>
            <a:ext cx="220663" cy="61913"/>
          </a:xfrm>
          <a:custGeom>
            <a:avLst/>
            <a:gdLst>
              <a:gd name="T0" fmla="*/ 0 w 7"/>
              <a:gd name="T1" fmla="*/ 1 h 2"/>
              <a:gd name="T2" fmla="*/ 0 w 7"/>
              <a:gd name="T3" fmla="*/ 2 h 2"/>
              <a:gd name="T4" fmla="*/ 4 w 7"/>
              <a:gd name="T5" fmla="*/ 1 h 2"/>
              <a:gd name="T6" fmla="*/ 7 w 7"/>
              <a:gd name="T7" fmla="*/ 1 h 2"/>
              <a:gd name="T8" fmla="*/ 7 w 7"/>
              <a:gd name="T9" fmla="*/ 1 h 2"/>
              <a:gd name="T10" fmla="*/ 7 w 7"/>
              <a:gd name="T11" fmla="*/ 0 h 2"/>
              <a:gd name="T12" fmla="*/ 7 w 7"/>
              <a:gd name="T13" fmla="*/ 0 h 2"/>
              <a:gd name="T14" fmla="*/ 0 w 7"/>
              <a:gd name="T1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" h="2">
                <a:moveTo>
                  <a:pt x="0" y="1"/>
                </a:moveTo>
                <a:cubicBezTo>
                  <a:pt x="0" y="2"/>
                  <a:pt x="0" y="2"/>
                  <a:pt x="0" y="2"/>
                </a:cubicBezTo>
                <a:cubicBezTo>
                  <a:pt x="4" y="1"/>
                  <a:pt x="4" y="1"/>
                  <a:pt x="4" y="1"/>
                </a:cubicBezTo>
                <a:cubicBezTo>
                  <a:pt x="5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4" y="1"/>
                  <a:pt x="2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9" name="Freeform 138"/>
          <p:cNvSpPr/>
          <p:nvPr/>
        </p:nvSpPr>
        <p:spPr bwMode="auto">
          <a:xfrm>
            <a:off x="6756400" y="5083176"/>
            <a:ext cx="93663" cy="31750"/>
          </a:xfrm>
          <a:custGeom>
            <a:avLst/>
            <a:gdLst>
              <a:gd name="T0" fmla="*/ 3 w 3"/>
              <a:gd name="T1" fmla="*/ 0 h 1"/>
              <a:gd name="T2" fmla="*/ 0 w 3"/>
              <a:gd name="T3" fmla="*/ 0 h 1"/>
              <a:gd name="T4" fmla="*/ 0 w 3"/>
              <a:gd name="T5" fmla="*/ 1 h 1"/>
              <a:gd name="T6" fmla="*/ 3 w 3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1">
                <a:moveTo>
                  <a:pt x="3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1" y="0"/>
                  <a:pt x="2" y="1"/>
                  <a:pt x="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0" name="Freeform 139"/>
          <p:cNvSpPr/>
          <p:nvPr/>
        </p:nvSpPr>
        <p:spPr bwMode="auto">
          <a:xfrm>
            <a:off x="6756400" y="5146676"/>
            <a:ext cx="61913" cy="31750"/>
          </a:xfrm>
          <a:custGeom>
            <a:avLst/>
            <a:gdLst>
              <a:gd name="T0" fmla="*/ 0 w 2"/>
              <a:gd name="T1" fmla="*/ 1 h 1"/>
              <a:gd name="T2" fmla="*/ 2 w 2"/>
              <a:gd name="T3" fmla="*/ 0 h 1"/>
              <a:gd name="T4" fmla="*/ 2 w 2"/>
              <a:gd name="T5" fmla="*/ 0 h 1"/>
              <a:gd name="T6" fmla="*/ 1 w 2"/>
              <a:gd name="T7" fmla="*/ 0 h 1"/>
              <a:gd name="T8" fmla="*/ 0 w 2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1" y="0"/>
                  <a:pt x="2" y="1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1"/>
                  <a:pt x="1" y="0"/>
                </a:cubicBezTo>
                <a:cubicBezTo>
                  <a:pt x="0" y="0"/>
                  <a:pt x="1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1" name="Freeform 140"/>
          <p:cNvSpPr/>
          <p:nvPr/>
        </p:nvSpPr>
        <p:spPr bwMode="auto">
          <a:xfrm>
            <a:off x="6756400" y="517842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2" name="Oval 141"/>
          <p:cNvSpPr>
            <a:spLocks noChangeArrowheads="1"/>
          </p:cNvSpPr>
          <p:nvPr/>
        </p:nvSpPr>
        <p:spPr bwMode="auto">
          <a:xfrm>
            <a:off x="6535738" y="5303838"/>
            <a:ext cx="1588" cy="158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3" name="Freeform 142"/>
          <p:cNvSpPr/>
          <p:nvPr/>
        </p:nvSpPr>
        <p:spPr bwMode="auto">
          <a:xfrm>
            <a:off x="6503988" y="5303838"/>
            <a:ext cx="31750" cy="31750"/>
          </a:xfrm>
          <a:custGeom>
            <a:avLst/>
            <a:gdLst>
              <a:gd name="T0" fmla="*/ 20 w 20"/>
              <a:gd name="T1" fmla="*/ 20 h 20"/>
              <a:gd name="T2" fmla="*/ 20 w 20"/>
              <a:gd name="T3" fmla="*/ 0 h 20"/>
              <a:gd name="T4" fmla="*/ 0 w 20"/>
              <a:gd name="T5" fmla="*/ 20 h 20"/>
              <a:gd name="T6" fmla="*/ 20 w 20"/>
              <a:gd name="T7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20">
                <a:moveTo>
                  <a:pt x="20" y="20"/>
                </a:moveTo>
                <a:lnTo>
                  <a:pt x="20" y="0"/>
                </a:lnTo>
                <a:lnTo>
                  <a:pt x="0" y="20"/>
                </a:lnTo>
                <a:lnTo>
                  <a:pt x="20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4" name="Freeform 143"/>
          <p:cNvSpPr/>
          <p:nvPr/>
        </p:nvSpPr>
        <p:spPr bwMode="auto">
          <a:xfrm>
            <a:off x="6503988" y="5272088"/>
            <a:ext cx="63500" cy="31750"/>
          </a:xfrm>
          <a:custGeom>
            <a:avLst/>
            <a:gdLst>
              <a:gd name="T0" fmla="*/ 0 w 2"/>
              <a:gd name="T1" fmla="*/ 1 h 1"/>
              <a:gd name="T2" fmla="*/ 1 w 2"/>
              <a:gd name="T3" fmla="*/ 1 h 1"/>
              <a:gd name="T4" fmla="*/ 2 w 2"/>
              <a:gd name="T5" fmla="*/ 0 h 1"/>
              <a:gd name="T6" fmla="*/ 0 w 2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0" y="1"/>
                  <a:pt x="0" y="1"/>
                  <a:pt x="1" y="1"/>
                </a:cubicBezTo>
                <a:cubicBezTo>
                  <a:pt x="1" y="0"/>
                  <a:pt x="1" y="1"/>
                  <a:pt x="2" y="0"/>
                </a:cubicBezTo>
                <a:cubicBezTo>
                  <a:pt x="1" y="0"/>
                  <a:pt x="0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5" name="Rectangle 144"/>
          <p:cNvSpPr>
            <a:spLocks noChangeArrowheads="1"/>
          </p:cNvSpPr>
          <p:nvPr/>
        </p:nvSpPr>
        <p:spPr bwMode="auto">
          <a:xfrm>
            <a:off x="6378575" y="5367338"/>
            <a:ext cx="1588" cy="317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6" name="Freeform 145"/>
          <p:cNvSpPr/>
          <p:nvPr/>
        </p:nvSpPr>
        <p:spPr bwMode="auto">
          <a:xfrm>
            <a:off x="6599238" y="5335588"/>
            <a:ext cx="0" cy="31750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7" name="Freeform 146"/>
          <p:cNvSpPr/>
          <p:nvPr/>
        </p:nvSpPr>
        <p:spPr bwMode="auto">
          <a:xfrm>
            <a:off x="6818313" y="5335588"/>
            <a:ext cx="95250" cy="31750"/>
          </a:xfrm>
          <a:custGeom>
            <a:avLst/>
            <a:gdLst>
              <a:gd name="T0" fmla="*/ 0 w 60"/>
              <a:gd name="T1" fmla="*/ 20 h 20"/>
              <a:gd name="T2" fmla="*/ 60 w 60"/>
              <a:gd name="T3" fmla="*/ 0 h 20"/>
              <a:gd name="T4" fmla="*/ 0 w 60"/>
              <a:gd name="T5" fmla="*/ 0 h 20"/>
              <a:gd name="T6" fmla="*/ 0 w 60"/>
              <a:gd name="T7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" h="20">
                <a:moveTo>
                  <a:pt x="0" y="20"/>
                </a:moveTo>
                <a:lnTo>
                  <a:pt x="60" y="0"/>
                </a:lnTo>
                <a:lnTo>
                  <a:pt x="0" y="0"/>
                </a:lnTo>
                <a:lnTo>
                  <a:pt x="0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8" name="Freeform 147"/>
          <p:cNvSpPr/>
          <p:nvPr/>
        </p:nvSpPr>
        <p:spPr bwMode="auto">
          <a:xfrm>
            <a:off x="5970588" y="5651501"/>
            <a:ext cx="31750" cy="0"/>
          </a:xfrm>
          <a:custGeom>
            <a:avLst/>
            <a:gdLst>
              <a:gd name="T0" fmla="*/ 0 w 1"/>
              <a:gd name="T1" fmla="*/ 1 w 1"/>
              <a:gd name="T2" fmla="*/ 1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9" name="Freeform 148"/>
          <p:cNvSpPr/>
          <p:nvPr/>
        </p:nvSpPr>
        <p:spPr bwMode="auto">
          <a:xfrm>
            <a:off x="6002338" y="5619751"/>
            <a:ext cx="0" cy="31750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0" name="Freeform 149"/>
          <p:cNvSpPr/>
          <p:nvPr/>
        </p:nvSpPr>
        <p:spPr bwMode="auto">
          <a:xfrm>
            <a:off x="6002338" y="5713413"/>
            <a:ext cx="30163" cy="31750"/>
          </a:xfrm>
          <a:custGeom>
            <a:avLst/>
            <a:gdLst>
              <a:gd name="T0" fmla="*/ 1 w 1"/>
              <a:gd name="T1" fmla="*/ 1 h 1"/>
              <a:gd name="T2" fmla="*/ 1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内容占位符 1"/>
          <p:cNvSpPr/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3" name="内容占位符 3" descr="BHDBJIBJBAJDH-2VK0dnbxv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07995" y="253365"/>
            <a:ext cx="5754370" cy="6470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7667625" y="2436813"/>
            <a:ext cx="0" cy="31750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7699375" y="2373313"/>
            <a:ext cx="0" cy="31750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7"/>
          <p:cNvSpPr/>
          <p:nvPr/>
        </p:nvSpPr>
        <p:spPr bwMode="auto">
          <a:xfrm>
            <a:off x="7667625" y="2500313"/>
            <a:ext cx="0" cy="31750"/>
          </a:xfrm>
          <a:custGeom>
            <a:avLst/>
            <a:gdLst>
              <a:gd name="T0" fmla="*/ 1 h 1"/>
              <a:gd name="T1" fmla="*/ 1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8"/>
          <p:cNvSpPr/>
          <p:nvPr/>
        </p:nvSpPr>
        <p:spPr bwMode="auto">
          <a:xfrm>
            <a:off x="7446963" y="284638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9"/>
          <p:cNvSpPr/>
          <p:nvPr/>
        </p:nvSpPr>
        <p:spPr bwMode="auto">
          <a:xfrm>
            <a:off x="7446963" y="2846388"/>
            <a:ext cx="31750" cy="0"/>
          </a:xfrm>
          <a:custGeom>
            <a:avLst/>
            <a:gdLst>
              <a:gd name="T0" fmla="*/ 1 w 1"/>
              <a:gd name="T1" fmla="*/ 0 w 1"/>
              <a:gd name="T2" fmla="*/ 0 w 1"/>
              <a:gd name="T3" fmla="*/ 0 w 1"/>
              <a:gd name="T4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0" y="0"/>
                </a:cubicBez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10"/>
          <p:cNvSpPr/>
          <p:nvPr/>
        </p:nvSpPr>
        <p:spPr bwMode="auto">
          <a:xfrm>
            <a:off x="7731125" y="1774826"/>
            <a:ext cx="0" cy="31750"/>
          </a:xfrm>
          <a:custGeom>
            <a:avLst/>
            <a:gdLst>
              <a:gd name="T0" fmla="*/ 1 h 1"/>
              <a:gd name="T1" fmla="*/ 0 h 1"/>
              <a:gd name="T2" fmla="*/ 1 h 1"/>
              <a:gd name="T3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11"/>
          <p:cNvSpPr/>
          <p:nvPr/>
        </p:nvSpPr>
        <p:spPr bwMode="auto">
          <a:xfrm>
            <a:off x="7699375" y="237331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2"/>
          <p:cNvSpPr/>
          <p:nvPr/>
        </p:nvSpPr>
        <p:spPr bwMode="auto">
          <a:xfrm>
            <a:off x="8013700" y="1460501"/>
            <a:ext cx="31750" cy="0"/>
          </a:xfrm>
          <a:custGeom>
            <a:avLst/>
            <a:gdLst>
              <a:gd name="T0" fmla="*/ 0 w 1"/>
              <a:gd name="T1" fmla="*/ 0 w 1"/>
              <a:gd name="T2" fmla="*/ 1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3"/>
          <p:cNvSpPr/>
          <p:nvPr/>
        </p:nvSpPr>
        <p:spPr bwMode="auto">
          <a:xfrm>
            <a:off x="7446963" y="2814638"/>
            <a:ext cx="0" cy="31750"/>
          </a:xfrm>
          <a:custGeom>
            <a:avLst/>
            <a:gdLst>
              <a:gd name="T0" fmla="*/ 1 h 1"/>
              <a:gd name="T1" fmla="*/ 0 h 1"/>
              <a:gd name="T2" fmla="*/ 1 h 1"/>
              <a:gd name="T3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4"/>
          <p:cNvSpPr/>
          <p:nvPr/>
        </p:nvSpPr>
        <p:spPr bwMode="auto">
          <a:xfrm>
            <a:off x="7667625" y="243681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5"/>
          <p:cNvSpPr>
            <a:spLocks noEditPoints="1"/>
          </p:cNvSpPr>
          <p:nvPr/>
        </p:nvSpPr>
        <p:spPr bwMode="auto">
          <a:xfrm>
            <a:off x="7699375" y="137160"/>
            <a:ext cx="4650740" cy="2172335"/>
          </a:xfrm>
          <a:custGeom>
            <a:avLst/>
            <a:gdLst>
              <a:gd name="T0" fmla="*/ 95 w 146"/>
              <a:gd name="T1" fmla="*/ 72 h 92"/>
              <a:gd name="T2" fmla="*/ 89 w 146"/>
              <a:gd name="T3" fmla="*/ 74 h 92"/>
              <a:gd name="T4" fmla="*/ 96 w 146"/>
              <a:gd name="T5" fmla="*/ 64 h 92"/>
              <a:gd name="T6" fmla="*/ 81 w 146"/>
              <a:gd name="T7" fmla="*/ 71 h 92"/>
              <a:gd name="T8" fmla="*/ 65 w 146"/>
              <a:gd name="T9" fmla="*/ 57 h 92"/>
              <a:gd name="T10" fmla="*/ 63 w 146"/>
              <a:gd name="T11" fmla="*/ 38 h 92"/>
              <a:gd name="T12" fmla="*/ 82 w 146"/>
              <a:gd name="T13" fmla="*/ 50 h 92"/>
              <a:gd name="T14" fmla="*/ 95 w 146"/>
              <a:gd name="T15" fmla="*/ 43 h 92"/>
              <a:gd name="T16" fmla="*/ 107 w 146"/>
              <a:gd name="T17" fmla="*/ 33 h 92"/>
              <a:gd name="T18" fmla="*/ 111 w 146"/>
              <a:gd name="T19" fmla="*/ 34 h 92"/>
              <a:gd name="T20" fmla="*/ 138 w 146"/>
              <a:gd name="T21" fmla="*/ 18 h 92"/>
              <a:gd name="T22" fmla="*/ 135 w 146"/>
              <a:gd name="T23" fmla="*/ 16 h 92"/>
              <a:gd name="T24" fmla="*/ 116 w 146"/>
              <a:gd name="T25" fmla="*/ 17 h 92"/>
              <a:gd name="T26" fmla="*/ 102 w 146"/>
              <a:gd name="T27" fmla="*/ 30 h 92"/>
              <a:gd name="T28" fmla="*/ 90 w 146"/>
              <a:gd name="T29" fmla="*/ 26 h 92"/>
              <a:gd name="T30" fmla="*/ 84 w 146"/>
              <a:gd name="T31" fmla="*/ 20 h 92"/>
              <a:gd name="T32" fmla="*/ 99 w 146"/>
              <a:gd name="T33" fmla="*/ 13 h 92"/>
              <a:gd name="T34" fmla="*/ 76 w 146"/>
              <a:gd name="T35" fmla="*/ 7 h 92"/>
              <a:gd name="T36" fmla="*/ 44 w 146"/>
              <a:gd name="T37" fmla="*/ 0 h 92"/>
              <a:gd name="T38" fmla="*/ 13 w 146"/>
              <a:gd name="T39" fmla="*/ 25 h 92"/>
              <a:gd name="T40" fmla="*/ 2 w 146"/>
              <a:gd name="T41" fmla="*/ 55 h 92"/>
              <a:gd name="T42" fmla="*/ 2 w 146"/>
              <a:gd name="T43" fmla="*/ 71 h 92"/>
              <a:gd name="T44" fmla="*/ 3 w 146"/>
              <a:gd name="T45" fmla="*/ 61 h 92"/>
              <a:gd name="T46" fmla="*/ 10 w 146"/>
              <a:gd name="T47" fmla="*/ 76 h 92"/>
              <a:gd name="T48" fmla="*/ 18 w 146"/>
              <a:gd name="T49" fmla="*/ 79 h 92"/>
              <a:gd name="T50" fmla="*/ 49 w 146"/>
              <a:gd name="T51" fmla="*/ 88 h 92"/>
              <a:gd name="T52" fmla="*/ 58 w 146"/>
              <a:gd name="T53" fmla="*/ 84 h 92"/>
              <a:gd name="T54" fmla="*/ 86 w 146"/>
              <a:gd name="T55" fmla="*/ 80 h 92"/>
              <a:gd name="T56" fmla="*/ 97 w 146"/>
              <a:gd name="T57" fmla="*/ 75 h 92"/>
              <a:gd name="T58" fmla="*/ 140 w 146"/>
              <a:gd name="T59" fmla="*/ 19 h 92"/>
              <a:gd name="T60" fmla="*/ 124 w 146"/>
              <a:gd name="T61" fmla="*/ 18 h 92"/>
              <a:gd name="T62" fmla="*/ 126 w 146"/>
              <a:gd name="T63" fmla="*/ 15 h 92"/>
              <a:gd name="T64" fmla="*/ 127 w 146"/>
              <a:gd name="T65" fmla="*/ 15 h 92"/>
              <a:gd name="T66" fmla="*/ 113 w 146"/>
              <a:gd name="T67" fmla="*/ 26 h 92"/>
              <a:gd name="T68" fmla="*/ 109 w 146"/>
              <a:gd name="T69" fmla="*/ 33 h 92"/>
              <a:gd name="T70" fmla="*/ 106 w 146"/>
              <a:gd name="T71" fmla="*/ 31 h 92"/>
              <a:gd name="T72" fmla="*/ 104 w 146"/>
              <a:gd name="T73" fmla="*/ 33 h 92"/>
              <a:gd name="T74" fmla="*/ 95 w 146"/>
              <a:gd name="T75" fmla="*/ 43 h 92"/>
              <a:gd name="T76" fmla="*/ 99 w 146"/>
              <a:gd name="T77" fmla="*/ 39 h 92"/>
              <a:gd name="T78" fmla="*/ 93 w 146"/>
              <a:gd name="T79" fmla="*/ 39 h 92"/>
              <a:gd name="T80" fmla="*/ 95 w 146"/>
              <a:gd name="T81" fmla="*/ 37 h 92"/>
              <a:gd name="T82" fmla="*/ 72 w 146"/>
              <a:gd name="T83" fmla="*/ 22 h 92"/>
              <a:gd name="T84" fmla="*/ 6 w 146"/>
              <a:gd name="T85" fmla="*/ 73 h 92"/>
              <a:gd name="T86" fmla="*/ 15 w 146"/>
              <a:gd name="T87" fmla="*/ 76 h 92"/>
              <a:gd name="T88" fmla="*/ 20 w 146"/>
              <a:gd name="T89" fmla="*/ 78 h 92"/>
              <a:gd name="T90" fmla="*/ 48 w 146"/>
              <a:gd name="T91" fmla="*/ 89 h 92"/>
              <a:gd name="T92" fmla="*/ 20 w 146"/>
              <a:gd name="T93" fmla="*/ 69 h 92"/>
              <a:gd name="T94" fmla="*/ 15 w 146"/>
              <a:gd name="T95" fmla="*/ 72 h 92"/>
              <a:gd name="T96" fmla="*/ 13 w 146"/>
              <a:gd name="T97" fmla="*/ 72 h 92"/>
              <a:gd name="T98" fmla="*/ 9 w 146"/>
              <a:gd name="T99" fmla="*/ 68 h 92"/>
              <a:gd name="T100" fmla="*/ 11 w 146"/>
              <a:gd name="T101" fmla="*/ 61 h 92"/>
              <a:gd name="T102" fmla="*/ 32 w 146"/>
              <a:gd name="T103" fmla="*/ 23 h 92"/>
              <a:gd name="T104" fmla="*/ 43 w 146"/>
              <a:gd name="T105" fmla="*/ 22 h 92"/>
              <a:gd name="T106" fmla="*/ 41 w 146"/>
              <a:gd name="T107" fmla="*/ 33 h 92"/>
              <a:gd name="T108" fmla="*/ 43 w 146"/>
              <a:gd name="T109" fmla="*/ 60 h 92"/>
              <a:gd name="T110" fmla="*/ 54 w 146"/>
              <a:gd name="T111" fmla="*/ 76 h 92"/>
              <a:gd name="T112" fmla="*/ 60 w 146"/>
              <a:gd name="T113" fmla="*/ 78 h 92"/>
              <a:gd name="T114" fmla="*/ 87 w 146"/>
              <a:gd name="T115" fmla="*/ 69 h 92"/>
              <a:gd name="T116" fmla="*/ 83 w 146"/>
              <a:gd name="T117" fmla="*/ 76 h 92"/>
              <a:gd name="T118" fmla="*/ 81 w 146"/>
              <a:gd name="T119" fmla="*/ 72 h 92"/>
              <a:gd name="T120" fmla="*/ 88 w 146"/>
              <a:gd name="T121" fmla="*/ 75 h 92"/>
              <a:gd name="T122" fmla="*/ 84 w 146"/>
              <a:gd name="T123" fmla="*/ 77 h 92"/>
              <a:gd name="T124" fmla="*/ 99 w 146"/>
              <a:gd name="T125" fmla="*/ 73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6" h="92">
                <a:moveTo>
                  <a:pt x="100" y="73"/>
                </a:moveTo>
                <a:cubicBezTo>
                  <a:pt x="99" y="72"/>
                  <a:pt x="99" y="72"/>
                  <a:pt x="99" y="72"/>
                </a:cubicBezTo>
                <a:cubicBezTo>
                  <a:pt x="99" y="72"/>
                  <a:pt x="98" y="73"/>
                  <a:pt x="98" y="73"/>
                </a:cubicBezTo>
                <a:cubicBezTo>
                  <a:pt x="98" y="72"/>
                  <a:pt x="98" y="71"/>
                  <a:pt x="99" y="71"/>
                </a:cubicBezTo>
                <a:cubicBezTo>
                  <a:pt x="99" y="71"/>
                  <a:pt x="99" y="71"/>
                  <a:pt x="99" y="71"/>
                </a:cubicBezTo>
                <a:cubicBezTo>
                  <a:pt x="99" y="70"/>
                  <a:pt x="99" y="70"/>
                  <a:pt x="99" y="70"/>
                </a:cubicBezTo>
                <a:cubicBezTo>
                  <a:pt x="98" y="71"/>
                  <a:pt x="98" y="72"/>
                  <a:pt x="98" y="72"/>
                </a:cubicBezTo>
                <a:cubicBezTo>
                  <a:pt x="97" y="71"/>
                  <a:pt x="97" y="72"/>
                  <a:pt x="97" y="71"/>
                </a:cubicBezTo>
                <a:cubicBezTo>
                  <a:pt x="96" y="72"/>
                  <a:pt x="96" y="72"/>
                  <a:pt x="96" y="72"/>
                </a:cubicBezTo>
                <a:cubicBezTo>
                  <a:pt x="96" y="72"/>
                  <a:pt x="96" y="72"/>
                  <a:pt x="96" y="72"/>
                </a:cubicBezTo>
                <a:cubicBezTo>
                  <a:pt x="96" y="72"/>
                  <a:pt x="95" y="73"/>
                  <a:pt x="95" y="73"/>
                </a:cubicBezTo>
                <a:cubicBezTo>
                  <a:pt x="94" y="75"/>
                  <a:pt x="92" y="75"/>
                  <a:pt x="90" y="77"/>
                </a:cubicBezTo>
                <a:cubicBezTo>
                  <a:pt x="90" y="76"/>
                  <a:pt x="89" y="77"/>
                  <a:pt x="89" y="76"/>
                </a:cubicBezTo>
                <a:cubicBezTo>
                  <a:pt x="90" y="76"/>
                  <a:pt x="90" y="75"/>
                  <a:pt x="90" y="75"/>
                </a:cubicBezTo>
                <a:cubicBezTo>
                  <a:pt x="91" y="75"/>
                  <a:pt x="92" y="75"/>
                  <a:pt x="92" y="74"/>
                </a:cubicBezTo>
                <a:cubicBezTo>
                  <a:pt x="93" y="74"/>
                  <a:pt x="93" y="74"/>
                  <a:pt x="93" y="74"/>
                </a:cubicBezTo>
                <a:cubicBezTo>
                  <a:pt x="93" y="73"/>
                  <a:pt x="94" y="72"/>
                  <a:pt x="95" y="72"/>
                </a:cubicBezTo>
                <a:cubicBezTo>
                  <a:pt x="95" y="72"/>
                  <a:pt x="95" y="72"/>
                  <a:pt x="95" y="72"/>
                </a:cubicBezTo>
                <a:cubicBezTo>
                  <a:pt x="95" y="71"/>
                  <a:pt x="95" y="71"/>
                  <a:pt x="96" y="70"/>
                </a:cubicBezTo>
                <a:cubicBezTo>
                  <a:pt x="96" y="70"/>
                  <a:pt x="96" y="70"/>
                  <a:pt x="96" y="70"/>
                </a:cubicBezTo>
                <a:cubicBezTo>
                  <a:pt x="96" y="69"/>
                  <a:pt x="99" y="67"/>
                  <a:pt x="98" y="67"/>
                </a:cubicBezTo>
                <a:cubicBezTo>
                  <a:pt x="98" y="67"/>
                  <a:pt x="98" y="67"/>
                  <a:pt x="97" y="67"/>
                </a:cubicBezTo>
                <a:cubicBezTo>
                  <a:pt x="97" y="67"/>
                  <a:pt x="96" y="67"/>
                  <a:pt x="97" y="67"/>
                </a:cubicBezTo>
                <a:cubicBezTo>
                  <a:pt x="97" y="67"/>
                  <a:pt x="97" y="68"/>
                  <a:pt x="97" y="68"/>
                </a:cubicBezTo>
                <a:cubicBezTo>
                  <a:pt x="97" y="68"/>
                  <a:pt x="97" y="68"/>
                  <a:pt x="96" y="68"/>
                </a:cubicBezTo>
                <a:cubicBezTo>
                  <a:pt x="96" y="69"/>
                  <a:pt x="96" y="69"/>
                  <a:pt x="96" y="69"/>
                </a:cubicBezTo>
                <a:cubicBezTo>
                  <a:pt x="96" y="69"/>
                  <a:pt x="96" y="69"/>
                  <a:pt x="96" y="69"/>
                </a:cubicBezTo>
                <a:cubicBezTo>
                  <a:pt x="95" y="69"/>
                  <a:pt x="95" y="69"/>
                  <a:pt x="95" y="69"/>
                </a:cubicBezTo>
                <a:cubicBezTo>
                  <a:pt x="95" y="69"/>
                  <a:pt x="95" y="69"/>
                  <a:pt x="95" y="69"/>
                </a:cubicBezTo>
                <a:cubicBezTo>
                  <a:pt x="95" y="69"/>
                  <a:pt x="95" y="69"/>
                  <a:pt x="95" y="69"/>
                </a:cubicBezTo>
                <a:cubicBezTo>
                  <a:pt x="95" y="69"/>
                  <a:pt x="95" y="69"/>
                  <a:pt x="95" y="69"/>
                </a:cubicBezTo>
                <a:cubicBezTo>
                  <a:pt x="95" y="69"/>
                  <a:pt x="95" y="69"/>
                  <a:pt x="95" y="69"/>
                </a:cubicBezTo>
                <a:cubicBezTo>
                  <a:pt x="94" y="70"/>
                  <a:pt x="93" y="71"/>
                  <a:pt x="92" y="73"/>
                </a:cubicBezTo>
                <a:cubicBezTo>
                  <a:pt x="91" y="73"/>
                  <a:pt x="90" y="74"/>
                  <a:pt x="89" y="74"/>
                </a:cubicBezTo>
                <a:cubicBezTo>
                  <a:pt x="90" y="73"/>
                  <a:pt x="90" y="73"/>
                  <a:pt x="90" y="73"/>
                </a:cubicBezTo>
                <a:cubicBezTo>
                  <a:pt x="89" y="72"/>
                  <a:pt x="92" y="73"/>
                  <a:pt x="92" y="72"/>
                </a:cubicBezTo>
                <a:cubicBezTo>
                  <a:pt x="92" y="72"/>
                  <a:pt x="92" y="72"/>
                  <a:pt x="92" y="72"/>
                </a:cubicBezTo>
                <a:cubicBezTo>
                  <a:pt x="93" y="71"/>
                  <a:pt x="93" y="71"/>
                  <a:pt x="93" y="71"/>
                </a:cubicBezTo>
                <a:cubicBezTo>
                  <a:pt x="93" y="69"/>
                  <a:pt x="94" y="69"/>
                  <a:pt x="95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94" y="67"/>
                  <a:pt x="94" y="66"/>
                  <a:pt x="95" y="66"/>
                </a:cubicBezTo>
                <a:cubicBezTo>
                  <a:pt x="95" y="66"/>
                  <a:pt x="95" y="66"/>
                  <a:pt x="95" y="66"/>
                </a:cubicBezTo>
                <a:cubicBezTo>
                  <a:pt x="95" y="66"/>
                  <a:pt x="95" y="66"/>
                  <a:pt x="95" y="66"/>
                </a:cubicBezTo>
                <a:cubicBezTo>
                  <a:pt x="95" y="66"/>
                  <a:pt x="95" y="66"/>
                  <a:pt x="95" y="66"/>
                </a:cubicBezTo>
                <a:cubicBezTo>
                  <a:pt x="95" y="66"/>
                  <a:pt x="95" y="66"/>
                  <a:pt x="96" y="66"/>
                </a:cubicBezTo>
                <a:cubicBezTo>
                  <a:pt x="96" y="66"/>
                  <a:pt x="96" y="66"/>
                  <a:pt x="96" y="66"/>
                </a:cubicBezTo>
                <a:cubicBezTo>
                  <a:pt x="96" y="66"/>
                  <a:pt x="96" y="66"/>
                  <a:pt x="96" y="66"/>
                </a:cubicBezTo>
                <a:cubicBezTo>
                  <a:pt x="96" y="66"/>
                  <a:pt x="96" y="66"/>
                  <a:pt x="95" y="66"/>
                </a:cubicBezTo>
                <a:cubicBezTo>
                  <a:pt x="95" y="65"/>
                  <a:pt x="95" y="67"/>
                  <a:pt x="94" y="66"/>
                </a:cubicBezTo>
                <a:cubicBezTo>
                  <a:pt x="95" y="65"/>
                  <a:pt x="95" y="64"/>
                  <a:pt x="96" y="64"/>
                </a:cubicBezTo>
                <a:cubicBezTo>
                  <a:pt x="96" y="64"/>
                  <a:pt x="96" y="64"/>
                  <a:pt x="96" y="64"/>
                </a:cubicBezTo>
                <a:cubicBezTo>
                  <a:pt x="96" y="63"/>
                  <a:pt x="96" y="63"/>
                  <a:pt x="96" y="63"/>
                </a:cubicBezTo>
                <a:cubicBezTo>
                  <a:pt x="93" y="66"/>
                  <a:pt x="93" y="66"/>
                  <a:pt x="93" y="66"/>
                </a:cubicBezTo>
                <a:cubicBezTo>
                  <a:pt x="93" y="66"/>
                  <a:pt x="93" y="66"/>
                  <a:pt x="93" y="66"/>
                </a:cubicBezTo>
                <a:cubicBezTo>
                  <a:pt x="93" y="66"/>
                  <a:pt x="93" y="66"/>
                  <a:pt x="93" y="65"/>
                </a:cubicBezTo>
                <a:cubicBezTo>
                  <a:pt x="92" y="68"/>
                  <a:pt x="92" y="68"/>
                  <a:pt x="92" y="68"/>
                </a:cubicBezTo>
                <a:cubicBezTo>
                  <a:pt x="91" y="67"/>
                  <a:pt x="91" y="68"/>
                  <a:pt x="90" y="67"/>
                </a:cubicBezTo>
                <a:cubicBezTo>
                  <a:pt x="91" y="67"/>
                  <a:pt x="91" y="67"/>
                  <a:pt x="91" y="66"/>
                </a:cubicBezTo>
                <a:cubicBezTo>
                  <a:pt x="90" y="66"/>
                  <a:pt x="91" y="67"/>
                  <a:pt x="90" y="68"/>
                </a:cubicBezTo>
                <a:cubicBezTo>
                  <a:pt x="90" y="68"/>
                  <a:pt x="90" y="68"/>
                  <a:pt x="90" y="68"/>
                </a:cubicBezTo>
                <a:cubicBezTo>
                  <a:pt x="90" y="68"/>
                  <a:pt x="90" y="68"/>
                  <a:pt x="90" y="68"/>
                </a:cubicBezTo>
                <a:cubicBezTo>
                  <a:pt x="89" y="70"/>
                  <a:pt x="89" y="68"/>
                  <a:pt x="89" y="68"/>
                </a:cubicBezTo>
                <a:cubicBezTo>
                  <a:pt x="89" y="67"/>
                  <a:pt x="89" y="67"/>
                  <a:pt x="89" y="66"/>
                </a:cubicBezTo>
                <a:cubicBezTo>
                  <a:pt x="88" y="67"/>
                  <a:pt x="88" y="67"/>
                  <a:pt x="88" y="68"/>
                </a:cubicBezTo>
                <a:cubicBezTo>
                  <a:pt x="87" y="68"/>
                  <a:pt x="87" y="68"/>
                  <a:pt x="87" y="68"/>
                </a:cubicBezTo>
                <a:cubicBezTo>
                  <a:pt x="87" y="69"/>
                  <a:pt x="87" y="69"/>
                  <a:pt x="87" y="69"/>
                </a:cubicBezTo>
                <a:cubicBezTo>
                  <a:pt x="86" y="69"/>
                  <a:pt x="85" y="70"/>
                  <a:pt x="84" y="71"/>
                </a:cubicBezTo>
                <a:cubicBezTo>
                  <a:pt x="83" y="70"/>
                  <a:pt x="82" y="72"/>
                  <a:pt x="81" y="71"/>
                </a:cubicBezTo>
                <a:cubicBezTo>
                  <a:pt x="81" y="72"/>
                  <a:pt x="81" y="72"/>
                  <a:pt x="81" y="72"/>
                </a:cubicBezTo>
                <a:cubicBezTo>
                  <a:pt x="81" y="72"/>
                  <a:pt x="81" y="72"/>
                  <a:pt x="80" y="72"/>
                </a:cubicBezTo>
                <a:cubicBezTo>
                  <a:pt x="79" y="72"/>
                  <a:pt x="81" y="72"/>
                  <a:pt x="81" y="72"/>
                </a:cubicBezTo>
                <a:cubicBezTo>
                  <a:pt x="80" y="72"/>
                  <a:pt x="79" y="73"/>
                  <a:pt x="78" y="73"/>
                </a:cubicBezTo>
                <a:cubicBezTo>
                  <a:pt x="78" y="73"/>
                  <a:pt x="78" y="73"/>
                  <a:pt x="78" y="73"/>
                </a:cubicBezTo>
                <a:cubicBezTo>
                  <a:pt x="73" y="73"/>
                  <a:pt x="67" y="74"/>
                  <a:pt x="62" y="73"/>
                </a:cubicBezTo>
                <a:cubicBezTo>
                  <a:pt x="62" y="72"/>
                  <a:pt x="61" y="71"/>
                  <a:pt x="62" y="71"/>
                </a:cubicBezTo>
                <a:cubicBezTo>
                  <a:pt x="61" y="71"/>
                  <a:pt x="62" y="72"/>
                  <a:pt x="61" y="72"/>
                </a:cubicBezTo>
                <a:cubicBezTo>
                  <a:pt x="61" y="71"/>
                  <a:pt x="61" y="71"/>
                  <a:pt x="61" y="71"/>
                </a:cubicBezTo>
                <a:cubicBezTo>
                  <a:pt x="62" y="70"/>
                  <a:pt x="65" y="72"/>
                  <a:pt x="66" y="69"/>
                </a:cubicBezTo>
                <a:cubicBezTo>
                  <a:pt x="66" y="69"/>
                  <a:pt x="66" y="69"/>
                  <a:pt x="66" y="69"/>
                </a:cubicBezTo>
                <a:cubicBezTo>
                  <a:pt x="67" y="69"/>
                  <a:pt x="67" y="67"/>
                  <a:pt x="68" y="66"/>
                </a:cubicBezTo>
                <a:cubicBezTo>
                  <a:pt x="68" y="66"/>
                  <a:pt x="68" y="66"/>
                  <a:pt x="68" y="66"/>
                </a:cubicBezTo>
                <a:cubicBezTo>
                  <a:pt x="68" y="66"/>
                  <a:pt x="68" y="66"/>
                  <a:pt x="68" y="66"/>
                </a:cubicBezTo>
                <a:cubicBezTo>
                  <a:pt x="69" y="64"/>
                  <a:pt x="69" y="64"/>
                  <a:pt x="69" y="62"/>
                </a:cubicBezTo>
                <a:cubicBezTo>
                  <a:pt x="68" y="63"/>
                  <a:pt x="69" y="61"/>
                  <a:pt x="68" y="61"/>
                </a:cubicBezTo>
                <a:cubicBezTo>
                  <a:pt x="67" y="60"/>
                  <a:pt x="67" y="57"/>
                  <a:pt x="65" y="57"/>
                </a:cubicBezTo>
                <a:cubicBezTo>
                  <a:pt x="63" y="54"/>
                  <a:pt x="59" y="53"/>
                  <a:pt x="55" y="51"/>
                </a:cubicBezTo>
                <a:cubicBezTo>
                  <a:pt x="53" y="51"/>
                  <a:pt x="52" y="50"/>
                  <a:pt x="50" y="50"/>
                </a:cubicBezTo>
                <a:cubicBezTo>
                  <a:pt x="49" y="47"/>
                  <a:pt x="48" y="43"/>
                  <a:pt x="45" y="42"/>
                </a:cubicBezTo>
                <a:cubicBezTo>
                  <a:pt x="46" y="42"/>
                  <a:pt x="47" y="43"/>
                  <a:pt x="48" y="42"/>
                </a:cubicBezTo>
                <a:cubicBezTo>
                  <a:pt x="48" y="41"/>
                  <a:pt x="50" y="41"/>
                  <a:pt x="50" y="41"/>
                </a:cubicBezTo>
                <a:cubicBezTo>
                  <a:pt x="50" y="41"/>
                  <a:pt x="50" y="41"/>
                  <a:pt x="50" y="41"/>
                </a:cubicBezTo>
                <a:cubicBezTo>
                  <a:pt x="52" y="41"/>
                  <a:pt x="53" y="39"/>
                  <a:pt x="54" y="40"/>
                </a:cubicBezTo>
                <a:cubicBezTo>
                  <a:pt x="53" y="42"/>
                  <a:pt x="53" y="44"/>
                  <a:pt x="53" y="46"/>
                </a:cubicBezTo>
                <a:cubicBezTo>
                  <a:pt x="54" y="45"/>
                  <a:pt x="54" y="44"/>
                  <a:pt x="54" y="43"/>
                </a:cubicBezTo>
                <a:cubicBezTo>
                  <a:pt x="55" y="44"/>
                  <a:pt x="53" y="46"/>
                  <a:pt x="55" y="46"/>
                </a:cubicBezTo>
                <a:cubicBezTo>
                  <a:pt x="54" y="47"/>
                  <a:pt x="54" y="47"/>
                  <a:pt x="54" y="47"/>
                </a:cubicBezTo>
                <a:cubicBezTo>
                  <a:pt x="55" y="48"/>
                  <a:pt x="56" y="46"/>
                  <a:pt x="57" y="47"/>
                </a:cubicBezTo>
                <a:cubicBezTo>
                  <a:pt x="56" y="48"/>
                  <a:pt x="56" y="48"/>
                  <a:pt x="56" y="48"/>
                </a:cubicBezTo>
                <a:cubicBezTo>
                  <a:pt x="57" y="48"/>
                  <a:pt x="57" y="47"/>
                  <a:pt x="57" y="47"/>
                </a:cubicBezTo>
                <a:cubicBezTo>
                  <a:pt x="58" y="47"/>
                  <a:pt x="58" y="47"/>
                  <a:pt x="58" y="47"/>
                </a:cubicBezTo>
                <a:cubicBezTo>
                  <a:pt x="58" y="47"/>
                  <a:pt x="58" y="47"/>
                  <a:pt x="58" y="47"/>
                </a:cubicBezTo>
                <a:cubicBezTo>
                  <a:pt x="60" y="45"/>
                  <a:pt x="61" y="41"/>
                  <a:pt x="63" y="38"/>
                </a:cubicBezTo>
                <a:cubicBezTo>
                  <a:pt x="65" y="34"/>
                  <a:pt x="69" y="31"/>
                  <a:pt x="75" y="32"/>
                </a:cubicBezTo>
                <a:cubicBezTo>
                  <a:pt x="76" y="32"/>
                  <a:pt x="77" y="32"/>
                  <a:pt x="78" y="33"/>
                </a:cubicBezTo>
                <a:cubicBezTo>
                  <a:pt x="79" y="33"/>
                  <a:pt x="80" y="34"/>
                  <a:pt x="81" y="34"/>
                </a:cubicBezTo>
                <a:cubicBezTo>
                  <a:pt x="82" y="36"/>
                  <a:pt x="83" y="39"/>
                  <a:pt x="83" y="42"/>
                </a:cubicBezTo>
                <a:cubicBezTo>
                  <a:pt x="80" y="42"/>
                  <a:pt x="78" y="42"/>
                  <a:pt x="76" y="42"/>
                </a:cubicBezTo>
                <a:cubicBezTo>
                  <a:pt x="76" y="43"/>
                  <a:pt x="76" y="43"/>
                  <a:pt x="76" y="43"/>
                </a:cubicBezTo>
                <a:cubicBezTo>
                  <a:pt x="76" y="43"/>
                  <a:pt x="76" y="43"/>
                  <a:pt x="76" y="43"/>
                </a:cubicBezTo>
                <a:cubicBezTo>
                  <a:pt x="76" y="43"/>
                  <a:pt x="76" y="43"/>
                  <a:pt x="77" y="44"/>
                </a:cubicBezTo>
                <a:cubicBezTo>
                  <a:pt x="76" y="44"/>
                  <a:pt x="76" y="44"/>
                  <a:pt x="76" y="45"/>
                </a:cubicBezTo>
                <a:cubicBezTo>
                  <a:pt x="76" y="45"/>
                  <a:pt x="76" y="45"/>
                  <a:pt x="76" y="44"/>
                </a:cubicBezTo>
                <a:cubicBezTo>
                  <a:pt x="77" y="45"/>
                  <a:pt x="77" y="45"/>
                  <a:pt x="77" y="45"/>
                </a:cubicBezTo>
                <a:cubicBezTo>
                  <a:pt x="76" y="46"/>
                  <a:pt x="77" y="46"/>
                  <a:pt x="77" y="46"/>
                </a:cubicBezTo>
                <a:cubicBezTo>
                  <a:pt x="77" y="46"/>
                  <a:pt x="78" y="47"/>
                  <a:pt x="77" y="47"/>
                </a:cubicBezTo>
                <a:cubicBezTo>
                  <a:pt x="79" y="48"/>
                  <a:pt x="79" y="48"/>
                  <a:pt x="79" y="48"/>
                </a:cubicBezTo>
                <a:cubicBezTo>
                  <a:pt x="80" y="49"/>
                  <a:pt x="81" y="48"/>
                  <a:pt x="82" y="49"/>
                </a:cubicBezTo>
                <a:cubicBezTo>
                  <a:pt x="79" y="49"/>
                  <a:pt x="79" y="49"/>
                  <a:pt x="79" y="49"/>
                </a:cubicBezTo>
                <a:cubicBezTo>
                  <a:pt x="80" y="50"/>
                  <a:pt x="81" y="50"/>
                  <a:pt x="82" y="50"/>
                </a:cubicBezTo>
                <a:cubicBezTo>
                  <a:pt x="81" y="50"/>
                  <a:pt x="80" y="50"/>
                  <a:pt x="78" y="50"/>
                </a:cubicBezTo>
                <a:cubicBezTo>
                  <a:pt x="82" y="50"/>
                  <a:pt x="86" y="51"/>
                  <a:pt x="90" y="51"/>
                </a:cubicBezTo>
                <a:cubicBezTo>
                  <a:pt x="92" y="50"/>
                  <a:pt x="94" y="50"/>
                  <a:pt x="96" y="48"/>
                </a:cubicBezTo>
                <a:cubicBezTo>
                  <a:pt x="96" y="49"/>
                  <a:pt x="96" y="49"/>
                  <a:pt x="96" y="49"/>
                </a:cubicBezTo>
                <a:cubicBezTo>
                  <a:pt x="96" y="48"/>
                  <a:pt x="96" y="48"/>
                  <a:pt x="96" y="48"/>
                </a:cubicBezTo>
                <a:cubicBezTo>
                  <a:pt x="96" y="48"/>
                  <a:pt x="96" y="48"/>
                  <a:pt x="96" y="48"/>
                </a:cubicBezTo>
                <a:cubicBezTo>
                  <a:pt x="96" y="48"/>
                  <a:pt x="96" y="47"/>
                  <a:pt x="97" y="47"/>
                </a:cubicBezTo>
                <a:cubicBezTo>
                  <a:pt x="96" y="47"/>
                  <a:pt x="96" y="47"/>
                  <a:pt x="96" y="47"/>
                </a:cubicBezTo>
                <a:cubicBezTo>
                  <a:pt x="96" y="46"/>
                  <a:pt x="96" y="46"/>
                  <a:pt x="96" y="46"/>
                </a:cubicBezTo>
                <a:cubicBezTo>
                  <a:pt x="97" y="46"/>
                  <a:pt x="97" y="46"/>
                  <a:pt x="97" y="46"/>
                </a:cubicBezTo>
                <a:cubicBezTo>
                  <a:pt x="97" y="45"/>
                  <a:pt x="96" y="45"/>
                  <a:pt x="96" y="45"/>
                </a:cubicBezTo>
                <a:cubicBezTo>
                  <a:pt x="96" y="45"/>
                  <a:pt x="96" y="45"/>
                  <a:pt x="96" y="45"/>
                </a:cubicBezTo>
                <a:cubicBezTo>
                  <a:pt x="95" y="45"/>
                  <a:pt x="95" y="45"/>
                  <a:pt x="95" y="45"/>
                </a:cubicBezTo>
                <a:cubicBezTo>
                  <a:pt x="95" y="45"/>
                  <a:pt x="96" y="44"/>
                  <a:pt x="95" y="45"/>
                </a:cubicBezTo>
                <a:cubicBezTo>
                  <a:pt x="95" y="45"/>
                  <a:pt x="95" y="45"/>
                  <a:pt x="95" y="45"/>
                </a:cubicBezTo>
                <a:cubicBezTo>
                  <a:pt x="94" y="46"/>
                  <a:pt x="94" y="46"/>
                  <a:pt x="93" y="45"/>
                </a:cubicBezTo>
                <a:cubicBezTo>
                  <a:pt x="94" y="45"/>
                  <a:pt x="95" y="44"/>
                  <a:pt x="95" y="43"/>
                </a:cubicBezTo>
                <a:cubicBezTo>
                  <a:pt x="95" y="42"/>
                  <a:pt x="97" y="43"/>
                  <a:pt x="97" y="42"/>
                </a:cubicBezTo>
                <a:cubicBezTo>
                  <a:pt x="97" y="42"/>
                  <a:pt x="97" y="42"/>
                  <a:pt x="97" y="42"/>
                </a:cubicBezTo>
                <a:cubicBezTo>
                  <a:pt x="98" y="42"/>
                  <a:pt x="98" y="42"/>
                  <a:pt x="98" y="42"/>
                </a:cubicBezTo>
                <a:cubicBezTo>
                  <a:pt x="99" y="41"/>
                  <a:pt x="100" y="40"/>
                  <a:pt x="101" y="40"/>
                </a:cubicBezTo>
                <a:cubicBezTo>
                  <a:pt x="103" y="39"/>
                  <a:pt x="103" y="39"/>
                  <a:pt x="103" y="37"/>
                </a:cubicBezTo>
                <a:cubicBezTo>
                  <a:pt x="103" y="38"/>
                  <a:pt x="103" y="38"/>
                  <a:pt x="103" y="38"/>
                </a:cubicBezTo>
                <a:cubicBezTo>
                  <a:pt x="104" y="37"/>
                  <a:pt x="103" y="37"/>
                  <a:pt x="104" y="37"/>
                </a:cubicBezTo>
                <a:cubicBezTo>
                  <a:pt x="103" y="35"/>
                  <a:pt x="105" y="34"/>
                  <a:pt x="105" y="33"/>
                </a:cubicBezTo>
                <a:cubicBezTo>
                  <a:pt x="107" y="34"/>
                  <a:pt x="104" y="34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35"/>
                  <a:pt x="105" y="35"/>
                  <a:pt x="105" y="35"/>
                </a:cubicBezTo>
                <a:cubicBezTo>
                  <a:pt x="106" y="35"/>
                  <a:pt x="106" y="35"/>
                  <a:pt x="106" y="35"/>
                </a:cubicBezTo>
                <a:cubicBezTo>
                  <a:pt x="106" y="35"/>
                  <a:pt x="106" y="35"/>
                  <a:pt x="106" y="35"/>
                </a:cubicBezTo>
                <a:cubicBezTo>
                  <a:pt x="106" y="35"/>
                  <a:pt x="106" y="35"/>
                  <a:pt x="106" y="35"/>
                </a:cubicBezTo>
                <a:cubicBezTo>
                  <a:pt x="106" y="35"/>
                  <a:pt x="106" y="35"/>
                  <a:pt x="106" y="35"/>
                </a:cubicBezTo>
                <a:cubicBezTo>
                  <a:pt x="106" y="34"/>
                  <a:pt x="106" y="34"/>
                  <a:pt x="106" y="34"/>
                </a:cubicBezTo>
                <a:cubicBezTo>
                  <a:pt x="106" y="34"/>
                  <a:pt x="106" y="33"/>
                  <a:pt x="107" y="33"/>
                </a:cubicBezTo>
                <a:cubicBezTo>
                  <a:pt x="107" y="33"/>
                  <a:pt x="107" y="33"/>
                  <a:pt x="107" y="33"/>
                </a:cubicBezTo>
                <a:cubicBezTo>
                  <a:pt x="107" y="34"/>
                  <a:pt x="107" y="34"/>
                  <a:pt x="107" y="34"/>
                </a:cubicBezTo>
                <a:cubicBezTo>
                  <a:pt x="107" y="34"/>
                  <a:pt x="107" y="34"/>
                  <a:pt x="107" y="34"/>
                </a:cubicBezTo>
                <a:cubicBezTo>
                  <a:pt x="107" y="34"/>
                  <a:pt x="107" y="34"/>
                  <a:pt x="107" y="34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07" y="35"/>
                  <a:pt x="107" y="35"/>
                  <a:pt x="107" y="35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08" y="35"/>
                  <a:pt x="108" y="35"/>
                  <a:pt x="109" y="34"/>
                </a:cubicBezTo>
                <a:cubicBezTo>
                  <a:pt x="109" y="35"/>
                  <a:pt x="109" y="35"/>
                  <a:pt x="109" y="35"/>
                </a:cubicBezTo>
                <a:cubicBezTo>
                  <a:pt x="109" y="35"/>
                  <a:pt x="108" y="36"/>
                  <a:pt x="108" y="36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108" y="37"/>
                  <a:pt x="108" y="37"/>
                  <a:pt x="108" y="37"/>
                </a:cubicBezTo>
                <a:cubicBezTo>
                  <a:pt x="108" y="36"/>
                  <a:pt x="109" y="37"/>
                  <a:pt x="109" y="36"/>
                </a:cubicBezTo>
                <a:cubicBezTo>
                  <a:pt x="109" y="35"/>
                  <a:pt x="111" y="36"/>
                  <a:pt x="111" y="34"/>
                </a:cubicBezTo>
                <a:cubicBezTo>
                  <a:pt x="114" y="31"/>
                  <a:pt x="118" y="30"/>
                  <a:pt x="121" y="27"/>
                </a:cubicBezTo>
                <a:cubicBezTo>
                  <a:pt x="121" y="27"/>
                  <a:pt x="121" y="27"/>
                  <a:pt x="121" y="27"/>
                </a:cubicBezTo>
                <a:cubicBezTo>
                  <a:pt x="127" y="23"/>
                  <a:pt x="135" y="21"/>
                  <a:pt x="143" y="23"/>
                </a:cubicBezTo>
                <a:cubicBezTo>
                  <a:pt x="143" y="22"/>
                  <a:pt x="143" y="22"/>
                  <a:pt x="143" y="22"/>
                </a:cubicBezTo>
                <a:cubicBezTo>
                  <a:pt x="143" y="22"/>
                  <a:pt x="143" y="22"/>
                  <a:pt x="144" y="22"/>
                </a:cubicBezTo>
                <a:cubicBezTo>
                  <a:pt x="143" y="22"/>
                  <a:pt x="143" y="21"/>
                  <a:pt x="142" y="21"/>
                </a:cubicBezTo>
                <a:cubicBezTo>
                  <a:pt x="143" y="21"/>
                  <a:pt x="145" y="21"/>
                  <a:pt x="146" y="21"/>
                </a:cubicBezTo>
                <a:cubicBezTo>
                  <a:pt x="145" y="21"/>
                  <a:pt x="145" y="21"/>
                  <a:pt x="145" y="21"/>
                </a:cubicBezTo>
                <a:cubicBezTo>
                  <a:pt x="144" y="21"/>
                  <a:pt x="143" y="21"/>
                  <a:pt x="143" y="20"/>
                </a:cubicBezTo>
                <a:cubicBezTo>
                  <a:pt x="143" y="20"/>
                  <a:pt x="143" y="20"/>
                  <a:pt x="143" y="20"/>
                </a:cubicBezTo>
                <a:cubicBezTo>
                  <a:pt x="143" y="20"/>
                  <a:pt x="143" y="20"/>
                  <a:pt x="143" y="19"/>
                </a:cubicBezTo>
                <a:cubicBezTo>
                  <a:pt x="143" y="20"/>
                  <a:pt x="143" y="20"/>
                  <a:pt x="143" y="20"/>
                </a:cubicBezTo>
                <a:cubicBezTo>
                  <a:pt x="142" y="20"/>
                  <a:pt x="141" y="20"/>
                  <a:pt x="141" y="20"/>
                </a:cubicBezTo>
                <a:cubicBezTo>
                  <a:pt x="140" y="20"/>
                  <a:pt x="140" y="18"/>
                  <a:pt x="140" y="19"/>
                </a:cubicBezTo>
                <a:cubicBezTo>
                  <a:pt x="140" y="19"/>
                  <a:pt x="140" y="19"/>
                  <a:pt x="140" y="19"/>
                </a:cubicBezTo>
                <a:cubicBezTo>
                  <a:pt x="140" y="18"/>
                  <a:pt x="140" y="18"/>
                  <a:pt x="140" y="18"/>
                </a:cubicBezTo>
                <a:cubicBezTo>
                  <a:pt x="139" y="17"/>
                  <a:pt x="139" y="18"/>
                  <a:pt x="138" y="18"/>
                </a:cubicBezTo>
                <a:cubicBezTo>
                  <a:pt x="138" y="18"/>
                  <a:pt x="138" y="18"/>
                  <a:pt x="138" y="18"/>
                </a:cubicBezTo>
                <a:cubicBezTo>
                  <a:pt x="138" y="18"/>
                  <a:pt x="138" y="18"/>
                  <a:pt x="138" y="18"/>
                </a:cubicBezTo>
                <a:cubicBezTo>
                  <a:pt x="138" y="17"/>
                  <a:pt x="138" y="17"/>
                  <a:pt x="138" y="16"/>
                </a:cubicBezTo>
                <a:cubicBezTo>
                  <a:pt x="139" y="17"/>
                  <a:pt x="139" y="16"/>
                  <a:pt x="140" y="17"/>
                </a:cubicBezTo>
                <a:cubicBezTo>
                  <a:pt x="140" y="16"/>
                  <a:pt x="141" y="17"/>
                  <a:pt x="141" y="16"/>
                </a:cubicBezTo>
                <a:cubicBezTo>
                  <a:pt x="140" y="16"/>
                  <a:pt x="139" y="16"/>
                  <a:pt x="138" y="16"/>
                </a:cubicBezTo>
                <a:cubicBezTo>
                  <a:pt x="138" y="16"/>
                  <a:pt x="137" y="16"/>
                  <a:pt x="137" y="16"/>
                </a:cubicBezTo>
                <a:cubicBezTo>
                  <a:pt x="137" y="16"/>
                  <a:pt x="136" y="16"/>
                  <a:pt x="136" y="16"/>
                </a:cubicBezTo>
                <a:cubicBezTo>
                  <a:pt x="136" y="16"/>
                  <a:pt x="136" y="16"/>
                  <a:pt x="136" y="16"/>
                </a:cubicBezTo>
                <a:cubicBezTo>
                  <a:pt x="136" y="16"/>
                  <a:pt x="136" y="16"/>
                  <a:pt x="136" y="16"/>
                </a:cubicBezTo>
                <a:cubicBezTo>
                  <a:pt x="136" y="16"/>
                  <a:pt x="136" y="15"/>
                  <a:pt x="136" y="15"/>
                </a:cubicBezTo>
                <a:cubicBezTo>
                  <a:pt x="136" y="15"/>
                  <a:pt x="136" y="15"/>
                  <a:pt x="136" y="15"/>
                </a:cubicBezTo>
                <a:cubicBezTo>
                  <a:pt x="135" y="15"/>
                  <a:pt x="135" y="15"/>
                  <a:pt x="135" y="15"/>
                </a:cubicBezTo>
                <a:cubicBezTo>
                  <a:pt x="136" y="16"/>
                  <a:pt x="134" y="16"/>
                  <a:pt x="136" y="17"/>
                </a:cubicBezTo>
                <a:cubicBezTo>
                  <a:pt x="135" y="17"/>
                  <a:pt x="135" y="17"/>
                  <a:pt x="134" y="17"/>
                </a:cubicBezTo>
                <a:cubicBezTo>
                  <a:pt x="134" y="17"/>
                  <a:pt x="134" y="16"/>
                  <a:pt x="135" y="16"/>
                </a:cubicBezTo>
                <a:cubicBezTo>
                  <a:pt x="135" y="16"/>
                  <a:pt x="135" y="16"/>
                  <a:pt x="135" y="16"/>
                </a:cubicBezTo>
                <a:cubicBezTo>
                  <a:pt x="134" y="16"/>
                  <a:pt x="133" y="15"/>
                  <a:pt x="132" y="15"/>
                </a:cubicBezTo>
                <a:cubicBezTo>
                  <a:pt x="133" y="14"/>
                  <a:pt x="133" y="15"/>
                  <a:pt x="133" y="14"/>
                </a:cubicBezTo>
                <a:cubicBezTo>
                  <a:pt x="133" y="14"/>
                  <a:pt x="133" y="14"/>
                  <a:pt x="133" y="14"/>
                </a:cubicBezTo>
                <a:cubicBezTo>
                  <a:pt x="132" y="14"/>
                  <a:pt x="131" y="13"/>
                  <a:pt x="130" y="14"/>
                </a:cubicBezTo>
                <a:cubicBezTo>
                  <a:pt x="130" y="14"/>
                  <a:pt x="130" y="14"/>
                  <a:pt x="130" y="14"/>
                </a:cubicBezTo>
                <a:cubicBezTo>
                  <a:pt x="130" y="14"/>
                  <a:pt x="129" y="13"/>
                  <a:pt x="129" y="14"/>
                </a:cubicBezTo>
                <a:cubicBezTo>
                  <a:pt x="128" y="13"/>
                  <a:pt x="128" y="15"/>
                  <a:pt x="126" y="14"/>
                </a:cubicBezTo>
                <a:cubicBezTo>
                  <a:pt x="125" y="15"/>
                  <a:pt x="124" y="14"/>
                  <a:pt x="122" y="15"/>
                </a:cubicBezTo>
                <a:cubicBezTo>
                  <a:pt x="123" y="15"/>
                  <a:pt x="123" y="15"/>
                  <a:pt x="123" y="15"/>
                </a:cubicBezTo>
                <a:cubicBezTo>
                  <a:pt x="122" y="16"/>
                  <a:pt x="122" y="16"/>
                  <a:pt x="122" y="16"/>
                </a:cubicBezTo>
                <a:cubicBezTo>
                  <a:pt x="122" y="15"/>
                  <a:pt x="121" y="16"/>
                  <a:pt x="121" y="15"/>
                </a:cubicBezTo>
                <a:cubicBezTo>
                  <a:pt x="121" y="15"/>
                  <a:pt x="121" y="15"/>
                  <a:pt x="121" y="15"/>
                </a:cubicBezTo>
                <a:cubicBezTo>
                  <a:pt x="121" y="15"/>
                  <a:pt x="121" y="15"/>
                  <a:pt x="121" y="15"/>
                </a:cubicBezTo>
                <a:cubicBezTo>
                  <a:pt x="121" y="15"/>
                  <a:pt x="121" y="15"/>
                  <a:pt x="121" y="16"/>
                </a:cubicBezTo>
                <a:cubicBezTo>
                  <a:pt x="121" y="16"/>
                  <a:pt x="121" y="16"/>
                  <a:pt x="121" y="16"/>
                </a:cubicBezTo>
                <a:cubicBezTo>
                  <a:pt x="120" y="16"/>
                  <a:pt x="120" y="16"/>
                  <a:pt x="120" y="15"/>
                </a:cubicBezTo>
                <a:cubicBezTo>
                  <a:pt x="118" y="16"/>
                  <a:pt x="117" y="16"/>
                  <a:pt x="116" y="17"/>
                </a:cubicBezTo>
                <a:cubicBezTo>
                  <a:pt x="113" y="18"/>
                  <a:pt x="110" y="20"/>
                  <a:pt x="108" y="22"/>
                </a:cubicBezTo>
                <a:cubicBezTo>
                  <a:pt x="106" y="23"/>
                  <a:pt x="106" y="24"/>
                  <a:pt x="105" y="24"/>
                </a:cubicBezTo>
                <a:cubicBezTo>
                  <a:pt x="105" y="25"/>
                  <a:pt x="105" y="25"/>
                  <a:pt x="105" y="25"/>
                </a:cubicBezTo>
                <a:cubicBezTo>
                  <a:pt x="104" y="26"/>
                  <a:pt x="102" y="27"/>
                  <a:pt x="101" y="28"/>
                </a:cubicBezTo>
                <a:cubicBezTo>
                  <a:pt x="101" y="29"/>
                  <a:pt x="100" y="30"/>
                  <a:pt x="100" y="31"/>
                </a:cubicBezTo>
                <a:cubicBezTo>
                  <a:pt x="100" y="30"/>
                  <a:pt x="100" y="30"/>
                  <a:pt x="100" y="30"/>
                </a:cubicBezTo>
                <a:cubicBezTo>
                  <a:pt x="100" y="30"/>
                  <a:pt x="101" y="31"/>
                  <a:pt x="101" y="31"/>
                </a:cubicBezTo>
                <a:cubicBezTo>
                  <a:pt x="101" y="31"/>
                  <a:pt x="101" y="31"/>
                  <a:pt x="101" y="31"/>
                </a:cubicBezTo>
                <a:cubicBezTo>
                  <a:pt x="101" y="30"/>
                  <a:pt x="101" y="30"/>
                  <a:pt x="101" y="30"/>
                </a:cubicBezTo>
                <a:cubicBezTo>
                  <a:pt x="101" y="30"/>
                  <a:pt x="101" y="30"/>
                  <a:pt x="101" y="30"/>
                </a:cubicBezTo>
                <a:cubicBezTo>
                  <a:pt x="101" y="30"/>
                  <a:pt x="101" y="30"/>
                  <a:pt x="101" y="30"/>
                </a:cubicBezTo>
                <a:cubicBezTo>
                  <a:pt x="101" y="30"/>
                  <a:pt x="101" y="29"/>
                  <a:pt x="101" y="29"/>
                </a:cubicBezTo>
                <a:cubicBezTo>
                  <a:pt x="101" y="29"/>
                  <a:pt x="102" y="29"/>
                  <a:pt x="102" y="30"/>
                </a:cubicBezTo>
                <a:cubicBezTo>
                  <a:pt x="102" y="30"/>
                  <a:pt x="102" y="30"/>
                  <a:pt x="101" y="30"/>
                </a:cubicBezTo>
                <a:cubicBezTo>
                  <a:pt x="102" y="31"/>
                  <a:pt x="101" y="31"/>
                  <a:pt x="101" y="32"/>
                </a:cubicBezTo>
                <a:cubicBezTo>
                  <a:pt x="101" y="32"/>
                  <a:pt x="101" y="32"/>
                  <a:pt x="101" y="32"/>
                </a:cubicBezTo>
                <a:cubicBezTo>
                  <a:pt x="102" y="32"/>
                  <a:pt x="102" y="31"/>
                  <a:pt x="102" y="30"/>
                </a:cubicBezTo>
                <a:cubicBezTo>
                  <a:pt x="103" y="30"/>
                  <a:pt x="104" y="29"/>
                  <a:pt x="105" y="29"/>
                </a:cubicBezTo>
                <a:cubicBezTo>
                  <a:pt x="104" y="30"/>
                  <a:pt x="104" y="30"/>
                  <a:pt x="104" y="30"/>
                </a:cubicBezTo>
                <a:cubicBezTo>
                  <a:pt x="104" y="30"/>
                  <a:pt x="104" y="30"/>
                  <a:pt x="104" y="30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100" y="33"/>
                  <a:pt x="101" y="33"/>
                  <a:pt x="101" y="32"/>
                </a:cubicBezTo>
                <a:cubicBezTo>
                  <a:pt x="100" y="34"/>
                  <a:pt x="100" y="34"/>
                  <a:pt x="100" y="34"/>
                </a:cubicBezTo>
                <a:cubicBezTo>
                  <a:pt x="99" y="33"/>
                  <a:pt x="100" y="33"/>
                  <a:pt x="100" y="32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00" y="32"/>
                  <a:pt x="101" y="31"/>
                  <a:pt x="100" y="31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99" y="32"/>
                  <a:pt x="100" y="31"/>
                  <a:pt x="100" y="31"/>
                </a:cubicBezTo>
                <a:cubicBezTo>
                  <a:pt x="99" y="31"/>
                  <a:pt x="99" y="31"/>
                  <a:pt x="99" y="31"/>
                </a:cubicBezTo>
                <a:cubicBezTo>
                  <a:pt x="97" y="34"/>
                  <a:pt x="93" y="36"/>
                  <a:pt x="91" y="38"/>
                </a:cubicBezTo>
                <a:cubicBezTo>
                  <a:pt x="90" y="37"/>
                  <a:pt x="91" y="35"/>
                  <a:pt x="90" y="34"/>
                </a:cubicBezTo>
                <a:cubicBezTo>
                  <a:pt x="88" y="32"/>
                  <a:pt x="86" y="30"/>
                  <a:pt x="85" y="28"/>
                </a:cubicBezTo>
                <a:cubicBezTo>
                  <a:pt x="84" y="27"/>
                  <a:pt x="82" y="27"/>
                  <a:pt x="83" y="26"/>
                </a:cubicBezTo>
                <a:cubicBezTo>
                  <a:pt x="86" y="25"/>
                  <a:pt x="88" y="26"/>
                  <a:pt x="90" y="26"/>
                </a:cubicBezTo>
                <a:cubicBezTo>
                  <a:pt x="90" y="25"/>
                  <a:pt x="91" y="25"/>
                  <a:pt x="91" y="25"/>
                </a:cubicBezTo>
                <a:cubicBezTo>
                  <a:pt x="92" y="25"/>
                  <a:pt x="92" y="26"/>
                  <a:pt x="92" y="26"/>
                </a:cubicBezTo>
                <a:cubicBezTo>
                  <a:pt x="92" y="26"/>
                  <a:pt x="93" y="26"/>
                  <a:pt x="93" y="26"/>
                </a:cubicBezTo>
                <a:cubicBezTo>
                  <a:pt x="94" y="27"/>
                  <a:pt x="94" y="26"/>
                  <a:pt x="95" y="26"/>
                </a:cubicBezTo>
                <a:cubicBezTo>
                  <a:pt x="95" y="26"/>
                  <a:pt x="96" y="26"/>
                  <a:pt x="95" y="26"/>
                </a:cubicBezTo>
                <a:cubicBezTo>
                  <a:pt x="96" y="27"/>
                  <a:pt x="96" y="27"/>
                  <a:pt x="96" y="26"/>
                </a:cubicBezTo>
                <a:cubicBezTo>
                  <a:pt x="97" y="26"/>
                  <a:pt x="97" y="27"/>
                  <a:pt x="98" y="27"/>
                </a:cubicBezTo>
                <a:cubicBezTo>
                  <a:pt x="99" y="26"/>
                  <a:pt x="97" y="26"/>
                  <a:pt x="96" y="25"/>
                </a:cubicBezTo>
                <a:cubicBezTo>
                  <a:pt x="96" y="24"/>
                  <a:pt x="96" y="24"/>
                  <a:pt x="96" y="24"/>
                </a:cubicBezTo>
                <a:cubicBezTo>
                  <a:pt x="96" y="24"/>
                  <a:pt x="96" y="24"/>
                  <a:pt x="96" y="24"/>
                </a:cubicBezTo>
                <a:cubicBezTo>
                  <a:pt x="95" y="23"/>
                  <a:pt x="94" y="23"/>
                  <a:pt x="95" y="23"/>
                </a:cubicBezTo>
                <a:cubicBezTo>
                  <a:pt x="94" y="23"/>
                  <a:pt x="93" y="22"/>
                  <a:pt x="93" y="22"/>
                </a:cubicBezTo>
                <a:cubicBezTo>
                  <a:pt x="90" y="21"/>
                  <a:pt x="88" y="22"/>
                  <a:pt x="86" y="21"/>
                </a:cubicBezTo>
                <a:cubicBezTo>
                  <a:pt x="86" y="21"/>
                  <a:pt x="85" y="21"/>
                  <a:pt x="85" y="21"/>
                </a:cubicBezTo>
                <a:cubicBezTo>
                  <a:pt x="85" y="21"/>
                  <a:pt x="85" y="20"/>
                  <a:pt x="85" y="21"/>
                </a:cubicBezTo>
                <a:cubicBezTo>
                  <a:pt x="86" y="20"/>
                  <a:pt x="84" y="20"/>
                  <a:pt x="85" y="21"/>
                </a:cubicBezTo>
                <a:cubicBezTo>
                  <a:pt x="84" y="20"/>
                  <a:pt x="84" y="20"/>
                  <a:pt x="84" y="20"/>
                </a:cubicBezTo>
                <a:cubicBezTo>
                  <a:pt x="82" y="20"/>
                  <a:pt x="80" y="19"/>
                  <a:pt x="79" y="20"/>
                </a:cubicBezTo>
                <a:cubicBezTo>
                  <a:pt x="77" y="21"/>
                  <a:pt x="75" y="21"/>
                  <a:pt x="73" y="21"/>
                </a:cubicBezTo>
                <a:cubicBezTo>
                  <a:pt x="74" y="21"/>
                  <a:pt x="74" y="21"/>
                  <a:pt x="74" y="21"/>
                </a:cubicBezTo>
                <a:cubicBezTo>
                  <a:pt x="72" y="22"/>
                  <a:pt x="71" y="22"/>
                  <a:pt x="69" y="22"/>
                </a:cubicBezTo>
                <a:cubicBezTo>
                  <a:pt x="69" y="23"/>
                  <a:pt x="69" y="23"/>
                  <a:pt x="69" y="23"/>
                </a:cubicBezTo>
                <a:cubicBezTo>
                  <a:pt x="69" y="22"/>
                  <a:pt x="69" y="24"/>
                  <a:pt x="68" y="23"/>
                </a:cubicBezTo>
                <a:cubicBezTo>
                  <a:pt x="66" y="22"/>
                  <a:pt x="68" y="21"/>
                  <a:pt x="69" y="20"/>
                </a:cubicBezTo>
                <a:cubicBezTo>
                  <a:pt x="72" y="17"/>
                  <a:pt x="77" y="12"/>
                  <a:pt x="83" y="13"/>
                </a:cubicBezTo>
                <a:cubicBezTo>
                  <a:pt x="83" y="13"/>
                  <a:pt x="83" y="13"/>
                  <a:pt x="83" y="13"/>
                </a:cubicBezTo>
                <a:cubicBezTo>
                  <a:pt x="84" y="13"/>
                  <a:pt x="88" y="13"/>
                  <a:pt x="90" y="12"/>
                </a:cubicBezTo>
                <a:cubicBezTo>
                  <a:pt x="90" y="13"/>
                  <a:pt x="92" y="12"/>
                  <a:pt x="91" y="13"/>
                </a:cubicBezTo>
                <a:cubicBezTo>
                  <a:pt x="95" y="13"/>
                  <a:pt x="95" y="13"/>
                  <a:pt x="95" y="13"/>
                </a:cubicBezTo>
                <a:cubicBezTo>
                  <a:pt x="92" y="13"/>
                  <a:pt x="92" y="13"/>
                  <a:pt x="92" y="13"/>
                </a:cubicBezTo>
                <a:cubicBezTo>
                  <a:pt x="93" y="12"/>
                  <a:pt x="96" y="13"/>
                  <a:pt x="96" y="12"/>
                </a:cubicBezTo>
                <a:cubicBezTo>
                  <a:pt x="96" y="12"/>
                  <a:pt x="96" y="13"/>
                  <a:pt x="97" y="13"/>
                </a:cubicBezTo>
                <a:cubicBezTo>
                  <a:pt x="97" y="13"/>
                  <a:pt x="98" y="13"/>
                  <a:pt x="98" y="13"/>
                </a:cubicBezTo>
                <a:cubicBezTo>
                  <a:pt x="99" y="13"/>
                  <a:pt x="99" y="13"/>
                  <a:pt x="99" y="13"/>
                </a:cubicBezTo>
                <a:cubicBezTo>
                  <a:pt x="99" y="12"/>
                  <a:pt x="100" y="13"/>
                  <a:pt x="100" y="13"/>
                </a:cubicBezTo>
                <a:cubicBezTo>
                  <a:pt x="100" y="12"/>
                  <a:pt x="100" y="12"/>
                  <a:pt x="100" y="12"/>
                </a:cubicBezTo>
                <a:cubicBezTo>
                  <a:pt x="101" y="12"/>
                  <a:pt x="102" y="13"/>
                  <a:pt x="104" y="13"/>
                </a:cubicBezTo>
                <a:cubicBezTo>
                  <a:pt x="101" y="12"/>
                  <a:pt x="99" y="11"/>
                  <a:pt x="97" y="11"/>
                </a:cubicBezTo>
                <a:cubicBezTo>
                  <a:pt x="97" y="11"/>
                  <a:pt x="97" y="11"/>
                  <a:pt x="96" y="10"/>
                </a:cubicBezTo>
                <a:cubicBezTo>
                  <a:pt x="97" y="10"/>
                  <a:pt x="97" y="10"/>
                  <a:pt x="97" y="10"/>
                </a:cubicBezTo>
                <a:cubicBezTo>
                  <a:pt x="95" y="10"/>
                  <a:pt x="95" y="10"/>
                  <a:pt x="95" y="10"/>
                </a:cubicBezTo>
                <a:cubicBezTo>
                  <a:pt x="94" y="9"/>
                  <a:pt x="93" y="10"/>
                  <a:pt x="93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8"/>
                  <a:pt x="84" y="8"/>
                  <a:pt x="82" y="8"/>
                </a:cubicBezTo>
                <a:cubicBezTo>
                  <a:pt x="81" y="7"/>
                  <a:pt x="80" y="8"/>
                  <a:pt x="80" y="7"/>
                </a:cubicBezTo>
                <a:cubicBezTo>
                  <a:pt x="80" y="7"/>
                  <a:pt x="79" y="6"/>
                  <a:pt x="79" y="7"/>
                </a:cubicBezTo>
                <a:cubicBezTo>
                  <a:pt x="78" y="7"/>
                  <a:pt x="77" y="7"/>
                  <a:pt x="77" y="7"/>
                </a:cubicBezTo>
                <a:cubicBezTo>
                  <a:pt x="77" y="7"/>
                  <a:pt x="77" y="7"/>
                  <a:pt x="77" y="7"/>
                </a:cubicBezTo>
                <a:cubicBezTo>
                  <a:pt x="77" y="7"/>
                  <a:pt x="77" y="8"/>
                  <a:pt x="77" y="8"/>
                </a:cubicBezTo>
                <a:cubicBezTo>
                  <a:pt x="76" y="8"/>
                  <a:pt x="76" y="7"/>
                  <a:pt x="76" y="7"/>
                </a:cubicBezTo>
                <a:cubicBezTo>
                  <a:pt x="76" y="7"/>
                  <a:pt x="76" y="7"/>
                  <a:pt x="76" y="7"/>
                </a:cubicBezTo>
                <a:cubicBezTo>
                  <a:pt x="76" y="7"/>
                  <a:pt x="75" y="8"/>
                  <a:pt x="75" y="7"/>
                </a:cubicBezTo>
                <a:cubicBezTo>
                  <a:pt x="74" y="8"/>
                  <a:pt x="73" y="7"/>
                  <a:pt x="73" y="8"/>
                </a:cubicBezTo>
                <a:cubicBezTo>
                  <a:pt x="71" y="7"/>
                  <a:pt x="70" y="9"/>
                  <a:pt x="69" y="8"/>
                </a:cubicBezTo>
                <a:cubicBezTo>
                  <a:pt x="68" y="9"/>
                  <a:pt x="66" y="10"/>
                  <a:pt x="66" y="10"/>
                </a:cubicBezTo>
                <a:cubicBezTo>
                  <a:pt x="64" y="10"/>
                  <a:pt x="63" y="12"/>
                  <a:pt x="61" y="12"/>
                </a:cubicBezTo>
                <a:cubicBezTo>
                  <a:pt x="61" y="12"/>
                  <a:pt x="63" y="11"/>
                  <a:pt x="63" y="10"/>
                </a:cubicBezTo>
                <a:cubicBezTo>
                  <a:pt x="62" y="11"/>
                  <a:pt x="62" y="12"/>
                  <a:pt x="61" y="12"/>
                </a:cubicBezTo>
                <a:cubicBezTo>
                  <a:pt x="60" y="12"/>
                  <a:pt x="60" y="11"/>
                  <a:pt x="60" y="11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13"/>
                  <a:pt x="60" y="13"/>
                  <a:pt x="59" y="13"/>
                </a:cubicBezTo>
                <a:cubicBezTo>
                  <a:pt x="59" y="12"/>
                  <a:pt x="59" y="11"/>
                  <a:pt x="59" y="10"/>
                </a:cubicBezTo>
                <a:cubicBezTo>
                  <a:pt x="58" y="9"/>
                  <a:pt x="58" y="6"/>
                  <a:pt x="56" y="5"/>
                </a:cubicBezTo>
                <a:cubicBezTo>
                  <a:pt x="55" y="1"/>
                  <a:pt x="52" y="2"/>
                  <a:pt x="49" y="1"/>
                </a:cubicBezTo>
                <a:cubicBezTo>
                  <a:pt x="50" y="0"/>
                  <a:pt x="50" y="0"/>
                  <a:pt x="50" y="0"/>
                </a:cubicBezTo>
                <a:cubicBezTo>
                  <a:pt x="48" y="0"/>
                  <a:pt x="46" y="0"/>
                  <a:pt x="44" y="0"/>
                </a:cubicBezTo>
                <a:cubicBezTo>
                  <a:pt x="39" y="1"/>
                  <a:pt x="35" y="1"/>
                  <a:pt x="32" y="4"/>
                </a:cubicBezTo>
                <a:cubicBezTo>
                  <a:pt x="28" y="6"/>
                  <a:pt x="28" y="10"/>
                  <a:pt x="28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5"/>
                  <a:pt x="26" y="15"/>
                  <a:pt x="25" y="15"/>
                </a:cubicBezTo>
                <a:cubicBezTo>
                  <a:pt x="23" y="16"/>
                  <a:pt x="20" y="16"/>
                  <a:pt x="18" y="18"/>
                </a:cubicBezTo>
                <a:cubicBezTo>
                  <a:pt x="16" y="18"/>
                  <a:pt x="16" y="21"/>
                  <a:pt x="14" y="20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21"/>
                  <a:pt x="15" y="22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23"/>
                  <a:pt x="15" y="22"/>
                  <a:pt x="15" y="22"/>
                </a:cubicBezTo>
                <a:cubicBezTo>
                  <a:pt x="14" y="22"/>
                  <a:pt x="14" y="24"/>
                  <a:pt x="14" y="25"/>
                </a:cubicBezTo>
                <a:cubicBezTo>
                  <a:pt x="13" y="25"/>
                  <a:pt x="13" y="24"/>
                  <a:pt x="13" y="25"/>
                </a:cubicBezTo>
                <a:cubicBezTo>
                  <a:pt x="13" y="25"/>
                  <a:pt x="12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6"/>
                  <a:pt x="13" y="27"/>
                  <a:pt x="12" y="27"/>
                </a:cubicBezTo>
                <a:cubicBezTo>
                  <a:pt x="13" y="27"/>
                  <a:pt x="12" y="27"/>
                  <a:pt x="12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13" y="29"/>
                  <a:pt x="13" y="29"/>
                  <a:pt x="13" y="29"/>
                </a:cubicBezTo>
                <a:cubicBezTo>
                  <a:pt x="12" y="29"/>
                  <a:pt x="12" y="29"/>
                  <a:pt x="12" y="28"/>
                </a:cubicBezTo>
                <a:cubicBezTo>
                  <a:pt x="12" y="31"/>
                  <a:pt x="12" y="31"/>
                  <a:pt x="12" y="31"/>
                </a:cubicBezTo>
                <a:cubicBezTo>
                  <a:pt x="14" y="33"/>
                  <a:pt x="14" y="36"/>
                  <a:pt x="17" y="38"/>
                </a:cubicBezTo>
                <a:cubicBezTo>
                  <a:pt x="15" y="38"/>
                  <a:pt x="13" y="39"/>
                  <a:pt x="11" y="40"/>
                </a:cubicBezTo>
                <a:cubicBezTo>
                  <a:pt x="11" y="41"/>
                  <a:pt x="11" y="41"/>
                  <a:pt x="11" y="41"/>
                </a:cubicBezTo>
                <a:cubicBezTo>
                  <a:pt x="4" y="43"/>
                  <a:pt x="6" y="51"/>
                  <a:pt x="3" y="56"/>
                </a:cubicBezTo>
                <a:cubicBezTo>
                  <a:pt x="3" y="55"/>
                  <a:pt x="3" y="55"/>
                  <a:pt x="3" y="55"/>
                </a:cubicBezTo>
                <a:cubicBezTo>
                  <a:pt x="3" y="55"/>
                  <a:pt x="3" y="55"/>
                  <a:pt x="2" y="55"/>
                </a:cubicBezTo>
                <a:cubicBezTo>
                  <a:pt x="2" y="57"/>
                  <a:pt x="2" y="59"/>
                  <a:pt x="2" y="60"/>
                </a:cubicBezTo>
                <a:cubicBezTo>
                  <a:pt x="2" y="62"/>
                  <a:pt x="2" y="63"/>
                  <a:pt x="2" y="65"/>
                </a:cubicBezTo>
                <a:cubicBezTo>
                  <a:pt x="2" y="65"/>
                  <a:pt x="2" y="64"/>
                  <a:pt x="2" y="64"/>
                </a:cubicBezTo>
                <a:cubicBezTo>
                  <a:pt x="2" y="64"/>
                  <a:pt x="2" y="64"/>
                  <a:pt x="2" y="64"/>
                </a:cubicBezTo>
                <a:cubicBezTo>
                  <a:pt x="2" y="66"/>
                  <a:pt x="2" y="66"/>
                  <a:pt x="2" y="66"/>
                </a:cubicBezTo>
                <a:cubicBezTo>
                  <a:pt x="1" y="65"/>
                  <a:pt x="1" y="63"/>
                  <a:pt x="1" y="61"/>
                </a:cubicBezTo>
                <a:cubicBezTo>
                  <a:pt x="1" y="61"/>
                  <a:pt x="1" y="61"/>
                  <a:pt x="1" y="61"/>
                </a:cubicBezTo>
                <a:cubicBezTo>
                  <a:pt x="1" y="53"/>
                  <a:pt x="2" y="45"/>
                  <a:pt x="9" y="39"/>
                </a:cubicBezTo>
                <a:cubicBezTo>
                  <a:pt x="10" y="39"/>
                  <a:pt x="12" y="38"/>
                  <a:pt x="12" y="37"/>
                </a:cubicBezTo>
                <a:cubicBezTo>
                  <a:pt x="7" y="38"/>
                  <a:pt x="5" y="42"/>
                  <a:pt x="3" y="45"/>
                </a:cubicBezTo>
                <a:cubicBezTo>
                  <a:pt x="2" y="48"/>
                  <a:pt x="1" y="51"/>
                  <a:pt x="1" y="53"/>
                </a:cubicBezTo>
                <a:cubicBezTo>
                  <a:pt x="0" y="53"/>
                  <a:pt x="1" y="53"/>
                  <a:pt x="0" y="53"/>
                </a:cubicBezTo>
                <a:cubicBezTo>
                  <a:pt x="1" y="53"/>
                  <a:pt x="1" y="53"/>
                  <a:pt x="1" y="53"/>
                </a:cubicBezTo>
                <a:cubicBezTo>
                  <a:pt x="0" y="58"/>
                  <a:pt x="0" y="62"/>
                  <a:pt x="0" y="66"/>
                </a:cubicBezTo>
                <a:cubicBezTo>
                  <a:pt x="1" y="66"/>
                  <a:pt x="2" y="67"/>
                  <a:pt x="1" y="67"/>
                </a:cubicBezTo>
                <a:cubicBezTo>
                  <a:pt x="2" y="68"/>
                  <a:pt x="0" y="68"/>
                  <a:pt x="1" y="69"/>
                </a:cubicBezTo>
                <a:cubicBezTo>
                  <a:pt x="1" y="69"/>
                  <a:pt x="2" y="70"/>
                  <a:pt x="2" y="71"/>
                </a:cubicBezTo>
                <a:cubicBezTo>
                  <a:pt x="2" y="71"/>
                  <a:pt x="2" y="71"/>
                  <a:pt x="2" y="71"/>
                </a:cubicBezTo>
                <a:cubicBezTo>
                  <a:pt x="3" y="72"/>
                  <a:pt x="3" y="75"/>
                  <a:pt x="5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4" y="77"/>
                  <a:pt x="6" y="78"/>
                  <a:pt x="5" y="78"/>
                </a:cubicBezTo>
                <a:cubicBezTo>
                  <a:pt x="7" y="78"/>
                  <a:pt x="6" y="78"/>
                  <a:pt x="7" y="79"/>
                </a:cubicBezTo>
                <a:cubicBezTo>
                  <a:pt x="6" y="78"/>
                  <a:pt x="6" y="77"/>
                  <a:pt x="5" y="77"/>
                </a:cubicBezTo>
                <a:cubicBezTo>
                  <a:pt x="6" y="77"/>
                  <a:pt x="6" y="77"/>
                  <a:pt x="6" y="77"/>
                </a:cubicBezTo>
                <a:cubicBezTo>
                  <a:pt x="5" y="75"/>
                  <a:pt x="4" y="74"/>
                  <a:pt x="4" y="73"/>
                </a:cubicBezTo>
                <a:cubicBezTo>
                  <a:pt x="4" y="73"/>
                  <a:pt x="4" y="73"/>
                  <a:pt x="4" y="73"/>
                </a:cubicBezTo>
                <a:cubicBezTo>
                  <a:pt x="2" y="71"/>
                  <a:pt x="3" y="68"/>
                  <a:pt x="2" y="65"/>
                </a:cubicBezTo>
                <a:cubicBezTo>
                  <a:pt x="3" y="67"/>
                  <a:pt x="3" y="67"/>
                  <a:pt x="3" y="67"/>
                </a:cubicBezTo>
                <a:cubicBezTo>
                  <a:pt x="2" y="65"/>
                  <a:pt x="2" y="63"/>
                  <a:pt x="2" y="61"/>
                </a:cubicBezTo>
                <a:cubicBezTo>
                  <a:pt x="2" y="60"/>
                  <a:pt x="2" y="60"/>
                  <a:pt x="2" y="60"/>
                </a:cubicBezTo>
                <a:cubicBezTo>
                  <a:pt x="2" y="60"/>
                  <a:pt x="2" y="60"/>
                  <a:pt x="2" y="60"/>
                </a:cubicBezTo>
                <a:cubicBezTo>
                  <a:pt x="3" y="60"/>
                  <a:pt x="3" y="61"/>
                  <a:pt x="3" y="61"/>
                </a:cubicBezTo>
                <a:cubicBezTo>
                  <a:pt x="3" y="61"/>
                  <a:pt x="2" y="60"/>
                  <a:pt x="3" y="59"/>
                </a:cubicBezTo>
                <a:cubicBezTo>
                  <a:pt x="3" y="60"/>
                  <a:pt x="3" y="60"/>
                  <a:pt x="3" y="61"/>
                </a:cubicBezTo>
                <a:cubicBezTo>
                  <a:pt x="4" y="63"/>
                  <a:pt x="3" y="67"/>
                  <a:pt x="4" y="67"/>
                </a:cubicBezTo>
                <a:cubicBezTo>
                  <a:pt x="4" y="68"/>
                  <a:pt x="4" y="68"/>
                  <a:pt x="4" y="68"/>
                </a:cubicBezTo>
                <a:cubicBezTo>
                  <a:pt x="4" y="68"/>
                  <a:pt x="5" y="68"/>
                  <a:pt x="5" y="68"/>
                </a:cubicBezTo>
                <a:cubicBezTo>
                  <a:pt x="5" y="69"/>
                  <a:pt x="5" y="69"/>
                  <a:pt x="4" y="69"/>
                </a:cubicBezTo>
                <a:cubicBezTo>
                  <a:pt x="5" y="69"/>
                  <a:pt x="5" y="69"/>
                  <a:pt x="5" y="69"/>
                </a:cubicBezTo>
                <a:cubicBezTo>
                  <a:pt x="5" y="69"/>
                  <a:pt x="5" y="69"/>
                  <a:pt x="5" y="69"/>
                </a:cubicBezTo>
                <a:cubicBezTo>
                  <a:pt x="4" y="69"/>
                  <a:pt x="4" y="69"/>
                  <a:pt x="4" y="69"/>
                </a:cubicBezTo>
                <a:cubicBezTo>
                  <a:pt x="5" y="69"/>
                  <a:pt x="5" y="70"/>
                  <a:pt x="5" y="70"/>
                </a:cubicBezTo>
                <a:cubicBezTo>
                  <a:pt x="6" y="71"/>
                  <a:pt x="5" y="72"/>
                  <a:pt x="6" y="72"/>
                </a:cubicBezTo>
                <a:cubicBezTo>
                  <a:pt x="6" y="72"/>
                  <a:pt x="6" y="72"/>
                  <a:pt x="6" y="72"/>
                </a:cubicBezTo>
                <a:cubicBezTo>
                  <a:pt x="7" y="74"/>
                  <a:pt x="7" y="74"/>
                  <a:pt x="7" y="74"/>
                </a:cubicBezTo>
                <a:cubicBezTo>
                  <a:pt x="7" y="73"/>
                  <a:pt x="7" y="73"/>
                  <a:pt x="7" y="73"/>
                </a:cubicBezTo>
                <a:cubicBezTo>
                  <a:pt x="7" y="74"/>
                  <a:pt x="8" y="74"/>
                  <a:pt x="8" y="74"/>
                </a:cubicBezTo>
                <a:cubicBezTo>
                  <a:pt x="8" y="74"/>
                  <a:pt x="8" y="74"/>
                  <a:pt x="8" y="74"/>
                </a:cubicBezTo>
                <a:cubicBezTo>
                  <a:pt x="9" y="75"/>
                  <a:pt x="9" y="75"/>
                  <a:pt x="9" y="75"/>
                </a:cubicBezTo>
                <a:cubicBezTo>
                  <a:pt x="9" y="75"/>
                  <a:pt x="9" y="75"/>
                  <a:pt x="9" y="75"/>
                </a:cubicBezTo>
                <a:cubicBezTo>
                  <a:pt x="10" y="76"/>
                  <a:pt x="10" y="76"/>
                  <a:pt x="10" y="76"/>
                </a:cubicBezTo>
                <a:cubicBezTo>
                  <a:pt x="10" y="76"/>
                  <a:pt x="9" y="76"/>
                  <a:pt x="9" y="76"/>
                </a:cubicBezTo>
                <a:cubicBezTo>
                  <a:pt x="9" y="77"/>
                  <a:pt x="10" y="76"/>
                  <a:pt x="10" y="77"/>
                </a:cubicBezTo>
                <a:cubicBezTo>
                  <a:pt x="12" y="78"/>
                  <a:pt x="12" y="78"/>
                  <a:pt x="12" y="78"/>
                </a:cubicBezTo>
                <a:cubicBezTo>
                  <a:pt x="12" y="78"/>
                  <a:pt x="12" y="78"/>
                  <a:pt x="12" y="78"/>
                </a:cubicBezTo>
                <a:cubicBezTo>
                  <a:pt x="12" y="78"/>
                  <a:pt x="12" y="78"/>
                  <a:pt x="12" y="78"/>
                </a:cubicBezTo>
                <a:cubicBezTo>
                  <a:pt x="12" y="78"/>
                  <a:pt x="12" y="78"/>
                  <a:pt x="12" y="79"/>
                </a:cubicBezTo>
                <a:cubicBezTo>
                  <a:pt x="12" y="78"/>
                  <a:pt x="12" y="78"/>
                  <a:pt x="12" y="78"/>
                </a:cubicBezTo>
                <a:cubicBezTo>
                  <a:pt x="13" y="79"/>
                  <a:pt x="13" y="79"/>
                  <a:pt x="13" y="79"/>
                </a:cubicBezTo>
                <a:cubicBezTo>
                  <a:pt x="13" y="79"/>
                  <a:pt x="13" y="79"/>
                  <a:pt x="13" y="79"/>
                </a:cubicBezTo>
                <a:cubicBezTo>
                  <a:pt x="12" y="78"/>
                  <a:pt x="11" y="78"/>
                  <a:pt x="11" y="77"/>
                </a:cubicBezTo>
                <a:cubicBezTo>
                  <a:pt x="11" y="77"/>
                  <a:pt x="11" y="77"/>
                  <a:pt x="11" y="77"/>
                </a:cubicBezTo>
                <a:cubicBezTo>
                  <a:pt x="12" y="77"/>
                  <a:pt x="14" y="79"/>
                  <a:pt x="16" y="79"/>
                </a:cubicBezTo>
                <a:cubicBezTo>
                  <a:pt x="15" y="78"/>
                  <a:pt x="15" y="78"/>
                  <a:pt x="15" y="78"/>
                </a:cubicBezTo>
                <a:cubicBezTo>
                  <a:pt x="16" y="78"/>
                  <a:pt x="18" y="78"/>
                  <a:pt x="19" y="79"/>
                </a:cubicBezTo>
                <a:cubicBezTo>
                  <a:pt x="19" y="78"/>
                  <a:pt x="19" y="78"/>
                  <a:pt x="19" y="78"/>
                </a:cubicBezTo>
                <a:cubicBezTo>
                  <a:pt x="20" y="78"/>
                  <a:pt x="21" y="78"/>
                  <a:pt x="20" y="79"/>
                </a:cubicBezTo>
                <a:cubicBezTo>
                  <a:pt x="20" y="79"/>
                  <a:pt x="19" y="79"/>
                  <a:pt x="18" y="79"/>
                </a:cubicBezTo>
                <a:cubicBezTo>
                  <a:pt x="18" y="79"/>
                  <a:pt x="18" y="79"/>
                  <a:pt x="18" y="79"/>
                </a:cubicBezTo>
                <a:cubicBezTo>
                  <a:pt x="18" y="79"/>
                  <a:pt x="17" y="79"/>
                  <a:pt x="17" y="79"/>
                </a:cubicBezTo>
                <a:cubicBezTo>
                  <a:pt x="17" y="80"/>
                  <a:pt x="17" y="80"/>
                  <a:pt x="17" y="80"/>
                </a:cubicBezTo>
                <a:cubicBezTo>
                  <a:pt x="19" y="79"/>
                  <a:pt x="19" y="79"/>
                  <a:pt x="21" y="80"/>
                </a:cubicBezTo>
                <a:cubicBezTo>
                  <a:pt x="21" y="80"/>
                  <a:pt x="21" y="80"/>
                  <a:pt x="21" y="80"/>
                </a:cubicBezTo>
                <a:cubicBezTo>
                  <a:pt x="21" y="80"/>
                  <a:pt x="21" y="80"/>
                  <a:pt x="20" y="80"/>
                </a:cubicBezTo>
                <a:cubicBezTo>
                  <a:pt x="22" y="80"/>
                  <a:pt x="22" y="82"/>
                  <a:pt x="23" y="83"/>
                </a:cubicBezTo>
                <a:cubicBezTo>
                  <a:pt x="28" y="88"/>
                  <a:pt x="34" y="91"/>
                  <a:pt x="41" y="91"/>
                </a:cubicBezTo>
                <a:cubicBezTo>
                  <a:pt x="41" y="90"/>
                  <a:pt x="42" y="90"/>
                  <a:pt x="42" y="90"/>
                </a:cubicBezTo>
                <a:cubicBezTo>
                  <a:pt x="41" y="91"/>
                  <a:pt x="41" y="91"/>
                  <a:pt x="41" y="91"/>
                </a:cubicBezTo>
                <a:cubicBezTo>
                  <a:pt x="42" y="92"/>
                  <a:pt x="42" y="90"/>
                  <a:pt x="43" y="90"/>
                </a:cubicBezTo>
                <a:cubicBezTo>
                  <a:pt x="43" y="90"/>
                  <a:pt x="44" y="90"/>
                  <a:pt x="44" y="90"/>
                </a:cubicBezTo>
                <a:cubicBezTo>
                  <a:pt x="44" y="91"/>
                  <a:pt x="43" y="90"/>
                  <a:pt x="43" y="91"/>
                </a:cubicBezTo>
                <a:cubicBezTo>
                  <a:pt x="44" y="91"/>
                  <a:pt x="44" y="91"/>
                  <a:pt x="44" y="91"/>
                </a:cubicBezTo>
                <a:cubicBezTo>
                  <a:pt x="44" y="91"/>
                  <a:pt x="44" y="91"/>
                  <a:pt x="44" y="91"/>
                </a:cubicBezTo>
                <a:cubicBezTo>
                  <a:pt x="45" y="90"/>
                  <a:pt x="47" y="90"/>
                  <a:pt x="48" y="90"/>
                </a:cubicBezTo>
                <a:cubicBezTo>
                  <a:pt x="48" y="89"/>
                  <a:pt x="49" y="89"/>
                  <a:pt x="49" y="88"/>
                </a:cubicBezTo>
                <a:cubicBezTo>
                  <a:pt x="50" y="88"/>
                  <a:pt x="50" y="88"/>
                  <a:pt x="50" y="88"/>
                </a:cubicBezTo>
                <a:cubicBezTo>
                  <a:pt x="51" y="87"/>
                  <a:pt x="51" y="90"/>
                  <a:pt x="51" y="88"/>
                </a:cubicBezTo>
                <a:cubicBezTo>
                  <a:pt x="51" y="88"/>
                  <a:pt x="51" y="88"/>
                  <a:pt x="51" y="88"/>
                </a:cubicBezTo>
                <a:cubicBezTo>
                  <a:pt x="52" y="88"/>
                  <a:pt x="52" y="88"/>
                  <a:pt x="52" y="88"/>
                </a:cubicBezTo>
                <a:cubicBezTo>
                  <a:pt x="52" y="88"/>
                  <a:pt x="52" y="88"/>
                  <a:pt x="52" y="89"/>
                </a:cubicBezTo>
                <a:cubicBezTo>
                  <a:pt x="51" y="88"/>
                  <a:pt x="51" y="88"/>
                  <a:pt x="51" y="88"/>
                </a:cubicBezTo>
                <a:cubicBezTo>
                  <a:pt x="52" y="89"/>
                  <a:pt x="52" y="89"/>
                  <a:pt x="52" y="89"/>
                </a:cubicBezTo>
                <a:cubicBezTo>
                  <a:pt x="54" y="87"/>
                  <a:pt x="54" y="87"/>
                  <a:pt x="54" y="87"/>
                </a:cubicBezTo>
                <a:cubicBezTo>
                  <a:pt x="54" y="88"/>
                  <a:pt x="54" y="88"/>
                  <a:pt x="54" y="88"/>
                </a:cubicBezTo>
                <a:cubicBezTo>
                  <a:pt x="54" y="87"/>
                  <a:pt x="55" y="87"/>
                  <a:pt x="55" y="87"/>
                </a:cubicBezTo>
                <a:cubicBezTo>
                  <a:pt x="55" y="86"/>
                  <a:pt x="55" y="86"/>
                  <a:pt x="55" y="86"/>
                </a:cubicBezTo>
                <a:cubicBezTo>
                  <a:pt x="56" y="86"/>
                  <a:pt x="55" y="85"/>
                  <a:pt x="56" y="85"/>
                </a:cubicBezTo>
                <a:cubicBezTo>
                  <a:pt x="56" y="86"/>
                  <a:pt x="56" y="86"/>
                  <a:pt x="56" y="86"/>
                </a:cubicBezTo>
                <a:cubicBezTo>
                  <a:pt x="56" y="85"/>
                  <a:pt x="57" y="86"/>
                  <a:pt x="57" y="86"/>
                </a:cubicBezTo>
                <a:cubicBezTo>
                  <a:pt x="57" y="85"/>
                  <a:pt x="57" y="85"/>
                  <a:pt x="57" y="85"/>
                </a:cubicBezTo>
                <a:cubicBezTo>
                  <a:pt x="57" y="85"/>
                  <a:pt x="57" y="85"/>
                  <a:pt x="57" y="85"/>
                </a:cubicBezTo>
                <a:cubicBezTo>
                  <a:pt x="57" y="85"/>
                  <a:pt x="58" y="84"/>
                  <a:pt x="58" y="84"/>
                </a:cubicBezTo>
                <a:cubicBezTo>
                  <a:pt x="58" y="83"/>
                  <a:pt x="58" y="83"/>
                  <a:pt x="59" y="82"/>
                </a:cubicBezTo>
                <a:cubicBezTo>
                  <a:pt x="59" y="83"/>
                  <a:pt x="59" y="83"/>
                  <a:pt x="59" y="83"/>
                </a:cubicBezTo>
                <a:cubicBezTo>
                  <a:pt x="59" y="82"/>
                  <a:pt x="60" y="82"/>
                  <a:pt x="60" y="81"/>
                </a:cubicBezTo>
                <a:cubicBezTo>
                  <a:pt x="60" y="81"/>
                  <a:pt x="59" y="82"/>
                  <a:pt x="59" y="81"/>
                </a:cubicBezTo>
                <a:cubicBezTo>
                  <a:pt x="59" y="82"/>
                  <a:pt x="59" y="82"/>
                  <a:pt x="59" y="82"/>
                </a:cubicBezTo>
                <a:cubicBezTo>
                  <a:pt x="59" y="82"/>
                  <a:pt x="59" y="82"/>
                  <a:pt x="58" y="83"/>
                </a:cubicBezTo>
                <a:cubicBezTo>
                  <a:pt x="57" y="82"/>
                  <a:pt x="58" y="81"/>
                  <a:pt x="58" y="81"/>
                </a:cubicBezTo>
                <a:cubicBezTo>
                  <a:pt x="58" y="81"/>
                  <a:pt x="58" y="83"/>
                  <a:pt x="57" y="82"/>
                </a:cubicBezTo>
                <a:cubicBezTo>
                  <a:pt x="57" y="81"/>
                  <a:pt x="58" y="80"/>
                  <a:pt x="59" y="79"/>
                </a:cubicBezTo>
                <a:cubicBezTo>
                  <a:pt x="59" y="79"/>
                  <a:pt x="59" y="79"/>
                  <a:pt x="59" y="79"/>
                </a:cubicBezTo>
                <a:cubicBezTo>
                  <a:pt x="59" y="79"/>
                  <a:pt x="60" y="79"/>
                  <a:pt x="60" y="79"/>
                </a:cubicBezTo>
                <a:cubicBezTo>
                  <a:pt x="59" y="80"/>
                  <a:pt x="59" y="80"/>
                  <a:pt x="59" y="80"/>
                </a:cubicBezTo>
                <a:cubicBezTo>
                  <a:pt x="59" y="80"/>
                  <a:pt x="59" y="80"/>
                  <a:pt x="59" y="80"/>
                </a:cubicBezTo>
                <a:cubicBezTo>
                  <a:pt x="59" y="80"/>
                  <a:pt x="59" y="80"/>
                  <a:pt x="59" y="80"/>
                </a:cubicBezTo>
                <a:cubicBezTo>
                  <a:pt x="59" y="80"/>
                  <a:pt x="60" y="80"/>
                  <a:pt x="60" y="80"/>
                </a:cubicBezTo>
                <a:cubicBezTo>
                  <a:pt x="65" y="81"/>
                  <a:pt x="70" y="81"/>
                  <a:pt x="76" y="82"/>
                </a:cubicBezTo>
                <a:cubicBezTo>
                  <a:pt x="79" y="81"/>
                  <a:pt x="84" y="81"/>
                  <a:pt x="86" y="80"/>
                </a:cubicBezTo>
                <a:cubicBezTo>
                  <a:pt x="86" y="80"/>
                  <a:pt x="86" y="80"/>
                  <a:pt x="86" y="80"/>
                </a:cubicBezTo>
                <a:cubicBezTo>
                  <a:pt x="87" y="79"/>
                  <a:pt x="87" y="79"/>
                  <a:pt x="87" y="79"/>
                </a:cubicBezTo>
                <a:cubicBezTo>
                  <a:pt x="86" y="78"/>
                  <a:pt x="86" y="78"/>
                  <a:pt x="86" y="78"/>
                </a:cubicBezTo>
                <a:cubicBezTo>
                  <a:pt x="86" y="78"/>
                  <a:pt x="87" y="78"/>
                  <a:pt x="87" y="78"/>
                </a:cubicBezTo>
                <a:cubicBezTo>
                  <a:pt x="87" y="79"/>
                  <a:pt x="88" y="79"/>
                  <a:pt x="88" y="79"/>
                </a:cubicBezTo>
                <a:cubicBezTo>
                  <a:pt x="88" y="79"/>
                  <a:pt x="88" y="79"/>
                  <a:pt x="88" y="79"/>
                </a:cubicBezTo>
                <a:cubicBezTo>
                  <a:pt x="87" y="79"/>
                  <a:pt x="88" y="78"/>
                  <a:pt x="87" y="78"/>
                </a:cubicBezTo>
                <a:cubicBezTo>
                  <a:pt x="88" y="78"/>
                  <a:pt x="88" y="77"/>
                  <a:pt x="89" y="78"/>
                </a:cubicBezTo>
                <a:cubicBezTo>
                  <a:pt x="89" y="78"/>
                  <a:pt x="89" y="78"/>
                  <a:pt x="89" y="78"/>
                </a:cubicBezTo>
                <a:cubicBezTo>
                  <a:pt x="89" y="78"/>
                  <a:pt x="89" y="78"/>
                  <a:pt x="89" y="78"/>
                </a:cubicBezTo>
                <a:cubicBezTo>
                  <a:pt x="89" y="78"/>
                  <a:pt x="89" y="78"/>
                  <a:pt x="89" y="78"/>
                </a:cubicBezTo>
                <a:cubicBezTo>
                  <a:pt x="90" y="79"/>
                  <a:pt x="90" y="79"/>
                  <a:pt x="90" y="79"/>
                </a:cubicBezTo>
                <a:cubicBezTo>
                  <a:pt x="91" y="78"/>
                  <a:pt x="91" y="78"/>
                  <a:pt x="91" y="78"/>
                </a:cubicBezTo>
                <a:cubicBezTo>
                  <a:pt x="91" y="78"/>
                  <a:pt x="91" y="78"/>
                  <a:pt x="91" y="78"/>
                </a:cubicBezTo>
                <a:cubicBezTo>
                  <a:pt x="91" y="78"/>
                  <a:pt x="91" y="78"/>
                  <a:pt x="92" y="78"/>
                </a:cubicBezTo>
                <a:cubicBezTo>
                  <a:pt x="94" y="78"/>
                  <a:pt x="96" y="76"/>
                  <a:pt x="97" y="75"/>
                </a:cubicBezTo>
                <a:cubicBezTo>
                  <a:pt x="97" y="75"/>
                  <a:pt x="97" y="75"/>
                  <a:pt x="97" y="75"/>
                </a:cubicBezTo>
                <a:cubicBezTo>
                  <a:pt x="98" y="74"/>
                  <a:pt x="98" y="74"/>
                  <a:pt x="99" y="74"/>
                </a:cubicBezTo>
                <a:cubicBezTo>
                  <a:pt x="99" y="73"/>
                  <a:pt x="99" y="73"/>
                  <a:pt x="99" y="73"/>
                </a:cubicBezTo>
                <a:cubicBezTo>
                  <a:pt x="99" y="73"/>
                  <a:pt x="100" y="73"/>
                  <a:pt x="100" y="72"/>
                </a:cubicBezTo>
                <a:cubicBezTo>
                  <a:pt x="100" y="72"/>
                  <a:pt x="100" y="73"/>
                  <a:pt x="100" y="73"/>
                </a:cubicBezTo>
                <a:close/>
                <a:moveTo>
                  <a:pt x="91" y="68"/>
                </a:moveTo>
                <a:cubicBezTo>
                  <a:pt x="91" y="69"/>
                  <a:pt x="91" y="69"/>
                  <a:pt x="91" y="69"/>
                </a:cubicBezTo>
                <a:cubicBezTo>
                  <a:pt x="91" y="68"/>
                  <a:pt x="91" y="68"/>
                  <a:pt x="91" y="68"/>
                </a:cubicBezTo>
                <a:cubicBezTo>
                  <a:pt x="90" y="70"/>
                  <a:pt x="90" y="70"/>
                  <a:pt x="90" y="70"/>
                </a:cubicBezTo>
                <a:cubicBezTo>
                  <a:pt x="90" y="69"/>
                  <a:pt x="90" y="69"/>
                  <a:pt x="91" y="68"/>
                </a:cubicBezTo>
                <a:close/>
                <a:moveTo>
                  <a:pt x="138" y="16"/>
                </a:moveTo>
                <a:cubicBezTo>
                  <a:pt x="138" y="16"/>
                  <a:pt x="138" y="16"/>
                  <a:pt x="138" y="16"/>
                </a:cubicBezTo>
                <a:cubicBezTo>
                  <a:pt x="137" y="16"/>
                  <a:pt x="137" y="16"/>
                  <a:pt x="137" y="16"/>
                </a:cubicBezTo>
                <a:lnTo>
                  <a:pt x="138" y="16"/>
                </a:lnTo>
                <a:close/>
                <a:moveTo>
                  <a:pt x="139" y="18"/>
                </a:moveTo>
                <a:cubicBezTo>
                  <a:pt x="139" y="19"/>
                  <a:pt x="139" y="19"/>
                  <a:pt x="139" y="19"/>
                </a:cubicBezTo>
                <a:cubicBezTo>
                  <a:pt x="139" y="19"/>
                  <a:pt x="139" y="19"/>
                  <a:pt x="139" y="19"/>
                </a:cubicBezTo>
                <a:cubicBezTo>
                  <a:pt x="139" y="19"/>
                  <a:pt x="139" y="19"/>
                  <a:pt x="140" y="19"/>
                </a:cubicBezTo>
                <a:cubicBezTo>
                  <a:pt x="140" y="19"/>
                  <a:pt x="140" y="19"/>
                  <a:pt x="140" y="19"/>
                </a:cubicBezTo>
                <a:cubicBezTo>
                  <a:pt x="140" y="19"/>
                  <a:pt x="140" y="19"/>
                  <a:pt x="140" y="19"/>
                </a:cubicBezTo>
                <a:cubicBezTo>
                  <a:pt x="140" y="19"/>
                  <a:pt x="140" y="19"/>
                  <a:pt x="140" y="19"/>
                </a:cubicBezTo>
                <a:cubicBezTo>
                  <a:pt x="139" y="19"/>
                  <a:pt x="139" y="19"/>
                  <a:pt x="139" y="19"/>
                </a:cubicBezTo>
                <a:cubicBezTo>
                  <a:pt x="139" y="19"/>
                  <a:pt x="139" y="19"/>
                  <a:pt x="139" y="19"/>
                </a:cubicBezTo>
                <a:cubicBezTo>
                  <a:pt x="139" y="19"/>
                  <a:pt x="138" y="19"/>
                  <a:pt x="137" y="18"/>
                </a:cubicBezTo>
                <a:lnTo>
                  <a:pt x="139" y="18"/>
                </a:lnTo>
                <a:close/>
                <a:moveTo>
                  <a:pt x="110" y="34"/>
                </a:moveTo>
                <a:cubicBezTo>
                  <a:pt x="110" y="34"/>
                  <a:pt x="110" y="34"/>
                  <a:pt x="110" y="34"/>
                </a:cubicBezTo>
                <a:cubicBezTo>
                  <a:pt x="110" y="35"/>
                  <a:pt x="110" y="35"/>
                  <a:pt x="110" y="34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0" y="34"/>
                  <a:pt x="110" y="34"/>
                  <a:pt x="110" y="34"/>
                </a:cubicBezTo>
                <a:close/>
                <a:moveTo>
                  <a:pt x="128" y="18"/>
                </a:moveTo>
                <a:cubicBezTo>
                  <a:pt x="128" y="18"/>
                  <a:pt x="128" y="18"/>
                  <a:pt x="128" y="18"/>
                </a:cubicBezTo>
                <a:cubicBezTo>
                  <a:pt x="126" y="18"/>
                  <a:pt x="126" y="19"/>
                  <a:pt x="124" y="18"/>
                </a:cubicBezTo>
                <a:cubicBezTo>
                  <a:pt x="126" y="18"/>
                  <a:pt x="126" y="17"/>
                  <a:pt x="128" y="18"/>
                </a:cubicBezTo>
                <a:cubicBezTo>
                  <a:pt x="128" y="18"/>
                  <a:pt x="128" y="18"/>
                  <a:pt x="128" y="18"/>
                </a:cubicBezTo>
                <a:close/>
                <a:moveTo>
                  <a:pt x="129" y="18"/>
                </a:moveTo>
                <a:cubicBezTo>
                  <a:pt x="129" y="17"/>
                  <a:pt x="129" y="17"/>
                  <a:pt x="129" y="17"/>
                </a:cubicBezTo>
                <a:cubicBezTo>
                  <a:pt x="130" y="17"/>
                  <a:pt x="130" y="17"/>
                  <a:pt x="130" y="17"/>
                </a:cubicBezTo>
                <a:lnTo>
                  <a:pt x="129" y="18"/>
                </a:lnTo>
                <a:close/>
                <a:moveTo>
                  <a:pt x="131" y="16"/>
                </a:moveTo>
                <a:cubicBezTo>
                  <a:pt x="131" y="16"/>
                  <a:pt x="132" y="16"/>
                  <a:pt x="132" y="16"/>
                </a:cubicBezTo>
                <a:cubicBezTo>
                  <a:pt x="132" y="16"/>
                  <a:pt x="132" y="17"/>
                  <a:pt x="131" y="16"/>
                </a:cubicBezTo>
                <a:close/>
                <a:moveTo>
                  <a:pt x="132" y="17"/>
                </a:moveTo>
                <a:cubicBezTo>
                  <a:pt x="132" y="16"/>
                  <a:pt x="132" y="16"/>
                  <a:pt x="132" y="16"/>
                </a:cubicBezTo>
                <a:cubicBezTo>
                  <a:pt x="132" y="16"/>
                  <a:pt x="132" y="16"/>
                  <a:pt x="132" y="16"/>
                </a:cubicBezTo>
                <a:cubicBezTo>
                  <a:pt x="132" y="16"/>
                  <a:pt x="132" y="16"/>
                  <a:pt x="132" y="16"/>
                </a:cubicBezTo>
                <a:cubicBezTo>
                  <a:pt x="132" y="16"/>
                  <a:pt x="132" y="16"/>
                  <a:pt x="132" y="17"/>
                </a:cubicBezTo>
                <a:close/>
                <a:moveTo>
                  <a:pt x="117" y="17"/>
                </a:moveTo>
                <a:cubicBezTo>
                  <a:pt x="118" y="18"/>
                  <a:pt x="120" y="16"/>
                  <a:pt x="121" y="16"/>
                </a:cubicBezTo>
                <a:cubicBezTo>
                  <a:pt x="123" y="15"/>
                  <a:pt x="125" y="14"/>
                  <a:pt x="126" y="15"/>
                </a:cubicBezTo>
                <a:cubicBezTo>
                  <a:pt x="127" y="15"/>
                  <a:pt x="127" y="15"/>
                  <a:pt x="127" y="15"/>
                </a:cubicBezTo>
                <a:cubicBezTo>
                  <a:pt x="127" y="15"/>
                  <a:pt x="127" y="15"/>
                  <a:pt x="127" y="15"/>
                </a:cubicBezTo>
                <a:cubicBezTo>
                  <a:pt x="127" y="15"/>
                  <a:pt x="127" y="15"/>
                  <a:pt x="127" y="15"/>
                </a:cubicBezTo>
                <a:cubicBezTo>
                  <a:pt x="127" y="15"/>
                  <a:pt x="128" y="15"/>
                  <a:pt x="128" y="15"/>
                </a:cubicBezTo>
                <a:cubicBezTo>
                  <a:pt x="128" y="15"/>
                  <a:pt x="128" y="15"/>
                  <a:pt x="128" y="15"/>
                </a:cubicBezTo>
                <a:cubicBezTo>
                  <a:pt x="128" y="15"/>
                  <a:pt x="128" y="15"/>
                  <a:pt x="128" y="15"/>
                </a:cubicBezTo>
                <a:cubicBezTo>
                  <a:pt x="129" y="15"/>
                  <a:pt x="129" y="15"/>
                  <a:pt x="130" y="15"/>
                </a:cubicBezTo>
                <a:cubicBezTo>
                  <a:pt x="130" y="15"/>
                  <a:pt x="131" y="14"/>
                  <a:pt x="131" y="15"/>
                </a:cubicBezTo>
                <a:cubicBezTo>
                  <a:pt x="132" y="15"/>
                  <a:pt x="132" y="15"/>
                  <a:pt x="132" y="15"/>
                </a:cubicBezTo>
                <a:cubicBezTo>
                  <a:pt x="132" y="15"/>
                  <a:pt x="132" y="15"/>
                  <a:pt x="132" y="15"/>
                </a:cubicBezTo>
                <a:cubicBezTo>
                  <a:pt x="133" y="15"/>
                  <a:pt x="133" y="15"/>
                  <a:pt x="133" y="15"/>
                </a:cubicBezTo>
                <a:cubicBezTo>
                  <a:pt x="132" y="15"/>
                  <a:pt x="131" y="14"/>
                  <a:pt x="130" y="15"/>
                </a:cubicBezTo>
                <a:cubicBezTo>
                  <a:pt x="129" y="15"/>
                  <a:pt x="129" y="15"/>
                  <a:pt x="129" y="15"/>
                </a:cubicBezTo>
                <a:cubicBezTo>
                  <a:pt x="129" y="15"/>
                  <a:pt x="128" y="15"/>
                  <a:pt x="128" y="15"/>
                </a:cubicBezTo>
                <a:cubicBezTo>
                  <a:pt x="128" y="15"/>
                  <a:pt x="128" y="15"/>
                  <a:pt x="128" y="15"/>
                </a:cubicBezTo>
                <a:cubicBezTo>
                  <a:pt x="128" y="15"/>
                  <a:pt x="128" y="15"/>
                  <a:pt x="128" y="15"/>
                </a:cubicBezTo>
                <a:cubicBezTo>
                  <a:pt x="128" y="15"/>
                  <a:pt x="127" y="15"/>
                  <a:pt x="127" y="15"/>
                </a:cubicBezTo>
                <a:cubicBezTo>
                  <a:pt x="127" y="15"/>
                  <a:pt x="127" y="15"/>
                  <a:pt x="127" y="15"/>
                </a:cubicBezTo>
                <a:cubicBezTo>
                  <a:pt x="127" y="15"/>
                  <a:pt x="127" y="15"/>
                  <a:pt x="127" y="15"/>
                </a:cubicBezTo>
                <a:cubicBezTo>
                  <a:pt x="126" y="16"/>
                  <a:pt x="124" y="15"/>
                  <a:pt x="123" y="16"/>
                </a:cubicBezTo>
                <a:cubicBezTo>
                  <a:pt x="121" y="16"/>
                  <a:pt x="119" y="17"/>
                  <a:pt x="116" y="18"/>
                </a:cubicBezTo>
                <a:lnTo>
                  <a:pt x="117" y="17"/>
                </a:lnTo>
                <a:close/>
                <a:moveTo>
                  <a:pt x="117" y="25"/>
                </a:moveTo>
                <a:cubicBezTo>
                  <a:pt x="115" y="27"/>
                  <a:pt x="115" y="27"/>
                  <a:pt x="115" y="27"/>
                </a:cubicBezTo>
                <a:cubicBezTo>
                  <a:pt x="114" y="27"/>
                  <a:pt x="114" y="27"/>
                  <a:pt x="114" y="27"/>
                </a:cubicBezTo>
                <a:lnTo>
                  <a:pt x="117" y="25"/>
                </a:lnTo>
                <a:close/>
                <a:moveTo>
                  <a:pt x="113" y="20"/>
                </a:moveTo>
                <a:cubicBezTo>
                  <a:pt x="113" y="19"/>
                  <a:pt x="112" y="19"/>
                  <a:pt x="113" y="19"/>
                </a:cubicBezTo>
                <a:cubicBezTo>
                  <a:pt x="114" y="20"/>
                  <a:pt x="115" y="18"/>
                  <a:pt x="116" y="18"/>
                </a:cubicBezTo>
                <a:cubicBezTo>
                  <a:pt x="115" y="18"/>
                  <a:pt x="113" y="19"/>
                  <a:pt x="113" y="20"/>
                </a:cubicBezTo>
                <a:cubicBezTo>
                  <a:pt x="112" y="20"/>
                  <a:pt x="112" y="20"/>
                  <a:pt x="112" y="20"/>
                </a:cubicBezTo>
                <a:cubicBezTo>
                  <a:pt x="112" y="20"/>
                  <a:pt x="113" y="20"/>
                  <a:pt x="113" y="20"/>
                </a:cubicBezTo>
                <a:close/>
                <a:moveTo>
                  <a:pt x="113" y="25"/>
                </a:moveTo>
                <a:cubicBezTo>
                  <a:pt x="113" y="26"/>
                  <a:pt x="113" y="26"/>
                  <a:pt x="113" y="26"/>
                </a:cubicBezTo>
                <a:cubicBezTo>
                  <a:pt x="113" y="25"/>
                  <a:pt x="113" y="25"/>
                  <a:pt x="113" y="25"/>
                </a:cubicBezTo>
                <a:close/>
                <a:moveTo>
                  <a:pt x="114" y="27"/>
                </a:moveTo>
                <a:cubicBezTo>
                  <a:pt x="114" y="27"/>
                  <a:pt x="114" y="27"/>
                  <a:pt x="114" y="27"/>
                </a:cubicBezTo>
                <a:cubicBezTo>
                  <a:pt x="113" y="28"/>
                  <a:pt x="113" y="28"/>
                  <a:pt x="113" y="28"/>
                </a:cubicBezTo>
                <a:lnTo>
                  <a:pt x="114" y="27"/>
                </a:lnTo>
                <a:close/>
                <a:moveTo>
                  <a:pt x="109" y="21"/>
                </a:moveTo>
                <a:cubicBezTo>
                  <a:pt x="109" y="22"/>
                  <a:pt x="109" y="22"/>
                  <a:pt x="110" y="22"/>
                </a:cubicBezTo>
                <a:cubicBezTo>
                  <a:pt x="110" y="20"/>
                  <a:pt x="111" y="21"/>
                  <a:pt x="112" y="20"/>
                </a:cubicBezTo>
                <a:cubicBezTo>
                  <a:pt x="111" y="21"/>
                  <a:pt x="110" y="22"/>
                  <a:pt x="108" y="22"/>
                </a:cubicBezTo>
                <a:cubicBezTo>
                  <a:pt x="109" y="22"/>
                  <a:pt x="109" y="22"/>
                  <a:pt x="109" y="21"/>
                </a:cubicBezTo>
                <a:close/>
                <a:moveTo>
                  <a:pt x="107" y="33"/>
                </a:moveTo>
                <a:cubicBezTo>
                  <a:pt x="108" y="33"/>
                  <a:pt x="108" y="33"/>
                  <a:pt x="108" y="33"/>
                </a:cubicBezTo>
                <a:cubicBezTo>
                  <a:pt x="109" y="32"/>
                  <a:pt x="108" y="32"/>
                  <a:pt x="108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9" y="32"/>
                  <a:pt x="109" y="32"/>
                  <a:pt x="109" y="31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8" y="32"/>
                  <a:pt x="109" y="32"/>
                  <a:pt x="109" y="33"/>
                </a:cubicBezTo>
                <a:cubicBezTo>
                  <a:pt x="109" y="33"/>
                  <a:pt x="109" y="32"/>
                  <a:pt x="109" y="32"/>
                </a:cubicBezTo>
                <a:cubicBezTo>
                  <a:pt x="110" y="32"/>
                  <a:pt x="110" y="32"/>
                  <a:pt x="110" y="32"/>
                </a:cubicBezTo>
                <a:cubicBezTo>
                  <a:pt x="108" y="33"/>
                  <a:pt x="108" y="33"/>
                  <a:pt x="108" y="33"/>
                </a:cubicBezTo>
                <a:cubicBezTo>
                  <a:pt x="109" y="33"/>
                  <a:pt x="108" y="33"/>
                  <a:pt x="108" y="33"/>
                </a:cubicBezTo>
                <a:cubicBezTo>
                  <a:pt x="108" y="33"/>
                  <a:pt x="108" y="33"/>
                  <a:pt x="108" y="34"/>
                </a:cubicBezTo>
                <a:lnTo>
                  <a:pt x="107" y="33"/>
                </a:lnTo>
                <a:close/>
                <a:moveTo>
                  <a:pt x="108" y="34"/>
                </a:moveTo>
                <a:cubicBezTo>
                  <a:pt x="108" y="34"/>
                  <a:pt x="108" y="34"/>
                  <a:pt x="108" y="34"/>
                </a:cubicBezTo>
                <a:cubicBezTo>
                  <a:pt x="108" y="34"/>
                  <a:pt x="108" y="34"/>
                  <a:pt x="108" y="34"/>
                </a:cubicBezTo>
                <a:cubicBezTo>
                  <a:pt x="108" y="34"/>
                  <a:pt x="108" y="34"/>
                  <a:pt x="108" y="34"/>
                </a:cubicBezTo>
                <a:close/>
                <a:moveTo>
                  <a:pt x="103" y="36"/>
                </a:moveTo>
                <a:cubicBezTo>
                  <a:pt x="103" y="36"/>
                  <a:pt x="103" y="36"/>
                  <a:pt x="103" y="36"/>
                </a:cubicBezTo>
                <a:cubicBezTo>
                  <a:pt x="103" y="36"/>
                  <a:pt x="103" y="36"/>
                  <a:pt x="103" y="36"/>
                </a:cubicBezTo>
                <a:cubicBezTo>
                  <a:pt x="103" y="36"/>
                  <a:pt x="103" y="36"/>
                  <a:pt x="104" y="36"/>
                </a:cubicBezTo>
                <a:cubicBezTo>
                  <a:pt x="104" y="36"/>
                  <a:pt x="103" y="36"/>
                  <a:pt x="103" y="36"/>
                </a:cubicBezTo>
                <a:close/>
                <a:moveTo>
                  <a:pt x="106" y="32"/>
                </a:moveTo>
                <a:cubicBezTo>
                  <a:pt x="106" y="31"/>
                  <a:pt x="106" y="31"/>
                  <a:pt x="106" y="31"/>
                </a:cubicBezTo>
                <a:cubicBezTo>
                  <a:pt x="106" y="31"/>
                  <a:pt x="106" y="31"/>
                  <a:pt x="106" y="31"/>
                </a:cubicBezTo>
                <a:cubicBezTo>
                  <a:pt x="106" y="31"/>
                  <a:pt x="106" y="31"/>
                  <a:pt x="106" y="31"/>
                </a:cubicBezTo>
                <a:cubicBezTo>
                  <a:pt x="106" y="31"/>
                  <a:pt x="106" y="31"/>
                  <a:pt x="106" y="31"/>
                </a:cubicBezTo>
                <a:cubicBezTo>
                  <a:pt x="106" y="31"/>
                  <a:pt x="106" y="31"/>
                  <a:pt x="106" y="31"/>
                </a:cubicBezTo>
                <a:cubicBezTo>
                  <a:pt x="107" y="31"/>
                  <a:pt x="106" y="31"/>
                  <a:pt x="106" y="32"/>
                </a:cubicBezTo>
                <a:close/>
                <a:moveTo>
                  <a:pt x="106" y="25"/>
                </a:moveTo>
                <a:cubicBezTo>
                  <a:pt x="106" y="25"/>
                  <a:pt x="106" y="25"/>
                  <a:pt x="106" y="25"/>
                </a:cubicBezTo>
                <a:cubicBezTo>
                  <a:pt x="106" y="25"/>
                  <a:pt x="106" y="25"/>
                  <a:pt x="106" y="25"/>
                </a:cubicBezTo>
                <a:close/>
                <a:moveTo>
                  <a:pt x="106" y="27"/>
                </a:moveTo>
                <a:cubicBezTo>
                  <a:pt x="105" y="29"/>
                  <a:pt x="105" y="29"/>
                  <a:pt x="105" y="29"/>
                </a:cubicBezTo>
                <a:cubicBezTo>
                  <a:pt x="105" y="29"/>
                  <a:pt x="105" y="28"/>
                  <a:pt x="106" y="27"/>
                </a:cubicBezTo>
                <a:close/>
                <a:moveTo>
                  <a:pt x="104" y="33"/>
                </a:moveTo>
                <a:cubicBezTo>
                  <a:pt x="104" y="33"/>
                  <a:pt x="104" y="33"/>
                  <a:pt x="104" y="33"/>
                </a:cubicBezTo>
                <a:cubicBezTo>
                  <a:pt x="104" y="33"/>
                  <a:pt x="104" y="33"/>
                  <a:pt x="104" y="33"/>
                </a:cubicBezTo>
                <a:cubicBezTo>
                  <a:pt x="104" y="33"/>
                  <a:pt x="104" y="33"/>
                  <a:pt x="104" y="33"/>
                </a:cubicBezTo>
                <a:cubicBezTo>
                  <a:pt x="105" y="33"/>
                  <a:pt x="105" y="33"/>
                  <a:pt x="105" y="33"/>
                </a:cubicBezTo>
                <a:cubicBezTo>
                  <a:pt x="105" y="33"/>
                  <a:pt x="105" y="33"/>
                  <a:pt x="104" y="33"/>
                </a:cubicBezTo>
                <a:cubicBezTo>
                  <a:pt x="104" y="33"/>
                  <a:pt x="104" y="33"/>
                  <a:pt x="104" y="33"/>
                </a:cubicBezTo>
                <a:cubicBezTo>
                  <a:pt x="104" y="33"/>
                  <a:pt x="104" y="33"/>
                  <a:pt x="104" y="33"/>
                </a:cubicBezTo>
                <a:close/>
                <a:moveTo>
                  <a:pt x="102" y="36"/>
                </a:moveTo>
                <a:cubicBezTo>
                  <a:pt x="103" y="35"/>
                  <a:pt x="102" y="34"/>
                  <a:pt x="103" y="34"/>
                </a:cubicBezTo>
                <a:cubicBezTo>
                  <a:pt x="103" y="34"/>
                  <a:pt x="104" y="34"/>
                  <a:pt x="104" y="34"/>
                </a:cubicBezTo>
                <a:cubicBezTo>
                  <a:pt x="104" y="34"/>
                  <a:pt x="104" y="34"/>
                  <a:pt x="104" y="34"/>
                </a:cubicBezTo>
                <a:cubicBezTo>
                  <a:pt x="104" y="34"/>
                  <a:pt x="104" y="34"/>
                  <a:pt x="104" y="34"/>
                </a:cubicBezTo>
                <a:cubicBezTo>
                  <a:pt x="104" y="33"/>
                  <a:pt x="104" y="33"/>
                  <a:pt x="104" y="33"/>
                </a:cubicBezTo>
                <a:cubicBezTo>
                  <a:pt x="104" y="33"/>
                  <a:pt x="104" y="33"/>
                  <a:pt x="104" y="33"/>
                </a:cubicBezTo>
                <a:cubicBezTo>
                  <a:pt x="104" y="33"/>
                  <a:pt x="104" y="33"/>
                  <a:pt x="104" y="33"/>
                </a:cubicBezTo>
                <a:cubicBezTo>
                  <a:pt x="104" y="33"/>
                  <a:pt x="104" y="33"/>
                  <a:pt x="104" y="34"/>
                </a:cubicBezTo>
                <a:cubicBezTo>
                  <a:pt x="104" y="34"/>
                  <a:pt x="104" y="34"/>
                  <a:pt x="104" y="34"/>
                </a:cubicBezTo>
                <a:cubicBezTo>
                  <a:pt x="104" y="34"/>
                  <a:pt x="104" y="34"/>
                  <a:pt x="104" y="34"/>
                </a:cubicBezTo>
                <a:cubicBezTo>
                  <a:pt x="104" y="34"/>
                  <a:pt x="104" y="34"/>
                  <a:pt x="104" y="34"/>
                </a:cubicBezTo>
                <a:cubicBezTo>
                  <a:pt x="104" y="34"/>
                  <a:pt x="103" y="36"/>
                  <a:pt x="102" y="36"/>
                </a:cubicBezTo>
                <a:cubicBezTo>
                  <a:pt x="102" y="36"/>
                  <a:pt x="102" y="36"/>
                  <a:pt x="102" y="36"/>
                </a:cubicBezTo>
                <a:close/>
                <a:moveTo>
                  <a:pt x="95" y="43"/>
                </a:moveTo>
                <a:cubicBezTo>
                  <a:pt x="96" y="42"/>
                  <a:pt x="96" y="42"/>
                  <a:pt x="96" y="42"/>
                </a:cubicBezTo>
                <a:cubicBezTo>
                  <a:pt x="96" y="42"/>
                  <a:pt x="96" y="42"/>
                  <a:pt x="96" y="42"/>
                </a:cubicBezTo>
                <a:lnTo>
                  <a:pt x="95" y="43"/>
                </a:lnTo>
                <a:close/>
                <a:moveTo>
                  <a:pt x="98" y="41"/>
                </a:moveTo>
                <a:cubicBezTo>
                  <a:pt x="98" y="40"/>
                  <a:pt x="98" y="40"/>
                  <a:pt x="98" y="40"/>
                </a:cubicBezTo>
                <a:cubicBezTo>
                  <a:pt x="99" y="40"/>
                  <a:pt x="99" y="40"/>
                  <a:pt x="99" y="40"/>
                </a:cubicBezTo>
                <a:lnTo>
                  <a:pt x="98" y="41"/>
                </a:lnTo>
                <a:close/>
                <a:moveTo>
                  <a:pt x="93" y="43"/>
                </a:moveTo>
                <a:cubicBezTo>
                  <a:pt x="93" y="42"/>
                  <a:pt x="95" y="42"/>
                  <a:pt x="95" y="41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1"/>
                  <a:pt x="95" y="41"/>
                  <a:pt x="95" y="41"/>
                </a:cubicBezTo>
                <a:cubicBezTo>
                  <a:pt x="96" y="41"/>
                  <a:pt x="96" y="41"/>
                  <a:pt x="96" y="41"/>
                </a:cubicBezTo>
                <a:cubicBezTo>
                  <a:pt x="96" y="41"/>
                  <a:pt x="96" y="41"/>
                  <a:pt x="96" y="41"/>
                </a:cubicBezTo>
                <a:cubicBezTo>
                  <a:pt x="96" y="41"/>
                  <a:pt x="96" y="41"/>
                  <a:pt x="96" y="41"/>
                </a:cubicBezTo>
                <a:cubicBezTo>
                  <a:pt x="97" y="40"/>
                  <a:pt x="97" y="40"/>
                  <a:pt x="97" y="40"/>
                </a:cubicBezTo>
                <a:cubicBezTo>
                  <a:pt x="97" y="40"/>
                  <a:pt x="97" y="40"/>
                  <a:pt x="97" y="40"/>
                </a:cubicBezTo>
                <a:cubicBezTo>
                  <a:pt x="98" y="39"/>
                  <a:pt x="98" y="38"/>
                  <a:pt x="99" y="39"/>
                </a:cubicBezTo>
                <a:cubicBezTo>
                  <a:pt x="97" y="40"/>
                  <a:pt x="95" y="42"/>
                  <a:pt x="93" y="43"/>
                </a:cubicBezTo>
                <a:close/>
                <a:moveTo>
                  <a:pt x="99" y="32"/>
                </a:moveTo>
                <a:cubicBezTo>
                  <a:pt x="99" y="32"/>
                  <a:pt x="99" y="32"/>
                  <a:pt x="99" y="32"/>
                </a:cubicBezTo>
                <a:cubicBezTo>
                  <a:pt x="99" y="32"/>
                  <a:pt x="100" y="33"/>
                  <a:pt x="99" y="34"/>
                </a:cubicBezTo>
                <a:cubicBezTo>
                  <a:pt x="99" y="34"/>
                  <a:pt x="99" y="34"/>
                  <a:pt x="99" y="34"/>
                </a:cubicBezTo>
                <a:cubicBezTo>
                  <a:pt x="99" y="34"/>
                  <a:pt x="99" y="34"/>
                  <a:pt x="99" y="34"/>
                </a:cubicBezTo>
                <a:cubicBezTo>
                  <a:pt x="99" y="34"/>
                  <a:pt x="99" y="34"/>
                  <a:pt x="99" y="34"/>
                </a:cubicBezTo>
                <a:cubicBezTo>
                  <a:pt x="99" y="34"/>
                  <a:pt x="99" y="33"/>
                  <a:pt x="99" y="33"/>
                </a:cubicBezTo>
                <a:cubicBezTo>
                  <a:pt x="98" y="33"/>
                  <a:pt x="98" y="33"/>
                  <a:pt x="98" y="34"/>
                </a:cubicBezTo>
                <a:cubicBezTo>
                  <a:pt x="98" y="33"/>
                  <a:pt x="99" y="33"/>
                  <a:pt x="99" y="32"/>
                </a:cubicBezTo>
                <a:close/>
                <a:moveTo>
                  <a:pt x="97" y="36"/>
                </a:moveTo>
                <a:cubicBezTo>
                  <a:pt x="96" y="36"/>
                  <a:pt x="96" y="36"/>
                  <a:pt x="96" y="36"/>
                </a:cubicBezTo>
                <a:cubicBezTo>
                  <a:pt x="96" y="37"/>
                  <a:pt x="96" y="37"/>
                  <a:pt x="96" y="37"/>
                </a:cubicBezTo>
                <a:lnTo>
                  <a:pt x="97" y="36"/>
                </a:lnTo>
                <a:close/>
                <a:moveTo>
                  <a:pt x="91" y="40"/>
                </a:moveTo>
                <a:cubicBezTo>
                  <a:pt x="91" y="40"/>
                  <a:pt x="91" y="40"/>
                  <a:pt x="91" y="40"/>
                </a:cubicBezTo>
                <a:cubicBezTo>
                  <a:pt x="92" y="40"/>
                  <a:pt x="93" y="39"/>
                  <a:pt x="93" y="39"/>
                </a:cubicBezTo>
                <a:cubicBezTo>
                  <a:pt x="93" y="39"/>
                  <a:pt x="93" y="38"/>
                  <a:pt x="93" y="38"/>
                </a:cubicBezTo>
                <a:cubicBezTo>
                  <a:pt x="93" y="38"/>
                  <a:pt x="93" y="38"/>
                  <a:pt x="93" y="38"/>
                </a:cubicBezTo>
                <a:cubicBezTo>
                  <a:pt x="92" y="38"/>
                  <a:pt x="92" y="38"/>
                  <a:pt x="92" y="39"/>
                </a:cubicBezTo>
                <a:cubicBezTo>
                  <a:pt x="92" y="38"/>
                  <a:pt x="92" y="39"/>
                  <a:pt x="91" y="38"/>
                </a:cubicBezTo>
                <a:cubicBezTo>
                  <a:pt x="92" y="38"/>
                  <a:pt x="93" y="38"/>
                  <a:pt x="92" y="37"/>
                </a:cubicBezTo>
                <a:cubicBezTo>
                  <a:pt x="93" y="37"/>
                  <a:pt x="93" y="37"/>
                  <a:pt x="93" y="37"/>
                </a:cubicBezTo>
                <a:cubicBezTo>
                  <a:pt x="93" y="38"/>
                  <a:pt x="93" y="38"/>
                  <a:pt x="93" y="38"/>
                </a:cubicBezTo>
                <a:cubicBezTo>
                  <a:pt x="93" y="39"/>
                  <a:pt x="93" y="37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4" y="37"/>
                  <a:pt x="93" y="37"/>
                  <a:pt x="93" y="37"/>
                </a:cubicBezTo>
                <a:cubicBezTo>
                  <a:pt x="93" y="37"/>
                  <a:pt x="94" y="37"/>
                  <a:pt x="95" y="37"/>
                </a:cubicBezTo>
                <a:cubicBezTo>
                  <a:pt x="95" y="37"/>
                  <a:pt x="94" y="37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8"/>
                  <a:pt x="93" y="38"/>
                  <a:pt x="93" y="38"/>
                </a:cubicBezTo>
                <a:cubicBezTo>
                  <a:pt x="93" y="38"/>
                  <a:pt x="94" y="38"/>
                  <a:pt x="94" y="38"/>
                </a:cubicBezTo>
                <a:cubicBezTo>
                  <a:pt x="95" y="37"/>
                  <a:pt x="95" y="37"/>
                  <a:pt x="95" y="37"/>
                </a:cubicBezTo>
                <a:cubicBezTo>
                  <a:pt x="95" y="38"/>
                  <a:pt x="95" y="38"/>
                  <a:pt x="95" y="38"/>
                </a:cubicBezTo>
                <a:cubicBezTo>
                  <a:pt x="96" y="37"/>
                  <a:pt x="97" y="37"/>
                  <a:pt x="98" y="36"/>
                </a:cubicBezTo>
                <a:cubicBezTo>
                  <a:pt x="98" y="36"/>
                  <a:pt x="99" y="35"/>
                  <a:pt x="99" y="35"/>
                </a:cubicBezTo>
                <a:cubicBezTo>
                  <a:pt x="99" y="35"/>
                  <a:pt x="98" y="36"/>
                  <a:pt x="98" y="36"/>
                </a:cubicBezTo>
                <a:cubicBezTo>
                  <a:pt x="96" y="38"/>
                  <a:pt x="94" y="39"/>
                  <a:pt x="92" y="40"/>
                </a:cubicBezTo>
                <a:cubicBezTo>
                  <a:pt x="91" y="40"/>
                  <a:pt x="91" y="40"/>
                  <a:pt x="91" y="40"/>
                </a:cubicBezTo>
                <a:close/>
                <a:moveTo>
                  <a:pt x="90" y="37"/>
                </a:moveTo>
                <a:cubicBezTo>
                  <a:pt x="90" y="37"/>
                  <a:pt x="90" y="37"/>
                  <a:pt x="90" y="37"/>
                </a:cubicBezTo>
                <a:cubicBezTo>
                  <a:pt x="90" y="38"/>
                  <a:pt x="90" y="38"/>
                  <a:pt x="89" y="39"/>
                </a:cubicBezTo>
                <a:cubicBezTo>
                  <a:pt x="90" y="39"/>
                  <a:pt x="90" y="38"/>
                  <a:pt x="90" y="37"/>
                </a:cubicBezTo>
                <a:close/>
                <a:moveTo>
                  <a:pt x="88" y="49"/>
                </a:moveTo>
                <a:cubicBezTo>
                  <a:pt x="88" y="48"/>
                  <a:pt x="88" y="49"/>
                  <a:pt x="89" y="48"/>
                </a:cubicBezTo>
                <a:cubicBezTo>
                  <a:pt x="89" y="49"/>
                  <a:pt x="89" y="49"/>
                  <a:pt x="89" y="49"/>
                </a:cubicBezTo>
                <a:cubicBezTo>
                  <a:pt x="88" y="49"/>
                  <a:pt x="88" y="49"/>
                  <a:pt x="88" y="49"/>
                </a:cubicBezTo>
                <a:cubicBezTo>
                  <a:pt x="87" y="49"/>
                  <a:pt x="87" y="49"/>
                  <a:pt x="87" y="49"/>
                </a:cubicBezTo>
                <a:cubicBezTo>
                  <a:pt x="87" y="49"/>
                  <a:pt x="88" y="48"/>
                  <a:pt x="88" y="49"/>
                </a:cubicBezTo>
                <a:close/>
                <a:moveTo>
                  <a:pt x="72" y="22"/>
                </a:moveTo>
                <a:cubicBezTo>
                  <a:pt x="73" y="22"/>
                  <a:pt x="73" y="22"/>
                  <a:pt x="73" y="22"/>
                </a:cubicBezTo>
                <a:cubicBezTo>
                  <a:pt x="72" y="22"/>
                  <a:pt x="72" y="22"/>
                  <a:pt x="72" y="22"/>
                </a:cubicBezTo>
                <a:close/>
                <a:moveTo>
                  <a:pt x="57" y="13"/>
                </a:moveTo>
                <a:cubicBezTo>
                  <a:pt x="58" y="13"/>
                  <a:pt x="57" y="15"/>
                  <a:pt x="57" y="15"/>
                </a:cubicBezTo>
                <a:cubicBezTo>
                  <a:pt x="57" y="16"/>
                  <a:pt x="57" y="16"/>
                  <a:pt x="57" y="16"/>
                </a:cubicBezTo>
                <a:cubicBezTo>
                  <a:pt x="57" y="15"/>
                  <a:pt x="57" y="15"/>
                  <a:pt x="57" y="14"/>
                </a:cubicBezTo>
                <a:lnTo>
                  <a:pt x="57" y="13"/>
                </a:lnTo>
                <a:close/>
                <a:moveTo>
                  <a:pt x="2" y="69"/>
                </a:moveTo>
                <a:cubicBezTo>
                  <a:pt x="2" y="67"/>
                  <a:pt x="2" y="67"/>
                  <a:pt x="2" y="67"/>
                </a:cubicBezTo>
                <a:cubicBezTo>
                  <a:pt x="2" y="68"/>
                  <a:pt x="2" y="68"/>
                  <a:pt x="2" y="68"/>
                </a:cubicBezTo>
                <a:lnTo>
                  <a:pt x="2" y="69"/>
                </a:lnTo>
                <a:close/>
                <a:moveTo>
                  <a:pt x="2" y="58"/>
                </a:moveTo>
                <a:cubicBezTo>
                  <a:pt x="2" y="57"/>
                  <a:pt x="2" y="57"/>
                  <a:pt x="3" y="56"/>
                </a:cubicBezTo>
                <a:cubicBezTo>
                  <a:pt x="3" y="57"/>
                  <a:pt x="3" y="57"/>
                  <a:pt x="2" y="58"/>
                </a:cubicBezTo>
                <a:close/>
                <a:moveTo>
                  <a:pt x="6" y="73"/>
                </a:moveTo>
                <a:cubicBezTo>
                  <a:pt x="7" y="73"/>
                  <a:pt x="7" y="72"/>
                  <a:pt x="7" y="73"/>
                </a:cubicBezTo>
                <a:cubicBezTo>
                  <a:pt x="7" y="73"/>
                  <a:pt x="7" y="72"/>
                  <a:pt x="6" y="73"/>
                </a:cubicBezTo>
                <a:close/>
                <a:moveTo>
                  <a:pt x="55" y="43"/>
                </a:moveTo>
                <a:cubicBezTo>
                  <a:pt x="54" y="42"/>
                  <a:pt x="55" y="40"/>
                  <a:pt x="55" y="39"/>
                </a:cubicBezTo>
                <a:cubicBezTo>
                  <a:pt x="56" y="40"/>
                  <a:pt x="55" y="42"/>
                  <a:pt x="55" y="43"/>
                </a:cubicBezTo>
                <a:close/>
                <a:moveTo>
                  <a:pt x="10" y="73"/>
                </a:moveTo>
                <a:cubicBezTo>
                  <a:pt x="9" y="72"/>
                  <a:pt x="9" y="71"/>
                  <a:pt x="9" y="71"/>
                </a:cubicBezTo>
                <a:cubicBezTo>
                  <a:pt x="9" y="72"/>
                  <a:pt x="10" y="73"/>
                  <a:pt x="11" y="74"/>
                </a:cubicBezTo>
                <a:cubicBezTo>
                  <a:pt x="10" y="75"/>
                  <a:pt x="11" y="73"/>
                  <a:pt x="10" y="73"/>
                </a:cubicBezTo>
                <a:close/>
                <a:moveTo>
                  <a:pt x="11" y="75"/>
                </a:moveTo>
                <a:cubicBezTo>
                  <a:pt x="11" y="75"/>
                  <a:pt x="11" y="75"/>
                  <a:pt x="11" y="75"/>
                </a:cubicBezTo>
                <a:cubicBezTo>
                  <a:pt x="12" y="75"/>
                  <a:pt x="12" y="75"/>
                  <a:pt x="12" y="75"/>
                </a:cubicBezTo>
                <a:lnTo>
                  <a:pt x="11" y="75"/>
                </a:lnTo>
                <a:close/>
                <a:moveTo>
                  <a:pt x="15" y="78"/>
                </a:moveTo>
                <a:cubicBezTo>
                  <a:pt x="14" y="77"/>
                  <a:pt x="14" y="77"/>
                  <a:pt x="14" y="77"/>
                </a:cubicBezTo>
                <a:cubicBezTo>
                  <a:pt x="15" y="77"/>
                  <a:pt x="15" y="77"/>
                  <a:pt x="15" y="77"/>
                </a:cubicBezTo>
                <a:lnTo>
                  <a:pt x="15" y="78"/>
                </a:lnTo>
                <a:close/>
                <a:moveTo>
                  <a:pt x="14" y="76"/>
                </a:moveTo>
                <a:cubicBezTo>
                  <a:pt x="15" y="75"/>
                  <a:pt x="15" y="76"/>
                  <a:pt x="15" y="76"/>
                </a:cubicBezTo>
                <a:cubicBezTo>
                  <a:pt x="15" y="76"/>
                  <a:pt x="15" y="77"/>
                  <a:pt x="14" y="76"/>
                </a:cubicBezTo>
                <a:close/>
                <a:moveTo>
                  <a:pt x="20" y="78"/>
                </a:moveTo>
                <a:cubicBezTo>
                  <a:pt x="19" y="77"/>
                  <a:pt x="19" y="78"/>
                  <a:pt x="19" y="78"/>
                </a:cubicBezTo>
                <a:cubicBezTo>
                  <a:pt x="19" y="78"/>
                  <a:pt x="19" y="78"/>
                  <a:pt x="19" y="78"/>
                </a:cubicBezTo>
                <a:cubicBezTo>
                  <a:pt x="18" y="78"/>
                  <a:pt x="17" y="78"/>
                  <a:pt x="16" y="77"/>
                </a:cubicBezTo>
                <a:cubicBezTo>
                  <a:pt x="16" y="77"/>
                  <a:pt x="17" y="78"/>
                  <a:pt x="18" y="78"/>
                </a:cubicBezTo>
                <a:cubicBezTo>
                  <a:pt x="18" y="78"/>
                  <a:pt x="18" y="77"/>
                  <a:pt x="18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17" y="76"/>
                  <a:pt x="17" y="77"/>
                  <a:pt x="17" y="77"/>
                </a:cubicBezTo>
                <a:cubicBezTo>
                  <a:pt x="17" y="76"/>
                  <a:pt x="17" y="76"/>
                  <a:pt x="17" y="76"/>
                </a:cubicBezTo>
                <a:cubicBezTo>
                  <a:pt x="16" y="76"/>
                  <a:pt x="16" y="76"/>
                  <a:pt x="16" y="76"/>
                </a:cubicBezTo>
                <a:cubicBezTo>
                  <a:pt x="16" y="76"/>
                  <a:pt x="17" y="76"/>
                  <a:pt x="17" y="76"/>
                </a:cubicBezTo>
                <a:cubicBezTo>
                  <a:pt x="16" y="75"/>
                  <a:pt x="15" y="75"/>
                  <a:pt x="14" y="75"/>
                </a:cubicBezTo>
                <a:cubicBezTo>
                  <a:pt x="14" y="75"/>
                  <a:pt x="14" y="75"/>
                  <a:pt x="14" y="75"/>
                </a:cubicBezTo>
                <a:cubicBezTo>
                  <a:pt x="15" y="75"/>
                  <a:pt x="15" y="74"/>
                  <a:pt x="15" y="75"/>
                </a:cubicBezTo>
                <a:cubicBezTo>
                  <a:pt x="16" y="74"/>
                  <a:pt x="18" y="75"/>
                  <a:pt x="19" y="75"/>
                </a:cubicBezTo>
                <a:cubicBezTo>
                  <a:pt x="19" y="76"/>
                  <a:pt x="20" y="77"/>
                  <a:pt x="20" y="78"/>
                </a:cubicBezTo>
                <a:close/>
                <a:moveTo>
                  <a:pt x="47" y="90"/>
                </a:moveTo>
                <a:cubicBezTo>
                  <a:pt x="47" y="90"/>
                  <a:pt x="47" y="90"/>
                  <a:pt x="47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7" y="89"/>
                  <a:pt x="47" y="89"/>
                  <a:pt x="47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8" y="89"/>
                  <a:pt x="48" y="89"/>
                  <a:pt x="48" y="89"/>
                </a:cubicBezTo>
                <a:lnTo>
                  <a:pt x="47" y="90"/>
                </a:lnTo>
                <a:close/>
                <a:moveTo>
                  <a:pt x="48" y="89"/>
                </a:moveTo>
                <a:cubicBezTo>
                  <a:pt x="48" y="89"/>
                  <a:pt x="48" y="88"/>
                  <a:pt x="48" y="88"/>
                </a:cubicBezTo>
                <a:cubicBezTo>
                  <a:pt x="48" y="88"/>
                  <a:pt x="48" y="89"/>
                  <a:pt x="48" y="89"/>
                </a:cubicBezTo>
                <a:close/>
                <a:moveTo>
                  <a:pt x="49" y="79"/>
                </a:moveTo>
                <a:cubicBezTo>
                  <a:pt x="49" y="79"/>
                  <a:pt x="49" y="79"/>
                  <a:pt x="49" y="79"/>
                </a:cubicBezTo>
                <a:cubicBezTo>
                  <a:pt x="49" y="79"/>
                  <a:pt x="49" y="79"/>
                  <a:pt x="49" y="79"/>
                </a:cubicBezTo>
                <a:cubicBezTo>
                  <a:pt x="49" y="79"/>
                  <a:pt x="50" y="79"/>
                  <a:pt x="50" y="79"/>
                </a:cubicBezTo>
                <a:cubicBezTo>
                  <a:pt x="49" y="79"/>
                  <a:pt x="49" y="79"/>
                  <a:pt x="49" y="79"/>
                </a:cubicBezTo>
                <a:close/>
                <a:moveTo>
                  <a:pt x="51" y="87"/>
                </a:moveTo>
                <a:cubicBezTo>
                  <a:pt x="51" y="87"/>
                  <a:pt x="51" y="87"/>
                  <a:pt x="51" y="87"/>
                </a:cubicBezTo>
                <a:cubicBezTo>
                  <a:pt x="52" y="87"/>
                  <a:pt x="52" y="87"/>
                  <a:pt x="52" y="87"/>
                </a:cubicBezTo>
                <a:cubicBezTo>
                  <a:pt x="52" y="87"/>
                  <a:pt x="52" y="87"/>
                  <a:pt x="52" y="87"/>
                </a:cubicBezTo>
                <a:lnTo>
                  <a:pt x="51" y="87"/>
                </a:lnTo>
                <a:close/>
                <a:moveTo>
                  <a:pt x="50" y="76"/>
                </a:moveTo>
                <a:cubicBezTo>
                  <a:pt x="46" y="78"/>
                  <a:pt x="41" y="79"/>
                  <a:pt x="36" y="78"/>
                </a:cubicBezTo>
                <a:cubicBezTo>
                  <a:pt x="32" y="76"/>
                  <a:pt x="27" y="73"/>
                  <a:pt x="26" y="69"/>
                </a:cubicBezTo>
                <a:cubicBezTo>
                  <a:pt x="25" y="67"/>
                  <a:pt x="23" y="67"/>
                  <a:pt x="21" y="66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8"/>
                  <a:pt x="20" y="68"/>
                </a:cubicBezTo>
                <a:cubicBezTo>
                  <a:pt x="20" y="69"/>
                  <a:pt x="20" y="69"/>
                  <a:pt x="20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8" y="69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18" y="70"/>
                  <a:pt x="19" y="71"/>
                  <a:pt x="19" y="72"/>
                </a:cubicBezTo>
                <a:cubicBezTo>
                  <a:pt x="18" y="72"/>
                  <a:pt x="18" y="72"/>
                  <a:pt x="18" y="72"/>
                </a:cubicBezTo>
                <a:cubicBezTo>
                  <a:pt x="18" y="72"/>
                  <a:pt x="18" y="73"/>
                  <a:pt x="18" y="74"/>
                </a:cubicBezTo>
                <a:cubicBezTo>
                  <a:pt x="18" y="74"/>
                  <a:pt x="18" y="74"/>
                  <a:pt x="18" y="74"/>
                </a:cubicBezTo>
                <a:cubicBezTo>
                  <a:pt x="18" y="74"/>
                  <a:pt x="18" y="74"/>
                  <a:pt x="18" y="74"/>
                </a:cubicBezTo>
                <a:cubicBezTo>
                  <a:pt x="18" y="74"/>
                  <a:pt x="18" y="74"/>
                  <a:pt x="18" y="74"/>
                </a:cubicBezTo>
                <a:cubicBezTo>
                  <a:pt x="19" y="75"/>
                  <a:pt x="19" y="75"/>
                  <a:pt x="19" y="75"/>
                </a:cubicBezTo>
                <a:cubicBezTo>
                  <a:pt x="17" y="74"/>
                  <a:pt x="17" y="74"/>
                  <a:pt x="17" y="74"/>
                </a:cubicBezTo>
                <a:cubicBezTo>
                  <a:pt x="18" y="74"/>
                  <a:pt x="18" y="74"/>
                  <a:pt x="18" y="74"/>
                </a:cubicBezTo>
                <a:cubicBezTo>
                  <a:pt x="18" y="74"/>
                  <a:pt x="18" y="74"/>
                  <a:pt x="18" y="74"/>
                </a:cubicBezTo>
                <a:cubicBezTo>
                  <a:pt x="16" y="72"/>
                  <a:pt x="16" y="72"/>
                  <a:pt x="16" y="72"/>
                </a:cubicBezTo>
                <a:cubicBezTo>
                  <a:pt x="15" y="73"/>
                  <a:pt x="15" y="73"/>
                  <a:pt x="15" y="73"/>
                </a:cubicBezTo>
                <a:cubicBezTo>
                  <a:pt x="15" y="72"/>
                  <a:pt x="15" y="72"/>
                  <a:pt x="15" y="72"/>
                </a:cubicBezTo>
                <a:cubicBezTo>
                  <a:pt x="15" y="72"/>
                  <a:pt x="15" y="72"/>
                  <a:pt x="15" y="72"/>
                </a:cubicBezTo>
                <a:cubicBezTo>
                  <a:pt x="14" y="72"/>
                  <a:pt x="14" y="70"/>
                  <a:pt x="13" y="70"/>
                </a:cubicBezTo>
                <a:cubicBezTo>
                  <a:pt x="14" y="72"/>
                  <a:pt x="14" y="72"/>
                  <a:pt x="14" y="72"/>
                </a:cubicBezTo>
                <a:cubicBezTo>
                  <a:pt x="14" y="73"/>
                  <a:pt x="14" y="73"/>
                  <a:pt x="14" y="73"/>
                </a:cubicBezTo>
                <a:cubicBezTo>
                  <a:pt x="14" y="72"/>
                  <a:pt x="14" y="72"/>
                  <a:pt x="14" y="72"/>
                </a:cubicBezTo>
                <a:cubicBezTo>
                  <a:pt x="13" y="73"/>
                  <a:pt x="13" y="73"/>
                  <a:pt x="13" y="73"/>
                </a:cubicBezTo>
                <a:cubicBezTo>
                  <a:pt x="13" y="73"/>
                  <a:pt x="14" y="73"/>
                  <a:pt x="14" y="73"/>
                </a:cubicBezTo>
                <a:cubicBezTo>
                  <a:pt x="14" y="73"/>
                  <a:pt x="14" y="73"/>
                  <a:pt x="14" y="73"/>
                </a:cubicBezTo>
                <a:cubicBezTo>
                  <a:pt x="14" y="73"/>
                  <a:pt x="14" y="73"/>
                  <a:pt x="14" y="73"/>
                </a:cubicBezTo>
                <a:cubicBezTo>
                  <a:pt x="15" y="73"/>
                  <a:pt x="14" y="73"/>
                  <a:pt x="15" y="73"/>
                </a:cubicBezTo>
                <a:cubicBezTo>
                  <a:pt x="15" y="74"/>
                  <a:pt x="15" y="74"/>
                  <a:pt x="15" y="74"/>
                </a:cubicBezTo>
                <a:cubicBezTo>
                  <a:pt x="15" y="73"/>
                  <a:pt x="14" y="73"/>
                  <a:pt x="14" y="73"/>
                </a:cubicBezTo>
                <a:cubicBezTo>
                  <a:pt x="13" y="74"/>
                  <a:pt x="14" y="74"/>
                  <a:pt x="13" y="74"/>
                </a:cubicBezTo>
                <a:cubicBezTo>
                  <a:pt x="13" y="73"/>
                  <a:pt x="12" y="72"/>
                  <a:pt x="12" y="72"/>
                </a:cubicBezTo>
                <a:cubicBezTo>
                  <a:pt x="12" y="72"/>
                  <a:pt x="12" y="72"/>
                  <a:pt x="12" y="72"/>
                </a:cubicBezTo>
                <a:cubicBezTo>
                  <a:pt x="12" y="72"/>
                  <a:pt x="12" y="72"/>
                  <a:pt x="12" y="72"/>
                </a:cubicBezTo>
                <a:cubicBezTo>
                  <a:pt x="12" y="72"/>
                  <a:pt x="12" y="72"/>
                  <a:pt x="12" y="72"/>
                </a:cubicBezTo>
                <a:cubicBezTo>
                  <a:pt x="12" y="72"/>
                  <a:pt x="12" y="72"/>
                  <a:pt x="13" y="72"/>
                </a:cubicBezTo>
                <a:cubicBezTo>
                  <a:pt x="12" y="71"/>
                  <a:pt x="12" y="71"/>
                  <a:pt x="12" y="71"/>
                </a:cubicBezTo>
                <a:cubicBezTo>
                  <a:pt x="11" y="71"/>
                  <a:pt x="11" y="71"/>
                  <a:pt x="11" y="71"/>
                </a:cubicBezTo>
                <a:cubicBezTo>
                  <a:pt x="11" y="71"/>
                  <a:pt x="11" y="71"/>
                  <a:pt x="11" y="71"/>
                </a:cubicBezTo>
                <a:cubicBezTo>
                  <a:pt x="11" y="71"/>
                  <a:pt x="11" y="71"/>
                  <a:pt x="11" y="71"/>
                </a:cubicBezTo>
                <a:cubicBezTo>
                  <a:pt x="10" y="72"/>
                  <a:pt x="11" y="72"/>
                  <a:pt x="11" y="73"/>
                </a:cubicBezTo>
                <a:cubicBezTo>
                  <a:pt x="11" y="73"/>
                  <a:pt x="11" y="73"/>
                  <a:pt x="11" y="73"/>
                </a:cubicBezTo>
                <a:cubicBezTo>
                  <a:pt x="12" y="73"/>
                  <a:pt x="12" y="74"/>
                  <a:pt x="12" y="74"/>
                </a:cubicBezTo>
                <a:cubicBezTo>
                  <a:pt x="13" y="75"/>
                  <a:pt x="13" y="75"/>
                  <a:pt x="13" y="75"/>
                </a:cubicBezTo>
                <a:cubicBezTo>
                  <a:pt x="13" y="75"/>
                  <a:pt x="13" y="75"/>
                  <a:pt x="12" y="74"/>
                </a:cubicBezTo>
                <a:cubicBezTo>
                  <a:pt x="12" y="74"/>
                  <a:pt x="12" y="73"/>
                  <a:pt x="11" y="73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72"/>
                  <a:pt x="10" y="70"/>
                  <a:pt x="9" y="69"/>
                </a:cubicBezTo>
                <a:cubicBezTo>
                  <a:pt x="10" y="70"/>
                  <a:pt x="10" y="69"/>
                  <a:pt x="10" y="70"/>
                </a:cubicBezTo>
                <a:cubicBezTo>
                  <a:pt x="11" y="70"/>
                  <a:pt x="10" y="69"/>
                  <a:pt x="10" y="69"/>
                </a:cubicBezTo>
                <a:cubicBezTo>
                  <a:pt x="10" y="69"/>
                  <a:pt x="10" y="69"/>
                  <a:pt x="9" y="69"/>
                </a:cubicBezTo>
                <a:cubicBezTo>
                  <a:pt x="9" y="69"/>
                  <a:pt x="9" y="68"/>
                  <a:pt x="9" y="68"/>
                </a:cubicBezTo>
                <a:cubicBezTo>
                  <a:pt x="9" y="68"/>
                  <a:pt x="9" y="68"/>
                  <a:pt x="9" y="68"/>
                </a:cubicBezTo>
                <a:cubicBezTo>
                  <a:pt x="10" y="68"/>
                  <a:pt x="10" y="68"/>
                  <a:pt x="10" y="68"/>
                </a:cubicBezTo>
                <a:cubicBezTo>
                  <a:pt x="9" y="67"/>
                  <a:pt x="9" y="67"/>
                  <a:pt x="9" y="67"/>
                </a:cubicBezTo>
                <a:cubicBezTo>
                  <a:pt x="10" y="67"/>
                  <a:pt x="10" y="66"/>
                  <a:pt x="10" y="67"/>
                </a:cubicBezTo>
                <a:cubicBezTo>
                  <a:pt x="10" y="67"/>
                  <a:pt x="10" y="67"/>
                  <a:pt x="11" y="67"/>
                </a:cubicBezTo>
                <a:cubicBezTo>
                  <a:pt x="11" y="67"/>
                  <a:pt x="11" y="67"/>
                  <a:pt x="11" y="66"/>
                </a:cubicBezTo>
                <a:cubicBezTo>
                  <a:pt x="11" y="66"/>
                  <a:pt x="10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1" y="66"/>
                  <a:pt x="11" y="66"/>
                  <a:pt x="11" y="66"/>
                </a:cubicBezTo>
                <a:cubicBezTo>
                  <a:pt x="11" y="67"/>
                  <a:pt x="11" y="67"/>
                  <a:pt x="12" y="67"/>
                </a:cubicBezTo>
                <a:cubicBezTo>
                  <a:pt x="12" y="67"/>
                  <a:pt x="12" y="67"/>
                  <a:pt x="12" y="67"/>
                </a:cubicBezTo>
                <a:cubicBezTo>
                  <a:pt x="12" y="67"/>
                  <a:pt x="11" y="66"/>
                  <a:pt x="12" y="66"/>
                </a:cubicBezTo>
                <a:cubicBezTo>
                  <a:pt x="11" y="65"/>
                  <a:pt x="11" y="64"/>
                  <a:pt x="10" y="62"/>
                </a:cubicBezTo>
                <a:cubicBezTo>
                  <a:pt x="11" y="62"/>
                  <a:pt x="11" y="62"/>
                  <a:pt x="11" y="62"/>
                </a:cubicBezTo>
                <a:cubicBezTo>
                  <a:pt x="11" y="61"/>
                  <a:pt x="11" y="61"/>
                  <a:pt x="11" y="61"/>
                </a:cubicBezTo>
                <a:cubicBezTo>
                  <a:pt x="11" y="61"/>
                  <a:pt x="11" y="61"/>
                  <a:pt x="11" y="61"/>
                </a:cubicBezTo>
                <a:cubicBezTo>
                  <a:pt x="11" y="58"/>
                  <a:pt x="11" y="54"/>
                  <a:pt x="13" y="52"/>
                </a:cubicBezTo>
                <a:cubicBezTo>
                  <a:pt x="15" y="48"/>
                  <a:pt x="17" y="46"/>
                  <a:pt x="21" y="44"/>
                </a:cubicBezTo>
                <a:cubicBezTo>
                  <a:pt x="22" y="44"/>
                  <a:pt x="24" y="43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1"/>
                  <a:pt x="25" y="42"/>
                  <a:pt x="24" y="41"/>
                </a:cubicBezTo>
                <a:cubicBezTo>
                  <a:pt x="24" y="41"/>
                  <a:pt x="24" y="41"/>
                  <a:pt x="24" y="41"/>
                </a:cubicBezTo>
                <a:cubicBezTo>
                  <a:pt x="24" y="41"/>
                  <a:pt x="24" y="41"/>
                  <a:pt x="24" y="41"/>
                </a:cubicBezTo>
                <a:cubicBezTo>
                  <a:pt x="25" y="40"/>
                  <a:pt x="27" y="40"/>
                  <a:pt x="28" y="39"/>
                </a:cubicBezTo>
                <a:cubicBezTo>
                  <a:pt x="29" y="39"/>
                  <a:pt x="29" y="39"/>
                  <a:pt x="29" y="39"/>
                </a:cubicBezTo>
                <a:cubicBezTo>
                  <a:pt x="30" y="39"/>
                  <a:pt x="30" y="39"/>
                  <a:pt x="31" y="38"/>
                </a:cubicBezTo>
                <a:cubicBezTo>
                  <a:pt x="30" y="36"/>
                  <a:pt x="32" y="36"/>
                  <a:pt x="31" y="34"/>
                </a:cubicBezTo>
                <a:cubicBezTo>
                  <a:pt x="30" y="34"/>
                  <a:pt x="30" y="33"/>
                  <a:pt x="29" y="34"/>
                </a:cubicBezTo>
                <a:cubicBezTo>
                  <a:pt x="29" y="35"/>
                  <a:pt x="28" y="33"/>
                  <a:pt x="27" y="33"/>
                </a:cubicBezTo>
                <a:cubicBezTo>
                  <a:pt x="24" y="30"/>
                  <a:pt x="24" y="25"/>
                  <a:pt x="25" y="21"/>
                </a:cubicBezTo>
                <a:cubicBezTo>
                  <a:pt x="26" y="20"/>
                  <a:pt x="27" y="20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30" y="16"/>
                  <a:pt x="30" y="22"/>
                  <a:pt x="32" y="23"/>
                </a:cubicBezTo>
                <a:cubicBezTo>
                  <a:pt x="33" y="23"/>
                  <a:pt x="33" y="24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6" y="24"/>
                  <a:pt x="37" y="23"/>
                  <a:pt x="38" y="23"/>
                </a:cubicBezTo>
                <a:cubicBezTo>
                  <a:pt x="39" y="23"/>
                  <a:pt x="39" y="23"/>
                  <a:pt x="39" y="23"/>
                </a:cubicBezTo>
                <a:cubicBezTo>
                  <a:pt x="39" y="23"/>
                  <a:pt x="39" y="23"/>
                  <a:pt x="39" y="23"/>
                </a:cubicBezTo>
                <a:cubicBezTo>
                  <a:pt x="43" y="18"/>
                  <a:pt x="33" y="10"/>
                  <a:pt x="42" y="7"/>
                </a:cubicBezTo>
                <a:cubicBezTo>
                  <a:pt x="46" y="7"/>
                  <a:pt x="49" y="7"/>
                  <a:pt x="51" y="10"/>
                </a:cubicBezTo>
                <a:cubicBezTo>
                  <a:pt x="51" y="12"/>
                  <a:pt x="53" y="14"/>
                  <a:pt x="53" y="16"/>
                </a:cubicBezTo>
                <a:cubicBezTo>
                  <a:pt x="53" y="16"/>
                  <a:pt x="53" y="16"/>
                  <a:pt x="53" y="16"/>
                </a:cubicBezTo>
                <a:cubicBezTo>
                  <a:pt x="51" y="17"/>
                  <a:pt x="49" y="16"/>
                  <a:pt x="48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48" y="17"/>
                  <a:pt x="47" y="17"/>
                  <a:pt x="47" y="17"/>
                </a:cubicBezTo>
                <a:cubicBezTo>
                  <a:pt x="47" y="17"/>
                  <a:pt x="47" y="17"/>
                  <a:pt x="47" y="17"/>
                </a:cubicBezTo>
                <a:cubicBezTo>
                  <a:pt x="46" y="17"/>
                  <a:pt x="45" y="18"/>
                  <a:pt x="44" y="18"/>
                </a:cubicBezTo>
                <a:cubicBezTo>
                  <a:pt x="44" y="20"/>
                  <a:pt x="42" y="20"/>
                  <a:pt x="42" y="22"/>
                </a:cubicBezTo>
                <a:cubicBezTo>
                  <a:pt x="43" y="22"/>
                  <a:pt x="43" y="22"/>
                  <a:pt x="43" y="22"/>
                </a:cubicBezTo>
                <a:cubicBezTo>
                  <a:pt x="43" y="24"/>
                  <a:pt x="43" y="24"/>
                  <a:pt x="43" y="24"/>
                </a:cubicBezTo>
                <a:cubicBezTo>
                  <a:pt x="43" y="24"/>
                  <a:pt x="43" y="24"/>
                  <a:pt x="43" y="24"/>
                </a:cubicBezTo>
                <a:cubicBezTo>
                  <a:pt x="43" y="24"/>
                  <a:pt x="43" y="24"/>
                  <a:pt x="43" y="24"/>
                </a:cubicBezTo>
                <a:cubicBezTo>
                  <a:pt x="44" y="25"/>
                  <a:pt x="45" y="25"/>
                  <a:pt x="47" y="25"/>
                </a:cubicBezTo>
                <a:cubicBezTo>
                  <a:pt x="46" y="25"/>
                  <a:pt x="46" y="25"/>
                  <a:pt x="46" y="25"/>
                </a:cubicBezTo>
                <a:cubicBezTo>
                  <a:pt x="46" y="25"/>
                  <a:pt x="46" y="25"/>
                  <a:pt x="46" y="25"/>
                </a:cubicBezTo>
                <a:cubicBezTo>
                  <a:pt x="46" y="25"/>
                  <a:pt x="46" y="25"/>
                  <a:pt x="46" y="25"/>
                </a:cubicBezTo>
                <a:cubicBezTo>
                  <a:pt x="47" y="26"/>
                  <a:pt x="47" y="25"/>
                  <a:pt x="48" y="25"/>
                </a:cubicBezTo>
                <a:cubicBezTo>
                  <a:pt x="49" y="23"/>
                  <a:pt x="52" y="23"/>
                  <a:pt x="54" y="23"/>
                </a:cubicBezTo>
                <a:cubicBezTo>
                  <a:pt x="56" y="25"/>
                  <a:pt x="55" y="28"/>
                  <a:pt x="54" y="31"/>
                </a:cubicBezTo>
                <a:cubicBezTo>
                  <a:pt x="53" y="32"/>
                  <a:pt x="53" y="34"/>
                  <a:pt x="51" y="35"/>
                </a:cubicBezTo>
                <a:cubicBezTo>
                  <a:pt x="51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6"/>
                  <a:pt x="48" y="35"/>
                  <a:pt x="48" y="35"/>
                </a:cubicBezTo>
                <a:cubicBezTo>
                  <a:pt x="47" y="35"/>
                  <a:pt x="45" y="35"/>
                  <a:pt x="44" y="35"/>
                </a:cubicBezTo>
                <a:cubicBezTo>
                  <a:pt x="43" y="35"/>
                  <a:pt x="43" y="34"/>
                  <a:pt x="42" y="34"/>
                </a:cubicBezTo>
                <a:cubicBezTo>
                  <a:pt x="42" y="34"/>
                  <a:pt x="42" y="33"/>
                  <a:pt x="41" y="33"/>
                </a:cubicBezTo>
                <a:cubicBezTo>
                  <a:pt x="40" y="33"/>
                  <a:pt x="40" y="34"/>
                  <a:pt x="40" y="35"/>
                </a:cubicBezTo>
                <a:cubicBezTo>
                  <a:pt x="41" y="35"/>
                  <a:pt x="42" y="36"/>
                  <a:pt x="41" y="37"/>
                </a:cubicBezTo>
                <a:cubicBezTo>
                  <a:pt x="40" y="38"/>
                  <a:pt x="43" y="38"/>
                  <a:pt x="42" y="39"/>
                </a:cubicBezTo>
                <a:cubicBezTo>
                  <a:pt x="43" y="40"/>
                  <a:pt x="43" y="40"/>
                  <a:pt x="44" y="41"/>
                </a:cubicBezTo>
                <a:cubicBezTo>
                  <a:pt x="39" y="40"/>
                  <a:pt x="33" y="39"/>
                  <a:pt x="29" y="42"/>
                </a:cubicBezTo>
                <a:cubicBezTo>
                  <a:pt x="29" y="43"/>
                  <a:pt x="27" y="43"/>
                  <a:pt x="27" y="45"/>
                </a:cubicBezTo>
                <a:cubicBezTo>
                  <a:pt x="30" y="48"/>
                  <a:pt x="34" y="44"/>
                  <a:pt x="37" y="47"/>
                </a:cubicBezTo>
                <a:cubicBezTo>
                  <a:pt x="39" y="48"/>
                  <a:pt x="40" y="50"/>
                  <a:pt x="40" y="52"/>
                </a:cubicBezTo>
                <a:cubicBezTo>
                  <a:pt x="38" y="53"/>
                  <a:pt x="35" y="54"/>
                  <a:pt x="34" y="56"/>
                </a:cubicBezTo>
                <a:cubicBezTo>
                  <a:pt x="33" y="56"/>
                  <a:pt x="33" y="57"/>
                  <a:pt x="33" y="57"/>
                </a:cubicBezTo>
                <a:cubicBezTo>
                  <a:pt x="32" y="58"/>
                  <a:pt x="31" y="59"/>
                  <a:pt x="31" y="60"/>
                </a:cubicBezTo>
                <a:cubicBezTo>
                  <a:pt x="32" y="61"/>
                  <a:pt x="34" y="61"/>
                  <a:pt x="35" y="61"/>
                </a:cubicBezTo>
                <a:cubicBezTo>
                  <a:pt x="37" y="60"/>
                  <a:pt x="39" y="59"/>
                  <a:pt x="41" y="59"/>
                </a:cubicBezTo>
                <a:cubicBezTo>
                  <a:pt x="42" y="59"/>
                  <a:pt x="42" y="59"/>
                  <a:pt x="42" y="59"/>
                </a:cubicBezTo>
                <a:cubicBezTo>
                  <a:pt x="40" y="60"/>
                  <a:pt x="43" y="60"/>
                  <a:pt x="42" y="61"/>
                </a:cubicBezTo>
                <a:cubicBezTo>
                  <a:pt x="42" y="62"/>
                  <a:pt x="42" y="62"/>
                  <a:pt x="42" y="62"/>
                </a:cubicBezTo>
                <a:cubicBezTo>
                  <a:pt x="43" y="60"/>
                  <a:pt x="43" y="60"/>
                  <a:pt x="43" y="60"/>
                </a:cubicBezTo>
                <a:cubicBezTo>
                  <a:pt x="44" y="61"/>
                  <a:pt x="44" y="61"/>
                  <a:pt x="44" y="61"/>
                </a:cubicBezTo>
                <a:cubicBezTo>
                  <a:pt x="45" y="60"/>
                  <a:pt x="45" y="58"/>
                  <a:pt x="47" y="57"/>
                </a:cubicBezTo>
                <a:cubicBezTo>
                  <a:pt x="49" y="58"/>
                  <a:pt x="52" y="59"/>
                  <a:pt x="53" y="60"/>
                </a:cubicBezTo>
                <a:cubicBezTo>
                  <a:pt x="54" y="63"/>
                  <a:pt x="54" y="67"/>
                  <a:pt x="53" y="69"/>
                </a:cubicBezTo>
                <a:cubicBezTo>
                  <a:pt x="51" y="72"/>
                  <a:pt x="49" y="75"/>
                  <a:pt x="47" y="77"/>
                </a:cubicBezTo>
                <a:cubicBezTo>
                  <a:pt x="49" y="76"/>
                  <a:pt x="51" y="74"/>
                  <a:pt x="54" y="74"/>
                </a:cubicBezTo>
                <a:cubicBezTo>
                  <a:pt x="54" y="74"/>
                  <a:pt x="53" y="74"/>
                  <a:pt x="52" y="75"/>
                </a:cubicBezTo>
                <a:cubicBezTo>
                  <a:pt x="52" y="75"/>
                  <a:pt x="51" y="75"/>
                  <a:pt x="50" y="76"/>
                </a:cubicBezTo>
                <a:close/>
                <a:moveTo>
                  <a:pt x="54" y="84"/>
                </a:moveTo>
                <a:cubicBezTo>
                  <a:pt x="53" y="84"/>
                  <a:pt x="53" y="84"/>
                  <a:pt x="53" y="84"/>
                </a:cubicBezTo>
                <a:cubicBezTo>
                  <a:pt x="53" y="85"/>
                  <a:pt x="54" y="84"/>
                  <a:pt x="54" y="84"/>
                </a:cubicBezTo>
                <a:close/>
                <a:moveTo>
                  <a:pt x="55" y="87"/>
                </a:moveTo>
                <a:cubicBezTo>
                  <a:pt x="54" y="87"/>
                  <a:pt x="54" y="87"/>
                  <a:pt x="54" y="87"/>
                </a:cubicBezTo>
                <a:cubicBezTo>
                  <a:pt x="55" y="86"/>
                  <a:pt x="55" y="86"/>
                  <a:pt x="55" y="86"/>
                </a:cubicBezTo>
                <a:lnTo>
                  <a:pt x="55" y="87"/>
                </a:lnTo>
                <a:close/>
                <a:moveTo>
                  <a:pt x="56" y="75"/>
                </a:moveTo>
                <a:cubicBezTo>
                  <a:pt x="55" y="76"/>
                  <a:pt x="54" y="76"/>
                  <a:pt x="54" y="76"/>
                </a:cubicBezTo>
                <a:cubicBezTo>
                  <a:pt x="54" y="76"/>
                  <a:pt x="54" y="76"/>
                  <a:pt x="54" y="76"/>
                </a:cubicBezTo>
                <a:cubicBezTo>
                  <a:pt x="54" y="76"/>
                  <a:pt x="54" y="76"/>
                  <a:pt x="54" y="77"/>
                </a:cubicBezTo>
                <a:cubicBezTo>
                  <a:pt x="53" y="77"/>
                  <a:pt x="53" y="77"/>
                  <a:pt x="52" y="78"/>
                </a:cubicBezTo>
                <a:cubicBezTo>
                  <a:pt x="52" y="76"/>
                  <a:pt x="53" y="77"/>
                  <a:pt x="54" y="77"/>
                </a:cubicBezTo>
                <a:cubicBezTo>
                  <a:pt x="54" y="76"/>
                  <a:pt x="54" y="76"/>
                  <a:pt x="54" y="76"/>
                </a:cubicBezTo>
                <a:cubicBezTo>
                  <a:pt x="54" y="76"/>
                  <a:pt x="54" y="76"/>
                  <a:pt x="54" y="76"/>
                </a:cubicBezTo>
                <a:cubicBezTo>
                  <a:pt x="55" y="74"/>
                  <a:pt x="55" y="74"/>
                  <a:pt x="55" y="74"/>
                </a:cubicBezTo>
                <a:cubicBezTo>
                  <a:pt x="55" y="74"/>
                  <a:pt x="55" y="74"/>
                  <a:pt x="55" y="74"/>
                </a:cubicBezTo>
                <a:cubicBezTo>
                  <a:pt x="56" y="74"/>
                  <a:pt x="56" y="74"/>
                  <a:pt x="56" y="74"/>
                </a:cubicBezTo>
                <a:cubicBezTo>
                  <a:pt x="56" y="75"/>
                  <a:pt x="55" y="75"/>
                  <a:pt x="56" y="75"/>
                </a:cubicBezTo>
                <a:close/>
                <a:moveTo>
                  <a:pt x="57" y="85"/>
                </a:moveTo>
                <a:cubicBezTo>
                  <a:pt x="56" y="85"/>
                  <a:pt x="56" y="85"/>
                  <a:pt x="56" y="85"/>
                </a:cubicBezTo>
                <a:cubicBezTo>
                  <a:pt x="57" y="85"/>
                  <a:pt x="57" y="85"/>
                  <a:pt x="57" y="85"/>
                </a:cubicBezTo>
                <a:close/>
                <a:moveTo>
                  <a:pt x="61" y="79"/>
                </a:moveTo>
                <a:cubicBezTo>
                  <a:pt x="61" y="79"/>
                  <a:pt x="61" y="79"/>
                  <a:pt x="60" y="79"/>
                </a:cubicBezTo>
                <a:cubicBezTo>
                  <a:pt x="60" y="79"/>
                  <a:pt x="60" y="79"/>
                  <a:pt x="60" y="79"/>
                </a:cubicBezTo>
                <a:cubicBezTo>
                  <a:pt x="60" y="79"/>
                  <a:pt x="60" y="79"/>
                  <a:pt x="60" y="78"/>
                </a:cubicBezTo>
                <a:cubicBezTo>
                  <a:pt x="60" y="78"/>
                  <a:pt x="60" y="79"/>
                  <a:pt x="60" y="79"/>
                </a:cubicBezTo>
                <a:cubicBezTo>
                  <a:pt x="60" y="79"/>
                  <a:pt x="60" y="79"/>
                  <a:pt x="60" y="79"/>
                </a:cubicBezTo>
                <a:cubicBezTo>
                  <a:pt x="61" y="79"/>
                  <a:pt x="61" y="79"/>
                  <a:pt x="61" y="79"/>
                </a:cubicBezTo>
                <a:close/>
                <a:moveTo>
                  <a:pt x="79" y="73"/>
                </a:moveTo>
                <a:cubicBezTo>
                  <a:pt x="79" y="73"/>
                  <a:pt x="79" y="73"/>
                  <a:pt x="79" y="73"/>
                </a:cubicBezTo>
                <a:cubicBezTo>
                  <a:pt x="79" y="73"/>
                  <a:pt x="79" y="73"/>
                  <a:pt x="79" y="73"/>
                </a:cubicBezTo>
                <a:cubicBezTo>
                  <a:pt x="79" y="73"/>
                  <a:pt x="79" y="73"/>
                  <a:pt x="79" y="73"/>
                </a:cubicBezTo>
                <a:close/>
                <a:moveTo>
                  <a:pt x="79" y="73"/>
                </a:moveTo>
                <a:cubicBezTo>
                  <a:pt x="79" y="73"/>
                  <a:pt x="80" y="73"/>
                  <a:pt x="80" y="73"/>
                </a:cubicBezTo>
                <a:cubicBezTo>
                  <a:pt x="80" y="73"/>
                  <a:pt x="80" y="73"/>
                  <a:pt x="79" y="73"/>
                </a:cubicBezTo>
                <a:close/>
                <a:moveTo>
                  <a:pt x="85" y="70"/>
                </a:moveTo>
                <a:cubicBezTo>
                  <a:pt x="85" y="70"/>
                  <a:pt x="86" y="70"/>
                  <a:pt x="86" y="70"/>
                </a:cubicBezTo>
                <a:cubicBezTo>
                  <a:pt x="86" y="70"/>
                  <a:pt x="87" y="69"/>
                  <a:pt x="87" y="69"/>
                </a:cubicBezTo>
                <a:cubicBezTo>
                  <a:pt x="87" y="69"/>
                  <a:pt x="87" y="69"/>
                  <a:pt x="87" y="69"/>
                </a:cubicBezTo>
                <a:cubicBezTo>
                  <a:pt x="87" y="69"/>
                  <a:pt x="87" y="69"/>
                  <a:pt x="87" y="69"/>
                </a:cubicBezTo>
                <a:cubicBezTo>
                  <a:pt x="88" y="69"/>
                  <a:pt x="88" y="68"/>
                  <a:pt x="89" y="68"/>
                </a:cubicBezTo>
                <a:cubicBezTo>
                  <a:pt x="89" y="69"/>
                  <a:pt x="87" y="69"/>
                  <a:pt x="87" y="69"/>
                </a:cubicBezTo>
                <a:cubicBezTo>
                  <a:pt x="87" y="69"/>
                  <a:pt x="87" y="69"/>
                  <a:pt x="87" y="69"/>
                </a:cubicBezTo>
                <a:cubicBezTo>
                  <a:pt x="87" y="69"/>
                  <a:pt x="87" y="69"/>
                  <a:pt x="87" y="69"/>
                </a:cubicBezTo>
                <a:cubicBezTo>
                  <a:pt x="87" y="70"/>
                  <a:pt x="86" y="71"/>
                  <a:pt x="85" y="71"/>
                </a:cubicBezTo>
                <a:cubicBezTo>
                  <a:pt x="85" y="71"/>
                  <a:pt x="85" y="71"/>
                  <a:pt x="85" y="71"/>
                </a:cubicBezTo>
                <a:cubicBezTo>
                  <a:pt x="85" y="71"/>
                  <a:pt x="85" y="71"/>
                  <a:pt x="85" y="71"/>
                </a:cubicBezTo>
                <a:cubicBezTo>
                  <a:pt x="84" y="71"/>
                  <a:pt x="84" y="71"/>
                  <a:pt x="84" y="71"/>
                </a:cubicBezTo>
                <a:cubicBezTo>
                  <a:pt x="84" y="70"/>
                  <a:pt x="85" y="71"/>
                  <a:pt x="85" y="70"/>
                </a:cubicBezTo>
                <a:close/>
                <a:moveTo>
                  <a:pt x="86" y="74"/>
                </a:moveTo>
                <a:cubicBezTo>
                  <a:pt x="85" y="74"/>
                  <a:pt x="85" y="74"/>
                  <a:pt x="85" y="74"/>
                </a:cubicBezTo>
                <a:cubicBezTo>
                  <a:pt x="85" y="74"/>
                  <a:pt x="85" y="74"/>
                  <a:pt x="85" y="74"/>
                </a:cubicBezTo>
                <a:lnTo>
                  <a:pt x="86" y="74"/>
                </a:lnTo>
                <a:close/>
                <a:moveTo>
                  <a:pt x="85" y="72"/>
                </a:moveTo>
                <a:cubicBezTo>
                  <a:pt x="84" y="73"/>
                  <a:pt x="83" y="74"/>
                  <a:pt x="82" y="73"/>
                </a:cubicBezTo>
                <a:cubicBezTo>
                  <a:pt x="82" y="73"/>
                  <a:pt x="82" y="73"/>
                  <a:pt x="82" y="73"/>
                </a:cubicBezTo>
                <a:cubicBezTo>
                  <a:pt x="82" y="73"/>
                  <a:pt x="82" y="73"/>
                  <a:pt x="82" y="73"/>
                </a:cubicBezTo>
                <a:cubicBezTo>
                  <a:pt x="83" y="73"/>
                  <a:pt x="84" y="73"/>
                  <a:pt x="85" y="72"/>
                </a:cubicBezTo>
                <a:close/>
                <a:moveTo>
                  <a:pt x="83" y="76"/>
                </a:moveTo>
                <a:cubicBezTo>
                  <a:pt x="83" y="76"/>
                  <a:pt x="83" y="76"/>
                  <a:pt x="83" y="76"/>
                </a:cubicBezTo>
                <a:cubicBezTo>
                  <a:pt x="83" y="76"/>
                  <a:pt x="83" y="76"/>
                  <a:pt x="83" y="76"/>
                </a:cubicBezTo>
                <a:cubicBezTo>
                  <a:pt x="83" y="76"/>
                  <a:pt x="83" y="76"/>
                  <a:pt x="83" y="76"/>
                </a:cubicBezTo>
                <a:cubicBezTo>
                  <a:pt x="83" y="76"/>
                  <a:pt x="83" y="76"/>
                  <a:pt x="83" y="76"/>
                </a:cubicBezTo>
                <a:cubicBezTo>
                  <a:pt x="82" y="76"/>
                  <a:pt x="82" y="76"/>
                  <a:pt x="82" y="76"/>
                </a:cubicBezTo>
                <a:cubicBezTo>
                  <a:pt x="82" y="75"/>
                  <a:pt x="82" y="75"/>
                  <a:pt x="83" y="75"/>
                </a:cubicBezTo>
                <a:cubicBezTo>
                  <a:pt x="83" y="75"/>
                  <a:pt x="83" y="75"/>
                  <a:pt x="83" y="75"/>
                </a:cubicBezTo>
                <a:lnTo>
                  <a:pt x="83" y="76"/>
                </a:lnTo>
                <a:close/>
                <a:moveTo>
                  <a:pt x="83" y="75"/>
                </a:moveTo>
                <a:cubicBezTo>
                  <a:pt x="83" y="75"/>
                  <a:pt x="84" y="75"/>
                  <a:pt x="84" y="75"/>
                </a:cubicBezTo>
                <a:cubicBezTo>
                  <a:pt x="84" y="75"/>
                  <a:pt x="84" y="75"/>
                  <a:pt x="83" y="75"/>
                </a:cubicBezTo>
                <a:close/>
                <a:moveTo>
                  <a:pt x="84" y="71"/>
                </a:moveTo>
                <a:cubicBezTo>
                  <a:pt x="83" y="71"/>
                  <a:pt x="83" y="71"/>
                  <a:pt x="83" y="71"/>
                </a:cubicBezTo>
                <a:cubicBezTo>
                  <a:pt x="84" y="72"/>
                  <a:pt x="84" y="72"/>
                  <a:pt x="84" y="72"/>
                </a:cubicBezTo>
                <a:cubicBezTo>
                  <a:pt x="83" y="71"/>
                  <a:pt x="83" y="71"/>
                  <a:pt x="83" y="71"/>
                </a:cubicBezTo>
                <a:lnTo>
                  <a:pt x="84" y="71"/>
                </a:lnTo>
                <a:close/>
                <a:moveTo>
                  <a:pt x="81" y="72"/>
                </a:moveTo>
                <a:cubicBezTo>
                  <a:pt x="81" y="72"/>
                  <a:pt x="82" y="72"/>
                  <a:pt x="83" y="72"/>
                </a:cubicBezTo>
                <a:cubicBezTo>
                  <a:pt x="83" y="72"/>
                  <a:pt x="83" y="72"/>
                  <a:pt x="83" y="72"/>
                </a:cubicBezTo>
                <a:cubicBezTo>
                  <a:pt x="82" y="72"/>
                  <a:pt x="82" y="72"/>
                  <a:pt x="81" y="73"/>
                </a:cubicBezTo>
                <a:lnTo>
                  <a:pt x="81" y="72"/>
                </a:lnTo>
                <a:close/>
                <a:moveTo>
                  <a:pt x="82" y="77"/>
                </a:moveTo>
                <a:cubicBezTo>
                  <a:pt x="82" y="77"/>
                  <a:pt x="83" y="76"/>
                  <a:pt x="84" y="76"/>
                </a:cubicBezTo>
                <a:cubicBezTo>
                  <a:pt x="85" y="76"/>
                  <a:pt x="85" y="75"/>
                  <a:pt x="86" y="75"/>
                </a:cubicBezTo>
                <a:cubicBezTo>
                  <a:pt x="86" y="75"/>
                  <a:pt x="86" y="75"/>
                  <a:pt x="86" y="75"/>
                </a:cubicBezTo>
                <a:cubicBezTo>
                  <a:pt x="85" y="75"/>
                  <a:pt x="86" y="75"/>
                  <a:pt x="86" y="74"/>
                </a:cubicBezTo>
                <a:cubicBezTo>
                  <a:pt x="86" y="75"/>
                  <a:pt x="86" y="75"/>
                  <a:pt x="86" y="75"/>
                </a:cubicBezTo>
                <a:cubicBezTo>
                  <a:pt x="86" y="75"/>
                  <a:pt x="87" y="74"/>
                  <a:pt x="87" y="74"/>
                </a:cubicBezTo>
                <a:cubicBezTo>
                  <a:pt x="87" y="75"/>
                  <a:pt x="87" y="75"/>
                  <a:pt x="87" y="75"/>
                </a:cubicBezTo>
                <a:cubicBezTo>
                  <a:pt x="88" y="74"/>
                  <a:pt x="88" y="74"/>
                  <a:pt x="88" y="74"/>
                </a:cubicBezTo>
                <a:cubicBezTo>
                  <a:pt x="89" y="74"/>
                  <a:pt x="89" y="74"/>
                  <a:pt x="89" y="74"/>
                </a:cubicBezTo>
                <a:cubicBezTo>
                  <a:pt x="88" y="75"/>
                  <a:pt x="88" y="75"/>
                  <a:pt x="88" y="75"/>
                </a:cubicBezTo>
                <a:cubicBezTo>
                  <a:pt x="88" y="75"/>
                  <a:pt x="88" y="75"/>
                  <a:pt x="88" y="75"/>
                </a:cubicBezTo>
                <a:cubicBezTo>
                  <a:pt x="88" y="75"/>
                  <a:pt x="88" y="75"/>
                  <a:pt x="88" y="75"/>
                </a:cubicBezTo>
                <a:cubicBezTo>
                  <a:pt x="88" y="76"/>
                  <a:pt x="88" y="76"/>
                  <a:pt x="88" y="76"/>
                </a:cubicBezTo>
                <a:cubicBezTo>
                  <a:pt x="87" y="76"/>
                  <a:pt x="87" y="76"/>
                  <a:pt x="87" y="76"/>
                </a:cubicBezTo>
                <a:cubicBezTo>
                  <a:pt x="87" y="76"/>
                  <a:pt x="88" y="76"/>
                  <a:pt x="88" y="75"/>
                </a:cubicBezTo>
                <a:cubicBezTo>
                  <a:pt x="88" y="75"/>
                  <a:pt x="88" y="75"/>
                  <a:pt x="88" y="75"/>
                </a:cubicBezTo>
                <a:cubicBezTo>
                  <a:pt x="88" y="75"/>
                  <a:pt x="87" y="75"/>
                  <a:pt x="87" y="76"/>
                </a:cubicBezTo>
                <a:cubicBezTo>
                  <a:pt x="87" y="76"/>
                  <a:pt x="87" y="76"/>
                  <a:pt x="87" y="76"/>
                </a:cubicBezTo>
                <a:cubicBezTo>
                  <a:pt x="87" y="76"/>
                  <a:pt x="86" y="76"/>
                  <a:pt x="85" y="77"/>
                </a:cubicBezTo>
                <a:cubicBezTo>
                  <a:pt x="85" y="77"/>
                  <a:pt x="85" y="77"/>
                  <a:pt x="85" y="77"/>
                </a:cubicBezTo>
                <a:cubicBezTo>
                  <a:pt x="85" y="77"/>
                  <a:pt x="85" y="77"/>
                  <a:pt x="85" y="77"/>
                </a:cubicBezTo>
                <a:cubicBezTo>
                  <a:pt x="85" y="77"/>
                  <a:pt x="85" y="77"/>
                  <a:pt x="85" y="77"/>
                </a:cubicBezTo>
                <a:cubicBezTo>
                  <a:pt x="85" y="77"/>
                  <a:pt x="85" y="77"/>
                  <a:pt x="85" y="77"/>
                </a:cubicBezTo>
                <a:cubicBezTo>
                  <a:pt x="85" y="76"/>
                  <a:pt x="85" y="76"/>
                  <a:pt x="85" y="76"/>
                </a:cubicBezTo>
                <a:cubicBezTo>
                  <a:pt x="85" y="77"/>
                  <a:pt x="85" y="77"/>
                  <a:pt x="85" y="77"/>
                </a:cubicBezTo>
                <a:cubicBezTo>
                  <a:pt x="85" y="77"/>
                  <a:pt x="85" y="77"/>
                  <a:pt x="85" y="77"/>
                </a:cubicBezTo>
                <a:cubicBezTo>
                  <a:pt x="86" y="76"/>
                  <a:pt x="86" y="76"/>
                  <a:pt x="86" y="76"/>
                </a:cubicBezTo>
                <a:cubicBezTo>
                  <a:pt x="85" y="76"/>
                  <a:pt x="84" y="77"/>
                  <a:pt x="83" y="77"/>
                </a:cubicBezTo>
                <a:cubicBezTo>
                  <a:pt x="83" y="77"/>
                  <a:pt x="83" y="77"/>
                  <a:pt x="84" y="77"/>
                </a:cubicBezTo>
                <a:cubicBezTo>
                  <a:pt x="83" y="77"/>
                  <a:pt x="82" y="78"/>
                  <a:pt x="82" y="77"/>
                </a:cubicBezTo>
                <a:close/>
                <a:moveTo>
                  <a:pt x="89" y="77"/>
                </a:moveTo>
                <a:cubicBezTo>
                  <a:pt x="87" y="78"/>
                  <a:pt x="85" y="78"/>
                  <a:pt x="83" y="79"/>
                </a:cubicBezTo>
                <a:cubicBezTo>
                  <a:pt x="85" y="77"/>
                  <a:pt x="87" y="77"/>
                  <a:pt x="89" y="76"/>
                </a:cubicBezTo>
                <a:cubicBezTo>
                  <a:pt x="89" y="76"/>
                  <a:pt x="89" y="76"/>
                  <a:pt x="89" y="76"/>
                </a:cubicBezTo>
                <a:cubicBezTo>
                  <a:pt x="89" y="76"/>
                  <a:pt x="89" y="77"/>
                  <a:pt x="89" y="77"/>
                </a:cubicBezTo>
                <a:close/>
                <a:moveTo>
                  <a:pt x="97" y="72"/>
                </a:moveTo>
                <a:cubicBezTo>
                  <a:pt x="97" y="72"/>
                  <a:pt x="97" y="72"/>
                  <a:pt x="98" y="72"/>
                </a:cubicBezTo>
                <a:cubicBezTo>
                  <a:pt x="97" y="73"/>
                  <a:pt x="97" y="73"/>
                  <a:pt x="97" y="73"/>
                </a:cubicBezTo>
                <a:cubicBezTo>
                  <a:pt x="97" y="73"/>
                  <a:pt x="97" y="73"/>
                  <a:pt x="97" y="72"/>
                </a:cubicBezTo>
                <a:close/>
                <a:moveTo>
                  <a:pt x="98" y="74"/>
                </a:moveTo>
                <a:cubicBezTo>
                  <a:pt x="98" y="74"/>
                  <a:pt x="98" y="74"/>
                  <a:pt x="98" y="73"/>
                </a:cubicBezTo>
                <a:cubicBezTo>
                  <a:pt x="98" y="73"/>
                  <a:pt x="98" y="73"/>
                  <a:pt x="98" y="73"/>
                </a:cubicBezTo>
                <a:cubicBezTo>
                  <a:pt x="97" y="74"/>
                  <a:pt x="97" y="74"/>
                  <a:pt x="97" y="74"/>
                </a:cubicBezTo>
                <a:cubicBezTo>
                  <a:pt x="97" y="73"/>
                  <a:pt x="97" y="73"/>
                  <a:pt x="98" y="73"/>
                </a:cubicBezTo>
                <a:cubicBezTo>
                  <a:pt x="98" y="73"/>
                  <a:pt x="98" y="73"/>
                  <a:pt x="98" y="73"/>
                </a:cubicBezTo>
                <a:cubicBezTo>
                  <a:pt x="98" y="74"/>
                  <a:pt x="99" y="73"/>
                  <a:pt x="99" y="73"/>
                </a:cubicBezTo>
                <a:lnTo>
                  <a:pt x="98" y="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16"/>
          <p:cNvSpPr/>
          <p:nvPr/>
        </p:nvSpPr>
        <p:spPr bwMode="auto">
          <a:xfrm>
            <a:off x="8296275" y="1397001"/>
            <a:ext cx="31750" cy="31750"/>
          </a:xfrm>
          <a:custGeom>
            <a:avLst/>
            <a:gdLst>
              <a:gd name="T0" fmla="*/ 1 w 1"/>
              <a:gd name="T1" fmla="*/ 0 h 1"/>
              <a:gd name="T2" fmla="*/ 1 w 1"/>
              <a:gd name="T3" fmla="*/ 1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1" y="0"/>
                  <a:pt x="1" y="1"/>
                </a:cubicBezTo>
                <a:cubicBezTo>
                  <a:pt x="0" y="1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17"/>
          <p:cNvSpPr/>
          <p:nvPr/>
        </p:nvSpPr>
        <p:spPr bwMode="auto">
          <a:xfrm>
            <a:off x="8453438" y="1333501"/>
            <a:ext cx="31750" cy="31750"/>
          </a:xfrm>
          <a:custGeom>
            <a:avLst/>
            <a:gdLst>
              <a:gd name="T0" fmla="*/ 0 w 1"/>
              <a:gd name="T1" fmla="*/ 0 h 1"/>
              <a:gd name="T2" fmla="*/ 1 w 1"/>
              <a:gd name="T3" fmla="*/ 1 h 1"/>
              <a:gd name="T4" fmla="*/ 0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1" y="1"/>
                  <a:pt x="1" y="1"/>
                  <a:pt x="1" y="1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18"/>
          <p:cNvSpPr/>
          <p:nvPr/>
        </p:nvSpPr>
        <p:spPr bwMode="auto">
          <a:xfrm>
            <a:off x="4902200" y="2689226"/>
            <a:ext cx="30163" cy="31750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1"/>
                  <a:pt x="1" y="1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19"/>
          <p:cNvSpPr/>
          <p:nvPr/>
        </p:nvSpPr>
        <p:spPr bwMode="auto">
          <a:xfrm>
            <a:off x="8013700" y="146050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20"/>
          <p:cNvSpPr/>
          <p:nvPr/>
        </p:nvSpPr>
        <p:spPr bwMode="auto">
          <a:xfrm>
            <a:off x="8485188" y="136525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567488" y="2909888"/>
            <a:ext cx="1588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22"/>
          <p:cNvSpPr/>
          <p:nvPr/>
        </p:nvSpPr>
        <p:spPr bwMode="auto">
          <a:xfrm>
            <a:off x="4775200" y="2468563"/>
            <a:ext cx="0" cy="63500"/>
          </a:xfrm>
          <a:custGeom>
            <a:avLst/>
            <a:gdLst>
              <a:gd name="T0" fmla="*/ 0 h 2"/>
              <a:gd name="T1" fmla="*/ 2 h 2"/>
              <a:gd name="T2" fmla="*/ 0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">
                <a:moveTo>
                  <a:pt x="0" y="0"/>
                </a:moveTo>
                <a:cubicBezTo>
                  <a:pt x="0" y="1"/>
                  <a:pt x="0" y="2"/>
                  <a:pt x="0" y="2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3"/>
          <p:cNvSpPr/>
          <p:nvPr/>
        </p:nvSpPr>
        <p:spPr bwMode="auto">
          <a:xfrm>
            <a:off x="8610600" y="1301751"/>
            <a:ext cx="31750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24"/>
          <p:cNvSpPr/>
          <p:nvPr/>
        </p:nvSpPr>
        <p:spPr bwMode="auto">
          <a:xfrm>
            <a:off x="5089525" y="11763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25"/>
          <p:cNvSpPr/>
          <p:nvPr/>
        </p:nvSpPr>
        <p:spPr bwMode="auto">
          <a:xfrm>
            <a:off x="6221413" y="3130551"/>
            <a:ext cx="31750" cy="3175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  <a:gd name="T10" fmla="*/ 1 w 1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26"/>
          <p:cNvSpPr/>
          <p:nvPr/>
        </p:nvSpPr>
        <p:spPr bwMode="auto">
          <a:xfrm>
            <a:off x="7446963" y="284638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7"/>
          <p:cNvSpPr/>
          <p:nvPr/>
        </p:nvSpPr>
        <p:spPr bwMode="auto">
          <a:xfrm>
            <a:off x="6567488" y="703263"/>
            <a:ext cx="0" cy="31750"/>
          </a:xfrm>
          <a:custGeom>
            <a:avLst/>
            <a:gdLst>
              <a:gd name="T0" fmla="*/ 0 h 1"/>
              <a:gd name="T1" fmla="*/ 0 h 1"/>
              <a:gd name="T2" fmla="*/ 1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8"/>
          <p:cNvSpPr/>
          <p:nvPr/>
        </p:nvSpPr>
        <p:spPr bwMode="auto">
          <a:xfrm>
            <a:off x="6850063" y="60960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29"/>
          <p:cNvSpPr/>
          <p:nvPr/>
        </p:nvSpPr>
        <p:spPr bwMode="auto">
          <a:xfrm>
            <a:off x="7824788" y="735013"/>
            <a:ext cx="0" cy="31750"/>
          </a:xfrm>
          <a:custGeom>
            <a:avLst/>
            <a:gdLst>
              <a:gd name="T0" fmla="*/ 0 h 1"/>
              <a:gd name="T1" fmla="*/ 1 h 1"/>
              <a:gd name="T2" fmla="*/ 1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30"/>
          <p:cNvSpPr/>
          <p:nvPr/>
        </p:nvSpPr>
        <p:spPr bwMode="auto">
          <a:xfrm>
            <a:off x="8893175" y="798513"/>
            <a:ext cx="63500" cy="31750"/>
          </a:xfrm>
          <a:custGeom>
            <a:avLst/>
            <a:gdLst>
              <a:gd name="T0" fmla="*/ 2 w 2"/>
              <a:gd name="T1" fmla="*/ 1 h 1"/>
              <a:gd name="T2" fmla="*/ 2 w 2"/>
              <a:gd name="T3" fmla="*/ 0 h 1"/>
              <a:gd name="T4" fmla="*/ 2 w 2"/>
              <a:gd name="T5" fmla="*/ 0 h 1"/>
              <a:gd name="T6" fmla="*/ 2 w 2"/>
              <a:gd name="T7" fmla="*/ 1 h 1"/>
              <a:gd name="T8" fmla="*/ 2 w 2"/>
              <a:gd name="T9" fmla="*/ 0 h 1"/>
              <a:gd name="T10" fmla="*/ 1 w 2"/>
              <a:gd name="T11" fmla="*/ 0 h 1"/>
              <a:gd name="T12" fmla="*/ 1 w 2"/>
              <a:gd name="T13" fmla="*/ 0 h 1"/>
              <a:gd name="T14" fmla="*/ 2 w 2"/>
              <a:gd name="T15" fmla="*/ 0 h 1"/>
              <a:gd name="T16" fmla="*/ 0 w 2"/>
              <a:gd name="T17" fmla="*/ 0 h 1"/>
              <a:gd name="T18" fmla="*/ 0 w 2"/>
              <a:gd name="T19" fmla="*/ 0 h 1"/>
              <a:gd name="T20" fmla="*/ 0 w 2"/>
              <a:gd name="T21" fmla="*/ 1 h 1"/>
              <a:gd name="T22" fmla="*/ 2 w 2"/>
              <a:gd name="T23" fmla="*/ 1 h 1"/>
              <a:gd name="T24" fmla="*/ 2 w 2"/>
              <a:gd name="T25" fmla="*/ 1 h 1"/>
              <a:gd name="T26" fmla="*/ 2 w 2"/>
              <a:gd name="T2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1"/>
                  <a:pt x="2" y="1"/>
                </a:cubicBezTo>
                <a:cubicBezTo>
                  <a:pt x="1" y="1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31"/>
          <p:cNvSpPr/>
          <p:nvPr/>
        </p:nvSpPr>
        <p:spPr bwMode="auto">
          <a:xfrm>
            <a:off x="7731125" y="671513"/>
            <a:ext cx="0" cy="31750"/>
          </a:xfrm>
          <a:custGeom>
            <a:avLst/>
            <a:gdLst>
              <a:gd name="T0" fmla="*/ 0 h 1"/>
              <a:gd name="T1" fmla="*/ 0 h 1"/>
              <a:gd name="T2" fmla="*/ 1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32"/>
          <p:cNvSpPr/>
          <p:nvPr/>
        </p:nvSpPr>
        <p:spPr bwMode="auto">
          <a:xfrm>
            <a:off x="7070725" y="57785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33"/>
          <p:cNvSpPr/>
          <p:nvPr/>
        </p:nvSpPr>
        <p:spPr bwMode="auto">
          <a:xfrm>
            <a:off x="9239250" y="987426"/>
            <a:ext cx="0" cy="31750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34"/>
          <p:cNvSpPr/>
          <p:nvPr/>
        </p:nvSpPr>
        <p:spPr bwMode="auto">
          <a:xfrm>
            <a:off x="5059363" y="1176338"/>
            <a:ext cx="30163" cy="0"/>
          </a:xfrm>
          <a:custGeom>
            <a:avLst/>
            <a:gdLst>
              <a:gd name="T0" fmla="*/ 0 w 1"/>
              <a:gd name="T1" fmla="*/ 1 w 1"/>
              <a:gd name="T2" fmla="*/ 1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35"/>
          <p:cNvSpPr>
            <a:spLocks noEditPoints="1"/>
          </p:cNvSpPr>
          <p:nvPr/>
        </p:nvSpPr>
        <p:spPr bwMode="auto">
          <a:xfrm>
            <a:off x="9648508" y="1002983"/>
            <a:ext cx="2828925" cy="1133475"/>
          </a:xfrm>
          <a:custGeom>
            <a:avLst/>
            <a:gdLst>
              <a:gd name="T0" fmla="*/ 84 w 90"/>
              <a:gd name="T1" fmla="*/ 6 h 36"/>
              <a:gd name="T2" fmla="*/ 76 w 90"/>
              <a:gd name="T3" fmla="*/ 2 h 36"/>
              <a:gd name="T4" fmla="*/ 65 w 90"/>
              <a:gd name="T5" fmla="*/ 0 h 36"/>
              <a:gd name="T6" fmla="*/ 54 w 90"/>
              <a:gd name="T7" fmla="*/ 2 h 36"/>
              <a:gd name="T8" fmla="*/ 49 w 90"/>
              <a:gd name="T9" fmla="*/ 4 h 36"/>
              <a:gd name="T10" fmla="*/ 44 w 90"/>
              <a:gd name="T11" fmla="*/ 7 h 36"/>
              <a:gd name="T12" fmla="*/ 41 w 90"/>
              <a:gd name="T13" fmla="*/ 9 h 36"/>
              <a:gd name="T14" fmla="*/ 36 w 90"/>
              <a:gd name="T15" fmla="*/ 12 h 36"/>
              <a:gd name="T16" fmla="*/ 36 w 90"/>
              <a:gd name="T17" fmla="*/ 8 h 36"/>
              <a:gd name="T18" fmla="*/ 27 w 90"/>
              <a:gd name="T19" fmla="*/ 15 h 36"/>
              <a:gd name="T20" fmla="*/ 31 w 90"/>
              <a:gd name="T21" fmla="*/ 15 h 36"/>
              <a:gd name="T22" fmla="*/ 12 w 90"/>
              <a:gd name="T23" fmla="*/ 29 h 36"/>
              <a:gd name="T24" fmla="*/ 8 w 90"/>
              <a:gd name="T25" fmla="*/ 30 h 36"/>
              <a:gd name="T26" fmla="*/ 1 w 90"/>
              <a:gd name="T27" fmla="*/ 33 h 36"/>
              <a:gd name="T28" fmla="*/ 7 w 90"/>
              <a:gd name="T29" fmla="*/ 34 h 36"/>
              <a:gd name="T30" fmla="*/ 21 w 90"/>
              <a:gd name="T31" fmla="*/ 34 h 36"/>
              <a:gd name="T32" fmla="*/ 30 w 90"/>
              <a:gd name="T33" fmla="*/ 31 h 36"/>
              <a:gd name="T34" fmla="*/ 40 w 90"/>
              <a:gd name="T35" fmla="*/ 24 h 36"/>
              <a:gd name="T36" fmla="*/ 43 w 90"/>
              <a:gd name="T37" fmla="*/ 22 h 36"/>
              <a:gd name="T38" fmla="*/ 47 w 90"/>
              <a:gd name="T39" fmla="*/ 16 h 36"/>
              <a:gd name="T40" fmla="*/ 68 w 90"/>
              <a:gd name="T41" fmla="*/ 6 h 36"/>
              <a:gd name="T42" fmla="*/ 87 w 90"/>
              <a:gd name="T43" fmla="*/ 9 h 36"/>
              <a:gd name="T44" fmla="*/ 20 w 90"/>
              <a:gd name="T45" fmla="*/ 26 h 36"/>
              <a:gd name="T46" fmla="*/ 41 w 90"/>
              <a:gd name="T47" fmla="*/ 15 h 36"/>
              <a:gd name="T48" fmla="*/ 38 w 90"/>
              <a:gd name="T49" fmla="*/ 17 h 36"/>
              <a:gd name="T50" fmla="*/ 34 w 90"/>
              <a:gd name="T51" fmla="*/ 11 h 36"/>
              <a:gd name="T52" fmla="*/ 34 w 90"/>
              <a:gd name="T53" fmla="*/ 14 h 36"/>
              <a:gd name="T54" fmla="*/ 35 w 90"/>
              <a:gd name="T55" fmla="*/ 21 h 36"/>
              <a:gd name="T56" fmla="*/ 34 w 90"/>
              <a:gd name="T57" fmla="*/ 22 h 36"/>
              <a:gd name="T58" fmla="*/ 34 w 90"/>
              <a:gd name="T59" fmla="*/ 16 h 36"/>
              <a:gd name="T60" fmla="*/ 31 w 90"/>
              <a:gd name="T61" fmla="*/ 18 h 36"/>
              <a:gd name="T62" fmla="*/ 32 w 90"/>
              <a:gd name="T63" fmla="*/ 18 h 36"/>
              <a:gd name="T64" fmla="*/ 32 w 90"/>
              <a:gd name="T65" fmla="*/ 19 h 36"/>
              <a:gd name="T66" fmla="*/ 39 w 90"/>
              <a:gd name="T67" fmla="*/ 25 h 36"/>
              <a:gd name="T68" fmla="*/ 39 w 90"/>
              <a:gd name="T69" fmla="*/ 20 h 36"/>
              <a:gd name="T70" fmla="*/ 36 w 90"/>
              <a:gd name="T71" fmla="*/ 23 h 36"/>
              <a:gd name="T72" fmla="*/ 35 w 90"/>
              <a:gd name="T73" fmla="*/ 23 h 36"/>
              <a:gd name="T74" fmla="*/ 40 w 90"/>
              <a:gd name="T75" fmla="*/ 19 h 36"/>
              <a:gd name="T76" fmla="*/ 44 w 90"/>
              <a:gd name="T77" fmla="*/ 16 h 36"/>
              <a:gd name="T78" fmla="*/ 55 w 90"/>
              <a:gd name="T79" fmla="*/ 3 h 36"/>
              <a:gd name="T80" fmla="*/ 56 w 90"/>
              <a:gd name="T81" fmla="*/ 4 h 36"/>
              <a:gd name="T82" fmla="*/ 53 w 90"/>
              <a:gd name="T83" fmla="*/ 5 h 36"/>
              <a:gd name="T84" fmla="*/ 52 w 90"/>
              <a:gd name="T85" fmla="*/ 6 h 36"/>
              <a:gd name="T86" fmla="*/ 47 w 90"/>
              <a:gd name="T87" fmla="*/ 12 h 36"/>
              <a:gd name="T88" fmla="*/ 48 w 90"/>
              <a:gd name="T89" fmla="*/ 5 h 36"/>
              <a:gd name="T90" fmla="*/ 51 w 90"/>
              <a:gd name="T91" fmla="*/ 10 h 36"/>
              <a:gd name="T92" fmla="*/ 50 w 90"/>
              <a:gd name="T93" fmla="*/ 9 h 36"/>
              <a:gd name="T94" fmla="*/ 50 w 90"/>
              <a:gd name="T95" fmla="*/ 9 h 36"/>
              <a:gd name="T96" fmla="*/ 54 w 90"/>
              <a:gd name="T97" fmla="*/ 8 h 36"/>
              <a:gd name="T98" fmla="*/ 52 w 90"/>
              <a:gd name="T99" fmla="*/ 8 h 36"/>
              <a:gd name="T100" fmla="*/ 55 w 90"/>
              <a:gd name="T101" fmla="*/ 7 h 36"/>
              <a:gd name="T102" fmla="*/ 56 w 90"/>
              <a:gd name="T103" fmla="*/ 6 h 36"/>
              <a:gd name="T104" fmla="*/ 56 w 90"/>
              <a:gd name="T105" fmla="*/ 6 h 36"/>
              <a:gd name="T106" fmla="*/ 58 w 90"/>
              <a:gd name="T107" fmla="*/ 7 h 36"/>
              <a:gd name="T108" fmla="*/ 63 w 90"/>
              <a:gd name="T109" fmla="*/ 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" h="36">
                <a:moveTo>
                  <a:pt x="90" y="10"/>
                </a:moveTo>
                <a:cubicBezTo>
                  <a:pt x="90" y="10"/>
                  <a:pt x="90" y="10"/>
                  <a:pt x="89" y="10"/>
                </a:cubicBezTo>
                <a:cubicBezTo>
                  <a:pt x="89" y="10"/>
                  <a:pt x="89" y="10"/>
                  <a:pt x="89" y="10"/>
                </a:cubicBezTo>
                <a:cubicBezTo>
                  <a:pt x="87" y="9"/>
                  <a:pt x="86" y="7"/>
                  <a:pt x="85" y="6"/>
                </a:cubicBezTo>
                <a:cubicBezTo>
                  <a:pt x="84" y="6"/>
                  <a:pt x="84" y="6"/>
                  <a:pt x="84" y="6"/>
                </a:cubicBezTo>
                <a:cubicBezTo>
                  <a:pt x="84" y="6"/>
                  <a:pt x="84" y="6"/>
                  <a:pt x="84" y="5"/>
                </a:cubicBezTo>
                <a:cubicBezTo>
                  <a:pt x="83" y="6"/>
                  <a:pt x="83" y="4"/>
                  <a:pt x="82" y="5"/>
                </a:cubicBezTo>
                <a:cubicBezTo>
                  <a:pt x="81" y="4"/>
                  <a:pt x="81" y="4"/>
                  <a:pt x="80" y="4"/>
                </a:cubicBezTo>
                <a:cubicBezTo>
                  <a:pt x="80" y="3"/>
                  <a:pt x="80" y="3"/>
                  <a:pt x="80" y="4"/>
                </a:cubicBezTo>
                <a:cubicBezTo>
                  <a:pt x="78" y="4"/>
                  <a:pt x="78" y="2"/>
                  <a:pt x="76" y="2"/>
                </a:cubicBezTo>
                <a:cubicBezTo>
                  <a:pt x="75" y="2"/>
                  <a:pt x="73" y="1"/>
                  <a:pt x="72" y="1"/>
                </a:cubicBezTo>
                <a:cubicBezTo>
                  <a:pt x="72" y="1"/>
                  <a:pt x="72" y="1"/>
                  <a:pt x="71" y="1"/>
                </a:cubicBezTo>
                <a:cubicBezTo>
                  <a:pt x="70" y="1"/>
                  <a:pt x="67" y="0"/>
                  <a:pt x="66" y="0"/>
                </a:cubicBezTo>
                <a:cubicBezTo>
                  <a:pt x="66" y="1"/>
                  <a:pt x="65" y="0"/>
                  <a:pt x="65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2" y="1"/>
                  <a:pt x="59" y="0"/>
                  <a:pt x="56" y="2"/>
                </a:cubicBezTo>
                <a:cubicBezTo>
                  <a:pt x="56" y="2"/>
                  <a:pt x="56" y="2"/>
                  <a:pt x="56" y="2"/>
                </a:cubicBezTo>
                <a:cubicBezTo>
                  <a:pt x="57" y="2"/>
                  <a:pt x="57" y="2"/>
                  <a:pt x="57" y="2"/>
                </a:cubicBezTo>
                <a:cubicBezTo>
                  <a:pt x="56" y="2"/>
                  <a:pt x="55" y="3"/>
                  <a:pt x="54" y="2"/>
                </a:cubicBezTo>
                <a:cubicBezTo>
                  <a:pt x="54" y="2"/>
                  <a:pt x="54" y="2"/>
                  <a:pt x="54" y="2"/>
                </a:cubicBezTo>
                <a:cubicBezTo>
                  <a:pt x="53" y="2"/>
                  <a:pt x="52" y="3"/>
                  <a:pt x="51" y="3"/>
                </a:cubicBezTo>
                <a:cubicBezTo>
                  <a:pt x="51" y="3"/>
                  <a:pt x="51" y="3"/>
                  <a:pt x="52" y="4"/>
                </a:cubicBezTo>
                <a:cubicBezTo>
                  <a:pt x="52" y="4"/>
                  <a:pt x="51" y="4"/>
                  <a:pt x="50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49" y="4"/>
                  <a:pt x="49" y="3"/>
                  <a:pt x="49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5"/>
                  <a:pt x="48" y="5"/>
                  <a:pt x="47" y="5"/>
                </a:cubicBezTo>
                <a:cubicBezTo>
                  <a:pt x="47" y="4"/>
                  <a:pt x="46" y="5"/>
                  <a:pt x="45" y="5"/>
                </a:cubicBezTo>
                <a:cubicBezTo>
                  <a:pt x="46" y="5"/>
                  <a:pt x="46" y="5"/>
                  <a:pt x="47" y="5"/>
                </a:cubicBezTo>
                <a:cubicBezTo>
                  <a:pt x="46" y="6"/>
                  <a:pt x="45" y="6"/>
                  <a:pt x="44" y="7"/>
                </a:cubicBezTo>
                <a:cubicBezTo>
                  <a:pt x="44" y="7"/>
                  <a:pt x="42" y="8"/>
                  <a:pt x="42" y="8"/>
                </a:cubicBezTo>
                <a:cubicBezTo>
                  <a:pt x="42" y="9"/>
                  <a:pt x="42" y="8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0" y="9"/>
                  <a:pt x="40" y="10"/>
                  <a:pt x="39" y="10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38" y="10"/>
                  <a:pt x="37" y="11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1"/>
                  <a:pt x="36" y="11"/>
                  <a:pt x="37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6" y="10"/>
                  <a:pt x="35" y="10"/>
                  <a:pt x="35" y="10"/>
                </a:cubicBezTo>
                <a:cubicBezTo>
                  <a:pt x="35" y="9"/>
                  <a:pt x="36" y="8"/>
                  <a:pt x="36" y="8"/>
                </a:cubicBezTo>
                <a:cubicBezTo>
                  <a:pt x="36" y="8"/>
                  <a:pt x="36" y="7"/>
                  <a:pt x="35" y="7"/>
                </a:cubicBezTo>
                <a:cubicBezTo>
                  <a:pt x="36" y="8"/>
                  <a:pt x="35" y="8"/>
                  <a:pt x="35" y="9"/>
                </a:cubicBezTo>
                <a:cubicBezTo>
                  <a:pt x="34" y="8"/>
                  <a:pt x="34" y="8"/>
                  <a:pt x="34" y="8"/>
                </a:cubicBezTo>
                <a:cubicBezTo>
                  <a:pt x="33" y="11"/>
                  <a:pt x="31" y="12"/>
                  <a:pt x="29" y="14"/>
                </a:cubicBezTo>
                <a:cubicBezTo>
                  <a:pt x="29" y="14"/>
                  <a:pt x="27" y="14"/>
                  <a:pt x="27" y="15"/>
                </a:cubicBezTo>
                <a:cubicBezTo>
                  <a:pt x="28" y="15"/>
                  <a:pt x="28" y="15"/>
                  <a:pt x="29" y="15"/>
                </a:cubicBezTo>
                <a:cubicBezTo>
                  <a:pt x="29" y="15"/>
                  <a:pt x="29" y="14"/>
                  <a:pt x="29" y="15"/>
                </a:cubicBezTo>
                <a:cubicBezTo>
                  <a:pt x="29" y="15"/>
                  <a:pt x="29" y="15"/>
                  <a:pt x="28" y="15"/>
                </a:cubicBezTo>
                <a:cubicBezTo>
                  <a:pt x="28" y="16"/>
                  <a:pt x="28" y="16"/>
                  <a:pt x="28" y="16"/>
                </a:cubicBezTo>
                <a:cubicBezTo>
                  <a:pt x="29" y="17"/>
                  <a:pt x="30" y="15"/>
                  <a:pt x="31" y="15"/>
                </a:cubicBezTo>
                <a:cubicBezTo>
                  <a:pt x="33" y="15"/>
                  <a:pt x="34" y="13"/>
                  <a:pt x="35" y="13"/>
                </a:cubicBezTo>
                <a:cubicBezTo>
                  <a:pt x="31" y="19"/>
                  <a:pt x="27" y="22"/>
                  <a:pt x="21" y="26"/>
                </a:cubicBezTo>
                <a:cubicBezTo>
                  <a:pt x="18" y="27"/>
                  <a:pt x="16" y="28"/>
                  <a:pt x="13" y="28"/>
                </a:cubicBezTo>
                <a:cubicBezTo>
                  <a:pt x="13" y="28"/>
                  <a:pt x="12" y="29"/>
                  <a:pt x="12" y="29"/>
                </a:cubicBezTo>
                <a:cubicBezTo>
                  <a:pt x="12" y="29"/>
                  <a:pt x="12" y="29"/>
                  <a:pt x="12" y="29"/>
                </a:cubicBezTo>
                <a:cubicBezTo>
                  <a:pt x="12" y="29"/>
                  <a:pt x="12" y="29"/>
                  <a:pt x="12" y="29"/>
                </a:cubicBezTo>
                <a:cubicBezTo>
                  <a:pt x="11" y="29"/>
                  <a:pt x="11" y="29"/>
                  <a:pt x="11" y="29"/>
                </a:cubicBezTo>
                <a:cubicBezTo>
                  <a:pt x="11" y="29"/>
                  <a:pt x="11" y="29"/>
                  <a:pt x="11" y="29"/>
                </a:cubicBezTo>
                <a:cubicBezTo>
                  <a:pt x="11" y="29"/>
                  <a:pt x="11" y="29"/>
                  <a:pt x="11" y="29"/>
                </a:cubicBezTo>
                <a:cubicBezTo>
                  <a:pt x="10" y="28"/>
                  <a:pt x="9" y="31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6" y="31"/>
                  <a:pt x="5" y="31"/>
                  <a:pt x="3" y="31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31"/>
                  <a:pt x="0" y="32"/>
                  <a:pt x="0" y="33"/>
                </a:cubicBezTo>
                <a:cubicBezTo>
                  <a:pt x="0" y="33"/>
                  <a:pt x="0" y="33"/>
                  <a:pt x="1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3" y="35"/>
                  <a:pt x="5" y="34"/>
                  <a:pt x="7" y="34"/>
                </a:cubicBezTo>
                <a:cubicBezTo>
                  <a:pt x="7" y="35"/>
                  <a:pt x="5" y="35"/>
                  <a:pt x="6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6"/>
                  <a:pt x="6" y="35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12" y="36"/>
                  <a:pt x="16" y="35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3" y="34"/>
                  <a:pt x="24" y="33"/>
                  <a:pt x="26" y="33"/>
                </a:cubicBezTo>
                <a:cubicBezTo>
                  <a:pt x="26" y="34"/>
                  <a:pt x="25" y="34"/>
                  <a:pt x="26" y="34"/>
                </a:cubicBezTo>
                <a:cubicBezTo>
                  <a:pt x="26" y="33"/>
                  <a:pt x="26" y="33"/>
                  <a:pt x="26" y="33"/>
                </a:cubicBezTo>
                <a:cubicBezTo>
                  <a:pt x="28" y="32"/>
                  <a:pt x="29" y="32"/>
                  <a:pt x="30" y="31"/>
                </a:cubicBezTo>
                <a:cubicBezTo>
                  <a:pt x="30" y="31"/>
                  <a:pt x="30" y="31"/>
                  <a:pt x="30" y="31"/>
                </a:cubicBezTo>
                <a:cubicBezTo>
                  <a:pt x="33" y="30"/>
                  <a:pt x="37" y="29"/>
                  <a:pt x="39" y="26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6"/>
                  <a:pt x="40" y="25"/>
                  <a:pt x="41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41" y="23"/>
                  <a:pt x="42" y="23"/>
                  <a:pt x="42" y="22"/>
                </a:cubicBezTo>
                <a:cubicBezTo>
                  <a:pt x="43" y="22"/>
                  <a:pt x="43" y="22"/>
                  <a:pt x="43" y="22"/>
                </a:cubicBezTo>
                <a:cubicBezTo>
                  <a:pt x="42" y="23"/>
                  <a:pt x="42" y="23"/>
                  <a:pt x="42" y="23"/>
                </a:cubicBezTo>
                <a:cubicBezTo>
                  <a:pt x="43" y="23"/>
                  <a:pt x="43" y="23"/>
                  <a:pt x="43" y="23"/>
                </a:cubicBezTo>
                <a:cubicBezTo>
                  <a:pt x="43" y="23"/>
                  <a:pt x="43" y="22"/>
                  <a:pt x="43" y="22"/>
                </a:cubicBezTo>
                <a:cubicBezTo>
                  <a:pt x="43" y="22"/>
                  <a:pt x="43" y="22"/>
                  <a:pt x="44" y="22"/>
                </a:cubicBezTo>
                <a:cubicBezTo>
                  <a:pt x="44" y="21"/>
                  <a:pt x="45" y="22"/>
                  <a:pt x="45" y="21"/>
                </a:cubicBezTo>
                <a:cubicBezTo>
                  <a:pt x="46" y="20"/>
                  <a:pt x="46" y="19"/>
                  <a:pt x="47" y="18"/>
                </a:cubicBezTo>
                <a:cubicBezTo>
                  <a:pt x="47" y="18"/>
                  <a:pt x="46" y="19"/>
                  <a:pt x="45" y="19"/>
                </a:cubicBezTo>
                <a:cubicBezTo>
                  <a:pt x="45" y="18"/>
                  <a:pt x="47" y="17"/>
                  <a:pt x="47" y="16"/>
                </a:cubicBezTo>
                <a:cubicBezTo>
                  <a:pt x="48" y="16"/>
                  <a:pt x="47" y="17"/>
                  <a:pt x="48" y="17"/>
                </a:cubicBezTo>
                <a:cubicBezTo>
                  <a:pt x="48" y="17"/>
                  <a:pt x="48" y="16"/>
                  <a:pt x="48" y="16"/>
                </a:cubicBezTo>
                <a:cubicBezTo>
                  <a:pt x="51" y="14"/>
                  <a:pt x="55" y="12"/>
                  <a:pt x="58" y="9"/>
                </a:cubicBezTo>
                <a:cubicBezTo>
                  <a:pt x="61" y="8"/>
                  <a:pt x="64" y="7"/>
                  <a:pt x="67" y="7"/>
                </a:cubicBezTo>
                <a:cubicBezTo>
                  <a:pt x="67" y="7"/>
                  <a:pt x="68" y="6"/>
                  <a:pt x="68" y="6"/>
                </a:cubicBezTo>
                <a:cubicBezTo>
                  <a:pt x="68" y="6"/>
                  <a:pt x="71" y="6"/>
                  <a:pt x="72" y="6"/>
                </a:cubicBezTo>
                <a:cubicBezTo>
                  <a:pt x="73" y="6"/>
                  <a:pt x="74" y="6"/>
                  <a:pt x="74" y="7"/>
                </a:cubicBezTo>
                <a:cubicBezTo>
                  <a:pt x="74" y="7"/>
                  <a:pt x="74" y="7"/>
                  <a:pt x="74" y="7"/>
                </a:cubicBezTo>
                <a:cubicBezTo>
                  <a:pt x="78" y="7"/>
                  <a:pt x="82" y="8"/>
                  <a:pt x="86" y="9"/>
                </a:cubicBezTo>
                <a:cubicBezTo>
                  <a:pt x="86" y="9"/>
                  <a:pt x="87" y="10"/>
                  <a:pt x="87" y="9"/>
                </a:cubicBezTo>
                <a:cubicBezTo>
                  <a:pt x="88" y="10"/>
                  <a:pt x="89" y="10"/>
                  <a:pt x="89" y="11"/>
                </a:cubicBezTo>
                <a:cubicBezTo>
                  <a:pt x="89" y="10"/>
                  <a:pt x="90" y="11"/>
                  <a:pt x="90" y="11"/>
                </a:cubicBezTo>
                <a:cubicBezTo>
                  <a:pt x="90" y="11"/>
                  <a:pt x="90" y="11"/>
                  <a:pt x="90" y="11"/>
                </a:cubicBezTo>
                <a:cubicBezTo>
                  <a:pt x="90" y="10"/>
                  <a:pt x="90" y="10"/>
                  <a:pt x="90" y="10"/>
                </a:cubicBezTo>
                <a:close/>
                <a:moveTo>
                  <a:pt x="20" y="26"/>
                </a:moveTo>
                <a:cubicBezTo>
                  <a:pt x="21" y="25"/>
                  <a:pt x="21" y="25"/>
                  <a:pt x="21" y="25"/>
                </a:cubicBezTo>
                <a:cubicBezTo>
                  <a:pt x="21" y="25"/>
                  <a:pt x="21" y="25"/>
                  <a:pt x="21" y="25"/>
                </a:cubicBezTo>
                <a:lnTo>
                  <a:pt x="20" y="26"/>
                </a:lnTo>
                <a:close/>
                <a:moveTo>
                  <a:pt x="40" y="15"/>
                </a:moveTo>
                <a:cubicBezTo>
                  <a:pt x="41" y="15"/>
                  <a:pt x="41" y="15"/>
                  <a:pt x="41" y="15"/>
                </a:cubicBezTo>
                <a:cubicBezTo>
                  <a:pt x="41" y="16"/>
                  <a:pt x="39" y="17"/>
                  <a:pt x="38" y="18"/>
                </a:cubicBezTo>
                <a:cubicBezTo>
                  <a:pt x="38" y="18"/>
                  <a:pt x="38" y="18"/>
                  <a:pt x="38" y="17"/>
                </a:cubicBezTo>
                <a:cubicBezTo>
                  <a:pt x="38" y="18"/>
                  <a:pt x="38" y="18"/>
                  <a:pt x="38" y="18"/>
                </a:cubicBezTo>
                <a:cubicBezTo>
                  <a:pt x="39" y="17"/>
                  <a:pt x="39" y="17"/>
                  <a:pt x="39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40" y="15"/>
                  <a:pt x="40" y="15"/>
                  <a:pt x="40" y="15"/>
                </a:cubicBezTo>
                <a:close/>
                <a:moveTo>
                  <a:pt x="34" y="11"/>
                </a:move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lnTo>
                  <a:pt x="34" y="11"/>
                </a:lnTo>
                <a:close/>
                <a:moveTo>
                  <a:pt x="39" y="10"/>
                </a:moveTo>
                <a:cubicBezTo>
                  <a:pt x="40" y="10"/>
                  <a:pt x="40" y="10"/>
                  <a:pt x="40" y="10"/>
                </a:cubicBezTo>
                <a:cubicBezTo>
                  <a:pt x="38" y="11"/>
                  <a:pt x="37" y="13"/>
                  <a:pt x="35" y="14"/>
                </a:cubicBezTo>
                <a:cubicBezTo>
                  <a:pt x="36" y="13"/>
                  <a:pt x="38" y="11"/>
                  <a:pt x="39" y="10"/>
                </a:cubicBezTo>
                <a:close/>
                <a:moveTo>
                  <a:pt x="34" y="14"/>
                </a:moveTo>
                <a:cubicBezTo>
                  <a:pt x="34" y="15"/>
                  <a:pt x="34" y="15"/>
                  <a:pt x="34" y="15"/>
                </a:cubicBezTo>
                <a:cubicBezTo>
                  <a:pt x="34" y="15"/>
                  <a:pt x="34" y="15"/>
                  <a:pt x="34" y="15"/>
                </a:cubicBezTo>
                <a:lnTo>
                  <a:pt x="34" y="14"/>
                </a:lnTo>
                <a:close/>
                <a:moveTo>
                  <a:pt x="35" y="21"/>
                </a:moveTo>
                <a:cubicBezTo>
                  <a:pt x="35" y="21"/>
                  <a:pt x="35" y="21"/>
                  <a:pt x="35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1"/>
                  <a:pt x="35" y="21"/>
                </a:cubicBezTo>
                <a:close/>
                <a:moveTo>
                  <a:pt x="34" y="16"/>
                </a:moveTo>
                <a:cubicBezTo>
                  <a:pt x="34" y="16"/>
                  <a:pt x="34" y="16"/>
                  <a:pt x="34" y="16"/>
                </a:cubicBezTo>
                <a:cubicBezTo>
                  <a:pt x="33" y="16"/>
                  <a:pt x="33" y="16"/>
                  <a:pt x="33" y="16"/>
                </a:cubicBezTo>
                <a:lnTo>
                  <a:pt x="34" y="16"/>
                </a:lnTo>
                <a:close/>
                <a:moveTo>
                  <a:pt x="32" y="18"/>
                </a:moveTo>
                <a:cubicBezTo>
                  <a:pt x="31" y="18"/>
                  <a:pt x="31" y="18"/>
                  <a:pt x="31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0" y="20"/>
                  <a:pt x="28" y="22"/>
                  <a:pt x="26" y="23"/>
                </a:cubicBezTo>
                <a:cubicBezTo>
                  <a:pt x="27" y="21"/>
                  <a:pt x="30" y="20"/>
                  <a:pt x="31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2" y="18"/>
                  <a:pt x="32" y="18"/>
                  <a:pt x="32" y="18"/>
                </a:cubicBezTo>
                <a:close/>
                <a:moveTo>
                  <a:pt x="32" y="19"/>
                </a:moveTo>
                <a:cubicBezTo>
                  <a:pt x="33" y="18"/>
                  <a:pt x="33" y="18"/>
                  <a:pt x="33" y="18"/>
                </a:cubicBezTo>
                <a:cubicBezTo>
                  <a:pt x="33" y="18"/>
                  <a:pt x="32" y="18"/>
                  <a:pt x="32" y="19"/>
                </a:cubicBezTo>
                <a:cubicBezTo>
                  <a:pt x="33" y="19"/>
                  <a:pt x="33" y="19"/>
                  <a:pt x="33" y="19"/>
                </a:cubicBezTo>
                <a:lnTo>
                  <a:pt x="32" y="19"/>
                </a:lnTo>
                <a:close/>
                <a:moveTo>
                  <a:pt x="39" y="25"/>
                </a:moveTo>
                <a:cubicBezTo>
                  <a:pt x="38" y="26"/>
                  <a:pt x="38" y="26"/>
                  <a:pt x="38" y="26"/>
                </a:cubicBezTo>
                <a:cubicBezTo>
                  <a:pt x="39" y="26"/>
                  <a:pt x="39" y="25"/>
                  <a:pt x="39" y="25"/>
                </a:cubicBezTo>
                <a:cubicBezTo>
                  <a:pt x="40" y="24"/>
                  <a:pt x="40" y="24"/>
                  <a:pt x="40" y="24"/>
                </a:cubicBezTo>
                <a:cubicBezTo>
                  <a:pt x="40" y="25"/>
                  <a:pt x="40" y="25"/>
                  <a:pt x="39" y="25"/>
                </a:cubicBezTo>
                <a:close/>
                <a:moveTo>
                  <a:pt x="44" y="16"/>
                </a:moveTo>
                <a:cubicBezTo>
                  <a:pt x="41" y="19"/>
                  <a:pt x="41" y="19"/>
                  <a:pt x="41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20"/>
                  <a:pt x="40" y="20"/>
                  <a:pt x="40" y="21"/>
                </a:cubicBezTo>
                <a:cubicBezTo>
                  <a:pt x="39" y="20"/>
                  <a:pt x="39" y="20"/>
                  <a:pt x="39" y="20"/>
                </a:cubicBezTo>
                <a:cubicBezTo>
                  <a:pt x="39" y="22"/>
                  <a:pt x="37" y="22"/>
                  <a:pt x="37" y="23"/>
                </a:cubicBezTo>
                <a:cubicBezTo>
                  <a:pt x="37" y="23"/>
                  <a:pt x="37" y="23"/>
                  <a:pt x="37" y="23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7" y="23"/>
                  <a:pt x="37" y="23"/>
                </a:cubicBezTo>
                <a:cubicBezTo>
                  <a:pt x="36" y="23"/>
                  <a:pt x="36" y="23"/>
                  <a:pt x="36" y="23"/>
                </a:cubicBezTo>
                <a:cubicBezTo>
                  <a:pt x="35" y="24"/>
                  <a:pt x="34" y="25"/>
                  <a:pt x="33" y="26"/>
                </a:cubicBezTo>
                <a:cubicBezTo>
                  <a:pt x="33" y="25"/>
                  <a:pt x="33" y="25"/>
                  <a:pt x="33" y="25"/>
                </a:cubicBezTo>
                <a:cubicBezTo>
                  <a:pt x="34" y="25"/>
                  <a:pt x="34" y="24"/>
                  <a:pt x="35" y="24"/>
                </a:cubicBezTo>
                <a:cubicBezTo>
                  <a:pt x="35" y="24"/>
                  <a:pt x="35" y="24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7" y="23"/>
                  <a:pt x="37" y="21"/>
                </a:cubicBezTo>
                <a:cubicBezTo>
                  <a:pt x="37" y="22"/>
                  <a:pt x="37" y="22"/>
                  <a:pt x="37" y="22"/>
                </a:cubicBezTo>
                <a:cubicBezTo>
                  <a:pt x="37" y="21"/>
                  <a:pt x="40" y="21"/>
                  <a:pt x="39" y="20"/>
                </a:cubicBezTo>
                <a:cubicBezTo>
                  <a:pt x="40" y="20"/>
                  <a:pt x="40" y="19"/>
                  <a:pt x="40" y="18"/>
                </a:cubicBezTo>
                <a:cubicBezTo>
                  <a:pt x="40" y="19"/>
                  <a:pt x="40" y="19"/>
                  <a:pt x="40" y="19"/>
                </a:cubicBezTo>
                <a:cubicBezTo>
                  <a:pt x="41" y="17"/>
                  <a:pt x="42" y="17"/>
                  <a:pt x="44" y="16"/>
                </a:cubicBezTo>
                <a:cubicBezTo>
                  <a:pt x="44" y="15"/>
                  <a:pt x="44" y="15"/>
                  <a:pt x="44" y="15"/>
                </a:cubicBezTo>
                <a:cubicBezTo>
                  <a:pt x="44" y="15"/>
                  <a:pt x="44" y="15"/>
                  <a:pt x="44" y="16"/>
                </a:cubicBezTo>
                <a:cubicBezTo>
                  <a:pt x="43" y="16"/>
                  <a:pt x="43" y="16"/>
                  <a:pt x="43" y="16"/>
                </a:cubicBezTo>
                <a:lnTo>
                  <a:pt x="44" y="16"/>
                </a:lnTo>
                <a:close/>
                <a:moveTo>
                  <a:pt x="59" y="3"/>
                </a:moveTo>
                <a:cubicBezTo>
                  <a:pt x="58" y="4"/>
                  <a:pt x="58" y="3"/>
                  <a:pt x="58" y="3"/>
                </a:cubicBezTo>
                <a:cubicBezTo>
                  <a:pt x="58" y="3"/>
                  <a:pt x="58" y="3"/>
                  <a:pt x="59" y="3"/>
                </a:cubicBezTo>
                <a:close/>
                <a:moveTo>
                  <a:pt x="55" y="3"/>
                </a:moveTo>
                <a:cubicBezTo>
                  <a:pt x="55" y="3"/>
                  <a:pt x="55" y="3"/>
                  <a:pt x="55" y="3"/>
                </a:cubicBezTo>
                <a:cubicBezTo>
                  <a:pt x="55" y="4"/>
                  <a:pt x="55" y="4"/>
                  <a:pt x="55" y="4"/>
                </a:cubicBezTo>
                <a:lnTo>
                  <a:pt x="55" y="3"/>
                </a:lnTo>
                <a:close/>
                <a:moveTo>
                  <a:pt x="56" y="4"/>
                </a:moveTo>
                <a:cubicBezTo>
                  <a:pt x="56" y="4"/>
                  <a:pt x="56" y="4"/>
                  <a:pt x="56" y="4"/>
                </a:cubicBezTo>
                <a:cubicBezTo>
                  <a:pt x="56" y="4"/>
                  <a:pt x="56" y="4"/>
                  <a:pt x="56" y="4"/>
                </a:cubicBezTo>
                <a:cubicBezTo>
                  <a:pt x="56" y="4"/>
                  <a:pt x="56" y="4"/>
                  <a:pt x="56" y="4"/>
                </a:cubicBezTo>
                <a:cubicBezTo>
                  <a:pt x="56" y="5"/>
                  <a:pt x="56" y="5"/>
                  <a:pt x="56" y="5"/>
                </a:cubicBezTo>
                <a:cubicBezTo>
                  <a:pt x="55" y="5"/>
                  <a:pt x="55" y="5"/>
                  <a:pt x="55" y="5"/>
                </a:cubicBezTo>
                <a:cubicBezTo>
                  <a:pt x="56" y="5"/>
                  <a:pt x="55" y="5"/>
                  <a:pt x="55" y="4"/>
                </a:cubicBezTo>
                <a:cubicBezTo>
                  <a:pt x="55" y="5"/>
                  <a:pt x="54" y="5"/>
                  <a:pt x="53" y="5"/>
                </a:cubicBezTo>
                <a:cubicBezTo>
                  <a:pt x="53" y="5"/>
                  <a:pt x="56" y="5"/>
                  <a:pt x="56" y="4"/>
                </a:cubicBezTo>
                <a:close/>
                <a:moveTo>
                  <a:pt x="52" y="6"/>
                </a:moveTo>
                <a:cubicBezTo>
                  <a:pt x="52" y="6"/>
                  <a:pt x="51" y="6"/>
                  <a:pt x="51" y="7"/>
                </a:cubicBezTo>
                <a:cubicBezTo>
                  <a:pt x="51" y="7"/>
                  <a:pt x="51" y="7"/>
                  <a:pt x="50" y="7"/>
                </a:cubicBezTo>
                <a:cubicBezTo>
                  <a:pt x="51" y="7"/>
                  <a:pt x="51" y="6"/>
                  <a:pt x="52" y="6"/>
                </a:cubicBezTo>
                <a:close/>
                <a:moveTo>
                  <a:pt x="48" y="6"/>
                </a:moveTo>
                <a:cubicBezTo>
                  <a:pt x="48" y="7"/>
                  <a:pt x="48" y="7"/>
                  <a:pt x="48" y="7"/>
                </a:cubicBezTo>
                <a:cubicBezTo>
                  <a:pt x="47" y="7"/>
                  <a:pt x="47" y="7"/>
                  <a:pt x="47" y="7"/>
                </a:cubicBezTo>
                <a:lnTo>
                  <a:pt x="48" y="6"/>
                </a:lnTo>
                <a:close/>
                <a:moveTo>
                  <a:pt x="47" y="12"/>
                </a:moveTo>
                <a:cubicBezTo>
                  <a:pt x="47" y="12"/>
                  <a:pt x="47" y="12"/>
                  <a:pt x="47" y="12"/>
                </a:cubicBezTo>
                <a:cubicBezTo>
                  <a:pt x="47" y="12"/>
                  <a:pt x="47" y="12"/>
                  <a:pt x="47" y="12"/>
                </a:cubicBezTo>
                <a:cubicBezTo>
                  <a:pt x="49" y="10"/>
                  <a:pt x="49" y="10"/>
                  <a:pt x="49" y="10"/>
                </a:cubicBezTo>
                <a:lnTo>
                  <a:pt x="47" y="12"/>
                </a:lnTo>
                <a:close/>
                <a:moveTo>
                  <a:pt x="48" y="5"/>
                </a:moveTo>
                <a:cubicBezTo>
                  <a:pt x="48" y="5"/>
                  <a:pt x="48" y="6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5"/>
                  <a:pt x="48" y="5"/>
                  <a:pt x="49" y="5"/>
                </a:cubicBezTo>
                <a:lnTo>
                  <a:pt x="48" y="5"/>
                </a:lnTo>
                <a:close/>
                <a:moveTo>
                  <a:pt x="51" y="10"/>
                </a:moveTo>
                <a:cubicBezTo>
                  <a:pt x="51" y="9"/>
                  <a:pt x="51" y="9"/>
                  <a:pt x="51" y="9"/>
                </a:cubicBezTo>
                <a:cubicBezTo>
                  <a:pt x="51" y="9"/>
                  <a:pt x="50" y="10"/>
                  <a:pt x="49" y="10"/>
                </a:cubicBezTo>
                <a:cubicBezTo>
                  <a:pt x="49" y="10"/>
                  <a:pt x="50" y="10"/>
                  <a:pt x="50" y="9"/>
                </a:cubicBezTo>
                <a:cubicBezTo>
                  <a:pt x="49" y="9"/>
                  <a:pt x="50" y="9"/>
                  <a:pt x="50" y="9"/>
                </a:cubicBezTo>
                <a:cubicBezTo>
                  <a:pt x="50" y="9"/>
                  <a:pt x="50" y="9"/>
                  <a:pt x="50" y="9"/>
                </a:cubicBezTo>
                <a:cubicBezTo>
                  <a:pt x="50" y="9"/>
                  <a:pt x="50" y="9"/>
                  <a:pt x="50" y="9"/>
                </a:cubicBezTo>
                <a:cubicBezTo>
                  <a:pt x="50" y="9"/>
                  <a:pt x="50" y="9"/>
                  <a:pt x="50" y="9"/>
                </a:cubicBezTo>
                <a:cubicBezTo>
                  <a:pt x="50" y="9"/>
                  <a:pt x="50" y="9"/>
                  <a:pt x="50" y="9"/>
                </a:cubicBezTo>
                <a:cubicBezTo>
                  <a:pt x="51" y="9"/>
                  <a:pt x="51" y="9"/>
                  <a:pt x="51" y="9"/>
                </a:cubicBezTo>
                <a:cubicBezTo>
                  <a:pt x="50" y="9"/>
                  <a:pt x="50" y="9"/>
                  <a:pt x="50" y="9"/>
                </a:cubicBezTo>
                <a:cubicBezTo>
                  <a:pt x="52" y="8"/>
                  <a:pt x="52" y="8"/>
                  <a:pt x="52" y="8"/>
                </a:cubicBezTo>
                <a:cubicBezTo>
                  <a:pt x="51" y="8"/>
                  <a:pt x="51" y="8"/>
                  <a:pt x="51" y="8"/>
                </a:cubicBezTo>
                <a:cubicBezTo>
                  <a:pt x="51" y="9"/>
                  <a:pt x="52" y="9"/>
                  <a:pt x="52" y="9"/>
                </a:cubicBezTo>
                <a:lnTo>
                  <a:pt x="51" y="10"/>
                </a:lnTo>
                <a:close/>
                <a:moveTo>
                  <a:pt x="54" y="8"/>
                </a:moveTo>
                <a:cubicBezTo>
                  <a:pt x="54" y="8"/>
                  <a:pt x="54" y="8"/>
                  <a:pt x="54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52" y="9"/>
                  <a:pt x="52" y="9"/>
                  <a:pt x="52" y="9"/>
                </a:cubicBezTo>
                <a:cubicBezTo>
                  <a:pt x="53" y="9"/>
                  <a:pt x="52" y="8"/>
                  <a:pt x="52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3" y="7"/>
                  <a:pt x="53" y="7"/>
                  <a:pt x="53" y="7"/>
                </a:cubicBezTo>
                <a:cubicBezTo>
                  <a:pt x="52" y="8"/>
                  <a:pt x="52" y="8"/>
                  <a:pt x="52" y="8"/>
                </a:cubicBezTo>
                <a:cubicBezTo>
                  <a:pt x="53" y="8"/>
                  <a:pt x="54" y="7"/>
                  <a:pt x="55" y="7"/>
                </a:cubicBezTo>
                <a:cubicBezTo>
                  <a:pt x="55" y="7"/>
                  <a:pt x="54" y="8"/>
                  <a:pt x="54" y="8"/>
                </a:cubicBezTo>
                <a:close/>
                <a:moveTo>
                  <a:pt x="55" y="7"/>
                </a:moveTo>
                <a:cubicBezTo>
                  <a:pt x="54" y="7"/>
                  <a:pt x="54" y="7"/>
                  <a:pt x="54" y="7"/>
                </a:cubicBezTo>
                <a:cubicBezTo>
                  <a:pt x="54" y="6"/>
                  <a:pt x="54" y="6"/>
                  <a:pt x="54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5" y="6"/>
                  <a:pt x="55" y="6"/>
                  <a:pt x="55" y="7"/>
                </a:cubicBezTo>
                <a:close/>
                <a:moveTo>
                  <a:pt x="56" y="6"/>
                </a:moveTo>
                <a:cubicBezTo>
                  <a:pt x="56" y="7"/>
                  <a:pt x="56" y="7"/>
                  <a:pt x="56" y="7"/>
                </a:cubicBezTo>
                <a:cubicBezTo>
                  <a:pt x="56" y="7"/>
                  <a:pt x="56" y="7"/>
                  <a:pt x="56" y="7"/>
                </a:cubicBezTo>
                <a:cubicBezTo>
                  <a:pt x="55" y="8"/>
                  <a:pt x="56" y="7"/>
                  <a:pt x="55" y="7"/>
                </a:cubicBezTo>
                <a:cubicBezTo>
                  <a:pt x="55" y="5"/>
                  <a:pt x="57" y="7"/>
                  <a:pt x="57" y="5"/>
                </a:cubicBezTo>
                <a:cubicBezTo>
                  <a:pt x="57" y="6"/>
                  <a:pt x="57" y="7"/>
                  <a:pt x="56" y="6"/>
                </a:cubicBezTo>
                <a:close/>
                <a:moveTo>
                  <a:pt x="58" y="7"/>
                </a:move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8" y="7"/>
                  <a:pt x="58" y="7"/>
                </a:cubicBezTo>
                <a:cubicBezTo>
                  <a:pt x="59" y="7"/>
                  <a:pt x="59" y="7"/>
                  <a:pt x="59" y="7"/>
                </a:cubicBezTo>
                <a:cubicBezTo>
                  <a:pt x="58" y="7"/>
                  <a:pt x="58" y="7"/>
                  <a:pt x="58" y="7"/>
                </a:cubicBezTo>
                <a:close/>
                <a:moveTo>
                  <a:pt x="57" y="6"/>
                </a:moveTo>
                <a:cubicBezTo>
                  <a:pt x="58" y="6"/>
                  <a:pt x="59" y="6"/>
                  <a:pt x="60" y="5"/>
                </a:cubicBezTo>
                <a:cubicBezTo>
                  <a:pt x="59" y="6"/>
                  <a:pt x="58" y="6"/>
                  <a:pt x="57" y="6"/>
                </a:cubicBezTo>
                <a:close/>
                <a:moveTo>
                  <a:pt x="60" y="5"/>
                </a:moveTo>
                <a:cubicBezTo>
                  <a:pt x="61" y="4"/>
                  <a:pt x="62" y="4"/>
                  <a:pt x="63" y="4"/>
                </a:cubicBezTo>
                <a:cubicBezTo>
                  <a:pt x="62" y="5"/>
                  <a:pt x="61" y="4"/>
                  <a:pt x="60" y="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8956675" y="830263"/>
            <a:ext cx="1588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37"/>
          <p:cNvSpPr/>
          <p:nvPr/>
        </p:nvSpPr>
        <p:spPr bwMode="auto">
          <a:xfrm>
            <a:off x="5027613" y="2814638"/>
            <a:ext cx="31750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reeform 38"/>
          <p:cNvSpPr/>
          <p:nvPr/>
        </p:nvSpPr>
        <p:spPr bwMode="auto">
          <a:xfrm>
            <a:off x="7321550" y="212248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39"/>
          <p:cNvSpPr/>
          <p:nvPr/>
        </p:nvSpPr>
        <p:spPr bwMode="auto">
          <a:xfrm>
            <a:off x="9050338" y="892176"/>
            <a:ext cx="31750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0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40"/>
          <p:cNvSpPr/>
          <p:nvPr/>
        </p:nvSpPr>
        <p:spPr bwMode="auto">
          <a:xfrm>
            <a:off x="5216525" y="284638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41"/>
          <p:cNvSpPr/>
          <p:nvPr/>
        </p:nvSpPr>
        <p:spPr bwMode="auto">
          <a:xfrm>
            <a:off x="7289800" y="215265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reeform 42"/>
          <p:cNvSpPr/>
          <p:nvPr/>
        </p:nvSpPr>
        <p:spPr bwMode="auto">
          <a:xfrm>
            <a:off x="6442075" y="420688"/>
            <a:ext cx="31750" cy="31750"/>
          </a:xfrm>
          <a:custGeom>
            <a:avLst/>
            <a:gdLst>
              <a:gd name="T0" fmla="*/ 0 w 20"/>
              <a:gd name="T1" fmla="*/ 0 h 20"/>
              <a:gd name="T2" fmla="*/ 0 w 20"/>
              <a:gd name="T3" fmla="*/ 0 h 20"/>
              <a:gd name="T4" fmla="*/ 20 w 20"/>
              <a:gd name="T5" fmla="*/ 20 h 20"/>
              <a:gd name="T6" fmla="*/ 0 w 20"/>
              <a:gd name="T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20">
                <a:moveTo>
                  <a:pt x="0" y="0"/>
                </a:moveTo>
                <a:lnTo>
                  <a:pt x="0" y="0"/>
                </a:lnTo>
                <a:lnTo>
                  <a:pt x="20" y="2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reeform 43"/>
          <p:cNvSpPr/>
          <p:nvPr/>
        </p:nvSpPr>
        <p:spPr bwMode="auto">
          <a:xfrm>
            <a:off x="6692900" y="641351"/>
            <a:ext cx="63500" cy="30163"/>
          </a:xfrm>
          <a:custGeom>
            <a:avLst/>
            <a:gdLst>
              <a:gd name="T0" fmla="*/ 0 w 2"/>
              <a:gd name="T1" fmla="*/ 1 h 1"/>
              <a:gd name="T2" fmla="*/ 2 w 2"/>
              <a:gd name="T3" fmla="*/ 0 h 1"/>
              <a:gd name="T4" fmla="*/ 0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reeform 44"/>
          <p:cNvSpPr/>
          <p:nvPr/>
        </p:nvSpPr>
        <p:spPr bwMode="auto">
          <a:xfrm>
            <a:off x="8988425" y="798513"/>
            <a:ext cx="30163" cy="31750"/>
          </a:xfrm>
          <a:custGeom>
            <a:avLst/>
            <a:gdLst>
              <a:gd name="T0" fmla="*/ 1 w 1"/>
              <a:gd name="T1" fmla="*/ 1 h 1"/>
              <a:gd name="T2" fmla="*/ 0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1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45"/>
          <p:cNvSpPr/>
          <p:nvPr/>
        </p:nvSpPr>
        <p:spPr bwMode="auto">
          <a:xfrm>
            <a:off x="9018588" y="830263"/>
            <a:ext cx="63500" cy="0"/>
          </a:xfrm>
          <a:custGeom>
            <a:avLst/>
            <a:gdLst>
              <a:gd name="T0" fmla="*/ 2 w 2"/>
              <a:gd name="T1" fmla="*/ 1 w 2"/>
              <a:gd name="T2" fmla="*/ 1 w 2"/>
              <a:gd name="T3" fmla="*/ 0 w 2"/>
              <a:gd name="T4" fmla="*/ 1 w 2"/>
              <a:gd name="T5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</a:cxnLst>
            <a:rect l="0" t="0" r="r" b="b"/>
            <a:pathLst>
              <a:path w="2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reeform 46"/>
          <p:cNvSpPr/>
          <p:nvPr/>
        </p:nvSpPr>
        <p:spPr bwMode="auto">
          <a:xfrm>
            <a:off x="9145588" y="830263"/>
            <a:ext cx="30163" cy="3175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  <a:gd name="T10" fmla="*/ 1 w 1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47"/>
          <p:cNvSpPr/>
          <p:nvPr/>
        </p:nvSpPr>
        <p:spPr bwMode="auto">
          <a:xfrm>
            <a:off x="9082088" y="892176"/>
            <a:ext cx="63500" cy="0"/>
          </a:xfrm>
          <a:custGeom>
            <a:avLst/>
            <a:gdLst>
              <a:gd name="T0" fmla="*/ 0 w 2"/>
              <a:gd name="T1" fmla="*/ 2 w 2"/>
              <a:gd name="T2" fmla="*/ 2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2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48"/>
          <p:cNvSpPr/>
          <p:nvPr/>
        </p:nvSpPr>
        <p:spPr bwMode="auto">
          <a:xfrm>
            <a:off x="9271000" y="1019176"/>
            <a:ext cx="93663" cy="0"/>
          </a:xfrm>
          <a:custGeom>
            <a:avLst/>
            <a:gdLst>
              <a:gd name="T0" fmla="*/ 1 w 3"/>
              <a:gd name="T1" fmla="*/ 1 w 3"/>
              <a:gd name="T2" fmla="*/ 2 w 3"/>
              <a:gd name="T3" fmla="*/ 0 w 3"/>
              <a:gd name="T4" fmla="*/ 1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3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2" y="0"/>
                  <a:pt x="3" y="0"/>
                  <a:pt x="2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7918450" y="1428751"/>
            <a:ext cx="1588" cy="317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50"/>
          <p:cNvSpPr/>
          <p:nvPr/>
        </p:nvSpPr>
        <p:spPr bwMode="auto">
          <a:xfrm>
            <a:off x="8232775" y="1460501"/>
            <a:ext cx="31750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51"/>
          <p:cNvSpPr/>
          <p:nvPr/>
        </p:nvSpPr>
        <p:spPr bwMode="auto">
          <a:xfrm>
            <a:off x="8264525" y="1428751"/>
            <a:ext cx="31750" cy="31750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0 w 1"/>
              <a:gd name="T5" fmla="*/ 1 h 1"/>
              <a:gd name="T6" fmla="*/ 0 w 1"/>
              <a:gd name="T7" fmla="*/ 1 h 1"/>
              <a:gd name="T8" fmla="*/ 0 w 1"/>
              <a:gd name="T9" fmla="*/ 1 h 1"/>
              <a:gd name="T10" fmla="*/ 1 w 1"/>
              <a:gd name="T11" fmla="*/ 0 h 1"/>
              <a:gd name="T12" fmla="*/ 0 w 1"/>
              <a:gd name="T1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0"/>
                  <a:pt x="1" y="0"/>
                  <a:pt x="1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9647238" y="1460501"/>
            <a:ext cx="1588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53"/>
          <p:cNvSpPr/>
          <p:nvPr/>
        </p:nvSpPr>
        <p:spPr bwMode="auto">
          <a:xfrm>
            <a:off x="7604125" y="1554163"/>
            <a:ext cx="31750" cy="31750"/>
          </a:xfrm>
          <a:custGeom>
            <a:avLst/>
            <a:gdLst>
              <a:gd name="T0" fmla="*/ 20 w 20"/>
              <a:gd name="T1" fmla="*/ 0 h 20"/>
              <a:gd name="T2" fmla="*/ 0 w 20"/>
              <a:gd name="T3" fmla="*/ 20 h 20"/>
              <a:gd name="T4" fmla="*/ 20 w 20"/>
              <a:gd name="T5" fmla="*/ 0 h 20"/>
              <a:gd name="T6" fmla="*/ 20 w 20"/>
              <a:gd name="T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20">
                <a:moveTo>
                  <a:pt x="20" y="0"/>
                </a:moveTo>
                <a:lnTo>
                  <a:pt x="0" y="20"/>
                </a:lnTo>
                <a:lnTo>
                  <a:pt x="20" y="0"/>
                </a:lnTo>
                <a:lnTo>
                  <a:pt x="2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8075613" y="1522413"/>
            <a:ext cx="1588" cy="317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55"/>
          <p:cNvSpPr/>
          <p:nvPr/>
        </p:nvSpPr>
        <p:spPr bwMode="auto">
          <a:xfrm>
            <a:off x="4713288" y="1774826"/>
            <a:ext cx="31750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56"/>
          <p:cNvSpPr/>
          <p:nvPr/>
        </p:nvSpPr>
        <p:spPr bwMode="auto">
          <a:xfrm>
            <a:off x="4713288" y="1774826"/>
            <a:ext cx="0" cy="31750"/>
          </a:xfrm>
          <a:custGeom>
            <a:avLst/>
            <a:gdLst>
              <a:gd name="T0" fmla="*/ 0 h 1"/>
              <a:gd name="T1" fmla="*/ 0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57"/>
          <p:cNvSpPr/>
          <p:nvPr/>
        </p:nvSpPr>
        <p:spPr bwMode="auto">
          <a:xfrm>
            <a:off x="4681538" y="1806576"/>
            <a:ext cx="31750" cy="95250"/>
          </a:xfrm>
          <a:custGeom>
            <a:avLst/>
            <a:gdLst>
              <a:gd name="T0" fmla="*/ 1 w 1"/>
              <a:gd name="T1" fmla="*/ 0 h 3"/>
              <a:gd name="T2" fmla="*/ 0 w 1"/>
              <a:gd name="T3" fmla="*/ 3 h 3"/>
              <a:gd name="T4" fmla="*/ 1 w 1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3">
                <a:moveTo>
                  <a:pt x="1" y="0"/>
                </a:moveTo>
                <a:cubicBezTo>
                  <a:pt x="1" y="1"/>
                  <a:pt x="0" y="2"/>
                  <a:pt x="0" y="3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Freeform 58"/>
          <p:cNvSpPr/>
          <p:nvPr/>
        </p:nvSpPr>
        <p:spPr bwMode="auto">
          <a:xfrm>
            <a:off x="7731125" y="1711326"/>
            <a:ext cx="30163" cy="63500"/>
          </a:xfrm>
          <a:custGeom>
            <a:avLst/>
            <a:gdLst>
              <a:gd name="T0" fmla="*/ 1 w 1"/>
              <a:gd name="T1" fmla="*/ 1 h 2"/>
              <a:gd name="T2" fmla="*/ 1 w 1"/>
              <a:gd name="T3" fmla="*/ 0 h 2"/>
              <a:gd name="T4" fmla="*/ 0 w 1"/>
              <a:gd name="T5" fmla="*/ 1 h 2"/>
              <a:gd name="T6" fmla="*/ 0 w 1"/>
              <a:gd name="T7" fmla="*/ 1 h 2"/>
              <a:gd name="T8" fmla="*/ 0 w 1"/>
              <a:gd name="T9" fmla="*/ 1 h 2"/>
              <a:gd name="T10" fmla="*/ 0 w 1"/>
              <a:gd name="T11" fmla="*/ 1 h 2"/>
              <a:gd name="T12" fmla="*/ 0 w 1"/>
              <a:gd name="T13" fmla="*/ 1 h 2"/>
              <a:gd name="T14" fmla="*/ 1 w 1"/>
              <a:gd name="T15" fmla="*/ 2 h 2"/>
              <a:gd name="T16" fmla="*/ 0 w 1"/>
              <a:gd name="T17" fmla="*/ 1 h 2"/>
              <a:gd name="T18" fmla="*/ 1 w 1"/>
              <a:gd name="T1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" h="2">
                <a:moveTo>
                  <a:pt x="1" y="1"/>
                </a:move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2"/>
                  <a:pt x="1" y="2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59"/>
          <p:cNvSpPr/>
          <p:nvPr/>
        </p:nvSpPr>
        <p:spPr bwMode="auto">
          <a:xfrm>
            <a:off x="4649788" y="2090738"/>
            <a:ext cx="0" cy="188913"/>
          </a:xfrm>
          <a:custGeom>
            <a:avLst/>
            <a:gdLst>
              <a:gd name="T0" fmla="*/ 6 h 6"/>
              <a:gd name="T1" fmla="*/ 0 h 6"/>
              <a:gd name="T2" fmla="*/ 6 h 6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">
                <a:moveTo>
                  <a:pt x="0" y="6"/>
                </a:moveTo>
                <a:cubicBezTo>
                  <a:pt x="0" y="0"/>
                  <a:pt x="0" y="0"/>
                  <a:pt x="0" y="0"/>
                </a:cubicBezTo>
                <a:cubicBezTo>
                  <a:pt x="0" y="2"/>
                  <a:pt x="0" y="4"/>
                  <a:pt x="0" y="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Freeform 60"/>
          <p:cNvSpPr/>
          <p:nvPr/>
        </p:nvSpPr>
        <p:spPr bwMode="auto">
          <a:xfrm>
            <a:off x="7070725" y="2184401"/>
            <a:ext cx="31750" cy="0"/>
          </a:xfrm>
          <a:custGeom>
            <a:avLst/>
            <a:gdLst>
              <a:gd name="T0" fmla="*/ 20 w 20"/>
              <a:gd name="T1" fmla="*/ 20 w 20"/>
              <a:gd name="T2" fmla="*/ 0 w 20"/>
              <a:gd name="T3" fmla="*/ 20 w 2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0">
                <a:moveTo>
                  <a:pt x="20" y="0"/>
                </a:moveTo>
                <a:lnTo>
                  <a:pt x="20" y="0"/>
                </a:lnTo>
                <a:lnTo>
                  <a:pt x="0" y="0"/>
                </a:lnTo>
                <a:lnTo>
                  <a:pt x="2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reeform 61"/>
          <p:cNvSpPr/>
          <p:nvPr/>
        </p:nvSpPr>
        <p:spPr bwMode="auto">
          <a:xfrm>
            <a:off x="4649788" y="2373313"/>
            <a:ext cx="31750" cy="63500"/>
          </a:xfrm>
          <a:custGeom>
            <a:avLst/>
            <a:gdLst>
              <a:gd name="T0" fmla="*/ 20 w 20"/>
              <a:gd name="T1" fmla="*/ 40 h 40"/>
              <a:gd name="T2" fmla="*/ 20 w 20"/>
              <a:gd name="T3" fmla="*/ 20 h 40"/>
              <a:gd name="T4" fmla="*/ 0 w 20"/>
              <a:gd name="T5" fmla="*/ 0 h 40"/>
              <a:gd name="T6" fmla="*/ 20 w 20"/>
              <a:gd name="T7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40">
                <a:moveTo>
                  <a:pt x="20" y="40"/>
                </a:moveTo>
                <a:lnTo>
                  <a:pt x="20" y="20"/>
                </a:lnTo>
                <a:lnTo>
                  <a:pt x="0" y="0"/>
                </a:lnTo>
                <a:lnTo>
                  <a:pt x="20" y="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Freeform 62"/>
          <p:cNvSpPr/>
          <p:nvPr/>
        </p:nvSpPr>
        <p:spPr bwMode="auto">
          <a:xfrm>
            <a:off x="7542213" y="2341563"/>
            <a:ext cx="61913" cy="31750"/>
          </a:xfrm>
          <a:custGeom>
            <a:avLst/>
            <a:gdLst>
              <a:gd name="T0" fmla="*/ 1 w 2"/>
              <a:gd name="T1" fmla="*/ 1 h 1"/>
              <a:gd name="T2" fmla="*/ 1 w 2"/>
              <a:gd name="T3" fmla="*/ 0 h 1"/>
              <a:gd name="T4" fmla="*/ 1 w 2"/>
              <a:gd name="T5" fmla="*/ 0 h 1"/>
              <a:gd name="T6" fmla="*/ 0 w 2"/>
              <a:gd name="T7" fmla="*/ 1 h 1"/>
              <a:gd name="T8" fmla="*/ 1 w 2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1">
                <a:moveTo>
                  <a:pt x="1" y="1"/>
                </a:moveTo>
                <a:cubicBezTo>
                  <a:pt x="0" y="1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reeform 63"/>
          <p:cNvSpPr/>
          <p:nvPr/>
        </p:nvSpPr>
        <p:spPr bwMode="auto">
          <a:xfrm>
            <a:off x="7604125" y="2341563"/>
            <a:ext cx="31750" cy="31750"/>
          </a:xfrm>
          <a:custGeom>
            <a:avLst/>
            <a:gdLst>
              <a:gd name="T0" fmla="*/ 0 w 1"/>
              <a:gd name="T1" fmla="*/ 0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Freeform 64"/>
          <p:cNvSpPr/>
          <p:nvPr/>
        </p:nvSpPr>
        <p:spPr bwMode="auto">
          <a:xfrm>
            <a:off x="7635875" y="2341563"/>
            <a:ext cx="0" cy="31750"/>
          </a:xfrm>
          <a:custGeom>
            <a:avLst/>
            <a:gdLst>
              <a:gd name="T0" fmla="*/ 0 h 1"/>
              <a:gd name="T1" fmla="*/ 0 h 1"/>
              <a:gd name="T2" fmla="*/ 1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7731125" y="2341563"/>
            <a:ext cx="1588" cy="317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Freeform 66"/>
          <p:cNvSpPr/>
          <p:nvPr/>
        </p:nvSpPr>
        <p:spPr bwMode="auto">
          <a:xfrm>
            <a:off x="4995863" y="2468563"/>
            <a:ext cx="31750" cy="31750"/>
          </a:xfrm>
          <a:custGeom>
            <a:avLst/>
            <a:gdLst>
              <a:gd name="T0" fmla="*/ 1 w 1"/>
              <a:gd name="T1" fmla="*/ 1 h 1"/>
              <a:gd name="T2" fmla="*/ 1 w 1"/>
              <a:gd name="T3" fmla="*/ 0 h 1"/>
              <a:gd name="T4" fmla="*/ 0 w 1"/>
              <a:gd name="T5" fmla="*/ 0 h 1"/>
              <a:gd name="T6" fmla="*/ 1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" name="Freeform 67"/>
          <p:cNvSpPr/>
          <p:nvPr/>
        </p:nvSpPr>
        <p:spPr bwMode="auto">
          <a:xfrm>
            <a:off x="4681538" y="2500313"/>
            <a:ext cx="157163" cy="314325"/>
          </a:xfrm>
          <a:custGeom>
            <a:avLst/>
            <a:gdLst>
              <a:gd name="T0" fmla="*/ 5 w 5"/>
              <a:gd name="T1" fmla="*/ 10 h 10"/>
              <a:gd name="T2" fmla="*/ 0 w 5"/>
              <a:gd name="T3" fmla="*/ 0 h 10"/>
              <a:gd name="T4" fmla="*/ 5 w 5"/>
              <a:gd name="T5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10">
                <a:moveTo>
                  <a:pt x="5" y="10"/>
                </a:moveTo>
                <a:cubicBezTo>
                  <a:pt x="3" y="7"/>
                  <a:pt x="1" y="4"/>
                  <a:pt x="0" y="0"/>
                </a:cubicBezTo>
                <a:cubicBezTo>
                  <a:pt x="1" y="4"/>
                  <a:pt x="3" y="8"/>
                  <a:pt x="5" y="1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Freeform 68"/>
          <p:cNvSpPr/>
          <p:nvPr/>
        </p:nvSpPr>
        <p:spPr bwMode="auto">
          <a:xfrm>
            <a:off x="7761288" y="2373313"/>
            <a:ext cx="31750" cy="31750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0 h 1"/>
              <a:gd name="T10" fmla="*/ 0 w 1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Freeform 69"/>
          <p:cNvSpPr/>
          <p:nvPr/>
        </p:nvSpPr>
        <p:spPr bwMode="auto">
          <a:xfrm>
            <a:off x="7793038" y="240506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Freeform 70"/>
          <p:cNvSpPr/>
          <p:nvPr/>
        </p:nvSpPr>
        <p:spPr bwMode="auto">
          <a:xfrm>
            <a:off x="7793038" y="2373313"/>
            <a:ext cx="31750" cy="31750"/>
          </a:xfrm>
          <a:custGeom>
            <a:avLst/>
            <a:gdLst>
              <a:gd name="T0" fmla="*/ 0 w 1"/>
              <a:gd name="T1" fmla="*/ 0 h 1"/>
              <a:gd name="T2" fmla="*/ 0 w 1"/>
              <a:gd name="T3" fmla="*/ 1 h 1"/>
              <a:gd name="T4" fmla="*/ 0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1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5027613" y="2532063"/>
            <a:ext cx="1588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" name="Freeform 72"/>
          <p:cNvSpPr/>
          <p:nvPr/>
        </p:nvSpPr>
        <p:spPr bwMode="auto">
          <a:xfrm>
            <a:off x="7510463" y="2405063"/>
            <a:ext cx="31750" cy="31750"/>
          </a:xfrm>
          <a:custGeom>
            <a:avLst/>
            <a:gdLst>
              <a:gd name="T0" fmla="*/ 0 w 1"/>
              <a:gd name="T1" fmla="*/ 1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7573963" y="2405063"/>
            <a:ext cx="30163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Freeform 74"/>
          <p:cNvSpPr/>
          <p:nvPr/>
        </p:nvSpPr>
        <p:spPr bwMode="auto">
          <a:xfrm>
            <a:off x="7761288" y="2405063"/>
            <a:ext cx="31750" cy="31750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0" y="1"/>
                  <a:pt x="0" y="1"/>
                </a:cubicBezTo>
                <a:cubicBezTo>
                  <a:pt x="0" y="1"/>
                  <a:pt x="1" y="1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Freeform 75"/>
          <p:cNvSpPr/>
          <p:nvPr/>
        </p:nvSpPr>
        <p:spPr bwMode="auto">
          <a:xfrm>
            <a:off x="4995863" y="2562226"/>
            <a:ext cx="31750" cy="31750"/>
          </a:xfrm>
          <a:custGeom>
            <a:avLst/>
            <a:gdLst>
              <a:gd name="T0" fmla="*/ 20 w 20"/>
              <a:gd name="T1" fmla="*/ 20 h 20"/>
              <a:gd name="T2" fmla="*/ 20 w 20"/>
              <a:gd name="T3" fmla="*/ 0 h 20"/>
              <a:gd name="T4" fmla="*/ 0 w 20"/>
              <a:gd name="T5" fmla="*/ 0 h 20"/>
              <a:gd name="T6" fmla="*/ 20 w 20"/>
              <a:gd name="T7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20">
                <a:moveTo>
                  <a:pt x="20" y="20"/>
                </a:moveTo>
                <a:lnTo>
                  <a:pt x="20" y="0"/>
                </a:lnTo>
                <a:lnTo>
                  <a:pt x="0" y="0"/>
                </a:lnTo>
                <a:lnTo>
                  <a:pt x="20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Freeform 76"/>
          <p:cNvSpPr/>
          <p:nvPr/>
        </p:nvSpPr>
        <p:spPr bwMode="auto">
          <a:xfrm>
            <a:off x="5121275" y="2593976"/>
            <a:ext cx="31750" cy="31750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Freeform 77"/>
          <p:cNvSpPr/>
          <p:nvPr/>
        </p:nvSpPr>
        <p:spPr bwMode="auto">
          <a:xfrm>
            <a:off x="7856538" y="2500313"/>
            <a:ext cx="31750" cy="31750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Freeform 78"/>
          <p:cNvSpPr/>
          <p:nvPr/>
        </p:nvSpPr>
        <p:spPr bwMode="auto">
          <a:xfrm>
            <a:off x="7824788" y="2532063"/>
            <a:ext cx="63500" cy="61913"/>
          </a:xfrm>
          <a:custGeom>
            <a:avLst/>
            <a:gdLst>
              <a:gd name="T0" fmla="*/ 2 w 2"/>
              <a:gd name="T1" fmla="*/ 1 h 2"/>
              <a:gd name="T2" fmla="*/ 1 w 2"/>
              <a:gd name="T3" fmla="*/ 0 h 2"/>
              <a:gd name="T4" fmla="*/ 0 w 2"/>
              <a:gd name="T5" fmla="*/ 2 h 2"/>
              <a:gd name="T6" fmla="*/ 0 w 2"/>
              <a:gd name="T7" fmla="*/ 2 h 2"/>
              <a:gd name="T8" fmla="*/ 1 w 2"/>
              <a:gd name="T9" fmla="*/ 1 h 2"/>
              <a:gd name="T10" fmla="*/ 2 w 2"/>
              <a:gd name="T11" fmla="*/ 1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" h="2">
                <a:moveTo>
                  <a:pt x="2" y="1"/>
                </a:moveTo>
                <a:cubicBezTo>
                  <a:pt x="1" y="0"/>
                  <a:pt x="1" y="0"/>
                  <a:pt x="1" y="0"/>
                </a:cubicBezTo>
                <a:cubicBezTo>
                  <a:pt x="0" y="1"/>
                  <a:pt x="1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1"/>
                  <a:pt x="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" name="Freeform 79"/>
          <p:cNvSpPr/>
          <p:nvPr/>
        </p:nvSpPr>
        <p:spPr bwMode="auto">
          <a:xfrm>
            <a:off x="7856538" y="253206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Freeform 80"/>
          <p:cNvSpPr/>
          <p:nvPr/>
        </p:nvSpPr>
        <p:spPr bwMode="auto">
          <a:xfrm>
            <a:off x="7761288" y="2562226"/>
            <a:ext cx="31750" cy="31750"/>
          </a:xfrm>
          <a:custGeom>
            <a:avLst/>
            <a:gdLst>
              <a:gd name="T0" fmla="*/ 20 w 20"/>
              <a:gd name="T1" fmla="*/ 0 h 20"/>
              <a:gd name="T2" fmla="*/ 20 w 20"/>
              <a:gd name="T3" fmla="*/ 0 h 20"/>
              <a:gd name="T4" fmla="*/ 0 w 20"/>
              <a:gd name="T5" fmla="*/ 20 h 20"/>
              <a:gd name="T6" fmla="*/ 20 w 20"/>
              <a:gd name="T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20">
                <a:moveTo>
                  <a:pt x="20" y="0"/>
                </a:moveTo>
                <a:lnTo>
                  <a:pt x="20" y="0"/>
                </a:lnTo>
                <a:lnTo>
                  <a:pt x="0" y="20"/>
                </a:lnTo>
                <a:lnTo>
                  <a:pt x="2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" name="Freeform 81"/>
          <p:cNvSpPr/>
          <p:nvPr/>
        </p:nvSpPr>
        <p:spPr bwMode="auto">
          <a:xfrm>
            <a:off x="5184775" y="2720976"/>
            <a:ext cx="31750" cy="0"/>
          </a:xfrm>
          <a:custGeom>
            <a:avLst/>
            <a:gdLst>
              <a:gd name="T0" fmla="*/ 0 w 20"/>
              <a:gd name="T1" fmla="*/ 20 w 20"/>
              <a:gd name="T2" fmla="*/ 0 w 20"/>
              <a:gd name="T3" fmla="*/ 0 w 2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0">
                <a:moveTo>
                  <a:pt x="0" y="0"/>
                </a:moveTo>
                <a:lnTo>
                  <a:pt x="2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" name="Freeform 82"/>
          <p:cNvSpPr/>
          <p:nvPr/>
        </p:nvSpPr>
        <p:spPr bwMode="auto">
          <a:xfrm>
            <a:off x="5278438" y="2878138"/>
            <a:ext cx="31750" cy="0"/>
          </a:xfrm>
          <a:custGeom>
            <a:avLst/>
            <a:gdLst>
              <a:gd name="T0" fmla="*/ 0 w 1"/>
              <a:gd name="T1" fmla="*/ 0 w 1"/>
              <a:gd name="T2" fmla="*/ 1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Freeform 83"/>
          <p:cNvSpPr/>
          <p:nvPr/>
        </p:nvSpPr>
        <p:spPr bwMode="auto">
          <a:xfrm>
            <a:off x="4932363" y="2909888"/>
            <a:ext cx="63500" cy="31750"/>
          </a:xfrm>
          <a:custGeom>
            <a:avLst/>
            <a:gdLst>
              <a:gd name="T0" fmla="*/ 1 w 2"/>
              <a:gd name="T1" fmla="*/ 0 h 1"/>
              <a:gd name="T2" fmla="*/ 0 w 2"/>
              <a:gd name="T3" fmla="*/ 0 h 1"/>
              <a:gd name="T4" fmla="*/ 1 w 2"/>
              <a:gd name="T5" fmla="*/ 0 h 1"/>
              <a:gd name="T6" fmla="*/ 1 w 2"/>
              <a:gd name="T7" fmla="*/ 1 h 1"/>
              <a:gd name="T8" fmla="*/ 1 w 2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1">
                <a:moveTo>
                  <a:pt x="1" y="0"/>
                </a:moveTo>
                <a:cubicBezTo>
                  <a:pt x="1" y="1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2" y="1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" name="Freeform 84"/>
          <p:cNvSpPr/>
          <p:nvPr/>
        </p:nvSpPr>
        <p:spPr bwMode="auto">
          <a:xfrm>
            <a:off x="4932363" y="2941638"/>
            <a:ext cx="31750" cy="30163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" name="Freeform 85"/>
          <p:cNvSpPr/>
          <p:nvPr/>
        </p:nvSpPr>
        <p:spPr bwMode="auto">
          <a:xfrm>
            <a:off x="5121275" y="2971801"/>
            <a:ext cx="63500" cy="63500"/>
          </a:xfrm>
          <a:custGeom>
            <a:avLst/>
            <a:gdLst>
              <a:gd name="T0" fmla="*/ 2 w 2"/>
              <a:gd name="T1" fmla="*/ 1 h 2"/>
              <a:gd name="T2" fmla="*/ 1 w 2"/>
              <a:gd name="T3" fmla="*/ 1 h 2"/>
              <a:gd name="T4" fmla="*/ 1 w 2"/>
              <a:gd name="T5" fmla="*/ 1 h 2"/>
              <a:gd name="T6" fmla="*/ 0 w 2"/>
              <a:gd name="T7" fmla="*/ 1 h 2"/>
              <a:gd name="T8" fmla="*/ 1 w 2"/>
              <a:gd name="T9" fmla="*/ 1 h 2"/>
              <a:gd name="T10" fmla="*/ 1 w 2"/>
              <a:gd name="T11" fmla="*/ 2 h 2"/>
              <a:gd name="T12" fmla="*/ 1 w 2"/>
              <a:gd name="T13" fmla="*/ 1 h 2"/>
              <a:gd name="T14" fmla="*/ 2 w 2"/>
              <a:gd name="T15" fmla="*/ 2 h 2"/>
              <a:gd name="T16" fmla="*/ 2 w 2"/>
              <a:gd name="T17" fmla="*/ 2 h 2"/>
              <a:gd name="T18" fmla="*/ 2 w 2"/>
              <a:gd name="T1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" h="2">
                <a:moveTo>
                  <a:pt x="2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1"/>
                  <a:pt x="0" y="1"/>
                </a:cubicBezTo>
                <a:cubicBezTo>
                  <a:pt x="1" y="1"/>
                  <a:pt x="0" y="1"/>
                  <a:pt x="1" y="1"/>
                </a:cubicBezTo>
                <a:cubicBezTo>
                  <a:pt x="1" y="1"/>
                  <a:pt x="1" y="1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1"/>
                  <a:pt x="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Freeform 86"/>
          <p:cNvSpPr/>
          <p:nvPr/>
        </p:nvSpPr>
        <p:spPr bwMode="auto">
          <a:xfrm>
            <a:off x="5184775" y="3035301"/>
            <a:ext cx="31750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Freeform 87"/>
          <p:cNvSpPr>
            <a:spLocks noEditPoints="1"/>
          </p:cNvSpPr>
          <p:nvPr/>
        </p:nvSpPr>
        <p:spPr bwMode="auto">
          <a:xfrm>
            <a:off x="4964113" y="2941638"/>
            <a:ext cx="188913" cy="125413"/>
          </a:xfrm>
          <a:custGeom>
            <a:avLst/>
            <a:gdLst>
              <a:gd name="T0" fmla="*/ 6 w 6"/>
              <a:gd name="T1" fmla="*/ 3 h 4"/>
              <a:gd name="T2" fmla="*/ 5 w 6"/>
              <a:gd name="T3" fmla="*/ 3 h 4"/>
              <a:gd name="T4" fmla="*/ 4 w 6"/>
              <a:gd name="T5" fmla="*/ 2 h 4"/>
              <a:gd name="T6" fmla="*/ 5 w 6"/>
              <a:gd name="T7" fmla="*/ 2 h 4"/>
              <a:gd name="T8" fmla="*/ 1 w 6"/>
              <a:gd name="T9" fmla="*/ 0 h 4"/>
              <a:gd name="T10" fmla="*/ 1 w 6"/>
              <a:gd name="T11" fmla="*/ 0 h 4"/>
              <a:gd name="T12" fmla="*/ 3 w 6"/>
              <a:gd name="T13" fmla="*/ 2 h 4"/>
              <a:gd name="T14" fmla="*/ 0 w 6"/>
              <a:gd name="T15" fmla="*/ 1 h 4"/>
              <a:gd name="T16" fmla="*/ 2 w 6"/>
              <a:gd name="T17" fmla="*/ 2 h 4"/>
              <a:gd name="T18" fmla="*/ 1 w 6"/>
              <a:gd name="T19" fmla="*/ 2 h 4"/>
              <a:gd name="T20" fmla="*/ 2 w 6"/>
              <a:gd name="T21" fmla="*/ 2 h 4"/>
              <a:gd name="T22" fmla="*/ 6 w 6"/>
              <a:gd name="T23" fmla="*/ 4 h 4"/>
              <a:gd name="T24" fmla="*/ 6 w 6"/>
              <a:gd name="T25" fmla="*/ 3 h 4"/>
              <a:gd name="T26" fmla="*/ 6 w 6"/>
              <a:gd name="T27" fmla="*/ 3 h 4"/>
              <a:gd name="T28" fmla="*/ 3 w 6"/>
              <a:gd name="T29" fmla="*/ 2 h 4"/>
              <a:gd name="T30" fmla="*/ 4 w 6"/>
              <a:gd name="T31" fmla="*/ 2 h 4"/>
              <a:gd name="T32" fmla="*/ 3 w 6"/>
              <a:gd name="T33" fmla="*/ 2 h 4"/>
              <a:gd name="T34" fmla="*/ 4 w 6"/>
              <a:gd name="T35" fmla="*/ 2 h 4"/>
              <a:gd name="T36" fmla="*/ 3 w 6"/>
              <a:gd name="T37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" h="4">
                <a:moveTo>
                  <a:pt x="6" y="3"/>
                </a:moveTo>
                <a:cubicBezTo>
                  <a:pt x="6" y="3"/>
                  <a:pt x="5" y="3"/>
                  <a:pt x="5" y="3"/>
                </a:cubicBezTo>
                <a:cubicBezTo>
                  <a:pt x="4" y="3"/>
                  <a:pt x="4" y="2"/>
                  <a:pt x="4" y="2"/>
                </a:cubicBezTo>
                <a:cubicBezTo>
                  <a:pt x="5" y="2"/>
                  <a:pt x="5" y="2"/>
                  <a:pt x="5" y="2"/>
                </a:cubicBezTo>
                <a:cubicBezTo>
                  <a:pt x="4" y="1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2" y="1"/>
                  <a:pt x="3" y="1"/>
                  <a:pt x="3" y="2"/>
                </a:cubicBezTo>
                <a:cubicBezTo>
                  <a:pt x="2" y="2"/>
                  <a:pt x="1" y="1"/>
                  <a:pt x="0" y="1"/>
                </a:cubicBezTo>
                <a:cubicBezTo>
                  <a:pt x="1" y="1"/>
                  <a:pt x="1" y="1"/>
                  <a:pt x="2" y="2"/>
                </a:cubicBezTo>
                <a:cubicBezTo>
                  <a:pt x="2" y="2"/>
                  <a:pt x="1" y="2"/>
                  <a:pt x="1" y="2"/>
                </a:cubicBezTo>
                <a:cubicBezTo>
                  <a:pt x="1" y="2"/>
                  <a:pt x="2" y="2"/>
                  <a:pt x="2" y="2"/>
                </a:cubicBezTo>
                <a:cubicBezTo>
                  <a:pt x="3" y="3"/>
                  <a:pt x="4" y="3"/>
                  <a:pt x="6" y="4"/>
                </a:cubicBezTo>
                <a:cubicBezTo>
                  <a:pt x="5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lose/>
                <a:moveTo>
                  <a:pt x="3" y="2"/>
                </a:moveTo>
                <a:cubicBezTo>
                  <a:pt x="3" y="2"/>
                  <a:pt x="3" y="2"/>
                  <a:pt x="4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3"/>
                  <a:pt x="3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" name="Freeform 88"/>
          <p:cNvSpPr/>
          <p:nvPr/>
        </p:nvSpPr>
        <p:spPr bwMode="auto">
          <a:xfrm>
            <a:off x="5216525" y="303530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" name="Freeform 89"/>
          <p:cNvSpPr/>
          <p:nvPr/>
        </p:nvSpPr>
        <p:spPr bwMode="auto">
          <a:xfrm>
            <a:off x="5184775" y="303530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" name="Freeform 90"/>
          <p:cNvSpPr/>
          <p:nvPr/>
        </p:nvSpPr>
        <p:spPr bwMode="auto">
          <a:xfrm>
            <a:off x="4964113" y="2941638"/>
            <a:ext cx="31750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" name="Freeform 91"/>
          <p:cNvSpPr/>
          <p:nvPr/>
        </p:nvSpPr>
        <p:spPr bwMode="auto">
          <a:xfrm>
            <a:off x="5153025" y="3035301"/>
            <a:ext cx="63500" cy="31750"/>
          </a:xfrm>
          <a:custGeom>
            <a:avLst/>
            <a:gdLst>
              <a:gd name="T0" fmla="*/ 2 w 2"/>
              <a:gd name="T1" fmla="*/ 1 h 1"/>
              <a:gd name="T2" fmla="*/ 2 w 2"/>
              <a:gd name="T3" fmla="*/ 1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1 h 1"/>
              <a:gd name="T10" fmla="*/ 2 w 2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2" y="1"/>
                  <a:pt x="2" y="1"/>
                  <a:pt x="2" y="1"/>
                </a:cubicBezTo>
                <a:cubicBezTo>
                  <a:pt x="2" y="0"/>
                  <a:pt x="1" y="1"/>
                  <a:pt x="0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" name="Freeform 92"/>
          <p:cNvSpPr/>
          <p:nvPr/>
        </p:nvSpPr>
        <p:spPr bwMode="auto">
          <a:xfrm>
            <a:off x="5278438" y="3760788"/>
            <a:ext cx="31750" cy="30163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" name="Freeform 93"/>
          <p:cNvSpPr>
            <a:spLocks noEditPoints="1"/>
          </p:cNvSpPr>
          <p:nvPr/>
        </p:nvSpPr>
        <p:spPr bwMode="auto">
          <a:xfrm>
            <a:off x="4932363" y="3729038"/>
            <a:ext cx="1760538" cy="661988"/>
          </a:xfrm>
          <a:custGeom>
            <a:avLst/>
            <a:gdLst>
              <a:gd name="T0" fmla="*/ 3 w 56"/>
              <a:gd name="T1" fmla="*/ 15 h 21"/>
              <a:gd name="T2" fmla="*/ 6 w 56"/>
              <a:gd name="T3" fmla="*/ 10 h 21"/>
              <a:gd name="T4" fmla="*/ 10 w 56"/>
              <a:gd name="T5" fmla="*/ 11 h 21"/>
              <a:gd name="T6" fmla="*/ 22 w 56"/>
              <a:gd name="T7" fmla="*/ 11 h 21"/>
              <a:gd name="T8" fmla="*/ 11 w 56"/>
              <a:gd name="T9" fmla="*/ 13 h 21"/>
              <a:gd name="T10" fmla="*/ 11 w 56"/>
              <a:gd name="T11" fmla="*/ 14 h 21"/>
              <a:gd name="T12" fmla="*/ 11 w 56"/>
              <a:gd name="T13" fmla="*/ 15 h 21"/>
              <a:gd name="T14" fmla="*/ 15 w 56"/>
              <a:gd name="T15" fmla="*/ 20 h 21"/>
              <a:gd name="T16" fmla="*/ 20 w 56"/>
              <a:gd name="T17" fmla="*/ 20 h 21"/>
              <a:gd name="T18" fmla="*/ 32 w 56"/>
              <a:gd name="T19" fmla="*/ 15 h 21"/>
              <a:gd name="T20" fmla="*/ 56 w 56"/>
              <a:gd name="T21" fmla="*/ 8 h 21"/>
              <a:gd name="T22" fmla="*/ 50 w 56"/>
              <a:gd name="T23" fmla="*/ 7 h 21"/>
              <a:gd name="T24" fmla="*/ 34 w 56"/>
              <a:gd name="T25" fmla="*/ 10 h 21"/>
              <a:gd name="T26" fmla="*/ 25 w 56"/>
              <a:gd name="T27" fmla="*/ 13 h 21"/>
              <a:gd name="T28" fmla="*/ 24 w 56"/>
              <a:gd name="T29" fmla="*/ 7 h 21"/>
              <a:gd name="T30" fmla="*/ 24 w 56"/>
              <a:gd name="T31" fmla="*/ 4 h 21"/>
              <a:gd name="T32" fmla="*/ 17 w 56"/>
              <a:gd name="T33" fmla="*/ 0 h 21"/>
              <a:gd name="T34" fmla="*/ 14 w 56"/>
              <a:gd name="T35" fmla="*/ 0 h 21"/>
              <a:gd name="T36" fmla="*/ 16 w 56"/>
              <a:gd name="T37" fmla="*/ 0 h 21"/>
              <a:gd name="T38" fmla="*/ 21 w 56"/>
              <a:gd name="T39" fmla="*/ 3 h 21"/>
              <a:gd name="T40" fmla="*/ 8 w 56"/>
              <a:gd name="T41" fmla="*/ 7 h 21"/>
              <a:gd name="T42" fmla="*/ 1 w 56"/>
              <a:gd name="T43" fmla="*/ 11 h 21"/>
              <a:gd name="T44" fmla="*/ 1 w 56"/>
              <a:gd name="T45" fmla="*/ 15 h 21"/>
              <a:gd name="T46" fmla="*/ 29 w 56"/>
              <a:gd name="T47" fmla="*/ 14 h 21"/>
              <a:gd name="T48" fmla="*/ 43 w 56"/>
              <a:gd name="T49" fmla="*/ 8 h 21"/>
              <a:gd name="T50" fmla="*/ 43 w 56"/>
              <a:gd name="T51" fmla="*/ 8 h 21"/>
              <a:gd name="T52" fmla="*/ 27 w 56"/>
              <a:gd name="T53" fmla="*/ 16 h 21"/>
              <a:gd name="T54" fmla="*/ 12 w 56"/>
              <a:gd name="T55" fmla="*/ 4 h 21"/>
              <a:gd name="T56" fmla="*/ 19 w 56"/>
              <a:gd name="T57" fmla="*/ 4 h 21"/>
              <a:gd name="T58" fmla="*/ 19 w 56"/>
              <a:gd name="T59" fmla="*/ 4 h 21"/>
              <a:gd name="T60" fmla="*/ 9 w 56"/>
              <a:gd name="T61" fmla="*/ 8 h 21"/>
              <a:gd name="T62" fmla="*/ 2 w 56"/>
              <a:gd name="T63" fmla="*/ 9 h 21"/>
              <a:gd name="T64" fmla="*/ 8 w 56"/>
              <a:gd name="T65" fmla="*/ 7 h 21"/>
              <a:gd name="T66" fmla="*/ 2 w 56"/>
              <a:gd name="T67" fmla="*/ 1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6" h="21">
                <a:moveTo>
                  <a:pt x="2" y="17"/>
                </a:moveTo>
                <a:cubicBezTo>
                  <a:pt x="3" y="16"/>
                  <a:pt x="3" y="15"/>
                  <a:pt x="3" y="15"/>
                </a:cubicBezTo>
                <a:cubicBezTo>
                  <a:pt x="4" y="15"/>
                  <a:pt x="3" y="14"/>
                  <a:pt x="3" y="13"/>
                </a:cubicBezTo>
                <a:cubicBezTo>
                  <a:pt x="4" y="12"/>
                  <a:pt x="4" y="10"/>
                  <a:pt x="6" y="10"/>
                </a:cubicBezTo>
                <a:cubicBezTo>
                  <a:pt x="6" y="10"/>
                  <a:pt x="8" y="10"/>
                  <a:pt x="8" y="11"/>
                </a:cubicBezTo>
                <a:cubicBezTo>
                  <a:pt x="8" y="12"/>
                  <a:pt x="9" y="11"/>
                  <a:pt x="10" y="11"/>
                </a:cubicBezTo>
                <a:cubicBezTo>
                  <a:pt x="11" y="9"/>
                  <a:pt x="13" y="7"/>
                  <a:pt x="16" y="7"/>
                </a:cubicBezTo>
                <a:cubicBezTo>
                  <a:pt x="18" y="8"/>
                  <a:pt x="21" y="7"/>
                  <a:pt x="22" y="11"/>
                </a:cubicBezTo>
                <a:cubicBezTo>
                  <a:pt x="22" y="12"/>
                  <a:pt x="19" y="12"/>
                  <a:pt x="19" y="14"/>
                </a:cubicBezTo>
                <a:cubicBezTo>
                  <a:pt x="16" y="16"/>
                  <a:pt x="14" y="13"/>
                  <a:pt x="11" y="13"/>
                </a:cubicBezTo>
                <a:cubicBezTo>
                  <a:pt x="11" y="13"/>
                  <a:pt x="11" y="13"/>
                  <a:pt x="11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11" y="15"/>
                  <a:pt x="11" y="15"/>
                  <a:pt x="11" y="15"/>
                </a:cubicBezTo>
                <a:cubicBezTo>
                  <a:pt x="14" y="16"/>
                  <a:pt x="13" y="19"/>
                  <a:pt x="16" y="20"/>
                </a:cubicBezTo>
                <a:cubicBezTo>
                  <a:pt x="15" y="20"/>
                  <a:pt x="15" y="20"/>
                  <a:pt x="15" y="20"/>
                </a:cubicBezTo>
                <a:cubicBezTo>
                  <a:pt x="16" y="19"/>
                  <a:pt x="17" y="21"/>
                  <a:pt x="18" y="20"/>
                </a:cubicBezTo>
                <a:cubicBezTo>
                  <a:pt x="18" y="20"/>
                  <a:pt x="20" y="21"/>
                  <a:pt x="20" y="20"/>
                </a:cubicBezTo>
                <a:cubicBezTo>
                  <a:pt x="20" y="18"/>
                  <a:pt x="22" y="19"/>
                  <a:pt x="23" y="19"/>
                </a:cubicBezTo>
                <a:cubicBezTo>
                  <a:pt x="27" y="18"/>
                  <a:pt x="30" y="16"/>
                  <a:pt x="32" y="15"/>
                </a:cubicBezTo>
                <a:cubicBezTo>
                  <a:pt x="35" y="9"/>
                  <a:pt x="44" y="9"/>
                  <a:pt x="49" y="9"/>
                </a:cubicBezTo>
                <a:cubicBezTo>
                  <a:pt x="56" y="8"/>
                  <a:pt x="56" y="8"/>
                  <a:pt x="56" y="8"/>
                </a:cubicBezTo>
                <a:cubicBezTo>
                  <a:pt x="52" y="7"/>
                  <a:pt x="48" y="8"/>
                  <a:pt x="45" y="8"/>
                </a:cubicBezTo>
                <a:cubicBezTo>
                  <a:pt x="46" y="7"/>
                  <a:pt x="48" y="8"/>
                  <a:pt x="50" y="7"/>
                </a:cubicBezTo>
                <a:cubicBezTo>
                  <a:pt x="45" y="8"/>
                  <a:pt x="40" y="6"/>
                  <a:pt x="34" y="9"/>
                </a:cubicBezTo>
                <a:cubicBezTo>
                  <a:pt x="34" y="10"/>
                  <a:pt x="34" y="10"/>
                  <a:pt x="34" y="10"/>
                </a:cubicBezTo>
                <a:cubicBezTo>
                  <a:pt x="32" y="11"/>
                  <a:pt x="30" y="12"/>
                  <a:pt x="28" y="14"/>
                </a:cubicBezTo>
                <a:cubicBezTo>
                  <a:pt x="27" y="14"/>
                  <a:pt x="26" y="16"/>
                  <a:pt x="25" y="13"/>
                </a:cubicBezTo>
                <a:cubicBezTo>
                  <a:pt x="26" y="12"/>
                  <a:pt x="25" y="10"/>
                  <a:pt x="25" y="8"/>
                </a:cubicBezTo>
                <a:cubicBezTo>
                  <a:pt x="24" y="8"/>
                  <a:pt x="24" y="8"/>
                  <a:pt x="24" y="7"/>
                </a:cubicBezTo>
                <a:cubicBezTo>
                  <a:pt x="24" y="6"/>
                  <a:pt x="24" y="5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2" y="2"/>
                  <a:pt x="22" y="2"/>
                  <a:pt x="22" y="2"/>
                </a:cubicBezTo>
                <a:cubicBezTo>
                  <a:pt x="20" y="1"/>
                  <a:pt x="19" y="0"/>
                  <a:pt x="17" y="0"/>
                </a:cubicBezTo>
                <a:cubicBezTo>
                  <a:pt x="16" y="0"/>
                  <a:pt x="14" y="0"/>
                  <a:pt x="12" y="1"/>
                </a:cubicBezTo>
                <a:cubicBezTo>
                  <a:pt x="13" y="1"/>
                  <a:pt x="14" y="1"/>
                  <a:pt x="14" y="0"/>
                </a:cubicBezTo>
                <a:cubicBezTo>
                  <a:pt x="14" y="1"/>
                  <a:pt x="14" y="1"/>
                  <a:pt x="14" y="1"/>
                </a:cubicBezTo>
                <a:cubicBezTo>
                  <a:pt x="16" y="0"/>
                  <a:pt x="16" y="0"/>
                  <a:pt x="16" y="0"/>
                </a:cubicBezTo>
                <a:cubicBezTo>
                  <a:pt x="18" y="1"/>
                  <a:pt x="19" y="1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0" y="2"/>
                  <a:pt x="18" y="2"/>
                  <a:pt x="16" y="1"/>
                </a:cubicBezTo>
                <a:cubicBezTo>
                  <a:pt x="12" y="1"/>
                  <a:pt x="10" y="4"/>
                  <a:pt x="8" y="7"/>
                </a:cubicBezTo>
                <a:cubicBezTo>
                  <a:pt x="6" y="7"/>
                  <a:pt x="3" y="6"/>
                  <a:pt x="2" y="8"/>
                </a:cubicBezTo>
                <a:cubicBezTo>
                  <a:pt x="1" y="8"/>
                  <a:pt x="0" y="10"/>
                  <a:pt x="1" y="11"/>
                </a:cubicBezTo>
                <a:cubicBezTo>
                  <a:pt x="1" y="11"/>
                  <a:pt x="1" y="12"/>
                  <a:pt x="1" y="12"/>
                </a:cubicBezTo>
                <a:cubicBezTo>
                  <a:pt x="1" y="13"/>
                  <a:pt x="1" y="14"/>
                  <a:pt x="1" y="15"/>
                </a:cubicBezTo>
                <a:cubicBezTo>
                  <a:pt x="1" y="16"/>
                  <a:pt x="1" y="17"/>
                  <a:pt x="2" y="17"/>
                </a:cubicBezTo>
                <a:close/>
                <a:moveTo>
                  <a:pt x="29" y="14"/>
                </a:moveTo>
                <a:cubicBezTo>
                  <a:pt x="32" y="12"/>
                  <a:pt x="34" y="9"/>
                  <a:pt x="37" y="8"/>
                </a:cubicBezTo>
                <a:cubicBezTo>
                  <a:pt x="39" y="8"/>
                  <a:pt x="41" y="8"/>
                  <a:pt x="43" y="8"/>
                </a:cubicBezTo>
                <a:cubicBezTo>
                  <a:pt x="43" y="8"/>
                  <a:pt x="44" y="8"/>
                  <a:pt x="45" y="8"/>
                </a:cubicBezTo>
                <a:cubicBezTo>
                  <a:pt x="44" y="8"/>
                  <a:pt x="43" y="8"/>
                  <a:pt x="43" y="8"/>
                </a:cubicBezTo>
                <a:cubicBezTo>
                  <a:pt x="38" y="9"/>
                  <a:pt x="33" y="11"/>
                  <a:pt x="30" y="14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4"/>
                  <a:pt x="28" y="15"/>
                  <a:pt x="29" y="14"/>
                </a:cubicBezTo>
                <a:close/>
                <a:moveTo>
                  <a:pt x="12" y="4"/>
                </a:moveTo>
                <a:cubicBezTo>
                  <a:pt x="13" y="4"/>
                  <a:pt x="14" y="2"/>
                  <a:pt x="16" y="3"/>
                </a:cubicBezTo>
                <a:cubicBezTo>
                  <a:pt x="17" y="3"/>
                  <a:pt x="18" y="4"/>
                  <a:pt x="19" y="4"/>
                </a:cubicBezTo>
                <a:cubicBezTo>
                  <a:pt x="19" y="4"/>
                  <a:pt x="20" y="4"/>
                  <a:pt x="20" y="5"/>
                </a:cubicBezTo>
                <a:cubicBezTo>
                  <a:pt x="20" y="5"/>
                  <a:pt x="19" y="4"/>
                  <a:pt x="19" y="4"/>
                </a:cubicBezTo>
                <a:cubicBezTo>
                  <a:pt x="16" y="3"/>
                  <a:pt x="14" y="4"/>
                  <a:pt x="12" y="5"/>
                </a:cubicBezTo>
                <a:cubicBezTo>
                  <a:pt x="11" y="6"/>
                  <a:pt x="9" y="6"/>
                  <a:pt x="9" y="8"/>
                </a:cubicBezTo>
                <a:cubicBezTo>
                  <a:pt x="9" y="6"/>
                  <a:pt x="11" y="5"/>
                  <a:pt x="12" y="4"/>
                </a:cubicBezTo>
                <a:close/>
                <a:moveTo>
                  <a:pt x="2" y="9"/>
                </a:moveTo>
                <a:cubicBezTo>
                  <a:pt x="3" y="8"/>
                  <a:pt x="3" y="8"/>
                  <a:pt x="4" y="7"/>
                </a:cubicBezTo>
                <a:cubicBezTo>
                  <a:pt x="5" y="8"/>
                  <a:pt x="7" y="7"/>
                  <a:pt x="8" y="7"/>
                </a:cubicBezTo>
                <a:cubicBezTo>
                  <a:pt x="8" y="8"/>
                  <a:pt x="8" y="8"/>
                  <a:pt x="8" y="8"/>
                </a:cubicBezTo>
                <a:cubicBezTo>
                  <a:pt x="7" y="9"/>
                  <a:pt x="3" y="7"/>
                  <a:pt x="2" y="10"/>
                </a:cubicBezTo>
                <a:cubicBezTo>
                  <a:pt x="1" y="10"/>
                  <a:pt x="2" y="9"/>
                  <a:pt x="2" y="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5" name="Freeform 94"/>
          <p:cNvSpPr/>
          <p:nvPr/>
        </p:nvSpPr>
        <p:spPr bwMode="auto">
          <a:xfrm>
            <a:off x="5592763" y="3729038"/>
            <a:ext cx="63500" cy="61913"/>
          </a:xfrm>
          <a:custGeom>
            <a:avLst/>
            <a:gdLst>
              <a:gd name="T0" fmla="*/ 0 w 2"/>
              <a:gd name="T1" fmla="*/ 0 h 2"/>
              <a:gd name="T2" fmla="*/ 2 w 2"/>
              <a:gd name="T3" fmla="*/ 2 h 2"/>
              <a:gd name="T4" fmla="*/ 0 w 2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0" y="0"/>
                </a:moveTo>
                <a:cubicBezTo>
                  <a:pt x="1" y="1"/>
                  <a:pt x="2" y="2"/>
                  <a:pt x="2" y="2"/>
                </a:cubicBezTo>
                <a:cubicBezTo>
                  <a:pt x="2" y="2"/>
                  <a:pt x="2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Freeform 95"/>
          <p:cNvSpPr/>
          <p:nvPr/>
        </p:nvSpPr>
        <p:spPr bwMode="auto">
          <a:xfrm>
            <a:off x="5656263" y="3822701"/>
            <a:ext cx="31750" cy="0"/>
          </a:xfrm>
          <a:custGeom>
            <a:avLst/>
            <a:gdLst>
              <a:gd name="T0" fmla="*/ 20 w 20"/>
              <a:gd name="T1" fmla="*/ 20 w 20"/>
              <a:gd name="T2" fmla="*/ 0 w 20"/>
              <a:gd name="T3" fmla="*/ 20 w 2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0">
                <a:moveTo>
                  <a:pt x="20" y="0"/>
                </a:moveTo>
                <a:lnTo>
                  <a:pt x="20" y="0"/>
                </a:lnTo>
                <a:lnTo>
                  <a:pt x="0" y="0"/>
                </a:lnTo>
                <a:lnTo>
                  <a:pt x="2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" name="Freeform 96"/>
          <p:cNvSpPr/>
          <p:nvPr/>
        </p:nvSpPr>
        <p:spPr bwMode="auto">
          <a:xfrm>
            <a:off x="6756400" y="4264026"/>
            <a:ext cx="31750" cy="0"/>
          </a:xfrm>
          <a:custGeom>
            <a:avLst/>
            <a:gdLst>
              <a:gd name="T0" fmla="*/ 0 w 1"/>
              <a:gd name="T1" fmla="*/ 0 w 1"/>
              <a:gd name="T2" fmla="*/ 1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" name="Freeform 97"/>
          <p:cNvSpPr>
            <a:spLocks noEditPoints="1"/>
          </p:cNvSpPr>
          <p:nvPr/>
        </p:nvSpPr>
        <p:spPr bwMode="auto">
          <a:xfrm>
            <a:off x="4492625" y="4138613"/>
            <a:ext cx="2578100" cy="755650"/>
          </a:xfrm>
          <a:custGeom>
            <a:avLst/>
            <a:gdLst>
              <a:gd name="T0" fmla="*/ 78 w 82"/>
              <a:gd name="T1" fmla="*/ 5 h 24"/>
              <a:gd name="T2" fmla="*/ 75 w 82"/>
              <a:gd name="T3" fmla="*/ 4 h 24"/>
              <a:gd name="T4" fmla="*/ 72 w 82"/>
              <a:gd name="T5" fmla="*/ 4 h 24"/>
              <a:gd name="T6" fmla="*/ 77 w 82"/>
              <a:gd name="T7" fmla="*/ 3 h 24"/>
              <a:gd name="T8" fmla="*/ 51 w 82"/>
              <a:gd name="T9" fmla="*/ 5 h 24"/>
              <a:gd name="T10" fmla="*/ 35 w 82"/>
              <a:gd name="T11" fmla="*/ 16 h 24"/>
              <a:gd name="T12" fmla="*/ 34 w 82"/>
              <a:gd name="T13" fmla="*/ 18 h 24"/>
              <a:gd name="T14" fmla="*/ 24 w 82"/>
              <a:gd name="T15" fmla="*/ 14 h 24"/>
              <a:gd name="T16" fmla="*/ 22 w 82"/>
              <a:gd name="T17" fmla="*/ 13 h 24"/>
              <a:gd name="T18" fmla="*/ 17 w 82"/>
              <a:gd name="T19" fmla="*/ 8 h 24"/>
              <a:gd name="T20" fmla="*/ 17 w 82"/>
              <a:gd name="T21" fmla="*/ 12 h 24"/>
              <a:gd name="T22" fmla="*/ 10 w 82"/>
              <a:gd name="T23" fmla="*/ 15 h 24"/>
              <a:gd name="T24" fmla="*/ 16 w 82"/>
              <a:gd name="T25" fmla="*/ 6 h 24"/>
              <a:gd name="T26" fmla="*/ 15 w 82"/>
              <a:gd name="T27" fmla="*/ 5 h 24"/>
              <a:gd name="T28" fmla="*/ 13 w 82"/>
              <a:gd name="T29" fmla="*/ 3 h 24"/>
              <a:gd name="T30" fmla="*/ 12 w 82"/>
              <a:gd name="T31" fmla="*/ 1 h 24"/>
              <a:gd name="T32" fmla="*/ 2 w 82"/>
              <a:gd name="T33" fmla="*/ 16 h 24"/>
              <a:gd name="T34" fmla="*/ 2 w 82"/>
              <a:gd name="T35" fmla="*/ 15 h 24"/>
              <a:gd name="T36" fmla="*/ 1 w 82"/>
              <a:gd name="T37" fmla="*/ 14 h 24"/>
              <a:gd name="T38" fmla="*/ 17 w 82"/>
              <a:gd name="T39" fmla="*/ 20 h 24"/>
              <a:gd name="T40" fmla="*/ 23 w 82"/>
              <a:gd name="T41" fmla="*/ 19 h 24"/>
              <a:gd name="T42" fmla="*/ 31 w 82"/>
              <a:gd name="T43" fmla="*/ 23 h 24"/>
              <a:gd name="T44" fmla="*/ 41 w 82"/>
              <a:gd name="T45" fmla="*/ 22 h 24"/>
              <a:gd name="T46" fmla="*/ 82 w 82"/>
              <a:gd name="T47" fmla="*/ 6 h 24"/>
              <a:gd name="T48" fmla="*/ 77 w 82"/>
              <a:gd name="T49" fmla="*/ 6 h 24"/>
              <a:gd name="T50" fmla="*/ 5 w 82"/>
              <a:gd name="T51" fmla="*/ 15 h 24"/>
              <a:gd name="T52" fmla="*/ 6 w 82"/>
              <a:gd name="T53" fmla="*/ 6 h 24"/>
              <a:gd name="T54" fmla="*/ 50 w 82"/>
              <a:gd name="T55" fmla="*/ 8 h 24"/>
              <a:gd name="T56" fmla="*/ 50 w 82"/>
              <a:gd name="T57" fmla="*/ 8 h 24"/>
              <a:gd name="T58" fmla="*/ 71 w 82"/>
              <a:gd name="T59" fmla="*/ 4 h 24"/>
              <a:gd name="T60" fmla="*/ 71 w 82"/>
              <a:gd name="T61" fmla="*/ 3 h 24"/>
              <a:gd name="T62" fmla="*/ 71 w 82"/>
              <a:gd name="T63" fmla="*/ 4 h 24"/>
              <a:gd name="T64" fmla="*/ 71 w 82"/>
              <a:gd name="T65" fmla="*/ 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2" h="24">
                <a:moveTo>
                  <a:pt x="77" y="6"/>
                </a:moveTo>
                <a:cubicBezTo>
                  <a:pt x="78" y="5"/>
                  <a:pt x="78" y="5"/>
                  <a:pt x="78" y="5"/>
                </a:cubicBezTo>
                <a:cubicBezTo>
                  <a:pt x="77" y="5"/>
                  <a:pt x="76" y="5"/>
                  <a:pt x="75" y="5"/>
                </a:cubicBezTo>
                <a:cubicBezTo>
                  <a:pt x="75" y="5"/>
                  <a:pt x="75" y="4"/>
                  <a:pt x="75" y="4"/>
                </a:cubicBezTo>
                <a:cubicBezTo>
                  <a:pt x="74" y="4"/>
                  <a:pt x="73" y="4"/>
                  <a:pt x="73" y="5"/>
                </a:cubicBezTo>
                <a:cubicBezTo>
                  <a:pt x="72" y="4"/>
                  <a:pt x="72" y="4"/>
                  <a:pt x="72" y="4"/>
                </a:cubicBezTo>
                <a:cubicBezTo>
                  <a:pt x="72" y="4"/>
                  <a:pt x="72" y="3"/>
                  <a:pt x="71" y="3"/>
                </a:cubicBezTo>
                <a:cubicBezTo>
                  <a:pt x="73" y="3"/>
                  <a:pt x="75" y="3"/>
                  <a:pt x="77" y="3"/>
                </a:cubicBezTo>
                <a:cubicBezTo>
                  <a:pt x="78" y="2"/>
                  <a:pt x="76" y="1"/>
                  <a:pt x="75" y="1"/>
                </a:cubicBezTo>
                <a:cubicBezTo>
                  <a:pt x="67" y="1"/>
                  <a:pt x="58" y="1"/>
                  <a:pt x="51" y="5"/>
                </a:cubicBezTo>
                <a:cubicBezTo>
                  <a:pt x="49" y="6"/>
                  <a:pt x="48" y="8"/>
                  <a:pt x="46" y="9"/>
                </a:cubicBezTo>
                <a:cubicBezTo>
                  <a:pt x="43" y="12"/>
                  <a:pt x="40" y="15"/>
                  <a:pt x="35" y="16"/>
                </a:cubicBezTo>
                <a:cubicBezTo>
                  <a:pt x="34" y="18"/>
                  <a:pt x="32" y="17"/>
                  <a:pt x="31" y="18"/>
                </a:cubicBezTo>
                <a:cubicBezTo>
                  <a:pt x="32" y="18"/>
                  <a:pt x="33" y="17"/>
                  <a:pt x="34" y="18"/>
                </a:cubicBezTo>
                <a:cubicBezTo>
                  <a:pt x="32" y="19"/>
                  <a:pt x="30" y="17"/>
                  <a:pt x="27" y="18"/>
                </a:cubicBezTo>
                <a:cubicBezTo>
                  <a:pt x="26" y="17"/>
                  <a:pt x="23" y="17"/>
                  <a:pt x="24" y="14"/>
                </a:cubicBezTo>
                <a:cubicBezTo>
                  <a:pt x="23" y="14"/>
                  <a:pt x="23" y="13"/>
                  <a:pt x="22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21" y="13"/>
                  <a:pt x="22" y="13"/>
                  <a:pt x="21" y="12"/>
                </a:cubicBezTo>
                <a:cubicBezTo>
                  <a:pt x="19" y="12"/>
                  <a:pt x="19" y="9"/>
                  <a:pt x="17" y="8"/>
                </a:cubicBezTo>
                <a:cubicBezTo>
                  <a:pt x="17" y="9"/>
                  <a:pt x="18" y="11"/>
                  <a:pt x="16" y="12"/>
                </a:cubicBezTo>
                <a:cubicBezTo>
                  <a:pt x="17" y="12"/>
                  <a:pt x="17" y="11"/>
                  <a:pt x="17" y="12"/>
                </a:cubicBezTo>
                <a:cubicBezTo>
                  <a:pt x="17" y="14"/>
                  <a:pt x="14" y="15"/>
                  <a:pt x="13" y="16"/>
                </a:cubicBezTo>
                <a:cubicBezTo>
                  <a:pt x="11" y="18"/>
                  <a:pt x="11" y="15"/>
                  <a:pt x="10" y="15"/>
                </a:cubicBezTo>
                <a:cubicBezTo>
                  <a:pt x="10" y="12"/>
                  <a:pt x="10" y="7"/>
                  <a:pt x="14" y="6"/>
                </a:cubicBezTo>
                <a:cubicBezTo>
                  <a:pt x="15" y="6"/>
                  <a:pt x="15" y="5"/>
                  <a:pt x="16" y="6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5"/>
                  <a:pt x="14" y="2"/>
                  <a:pt x="13" y="3"/>
                </a:cubicBezTo>
                <a:cubicBezTo>
                  <a:pt x="12" y="2"/>
                  <a:pt x="13" y="0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1" y="0"/>
                  <a:pt x="11" y="1"/>
                  <a:pt x="11" y="1"/>
                </a:cubicBezTo>
                <a:cubicBezTo>
                  <a:pt x="3" y="2"/>
                  <a:pt x="4" y="10"/>
                  <a:pt x="2" y="16"/>
                </a:cubicBezTo>
                <a:cubicBezTo>
                  <a:pt x="2" y="16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1" y="15"/>
                  <a:pt x="1" y="13"/>
                  <a:pt x="1" y="12"/>
                </a:cubicBezTo>
                <a:cubicBezTo>
                  <a:pt x="1" y="13"/>
                  <a:pt x="1" y="14"/>
                  <a:pt x="1" y="14"/>
                </a:cubicBezTo>
                <a:cubicBezTo>
                  <a:pt x="0" y="16"/>
                  <a:pt x="2" y="16"/>
                  <a:pt x="3" y="17"/>
                </a:cubicBezTo>
                <a:cubicBezTo>
                  <a:pt x="7" y="20"/>
                  <a:pt x="13" y="22"/>
                  <a:pt x="17" y="20"/>
                </a:cubicBezTo>
                <a:cubicBezTo>
                  <a:pt x="19" y="19"/>
                  <a:pt x="21" y="18"/>
                  <a:pt x="22" y="17"/>
                </a:cubicBezTo>
                <a:cubicBezTo>
                  <a:pt x="22" y="17"/>
                  <a:pt x="23" y="18"/>
                  <a:pt x="23" y="19"/>
                </a:cubicBezTo>
                <a:cubicBezTo>
                  <a:pt x="24" y="19"/>
                  <a:pt x="24" y="19"/>
                  <a:pt x="24" y="20"/>
                </a:cubicBezTo>
                <a:cubicBezTo>
                  <a:pt x="27" y="20"/>
                  <a:pt x="28" y="23"/>
                  <a:pt x="31" y="23"/>
                </a:cubicBezTo>
                <a:cubicBezTo>
                  <a:pt x="33" y="24"/>
                  <a:pt x="34" y="23"/>
                  <a:pt x="36" y="24"/>
                </a:cubicBezTo>
                <a:cubicBezTo>
                  <a:pt x="38" y="24"/>
                  <a:pt x="39" y="22"/>
                  <a:pt x="41" y="22"/>
                </a:cubicBezTo>
                <a:cubicBezTo>
                  <a:pt x="46" y="18"/>
                  <a:pt x="49" y="14"/>
                  <a:pt x="53" y="10"/>
                </a:cubicBezTo>
                <a:cubicBezTo>
                  <a:pt x="63" y="7"/>
                  <a:pt x="73" y="8"/>
                  <a:pt x="82" y="6"/>
                </a:cubicBezTo>
                <a:cubicBezTo>
                  <a:pt x="81" y="6"/>
                  <a:pt x="81" y="6"/>
                  <a:pt x="81" y="6"/>
                </a:cubicBezTo>
                <a:cubicBezTo>
                  <a:pt x="79" y="6"/>
                  <a:pt x="78" y="6"/>
                  <a:pt x="77" y="6"/>
                </a:cubicBezTo>
                <a:close/>
                <a:moveTo>
                  <a:pt x="5" y="14"/>
                </a:moveTo>
                <a:cubicBezTo>
                  <a:pt x="4" y="14"/>
                  <a:pt x="5" y="14"/>
                  <a:pt x="5" y="15"/>
                </a:cubicBezTo>
                <a:cubicBezTo>
                  <a:pt x="4" y="13"/>
                  <a:pt x="5" y="11"/>
                  <a:pt x="5" y="10"/>
                </a:cubicBezTo>
                <a:cubicBezTo>
                  <a:pt x="5" y="9"/>
                  <a:pt x="6" y="7"/>
                  <a:pt x="6" y="6"/>
                </a:cubicBezTo>
                <a:cubicBezTo>
                  <a:pt x="6" y="9"/>
                  <a:pt x="5" y="12"/>
                  <a:pt x="5" y="14"/>
                </a:cubicBezTo>
                <a:close/>
                <a:moveTo>
                  <a:pt x="50" y="8"/>
                </a:moveTo>
                <a:cubicBezTo>
                  <a:pt x="50" y="8"/>
                  <a:pt x="50" y="7"/>
                  <a:pt x="51" y="7"/>
                </a:cubicBezTo>
                <a:cubicBezTo>
                  <a:pt x="51" y="7"/>
                  <a:pt x="50" y="8"/>
                  <a:pt x="50" y="8"/>
                </a:cubicBezTo>
                <a:close/>
                <a:moveTo>
                  <a:pt x="71" y="4"/>
                </a:moveTo>
                <a:cubicBezTo>
                  <a:pt x="71" y="4"/>
                  <a:pt x="71" y="4"/>
                  <a:pt x="71" y="4"/>
                </a:cubicBezTo>
                <a:cubicBezTo>
                  <a:pt x="71" y="3"/>
                  <a:pt x="71" y="3"/>
                  <a:pt x="71" y="3"/>
                </a:cubicBezTo>
                <a:cubicBezTo>
                  <a:pt x="71" y="3"/>
                  <a:pt x="71" y="3"/>
                  <a:pt x="71" y="3"/>
                </a:cubicBezTo>
                <a:cubicBezTo>
                  <a:pt x="71" y="3"/>
                  <a:pt x="71" y="3"/>
                  <a:pt x="71" y="3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2" y="4"/>
                  <a:pt x="72" y="4"/>
                </a:cubicBezTo>
                <a:lnTo>
                  <a:pt x="71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9" name="Freeform 98"/>
          <p:cNvSpPr/>
          <p:nvPr/>
        </p:nvSpPr>
        <p:spPr bwMode="auto">
          <a:xfrm>
            <a:off x="6850063" y="426402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0" name="Freeform 99"/>
          <p:cNvSpPr/>
          <p:nvPr/>
        </p:nvSpPr>
        <p:spPr bwMode="auto">
          <a:xfrm>
            <a:off x="6788150" y="4232276"/>
            <a:ext cx="0" cy="31750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1" name="Freeform 100"/>
          <p:cNvSpPr/>
          <p:nvPr/>
        </p:nvSpPr>
        <p:spPr bwMode="auto">
          <a:xfrm>
            <a:off x="6064250" y="571341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" name="Freeform 101"/>
          <p:cNvSpPr/>
          <p:nvPr/>
        </p:nvSpPr>
        <p:spPr bwMode="auto">
          <a:xfrm>
            <a:off x="6096000" y="5651501"/>
            <a:ext cx="31750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" name="Freeform 102"/>
          <p:cNvSpPr/>
          <p:nvPr/>
        </p:nvSpPr>
        <p:spPr bwMode="auto">
          <a:xfrm>
            <a:off x="6692900" y="5083176"/>
            <a:ext cx="31750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" name="Freeform 103"/>
          <p:cNvSpPr/>
          <p:nvPr/>
        </p:nvSpPr>
        <p:spPr bwMode="auto">
          <a:xfrm>
            <a:off x="6032500" y="5681663"/>
            <a:ext cx="31750" cy="63500"/>
          </a:xfrm>
          <a:custGeom>
            <a:avLst/>
            <a:gdLst>
              <a:gd name="T0" fmla="*/ 1 w 1"/>
              <a:gd name="T1" fmla="*/ 0 h 2"/>
              <a:gd name="T2" fmla="*/ 0 w 1"/>
              <a:gd name="T3" fmla="*/ 2 h 2"/>
              <a:gd name="T4" fmla="*/ 1 w 1"/>
              <a:gd name="T5" fmla="*/ 1 h 2"/>
              <a:gd name="T6" fmla="*/ 1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1" y="0"/>
                </a:move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" name="Freeform 104"/>
          <p:cNvSpPr/>
          <p:nvPr/>
        </p:nvSpPr>
        <p:spPr bwMode="auto">
          <a:xfrm>
            <a:off x="6535738" y="5146676"/>
            <a:ext cx="31750" cy="3175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0" y="0"/>
                  <a:pt x="0" y="0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" name="Freeform 105"/>
          <p:cNvSpPr/>
          <p:nvPr/>
        </p:nvSpPr>
        <p:spPr bwMode="auto">
          <a:xfrm>
            <a:off x="6724650" y="5241926"/>
            <a:ext cx="93663" cy="30163"/>
          </a:xfrm>
          <a:custGeom>
            <a:avLst/>
            <a:gdLst>
              <a:gd name="T0" fmla="*/ 1 w 3"/>
              <a:gd name="T1" fmla="*/ 1 h 1"/>
              <a:gd name="T2" fmla="*/ 3 w 3"/>
              <a:gd name="T3" fmla="*/ 0 h 1"/>
              <a:gd name="T4" fmla="*/ 0 w 3"/>
              <a:gd name="T5" fmla="*/ 1 h 1"/>
              <a:gd name="T6" fmla="*/ 1 w 3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1">
                <a:moveTo>
                  <a:pt x="1" y="1"/>
                </a:moveTo>
                <a:cubicBezTo>
                  <a:pt x="2" y="1"/>
                  <a:pt x="2" y="1"/>
                  <a:pt x="3" y="0"/>
                </a:cubicBezTo>
                <a:cubicBezTo>
                  <a:pt x="2" y="0"/>
                  <a:pt x="1" y="1"/>
                  <a:pt x="0" y="1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7" name="Freeform 106"/>
          <p:cNvSpPr/>
          <p:nvPr/>
        </p:nvSpPr>
        <p:spPr bwMode="auto">
          <a:xfrm>
            <a:off x="6410325" y="546100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" name="Freeform 107"/>
          <p:cNvSpPr/>
          <p:nvPr/>
        </p:nvSpPr>
        <p:spPr bwMode="auto">
          <a:xfrm>
            <a:off x="2513013" y="568166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" name="Freeform 108"/>
          <p:cNvSpPr/>
          <p:nvPr/>
        </p:nvSpPr>
        <p:spPr bwMode="auto">
          <a:xfrm>
            <a:off x="6756400" y="533558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" name="Freeform 109"/>
          <p:cNvSpPr/>
          <p:nvPr/>
        </p:nvSpPr>
        <p:spPr bwMode="auto">
          <a:xfrm>
            <a:off x="6473825" y="521017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" name="Freeform 110"/>
          <p:cNvSpPr/>
          <p:nvPr/>
        </p:nvSpPr>
        <p:spPr bwMode="auto">
          <a:xfrm>
            <a:off x="6724650" y="527208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" name="Freeform 111"/>
          <p:cNvSpPr/>
          <p:nvPr/>
        </p:nvSpPr>
        <p:spPr bwMode="auto">
          <a:xfrm>
            <a:off x="6503988" y="5146676"/>
            <a:ext cx="31750" cy="0"/>
          </a:xfrm>
          <a:custGeom>
            <a:avLst/>
            <a:gdLst>
              <a:gd name="T0" fmla="*/ 1 w 1"/>
              <a:gd name="T1" fmla="*/ 1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3" name="Freeform 112"/>
          <p:cNvSpPr/>
          <p:nvPr/>
        </p:nvSpPr>
        <p:spPr bwMode="auto">
          <a:xfrm>
            <a:off x="6410325" y="5114926"/>
            <a:ext cx="31750" cy="31750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  <a:gd name="T6" fmla="*/ 1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1" y="1"/>
                  <a:pt x="0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4" name="Freeform 113"/>
          <p:cNvSpPr/>
          <p:nvPr/>
        </p:nvSpPr>
        <p:spPr bwMode="auto">
          <a:xfrm>
            <a:off x="6442075" y="5083176"/>
            <a:ext cx="61913" cy="31750"/>
          </a:xfrm>
          <a:custGeom>
            <a:avLst/>
            <a:gdLst>
              <a:gd name="T0" fmla="*/ 0 w 2"/>
              <a:gd name="T1" fmla="*/ 1 h 1"/>
              <a:gd name="T2" fmla="*/ 2 w 2"/>
              <a:gd name="T3" fmla="*/ 0 h 1"/>
              <a:gd name="T4" fmla="*/ 0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1" y="1"/>
                  <a:pt x="1" y="1"/>
                  <a:pt x="2" y="0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5" name="Freeform 114"/>
          <p:cNvSpPr/>
          <p:nvPr/>
        </p:nvSpPr>
        <p:spPr bwMode="auto">
          <a:xfrm>
            <a:off x="6316663" y="486251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" name="Freeform 115"/>
          <p:cNvSpPr/>
          <p:nvPr/>
        </p:nvSpPr>
        <p:spPr bwMode="auto">
          <a:xfrm>
            <a:off x="6724650" y="5051426"/>
            <a:ext cx="31750" cy="31750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1" y="1"/>
                  <a:pt x="0" y="1"/>
                </a:cubicBezTo>
                <a:cubicBezTo>
                  <a:pt x="1" y="1"/>
                  <a:pt x="1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" name="Freeform 116"/>
          <p:cNvSpPr/>
          <p:nvPr/>
        </p:nvSpPr>
        <p:spPr bwMode="auto">
          <a:xfrm>
            <a:off x="6535738" y="517842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Freeform 117"/>
          <p:cNvSpPr/>
          <p:nvPr/>
        </p:nvSpPr>
        <p:spPr bwMode="auto">
          <a:xfrm>
            <a:off x="4241800" y="5524501"/>
            <a:ext cx="31750" cy="31750"/>
          </a:xfrm>
          <a:custGeom>
            <a:avLst/>
            <a:gdLst>
              <a:gd name="T0" fmla="*/ 0 w 1"/>
              <a:gd name="T1" fmla="*/ 1 h 1"/>
              <a:gd name="T2" fmla="*/ 1 w 1"/>
              <a:gd name="T3" fmla="*/ 1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1" y="1"/>
                  <a:pt x="1" y="1"/>
                </a:cubicBezTo>
                <a:cubicBezTo>
                  <a:pt x="1" y="0"/>
                  <a:pt x="1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9" name="Freeform 118"/>
          <p:cNvSpPr/>
          <p:nvPr/>
        </p:nvSpPr>
        <p:spPr bwMode="auto">
          <a:xfrm>
            <a:off x="4556125" y="53673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0" name="Freeform 119"/>
          <p:cNvSpPr/>
          <p:nvPr/>
        </p:nvSpPr>
        <p:spPr bwMode="auto">
          <a:xfrm>
            <a:off x="4021138" y="480060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1" name="Rectangle 120"/>
          <p:cNvSpPr>
            <a:spLocks noChangeArrowheads="1"/>
          </p:cNvSpPr>
          <p:nvPr/>
        </p:nvSpPr>
        <p:spPr bwMode="auto">
          <a:xfrm>
            <a:off x="4556125" y="5367338"/>
            <a:ext cx="1588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2" name="Freeform 121"/>
          <p:cNvSpPr/>
          <p:nvPr/>
        </p:nvSpPr>
        <p:spPr bwMode="auto">
          <a:xfrm>
            <a:off x="6346825" y="4830763"/>
            <a:ext cx="31750" cy="31750"/>
          </a:xfrm>
          <a:custGeom>
            <a:avLst/>
            <a:gdLst>
              <a:gd name="T0" fmla="*/ 0 w 1"/>
              <a:gd name="T1" fmla="*/ 0 h 1"/>
              <a:gd name="T2" fmla="*/ 1 w 1"/>
              <a:gd name="T3" fmla="*/ 0 h 1"/>
              <a:gd name="T4" fmla="*/ 0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0"/>
                  <a:pt x="0" y="1"/>
                  <a:pt x="1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Freeform 122"/>
          <p:cNvSpPr/>
          <p:nvPr/>
        </p:nvSpPr>
        <p:spPr bwMode="auto">
          <a:xfrm>
            <a:off x="6378575" y="5241926"/>
            <a:ext cx="31750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Freeform 123"/>
          <p:cNvSpPr/>
          <p:nvPr/>
        </p:nvSpPr>
        <p:spPr bwMode="auto">
          <a:xfrm>
            <a:off x="6724650" y="5367338"/>
            <a:ext cx="31750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124"/>
          <p:cNvSpPr>
            <a:spLocks noEditPoints="1"/>
          </p:cNvSpPr>
          <p:nvPr/>
        </p:nvSpPr>
        <p:spPr bwMode="auto">
          <a:xfrm>
            <a:off x="161290" y="4902835"/>
            <a:ext cx="2352040" cy="1207135"/>
          </a:xfrm>
          <a:custGeom>
            <a:avLst/>
            <a:gdLst>
              <a:gd name="T0" fmla="*/ 133 w 142"/>
              <a:gd name="T1" fmla="*/ 19 h 61"/>
              <a:gd name="T2" fmla="*/ 124 w 142"/>
              <a:gd name="T3" fmla="*/ 20 h 61"/>
              <a:gd name="T4" fmla="*/ 128 w 142"/>
              <a:gd name="T5" fmla="*/ 17 h 61"/>
              <a:gd name="T6" fmla="*/ 130 w 142"/>
              <a:gd name="T7" fmla="*/ 16 h 61"/>
              <a:gd name="T8" fmla="*/ 137 w 142"/>
              <a:gd name="T9" fmla="*/ 17 h 61"/>
              <a:gd name="T10" fmla="*/ 136 w 142"/>
              <a:gd name="T11" fmla="*/ 15 h 61"/>
              <a:gd name="T12" fmla="*/ 114 w 142"/>
              <a:gd name="T13" fmla="*/ 23 h 61"/>
              <a:gd name="T14" fmla="*/ 24 w 142"/>
              <a:gd name="T15" fmla="*/ 31 h 61"/>
              <a:gd name="T16" fmla="*/ 12 w 142"/>
              <a:gd name="T17" fmla="*/ 33 h 61"/>
              <a:gd name="T18" fmla="*/ 25 w 142"/>
              <a:gd name="T19" fmla="*/ 13 h 61"/>
              <a:gd name="T20" fmla="*/ 52 w 142"/>
              <a:gd name="T21" fmla="*/ 15 h 61"/>
              <a:gd name="T22" fmla="*/ 40 w 142"/>
              <a:gd name="T23" fmla="*/ 20 h 61"/>
              <a:gd name="T24" fmla="*/ 51 w 142"/>
              <a:gd name="T25" fmla="*/ 28 h 61"/>
              <a:gd name="T26" fmla="*/ 85 w 142"/>
              <a:gd name="T27" fmla="*/ 26 h 61"/>
              <a:gd name="T28" fmla="*/ 118 w 142"/>
              <a:gd name="T29" fmla="*/ 12 h 61"/>
              <a:gd name="T30" fmla="*/ 124 w 142"/>
              <a:gd name="T31" fmla="*/ 8 h 61"/>
              <a:gd name="T32" fmla="*/ 121 w 142"/>
              <a:gd name="T33" fmla="*/ 5 h 61"/>
              <a:gd name="T34" fmla="*/ 119 w 142"/>
              <a:gd name="T35" fmla="*/ 3 h 61"/>
              <a:gd name="T36" fmla="*/ 91 w 142"/>
              <a:gd name="T37" fmla="*/ 19 h 61"/>
              <a:gd name="T38" fmla="*/ 63 w 142"/>
              <a:gd name="T39" fmla="*/ 26 h 61"/>
              <a:gd name="T40" fmla="*/ 59 w 142"/>
              <a:gd name="T41" fmla="*/ 29 h 61"/>
              <a:gd name="T42" fmla="*/ 56 w 142"/>
              <a:gd name="T43" fmla="*/ 9 h 61"/>
              <a:gd name="T44" fmla="*/ 41 w 142"/>
              <a:gd name="T45" fmla="*/ 8 h 61"/>
              <a:gd name="T46" fmla="*/ 34 w 142"/>
              <a:gd name="T47" fmla="*/ 0 h 61"/>
              <a:gd name="T48" fmla="*/ 26 w 142"/>
              <a:gd name="T49" fmla="*/ 5 h 61"/>
              <a:gd name="T50" fmla="*/ 0 w 142"/>
              <a:gd name="T51" fmla="*/ 28 h 61"/>
              <a:gd name="T52" fmla="*/ 58 w 142"/>
              <a:gd name="T53" fmla="*/ 54 h 61"/>
              <a:gd name="T54" fmla="*/ 94 w 142"/>
              <a:gd name="T55" fmla="*/ 46 h 61"/>
              <a:gd name="T56" fmla="*/ 102 w 142"/>
              <a:gd name="T57" fmla="*/ 42 h 61"/>
              <a:gd name="T58" fmla="*/ 108 w 142"/>
              <a:gd name="T59" fmla="*/ 40 h 61"/>
              <a:gd name="T60" fmla="*/ 111 w 142"/>
              <a:gd name="T61" fmla="*/ 37 h 61"/>
              <a:gd name="T62" fmla="*/ 115 w 142"/>
              <a:gd name="T63" fmla="*/ 32 h 61"/>
              <a:gd name="T64" fmla="*/ 122 w 142"/>
              <a:gd name="T65" fmla="*/ 28 h 61"/>
              <a:gd name="T66" fmla="*/ 124 w 142"/>
              <a:gd name="T67" fmla="*/ 26 h 61"/>
              <a:gd name="T68" fmla="*/ 132 w 142"/>
              <a:gd name="T69" fmla="*/ 22 h 61"/>
              <a:gd name="T70" fmla="*/ 135 w 142"/>
              <a:gd name="T71" fmla="*/ 22 h 61"/>
              <a:gd name="T72" fmla="*/ 137 w 142"/>
              <a:gd name="T73" fmla="*/ 22 h 61"/>
              <a:gd name="T74" fmla="*/ 132 w 142"/>
              <a:gd name="T75" fmla="*/ 16 h 61"/>
              <a:gd name="T76" fmla="*/ 118 w 142"/>
              <a:gd name="T77" fmla="*/ 3 h 61"/>
              <a:gd name="T78" fmla="*/ 84 w 142"/>
              <a:gd name="T79" fmla="*/ 20 h 61"/>
              <a:gd name="T80" fmla="*/ 64 w 142"/>
              <a:gd name="T81" fmla="*/ 26 h 61"/>
              <a:gd name="T82" fmla="*/ 24 w 142"/>
              <a:gd name="T83" fmla="*/ 8 h 61"/>
              <a:gd name="T84" fmla="*/ 19 w 142"/>
              <a:gd name="T85" fmla="*/ 8 h 61"/>
              <a:gd name="T86" fmla="*/ 22 w 142"/>
              <a:gd name="T87" fmla="*/ 38 h 61"/>
              <a:gd name="T88" fmla="*/ 23 w 142"/>
              <a:gd name="T89" fmla="*/ 35 h 61"/>
              <a:gd name="T90" fmla="*/ 64 w 142"/>
              <a:gd name="T91" fmla="*/ 43 h 61"/>
              <a:gd name="T92" fmla="*/ 66 w 142"/>
              <a:gd name="T93" fmla="*/ 38 h 61"/>
              <a:gd name="T94" fmla="*/ 116 w 142"/>
              <a:gd name="T95" fmla="*/ 25 h 61"/>
              <a:gd name="T96" fmla="*/ 112 w 142"/>
              <a:gd name="T97" fmla="*/ 28 h 61"/>
              <a:gd name="T98" fmla="*/ 112 w 142"/>
              <a:gd name="T99" fmla="*/ 28 h 61"/>
              <a:gd name="T100" fmla="*/ 109 w 142"/>
              <a:gd name="T101" fmla="*/ 36 h 61"/>
              <a:gd name="T102" fmla="*/ 111 w 142"/>
              <a:gd name="T103" fmla="*/ 34 h 61"/>
              <a:gd name="T104" fmla="*/ 113 w 142"/>
              <a:gd name="T105" fmla="*/ 30 h 61"/>
              <a:gd name="T106" fmla="*/ 112 w 142"/>
              <a:gd name="T107" fmla="*/ 34 h 61"/>
              <a:gd name="T108" fmla="*/ 112 w 142"/>
              <a:gd name="T109" fmla="*/ 30 h 61"/>
              <a:gd name="T110" fmla="*/ 115 w 142"/>
              <a:gd name="T111" fmla="*/ 27 h 61"/>
              <a:gd name="T112" fmla="*/ 117 w 142"/>
              <a:gd name="T113" fmla="*/ 24 h 61"/>
              <a:gd name="T114" fmla="*/ 121 w 142"/>
              <a:gd name="T115" fmla="*/ 22 h 61"/>
              <a:gd name="T116" fmla="*/ 121 w 142"/>
              <a:gd name="T117" fmla="*/ 22 h 61"/>
              <a:gd name="T118" fmla="*/ 123 w 142"/>
              <a:gd name="T119" fmla="*/ 24 h 61"/>
              <a:gd name="T120" fmla="*/ 123 w 142"/>
              <a:gd name="T121" fmla="*/ 24 h 61"/>
              <a:gd name="T122" fmla="*/ 129 w 142"/>
              <a:gd name="T123" fmla="*/ 20 h 61"/>
              <a:gd name="T124" fmla="*/ 130 w 142"/>
              <a:gd name="T125" fmla="*/ 2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2" h="61">
                <a:moveTo>
                  <a:pt x="137" y="21"/>
                </a:moveTo>
                <a:cubicBezTo>
                  <a:pt x="137" y="21"/>
                  <a:pt x="137" y="21"/>
                  <a:pt x="137" y="21"/>
                </a:cubicBezTo>
                <a:cubicBezTo>
                  <a:pt x="137" y="21"/>
                  <a:pt x="137" y="20"/>
                  <a:pt x="136" y="20"/>
                </a:cubicBezTo>
                <a:cubicBezTo>
                  <a:pt x="136" y="20"/>
                  <a:pt x="136" y="20"/>
                  <a:pt x="136" y="20"/>
                </a:cubicBezTo>
                <a:cubicBezTo>
                  <a:pt x="136" y="20"/>
                  <a:pt x="136" y="21"/>
                  <a:pt x="135" y="21"/>
                </a:cubicBezTo>
                <a:cubicBezTo>
                  <a:pt x="135" y="21"/>
                  <a:pt x="135" y="21"/>
                  <a:pt x="135" y="20"/>
                </a:cubicBezTo>
                <a:cubicBezTo>
                  <a:pt x="135" y="20"/>
                  <a:pt x="135" y="20"/>
                  <a:pt x="135" y="20"/>
                </a:cubicBezTo>
                <a:cubicBezTo>
                  <a:pt x="135" y="20"/>
                  <a:pt x="134" y="19"/>
                  <a:pt x="133" y="19"/>
                </a:cubicBezTo>
                <a:cubicBezTo>
                  <a:pt x="134" y="18"/>
                  <a:pt x="135" y="19"/>
                  <a:pt x="135" y="18"/>
                </a:cubicBezTo>
                <a:cubicBezTo>
                  <a:pt x="135" y="19"/>
                  <a:pt x="135" y="19"/>
                  <a:pt x="135" y="19"/>
                </a:cubicBezTo>
                <a:cubicBezTo>
                  <a:pt x="137" y="18"/>
                  <a:pt x="138" y="18"/>
                  <a:pt x="140" y="18"/>
                </a:cubicBezTo>
                <a:cubicBezTo>
                  <a:pt x="139" y="17"/>
                  <a:pt x="138" y="18"/>
                  <a:pt x="138" y="18"/>
                </a:cubicBezTo>
                <a:cubicBezTo>
                  <a:pt x="136" y="17"/>
                  <a:pt x="134" y="18"/>
                  <a:pt x="132" y="18"/>
                </a:cubicBezTo>
                <a:cubicBezTo>
                  <a:pt x="132" y="18"/>
                  <a:pt x="132" y="18"/>
                  <a:pt x="132" y="18"/>
                </a:cubicBezTo>
                <a:cubicBezTo>
                  <a:pt x="131" y="17"/>
                  <a:pt x="131" y="18"/>
                  <a:pt x="130" y="18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4" y="20"/>
                  <a:pt x="125" y="20"/>
                  <a:pt x="125" y="20"/>
                </a:cubicBezTo>
                <a:cubicBezTo>
                  <a:pt x="124" y="19"/>
                  <a:pt x="125" y="19"/>
                  <a:pt x="125" y="19"/>
                </a:cubicBezTo>
                <a:cubicBezTo>
                  <a:pt x="125" y="19"/>
                  <a:pt x="125" y="19"/>
                  <a:pt x="125" y="19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4" y="18"/>
                  <a:pt x="126" y="18"/>
                  <a:pt x="126" y="17"/>
                </a:cubicBezTo>
                <a:cubicBezTo>
                  <a:pt x="126" y="17"/>
                  <a:pt x="127" y="17"/>
                  <a:pt x="127" y="17"/>
                </a:cubicBezTo>
                <a:cubicBezTo>
                  <a:pt x="127" y="18"/>
                  <a:pt x="127" y="18"/>
                  <a:pt x="126" y="18"/>
                </a:cubicBezTo>
                <a:cubicBezTo>
                  <a:pt x="127" y="18"/>
                  <a:pt x="127" y="17"/>
                  <a:pt x="128" y="17"/>
                </a:cubicBezTo>
                <a:cubicBezTo>
                  <a:pt x="128" y="17"/>
                  <a:pt x="128" y="17"/>
                  <a:pt x="128" y="18"/>
                </a:cubicBezTo>
                <a:cubicBezTo>
                  <a:pt x="129" y="17"/>
                  <a:pt x="129" y="17"/>
                  <a:pt x="129" y="17"/>
                </a:cubicBezTo>
                <a:cubicBezTo>
                  <a:pt x="129" y="17"/>
                  <a:pt x="129" y="17"/>
                  <a:pt x="129" y="16"/>
                </a:cubicBezTo>
                <a:cubicBezTo>
                  <a:pt x="129" y="17"/>
                  <a:pt x="129" y="17"/>
                  <a:pt x="129" y="17"/>
                </a:cubicBezTo>
                <a:cubicBezTo>
                  <a:pt x="128" y="17"/>
                  <a:pt x="128" y="17"/>
                  <a:pt x="128" y="17"/>
                </a:cubicBezTo>
                <a:cubicBezTo>
                  <a:pt x="128" y="16"/>
                  <a:pt x="129" y="16"/>
                  <a:pt x="129" y="16"/>
                </a:cubicBezTo>
                <a:cubicBezTo>
                  <a:pt x="129" y="15"/>
                  <a:pt x="130" y="15"/>
                  <a:pt x="130" y="16"/>
                </a:cubicBezTo>
                <a:cubicBezTo>
                  <a:pt x="130" y="16"/>
                  <a:pt x="130" y="16"/>
                  <a:pt x="130" y="16"/>
                </a:cubicBezTo>
                <a:cubicBezTo>
                  <a:pt x="130" y="16"/>
                  <a:pt x="131" y="16"/>
                  <a:pt x="131" y="17"/>
                </a:cubicBezTo>
                <a:cubicBezTo>
                  <a:pt x="131" y="17"/>
                  <a:pt x="131" y="17"/>
                  <a:pt x="131" y="17"/>
                </a:cubicBezTo>
                <a:cubicBezTo>
                  <a:pt x="131" y="17"/>
                  <a:pt x="131" y="17"/>
                  <a:pt x="131" y="17"/>
                </a:cubicBezTo>
                <a:cubicBezTo>
                  <a:pt x="130" y="17"/>
                  <a:pt x="130" y="17"/>
                  <a:pt x="130" y="17"/>
                </a:cubicBezTo>
                <a:cubicBezTo>
                  <a:pt x="131" y="17"/>
                  <a:pt x="130" y="18"/>
                  <a:pt x="131" y="18"/>
                </a:cubicBezTo>
                <a:cubicBezTo>
                  <a:pt x="132" y="17"/>
                  <a:pt x="133" y="17"/>
                  <a:pt x="134" y="16"/>
                </a:cubicBezTo>
                <a:cubicBezTo>
                  <a:pt x="135" y="16"/>
                  <a:pt x="136" y="15"/>
                  <a:pt x="136" y="17"/>
                </a:cubicBezTo>
                <a:cubicBezTo>
                  <a:pt x="137" y="17"/>
                  <a:pt x="137" y="17"/>
                  <a:pt x="137" y="17"/>
                </a:cubicBezTo>
                <a:cubicBezTo>
                  <a:pt x="137" y="16"/>
                  <a:pt x="136" y="16"/>
                  <a:pt x="136" y="16"/>
                </a:cubicBezTo>
                <a:cubicBezTo>
                  <a:pt x="137" y="16"/>
                  <a:pt x="136" y="15"/>
                  <a:pt x="137" y="15"/>
                </a:cubicBezTo>
                <a:cubicBezTo>
                  <a:pt x="137" y="15"/>
                  <a:pt x="138" y="15"/>
                  <a:pt x="138" y="16"/>
                </a:cubicBezTo>
                <a:cubicBezTo>
                  <a:pt x="138" y="15"/>
                  <a:pt x="138" y="15"/>
                  <a:pt x="138" y="15"/>
                </a:cubicBezTo>
                <a:cubicBezTo>
                  <a:pt x="137" y="15"/>
                  <a:pt x="134" y="15"/>
                  <a:pt x="131" y="15"/>
                </a:cubicBezTo>
                <a:cubicBezTo>
                  <a:pt x="132" y="15"/>
                  <a:pt x="132" y="15"/>
                  <a:pt x="132" y="15"/>
                </a:cubicBezTo>
                <a:cubicBezTo>
                  <a:pt x="132" y="15"/>
                  <a:pt x="132" y="15"/>
                  <a:pt x="133" y="15"/>
                </a:cubicBezTo>
                <a:cubicBezTo>
                  <a:pt x="134" y="15"/>
                  <a:pt x="135" y="15"/>
                  <a:pt x="136" y="15"/>
                </a:cubicBezTo>
                <a:cubicBezTo>
                  <a:pt x="136" y="14"/>
                  <a:pt x="135" y="14"/>
                  <a:pt x="135" y="14"/>
                </a:cubicBezTo>
                <a:cubicBezTo>
                  <a:pt x="135" y="14"/>
                  <a:pt x="135" y="14"/>
                  <a:pt x="135" y="14"/>
                </a:cubicBezTo>
                <a:cubicBezTo>
                  <a:pt x="135" y="14"/>
                  <a:pt x="135" y="14"/>
                  <a:pt x="134" y="14"/>
                </a:cubicBezTo>
                <a:cubicBezTo>
                  <a:pt x="134" y="14"/>
                  <a:pt x="134" y="14"/>
                  <a:pt x="134" y="14"/>
                </a:cubicBezTo>
                <a:cubicBezTo>
                  <a:pt x="131" y="15"/>
                  <a:pt x="129" y="16"/>
                  <a:pt x="126" y="16"/>
                </a:cubicBezTo>
                <a:cubicBezTo>
                  <a:pt x="126" y="16"/>
                  <a:pt x="126" y="16"/>
                  <a:pt x="126" y="16"/>
                </a:cubicBezTo>
                <a:cubicBezTo>
                  <a:pt x="123" y="17"/>
                  <a:pt x="120" y="19"/>
                  <a:pt x="117" y="20"/>
                </a:cubicBezTo>
                <a:cubicBezTo>
                  <a:pt x="116" y="21"/>
                  <a:pt x="115" y="22"/>
                  <a:pt x="114" y="23"/>
                </a:cubicBezTo>
                <a:cubicBezTo>
                  <a:pt x="108" y="30"/>
                  <a:pt x="101" y="33"/>
                  <a:pt x="91" y="36"/>
                </a:cubicBezTo>
                <a:cubicBezTo>
                  <a:pt x="89" y="36"/>
                  <a:pt x="89" y="36"/>
                  <a:pt x="89" y="36"/>
                </a:cubicBezTo>
                <a:cubicBezTo>
                  <a:pt x="84" y="37"/>
                  <a:pt x="81" y="32"/>
                  <a:pt x="75" y="34"/>
                </a:cubicBezTo>
                <a:cubicBezTo>
                  <a:pt x="69" y="35"/>
                  <a:pt x="63" y="38"/>
                  <a:pt x="59" y="43"/>
                </a:cubicBezTo>
                <a:cubicBezTo>
                  <a:pt x="55" y="47"/>
                  <a:pt x="51" y="50"/>
                  <a:pt x="45" y="50"/>
                </a:cubicBezTo>
                <a:cubicBezTo>
                  <a:pt x="38" y="50"/>
                  <a:pt x="30" y="48"/>
                  <a:pt x="27" y="41"/>
                </a:cubicBezTo>
                <a:cubicBezTo>
                  <a:pt x="27" y="38"/>
                  <a:pt x="25" y="36"/>
                  <a:pt x="24" y="33"/>
                </a:cubicBezTo>
                <a:cubicBezTo>
                  <a:pt x="24" y="33"/>
                  <a:pt x="23" y="32"/>
                  <a:pt x="24" y="31"/>
                </a:cubicBezTo>
                <a:cubicBezTo>
                  <a:pt x="24" y="30"/>
                  <a:pt x="24" y="28"/>
                  <a:pt x="22" y="27"/>
                </a:cubicBezTo>
                <a:cubicBezTo>
                  <a:pt x="22" y="24"/>
                  <a:pt x="21" y="22"/>
                  <a:pt x="18" y="21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1"/>
                  <a:pt x="17" y="21"/>
                  <a:pt x="17" y="22"/>
                </a:cubicBezTo>
                <a:cubicBezTo>
                  <a:pt x="17" y="23"/>
                  <a:pt x="18" y="21"/>
                  <a:pt x="18" y="22"/>
                </a:cubicBezTo>
                <a:cubicBezTo>
                  <a:pt x="17" y="23"/>
                  <a:pt x="15" y="23"/>
                  <a:pt x="14" y="23"/>
                </a:cubicBezTo>
                <a:cubicBezTo>
                  <a:pt x="14" y="27"/>
                  <a:pt x="20" y="24"/>
                  <a:pt x="20" y="29"/>
                </a:cubicBezTo>
                <a:cubicBezTo>
                  <a:pt x="18" y="32"/>
                  <a:pt x="15" y="32"/>
                  <a:pt x="12" y="33"/>
                </a:cubicBezTo>
                <a:cubicBezTo>
                  <a:pt x="10" y="32"/>
                  <a:pt x="8" y="31"/>
                  <a:pt x="6" y="29"/>
                </a:cubicBezTo>
                <a:cubicBezTo>
                  <a:pt x="5" y="27"/>
                  <a:pt x="6" y="25"/>
                  <a:pt x="6" y="23"/>
                </a:cubicBezTo>
                <a:cubicBezTo>
                  <a:pt x="6" y="21"/>
                  <a:pt x="9" y="19"/>
                  <a:pt x="11" y="18"/>
                </a:cubicBezTo>
                <a:cubicBezTo>
                  <a:pt x="15" y="17"/>
                  <a:pt x="17" y="14"/>
                  <a:pt x="21" y="16"/>
                </a:cubicBezTo>
                <a:cubicBezTo>
                  <a:pt x="22" y="16"/>
                  <a:pt x="22" y="16"/>
                  <a:pt x="23" y="16"/>
                </a:cubicBezTo>
                <a:cubicBezTo>
                  <a:pt x="23" y="17"/>
                  <a:pt x="23" y="17"/>
                  <a:pt x="23" y="17"/>
                </a:cubicBezTo>
                <a:cubicBezTo>
                  <a:pt x="24" y="17"/>
                  <a:pt x="25" y="18"/>
                  <a:pt x="25" y="18"/>
                </a:cubicBezTo>
                <a:cubicBezTo>
                  <a:pt x="25" y="17"/>
                  <a:pt x="26" y="15"/>
                  <a:pt x="25" y="13"/>
                </a:cubicBezTo>
                <a:cubicBezTo>
                  <a:pt x="26" y="12"/>
                  <a:pt x="26" y="10"/>
                  <a:pt x="27" y="9"/>
                </a:cubicBezTo>
                <a:cubicBezTo>
                  <a:pt x="30" y="9"/>
                  <a:pt x="33" y="10"/>
                  <a:pt x="35" y="11"/>
                </a:cubicBezTo>
                <a:cubicBezTo>
                  <a:pt x="37" y="12"/>
                  <a:pt x="36" y="15"/>
                  <a:pt x="35" y="17"/>
                </a:cubicBezTo>
                <a:cubicBezTo>
                  <a:pt x="35" y="17"/>
                  <a:pt x="36" y="17"/>
                  <a:pt x="36" y="17"/>
                </a:cubicBezTo>
                <a:cubicBezTo>
                  <a:pt x="37" y="17"/>
                  <a:pt x="38" y="17"/>
                  <a:pt x="38" y="16"/>
                </a:cubicBezTo>
                <a:cubicBezTo>
                  <a:pt x="39" y="16"/>
                  <a:pt x="39" y="16"/>
                  <a:pt x="39" y="16"/>
                </a:cubicBezTo>
                <a:cubicBezTo>
                  <a:pt x="40" y="16"/>
                  <a:pt x="39" y="15"/>
                  <a:pt x="40" y="15"/>
                </a:cubicBezTo>
                <a:cubicBezTo>
                  <a:pt x="44" y="17"/>
                  <a:pt x="48" y="12"/>
                  <a:pt x="52" y="15"/>
                </a:cubicBezTo>
                <a:cubicBezTo>
                  <a:pt x="53" y="17"/>
                  <a:pt x="54" y="19"/>
                  <a:pt x="53" y="22"/>
                </a:cubicBezTo>
                <a:cubicBezTo>
                  <a:pt x="51" y="23"/>
                  <a:pt x="49" y="26"/>
                  <a:pt x="46" y="25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5" y="26"/>
                  <a:pt x="45" y="26"/>
                </a:cubicBezTo>
                <a:cubicBezTo>
                  <a:pt x="43" y="26"/>
                  <a:pt x="41" y="25"/>
                  <a:pt x="40" y="23"/>
                </a:cubicBezTo>
                <a:cubicBezTo>
                  <a:pt x="40" y="22"/>
                  <a:pt x="41" y="22"/>
                  <a:pt x="42" y="22"/>
                </a:cubicBezTo>
                <a:cubicBezTo>
                  <a:pt x="40" y="20"/>
                  <a:pt x="40" y="20"/>
                  <a:pt x="40" y="20"/>
                </a:cubicBezTo>
                <a:cubicBezTo>
                  <a:pt x="40" y="20"/>
                  <a:pt x="40" y="20"/>
                  <a:pt x="40" y="20"/>
                </a:cubicBezTo>
                <a:cubicBezTo>
                  <a:pt x="38" y="21"/>
                  <a:pt x="39" y="24"/>
                  <a:pt x="38" y="25"/>
                </a:cubicBezTo>
                <a:cubicBezTo>
                  <a:pt x="38" y="26"/>
                  <a:pt x="39" y="27"/>
                  <a:pt x="39" y="28"/>
                </a:cubicBezTo>
                <a:cubicBezTo>
                  <a:pt x="40" y="29"/>
                  <a:pt x="40" y="31"/>
                  <a:pt x="42" y="32"/>
                </a:cubicBezTo>
                <a:cubicBezTo>
                  <a:pt x="42" y="31"/>
                  <a:pt x="43" y="31"/>
                  <a:pt x="44" y="31"/>
                </a:cubicBezTo>
                <a:cubicBezTo>
                  <a:pt x="46" y="31"/>
                  <a:pt x="46" y="28"/>
                  <a:pt x="48" y="27"/>
                </a:cubicBezTo>
                <a:cubicBezTo>
                  <a:pt x="48" y="27"/>
                  <a:pt x="49" y="27"/>
                  <a:pt x="49" y="27"/>
                </a:cubicBezTo>
                <a:cubicBezTo>
                  <a:pt x="50" y="27"/>
                  <a:pt x="50" y="27"/>
                  <a:pt x="51" y="27"/>
                </a:cubicBezTo>
                <a:cubicBezTo>
                  <a:pt x="52" y="27"/>
                  <a:pt x="50" y="28"/>
                  <a:pt x="51" y="28"/>
                </a:cubicBezTo>
                <a:cubicBezTo>
                  <a:pt x="51" y="28"/>
                  <a:pt x="51" y="29"/>
                  <a:pt x="52" y="29"/>
                </a:cubicBezTo>
                <a:cubicBezTo>
                  <a:pt x="52" y="30"/>
                  <a:pt x="54" y="30"/>
                  <a:pt x="54" y="31"/>
                </a:cubicBezTo>
                <a:cubicBezTo>
                  <a:pt x="55" y="29"/>
                  <a:pt x="56" y="32"/>
                  <a:pt x="57" y="31"/>
                </a:cubicBezTo>
                <a:cubicBezTo>
                  <a:pt x="60" y="30"/>
                  <a:pt x="64" y="30"/>
                  <a:pt x="68" y="29"/>
                </a:cubicBezTo>
                <a:cubicBezTo>
                  <a:pt x="69" y="26"/>
                  <a:pt x="73" y="28"/>
                  <a:pt x="74" y="25"/>
                </a:cubicBezTo>
                <a:cubicBezTo>
                  <a:pt x="76" y="25"/>
                  <a:pt x="77" y="25"/>
                  <a:pt x="79" y="26"/>
                </a:cubicBezTo>
                <a:cubicBezTo>
                  <a:pt x="79" y="26"/>
                  <a:pt x="79" y="25"/>
                  <a:pt x="79" y="25"/>
                </a:cubicBezTo>
                <a:cubicBezTo>
                  <a:pt x="81" y="25"/>
                  <a:pt x="83" y="26"/>
                  <a:pt x="85" y="26"/>
                </a:cubicBezTo>
                <a:cubicBezTo>
                  <a:pt x="89" y="29"/>
                  <a:pt x="94" y="25"/>
                  <a:pt x="99" y="25"/>
                </a:cubicBezTo>
                <a:cubicBezTo>
                  <a:pt x="103" y="24"/>
                  <a:pt x="106" y="21"/>
                  <a:pt x="109" y="19"/>
                </a:cubicBezTo>
                <a:cubicBezTo>
                  <a:pt x="111" y="16"/>
                  <a:pt x="113" y="16"/>
                  <a:pt x="115" y="15"/>
                </a:cubicBezTo>
                <a:cubicBezTo>
                  <a:pt x="115" y="15"/>
                  <a:pt x="115" y="15"/>
                  <a:pt x="115" y="14"/>
                </a:cubicBezTo>
                <a:cubicBezTo>
                  <a:pt x="115" y="14"/>
                  <a:pt x="115" y="14"/>
                  <a:pt x="115" y="14"/>
                </a:cubicBezTo>
                <a:cubicBezTo>
                  <a:pt x="116" y="14"/>
                  <a:pt x="116" y="14"/>
                  <a:pt x="116" y="14"/>
                </a:cubicBezTo>
                <a:cubicBezTo>
                  <a:pt x="116" y="14"/>
                  <a:pt x="117" y="13"/>
                  <a:pt x="117" y="14"/>
                </a:cubicBezTo>
                <a:cubicBezTo>
                  <a:pt x="117" y="13"/>
                  <a:pt x="118" y="13"/>
                  <a:pt x="118" y="12"/>
                </a:cubicBezTo>
                <a:cubicBezTo>
                  <a:pt x="120" y="12"/>
                  <a:pt x="120" y="11"/>
                  <a:pt x="121" y="11"/>
                </a:cubicBezTo>
                <a:cubicBezTo>
                  <a:pt x="121" y="11"/>
                  <a:pt x="121" y="11"/>
                  <a:pt x="121" y="11"/>
                </a:cubicBezTo>
                <a:cubicBezTo>
                  <a:pt x="123" y="10"/>
                  <a:pt x="125" y="9"/>
                  <a:pt x="127" y="9"/>
                </a:cubicBezTo>
                <a:cubicBezTo>
                  <a:pt x="127" y="8"/>
                  <a:pt x="127" y="8"/>
                  <a:pt x="127" y="8"/>
                </a:cubicBezTo>
                <a:cubicBezTo>
                  <a:pt x="127" y="8"/>
                  <a:pt x="127" y="8"/>
                  <a:pt x="127" y="8"/>
                </a:cubicBezTo>
                <a:cubicBezTo>
                  <a:pt x="126" y="9"/>
                  <a:pt x="126" y="9"/>
                  <a:pt x="126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4" y="8"/>
                  <a:pt x="124" y="8"/>
                  <a:pt x="124" y="8"/>
                </a:cubicBezTo>
                <a:cubicBezTo>
                  <a:pt x="124" y="8"/>
                  <a:pt x="124" y="8"/>
                  <a:pt x="124" y="7"/>
                </a:cubicBezTo>
                <a:cubicBezTo>
                  <a:pt x="124" y="8"/>
                  <a:pt x="123" y="8"/>
                  <a:pt x="122" y="8"/>
                </a:cubicBezTo>
                <a:cubicBezTo>
                  <a:pt x="122" y="7"/>
                  <a:pt x="123" y="7"/>
                  <a:pt x="123" y="7"/>
                </a:cubicBezTo>
                <a:cubicBezTo>
                  <a:pt x="122" y="7"/>
                  <a:pt x="122" y="7"/>
                  <a:pt x="122" y="7"/>
                </a:cubicBezTo>
                <a:cubicBezTo>
                  <a:pt x="123" y="7"/>
                  <a:pt x="123" y="7"/>
                  <a:pt x="124" y="6"/>
                </a:cubicBezTo>
                <a:cubicBezTo>
                  <a:pt x="123" y="6"/>
                  <a:pt x="122" y="6"/>
                  <a:pt x="122" y="7"/>
                </a:cubicBezTo>
                <a:cubicBezTo>
                  <a:pt x="122" y="6"/>
                  <a:pt x="123" y="6"/>
                  <a:pt x="124" y="6"/>
                </a:cubicBezTo>
                <a:cubicBezTo>
                  <a:pt x="123" y="6"/>
                  <a:pt x="122" y="6"/>
                  <a:pt x="121" y="5"/>
                </a:cubicBezTo>
                <a:cubicBezTo>
                  <a:pt x="122" y="5"/>
                  <a:pt x="123" y="5"/>
                  <a:pt x="124" y="5"/>
                </a:cubicBezTo>
                <a:cubicBezTo>
                  <a:pt x="125" y="5"/>
                  <a:pt x="125" y="5"/>
                  <a:pt x="125" y="5"/>
                </a:cubicBezTo>
                <a:cubicBezTo>
                  <a:pt x="125" y="5"/>
                  <a:pt x="125" y="5"/>
                  <a:pt x="125" y="5"/>
                </a:cubicBezTo>
                <a:cubicBezTo>
                  <a:pt x="121" y="4"/>
                  <a:pt x="121" y="4"/>
                  <a:pt x="121" y="4"/>
                </a:cubicBezTo>
                <a:cubicBezTo>
                  <a:pt x="122" y="4"/>
                  <a:pt x="124" y="4"/>
                  <a:pt x="125" y="4"/>
                </a:cubicBezTo>
                <a:cubicBezTo>
                  <a:pt x="124" y="3"/>
                  <a:pt x="123" y="4"/>
                  <a:pt x="121" y="4"/>
                </a:cubicBezTo>
                <a:cubicBezTo>
                  <a:pt x="122" y="3"/>
                  <a:pt x="123" y="3"/>
                  <a:pt x="124" y="3"/>
                </a:cubicBezTo>
                <a:cubicBezTo>
                  <a:pt x="122" y="2"/>
                  <a:pt x="121" y="3"/>
                  <a:pt x="119" y="3"/>
                </a:cubicBezTo>
                <a:cubicBezTo>
                  <a:pt x="121" y="2"/>
                  <a:pt x="123" y="1"/>
                  <a:pt x="124" y="1"/>
                </a:cubicBezTo>
                <a:cubicBezTo>
                  <a:pt x="120" y="0"/>
                  <a:pt x="117" y="3"/>
                  <a:pt x="114" y="5"/>
                </a:cubicBezTo>
                <a:cubicBezTo>
                  <a:pt x="113" y="6"/>
                  <a:pt x="112" y="6"/>
                  <a:pt x="111" y="7"/>
                </a:cubicBezTo>
                <a:cubicBezTo>
                  <a:pt x="107" y="9"/>
                  <a:pt x="105" y="12"/>
                  <a:pt x="101" y="14"/>
                </a:cubicBezTo>
                <a:cubicBezTo>
                  <a:pt x="97" y="17"/>
                  <a:pt x="92" y="18"/>
                  <a:pt x="87" y="18"/>
                </a:cubicBezTo>
                <a:cubicBezTo>
                  <a:pt x="85" y="17"/>
                  <a:pt x="83" y="18"/>
                  <a:pt x="81" y="18"/>
                </a:cubicBezTo>
                <a:cubicBezTo>
                  <a:pt x="79" y="18"/>
                  <a:pt x="77" y="17"/>
                  <a:pt x="77" y="18"/>
                </a:cubicBezTo>
                <a:cubicBezTo>
                  <a:pt x="82" y="17"/>
                  <a:pt x="86" y="20"/>
                  <a:pt x="91" y="19"/>
                </a:cubicBezTo>
                <a:cubicBezTo>
                  <a:pt x="90" y="20"/>
                  <a:pt x="86" y="20"/>
                  <a:pt x="84" y="19"/>
                </a:cubicBezTo>
                <a:cubicBezTo>
                  <a:pt x="81" y="19"/>
                  <a:pt x="79" y="19"/>
                  <a:pt x="77" y="19"/>
                </a:cubicBezTo>
                <a:cubicBezTo>
                  <a:pt x="77" y="19"/>
                  <a:pt x="77" y="19"/>
                  <a:pt x="77" y="19"/>
                </a:cubicBezTo>
                <a:cubicBezTo>
                  <a:pt x="73" y="18"/>
                  <a:pt x="71" y="21"/>
                  <a:pt x="69" y="22"/>
                </a:cubicBezTo>
                <a:cubicBezTo>
                  <a:pt x="69" y="22"/>
                  <a:pt x="70" y="22"/>
                  <a:pt x="70" y="22"/>
                </a:cubicBezTo>
                <a:cubicBezTo>
                  <a:pt x="69" y="22"/>
                  <a:pt x="68" y="23"/>
                  <a:pt x="67" y="23"/>
                </a:cubicBezTo>
                <a:cubicBezTo>
                  <a:pt x="67" y="23"/>
                  <a:pt x="67" y="23"/>
                  <a:pt x="67" y="23"/>
                </a:cubicBezTo>
                <a:cubicBezTo>
                  <a:pt x="66" y="25"/>
                  <a:pt x="64" y="25"/>
                  <a:pt x="63" y="26"/>
                </a:cubicBezTo>
                <a:cubicBezTo>
                  <a:pt x="63" y="26"/>
                  <a:pt x="63" y="26"/>
                  <a:pt x="63" y="26"/>
                </a:cubicBezTo>
                <a:cubicBezTo>
                  <a:pt x="61" y="27"/>
                  <a:pt x="59" y="25"/>
                  <a:pt x="58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58" y="27"/>
                  <a:pt x="60" y="28"/>
                  <a:pt x="59" y="29"/>
                </a:cubicBezTo>
                <a:cubicBezTo>
                  <a:pt x="59" y="29"/>
                  <a:pt x="59" y="29"/>
                  <a:pt x="58" y="29"/>
                </a:cubicBezTo>
                <a:cubicBezTo>
                  <a:pt x="59" y="29"/>
                  <a:pt x="60" y="30"/>
                  <a:pt x="61" y="29"/>
                </a:cubicBezTo>
                <a:cubicBezTo>
                  <a:pt x="60" y="30"/>
                  <a:pt x="58" y="30"/>
                  <a:pt x="57" y="30"/>
                </a:cubicBezTo>
                <a:cubicBezTo>
                  <a:pt x="57" y="30"/>
                  <a:pt x="58" y="30"/>
                  <a:pt x="59" y="29"/>
                </a:cubicBezTo>
                <a:cubicBezTo>
                  <a:pt x="57" y="29"/>
                  <a:pt x="56" y="30"/>
                  <a:pt x="55" y="29"/>
                </a:cubicBezTo>
                <a:cubicBezTo>
                  <a:pt x="55" y="28"/>
                  <a:pt x="55" y="27"/>
                  <a:pt x="55" y="25"/>
                </a:cubicBezTo>
                <a:cubicBezTo>
                  <a:pt x="56" y="25"/>
                  <a:pt x="55" y="23"/>
                  <a:pt x="56" y="23"/>
                </a:cubicBezTo>
                <a:cubicBezTo>
                  <a:pt x="58" y="20"/>
                  <a:pt x="57" y="18"/>
                  <a:pt x="56" y="15"/>
                </a:cubicBezTo>
                <a:cubicBezTo>
                  <a:pt x="57" y="14"/>
                  <a:pt x="56" y="13"/>
                  <a:pt x="57" y="13"/>
                </a:cubicBezTo>
                <a:cubicBezTo>
                  <a:pt x="57" y="13"/>
                  <a:pt x="57" y="13"/>
                  <a:pt x="57" y="13"/>
                </a:cubicBezTo>
                <a:cubicBezTo>
                  <a:pt x="57" y="11"/>
                  <a:pt x="56" y="10"/>
                  <a:pt x="57" y="9"/>
                </a:cubicBezTo>
                <a:cubicBezTo>
                  <a:pt x="57" y="9"/>
                  <a:pt x="56" y="9"/>
                  <a:pt x="56" y="9"/>
                </a:cubicBezTo>
                <a:cubicBezTo>
                  <a:pt x="56" y="8"/>
                  <a:pt x="56" y="8"/>
                  <a:pt x="57" y="8"/>
                </a:cubicBezTo>
                <a:cubicBezTo>
                  <a:pt x="57" y="7"/>
                  <a:pt x="56" y="7"/>
                  <a:pt x="55" y="6"/>
                </a:cubicBezTo>
                <a:cubicBezTo>
                  <a:pt x="54" y="6"/>
                  <a:pt x="53" y="6"/>
                  <a:pt x="53" y="6"/>
                </a:cubicBezTo>
                <a:cubicBezTo>
                  <a:pt x="52" y="5"/>
                  <a:pt x="51" y="6"/>
                  <a:pt x="51" y="5"/>
                </a:cubicBezTo>
                <a:cubicBezTo>
                  <a:pt x="51" y="6"/>
                  <a:pt x="51" y="6"/>
                  <a:pt x="51" y="6"/>
                </a:cubicBezTo>
                <a:cubicBezTo>
                  <a:pt x="50" y="6"/>
                  <a:pt x="50" y="5"/>
                  <a:pt x="50" y="5"/>
                </a:cubicBezTo>
                <a:cubicBezTo>
                  <a:pt x="50" y="5"/>
                  <a:pt x="50" y="5"/>
                  <a:pt x="50" y="5"/>
                </a:cubicBezTo>
                <a:cubicBezTo>
                  <a:pt x="47" y="5"/>
                  <a:pt x="43" y="6"/>
                  <a:pt x="41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1" y="9"/>
                  <a:pt x="40" y="9"/>
                  <a:pt x="40" y="9"/>
                </a:cubicBezTo>
                <a:cubicBezTo>
                  <a:pt x="39" y="8"/>
                  <a:pt x="41" y="6"/>
                  <a:pt x="40" y="5"/>
                </a:cubicBezTo>
                <a:cubicBezTo>
                  <a:pt x="40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0" y="0"/>
                  <a:pt x="37" y="0"/>
                  <a:pt x="34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2" y="0"/>
                  <a:pt x="30" y="0"/>
                  <a:pt x="28" y="1"/>
                </a:cubicBezTo>
                <a:cubicBezTo>
                  <a:pt x="28" y="2"/>
                  <a:pt x="28" y="2"/>
                  <a:pt x="28" y="2"/>
                </a:cubicBezTo>
                <a:cubicBezTo>
                  <a:pt x="29" y="1"/>
                  <a:pt x="30" y="2"/>
                  <a:pt x="31" y="1"/>
                </a:cubicBezTo>
                <a:cubicBezTo>
                  <a:pt x="30" y="3"/>
                  <a:pt x="27" y="2"/>
                  <a:pt x="26" y="4"/>
                </a:cubicBezTo>
                <a:cubicBezTo>
                  <a:pt x="26" y="4"/>
                  <a:pt x="26" y="3"/>
                  <a:pt x="27" y="3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3"/>
                  <a:pt x="28" y="3"/>
                  <a:pt x="28" y="3"/>
                </a:cubicBezTo>
                <a:cubicBezTo>
                  <a:pt x="28" y="4"/>
                  <a:pt x="26" y="4"/>
                  <a:pt x="26" y="5"/>
                </a:cubicBezTo>
                <a:cubicBezTo>
                  <a:pt x="25" y="9"/>
                  <a:pt x="22" y="4"/>
                  <a:pt x="20" y="6"/>
                </a:cubicBezTo>
                <a:cubicBezTo>
                  <a:pt x="16" y="7"/>
                  <a:pt x="13" y="7"/>
                  <a:pt x="9" y="10"/>
                </a:cubicBezTo>
                <a:cubicBezTo>
                  <a:pt x="7" y="12"/>
                  <a:pt x="4" y="14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3" y="20"/>
                  <a:pt x="3" y="20"/>
                  <a:pt x="3" y="20"/>
                </a:cubicBezTo>
                <a:cubicBezTo>
                  <a:pt x="0" y="20"/>
                  <a:pt x="2" y="24"/>
                  <a:pt x="1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6"/>
                  <a:pt x="1" y="27"/>
                  <a:pt x="0" y="28"/>
                </a:cubicBezTo>
                <a:cubicBezTo>
                  <a:pt x="1" y="29"/>
                  <a:pt x="1" y="31"/>
                  <a:pt x="2" y="33"/>
                </a:cubicBezTo>
                <a:cubicBezTo>
                  <a:pt x="5" y="36"/>
                  <a:pt x="8" y="38"/>
                  <a:pt x="11" y="40"/>
                </a:cubicBezTo>
                <a:cubicBezTo>
                  <a:pt x="14" y="40"/>
                  <a:pt x="18" y="39"/>
                  <a:pt x="20" y="37"/>
                </a:cubicBezTo>
                <a:cubicBezTo>
                  <a:pt x="22" y="41"/>
                  <a:pt x="22" y="41"/>
                  <a:pt x="22" y="41"/>
                </a:cubicBezTo>
                <a:cubicBezTo>
                  <a:pt x="23" y="48"/>
                  <a:pt x="29" y="55"/>
                  <a:pt x="36" y="58"/>
                </a:cubicBezTo>
                <a:cubicBezTo>
                  <a:pt x="36" y="58"/>
                  <a:pt x="36" y="58"/>
                  <a:pt x="36" y="58"/>
                </a:cubicBezTo>
                <a:cubicBezTo>
                  <a:pt x="40" y="60"/>
                  <a:pt x="45" y="61"/>
                  <a:pt x="50" y="59"/>
                </a:cubicBezTo>
                <a:cubicBezTo>
                  <a:pt x="53" y="57"/>
                  <a:pt x="57" y="58"/>
                  <a:pt x="58" y="54"/>
                </a:cubicBezTo>
                <a:cubicBezTo>
                  <a:pt x="58" y="53"/>
                  <a:pt x="58" y="53"/>
                  <a:pt x="58" y="53"/>
                </a:cubicBezTo>
                <a:cubicBezTo>
                  <a:pt x="60" y="51"/>
                  <a:pt x="61" y="49"/>
                  <a:pt x="63" y="48"/>
                </a:cubicBezTo>
                <a:cubicBezTo>
                  <a:pt x="64" y="45"/>
                  <a:pt x="70" y="43"/>
                  <a:pt x="73" y="43"/>
                </a:cubicBezTo>
                <a:cubicBezTo>
                  <a:pt x="76" y="43"/>
                  <a:pt x="78" y="43"/>
                  <a:pt x="80" y="44"/>
                </a:cubicBezTo>
                <a:cubicBezTo>
                  <a:pt x="83" y="46"/>
                  <a:pt x="86" y="45"/>
                  <a:pt x="89" y="46"/>
                </a:cubicBezTo>
                <a:cubicBezTo>
                  <a:pt x="89" y="46"/>
                  <a:pt x="91" y="46"/>
                  <a:pt x="91" y="46"/>
                </a:cubicBezTo>
                <a:cubicBezTo>
                  <a:pt x="92" y="46"/>
                  <a:pt x="93" y="45"/>
                  <a:pt x="94" y="46"/>
                </a:cubicBezTo>
                <a:cubicBezTo>
                  <a:pt x="94" y="46"/>
                  <a:pt x="94" y="46"/>
                  <a:pt x="94" y="46"/>
                </a:cubicBezTo>
                <a:cubicBezTo>
                  <a:pt x="95" y="45"/>
                  <a:pt x="95" y="45"/>
                  <a:pt x="95" y="45"/>
                </a:cubicBezTo>
                <a:cubicBezTo>
                  <a:pt x="95" y="45"/>
                  <a:pt x="95" y="45"/>
                  <a:pt x="95" y="46"/>
                </a:cubicBezTo>
                <a:cubicBezTo>
                  <a:pt x="99" y="44"/>
                  <a:pt x="99" y="44"/>
                  <a:pt x="99" y="44"/>
                </a:cubicBezTo>
                <a:cubicBezTo>
                  <a:pt x="99" y="44"/>
                  <a:pt x="101" y="43"/>
                  <a:pt x="101" y="43"/>
                </a:cubicBezTo>
                <a:cubicBezTo>
                  <a:pt x="101" y="43"/>
                  <a:pt x="102" y="43"/>
                  <a:pt x="101" y="43"/>
                </a:cubicBezTo>
                <a:cubicBezTo>
                  <a:pt x="102" y="43"/>
                  <a:pt x="102" y="43"/>
                  <a:pt x="102" y="43"/>
                </a:cubicBezTo>
                <a:cubicBezTo>
                  <a:pt x="102" y="43"/>
                  <a:pt x="102" y="43"/>
                  <a:pt x="102" y="43"/>
                </a:cubicBezTo>
                <a:cubicBezTo>
                  <a:pt x="102" y="42"/>
                  <a:pt x="102" y="42"/>
                  <a:pt x="102" y="42"/>
                </a:cubicBezTo>
                <a:cubicBezTo>
                  <a:pt x="102" y="42"/>
                  <a:pt x="102" y="43"/>
                  <a:pt x="103" y="42"/>
                </a:cubicBezTo>
                <a:cubicBezTo>
                  <a:pt x="103" y="42"/>
                  <a:pt x="103" y="42"/>
                  <a:pt x="103" y="42"/>
                </a:cubicBezTo>
                <a:cubicBezTo>
                  <a:pt x="104" y="41"/>
                  <a:pt x="104" y="41"/>
                  <a:pt x="105" y="41"/>
                </a:cubicBezTo>
                <a:cubicBezTo>
                  <a:pt x="105" y="41"/>
                  <a:pt x="105" y="41"/>
                  <a:pt x="105" y="41"/>
                </a:cubicBezTo>
                <a:cubicBezTo>
                  <a:pt x="105" y="41"/>
                  <a:pt x="106" y="42"/>
                  <a:pt x="106" y="40"/>
                </a:cubicBezTo>
                <a:cubicBezTo>
                  <a:pt x="107" y="41"/>
                  <a:pt x="107" y="41"/>
                  <a:pt x="107" y="41"/>
                </a:cubicBezTo>
                <a:cubicBezTo>
                  <a:pt x="107" y="40"/>
                  <a:pt x="107" y="40"/>
                  <a:pt x="107" y="40"/>
                </a:cubicBezTo>
                <a:cubicBezTo>
                  <a:pt x="108" y="40"/>
                  <a:pt x="108" y="40"/>
                  <a:pt x="108" y="40"/>
                </a:cubicBezTo>
                <a:cubicBezTo>
                  <a:pt x="108" y="40"/>
                  <a:pt x="108" y="40"/>
                  <a:pt x="108" y="40"/>
                </a:cubicBezTo>
                <a:cubicBezTo>
                  <a:pt x="109" y="39"/>
                  <a:pt x="110" y="39"/>
                  <a:pt x="111" y="38"/>
                </a:cubicBezTo>
                <a:cubicBezTo>
                  <a:pt x="111" y="37"/>
                  <a:pt x="110" y="39"/>
                  <a:pt x="110" y="38"/>
                </a:cubicBezTo>
                <a:cubicBezTo>
                  <a:pt x="110" y="37"/>
                  <a:pt x="111" y="38"/>
                  <a:pt x="112" y="37"/>
                </a:cubicBezTo>
                <a:cubicBezTo>
                  <a:pt x="112" y="37"/>
                  <a:pt x="113" y="36"/>
                  <a:pt x="113" y="36"/>
                </a:cubicBezTo>
                <a:cubicBezTo>
                  <a:pt x="112" y="36"/>
                  <a:pt x="112" y="36"/>
                  <a:pt x="112" y="36"/>
                </a:cubicBezTo>
                <a:cubicBezTo>
                  <a:pt x="112" y="37"/>
                  <a:pt x="112" y="37"/>
                  <a:pt x="112" y="37"/>
                </a:cubicBezTo>
                <a:cubicBezTo>
                  <a:pt x="112" y="37"/>
                  <a:pt x="111" y="37"/>
                  <a:pt x="111" y="37"/>
                </a:cubicBezTo>
                <a:cubicBezTo>
                  <a:pt x="111" y="36"/>
                  <a:pt x="112" y="36"/>
                  <a:pt x="112" y="35"/>
                </a:cubicBezTo>
                <a:cubicBezTo>
                  <a:pt x="113" y="35"/>
                  <a:pt x="113" y="34"/>
                  <a:pt x="113" y="34"/>
                </a:cubicBezTo>
                <a:cubicBezTo>
                  <a:pt x="114" y="33"/>
                  <a:pt x="114" y="33"/>
                  <a:pt x="114" y="33"/>
                </a:cubicBezTo>
                <a:cubicBezTo>
                  <a:pt x="115" y="33"/>
                  <a:pt x="114" y="32"/>
                  <a:pt x="115" y="32"/>
                </a:cubicBezTo>
                <a:cubicBezTo>
                  <a:pt x="115" y="32"/>
                  <a:pt x="115" y="33"/>
                  <a:pt x="115" y="34"/>
                </a:cubicBezTo>
                <a:cubicBezTo>
                  <a:pt x="115" y="33"/>
                  <a:pt x="116" y="32"/>
                  <a:pt x="116" y="32"/>
                </a:cubicBezTo>
                <a:cubicBezTo>
                  <a:pt x="116" y="32"/>
                  <a:pt x="116" y="32"/>
                  <a:pt x="115" y="32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6" y="31"/>
                  <a:pt x="117" y="30"/>
                  <a:pt x="118" y="30"/>
                </a:cubicBezTo>
                <a:cubicBezTo>
                  <a:pt x="119" y="30"/>
                  <a:pt x="117" y="29"/>
                  <a:pt x="118" y="29"/>
                </a:cubicBezTo>
                <a:cubicBezTo>
                  <a:pt x="118" y="30"/>
                  <a:pt x="119" y="30"/>
                  <a:pt x="119" y="30"/>
                </a:cubicBezTo>
                <a:cubicBezTo>
                  <a:pt x="119" y="30"/>
                  <a:pt x="119" y="29"/>
                  <a:pt x="119" y="29"/>
                </a:cubicBezTo>
                <a:cubicBezTo>
                  <a:pt x="119" y="29"/>
                  <a:pt x="120" y="28"/>
                  <a:pt x="121" y="28"/>
                </a:cubicBezTo>
                <a:cubicBezTo>
                  <a:pt x="120" y="28"/>
                  <a:pt x="120" y="28"/>
                  <a:pt x="120" y="28"/>
                </a:cubicBezTo>
                <a:cubicBezTo>
                  <a:pt x="121" y="28"/>
                  <a:pt x="121" y="28"/>
                  <a:pt x="121" y="28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2" y="28"/>
                  <a:pt x="122" y="27"/>
                  <a:pt x="122" y="27"/>
                </a:cubicBezTo>
                <a:cubicBezTo>
                  <a:pt x="123" y="27"/>
                  <a:pt x="123" y="27"/>
                  <a:pt x="123" y="27"/>
                </a:cubicBezTo>
                <a:cubicBezTo>
                  <a:pt x="123" y="27"/>
                  <a:pt x="123" y="28"/>
                  <a:pt x="122" y="28"/>
                </a:cubicBezTo>
                <a:cubicBezTo>
                  <a:pt x="123" y="27"/>
                  <a:pt x="123" y="27"/>
                  <a:pt x="123" y="27"/>
                </a:cubicBezTo>
                <a:cubicBezTo>
                  <a:pt x="123" y="27"/>
                  <a:pt x="124" y="27"/>
                  <a:pt x="124" y="28"/>
                </a:cubicBezTo>
                <a:cubicBezTo>
                  <a:pt x="124" y="27"/>
                  <a:pt x="124" y="27"/>
                  <a:pt x="124" y="27"/>
                </a:cubicBezTo>
                <a:cubicBezTo>
                  <a:pt x="124" y="27"/>
                  <a:pt x="124" y="26"/>
                  <a:pt x="124" y="26"/>
                </a:cubicBezTo>
                <a:cubicBezTo>
                  <a:pt x="124" y="26"/>
                  <a:pt x="124" y="26"/>
                  <a:pt x="124" y="26"/>
                </a:cubicBezTo>
                <a:cubicBezTo>
                  <a:pt x="124" y="26"/>
                  <a:pt x="124" y="26"/>
                  <a:pt x="124" y="25"/>
                </a:cubicBezTo>
                <a:cubicBezTo>
                  <a:pt x="125" y="25"/>
                  <a:pt x="124" y="26"/>
                  <a:pt x="125" y="26"/>
                </a:cubicBezTo>
                <a:cubicBezTo>
                  <a:pt x="124" y="27"/>
                  <a:pt x="124" y="27"/>
                  <a:pt x="124" y="27"/>
                </a:cubicBezTo>
                <a:cubicBezTo>
                  <a:pt x="125" y="27"/>
                  <a:pt x="125" y="27"/>
                  <a:pt x="125" y="26"/>
                </a:cubicBezTo>
                <a:cubicBezTo>
                  <a:pt x="125" y="27"/>
                  <a:pt x="126" y="26"/>
                  <a:pt x="126" y="26"/>
                </a:cubicBezTo>
                <a:cubicBezTo>
                  <a:pt x="126" y="26"/>
                  <a:pt x="125" y="26"/>
                  <a:pt x="125" y="26"/>
                </a:cubicBezTo>
                <a:cubicBezTo>
                  <a:pt x="126" y="25"/>
                  <a:pt x="127" y="25"/>
                  <a:pt x="127" y="24"/>
                </a:cubicBezTo>
                <a:cubicBezTo>
                  <a:pt x="129" y="25"/>
                  <a:pt x="130" y="22"/>
                  <a:pt x="132" y="22"/>
                </a:cubicBezTo>
                <a:cubicBezTo>
                  <a:pt x="132" y="22"/>
                  <a:pt x="132" y="22"/>
                  <a:pt x="132" y="22"/>
                </a:cubicBezTo>
                <a:cubicBezTo>
                  <a:pt x="132" y="22"/>
                  <a:pt x="132" y="22"/>
                  <a:pt x="132" y="22"/>
                </a:cubicBezTo>
                <a:cubicBezTo>
                  <a:pt x="132" y="22"/>
                  <a:pt x="132" y="22"/>
                  <a:pt x="132" y="23"/>
                </a:cubicBezTo>
                <a:cubicBezTo>
                  <a:pt x="132" y="23"/>
                  <a:pt x="132" y="23"/>
                  <a:pt x="133" y="23"/>
                </a:cubicBezTo>
                <a:cubicBezTo>
                  <a:pt x="132" y="23"/>
                  <a:pt x="132" y="23"/>
                  <a:pt x="132" y="23"/>
                </a:cubicBezTo>
                <a:cubicBezTo>
                  <a:pt x="133" y="23"/>
                  <a:pt x="133" y="23"/>
                  <a:pt x="133" y="22"/>
                </a:cubicBezTo>
                <a:cubicBezTo>
                  <a:pt x="134" y="23"/>
                  <a:pt x="134" y="23"/>
                  <a:pt x="134" y="23"/>
                </a:cubicBezTo>
                <a:cubicBezTo>
                  <a:pt x="134" y="22"/>
                  <a:pt x="135" y="22"/>
                  <a:pt x="135" y="22"/>
                </a:cubicBezTo>
                <a:cubicBezTo>
                  <a:pt x="135" y="22"/>
                  <a:pt x="134" y="23"/>
                  <a:pt x="134" y="22"/>
                </a:cubicBezTo>
                <a:cubicBezTo>
                  <a:pt x="134" y="21"/>
                  <a:pt x="135" y="21"/>
                  <a:pt x="136" y="21"/>
                </a:cubicBezTo>
                <a:cubicBezTo>
                  <a:pt x="137" y="22"/>
                  <a:pt x="135" y="22"/>
                  <a:pt x="135" y="23"/>
                </a:cubicBezTo>
                <a:cubicBezTo>
                  <a:pt x="136" y="23"/>
                  <a:pt x="136" y="23"/>
                  <a:pt x="136" y="23"/>
                </a:cubicBezTo>
                <a:cubicBezTo>
                  <a:pt x="135" y="22"/>
                  <a:pt x="137" y="22"/>
                  <a:pt x="136" y="21"/>
                </a:cubicBezTo>
                <a:cubicBezTo>
                  <a:pt x="137" y="22"/>
                  <a:pt x="138" y="22"/>
                  <a:pt x="138" y="22"/>
                </a:cubicBezTo>
                <a:cubicBezTo>
                  <a:pt x="138" y="23"/>
                  <a:pt x="138" y="23"/>
                  <a:pt x="138" y="23"/>
                </a:cubicBezTo>
                <a:cubicBezTo>
                  <a:pt x="137" y="22"/>
                  <a:pt x="137" y="22"/>
                  <a:pt x="137" y="22"/>
                </a:cubicBezTo>
                <a:cubicBezTo>
                  <a:pt x="137" y="22"/>
                  <a:pt x="137" y="23"/>
                  <a:pt x="137" y="23"/>
                </a:cubicBezTo>
                <a:cubicBezTo>
                  <a:pt x="137" y="23"/>
                  <a:pt x="138" y="23"/>
                  <a:pt x="138" y="22"/>
                </a:cubicBezTo>
                <a:cubicBezTo>
                  <a:pt x="138" y="20"/>
                  <a:pt x="141" y="21"/>
                  <a:pt x="142" y="20"/>
                </a:cubicBezTo>
                <a:cubicBezTo>
                  <a:pt x="140" y="21"/>
                  <a:pt x="139" y="20"/>
                  <a:pt x="137" y="21"/>
                </a:cubicBezTo>
                <a:close/>
                <a:moveTo>
                  <a:pt x="133" y="16"/>
                </a:moveTo>
                <a:cubicBezTo>
                  <a:pt x="133" y="16"/>
                  <a:pt x="133" y="16"/>
                  <a:pt x="133" y="16"/>
                </a:cubicBezTo>
                <a:cubicBezTo>
                  <a:pt x="133" y="16"/>
                  <a:pt x="132" y="16"/>
                  <a:pt x="132" y="16"/>
                </a:cubicBezTo>
                <a:cubicBezTo>
                  <a:pt x="132" y="16"/>
                  <a:pt x="132" y="16"/>
                  <a:pt x="132" y="16"/>
                </a:cubicBezTo>
                <a:cubicBezTo>
                  <a:pt x="132" y="16"/>
                  <a:pt x="132" y="16"/>
                  <a:pt x="132" y="16"/>
                </a:cubicBezTo>
                <a:cubicBezTo>
                  <a:pt x="132" y="17"/>
                  <a:pt x="132" y="17"/>
                  <a:pt x="132" y="16"/>
                </a:cubicBezTo>
                <a:cubicBezTo>
                  <a:pt x="132" y="16"/>
                  <a:pt x="132" y="16"/>
                  <a:pt x="132" y="16"/>
                </a:cubicBezTo>
                <a:cubicBezTo>
                  <a:pt x="133" y="16"/>
                  <a:pt x="133" y="16"/>
                  <a:pt x="133" y="16"/>
                </a:cubicBezTo>
                <a:cubicBezTo>
                  <a:pt x="133" y="16"/>
                  <a:pt x="133" y="16"/>
                  <a:pt x="133" y="16"/>
                </a:cubicBezTo>
                <a:cubicBezTo>
                  <a:pt x="132" y="16"/>
                  <a:pt x="132" y="16"/>
                  <a:pt x="132" y="16"/>
                </a:cubicBezTo>
                <a:lnTo>
                  <a:pt x="133" y="16"/>
                </a:lnTo>
                <a:close/>
                <a:moveTo>
                  <a:pt x="118" y="3"/>
                </a:moveTo>
                <a:cubicBezTo>
                  <a:pt x="119" y="3"/>
                  <a:pt x="119" y="3"/>
                  <a:pt x="119" y="3"/>
                </a:cubicBezTo>
                <a:cubicBezTo>
                  <a:pt x="117" y="4"/>
                  <a:pt x="117" y="4"/>
                  <a:pt x="117" y="4"/>
                </a:cubicBezTo>
                <a:lnTo>
                  <a:pt x="118" y="3"/>
                </a:lnTo>
                <a:close/>
                <a:moveTo>
                  <a:pt x="84" y="20"/>
                </a:moveTo>
                <a:cubicBezTo>
                  <a:pt x="85" y="20"/>
                  <a:pt x="85" y="20"/>
                  <a:pt x="86" y="21"/>
                </a:cubicBezTo>
                <a:cubicBezTo>
                  <a:pt x="85" y="20"/>
                  <a:pt x="85" y="20"/>
                  <a:pt x="84" y="20"/>
                </a:cubicBezTo>
                <a:cubicBezTo>
                  <a:pt x="82" y="20"/>
                  <a:pt x="79" y="20"/>
                  <a:pt x="76" y="19"/>
                </a:cubicBezTo>
                <a:cubicBezTo>
                  <a:pt x="79" y="20"/>
                  <a:pt x="82" y="20"/>
                  <a:pt x="84" y="20"/>
                </a:cubicBezTo>
                <a:close/>
                <a:moveTo>
                  <a:pt x="76" y="20"/>
                </a:moveTo>
                <a:cubicBezTo>
                  <a:pt x="74" y="20"/>
                  <a:pt x="74" y="20"/>
                  <a:pt x="72" y="20"/>
                </a:cubicBezTo>
                <a:cubicBezTo>
                  <a:pt x="73" y="19"/>
                  <a:pt x="75" y="20"/>
                  <a:pt x="76" y="20"/>
                </a:cubicBezTo>
                <a:close/>
                <a:moveTo>
                  <a:pt x="74" y="21"/>
                </a:moveTo>
                <a:cubicBezTo>
                  <a:pt x="74" y="21"/>
                  <a:pt x="73" y="22"/>
                  <a:pt x="72" y="21"/>
                </a:cubicBezTo>
                <a:lnTo>
                  <a:pt x="74" y="21"/>
                </a:lnTo>
                <a:close/>
                <a:moveTo>
                  <a:pt x="63" y="26"/>
                </a:moveTo>
                <a:cubicBezTo>
                  <a:pt x="64" y="26"/>
                  <a:pt x="64" y="26"/>
                  <a:pt x="64" y="26"/>
                </a:cubicBezTo>
                <a:cubicBezTo>
                  <a:pt x="64" y="26"/>
                  <a:pt x="64" y="26"/>
                  <a:pt x="63" y="26"/>
                </a:cubicBezTo>
                <a:cubicBezTo>
                  <a:pt x="62" y="27"/>
                  <a:pt x="61" y="28"/>
                  <a:pt x="61" y="27"/>
                </a:cubicBezTo>
                <a:cubicBezTo>
                  <a:pt x="60" y="27"/>
                  <a:pt x="60" y="27"/>
                  <a:pt x="60" y="27"/>
                </a:cubicBezTo>
                <a:cubicBezTo>
                  <a:pt x="61" y="27"/>
                  <a:pt x="62" y="27"/>
                  <a:pt x="63" y="26"/>
                </a:cubicBezTo>
                <a:close/>
                <a:moveTo>
                  <a:pt x="24" y="8"/>
                </a:moveTo>
                <a:cubicBezTo>
                  <a:pt x="24" y="8"/>
                  <a:pt x="24" y="8"/>
                  <a:pt x="24" y="8"/>
                </a:cubicBezTo>
                <a:cubicBezTo>
                  <a:pt x="22" y="7"/>
                  <a:pt x="22" y="7"/>
                  <a:pt x="22" y="7"/>
                </a:cubicBezTo>
                <a:cubicBezTo>
                  <a:pt x="23" y="7"/>
                  <a:pt x="23" y="8"/>
                  <a:pt x="24" y="8"/>
                </a:cubicBezTo>
                <a:close/>
                <a:moveTo>
                  <a:pt x="23" y="9"/>
                </a:moveTo>
                <a:cubicBezTo>
                  <a:pt x="23" y="9"/>
                  <a:pt x="23" y="9"/>
                  <a:pt x="23" y="9"/>
                </a:cubicBezTo>
                <a:cubicBezTo>
                  <a:pt x="21" y="9"/>
                  <a:pt x="21" y="9"/>
                  <a:pt x="21" y="9"/>
                </a:cubicBezTo>
                <a:lnTo>
                  <a:pt x="23" y="9"/>
                </a:lnTo>
                <a:close/>
                <a:moveTo>
                  <a:pt x="16" y="9"/>
                </a:moveTo>
                <a:cubicBezTo>
                  <a:pt x="17" y="9"/>
                  <a:pt x="18" y="8"/>
                  <a:pt x="19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19" y="8"/>
                </a:cubicBezTo>
                <a:cubicBezTo>
                  <a:pt x="17" y="9"/>
                  <a:pt x="13" y="11"/>
                  <a:pt x="10" y="11"/>
                </a:cubicBezTo>
                <a:cubicBezTo>
                  <a:pt x="8" y="13"/>
                  <a:pt x="6" y="15"/>
                  <a:pt x="5" y="18"/>
                </a:cubicBezTo>
                <a:cubicBezTo>
                  <a:pt x="6" y="13"/>
                  <a:pt x="11" y="10"/>
                  <a:pt x="16" y="9"/>
                </a:cubicBezTo>
                <a:close/>
                <a:moveTo>
                  <a:pt x="22" y="38"/>
                </a:moveTo>
                <a:cubicBezTo>
                  <a:pt x="22" y="38"/>
                  <a:pt x="22" y="38"/>
                  <a:pt x="22" y="38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7"/>
                  <a:pt x="22" y="37"/>
                  <a:pt x="22" y="37"/>
                </a:cubicBezTo>
                <a:lnTo>
                  <a:pt x="22" y="38"/>
                </a:lnTo>
                <a:close/>
                <a:moveTo>
                  <a:pt x="22" y="36"/>
                </a:moveTo>
                <a:cubicBezTo>
                  <a:pt x="23" y="37"/>
                  <a:pt x="23" y="37"/>
                  <a:pt x="23" y="37"/>
                </a:cubicBezTo>
                <a:cubicBezTo>
                  <a:pt x="23" y="37"/>
                  <a:pt x="23" y="38"/>
                  <a:pt x="23" y="38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37"/>
                  <a:pt x="22" y="37"/>
                  <a:pt x="22" y="36"/>
                </a:cubicBezTo>
                <a:close/>
                <a:moveTo>
                  <a:pt x="23" y="35"/>
                </a:moveTo>
                <a:cubicBezTo>
                  <a:pt x="24" y="36"/>
                  <a:pt x="25" y="37"/>
                  <a:pt x="25" y="38"/>
                </a:cubicBezTo>
                <a:cubicBezTo>
                  <a:pt x="25" y="36"/>
                  <a:pt x="23" y="36"/>
                  <a:pt x="23" y="35"/>
                </a:cubicBezTo>
                <a:close/>
                <a:moveTo>
                  <a:pt x="26" y="41"/>
                </a:moveTo>
                <a:cubicBezTo>
                  <a:pt x="28" y="45"/>
                  <a:pt x="30" y="48"/>
                  <a:pt x="33" y="50"/>
                </a:cubicBezTo>
                <a:cubicBezTo>
                  <a:pt x="30" y="48"/>
                  <a:pt x="27" y="45"/>
                  <a:pt x="26" y="41"/>
                </a:cubicBezTo>
                <a:close/>
                <a:moveTo>
                  <a:pt x="62" y="44"/>
                </a:moveTo>
                <a:cubicBezTo>
                  <a:pt x="63" y="43"/>
                  <a:pt x="63" y="43"/>
                  <a:pt x="63" y="43"/>
                </a:cubicBezTo>
                <a:cubicBezTo>
                  <a:pt x="63" y="43"/>
                  <a:pt x="63" y="43"/>
                  <a:pt x="63" y="43"/>
                </a:cubicBezTo>
                <a:lnTo>
                  <a:pt x="62" y="44"/>
                </a:lnTo>
                <a:close/>
                <a:moveTo>
                  <a:pt x="64" y="43"/>
                </a:moveTo>
                <a:cubicBezTo>
                  <a:pt x="64" y="43"/>
                  <a:pt x="64" y="43"/>
                  <a:pt x="64" y="43"/>
                </a:cubicBezTo>
                <a:cubicBezTo>
                  <a:pt x="64" y="43"/>
                  <a:pt x="64" y="43"/>
                  <a:pt x="64" y="43"/>
                </a:cubicBezTo>
                <a:cubicBezTo>
                  <a:pt x="64" y="43"/>
                  <a:pt x="64" y="43"/>
                  <a:pt x="64" y="43"/>
                </a:cubicBezTo>
                <a:cubicBezTo>
                  <a:pt x="65" y="42"/>
                  <a:pt x="65" y="42"/>
                  <a:pt x="66" y="42"/>
                </a:cubicBezTo>
                <a:cubicBezTo>
                  <a:pt x="66" y="42"/>
                  <a:pt x="65" y="43"/>
                  <a:pt x="64" y="43"/>
                </a:cubicBezTo>
                <a:close/>
                <a:moveTo>
                  <a:pt x="64" y="39"/>
                </a:moveTo>
                <a:cubicBezTo>
                  <a:pt x="64" y="39"/>
                  <a:pt x="65" y="38"/>
                  <a:pt x="65" y="38"/>
                </a:cubicBezTo>
                <a:cubicBezTo>
                  <a:pt x="66" y="38"/>
                  <a:pt x="66" y="38"/>
                  <a:pt x="66" y="38"/>
                </a:cubicBezTo>
                <a:lnTo>
                  <a:pt x="64" y="39"/>
                </a:lnTo>
                <a:close/>
                <a:moveTo>
                  <a:pt x="117" y="24"/>
                </a:moveTo>
                <a:cubicBezTo>
                  <a:pt x="116" y="24"/>
                  <a:pt x="116" y="24"/>
                  <a:pt x="116" y="24"/>
                </a:cubicBezTo>
                <a:cubicBezTo>
                  <a:pt x="116" y="24"/>
                  <a:pt x="116" y="24"/>
                  <a:pt x="116" y="24"/>
                </a:cubicBezTo>
                <a:lnTo>
                  <a:pt x="117" y="24"/>
                </a:lnTo>
                <a:close/>
                <a:moveTo>
                  <a:pt x="116" y="25"/>
                </a:moveTo>
                <a:cubicBezTo>
                  <a:pt x="116" y="25"/>
                  <a:pt x="116" y="25"/>
                  <a:pt x="116" y="25"/>
                </a:cubicBezTo>
                <a:cubicBezTo>
                  <a:pt x="116" y="25"/>
                  <a:pt x="116" y="25"/>
                  <a:pt x="116" y="25"/>
                </a:cubicBezTo>
                <a:cubicBezTo>
                  <a:pt x="116" y="25"/>
                  <a:pt x="116" y="25"/>
                  <a:pt x="115" y="25"/>
                </a:cubicBezTo>
                <a:cubicBezTo>
                  <a:pt x="115" y="25"/>
                  <a:pt x="116" y="25"/>
                  <a:pt x="116" y="25"/>
                </a:cubicBezTo>
                <a:close/>
                <a:moveTo>
                  <a:pt x="115" y="25"/>
                </a:moveTo>
                <a:cubicBezTo>
                  <a:pt x="115" y="25"/>
                  <a:pt x="115" y="26"/>
                  <a:pt x="115" y="26"/>
                </a:cubicBezTo>
                <a:cubicBezTo>
                  <a:pt x="115" y="26"/>
                  <a:pt x="115" y="26"/>
                  <a:pt x="114" y="26"/>
                </a:cubicBezTo>
                <a:cubicBezTo>
                  <a:pt x="114" y="26"/>
                  <a:pt x="114" y="25"/>
                  <a:pt x="115" y="25"/>
                </a:cubicBezTo>
                <a:close/>
                <a:moveTo>
                  <a:pt x="112" y="28"/>
                </a:moveTo>
                <a:cubicBezTo>
                  <a:pt x="112" y="28"/>
                  <a:pt x="112" y="28"/>
                  <a:pt x="112" y="28"/>
                </a:cubicBezTo>
                <a:cubicBezTo>
                  <a:pt x="112" y="27"/>
                  <a:pt x="112" y="27"/>
                  <a:pt x="113" y="26"/>
                </a:cubicBezTo>
                <a:cubicBezTo>
                  <a:pt x="113" y="26"/>
                  <a:pt x="113" y="26"/>
                  <a:pt x="113" y="26"/>
                </a:cubicBezTo>
                <a:cubicBezTo>
                  <a:pt x="113" y="26"/>
                  <a:pt x="113" y="26"/>
                  <a:pt x="113" y="26"/>
                </a:cubicBezTo>
                <a:cubicBezTo>
                  <a:pt x="113" y="27"/>
                  <a:pt x="113" y="27"/>
                  <a:pt x="112" y="28"/>
                </a:cubicBezTo>
                <a:cubicBezTo>
                  <a:pt x="112" y="28"/>
                  <a:pt x="112" y="28"/>
                  <a:pt x="112" y="28"/>
                </a:cubicBezTo>
                <a:cubicBezTo>
                  <a:pt x="112" y="28"/>
                  <a:pt x="112" y="28"/>
                  <a:pt x="112" y="28"/>
                </a:cubicBezTo>
                <a:cubicBezTo>
                  <a:pt x="112" y="28"/>
                  <a:pt x="112" y="28"/>
                  <a:pt x="112" y="28"/>
                </a:cubicBezTo>
                <a:cubicBezTo>
                  <a:pt x="112" y="28"/>
                  <a:pt x="112" y="28"/>
                  <a:pt x="112" y="28"/>
                </a:cubicBezTo>
                <a:cubicBezTo>
                  <a:pt x="112" y="28"/>
                  <a:pt x="112" y="29"/>
                  <a:pt x="111" y="28"/>
                </a:cubicBezTo>
                <a:cubicBezTo>
                  <a:pt x="111" y="28"/>
                  <a:pt x="112" y="28"/>
                  <a:pt x="112" y="28"/>
                </a:cubicBezTo>
                <a:cubicBezTo>
                  <a:pt x="112" y="28"/>
                  <a:pt x="112" y="27"/>
                  <a:pt x="112" y="28"/>
                </a:cubicBezTo>
                <a:close/>
                <a:moveTo>
                  <a:pt x="109" y="38"/>
                </a:moveTo>
                <a:cubicBezTo>
                  <a:pt x="109" y="39"/>
                  <a:pt x="109" y="39"/>
                  <a:pt x="109" y="39"/>
                </a:cubicBezTo>
                <a:cubicBezTo>
                  <a:pt x="109" y="38"/>
                  <a:pt x="109" y="38"/>
                  <a:pt x="109" y="38"/>
                </a:cubicBezTo>
                <a:cubicBezTo>
                  <a:pt x="109" y="38"/>
                  <a:pt x="109" y="38"/>
                  <a:pt x="109" y="38"/>
                </a:cubicBezTo>
                <a:close/>
                <a:moveTo>
                  <a:pt x="109" y="36"/>
                </a:moveTo>
                <a:cubicBezTo>
                  <a:pt x="109" y="35"/>
                  <a:pt x="109" y="35"/>
                  <a:pt x="109" y="35"/>
                </a:cubicBezTo>
                <a:cubicBezTo>
                  <a:pt x="109" y="35"/>
                  <a:pt x="110" y="35"/>
                  <a:pt x="110" y="35"/>
                </a:cubicBezTo>
                <a:lnTo>
                  <a:pt x="109" y="36"/>
                </a:lnTo>
                <a:close/>
                <a:moveTo>
                  <a:pt x="111" y="34"/>
                </a:moveTo>
                <a:cubicBezTo>
                  <a:pt x="111" y="34"/>
                  <a:pt x="111" y="34"/>
                  <a:pt x="111" y="34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0" y="35"/>
                  <a:pt x="111" y="34"/>
                  <a:pt x="111" y="33"/>
                </a:cubicBezTo>
                <a:lnTo>
                  <a:pt x="111" y="34"/>
                </a:lnTo>
                <a:close/>
                <a:moveTo>
                  <a:pt x="118" y="26"/>
                </a:moveTo>
                <a:cubicBezTo>
                  <a:pt x="116" y="27"/>
                  <a:pt x="116" y="27"/>
                  <a:pt x="116" y="27"/>
                </a:cubicBezTo>
                <a:cubicBezTo>
                  <a:pt x="116" y="27"/>
                  <a:pt x="116" y="27"/>
                  <a:pt x="116" y="27"/>
                </a:cubicBezTo>
                <a:cubicBezTo>
                  <a:pt x="116" y="27"/>
                  <a:pt x="116" y="27"/>
                  <a:pt x="116" y="27"/>
                </a:cubicBezTo>
                <a:cubicBezTo>
                  <a:pt x="116" y="27"/>
                  <a:pt x="116" y="27"/>
                  <a:pt x="116" y="27"/>
                </a:cubicBezTo>
                <a:cubicBezTo>
                  <a:pt x="115" y="27"/>
                  <a:pt x="115" y="27"/>
                  <a:pt x="115" y="27"/>
                </a:cubicBezTo>
                <a:cubicBezTo>
                  <a:pt x="115" y="28"/>
                  <a:pt x="115" y="28"/>
                  <a:pt x="115" y="28"/>
                </a:cubicBezTo>
                <a:cubicBezTo>
                  <a:pt x="115" y="28"/>
                  <a:pt x="114" y="30"/>
                  <a:pt x="113" y="30"/>
                </a:cubicBezTo>
                <a:cubicBezTo>
                  <a:pt x="113" y="30"/>
                  <a:pt x="113" y="30"/>
                  <a:pt x="113" y="30"/>
                </a:cubicBezTo>
                <a:cubicBezTo>
                  <a:pt x="114" y="31"/>
                  <a:pt x="114" y="30"/>
                  <a:pt x="115" y="30"/>
                </a:cubicBezTo>
                <a:cubicBezTo>
                  <a:pt x="115" y="31"/>
                  <a:pt x="116" y="29"/>
                  <a:pt x="116" y="29"/>
                </a:cubicBezTo>
                <a:cubicBezTo>
                  <a:pt x="116" y="29"/>
                  <a:pt x="116" y="29"/>
                  <a:pt x="116" y="29"/>
                </a:cubicBezTo>
                <a:cubicBezTo>
                  <a:pt x="115" y="30"/>
                  <a:pt x="115" y="31"/>
                  <a:pt x="114" y="31"/>
                </a:cubicBezTo>
                <a:cubicBezTo>
                  <a:pt x="114" y="31"/>
                  <a:pt x="114" y="31"/>
                  <a:pt x="114" y="31"/>
                </a:cubicBezTo>
                <a:cubicBezTo>
                  <a:pt x="114" y="31"/>
                  <a:pt x="114" y="31"/>
                  <a:pt x="114" y="31"/>
                </a:cubicBezTo>
                <a:cubicBezTo>
                  <a:pt x="114" y="32"/>
                  <a:pt x="113" y="33"/>
                  <a:pt x="112" y="34"/>
                </a:cubicBezTo>
                <a:cubicBezTo>
                  <a:pt x="112" y="34"/>
                  <a:pt x="112" y="34"/>
                  <a:pt x="112" y="34"/>
                </a:cubicBezTo>
                <a:cubicBezTo>
                  <a:pt x="112" y="34"/>
                  <a:pt x="112" y="34"/>
                  <a:pt x="112" y="34"/>
                </a:cubicBezTo>
                <a:cubicBezTo>
                  <a:pt x="112" y="33"/>
                  <a:pt x="112" y="33"/>
                  <a:pt x="112" y="32"/>
                </a:cubicBezTo>
                <a:cubicBezTo>
                  <a:pt x="112" y="32"/>
                  <a:pt x="112" y="32"/>
                  <a:pt x="112" y="32"/>
                </a:cubicBezTo>
                <a:cubicBezTo>
                  <a:pt x="112" y="32"/>
                  <a:pt x="112" y="32"/>
                  <a:pt x="112" y="32"/>
                </a:cubicBezTo>
                <a:cubicBezTo>
                  <a:pt x="111" y="32"/>
                  <a:pt x="111" y="32"/>
                  <a:pt x="111" y="32"/>
                </a:cubicBezTo>
                <a:cubicBezTo>
                  <a:pt x="110" y="32"/>
                  <a:pt x="111" y="30"/>
                  <a:pt x="113" y="30"/>
                </a:cubicBezTo>
                <a:cubicBezTo>
                  <a:pt x="112" y="30"/>
                  <a:pt x="112" y="30"/>
                  <a:pt x="112" y="30"/>
                </a:cubicBezTo>
                <a:cubicBezTo>
                  <a:pt x="112" y="30"/>
                  <a:pt x="113" y="30"/>
                  <a:pt x="113" y="30"/>
                </a:cubicBezTo>
                <a:cubicBezTo>
                  <a:pt x="113" y="29"/>
                  <a:pt x="113" y="29"/>
                  <a:pt x="113" y="29"/>
                </a:cubicBezTo>
                <a:cubicBezTo>
                  <a:pt x="113" y="29"/>
                  <a:pt x="113" y="29"/>
                  <a:pt x="113" y="29"/>
                </a:cubicBezTo>
                <a:cubicBezTo>
                  <a:pt x="113" y="29"/>
                  <a:pt x="113" y="29"/>
                  <a:pt x="113" y="29"/>
                </a:cubicBezTo>
                <a:cubicBezTo>
                  <a:pt x="113" y="29"/>
                  <a:pt x="113" y="29"/>
                  <a:pt x="113" y="29"/>
                </a:cubicBezTo>
                <a:cubicBezTo>
                  <a:pt x="113" y="30"/>
                  <a:pt x="113" y="29"/>
                  <a:pt x="113" y="29"/>
                </a:cubicBezTo>
                <a:cubicBezTo>
                  <a:pt x="114" y="29"/>
                  <a:pt x="114" y="29"/>
                  <a:pt x="114" y="29"/>
                </a:cubicBezTo>
                <a:cubicBezTo>
                  <a:pt x="114" y="28"/>
                  <a:pt x="115" y="28"/>
                  <a:pt x="115" y="27"/>
                </a:cubicBezTo>
                <a:cubicBezTo>
                  <a:pt x="115" y="27"/>
                  <a:pt x="115" y="27"/>
                  <a:pt x="116" y="27"/>
                </a:cubicBezTo>
                <a:cubicBezTo>
                  <a:pt x="116" y="27"/>
                  <a:pt x="116" y="27"/>
                  <a:pt x="116" y="27"/>
                </a:cubicBezTo>
                <a:cubicBezTo>
                  <a:pt x="117" y="26"/>
                  <a:pt x="117" y="26"/>
                  <a:pt x="118" y="26"/>
                </a:cubicBezTo>
                <a:close/>
                <a:moveTo>
                  <a:pt x="117" y="24"/>
                </a:moveTo>
                <a:cubicBezTo>
                  <a:pt x="117" y="24"/>
                  <a:pt x="117" y="24"/>
                  <a:pt x="117" y="24"/>
                </a:cubicBezTo>
                <a:cubicBezTo>
                  <a:pt x="117" y="23"/>
                  <a:pt x="117" y="23"/>
                  <a:pt x="117" y="23"/>
                </a:cubicBezTo>
                <a:cubicBezTo>
                  <a:pt x="118" y="23"/>
                  <a:pt x="118" y="23"/>
                  <a:pt x="118" y="23"/>
                </a:cubicBezTo>
                <a:cubicBezTo>
                  <a:pt x="117" y="24"/>
                  <a:pt x="118" y="24"/>
                  <a:pt x="117" y="24"/>
                </a:cubicBezTo>
                <a:close/>
                <a:moveTo>
                  <a:pt x="123" y="19"/>
                </a:moveTo>
                <a:cubicBezTo>
                  <a:pt x="124" y="20"/>
                  <a:pt x="124" y="20"/>
                  <a:pt x="124" y="20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4" y="21"/>
                  <a:pt x="124" y="19"/>
                  <a:pt x="123" y="20"/>
                </a:cubicBezTo>
                <a:cubicBezTo>
                  <a:pt x="123" y="21"/>
                  <a:pt x="123" y="21"/>
                  <a:pt x="122" y="21"/>
                </a:cubicBezTo>
                <a:cubicBezTo>
                  <a:pt x="122" y="22"/>
                  <a:pt x="122" y="21"/>
                  <a:pt x="121" y="21"/>
                </a:cubicBezTo>
                <a:cubicBezTo>
                  <a:pt x="121" y="22"/>
                  <a:pt x="121" y="22"/>
                  <a:pt x="121" y="22"/>
                </a:cubicBezTo>
                <a:cubicBezTo>
                  <a:pt x="121" y="22"/>
                  <a:pt x="121" y="22"/>
                  <a:pt x="121" y="22"/>
                </a:cubicBezTo>
                <a:cubicBezTo>
                  <a:pt x="121" y="22"/>
                  <a:pt x="121" y="22"/>
                  <a:pt x="121" y="22"/>
                </a:cubicBezTo>
                <a:cubicBezTo>
                  <a:pt x="121" y="22"/>
                  <a:pt x="121" y="22"/>
                  <a:pt x="121" y="22"/>
                </a:cubicBezTo>
                <a:cubicBezTo>
                  <a:pt x="120" y="22"/>
                  <a:pt x="120" y="22"/>
                  <a:pt x="120" y="22"/>
                </a:cubicBezTo>
                <a:cubicBezTo>
                  <a:pt x="120" y="20"/>
                  <a:pt x="123" y="20"/>
                  <a:pt x="123" y="19"/>
                </a:cubicBezTo>
                <a:close/>
                <a:moveTo>
                  <a:pt x="120" y="23"/>
                </a:moveTo>
                <a:cubicBezTo>
                  <a:pt x="120" y="22"/>
                  <a:pt x="121" y="23"/>
                  <a:pt x="120" y="22"/>
                </a:cubicBezTo>
                <a:cubicBezTo>
                  <a:pt x="121" y="22"/>
                  <a:pt x="121" y="22"/>
                  <a:pt x="121" y="22"/>
                </a:cubicBezTo>
                <a:cubicBezTo>
                  <a:pt x="121" y="22"/>
                  <a:pt x="121" y="22"/>
                  <a:pt x="121" y="22"/>
                </a:cubicBezTo>
                <a:lnTo>
                  <a:pt x="120" y="23"/>
                </a:lnTo>
                <a:close/>
                <a:moveTo>
                  <a:pt x="130" y="21"/>
                </a:moveTo>
                <a:cubicBezTo>
                  <a:pt x="130" y="23"/>
                  <a:pt x="128" y="22"/>
                  <a:pt x="127" y="23"/>
                </a:cubicBezTo>
                <a:cubicBezTo>
                  <a:pt x="127" y="24"/>
                  <a:pt x="127" y="24"/>
                  <a:pt x="127" y="24"/>
                </a:cubicBezTo>
                <a:cubicBezTo>
                  <a:pt x="126" y="24"/>
                  <a:pt x="126" y="24"/>
                  <a:pt x="126" y="24"/>
                </a:cubicBezTo>
                <a:cubicBezTo>
                  <a:pt x="126" y="24"/>
                  <a:pt x="126" y="24"/>
                  <a:pt x="126" y="24"/>
                </a:cubicBezTo>
                <a:cubicBezTo>
                  <a:pt x="125" y="23"/>
                  <a:pt x="124" y="25"/>
                  <a:pt x="123" y="24"/>
                </a:cubicBezTo>
                <a:cubicBezTo>
                  <a:pt x="123" y="24"/>
                  <a:pt x="123" y="24"/>
                  <a:pt x="123" y="24"/>
                </a:cubicBezTo>
                <a:cubicBezTo>
                  <a:pt x="123" y="25"/>
                  <a:pt x="123" y="25"/>
                  <a:pt x="123" y="25"/>
                </a:cubicBezTo>
                <a:cubicBezTo>
                  <a:pt x="123" y="25"/>
                  <a:pt x="123" y="25"/>
                  <a:pt x="123" y="25"/>
                </a:cubicBezTo>
                <a:cubicBezTo>
                  <a:pt x="123" y="25"/>
                  <a:pt x="123" y="25"/>
                  <a:pt x="123" y="25"/>
                </a:cubicBezTo>
                <a:cubicBezTo>
                  <a:pt x="123" y="25"/>
                  <a:pt x="123" y="25"/>
                  <a:pt x="123" y="25"/>
                </a:cubicBezTo>
                <a:cubicBezTo>
                  <a:pt x="123" y="25"/>
                  <a:pt x="122" y="26"/>
                  <a:pt x="122" y="25"/>
                </a:cubicBezTo>
                <a:cubicBezTo>
                  <a:pt x="122" y="25"/>
                  <a:pt x="122" y="25"/>
                  <a:pt x="122" y="25"/>
                </a:cubicBezTo>
                <a:cubicBezTo>
                  <a:pt x="122" y="25"/>
                  <a:pt x="122" y="25"/>
                  <a:pt x="122" y="25"/>
                </a:cubicBezTo>
                <a:cubicBezTo>
                  <a:pt x="122" y="25"/>
                  <a:pt x="123" y="25"/>
                  <a:pt x="123" y="24"/>
                </a:cubicBezTo>
                <a:cubicBezTo>
                  <a:pt x="123" y="24"/>
                  <a:pt x="123" y="24"/>
                  <a:pt x="123" y="24"/>
                </a:cubicBezTo>
                <a:cubicBezTo>
                  <a:pt x="123" y="24"/>
                  <a:pt x="123" y="24"/>
                  <a:pt x="123" y="24"/>
                </a:cubicBezTo>
                <a:cubicBezTo>
                  <a:pt x="124" y="24"/>
                  <a:pt x="125" y="24"/>
                  <a:pt x="124" y="23"/>
                </a:cubicBezTo>
                <a:cubicBezTo>
                  <a:pt x="123" y="23"/>
                  <a:pt x="122" y="25"/>
                  <a:pt x="121" y="24"/>
                </a:cubicBezTo>
                <a:cubicBezTo>
                  <a:pt x="123" y="24"/>
                  <a:pt x="123" y="22"/>
                  <a:pt x="124" y="22"/>
                </a:cubicBezTo>
                <a:cubicBezTo>
                  <a:pt x="124" y="22"/>
                  <a:pt x="124" y="22"/>
                  <a:pt x="124" y="22"/>
                </a:cubicBezTo>
                <a:cubicBezTo>
                  <a:pt x="125" y="22"/>
                  <a:pt x="125" y="22"/>
                  <a:pt x="125" y="22"/>
                </a:cubicBezTo>
                <a:cubicBezTo>
                  <a:pt x="125" y="20"/>
                  <a:pt x="128" y="21"/>
                  <a:pt x="129" y="20"/>
                </a:cubicBezTo>
                <a:cubicBezTo>
                  <a:pt x="129" y="20"/>
                  <a:pt x="129" y="20"/>
                  <a:pt x="129" y="20"/>
                </a:cubicBezTo>
                <a:cubicBezTo>
                  <a:pt x="129" y="20"/>
                  <a:pt x="129" y="20"/>
                  <a:pt x="129" y="20"/>
                </a:cubicBezTo>
                <a:cubicBezTo>
                  <a:pt x="130" y="20"/>
                  <a:pt x="131" y="20"/>
                  <a:pt x="131" y="19"/>
                </a:cubicBezTo>
                <a:cubicBezTo>
                  <a:pt x="131" y="19"/>
                  <a:pt x="131" y="20"/>
                  <a:pt x="131" y="20"/>
                </a:cubicBezTo>
                <a:cubicBezTo>
                  <a:pt x="131" y="20"/>
                  <a:pt x="131" y="20"/>
                  <a:pt x="131" y="20"/>
                </a:cubicBezTo>
                <a:cubicBezTo>
                  <a:pt x="131" y="20"/>
                  <a:pt x="131" y="20"/>
                  <a:pt x="131" y="20"/>
                </a:cubicBezTo>
                <a:cubicBezTo>
                  <a:pt x="131" y="21"/>
                  <a:pt x="132" y="21"/>
                  <a:pt x="133" y="20"/>
                </a:cubicBezTo>
                <a:cubicBezTo>
                  <a:pt x="132" y="21"/>
                  <a:pt x="131" y="20"/>
                  <a:pt x="130" y="21"/>
                </a:cubicBezTo>
                <a:close/>
                <a:moveTo>
                  <a:pt x="134" y="22"/>
                </a:moveTo>
                <a:cubicBezTo>
                  <a:pt x="133" y="22"/>
                  <a:pt x="133" y="22"/>
                  <a:pt x="133" y="22"/>
                </a:cubicBezTo>
                <a:cubicBezTo>
                  <a:pt x="134" y="22"/>
                  <a:pt x="134" y="22"/>
                  <a:pt x="134" y="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6" name="Freeform 125"/>
          <p:cNvSpPr/>
          <p:nvPr/>
        </p:nvSpPr>
        <p:spPr bwMode="auto">
          <a:xfrm>
            <a:off x="5310188" y="4421188"/>
            <a:ext cx="503238" cy="158750"/>
          </a:xfrm>
          <a:custGeom>
            <a:avLst/>
            <a:gdLst>
              <a:gd name="T0" fmla="*/ 1 w 16"/>
              <a:gd name="T1" fmla="*/ 2 h 5"/>
              <a:gd name="T2" fmla="*/ 13 w 16"/>
              <a:gd name="T3" fmla="*/ 4 h 5"/>
              <a:gd name="T4" fmla="*/ 16 w 16"/>
              <a:gd name="T5" fmla="*/ 1 h 5"/>
              <a:gd name="T6" fmla="*/ 14 w 16"/>
              <a:gd name="T7" fmla="*/ 1 h 5"/>
              <a:gd name="T8" fmla="*/ 14 w 16"/>
              <a:gd name="T9" fmla="*/ 0 h 5"/>
              <a:gd name="T10" fmla="*/ 9 w 16"/>
              <a:gd name="T11" fmla="*/ 2 h 5"/>
              <a:gd name="T12" fmla="*/ 5 w 16"/>
              <a:gd name="T13" fmla="*/ 2 h 5"/>
              <a:gd name="T14" fmla="*/ 0 w 16"/>
              <a:gd name="T15" fmla="*/ 1 h 5"/>
              <a:gd name="T16" fmla="*/ 1 w 16"/>
              <a:gd name="T17" fmla="*/ 2 h 5"/>
              <a:gd name="T18" fmla="*/ 0 w 16"/>
              <a:gd name="T19" fmla="*/ 3 h 5"/>
              <a:gd name="T20" fmla="*/ 1 w 16"/>
              <a:gd name="T21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" h="5">
                <a:moveTo>
                  <a:pt x="1" y="2"/>
                </a:moveTo>
                <a:cubicBezTo>
                  <a:pt x="5" y="4"/>
                  <a:pt x="9" y="5"/>
                  <a:pt x="13" y="4"/>
                </a:cubicBezTo>
                <a:cubicBezTo>
                  <a:pt x="14" y="4"/>
                  <a:pt x="16" y="2"/>
                  <a:pt x="16" y="1"/>
                </a:cubicBezTo>
                <a:cubicBezTo>
                  <a:pt x="15" y="2"/>
                  <a:pt x="15" y="1"/>
                  <a:pt x="14" y="1"/>
                </a:cubicBezTo>
                <a:cubicBezTo>
                  <a:pt x="14" y="0"/>
                  <a:pt x="14" y="0"/>
                  <a:pt x="14" y="0"/>
                </a:cubicBezTo>
                <a:cubicBezTo>
                  <a:pt x="9" y="2"/>
                  <a:pt x="9" y="2"/>
                  <a:pt x="9" y="2"/>
                </a:cubicBezTo>
                <a:cubicBezTo>
                  <a:pt x="5" y="2"/>
                  <a:pt x="5" y="2"/>
                  <a:pt x="5" y="2"/>
                </a:cubicBezTo>
                <a:cubicBezTo>
                  <a:pt x="3" y="1"/>
                  <a:pt x="2" y="0"/>
                  <a:pt x="0" y="1"/>
                </a:cubicBezTo>
                <a:cubicBezTo>
                  <a:pt x="1" y="2"/>
                  <a:pt x="1" y="2"/>
                  <a:pt x="1" y="2"/>
                </a:cubicBezTo>
                <a:cubicBezTo>
                  <a:pt x="0" y="3"/>
                  <a:pt x="0" y="3"/>
                  <a:pt x="0" y="3"/>
                </a:cubicBezTo>
                <a:lnTo>
                  <a:pt x="1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7" name="Freeform 126"/>
          <p:cNvSpPr/>
          <p:nvPr/>
        </p:nvSpPr>
        <p:spPr bwMode="auto">
          <a:xfrm>
            <a:off x="6221413" y="4138613"/>
            <a:ext cx="692150" cy="63500"/>
          </a:xfrm>
          <a:custGeom>
            <a:avLst/>
            <a:gdLst>
              <a:gd name="T0" fmla="*/ 0 w 22"/>
              <a:gd name="T1" fmla="*/ 2 h 2"/>
              <a:gd name="T2" fmla="*/ 22 w 22"/>
              <a:gd name="T3" fmla="*/ 0 h 2"/>
              <a:gd name="T4" fmla="*/ 0 w 22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" h="2">
                <a:moveTo>
                  <a:pt x="0" y="2"/>
                </a:moveTo>
                <a:cubicBezTo>
                  <a:pt x="8" y="0"/>
                  <a:pt x="15" y="0"/>
                  <a:pt x="22" y="0"/>
                </a:cubicBezTo>
                <a:cubicBezTo>
                  <a:pt x="15" y="0"/>
                  <a:pt x="7" y="0"/>
                  <a:pt x="0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8" name="Freeform 127"/>
          <p:cNvSpPr/>
          <p:nvPr/>
        </p:nvSpPr>
        <p:spPr bwMode="auto">
          <a:xfrm>
            <a:off x="6913563" y="4202113"/>
            <a:ext cx="93663" cy="0"/>
          </a:xfrm>
          <a:custGeom>
            <a:avLst/>
            <a:gdLst>
              <a:gd name="T0" fmla="*/ 0 w 3"/>
              <a:gd name="T1" fmla="*/ 3 w 3"/>
              <a:gd name="T2" fmla="*/ 0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3">
                <a:moveTo>
                  <a:pt x="0" y="0"/>
                </a:moveTo>
                <a:cubicBezTo>
                  <a:pt x="1" y="0"/>
                  <a:pt x="2" y="0"/>
                  <a:pt x="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9" name="Freeform 128"/>
          <p:cNvSpPr/>
          <p:nvPr/>
        </p:nvSpPr>
        <p:spPr bwMode="auto">
          <a:xfrm>
            <a:off x="7007225" y="4202113"/>
            <a:ext cx="31750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0" name="Freeform 129"/>
          <p:cNvSpPr/>
          <p:nvPr/>
        </p:nvSpPr>
        <p:spPr bwMode="auto">
          <a:xfrm>
            <a:off x="7038975" y="4202113"/>
            <a:ext cx="31750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2" name="Freeform 131"/>
          <p:cNvSpPr/>
          <p:nvPr/>
        </p:nvSpPr>
        <p:spPr bwMode="auto">
          <a:xfrm>
            <a:off x="4210050" y="5776913"/>
            <a:ext cx="0" cy="31750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3" name="Freeform 132"/>
          <p:cNvSpPr/>
          <p:nvPr/>
        </p:nvSpPr>
        <p:spPr bwMode="auto">
          <a:xfrm>
            <a:off x="4398963" y="561975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4" name="Freeform 133"/>
          <p:cNvSpPr/>
          <p:nvPr/>
        </p:nvSpPr>
        <p:spPr bwMode="auto">
          <a:xfrm>
            <a:off x="4398963" y="5619751"/>
            <a:ext cx="31750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5" name="Freeform 134"/>
          <p:cNvSpPr/>
          <p:nvPr/>
        </p:nvSpPr>
        <p:spPr bwMode="auto">
          <a:xfrm>
            <a:off x="3863975" y="5808663"/>
            <a:ext cx="31750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6" name="Freeform 135"/>
          <p:cNvSpPr/>
          <p:nvPr/>
        </p:nvSpPr>
        <p:spPr bwMode="auto">
          <a:xfrm>
            <a:off x="3895725" y="5776913"/>
            <a:ext cx="31750" cy="31750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7" name="Freeform 136"/>
          <p:cNvSpPr/>
          <p:nvPr/>
        </p:nvSpPr>
        <p:spPr bwMode="auto">
          <a:xfrm>
            <a:off x="3959225" y="5808663"/>
            <a:ext cx="61913" cy="31750"/>
          </a:xfrm>
          <a:custGeom>
            <a:avLst/>
            <a:gdLst>
              <a:gd name="T0" fmla="*/ 2 w 2"/>
              <a:gd name="T1" fmla="*/ 0 h 1"/>
              <a:gd name="T2" fmla="*/ 0 w 2"/>
              <a:gd name="T3" fmla="*/ 0 h 1"/>
              <a:gd name="T4" fmla="*/ 2 w 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0"/>
                </a:moveTo>
                <a:cubicBezTo>
                  <a:pt x="2" y="0"/>
                  <a:pt x="1" y="0"/>
                  <a:pt x="0" y="0"/>
                </a:cubicBezTo>
                <a:cubicBezTo>
                  <a:pt x="1" y="0"/>
                  <a:pt x="2" y="1"/>
                  <a:pt x="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8" name="Freeform 137"/>
          <p:cNvSpPr/>
          <p:nvPr/>
        </p:nvSpPr>
        <p:spPr bwMode="auto">
          <a:xfrm>
            <a:off x="6567488" y="5021263"/>
            <a:ext cx="220663" cy="61913"/>
          </a:xfrm>
          <a:custGeom>
            <a:avLst/>
            <a:gdLst>
              <a:gd name="T0" fmla="*/ 0 w 7"/>
              <a:gd name="T1" fmla="*/ 1 h 2"/>
              <a:gd name="T2" fmla="*/ 0 w 7"/>
              <a:gd name="T3" fmla="*/ 2 h 2"/>
              <a:gd name="T4" fmla="*/ 4 w 7"/>
              <a:gd name="T5" fmla="*/ 1 h 2"/>
              <a:gd name="T6" fmla="*/ 7 w 7"/>
              <a:gd name="T7" fmla="*/ 1 h 2"/>
              <a:gd name="T8" fmla="*/ 7 w 7"/>
              <a:gd name="T9" fmla="*/ 1 h 2"/>
              <a:gd name="T10" fmla="*/ 7 w 7"/>
              <a:gd name="T11" fmla="*/ 0 h 2"/>
              <a:gd name="T12" fmla="*/ 7 w 7"/>
              <a:gd name="T13" fmla="*/ 0 h 2"/>
              <a:gd name="T14" fmla="*/ 0 w 7"/>
              <a:gd name="T1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" h="2">
                <a:moveTo>
                  <a:pt x="0" y="1"/>
                </a:moveTo>
                <a:cubicBezTo>
                  <a:pt x="0" y="2"/>
                  <a:pt x="0" y="2"/>
                  <a:pt x="0" y="2"/>
                </a:cubicBezTo>
                <a:cubicBezTo>
                  <a:pt x="4" y="1"/>
                  <a:pt x="4" y="1"/>
                  <a:pt x="4" y="1"/>
                </a:cubicBezTo>
                <a:cubicBezTo>
                  <a:pt x="5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4" y="1"/>
                  <a:pt x="2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9" name="Freeform 138"/>
          <p:cNvSpPr/>
          <p:nvPr/>
        </p:nvSpPr>
        <p:spPr bwMode="auto">
          <a:xfrm>
            <a:off x="6756400" y="5083176"/>
            <a:ext cx="93663" cy="31750"/>
          </a:xfrm>
          <a:custGeom>
            <a:avLst/>
            <a:gdLst>
              <a:gd name="T0" fmla="*/ 3 w 3"/>
              <a:gd name="T1" fmla="*/ 0 h 1"/>
              <a:gd name="T2" fmla="*/ 0 w 3"/>
              <a:gd name="T3" fmla="*/ 0 h 1"/>
              <a:gd name="T4" fmla="*/ 0 w 3"/>
              <a:gd name="T5" fmla="*/ 1 h 1"/>
              <a:gd name="T6" fmla="*/ 3 w 3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1">
                <a:moveTo>
                  <a:pt x="3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1" y="0"/>
                  <a:pt x="2" y="1"/>
                  <a:pt x="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0" name="Freeform 139"/>
          <p:cNvSpPr/>
          <p:nvPr/>
        </p:nvSpPr>
        <p:spPr bwMode="auto">
          <a:xfrm>
            <a:off x="6756400" y="5146676"/>
            <a:ext cx="61913" cy="31750"/>
          </a:xfrm>
          <a:custGeom>
            <a:avLst/>
            <a:gdLst>
              <a:gd name="T0" fmla="*/ 0 w 2"/>
              <a:gd name="T1" fmla="*/ 1 h 1"/>
              <a:gd name="T2" fmla="*/ 2 w 2"/>
              <a:gd name="T3" fmla="*/ 0 h 1"/>
              <a:gd name="T4" fmla="*/ 2 w 2"/>
              <a:gd name="T5" fmla="*/ 0 h 1"/>
              <a:gd name="T6" fmla="*/ 1 w 2"/>
              <a:gd name="T7" fmla="*/ 0 h 1"/>
              <a:gd name="T8" fmla="*/ 0 w 2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1" y="0"/>
                  <a:pt x="2" y="1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1"/>
                  <a:pt x="1" y="0"/>
                </a:cubicBezTo>
                <a:cubicBezTo>
                  <a:pt x="0" y="0"/>
                  <a:pt x="1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1" name="Freeform 140"/>
          <p:cNvSpPr/>
          <p:nvPr/>
        </p:nvSpPr>
        <p:spPr bwMode="auto">
          <a:xfrm>
            <a:off x="6756400" y="517842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2" name="Oval 141"/>
          <p:cNvSpPr>
            <a:spLocks noChangeArrowheads="1"/>
          </p:cNvSpPr>
          <p:nvPr/>
        </p:nvSpPr>
        <p:spPr bwMode="auto">
          <a:xfrm>
            <a:off x="6535738" y="5303838"/>
            <a:ext cx="1588" cy="158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3" name="Freeform 142"/>
          <p:cNvSpPr/>
          <p:nvPr/>
        </p:nvSpPr>
        <p:spPr bwMode="auto">
          <a:xfrm>
            <a:off x="6503988" y="5303838"/>
            <a:ext cx="31750" cy="31750"/>
          </a:xfrm>
          <a:custGeom>
            <a:avLst/>
            <a:gdLst>
              <a:gd name="T0" fmla="*/ 20 w 20"/>
              <a:gd name="T1" fmla="*/ 20 h 20"/>
              <a:gd name="T2" fmla="*/ 20 w 20"/>
              <a:gd name="T3" fmla="*/ 0 h 20"/>
              <a:gd name="T4" fmla="*/ 0 w 20"/>
              <a:gd name="T5" fmla="*/ 20 h 20"/>
              <a:gd name="T6" fmla="*/ 20 w 20"/>
              <a:gd name="T7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20">
                <a:moveTo>
                  <a:pt x="20" y="20"/>
                </a:moveTo>
                <a:lnTo>
                  <a:pt x="20" y="0"/>
                </a:lnTo>
                <a:lnTo>
                  <a:pt x="0" y="20"/>
                </a:lnTo>
                <a:lnTo>
                  <a:pt x="20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4" name="Freeform 143"/>
          <p:cNvSpPr/>
          <p:nvPr/>
        </p:nvSpPr>
        <p:spPr bwMode="auto">
          <a:xfrm>
            <a:off x="6503988" y="5272088"/>
            <a:ext cx="63500" cy="31750"/>
          </a:xfrm>
          <a:custGeom>
            <a:avLst/>
            <a:gdLst>
              <a:gd name="T0" fmla="*/ 0 w 2"/>
              <a:gd name="T1" fmla="*/ 1 h 1"/>
              <a:gd name="T2" fmla="*/ 1 w 2"/>
              <a:gd name="T3" fmla="*/ 1 h 1"/>
              <a:gd name="T4" fmla="*/ 2 w 2"/>
              <a:gd name="T5" fmla="*/ 0 h 1"/>
              <a:gd name="T6" fmla="*/ 0 w 2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0" y="1"/>
                  <a:pt x="0" y="1"/>
                  <a:pt x="1" y="1"/>
                </a:cubicBezTo>
                <a:cubicBezTo>
                  <a:pt x="1" y="0"/>
                  <a:pt x="1" y="1"/>
                  <a:pt x="2" y="0"/>
                </a:cubicBezTo>
                <a:cubicBezTo>
                  <a:pt x="1" y="0"/>
                  <a:pt x="0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5" name="Rectangle 144"/>
          <p:cNvSpPr>
            <a:spLocks noChangeArrowheads="1"/>
          </p:cNvSpPr>
          <p:nvPr/>
        </p:nvSpPr>
        <p:spPr bwMode="auto">
          <a:xfrm>
            <a:off x="6378575" y="5367338"/>
            <a:ext cx="1588" cy="317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6" name="Freeform 145"/>
          <p:cNvSpPr/>
          <p:nvPr/>
        </p:nvSpPr>
        <p:spPr bwMode="auto">
          <a:xfrm>
            <a:off x="6599238" y="5335588"/>
            <a:ext cx="0" cy="31750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7" name="Freeform 146"/>
          <p:cNvSpPr/>
          <p:nvPr/>
        </p:nvSpPr>
        <p:spPr bwMode="auto">
          <a:xfrm>
            <a:off x="6818313" y="5335588"/>
            <a:ext cx="95250" cy="31750"/>
          </a:xfrm>
          <a:custGeom>
            <a:avLst/>
            <a:gdLst>
              <a:gd name="T0" fmla="*/ 0 w 60"/>
              <a:gd name="T1" fmla="*/ 20 h 20"/>
              <a:gd name="T2" fmla="*/ 60 w 60"/>
              <a:gd name="T3" fmla="*/ 0 h 20"/>
              <a:gd name="T4" fmla="*/ 0 w 60"/>
              <a:gd name="T5" fmla="*/ 0 h 20"/>
              <a:gd name="T6" fmla="*/ 0 w 60"/>
              <a:gd name="T7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" h="20">
                <a:moveTo>
                  <a:pt x="0" y="20"/>
                </a:moveTo>
                <a:lnTo>
                  <a:pt x="60" y="0"/>
                </a:lnTo>
                <a:lnTo>
                  <a:pt x="0" y="0"/>
                </a:lnTo>
                <a:lnTo>
                  <a:pt x="0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8" name="Freeform 147"/>
          <p:cNvSpPr/>
          <p:nvPr/>
        </p:nvSpPr>
        <p:spPr bwMode="auto">
          <a:xfrm>
            <a:off x="5970588" y="5651501"/>
            <a:ext cx="31750" cy="0"/>
          </a:xfrm>
          <a:custGeom>
            <a:avLst/>
            <a:gdLst>
              <a:gd name="T0" fmla="*/ 0 w 1"/>
              <a:gd name="T1" fmla="*/ 1 w 1"/>
              <a:gd name="T2" fmla="*/ 1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9" name="Freeform 148"/>
          <p:cNvSpPr/>
          <p:nvPr/>
        </p:nvSpPr>
        <p:spPr bwMode="auto">
          <a:xfrm>
            <a:off x="6002338" y="5619751"/>
            <a:ext cx="0" cy="31750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0" name="Freeform 149"/>
          <p:cNvSpPr/>
          <p:nvPr/>
        </p:nvSpPr>
        <p:spPr bwMode="auto">
          <a:xfrm>
            <a:off x="6002338" y="5713413"/>
            <a:ext cx="30163" cy="31750"/>
          </a:xfrm>
          <a:custGeom>
            <a:avLst/>
            <a:gdLst>
              <a:gd name="T0" fmla="*/ 1 w 1"/>
              <a:gd name="T1" fmla="*/ 1 h 1"/>
              <a:gd name="T2" fmla="*/ 1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" name="内容占位符 3" descr="BHDBJIBJJJGCA-EYI5sirIY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901315" y="137160"/>
            <a:ext cx="6238875" cy="657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7667625" y="2436813"/>
            <a:ext cx="0" cy="31750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7699375" y="2373313"/>
            <a:ext cx="0" cy="31750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7"/>
          <p:cNvSpPr/>
          <p:nvPr/>
        </p:nvSpPr>
        <p:spPr bwMode="auto">
          <a:xfrm>
            <a:off x="7667625" y="2500313"/>
            <a:ext cx="0" cy="31750"/>
          </a:xfrm>
          <a:custGeom>
            <a:avLst/>
            <a:gdLst>
              <a:gd name="T0" fmla="*/ 1 h 1"/>
              <a:gd name="T1" fmla="*/ 1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8"/>
          <p:cNvSpPr/>
          <p:nvPr/>
        </p:nvSpPr>
        <p:spPr bwMode="auto">
          <a:xfrm>
            <a:off x="7446963" y="284638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9"/>
          <p:cNvSpPr/>
          <p:nvPr/>
        </p:nvSpPr>
        <p:spPr bwMode="auto">
          <a:xfrm>
            <a:off x="7446963" y="2846388"/>
            <a:ext cx="31750" cy="0"/>
          </a:xfrm>
          <a:custGeom>
            <a:avLst/>
            <a:gdLst>
              <a:gd name="T0" fmla="*/ 1 w 1"/>
              <a:gd name="T1" fmla="*/ 0 w 1"/>
              <a:gd name="T2" fmla="*/ 0 w 1"/>
              <a:gd name="T3" fmla="*/ 0 w 1"/>
              <a:gd name="T4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0" y="0"/>
                </a:cubicBez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10"/>
          <p:cNvSpPr/>
          <p:nvPr/>
        </p:nvSpPr>
        <p:spPr bwMode="auto">
          <a:xfrm>
            <a:off x="7731125" y="1774826"/>
            <a:ext cx="0" cy="31750"/>
          </a:xfrm>
          <a:custGeom>
            <a:avLst/>
            <a:gdLst>
              <a:gd name="T0" fmla="*/ 1 h 1"/>
              <a:gd name="T1" fmla="*/ 0 h 1"/>
              <a:gd name="T2" fmla="*/ 1 h 1"/>
              <a:gd name="T3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11"/>
          <p:cNvSpPr/>
          <p:nvPr/>
        </p:nvSpPr>
        <p:spPr bwMode="auto">
          <a:xfrm>
            <a:off x="7699375" y="237331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2"/>
          <p:cNvSpPr/>
          <p:nvPr/>
        </p:nvSpPr>
        <p:spPr bwMode="auto">
          <a:xfrm>
            <a:off x="8013700" y="1460501"/>
            <a:ext cx="31750" cy="0"/>
          </a:xfrm>
          <a:custGeom>
            <a:avLst/>
            <a:gdLst>
              <a:gd name="T0" fmla="*/ 0 w 1"/>
              <a:gd name="T1" fmla="*/ 0 w 1"/>
              <a:gd name="T2" fmla="*/ 1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3"/>
          <p:cNvSpPr/>
          <p:nvPr/>
        </p:nvSpPr>
        <p:spPr bwMode="auto">
          <a:xfrm>
            <a:off x="7446963" y="2814638"/>
            <a:ext cx="0" cy="31750"/>
          </a:xfrm>
          <a:custGeom>
            <a:avLst/>
            <a:gdLst>
              <a:gd name="T0" fmla="*/ 1 h 1"/>
              <a:gd name="T1" fmla="*/ 0 h 1"/>
              <a:gd name="T2" fmla="*/ 1 h 1"/>
              <a:gd name="T3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4"/>
          <p:cNvSpPr/>
          <p:nvPr/>
        </p:nvSpPr>
        <p:spPr bwMode="auto">
          <a:xfrm>
            <a:off x="7667625" y="243681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5"/>
          <p:cNvSpPr>
            <a:spLocks noEditPoints="1"/>
          </p:cNvSpPr>
          <p:nvPr/>
        </p:nvSpPr>
        <p:spPr bwMode="auto">
          <a:xfrm>
            <a:off x="7699375" y="137160"/>
            <a:ext cx="4650740" cy="2172335"/>
          </a:xfrm>
          <a:custGeom>
            <a:avLst/>
            <a:gdLst>
              <a:gd name="T0" fmla="*/ 95 w 146"/>
              <a:gd name="T1" fmla="*/ 72 h 92"/>
              <a:gd name="T2" fmla="*/ 89 w 146"/>
              <a:gd name="T3" fmla="*/ 74 h 92"/>
              <a:gd name="T4" fmla="*/ 96 w 146"/>
              <a:gd name="T5" fmla="*/ 64 h 92"/>
              <a:gd name="T6" fmla="*/ 81 w 146"/>
              <a:gd name="T7" fmla="*/ 71 h 92"/>
              <a:gd name="T8" fmla="*/ 65 w 146"/>
              <a:gd name="T9" fmla="*/ 57 h 92"/>
              <a:gd name="T10" fmla="*/ 63 w 146"/>
              <a:gd name="T11" fmla="*/ 38 h 92"/>
              <a:gd name="T12" fmla="*/ 82 w 146"/>
              <a:gd name="T13" fmla="*/ 50 h 92"/>
              <a:gd name="T14" fmla="*/ 95 w 146"/>
              <a:gd name="T15" fmla="*/ 43 h 92"/>
              <a:gd name="T16" fmla="*/ 107 w 146"/>
              <a:gd name="T17" fmla="*/ 33 h 92"/>
              <a:gd name="T18" fmla="*/ 111 w 146"/>
              <a:gd name="T19" fmla="*/ 34 h 92"/>
              <a:gd name="T20" fmla="*/ 138 w 146"/>
              <a:gd name="T21" fmla="*/ 18 h 92"/>
              <a:gd name="T22" fmla="*/ 135 w 146"/>
              <a:gd name="T23" fmla="*/ 16 h 92"/>
              <a:gd name="T24" fmla="*/ 116 w 146"/>
              <a:gd name="T25" fmla="*/ 17 h 92"/>
              <a:gd name="T26" fmla="*/ 102 w 146"/>
              <a:gd name="T27" fmla="*/ 30 h 92"/>
              <a:gd name="T28" fmla="*/ 90 w 146"/>
              <a:gd name="T29" fmla="*/ 26 h 92"/>
              <a:gd name="T30" fmla="*/ 84 w 146"/>
              <a:gd name="T31" fmla="*/ 20 h 92"/>
              <a:gd name="T32" fmla="*/ 99 w 146"/>
              <a:gd name="T33" fmla="*/ 13 h 92"/>
              <a:gd name="T34" fmla="*/ 76 w 146"/>
              <a:gd name="T35" fmla="*/ 7 h 92"/>
              <a:gd name="T36" fmla="*/ 44 w 146"/>
              <a:gd name="T37" fmla="*/ 0 h 92"/>
              <a:gd name="T38" fmla="*/ 13 w 146"/>
              <a:gd name="T39" fmla="*/ 25 h 92"/>
              <a:gd name="T40" fmla="*/ 2 w 146"/>
              <a:gd name="T41" fmla="*/ 55 h 92"/>
              <a:gd name="T42" fmla="*/ 2 w 146"/>
              <a:gd name="T43" fmla="*/ 71 h 92"/>
              <a:gd name="T44" fmla="*/ 3 w 146"/>
              <a:gd name="T45" fmla="*/ 61 h 92"/>
              <a:gd name="T46" fmla="*/ 10 w 146"/>
              <a:gd name="T47" fmla="*/ 76 h 92"/>
              <a:gd name="T48" fmla="*/ 18 w 146"/>
              <a:gd name="T49" fmla="*/ 79 h 92"/>
              <a:gd name="T50" fmla="*/ 49 w 146"/>
              <a:gd name="T51" fmla="*/ 88 h 92"/>
              <a:gd name="T52" fmla="*/ 58 w 146"/>
              <a:gd name="T53" fmla="*/ 84 h 92"/>
              <a:gd name="T54" fmla="*/ 86 w 146"/>
              <a:gd name="T55" fmla="*/ 80 h 92"/>
              <a:gd name="T56" fmla="*/ 97 w 146"/>
              <a:gd name="T57" fmla="*/ 75 h 92"/>
              <a:gd name="T58" fmla="*/ 140 w 146"/>
              <a:gd name="T59" fmla="*/ 19 h 92"/>
              <a:gd name="T60" fmla="*/ 124 w 146"/>
              <a:gd name="T61" fmla="*/ 18 h 92"/>
              <a:gd name="T62" fmla="*/ 126 w 146"/>
              <a:gd name="T63" fmla="*/ 15 h 92"/>
              <a:gd name="T64" fmla="*/ 127 w 146"/>
              <a:gd name="T65" fmla="*/ 15 h 92"/>
              <a:gd name="T66" fmla="*/ 113 w 146"/>
              <a:gd name="T67" fmla="*/ 26 h 92"/>
              <a:gd name="T68" fmla="*/ 109 w 146"/>
              <a:gd name="T69" fmla="*/ 33 h 92"/>
              <a:gd name="T70" fmla="*/ 106 w 146"/>
              <a:gd name="T71" fmla="*/ 31 h 92"/>
              <a:gd name="T72" fmla="*/ 104 w 146"/>
              <a:gd name="T73" fmla="*/ 33 h 92"/>
              <a:gd name="T74" fmla="*/ 95 w 146"/>
              <a:gd name="T75" fmla="*/ 43 h 92"/>
              <a:gd name="T76" fmla="*/ 99 w 146"/>
              <a:gd name="T77" fmla="*/ 39 h 92"/>
              <a:gd name="T78" fmla="*/ 93 w 146"/>
              <a:gd name="T79" fmla="*/ 39 h 92"/>
              <a:gd name="T80" fmla="*/ 95 w 146"/>
              <a:gd name="T81" fmla="*/ 37 h 92"/>
              <a:gd name="T82" fmla="*/ 72 w 146"/>
              <a:gd name="T83" fmla="*/ 22 h 92"/>
              <a:gd name="T84" fmla="*/ 6 w 146"/>
              <a:gd name="T85" fmla="*/ 73 h 92"/>
              <a:gd name="T86" fmla="*/ 15 w 146"/>
              <a:gd name="T87" fmla="*/ 76 h 92"/>
              <a:gd name="T88" fmla="*/ 20 w 146"/>
              <a:gd name="T89" fmla="*/ 78 h 92"/>
              <a:gd name="T90" fmla="*/ 48 w 146"/>
              <a:gd name="T91" fmla="*/ 89 h 92"/>
              <a:gd name="T92" fmla="*/ 20 w 146"/>
              <a:gd name="T93" fmla="*/ 69 h 92"/>
              <a:gd name="T94" fmla="*/ 15 w 146"/>
              <a:gd name="T95" fmla="*/ 72 h 92"/>
              <a:gd name="T96" fmla="*/ 13 w 146"/>
              <a:gd name="T97" fmla="*/ 72 h 92"/>
              <a:gd name="T98" fmla="*/ 9 w 146"/>
              <a:gd name="T99" fmla="*/ 68 h 92"/>
              <a:gd name="T100" fmla="*/ 11 w 146"/>
              <a:gd name="T101" fmla="*/ 61 h 92"/>
              <a:gd name="T102" fmla="*/ 32 w 146"/>
              <a:gd name="T103" fmla="*/ 23 h 92"/>
              <a:gd name="T104" fmla="*/ 43 w 146"/>
              <a:gd name="T105" fmla="*/ 22 h 92"/>
              <a:gd name="T106" fmla="*/ 41 w 146"/>
              <a:gd name="T107" fmla="*/ 33 h 92"/>
              <a:gd name="T108" fmla="*/ 43 w 146"/>
              <a:gd name="T109" fmla="*/ 60 h 92"/>
              <a:gd name="T110" fmla="*/ 54 w 146"/>
              <a:gd name="T111" fmla="*/ 76 h 92"/>
              <a:gd name="T112" fmla="*/ 60 w 146"/>
              <a:gd name="T113" fmla="*/ 78 h 92"/>
              <a:gd name="T114" fmla="*/ 87 w 146"/>
              <a:gd name="T115" fmla="*/ 69 h 92"/>
              <a:gd name="T116" fmla="*/ 83 w 146"/>
              <a:gd name="T117" fmla="*/ 76 h 92"/>
              <a:gd name="T118" fmla="*/ 81 w 146"/>
              <a:gd name="T119" fmla="*/ 72 h 92"/>
              <a:gd name="T120" fmla="*/ 88 w 146"/>
              <a:gd name="T121" fmla="*/ 75 h 92"/>
              <a:gd name="T122" fmla="*/ 84 w 146"/>
              <a:gd name="T123" fmla="*/ 77 h 92"/>
              <a:gd name="T124" fmla="*/ 99 w 146"/>
              <a:gd name="T125" fmla="*/ 73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6" h="92">
                <a:moveTo>
                  <a:pt x="100" y="73"/>
                </a:moveTo>
                <a:cubicBezTo>
                  <a:pt x="99" y="72"/>
                  <a:pt x="99" y="72"/>
                  <a:pt x="99" y="72"/>
                </a:cubicBezTo>
                <a:cubicBezTo>
                  <a:pt x="99" y="72"/>
                  <a:pt x="98" y="73"/>
                  <a:pt x="98" y="73"/>
                </a:cubicBezTo>
                <a:cubicBezTo>
                  <a:pt x="98" y="72"/>
                  <a:pt x="98" y="71"/>
                  <a:pt x="99" y="71"/>
                </a:cubicBezTo>
                <a:cubicBezTo>
                  <a:pt x="99" y="71"/>
                  <a:pt x="99" y="71"/>
                  <a:pt x="99" y="71"/>
                </a:cubicBezTo>
                <a:cubicBezTo>
                  <a:pt x="99" y="70"/>
                  <a:pt x="99" y="70"/>
                  <a:pt x="99" y="70"/>
                </a:cubicBezTo>
                <a:cubicBezTo>
                  <a:pt x="98" y="71"/>
                  <a:pt x="98" y="72"/>
                  <a:pt x="98" y="72"/>
                </a:cubicBezTo>
                <a:cubicBezTo>
                  <a:pt x="97" y="71"/>
                  <a:pt x="97" y="72"/>
                  <a:pt x="97" y="71"/>
                </a:cubicBezTo>
                <a:cubicBezTo>
                  <a:pt x="96" y="72"/>
                  <a:pt x="96" y="72"/>
                  <a:pt x="96" y="72"/>
                </a:cubicBezTo>
                <a:cubicBezTo>
                  <a:pt x="96" y="72"/>
                  <a:pt x="96" y="72"/>
                  <a:pt x="96" y="72"/>
                </a:cubicBezTo>
                <a:cubicBezTo>
                  <a:pt x="96" y="72"/>
                  <a:pt x="95" y="73"/>
                  <a:pt x="95" y="73"/>
                </a:cubicBezTo>
                <a:cubicBezTo>
                  <a:pt x="94" y="75"/>
                  <a:pt x="92" y="75"/>
                  <a:pt x="90" y="77"/>
                </a:cubicBezTo>
                <a:cubicBezTo>
                  <a:pt x="90" y="76"/>
                  <a:pt x="89" y="77"/>
                  <a:pt x="89" y="76"/>
                </a:cubicBezTo>
                <a:cubicBezTo>
                  <a:pt x="90" y="76"/>
                  <a:pt x="90" y="75"/>
                  <a:pt x="90" y="75"/>
                </a:cubicBezTo>
                <a:cubicBezTo>
                  <a:pt x="91" y="75"/>
                  <a:pt x="92" y="75"/>
                  <a:pt x="92" y="74"/>
                </a:cubicBezTo>
                <a:cubicBezTo>
                  <a:pt x="93" y="74"/>
                  <a:pt x="93" y="74"/>
                  <a:pt x="93" y="74"/>
                </a:cubicBezTo>
                <a:cubicBezTo>
                  <a:pt x="93" y="73"/>
                  <a:pt x="94" y="72"/>
                  <a:pt x="95" y="72"/>
                </a:cubicBezTo>
                <a:cubicBezTo>
                  <a:pt x="95" y="72"/>
                  <a:pt x="95" y="72"/>
                  <a:pt x="95" y="72"/>
                </a:cubicBezTo>
                <a:cubicBezTo>
                  <a:pt x="95" y="71"/>
                  <a:pt x="95" y="71"/>
                  <a:pt x="96" y="70"/>
                </a:cubicBezTo>
                <a:cubicBezTo>
                  <a:pt x="96" y="70"/>
                  <a:pt x="96" y="70"/>
                  <a:pt x="96" y="70"/>
                </a:cubicBezTo>
                <a:cubicBezTo>
                  <a:pt x="96" y="69"/>
                  <a:pt x="99" y="67"/>
                  <a:pt x="98" y="67"/>
                </a:cubicBezTo>
                <a:cubicBezTo>
                  <a:pt x="98" y="67"/>
                  <a:pt x="98" y="67"/>
                  <a:pt x="97" y="67"/>
                </a:cubicBezTo>
                <a:cubicBezTo>
                  <a:pt x="97" y="67"/>
                  <a:pt x="96" y="67"/>
                  <a:pt x="97" y="67"/>
                </a:cubicBezTo>
                <a:cubicBezTo>
                  <a:pt x="97" y="67"/>
                  <a:pt x="97" y="68"/>
                  <a:pt x="97" y="68"/>
                </a:cubicBezTo>
                <a:cubicBezTo>
                  <a:pt x="97" y="68"/>
                  <a:pt x="97" y="68"/>
                  <a:pt x="96" y="68"/>
                </a:cubicBezTo>
                <a:cubicBezTo>
                  <a:pt x="96" y="69"/>
                  <a:pt x="96" y="69"/>
                  <a:pt x="96" y="69"/>
                </a:cubicBezTo>
                <a:cubicBezTo>
                  <a:pt x="96" y="69"/>
                  <a:pt x="96" y="69"/>
                  <a:pt x="96" y="69"/>
                </a:cubicBezTo>
                <a:cubicBezTo>
                  <a:pt x="95" y="69"/>
                  <a:pt x="95" y="69"/>
                  <a:pt x="95" y="69"/>
                </a:cubicBezTo>
                <a:cubicBezTo>
                  <a:pt x="95" y="69"/>
                  <a:pt x="95" y="69"/>
                  <a:pt x="95" y="69"/>
                </a:cubicBezTo>
                <a:cubicBezTo>
                  <a:pt x="95" y="69"/>
                  <a:pt x="95" y="69"/>
                  <a:pt x="95" y="69"/>
                </a:cubicBezTo>
                <a:cubicBezTo>
                  <a:pt x="95" y="69"/>
                  <a:pt x="95" y="69"/>
                  <a:pt x="95" y="69"/>
                </a:cubicBezTo>
                <a:cubicBezTo>
                  <a:pt x="95" y="69"/>
                  <a:pt x="95" y="69"/>
                  <a:pt x="95" y="69"/>
                </a:cubicBezTo>
                <a:cubicBezTo>
                  <a:pt x="94" y="70"/>
                  <a:pt x="93" y="71"/>
                  <a:pt x="92" y="73"/>
                </a:cubicBezTo>
                <a:cubicBezTo>
                  <a:pt x="91" y="73"/>
                  <a:pt x="90" y="74"/>
                  <a:pt x="89" y="74"/>
                </a:cubicBezTo>
                <a:cubicBezTo>
                  <a:pt x="90" y="73"/>
                  <a:pt x="90" y="73"/>
                  <a:pt x="90" y="73"/>
                </a:cubicBezTo>
                <a:cubicBezTo>
                  <a:pt x="89" y="72"/>
                  <a:pt x="92" y="73"/>
                  <a:pt x="92" y="72"/>
                </a:cubicBezTo>
                <a:cubicBezTo>
                  <a:pt x="92" y="72"/>
                  <a:pt x="92" y="72"/>
                  <a:pt x="92" y="72"/>
                </a:cubicBezTo>
                <a:cubicBezTo>
                  <a:pt x="93" y="71"/>
                  <a:pt x="93" y="71"/>
                  <a:pt x="93" y="71"/>
                </a:cubicBezTo>
                <a:cubicBezTo>
                  <a:pt x="93" y="69"/>
                  <a:pt x="94" y="69"/>
                  <a:pt x="95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94" y="67"/>
                  <a:pt x="94" y="66"/>
                  <a:pt x="95" y="66"/>
                </a:cubicBezTo>
                <a:cubicBezTo>
                  <a:pt x="95" y="66"/>
                  <a:pt x="95" y="66"/>
                  <a:pt x="95" y="66"/>
                </a:cubicBezTo>
                <a:cubicBezTo>
                  <a:pt x="95" y="66"/>
                  <a:pt x="95" y="66"/>
                  <a:pt x="95" y="66"/>
                </a:cubicBezTo>
                <a:cubicBezTo>
                  <a:pt x="95" y="66"/>
                  <a:pt x="95" y="66"/>
                  <a:pt x="95" y="66"/>
                </a:cubicBezTo>
                <a:cubicBezTo>
                  <a:pt x="95" y="66"/>
                  <a:pt x="95" y="66"/>
                  <a:pt x="96" y="66"/>
                </a:cubicBezTo>
                <a:cubicBezTo>
                  <a:pt x="96" y="66"/>
                  <a:pt x="96" y="66"/>
                  <a:pt x="96" y="66"/>
                </a:cubicBezTo>
                <a:cubicBezTo>
                  <a:pt x="96" y="66"/>
                  <a:pt x="96" y="66"/>
                  <a:pt x="96" y="66"/>
                </a:cubicBezTo>
                <a:cubicBezTo>
                  <a:pt x="96" y="66"/>
                  <a:pt x="96" y="66"/>
                  <a:pt x="95" y="66"/>
                </a:cubicBezTo>
                <a:cubicBezTo>
                  <a:pt x="95" y="65"/>
                  <a:pt x="95" y="67"/>
                  <a:pt x="94" y="66"/>
                </a:cubicBezTo>
                <a:cubicBezTo>
                  <a:pt x="95" y="65"/>
                  <a:pt x="95" y="64"/>
                  <a:pt x="96" y="64"/>
                </a:cubicBezTo>
                <a:cubicBezTo>
                  <a:pt x="96" y="64"/>
                  <a:pt x="96" y="64"/>
                  <a:pt x="96" y="64"/>
                </a:cubicBezTo>
                <a:cubicBezTo>
                  <a:pt x="96" y="63"/>
                  <a:pt x="96" y="63"/>
                  <a:pt x="96" y="63"/>
                </a:cubicBezTo>
                <a:cubicBezTo>
                  <a:pt x="93" y="66"/>
                  <a:pt x="93" y="66"/>
                  <a:pt x="93" y="66"/>
                </a:cubicBezTo>
                <a:cubicBezTo>
                  <a:pt x="93" y="66"/>
                  <a:pt x="93" y="66"/>
                  <a:pt x="93" y="66"/>
                </a:cubicBezTo>
                <a:cubicBezTo>
                  <a:pt x="93" y="66"/>
                  <a:pt x="93" y="66"/>
                  <a:pt x="93" y="65"/>
                </a:cubicBezTo>
                <a:cubicBezTo>
                  <a:pt x="92" y="68"/>
                  <a:pt x="92" y="68"/>
                  <a:pt x="92" y="68"/>
                </a:cubicBezTo>
                <a:cubicBezTo>
                  <a:pt x="91" y="67"/>
                  <a:pt x="91" y="68"/>
                  <a:pt x="90" y="67"/>
                </a:cubicBezTo>
                <a:cubicBezTo>
                  <a:pt x="91" y="67"/>
                  <a:pt x="91" y="67"/>
                  <a:pt x="91" y="66"/>
                </a:cubicBezTo>
                <a:cubicBezTo>
                  <a:pt x="90" y="66"/>
                  <a:pt x="91" y="67"/>
                  <a:pt x="90" y="68"/>
                </a:cubicBezTo>
                <a:cubicBezTo>
                  <a:pt x="90" y="68"/>
                  <a:pt x="90" y="68"/>
                  <a:pt x="90" y="68"/>
                </a:cubicBezTo>
                <a:cubicBezTo>
                  <a:pt x="90" y="68"/>
                  <a:pt x="90" y="68"/>
                  <a:pt x="90" y="68"/>
                </a:cubicBezTo>
                <a:cubicBezTo>
                  <a:pt x="89" y="70"/>
                  <a:pt x="89" y="68"/>
                  <a:pt x="89" y="68"/>
                </a:cubicBezTo>
                <a:cubicBezTo>
                  <a:pt x="89" y="67"/>
                  <a:pt x="89" y="67"/>
                  <a:pt x="89" y="66"/>
                </a:cubicBezTo>
                <a:cubicBezTo>
                  <a:pt x="88" y="67"/>
                  <a:pt x="88" y="67"/>
                  <a:pt x="88" y="68"/>
                </a:cubicBezTo>
                <a:cubicBezTo>
                  <a:pt x="87" y="68"/>
                  <a:pt x="87" y="68"/>
                  <a:pt x="87" y="68"/>
                </a:cubicBezTo>
                <a:cubicBezTo>
                  <a:pt x="87" y="69"/>
                  <a:pt x="87" y="69"/>
                  <a:pt x="87" y="69"/>
                </a:cubicBezTo>
                <a:cubicBezTo>
                  <a:pt x="86" y="69"/>
                  <a:pt x="85" y="70"/>
                  <a:pt x="84" y="71"/>
                </a:cubicBezTo>
                <a:cubicBezTo>
                  <a:pt x="83" y="70"/>
                  <a:pt x="82" y="72"/>
                  <a:pt x="81" y="71"/>
                </a:cubicBezTo>
                <a:cubicBezTo>
                  <a:pt x="81" y="72"/>
                  <a:pt x="81" y="72"/>
                  <a:pt x="81" y="72"/>
                </a:cubicBezTo>
                <a:cubicBezTo>
                  <a:pt x="81" y="72"/>
                  <a:pt x="81" y="72"/>
                  <a:pt x="80" y="72"/>
                </a:cubicBezTo>
                <a:cubicBezTo>
                  <a:pt x="79" y="72"/>
                  <a:pt x="81" y="72"/>
                  <a:pt x="81" y="72"/>
                </a:cubicBezTo>
                <a:cubicBezTo>
                  <a:pt x="80" y="72"/>
                  <a:pt x="79" y="73"/>
                  <a:pt x="78" y="73"/>
                </a:cubicBezTo>
                <a:cubicBezTo>
                  <a:pt x="78" y="73"/>
                  <a:pt x="78" y="73"/>
                  <a:pt x="78" y="73"/>
                </a:cubicBezTo>
                <a:cubicBezTo>
                  <a:pt x="73" y="73"/>
                  <a:pt x="67" y="74"/>
                  <a:pt x="62" y="73"/>
                </a:cubicBezTo>
                <a:cubicBezTo>
                  <a:pt x="62" y="72"/>
                  <a:pt x="61" y="71"/>
                  <a:pt x="62" y="71"/>
                </a:cubicBezTo>
                <a:cubicBezTo>
                  <a:pt x="61" y="71"/>
                  <a:pt x="62" y="72"/>
                  <a:pt x="61" y="72"/>
                </a:cubicBezTo>
                <a:cubicBezTo>
                  <a:pt x="61" y="71"/>
                  <a:pt x="61" y="71"/>
                  <a:pt x="61" y="71"/>
                </a:cubicBezTo>
                <a:cubicBezTo>
                  <a:pt x="62" y="70"/>
                  <a:pt x="65" y="72"/>
                  <a:pt x="66" y="69"/>
                </a:cubicBezTo>
                <a:cubicBezTo>
                  <a:pt x="66" y="69"/>
                  <a:pt x="66" y="69"/>
                  <a:pt x="66" y="69"/>
                </a:cubicBezTo>
                <a:cubicBezTo>
                  <a:pt x="67" y="69"/>
                  <a:pt x="67" y="67"/>
                  <a:pt x="68" y="66"/>
                </a:cubicBezTo>
                <a:cubicBezTo>
                  <a:pt x="68" y="66"/>
                  <a:pt x="68" y="66"/>
                  <a:pt x="68" y="66"/>
                </a:cubicBezTo>
                <a:cubicBezTo>
                  <a:pt x="68" y="66"/>
                  <a:pt x="68" y="66"/>
                  <a:pt x="68" y="66"/>
                </a:cubicBezTo>
                <a:cubicBezTo>
                  <a:pt x="69" y="64"/>
                  <a:pt x="69" y="64"/>
                  <a:pt x="69" y="62"/>
                </a:cubicBezTo>
                <a:cubicBezTo>
                  <a:pt x="68" y="63"/>
                  <a:pt x="69" y="61"/>
                  <a:pt x="68" y="61"/>
                </a:cubicBezTo>
                <a:cubicBezTo>
                  <a:pt x="67" y="60"/>
                  <a:pt x="67" y="57"/>
                  <a:pt x="65" y="57"/>
                </a:cubicBezTo>
                <a:cubicBezTo>
                  <a:pt x="63" y="54"/>
                  <a:pt x="59" y="53"/>
                  <a:pt x="55" y="51"/>
                </a:cubicBezTo>
                <a:cubicBezTo>
                  <a:pt x="53" y="51"/>
                  <a:pt x="52" y="50"/>
                  <a:pt x="50" y="50"/>
                </a:cubicBezTo>
                <a:cubicBezTo>
                  <a:pt x="49" y="47"/>
                  <a:pt x="48" y="43"/>
                  <a:pt x="45" y="42"/>
                </a:cubicBezTo>
                <a:cubicBezTo>
                  <a:pt x="46" y="42"/>
                  <a:pt x="47" y="43"/>
                  <a:pt x="48" y="42"/>
                </a:cubicBezTo>
                <a:cubicBezTo>
                  <a:pt x="48" y="41"/>
                  <a:pt x="50" y="41"/>
                  <a:pt x="50" y="41"/>
                </a:cubicBezTo>
                <a:cubicBezTo>
                  <a:pt x="50" y="41"/>
                  <a:pt x="50" y="41"/>
                  <a:pt x="50" y="41"/>
                </a:cubicBezTo>
                <a:cubicBezTo>
                  <a:pt x="52" y="41"/>
                  <a:pt x="53" y="39"/>
                  <a:pt x="54" y="40"/>
                </a:cubicBezTo>
                <a:cubicBezTo>
                  <a:pt x="53" y="42"/>
                  <a:pt x="53" y="44"/>
                  <a:pt x="53" y="46"/>
                </a:cubicBezTo>
                <a:cubicBezTo>
                  <a:pt x="54" y="45"/>
                  <a:pt x="54" y="44"/>
                  <a:pt x="54" y="43"/>
                </a:cubicBezTo>
                <a:cubicBezTo>
                  <a:pt x="55" y="44"/>
                  <a:pt x="53" y="46"/>
                  <a:pt x="55" y="46"/>
                </a:cubicBezTo>
                <a:cubicBezTo>
                  <a:pt x="54" y="47"/>
                  <a:pt x="54" y="47"/>
                  <a:pt x="54" y="47"/>
                </a:cubicBezTo>
                <a:cubicBezTo>
                  <a:pt x="55" y="48"/>
                  <a:pt x="56" y="46"/>
                  <a:pt x="57" y="47"/>
                </a:cubicBezTo>
                <a:cubicBezTo>
                  <a:pt x="56" y="48"/>
                  <a:pt x="56" y="48"/>
                  <a:pt x="56" y="48"/>
                </a:cubicBezTo>
                <a:cubicBezTo>
                  <a:pt x="57" y="48"/>
                  <a:pt x="57" y="47"/>
                  <a:pt x="57" y="47"/>
                </a:cubicBezTo>
                <a:cubicBezTo>
                  <a:pt x="58" y="47"/>
                  <a:pt x="58" y="47"/>
                  <a:pt x="58" y="47"/>
                </a:cubicBezTo>
                <a:cubicBezTo>
                  <a:pt x="58" y="47"/>
                  <a:pt x="58" y="47"/>
                  <a:pt x="58" y="47"/>
                </a:cubicBezTo>
                <a:cubicBezTo>
                  <a:pt x="60" y="45"/>
                  <a:pt x="61" y="41"/>
                  <a:pt x="63" y="38"/>
                </a:cubicBezTo>
                <a:cubicBezTo>
                  <a:pt x="65" y="34"/>
                  <a:pt x="69" y="31"/>
                  <a:pt x="75" y="32"/>
                </a:cubicBezTo>
                <a:cubicBezTo>
                  <a:pt x="76" y="32"/>
                  <a:pt x="77" y="32"/>
                  <a:pt x="78" y="33"/>
                </a:cubicBezTo>
                <a:cubicBezTo>
                  <a:pt x="79" y="33"/>
                  <a:pt x="80" y="34"/>
                  <a:pt x="81" y="34"/>
                </a:cubicBezTo>
                <a:cubicBezTo>
                  <a:pt x="82" y="36"/>
                  <a:pt x="83" y="39"/>
                  <a:pt x="83" y="42"/>
                </a:cubicBezTo>
                <a:cubicBezTo>
                  <a:pt x="80" y="42"/>
                  <a:pt x="78" y="42"/>
                  <a:pt x="76" y="42"/>
                </a:cubicBezTo>
                <a:cubicBezTo>
                  <a:pt x="76" y="43"/>
                  <a:pt x="76" y="43"/>
                  <a:pt x="76" y="43"/>
                </a:cubicBezTo>
                <a:cubicBezTo>
                  <a:pt x="76" y="43"/>
                  <a:pt x="76" y="43"/>
                  <a:pt x="76" y="43"/>
                </a:cubicBezTo>
                <a:cubicBezTo>
                  <a:pt x="76" y="43"/>
                  <a:pt x="76" y="43"/>
                  <a:pt x="77" y="44"/>
                </a:cubicBezTo>
                <a:cubicBezTo>
                  <a:pt x="76" y="44"/>
                  <a:pt x="76" y="44"/>
                  <a:pt x="76" y="45"/>
                </a:cubicBezTo>
                <a:cubicBezTo>
                  <a:pt x="76" y="45"/>
                  <a:pt x="76" y="45"/>
                  <a:pt x="76" y="44"/>
                </a:cubicBezTo>
                <a:cubicBezTo>
                  <a:pt x="77" y="45"/>
                  <a:pt x="77" y="45"/>
                  <a:pt x="77" y="45"/>
                </a:cubicBezTo>
                <a:cubicBezTo>
                  <a:pt x="76" y="46"/>
                  <a:pt x="77" y="46"/>
                  <a:pt x="77" y="46"/>
                </a:cubicBezTo>
                <a:cubicBezTo>
                  <a:pt x="77" y="46"/>
                  <a:pt x="78" y="47"/>
                  <a:pt x="77" y="47"/>
                </a:cubicBezTo>
                <a:cubicBezTo>
                  <a:pt x="79" y="48"/>
                  <a:pt x="79" y="48"/>
                  <a:pt x="79" y="48"/>
                </a:cubicBezTo>
                <a:cubicBezTo>
                  <a:pt x="80" y="49"/>
                  <a:pt x="81" y="48"/>
                  <a:pt x="82" y="49"/>
                </a:cubicBezTo>
                <a:cubicBezTo>
                  <a:pt x="79" y="49"/>
                  <a:pt x="79" y="49"/>
                  <a:pt x="79" y="49"/>
                </a:cubicBezTo>
                <a:cubicBezTo>
                  <a:pt x="80" y="50"/>
                  <a:pt x="81" y="50"/>
                  <a:pt x="82" y="50"/>
                </a:cubicBezTo>
                <a:cubicBezTo>
                  <a:pt x="81" y="50"/>
                  <a:pt x="80" y="50"/>
                  <a:pt x="78" y="50"/>
                </a:cubicBezTo>
                <a:cubicBezTo>
                  <a:pt x="82" y="50"/>
                  <a:pt x="86" y="51"/>
                  <a:pt x="90" y="51"/>
                </a:cubicBezTo>
                <a:cubicBezTo>
                  <a:pt x="92" y="50"/>
                  <a:pt x="94" y="50"/>
                  <a:pt x="96" y="48"/>
                </a:cubicBezTo>
                <a:cubicBezTo>
                  <a:pt x="96" y="49"/>
                  <a:pt x="96" y="49"/>
                  <a:pt x="96" y="49"/>
                </a:cubicBezTo>
                <a:cubicBezTo>
                  <a:pt x="96" y="48"/>
                  <a:pt x="96" y="48"/>
                  <a:pt x="96" y="48"/>
                </a:cubicBezTo>
                <a:cubicBezTo>
                  <a:pt x="96" y="48"/>
                  <a:pt x="96" y="48"/>
                  <a:pt x="96" y="48"/>
                </a:cubicBezTo>
                <a:cubicBezTo>
                  <a:pt x="96" y="48"/>
                  <a:pt x="96" y="47"/>
                  <a:pt x="97" y="47"/>
                </a:cubicBezTo>
                <a:cubicBezTo>
                  <a:pt x="96" y="47"/>
                  <a:pt x="96" y="47"/>
                  <a:pt x="96" y="47"/>
                </a:cubicBezTo>
                <a:cubicBezTo>
                  <a:pt x="96" y="46"/>
                  <a:pt x="96" y="46"/>
                  <a:pt x="96" y="46"/>
                </a:cubicBezTo>
                <a:cubicBezTo>
                  <a:pt x="97" y="46"/>
                  <a:pt x="97" y="46"/>
                  <a:pt x="97" y="46"/>
                </a:cubicBezTo>
                <a:cubicBezTo>
                  <a:pt x="97" y="45"/>
                  <a:pt x="96" y="45"/>
                  <a:pt x="96" y="45"/>
                </a:cubicBezTo>
                <a:cubicBezTo>
                  <a:pt x="96" y="45"/>
                  <a:pt x="96" y="45"/>
                  <a:pt x="96" y="45"/>
                </a:cubicBezTo>
                <a:cubicBezTo>
                  <a:pt x="95" y="45"/>
                  <a:pt x="95" y="45"/>
                  <a:pt x="95" y="45"/>
                </a:cubicBezTo>
                <a:cubicBezTo>
                  <a:pt x="95" y="45"/>
                  <a:pt x="96" y="44"/>
                  <a:pt x="95" y="45"/>
                </a:cubicBezTo>
                <a:cubicBezTo>
                  <a:pt x="95" y="45"/>
                  <a:pt x="95" y="45"/>
                  <a:pt x="95" y="45"/>
                </a:cubicBezTo>
                <a:cubicBezTo>
                  <a:pt x="94" y="46"/>
                  <a:pt x="94" y="46"/>
                  <a:pt x="93" y="45"/>
                </a:cubicBezTo>
                <a:cubicBezTo>
                  <a:pt x="94" y="45"/>
                  <a:pt x="95" y="44"/>
                  <a:pt x="95" y="43"/>
                </a:cubicBezTo>
                <a:cubicBezTo>
                  <a:pt x="95" y="42"/>
                  <a:pt x="97" y="43"/>
                  <a:pt x="97" y="42"/>
                </a:cubicBezTo>
                <a:cubicBezTo>
                  <a:pt x="97" y="42"/>
                  <a:pt x="97" y="42"/>
                  <a:pt x="97" y="42"/>
                </a:cubicBezTo>
                <a:cubicBezTo>
                  <a:pt x="98" y="42"/>
                  <a:pt x="98" y="42"/>
                  <a:pt x="98" y="42"/>
                </a:cubicBezTo>
                <a:cubicBezTo>
                  <a:pt x="99" y="41"/>
                  <a:pt x="100" y="40"/>
                  <a:pt x="101" y="40"/>
                </a:cubicBezTo>
                <a:cubicBezTo>
                  <a:pt x="103" y="39"/>
                  <a:pt x="103" y="39"/>
                  <a:pt x="103" y="37"/>
                </a:cubicBezTo>
                <a:cubicBezTo>
                  <a:pt x="103" y="38"/>
                  <a:pt x="103" y="38"/>
                  <a:pt x="103" y="38"/>
                </a:cubicBezTo>
                <a:cubicBezTo>
                  <a:pt x="104" y="37"/>
                  <a:pt x="103" y="37"/>
                  <a:pt x="104" y="37"/>
                </a:cubicBezTo>
                <a:cubicBezTo>
                  <a:pt x="103" y="35"/>
                  <a:pt x="105" y="34"/>
                  <a:pt x="105" y="33"/>
                </a:cubicBezTo>
                <a:cubicBezTo>
                  <a:pt x="107" y="34"/>
                  <a:pt x="104" y="34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35"/>
                  <a:pt x="105" y="35"/>
                  <a:pt x="105" y="35"/>
                </a:cubicBezTo>
                <a:cubicBezTo>
                  <a:pt x="106" y="35"/>
                  <a:pt x="106" y="35"/>
                  <a:pt x="106" y="35"/>
                </a:cubicBezTo>
                <a:cubicBezTo>
                  <a:pt x="106" y="35"/>
                  <a:pt x="106" y="35"/>
                  <a:pt x="106" y="35"/>
                </a:cubicBezTo>
                <a:cubicBezTo>
                  <a:pt x="106" y="35"/>
                  <a:pt x="106" y="35"/>
                  <a:pt x="106" y="35"/>
                </a:cubicBezTo>
                <a:cubicBezTo>
                  <a:pt x="106" y="35"/>
                  <a:pt x="106" y="35"/>
                  <a:pt x="106" y="35"/>
                </a:cubicBezTo>
                <a:cubicBezTo>
                  <a:pt x="106" y="34"/>
                  <a:pt x="106" y="34"/>
                  <a:pt x="106" y="34"/>
                </a:cubicBezTo>
                <a:cubicBezTo>
                  <a:pt x="106" y="34"/>
                  <a:pt x="106" y="33"/>
                  <a:pt x="107" y="33"/>
                </a:cubicBezTo>
                <a:cubicBezTo>
                  <a:pt x="107" y="33"/>
                  <a:pt x="107" y="33"/>
                  <a:pt x="107" y="33"/>
                </a:cubicBezTo>
                <a:cubicBezTo>
                  <a:pt x="107" y="34"/>
                  <a:pt x="107" y="34"/>
                  <a:pt x="107" y="34"/>
                </a:cubicBezTo>
                <a:cubicBezTo>
                  <a:pt x="107" y="34"/>
                  <a:pt x="107" y="34"/>
                  <a:pt x="107" y="34"/>
                </a:cubicBezTo>
                <a:cubicBezTo>
                  <a:pt x="107" y="34"/>
                  <a:pt x="107" y="34"/>
                  <a:pt x="107" y="34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07" y="35"/>
                  <a:pt x="107" y="35"/>
                  <a:pt x="107" y="35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08" y="35"/>
                  <a:pt x="108" y="35"/>
                  <a:pt x="109" y="34"/>
                </a:cubicBezTo>
                <a:cubicBezTo>
                  <a:pt x="109" y="35"/>
                  <a:pt x="109" y="35"/>
                  <a:pt x="109" y="35"/>
                </a:cubicBezTo>
                <a:cubicBezTo>
                  <a:pt x="109" y="35"/>
                  <a:pt x="108" y="36"/>
                  <a:pt x="108" y="36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108" y="37"/>
                  <a:pt x="108" y="37"/>
                  <a:pt x="108" y="37"/>
                </a:cubicBezTo>
                <a:cubicBezTo>
                  <a:pt x="108" y="36"/>
                  <a:pt x="109" y="37"/>
                  <a:pt x="109" y="36"/>
                </a:cubicBezTo>
                <a:cubicBezTo>
                  <a:pt x="109" y="35"/>
                  <a:pt x="111" y="36"/>
                  <a:pt x="111" y="34"/>
                </a:cubicBezTo>
                <a:cubicBezTo>
                  <a:pt x="114" y="31"/>
                  <a:pt x="118" y="30"/>
                  <a:pt x="121" y="27"/>
                </a:cubicBezTo>
                <a:cubicBezTo>
                  <a:pt x="121" y="27"/>
                  <a:pt x="121" y="27"/>
                  <a:pt x="121" y="27"/>
                </a:cubicBezTo>
                <a:cubicBezTo>
                  <a:pt x="127" y="23"/>
                  <a:pt x="135" y="21"/>
                  <a:pt x="143" y="23"/>
                </a:cubicBezTo>
                <a:cubicBezTo>
                  <a:pt x="143" y="22"/>
                  <a:pt x="143" y="22"/>
                  <a:pt x="143" y="22"/>
                </a:cubicBezTo>
                <a:cubicBezTo>
                  <a:pt x="143" y="22"/>
                  <a:pt x="143" y="22"/>
                  <a:pt x="144" y="22"/>
                </a:cubicBezTo>
                <a:cubicBezTo>
                  <a:pt x="143" y="22"/>
                  <a:pt x="143" y="21"/>
                  <a:pt x="142" y="21"/>
                </a:cubicBezTo>
                <a:cubicBezTo>
                  <a:pt x="143" y="21"/>
                  <a:pt x="145" y="21"/>
                  <a:pt x="146" y="21"/>
                </a:cubicBezTo>
                <a:cubicBezTo>
                  <a:pt x="145" y="21"/>
                  <a:pt x="145" y="21"/>
                  <a:pt x="145" y="21"/>
                </a:cubicBezTo>
                <a:cubicBezTo>
                  <a:pt x="144" y="21"/>
                  <a:pt x="143" y="21"/>
                  <a:pt x="143" y="20"/>
                </a:cubicBezTo>
                <a:cubicBezTo>
                  <a:pt x="143" y="20"/>
                  <a:pt x="143" y="20"/>
                  <a:pt x="143" y="20"/>
                </a:cubicBezTo>
                <a:cubicBezTo>
                  <a:pt x="143" y="20"/>
                  <a:pt x="143" y="20"/>
                  <a:pt x="143" y="19"/>
                </a:cubicBezTo>
                <a:cubicBezTo>
                  <a:pt x="143" y="20"/>
                  <a:pt x="143" y="20"/>
                  <a:pt x="143" y="20"/>
                </a:cubicBezTo>
                <a:cubicBezTo>
                  <a:pt x="142" y="20"/>
                  <a:pt x="141" y="20"/>
                  <a:pt x="141" y="20"/>
                </a:cubicBezTo>
                <a:cubicBezTo>
                  <a:pt x="140" y="20"/>
                  <a:pt x="140" y="18"/>
                  <a:pt x="140" y="19"/>
                </a:cubicBezTo>
                <a:cubicBezTo>
                  <a:pt x="140" y="19"/>
                  <a:pt x="140" y="19"/>
                  <a:pt x="140" y="19"/>
                </a:cubicBezTo>
                <a:cubicBezTo>
                  <a:pt x="140" y="18"/>
                  <a:pt x="140" y="18"/>
                  <a:pt x="140" y="18"/>
                </a:cubicBezTo>
                <a:cubicBezTo>
                  <a:pt x="139" y="17"/>
                  <a:pt x="139" y="18"/>
                  <a:pt x="138" y="18"/>
                </a:cubicBezTo>
                <a:cubicBezTo>
                  <a:pt x="138" y="18"/>
                  <a:pt x="138" y="18"/>
                  <a:pt x="138" y="18"/>
                </a:cubicBezTo>
                <a:cubicBezTo>
                  <a:pt x="138" y="18"/>
                  <a:pt x="138" y="18"/>
                  <a:pt x="138" y="18"/>
                </a:cubicBezTo>
                <a:cubicBezTo>
                  <a:pt x="138" y="17"/>
                  <a:pt x="138" y="17"/>
                  <a:pt x="138" y="16"/>
                </a:cubicBezTo>
                <a:cubicBezTo>
                  <a:pt x="139" y="17"/>
                  <a:pt x="139" y="16"/>
                  <a:pt x="140" y="17"/>
                </a:cubicBezTo>
                <a:cubicBezTo>
                  <a:pt x="140" y="16"/>
                  <a:pt x="141" y="17"/>
                  <a:pt x="141" y="16"/>
                </a:cubicBezTo>
                <a:cubicBezTo>
                  <a:pt x="140" y="16"/>
                  <a:pt x="139" y="16"/>
                  <a:pt x="138" y="16"/>
                </a:cubicBezTo>
                <a:cubicBezTo>
                  <a:pt x="138" y="16"/>
                  <a:pt x="137" y="16"/>
                  <a:pt x="137" y="16"/>
                </a:cubicBezTo>
                <a:cubicBezTo>
                  <a:pt x="137" y="16"/>
                  <a:pt x="136" y="16"/>
                  <a:pt x="136" y="16"/>
                </a:cubicBezTo>
                <a:cubicBezTo>
                  <a:pt x="136" y="16"/>
                  <a:pt x="136" y="16"/>
                  <a:pt x="136" y="16"/>
                </a:cubicBezTo>
                <a:cubicBezTo>
                  <a:pt x="136" y="16"/>
                  <a:pt x="136" y="16"/>
                  <a:pt x="136" y="16"/>
                </a:cubicBezTo>
                <a:cubicBezTo>
                  <a:pt x="136" y="16"/>
                  <a:pt x="136" y="15"/>
                  <a:pt x="136" y="15"/>
                </a:cubicBezTo>
                <a:cubicBezTo>
                  <a:pt x="136" y="15"/>
                  <a:pt x="136" y="15"/>
                  <a:pt x="136" y="15"/>
                </a:cubicBezTo>
                <a:cubicBezTo>
                  <a:pt x="135" y="15"/>
                  <a:pt x="135" y="15"/>
                  <a:pt x="135" y="15"/>
                </a:cubicBezTo>
                <a:cubicBezTo>
                  <a:pt x="136" y="16"/>
                  <a:pt x="134" y="16"/>
                  <a:pt x="136" y="17"/>
                </a:cubicBezTo>
                <a:cubicBezTo>
                  <a:pt x="135" y="17"/>
                  <a:pt x="135" y="17"/>
                  <a:pt x="134" y="17"/>
                </a:cubicBezTo>
                <a:cubicBezTo>
                  <a:pt x="134" y="17"/>
                  <a:pt x="134" y="16"/>
                  <a:pt x="135" y="16"/>
                </a:cubicBezTo>
                <a:cubicBezTo>
                  <a:pt x="135" y="16"/>
                  <a:pt x="135" y="16"/>
                  <a:pt x="135" y="16"/>
                </a:cubicBezTo>
                <a:cubicBezTo>
                  <a:pt x="134" y="16"/>
                  <a:pt x="133" y="15"/>
                  <a:pt x="132" y="15"/>
                </a:cubicBezTo>
                <a:cubicBezTo>
                  <a:pt x="133" y="14"/>
                  <a:pt x="133" y="15"/>
                  <a:pt x="133" y="14"/>
                </a:cubicBezTo>
                <a:cubicBezTo>
                  <a:pt x="133" y="14"/>
                  <a:pt x="133" y="14"/>
                  <a:pt x="133" y="14"/>
                </a:cubicBezTo>
                <a:cubicBezTo>
                  <a:pt x="132" y="14"/>
                  <a:pt x="131" y="13"/>
                  <a:pt x="130" y="14"/>
                </a:cubicBezTo>
                <a:cubicBezTo>
                  <a:pt x="130" y="14"/>
                  <a:pt x="130" y="14"/>
                  <a:pt x="130" y="14"/>
                </a:cubicBezTo>
                <a:cubicBezTo>
                  <a:pt x="130" y="14"/>
                  <a:pt x="129" y="13"/>
                  <a:pt x="129" y="14"/>
                </a:cubicBezTo>
                <a:cubicBezTo>
                  <a:pt x="128" y="13"/>
                  <a:pt x="128" y="15"/>
                  <a:pt x="126" y="14"/>
                </a:cubicBezTo>
                <a:cubicBezTo>
                  <a:pt x="125" y="15"/>
                  <a:pt x="124" y="14"/>
                  <a:pt x="122" y="15"/>
                </a:cubicBezTo>
                <a:cubicBezTo>
                  <a:pt x="123" y="15"/>
                  <a:pt x="123" y="15"/>
                  <a:pt x="123" y="15"/>
                </a:cubicBezTo>
                <a:cubicBezTo>
                  <a:pt x="122" y="16"/>
                  <a:pt x="122" y="16"/>
                  <a:pt x="122" y="16"/>
                </a:cubicBezTo>
                <a:cubicBezTo>
                  <a:pt x="122" y="15"/>
                  <a:pt x="121" y="16"/>
                  <a:pt x="121" y="15"/>
                </a:cubicBezTo>
                <a:cubicBezTo>
                  <a:pt x="121" y="15"/>
                  <a:pt x="121" y="15"/>
                  <a:pt x="121" y="15"/>
                </a:cubicBezTo>
                <a:cubicBezTo>
                  <a:pt x="121" y="15"/>
                  <a:pt x="121" y="15"/>
                  <a:pt x="121" y="15"/>
                </a:cubicBezTo>
                <a:cubicBezTo>
                  <a:pt x="121" y="15"/>
                  <a:pt x="121" y="15"/>
                  <a:pt x="121" y="16"/>
                </a:cubicBezTo>
                <a:cubicBezTo>
                  <a:pt x="121" y="16"/>
                  <a:pt x="121" y="16"/>
                  <a:pt x="121" y="16"/>
                </a:cubicBezTo>
                <a:cubicBezTo>
                  <a:pt x="120" y="16"/>
                  <a:pt x="120" y="16"/>
                  <a:pt x="120" y="15"/>
                </a:cubicBezTo>
                <a:cubicBezTo>
                  <a:pt x="118" y="16"/>
                  <a:pt x="117" y="16"/>
                  <a:pt x="116" y="17"/>
                </a:cubicBezTo>
                <a:cubicBezTo>
                  <a:pt x="113" y="18"/>
                  <a:pt x="110" y="20"/>
                  <a:pt x="108" y="22"/>
                </a:cubicBezTo>
                <a:cubicBezTo>
                  <a:pt x="106" y="23"/>
                  <a:pt x="106" y="24"/>
                  <a:pt x="105" y="24"/>
                </a:cubicBezTo>
                <a:cubicBezTo>
                  <a:pt x="105" y="25"/>
                  <a:pt x="105" y="25"/>
                  <a:pt x="105" y="25"/>
                </a:cubicBezTo>
                <a:cubicBezTo>
                  <a:pt x="104" y="26"/>
                  <a:pt x="102" y="27"/>
                  <a:pt x="101" y="28"/>
                </a:cubicBezTo>
                <a:cubicBezTo>
                  <a:pt x="101" y="29"/>
                  <a:pt x="100" y="30"/>
                  <a:pt x="100" y="31"/>
                </a:cubicBezTo>
                <a:cubicBezTo>
                  <a:pt x="100" y="30"/>
                  <a:pt x="100" y="30"/>
                  <a:pt x="100" y="30"/>
                </a:cubicBezTo>
                <a:cubicBezTo>
                  <a:pt x="100" y="30"/>
                  <a:pt x="101" y="31"/>
                  <a:pt x="101" y="31"/>
                </a:cubicBezTo>
                <a:cubicBezTo>
                  <a:pt x="101" y="31"/>
                  <a:pt x="101" y="31"/>
                  <a:pt x="101" y="31"/>
                </a:cubicBezTo>
                <a:cubicBezTo>
                  <a:pt x="101" y="30"/>
                  <a:pt x="101" y="30"/>
                  <a:pt x="101" y="30"/>
                </a:cubicBezTo>
                <a:cubicBezTo>
                  <a:pt x="101" y="30"/>
                  <a:pt x="101" y="30"/>
                  <a:pt x="101" y="30"/>
                </a:cubicBezTo>
                <a:cubicBezTo>
                  <a:pt x="101" y="30"/>
                  <a:pt x="101" y="30"/>
                  <a:pt x="101" y="30"/>
                </a:cubicBezTo>
                <a:cubicBezTo>
                  <a:pt x="101" y="30"/>
                  <a:pt x="101" y="29"/>
                  <a:pt x="101" y="29"/>
                </a:cubicBezTo>
                <a:cubicBezTo>
                  <a:pt x="101" y="29"/>
                  <a:pt x="102" y="29"/>
                  <a:pt x="102" y="30"/>
                </a:cubicBezTo>
                <a:cubicBezTo>
                  <a:pt x="102" y="30"/>
                  <a:pt x="102" y="30"/>
                  <a:pt x="101" y="30"/>
                </a:cubicBezTo>
                <a:cubicBezTo>
                  <a:pt x="102" y="31"/>
                  <a:pt x="101" y="31"/>
                  <a:pt x="101" y="32"/>
                </a:cubicBezTo>
                <a:cubicBezTo>
                  <a:pt x="101" y="32"/>
                  <a:pt x="101" y="32"/>
                  <a:pt x="101" y="32"/>
                </a:cubicBezTo>
                <a:cubicBezTo>
                  <a:pt x="102" y="32"/>
                  <a:pt x="102" y="31"/>
                  <a:pt x="102" y="30"/>
                </a:cubicBezTo>
                <a:cubicBezTo>
                  <a:pt x="103" y="30"/>
                  <a:pt x="104" y="29"/>
                  <a:pt x="105" y="29"/>
                </a:cubicBezTo>
                <a:cubicBezTo>
                  <a:pt x="104" y="30"/>
                  <a:pt x="104" y="30"/>
                  <a:pt x="104" y="30"/>
                </a:cubicBezTo>
                <a:cubicBezTo>
                  <a:pt x="104" y="30"/>
                  <a:pt x="104" y="30"/>
                  <a:pt x="104" y="30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100" y="33"/>
                  <a:pt x="101" y="33"/>
                  <a:pt x="101" y="32"/>
                </a:cubicBezTo>
                <a:cubicBezTo>
                  <a:pt x="100" y="34"/>
                  <a:pt x="100" y="34"/>
                  <a:pt x="100" y="34"/>
                </a:cubicBezTo>
                <a:cubicBezTo>
                  <a:pt x="99" y="33"/>
                  <a:pt x="100" y="33"/>
                  <a:pt x="100" y="32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00" y="32"/>
                  <a:pt x="101" y="31"/>
                  <a:pt x="100" y="31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99" y="32"/>
                  <a:pt x="100" y="31"/>
                  <a:pt x="100" y="31"/>
                </a:cubicBezTo>
                <a:cubicBezTo>
                  <a:pt x="99" y="31"/>
                  <a:pt x="99" y="31"/>
                  <a:pt x="99" y="31"/>
                </a:cubicBezTo>
                <a:cubicBezTo>
                  <a:pt x="97" y="34"/>
                  <a:pt x="93" y="36"/>
                  <a:pt x="91" y="38"/>
                </a:cubicBezTo>
                <a:cubicBezTo>
                  <a:pt x="90" y="37"/>
                  <a:pt x="91" y="35"/>
                  <a:pt x="90" y="34"/>
                </a:cubicBezTo>
                <a:cubicBezTo>
                  <a:pt x="88" y="32"/>
                  <a:pt x="86" y="30"/>
                  <a:pt x="85" y="28"/>
                </a:cubicBezTo>
                <a:cubicBezTo>
                  <a:pt x="84" y="27"/>
                  <a:pt x="82" y="27"/>
                  <a:pt x="83" y="26"/>
                </a:cubicBezTo>
                <a:cubicBezTo>
                  <a:pt x="86" y="25"/>
                  <a:pt x="88" y="26"/>
                  <a:pt x="90" y="26"/>
                </a:cubicBezTo>
                <a:cubicBezTo>
                  <a:pt x="90" y="25"/>
                  <a:pt x="91" y="25"/>
                  <a:pt x="91" y="25"/>
                </a:cubicBezTo>
                <a:cubicBezTo>
                  <a:pt x="92" y="25"/>
                  <a:pt x="92" y="26"/>
                  <a:pt x="92" y="26"/>
                </a:cubicBezTo>
                <a:cubicBezTo>
                  <a:pt x="92" y="26"/>
                  <a:pt x="93" y="26"/>
                  <a:pt x="93" y="26"/>
                </a:cubicBezTo>
                <a:cubicBezTo>
                  <a:pt x="94" y="27"/>
                  <a:pt x="94" y="26"/>
                  <a:pt x="95" y="26"/>
                </a:cubicBezTo>
                <a:cubicBezTo>
                  <a:pt x="95" y="26"/>
                  <a:pt x="96" y="26"/>
                  <a:pt x="95" y="26"/>
                </a:cubicBezTo>
                <a:cubicBezTo>
                  <a:pt x="96" y="27"/>
                  <a:pt x="96" y="27"/>
                  <a:pt x="96" y="26"/>
                </a:cubicBezTo>
                <a:cubicBezTo>
                  <a:pt x="97" y="26"/>
                  <a:pt x="97" y="27"/>
                  <a:pt x="98" y="27"/>
                </a:cubicBezTo>
                <a:cubicBezTo>
                  <a:pt x="99" y="26"/>
                  <a:pt x="97" y="26"/>
                  <a:pt x="96" y="25"/>
                </a:cubicBezTo>
                <a:cubicBezTo>
                  <a:pt x="96" y="24"/>
                  <a:pt x="96" y="24"/>
                  <a:pt x="96" y="24"/>
                </a:cubicBezTo>
                <a:cubicBezTo>
                  <a:pt x="96" y="24"/>
                  <a:pt x="96" y="24"/>
                  <a:pt x="96" y="24"/>
                </a:cubicBezTo>
                <a:cubicBezTo>
                  <a:pt x="95" y="23"/>
                  <a:pt x="94" y="23"/>
                  <a:pt x="95" y="23"/>
                </a:cubicBezTo>
                <a:cubicBezTo>
                  <a:pt x="94" y="23"/>
                  <a:pt x="93" y="22"/>
                  <a:pt x="93" y="22"/>
                </a:cubicBezTo>
                <a:cubicBezTo>
                  <a:pt x="90" y="21"/>
                  <a:pt x="88" y="22"/>
                  <a:pt x="86" y="21"/>
                </a:cubicBezTo>
                <a:cubicBezTo>
                  <a:pt x="86" y="21"/>
                  <a:pt x="85" y="21"/>
                  <a:pt x="85" y="21"/>
                </a:cubicBezTo>
                <a:cubicBezTo>
                  <a:pt x="85" y="21"/>
                  <a:pt x="85" y="20"/>
                  <a:pt x="85" y="21"/>
                </a:cubicBezTo>
                <a:cubicBezTo>
                  <a:pt x="86" y="20"/>
                  <a:pt x="84" y="20"/>
                  <a:pt x="85" y="21"/>
                </a:cubicBezTo>
                <a:cubicBezTo>
                  <a:pt x="84" y="20"/>
                  <a:pt x="84" y="20"/>
                  <a:pt x="84" y="20"/>
                </a:cubicBezTo>
                <a:cubicBezTo>
                  <a:pt x="82" y="20"/>
                  <a:pt x="80" y="19"/>
                  <a:pt x="79" y="20"/>
                </a:cubicBezTo>
                <a:cubicBezTo>
                  <a:pt x="77" y="21"/>
                  <a:pt x="75" y="21"/>
                  <a:pt x="73" y="21"/>
                </a:cubicBezTo>
                <a:cubicBezTo>
                  <a:pt x="74" y="21"/>
                  <a:pt x="74" y="21"/>
                  <a:pt x="74" y="21"/>
                </a:cubicBezTo>
                <a:cubicBezTo>
                  <a:pt x="72" y="22"/>
                  <a:pt x="71" y="22"/>
                  <a:pt x="69" y="22"/>
                </a:cubicBezTo>
                <a:cubicBezTo>
                  <a:pt x="69" y="23"/>
                  <a:pt x="69" y="23"/>
                  <a:pt x="69" y="23"/>
                </a:cubicBezTo>
                <a:cubicBezTo>
                  <a:pt x="69" y="22"/>
                  <a:pt x="69" y="24"/>
                  <a:pt x="68" y="23"/>
                </a:cubicBezTo>
                <a:cubicBezTo>
                  <a:pt x="66" y="22"/>
                  <a:pt x="68" y="21"/>
                  <a:pt x="69" y="20"/>
                </a:cubicBezTo>
                <a:cubicBezTo>
                  <a:pt x="72" y="17"/>
                  <a:pt x="77" y="12"/>
                  <a:pt x="83" y="13"/>
                </a:cubicBezTo>
                <a:cubicBezTo>
                  <a:pt x="83" y="13"/>
                  <a:pt x="83" y="13"/>
                  <a:pt x="83" y="13"/>
                </a:cubicBezTo>
                <a:cubicBezTo>
                  <a:pt x="84" y="13"/>
                  <a:pt x="88" y="13"/>
                  <a:pt x="90" y="12"/>
                </a:cubicBezTo>
                <a:cubicBezTo>
                  <a:pt x="90" y="13"/>
                  <a:pt x="92" y="12"/>
                  <a:pt x="91" y="13"/>
                </a:cubicBezTo>
                <a:cubicBezTo>
                  <a:pt x="95" y="13"/>
                  <a:pt x="95" y="13"/>
                  <a:pt x="95" y="13"/>
                </a:cubicBezTo>
                <a:cubicBezTo>
                  <a:pt x="92" y="13"/>
                  <a:pt x="92" y="13"/>
                  <a:pt x="92" y="13"/>
                </a:cubicBezTo>
                <a:cubicBezTo>
                  <a:pt x="93" y="12"/>
                  <a:pt x="96" y="13"/>
                  <a:pt x="96" y="12"/>
                </a:cubicBezTo>
                <a:cubicBezTo>
                  <a:pt x="96" y="12"/>
                  <a:pt x="96" y="13"/>
                  <a:pt x="97" y="13"/>
                </a:cubicBezTo>
                <a:cubicBezTo>
                  <a:pt x="97" y="13"/>
                  <a:pt x="98" y="13"/>
                  <a:pt x="98" y="13"/>
                </a:cubicBezTo>
                <a:cubicBezTo>
                  <a:pt x="99" y="13"/>
                  <a:pt x="99" y="13"/>
                  <a:pt x="99" y="13"/>
                </a:cubicBezTo>
                <a:cubicBezTo>
                  <a:pt x="99" y="12"/>
                  <a:pt x="100" y="13"/>
                  <a:pt x="100" y="13"/>
                </a:cubicBezTo>
                <a:cubicBezTo>
                  <a:pt x="100" y="12"/>
                  <a:pt x="100" y="12"/>
                  <a:pt x="100" y="12"/>
                </a:cubicBezTo>
                <a:cubicBezTo>
                  <a:pt x="101" y="12"/>
                  <a:pt x="102" y="13"/>
                  <a:pt x="104" y="13"/>
                </a:cubicBezTo>
                <a:cubicBezTo>
                  <a:pt x="101" y="12"/>
                  <a:pt x="99" y="11"/>
                  <a:pt x="97" y="11"/>
                </a:cubicBezTo>
                <a:cubicBezTo>
                  <a:pt x="97" y="11"/>
                  <a:pt x="97" y="11"/>
                  <a:pt x="96" y="10"/>
                </a:cubicBezTo>
                <a:cubicBezTo>
                  <a:pt x="97" y="10"/>
                  <a:pt x="97" y="10"/>
                  <a:pt x="97" y="10"/>
                </a:cubicBezTo>
                <a:cubicBezTo>
                  <a:pt x="95" y="10"/>
                  <a:pt x="95" y="10"/>
                  <a:pt x="95" y="10"/>
                </a:cubicBezTo>
                <a:cubicBezTo>
                  <a:pt x="94" y="9"/>
                  <a:pt x="93" y="10"/>
                  <a:pt x="93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8"/>
                  <a:pt x="84" y="8"/>
                  <a:pt x="82" y="8"/>
                </a:cubicBezTo>
                <a:cubicBezTo>
                  <a:pt x="81" y="7"/>
                  <a:pt x="80" y="8"/>
                  <a:pt x="80" y="7"/>
                </a:cubicBezTo>
                <a:cubicBezTo>
                  <a:pt x="80" y="7"/>
                  <a:pt x="79" y="6"/>
                  <a:pt x="79" y="7"/>
                </a:cubicBezTo>
                <a:cubicBezTo>
                  <a:pt x="78" y="7"/>
                  <a:pt x="77" y="7"/>
                  <a:pt x="77" y="7"/>
                </a:cubicBezTo>
                <a:cubicBezTo>
                  <a:pt x="77" y="7"/>
                  <a:pt x="77" y="7"/>
                  <a:pt x="77" y="7"/>
                </a:cubicBezTo>
                <a:cubicBezTo>
                  <a:pt x="77" y="7"/>
                  <a:pt x="77" y="8"/>
                  <a:pt x="77" y="8"/>
                </a:cubicBezTo>
                <a:cubicBezTo>
                  <a:pt x="76" y="8"/>
                  <a:pt x="76" y="7"/>
                  <a:pt x="76" y="7"/>
                </a:cubicBezTo>
                <a:cubicBezTo>
                  <a:pt x="76" y="7"/>
                  <a:pt x="76" y="7"/>
                  <a:pt x="76" y="7"/>
                </a:cubicBezTo>
                <a:cubicBezTo>
                  <a:pt x="76" y="7"/>
                  <a:pt x="75" y="8"/>
                  <a:pt x="75" y="7"/>
                </a:cubicBezTo>
                <a:cubicBezTo>
                  <a:pt x="74" y="8"/>
                  <a:pt x="73" y="7"/>
                  <a:pt x="73" y="8"/>
                </a:cubicBezTo>
                <a:cubicBezTo>
                  <a:pt x="71" y="7"/>
                  <a:pt x="70" y="9"/>
                  <a:pt x="69" y="8"/>
                </a:cubicBezTo>
                <a:cubicBezTo>
                  <a:pt x="68" y="9"/>
                  <a:pt x="66" y="10"/>
                  <a:pt x="66" y="10"/>
                </a:cubicBezTo>
                <a:cubicBezTo>
                  <a:pt x="64" y="10"/>
                  <a:pt x="63" y="12"/>
                  <a:pt x="61" y="12"/>
                </a:cubicBezTo>
                <a:cubicBezTo>
                  <a:pt x="61" y="12"/>
                  <a:pt x="63" y="11"/>
                  <a:pt x="63" y="10"/>
                </a:cubicBezTo>
                <a:cubicBezTo>
                  <a:pt x="62" y="11"/>
                  <a:pt x="62" y="12"/>
                  <a:pt x="61" y="12"/>
                </a:cubicBezTo>
                <a:cubicBezTo>
                  <a:pt x="60" y="12"/>
                  <a:pt x="60" y="11"/>
                  <a:pt x="60" y="11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13"/>
                  <a:pt x="60" y="13"/>
                  <a:pt x="59" y="13"/>
                </a:cubicBezTo>
                <a:cubicBezTo>
                  <a:pt x="59" y="12"/>
                  <a:pt x="59" y="11"/>
                  <a:pt x="59" y="10"/>
                </a:cubicBezTo>
                <a:cubicBezTo>
                  <a:pt x="58" y="9"/>
                  <a:pt x="58" y="6"/>
                  <a:pt x="56" y="5"/>
                </a:cubicBezTo>
                <a:cubicBezTo>
                  <a:pt x="55" y="1"/>
                  <a:pt x="52" y="2"/>
                  <a:pt x="49" y="1"/>
                </a:cubicBezTo>
                <a:cubicBezTo>
                  <a:pt x="50" y="0"/>
                  <a:pt x="50" y="0"/>
                  <a:pt x="50" y="0"/>
                </a:cubicBezTo>
                <a:cubicBezTo>
                  <a:pt x="48" y="0"/>
                  <a:pt x="46" y="0"/>
                  <a:pt x="44" y="0"/>
                </a:cubicBezTo>
                <a:cubicBezTo>
                  <a:pt x="39" y="1"/>
                  <a:pt x="35" y="1"/>
                  <a:pt x="32" y="4"/>
                </a:cubicBezTo>
                <a:cubicBezTo>
                  <a:pt x="28" y="6"/>
                  <a:pt x="28" y="10"/>
                  <a:pt x="28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5"/>
                  <a:pt x="26" y="15"/>
                  <a:pt x="25" y="15"/>
                </a:cubicBezTo>
                <a:cubicBezTo>
                  <a:pt x="23" y="16"/>
                  <a:pt x="20" y="16"/>
                  <a:pt x="18" y="18"/>
                </a:cubicBezTo>
                <a:cubicBezTo>
                  <a:pt x="16" y="18"/>
                  <a:pt x="16" y="21"/>
                  <a:pt x="14" y="20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21"/>
                  <a:pt x="15" y="22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23"/>
                  <a:pt x="15" y="22"/>
                  <a:pt x="15" y="22"/>
                </a:cubicBezTo>
                <a:cubicBezTo>
                  <a:pt x="14" y="22"/>
                  <a:pt x="14" y="24"/>
                  <a:pt x="14" y="25"/>
                </a:cubicBezTo>
                <a:cubicBezTo>
                  <a:pt x="13" y="25"/>
                  <a:pt x="13" y="24"/>
                  <a:pt x="13" y="25"/>
                </a:cubicBezTo>
                <a:cubicBezTo>
                  <a:pt x="13" y="25"/>
                  <a:pt x="12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6"/>
                  <a:pt x="13" y="27"/>
                  <a:pt x="12" y="27"/>
                </a:cubicBezTo>
                <a:cubicBezTo>
                  <a:pt x="13" y="27"/>
                  <a:pt x="12" y="27"/>
                  <a:pt x="12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13" y="29"/>
                  <a:pt x="13" y="29"/>
                  <a:pt x="13" y="29"/>
                </a:cubicBezTo>
                <a:cubicBezTo>
                  <a:pt x="12" y="29"/>
                  <a:pt x="12" y="29"/>
                  <a:pt x="12" y="28"/>
                </a:cubicBezTo>
                <a:cubicBezTo>
                  <a:pt x="12" y="31"/>
                  <a:pt x="12" y="31"/>
                  <a:pt x="12" y="31"/>
                </a:cubicBezTo>
                <a:cubicBezTo>
                  <a:pt x="14" y="33"/>
                  <a:pt x="14" y="36"/>
                  <a:pt x="17" y="38"/>
                </a:cubicBezTo>
                <a:cubicBezTo>
                  <a:pt x="15" y="38"/>
                  <a:pt x="13" y="39"/>
                  <a:pt x="11" y="40"/>
                </a:cubicBezTo>
                <a:cubicBezTo>
                  <a:pt x="11" y="41"/>
                  <a:pt x="11" y="41"/>
                  <a:pt x="11" y="41"/>
                </a:cubicBezTo>
                <a:cubicBezTo>
                  <a:pt x="4" y="43"/>
                  <a:pt x="6" y="51"/>
                  <a:pt x="3" y="56"/>
                </a:cubicBezTo>
                <a:cubicBezTo>
                  <a:pt x="3" y="55"/>
                  <a:pt x="3" y="55"/>
                  <a:pt x="3" y="55"/>
                </a:cubicBezTo>
                <a:cubicBezTo>
                  <a:pt x="3" y="55"/>
                  <a:pt x="3" y="55"/>
                  <a:pt x="2" y="55"/>
                </a:cubicBezTo>
                <a:cubicBezTo>
                  <a:pt x="2" y="57"/>
                  <a:pt x="2" y="59"/>
                  <a:pt x="2" y="60"/>
                </a:cubicBezTo>
                <a:cubicBezTo>
                  <a:pt x="2" y="62"/>
                  <a:pt x="2" y="63"/>
                  <a:pt x="2" y="65"/>
                </a:cubicBezTo>
                <a:cubicBezTo>
                  <a:pt x="2" y="65"/>
                  <a:pt x="2" y="64"/>
                  <a:pt x="2" y="64"/>
                </a:cubicBezTo>
                <a:cubicBezTo>
                  <a:pt x="2" y="64"/>
                  <a:pt x="2" y="64"/>
                  <a:pt x="2" y="64"/>
                </a:cubicBezTo>
                <a:cubicBezTo>
                  <a:pt x="2" y="66"/>
                  <a:pt x="2" y="66"/>
                  <a:pt x="2" y="66"/>
                </a:cubicBezTo>
                <a:cubicBezTo>
                  <a:pt x="1" y="65"/>
                  <a:pt x="1" y="63"/>
                  <a:pt x="1" y="61"/>
                </a:cubicBezTo>
                <a:cubicBezTo>
                  <a:pt x="1" y="61"/>
                  <a:pt x="1" y="61"/>
                  <a:pt x="1" y="61"/>
                </a:cubicBezTo>
                <a:cubicBezTo>
                  <a:pt x="1" y="53"/>
                  <a:pt x="2" y="45"/>
                  <a:pt x="9" y="39"/>
                </a:cubicBezTo>
                <a:cubicBezTo>
                  <a:pt x="10" y="39"/>
                  <a:pt x="12" y="38"/>
                  <a:pt x="12" y="37"/>
                </a:cubicBezTo>
                <a:cubicBezTo>
                  <a:pt x="7" y="38"/>
                  <a:pt x="5" y="42"/>
                  <a:pt x="3" y="45"/>
                </a:cubicBezTo>
                <a:cubicBezTo>
                  <a:pt x="2" y="48"/>
                  <a:pt x="1" y="51"/>
                  <a:pt x="1" y="53"/>
                </a:cubicBezTo>
                <a:cubicBezTo>
                  <a:pt x="0" y="53"/>
                  <a:pt x="1" y="53"/>
                  <a:pt x="0" y="53"/>
                </a:cubicBezTo>
                <a:cubicBezTo>
                  <a:pt x="1" y="53"/>
                  <a:pt x="1" y="53"/>
                  <a:pt x="1" y="53"/>
                </a:cubicBezTo>
                <a:cubicBezTo>
                  <a:pt x="0" y="58"/>
                  <a:pt x="0" y="62"/>
                  <a:pt x="0" y="66"/>
                </a:cubicBezTo>
                <a:cubicBezTo>
                  <a:pt x="1" y="66"/>
                  <a:pt x="2" y="67"/>
                  <a:pt x="1" y="67"/>
                </a:cubicBezTo>
                <a:cubicBezTo>
                  <a:pt x="2" y="68"/>
                  <a:pt x="0" y="68"/>
                  <a:pt x="1" y="69"/>
                </a:cubicBezTo>
                <a:cubicBezTo>
                  <a:pt x="1" y="69"/>
                  <a:pt x="2" y="70"/>
                  <a:pt x="2" y="71"/>
                </a:cubicBezTo>
                <a:cubicBezTo>
                  <a:pt x="2" y="71"/>
                  <a:pt x="2" y="71"/>
                  <a:pt x="2" y="71"/>
                </a:cubicBezTo>
                <a:cubicBezTo>
                  <a:pt x="3" y="72"/>
                  <a:pt x="3" y="75"/>
                  <a:pt x="5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4" y="77"/>
                  <a:pt x="6" y="78"/>
                  <a:pt x="5" y="78"/>
                </a:cubicBezTo>
                <a:cubicBezTo>
                  <a:pt x="7" y="78"/>
                  <a:pt x="6" y="78"/>
                  <a:pt x="7" y="79"/>
                </a:cubicBezTo>
                <a:cubicBezTo>
                  <a:pt x="6" y="78"/>
                  <a:pt x="6" y="77"/>
                  <a:pt x="5" y="77"/>
                </a:cubicBezTo>
                <a:cubicBezTo>
                  <a:pt x="6" y="77"/>
                  <a:pt x="6" y="77"/>
                  <a:pt x="6" y="77"/>
                </a:cubicBezTo>
                <a:cubicBezTo>
                  <a:pt x="5" y="75"/>
                  <a:pt x="4" y="74"/>
                  <a:pt x="4" y="73"/>
                </a:cubicBezTo>
                <a:cubicBezTo>
                  <a:pt x="4" y="73"/>
                  <a:pt x="4" y="73"/>
                  <a:pt x="4" y="73"/>
                </a:cubicBezTo>
                <a:cubicBezTo>
                  <a:pt x="2" y="71"/>
                  <a:pt x="3" y="68"/>
                  <a:pt x="2" y="65"/>
                </a:cubicBezTo>
                <a:cubicBezTo>
                  <a:pt x="3" y="67"/>
                  <a:pt x="3" y="67"/>
                  <a:pt x="3" y="67"/>
                </a:cubicBezTo>
                <a:cubicBezTo>
                  <a:pt x="2" y="65"/>
                  <a:pt x="2" y="63"/>
                  <a:pt x="2" y="61"/>
                </a:cubicBezTo>
                <a:cubicBezTo>
                  <a:pt x="2" y="60"/>
                  <a:pt x="2" y="60"/>
                  <a:pt x="2" y="60"/>
                </a:cubicBezTo>
                <a:cubicBezTo>
                  <a:pt x="2" y="60"/>
                  <a:pt x="2" y="60"/>
                  <a:pt x="2" y="60"/>
                </a:cubicBezTo>
                <a:cubicBezTo>
                  <a:pt x="3" y="60"/>
                  <a:pt x="3" y="61"/>
                  <a:pt x="3" y="61"/>
                </a:cubicBezTo>
                <a:cubicBezTo>
                  <a:pt x="3" y="61"/>
                  <a:pt x="2" y="60"/>
                  <a:pt x="3" y="59"/>
                </a:cubicBezTo>
                <a:cubicBezTo>
                  <a:pt x="3" y="60"/>
                  <a:pt x="3" y="60"/>
                  <a:pt x="3" y="61"/>
                </a:cubicBezTo>
                <a:cubicBezTo>
                  <a:pt x="4" y="63"/>
                  <a:pt x="3" y="67"/>
                  <a:pt x="4" y="67"/>
                </a:cubicBezTo>
                <a:cubicBezTo>
                  <a:pt x="4" y="68"/>
                  <a:pt x="4" y="68"/>
                  <a:pt x="4" y="68"/>
                </a:cubicBezTo>
                <a:cubicBezTo>
                  <a:pt x="4" y="68"/>
                  <a:pt x="5" y="68"/>
                  <a:pt x="5" y="68"/>
                </a:cubicBezTo>
                <a:cubicBezTo>
                  <a:pt x="5" y="69"/>
                  <a:pt x="5" y="69"/>
                  <a:pt x="4" y="69"/>
                </a:cubicBezTo>
                <a:cubicBezTo>
                  <a:pt x="5" y="69"/>
                  <a:pt x="5" y="69"/>
                  <a:pt x="5" y="69"/>
                </a:cubicBezTo>
                <a:cubicBezTo>
                  <a:pt x="5" y="69"/>
                  <a:pt x="5" y="69"/>
                  <a:pt x="5" y="69"/>
                </a:cubicBezTo>
                <a:cubicBezTo>
                  <a:pt x="4" y="69"/>
                  <a:pt x="4" y="69"/>
                  <a:pt x="4" y="69"/>
                </a:cubicBezTo>
                <a:cubicBezTo>
                  <a:pt x="5" y="69"/>
                  <a:pt x="5" y="70"/>
                  <a:pt x="5" y="70"/>
                </a:cubicBezTo>
                <a:cubicBezTo>
                  <a:pt x="6" y="71"/>
                  <a:pt x="5" y="72"/>
                  <a:pt x="6" y="72"/>
                </a:cubicBezTo>
                <a:cubicBezTo>
                  <a:pt x="6" y="72"/>
                  <a:pt x="6" y="72"/>
                  <a:pt x="6" y="72"/>
                </a:cubicBezTo>
                <a:cubicBezTo>
                  <a:pt x="7" y="74"/>
                  <a:pt x="7" y="74"/>
                  <a:pt x="7" y="74"/>
                </a:cubicBezTo>
                <a:cubicBezTo>
                  <a:pt x="7" y="73"/>
                  <a:pt x="7" y="73"/>
                  <a:pt x="7" y="73"/>
                </a:cubicBezTo>
                <a:cubicBezTo>
                  <a:pt x="7" y="74"/>
                  <a:pt x="8" y="74"/>
                  <a:pt x="8" y="74"/>
                </a:cubicBezTo>
                <a:cubicBezTo>
                  <a:pt x="8" y="74"/>
                  <a:pt x="8" y="74"/>
                  <a:pt x="8" y="74"/>
                </a:cubicBezTo>
                <a:cubicBezTo>
                  <a:pt x="9" y="75"/>
                  <a:pt x="9" y="75"/>
                  <a:pt x="9" y="75"/>
                </a:cubicBezTo>
                <a:cubicBezTo>
                  <a:pt x="9" y="75"/>
                  <a:pt x="9" y="75"/>
                  <a:pt x="9" y="75"/>
                </a:cubicBezTo>
                <a:cubicBezTo>
                  <a:pt x="10" y="76"/>
                  <a:pt x="10" y="76"/>
                  <a:pt x="10" y="76"/>
                </a:cubicBezTo>
                <a:cubicBezTo>
                  <a:pt x="10" y="76"/>
                  <a:pt x="9" y="76"/>
                  <a:pt x="9" y="76"/>
                </a:cubicBezTo>
                <a:cubicBezTo>
                  <a:pt x="9" y="77"/>
                  <a:pt x="10" y="76"/>
                  <a:pt x="10" y="77"/>
                </a:cubicBezTo>
                <a:cubicBezTo>
                  <a:pt x="12" y="78"/>
                  <a:pt x="12" y="78"/>
                  <a:pt x="12" y="78"/>
                </a:cubicBezTo>
                <a:cubicBezTo>
                  <a:pt x="12" y="78"/>
                  <a:pt x="12" y="78"/>
                  <a:pt x="12" y="78"/>
                </a:cubicBezTo>
                <a:cubicBezTo>
                  <a:pt x="12" y="78"/>
                  <a:pt x="12" y="78"/>
                  <a:pt x="12" y="78"/>
                </a:cubicBezTo>
                <a:cubicBezTo>
                  <a:pt x="12" y="78"/>
                  <a:pt x="12" y="78"/>
                  <a:pt x="12" y="79"/>
                </a:cubicBezTo>
                <a:cubicBezTo>
                  <a:pt x="12" y="78"/>
                  <a:pt x="12" y="78"/>
                  <a:pt x="12" y="78"/>
                </a:cubicBezTo>
                <a:cubicBezTo>
                  <a:pt x="13" y="79"/>
                  <a:pt x="13" y="79"/>
                  <a:pt x="13" y="79"/>
                </a:cubicBezTo>
                <a:cubicBezTo>
                  <a:pt x="13" y="79"/>
                  <a:pt x="13" y="79"/>
                  <a:pt x="13" y="79"/>
                </a:cubicBezTo>
                <a:cubicBezTo>
                  <a:pt x="12" y="78"/>
                  <a:pt x="11" y="78"/>
                  <a:pt x="11" y="77"/>
                </a:cubicBezTo>
                <a:cubicBezTo>
                  <a:pt x="11" y="77"/>
                  <a:pt x="11" y="77"/>
                  <a:pt x="11" y="77"/>
                </a:cubicBezTo>
                <a:cubicBezTo>
                  <a:pt x="12" y="77"/>
                  <a:pt x="14" y="79"/>
                  <a:pt x="16" y="79"/>
                </a:cubicBezTo>
                <a:cubicBezTo>
                  <a:pt x="15" y="78"/>
                  <a:pt x="15" y="78"/>
                  <a:pt x="15" y="78"/>
                </a:cubicBezTo>
                <a:cubicBezTo>
                  <a:pt x="16" y="78"/>
                  <a:pt x="18" y="78"/>
                  <a:pt x="19" y="79"/>
                </a:cubicBezTo>
                <a:cubicBezTo>
                  <a:pt x="19" y="78"/>
                  <a:pt x="19" y="78"/>
                  <a:pt x="19" y="78"/>
                </a:cubicBezTo>
                <a:cubicBezTo>
                  <a:pt x="20" y="78"/>
                  <a:pt x="21" y="78"/>
                  <a:pt x="20" y="79"/>
                </a:cubicBezTo>
                <a:cubicBezTo>
                  <a:pt x="20" y="79"/>
                  <a:pt x="19" y="79"/>
                  <a:pt x="18" y="79"/>
                </a:cubicBezTo>
                <a:cubicBezTo>
                  <a:pt x="18" y="79"/>
                  <a:pt x="18" y="79"/>
                  <a:pt x="18" y="79"/>
                </a:cubicBezTo>
                <a:cubicBezTo>
                  <a:pt x="18" y="79"/>
                  <a:pt x="17" y="79"/>
                  <a:pt x="17" y="79"/>
                </a:cubicBezTo>
                <a:cubicBezTo>
                  <a:pt x="17" y="80"/>
                  <a:pt x="17" y="80"/>
                  <a:pt x="17" y="80"/>
                </a:cubicBezTo>
                <a:cubicBezTo>
                  <a:pt x="19" y="79"/>
                  <a:pt x="19" y="79"/>
                  <a:pt x="21" y="80"/>
                </a:cubicBezTo>
                <a:cubicBezTo>
                  <a:pt x="21" y="80"/>
                  <a:pt x="21" y="80"/>
                  <a:pt x="21" y="80"/>
                </a:cubicBezTo>
                <a:cubicBezTo>
                  <a:pt x="21" y="80"/>
                  <a:pt x="21" y="80"/>
                  <a:pt x="20" y="80"/>
                </a:cubicBezTo>
                <a:cubicBezTo>
                  <a:pt x="22" y="80"/>
                  <a:pt x="22" y="82"/>
                  <a:pt x="23" y="83"/>
                </a:cubicBezTo>
                <a:cubicBezTo>
                  <a:pt x="28" y="88"/>
                  <a:pt x="34" y="91"/>
                  <a:pt x="41" y="91"/>
                </a:cubicBezTo>
                <a:cubicBezTo>
                  <a:pt x="41" y="90"/>
                  <a:pt x="42" y="90"/>
                  <a:pt x="42" y="90"/>
                </a:cubicBezTo>
                <a:cubicBezTo>
                  <a:pt x="41" y="91"/>
                  <a:pt x="41" y="91"/>
                  <a:pt x="41" y="91"/>
                </a:cubicBezTo>
                <a:cubicBezTo>
                  <a:pt x="42" y="92"/>
                  <a:pt x="42" y="90"/>
                  <a:pt x="43" y="90"/>
                </a:cubicBezTo>
                <a:cubicBezTo>
                  <a:pt x="43" y="90"/>
                  <a:pt x="44" y="90"/>
                  <a:pt x="44" y="90"/>
                </a:cubicBezTo>
                <a:cubicBezTo>
                  <a:pt x="44" y="91"/>
                  <a:pt x="43" y="90"/>
                  <a:pt x="43" y="91"/>
                </a:cubicBezTo>
                <a:cubicBezTo>
                  <a:pt x="44" y="91"/>
                  <a:pt x="44" y="91"/>
                  <a:pt x="44" y="91"/>
                </a:cubicBezTo>
                <a:cubicBezTo>
                  <a:pt x="44" y="91"/>
                  <a:pt x="44" y="91"/>
                  <a:pt x="44" y="91"/>
                </a:cubicBezTo>
                <a:cubicBezTo>
                  <a:pt x="45" y="90"/>
                  <a:pt x="47" y="90"/>
                  <a:pt x="48" y="90"/>
                </a:cubicBezTo>
                <a:cubicBezTo>
                  <a:pt x="48" y="89"/>
                  <a:pt x="49" y="89"/>
                  <a:pt x="49" y="88"/>
                </a:cubicBezTo>
                <a:cubicBezTo>
                  <a:pt x="50" y="88"/>
                  <a:pt x="50" y="88"/>
                  <a:pt x="50" y="88"/>
                </a:cubicBezTo>
                <a:cubicBezTo>
                  <a:pt x="51" y="87"/>
                  <a:pt x="51" y="90"/>
                  <a:pt x="51" y="88"/>
                </a:cubicBezTo>
                <a:cubicBezTo>
                  <a:pt x="51" y="88"/>
                  <a:pt x="51" y="88"/>
                  <a:pt x="51" y="88"/>
                </a:cubicBezTo>
                <a:cubicBezTo>
                  <a:pt x="52" y="88"/>
                  <a:pt x="52" y="88"/>
                  <a:pt x="52" y="88"/>
                </a:cubicBezTo>
                <a:cubicBezTo>
                  <a:pt x="52" y="88"/>
                  <a:pt x="52" y="88"/>
                  <a:pt x="52" y="89"/>
                </a:cubicBezTo>
                <a:cubicBezTo>
                  <a:pt x="51" y="88"/>
                  <a:pt x="51" y="88"/>
                  <a:pt x="51" y="88"/>
                </a:cubicBezTo>
                <a:cubicBezTo>
                  <a:pt x="52" y="89"/>
                  <a:pt x="52" y="89"/>
                  <a:pt x="52" y="89"/>
                </a:cubicBezTo>
                <a:cubicBezTo>
                  <a:pt x="54" y="87"/>
                  <a:pt x="54" y="87"/>
                  <a:pt x="54" y="87"/>
                </a:cubicBezTo>
                <a:cubicBezTo>
                  <a:pt x="54" y="88"/>
                  <a:pt x="54" y="88"/>
                  <a:pt x="54" y="88"/>
                </a:cubicBezTo>
                <a:cubicBezTo>
                  <a:pt x="54" y="87"/>
                  <a:pt x="55" y="87"/>
                  <a:pt x="55" y="87"/>
                </a:cubicBezTo>
                <a:cubicBezTo>
                  <a:pt x="55" y="86"/>
                  <a:pt x="55" y="86"/>
                  <a:pt x="55" y="86"/>
                </a:cubicBezTo>
                <a:cubicBezTo>
                  <a:pt x="56" y="86"/>
                  <a:pt x="55" y="85"/>
                  <a:pt x="56" y="85"/>
                </a:cubicBezTo>
                <a:cubicBezTo>
                  <a:pt x="56" y="86"/>
                  <a:pt x="56" y="86"/>
                  <a:pt x="56" y="86"/>
                </a:cubicBezTo>
                <a:cubicBezTo>
                  <a:pt x="56" y="85"/>
                  <a:pt x="57" y="86"/>
                  <a:pt x="57" y="86"/>
                </a:cubicBezTo>
                <a:cubicBezTo>
                  <a:pt x="57" y="85"/>
                  <a:pt x="57" y="85"/>
                  <a:pt x="57" y="85"/>
                </a:cubicBezTo>
                <a:cubicBezTo>
                  <a:pt x="57" y="85"/>
                  <a:pt x="57" y="85"/>
                  <a:pt x="57" y="85"/>
                </a:cubicBezTo>
                <a:cubicBezTo>
                  <a:pt x="57" y="85"/>
                  <a:pt x="58" y="84"/>
                  <a:pt x="58" y="84"/>
                </a:cubicBezTo>
                <a:cubicBezTo>
                  <a:pt x="58" y="83"/>
                  <a:pt x="58" y="83"/>
                  <a:pt x="59" y="82"/>
                </a:cubicBezTo>
                <a:cubicBezTo>
                  <a:pt x="59" y="83"/>
                  <a:pt x="59" y="83"/>
                  <a:pt x="59" y="83"/>
                </a:cubicBezTo>
                <a:cubicBezTo>
                  <a:pt x="59" y="82"/>
                  <a:pt x="60" y="82"/>
                  <a:pt x="60" y="81"/>
                </a:cubicBezTo>
                <a:cubicBezTo>
                  <a:pt x="60" y="81"/>
                  <a:pt x="59" y="82"/>
                  <a:pt x="59" y="81"/>
                </a:cubicBezTo>
                <a:cubicBezTo>
                  <a:pt x="59" y="82"/>
                  <a:pt x="59" y="82"/>
                  <a:pt x="59" y="82"/>
                </a:cubicBezTo>
                <a:cubicBezTo>
                  <a:pt x="59" y="82"/>
                  <a:pt x="59" y="82"/>
                  <a:pt x="58" y="83"/>
                </a:cubicBezTo>
                <a:cubicBezTo>
                  <a:pt x="57" y="82"/>
                  <a:pt x="58" y="81"/>
                  <a:pt x="58" y="81"/>
                </a:cubicBezTo>
                <a:cubicBezTo>
                  <a:pt x="58" y="81"/>
                  <a:pt x="58" y="83"/>
                  <a:pt x="57" y="82"/>
                </a:cubicBezTo>
                <a:cubicBezTo>
                  <a:pt x="57" y="81"/>
                  <a:pt x="58" y="80"/>
                  <a:pt x="59" y="79"/>
                </a:cubicBezTo>
                <a:cubicBezTo>
                  <a:pt x="59" y="79"/>
                  <a:pt x="59" y="79"/>
                  <a:pt x="59" y="79"/>
                </a:cubicBezTo>
                <a:cubicBezTo>
                  <a:pt x="59" y="79"/>
                  <a:pt x="60" y="79"/>
                  <a:pt x="60" y="79"/>
                </a:cubicBezTo>
                <a:cubicBezTo>
                  <a:pt x="59" y="80"/>
                  <a:pt x="59" y="80"/>
                  <a:pt x="59" y="80"/>
                </a:cubicBezTo>
                <a:cubicBezTo>
                  <a:pt x="59" y="80"/>
                  <a:pt x="59" y="80"/>
                  <a:pt x="59" y="80"/>
                </a:cubicBezTo>
                <a:cubicBezTo>
                  <a:pt x="59" y="80"/>
                  <a:pt x="59" y="80"/>
                  <a:pt x="59" y="80"/>
                </a:cubicBezTo>
                <a:cubicBezTo>
                  <a:pt x="59" y="80"/>
                  <a:pt x="60" y="80"/>
                  <a:pt x="60" y="80"/>
                </a:cubicBezTo>
                <a:cubicBezTo>
                  <a:pt x="65" y="81"/>
                  <a:pt x="70" y="81"/>
                  <a:pt x="76" y="82"/>
                </a:cubicBezTo>
                <a:cubicBezTo>
                  <a:pt x="79" y="81"/>
                  <a:pt x="84" y="81"/>
                  <a:pt x="86" y="80"/>
                </a:cubicBezTo>
                <a:cubicBezTo>
                  <a:pt x="86" y="80"/>
                  <a:pt x="86" y="80"/>
                  <a:pt x="86" y="80"/>
                </a:cubicBezTo>
                <a:cubicBezTo>
                  <a:pt x="87" y="79"/>
                  <a:pt x="87" y="79"/>
                  <a:pt x="87" y="79"/>
                </a:cubicBezTo>
                <a:cubicBezTo>
                  <a:pt x="86" y="78"/>
                  <a:pt x="86" y="78"/>
                  <a:pt x="86" y="78"/>
                </a:cubicBezTo>
                <a:cubicBezTo>
                  <a:pt x="86" y="78"/>
                  <a:pt x="87" y="78"/>
                  <a:pt x="87" y="78"/>
                </a:cubicBezTo>
                <a:cubicBezTo>
                  <a:pt x="87" y="79"/>
                  <a:pt x="88" y="79"/>
                  <a:pt x="88" y="79"/>
                </a:cubicBezTo>
                <a:cubicBezTo>
                  <a:pt x="88" y="79"/>
                  <a:pt x="88" y="79"/>
                  <a:pt x="88" y="79"/>
                </a:cubicBezTo>
                <a:cubicBezTo>
                  <a:pt x="87" y="79"/>
                  <a:pt x="88" y="78"/>
                  <a:pt x="87" y="78"/>
                </a:cubicBezTo>
                <a:cubicBezTo>
                  <a:pt x="88" y="78"/>
                  <a:pt x="88" y="77"/>
                  <a:pt x="89" y="78"/>
                </a:cubicBezTo>
                <a:cubicBezTo>
                  <a:pt x="89" y="78"/>
                  <a:pt x="89" y="78"/>
                  <a:pt x="89" y="78"/>
                </a:cubicBezTo>
                <a:cubicBezTo>
                  <a:pt x="89" y="78"/>
                  <a:pt x="89" y="78"/>
                  <a:pt x="89" y="78"/>
                </a:cubicBezTo>
                <a:cubicBezTo>
                  <a:pt x="89" y="78"/>
                  <a:pt x="89" y="78"/>
                  <a:pt x="89" y="78"/>
                </a:cubicBezTo>
                <a:cubicBezTo>
                  <a:pt x="90" y="79"/>
                  <a:pt x="90" y="79"/>
                  <a:pt x="90" y="79"/>
                </a:cubicBezTo>
                <a:cubicBezTo>
                  <a:pt x="91" y="78"/>
                  <a:pt x="91" y="78"/>
                  <a:pt x="91" y="78"/>
                </a:cubicBezTo>
                <a:cubicBezTo>
                  <a:pt x="91" y="78"/>
                  <a:pt x="91" y="78"/>
                  <a:pt x="91" y="78"/>
                </a:cubicBezTo>
                <a:cubicBezTo>
                  <a:pt x="91" y="78"/>
                  <a:pt x="91" y="78"/>
                  <a:pt x="92" y="78"/>
                </a:cubicBezTo>
                <a:cubicBezTo>
                  <a:pt x="94" y="78"/>
                  <a:pt x="96" y="76"/>
                  <a:pt x="97" y="75"/>
                </a:cubicBezTo>
                <a:cubicBezTo>
                  <a:pt x="97" y="75"/>
                  <a:pt x="97" y="75"/>
                  <a:pt x="97" y="75"/>
                </a:cubicBezTo>
                <a:cubicBezTo>
                  <a:pt x="98" y="74"/>
                  <a:pt x="98" y="74"/>
                  <a:pt x="99" y="74"/>
                </a:cubicBezTo>
                <a:cubicBezTo>
                  <a:pt x="99" y="73"/>
                  <a:pt x="99" y="73"/>
                  <a:pt x="99" y="73"/>
                </a:cubicBezTo>
                <a:cubicBezTo>
                  <a:pt x="99" y="73"/>
                  <a:pt x="100" y="73"/>
                  <a:pt x="100" y="72"/>
                </a:cubicBezTo>
                <a:cubicBezTo>
                  <a:pt x="100" y="72"/>
                  <a:pt x="100" y="73"/>
                  <a:pt x="100" y="73"/>
                </a:cubicBezTo>
                <a:close/>
                <a:moveTo>
                  <a:pt x="91" y="68"/>
                </a:moveTo>
                <a:cubicBezTo>
                  <a:pt x="91" y="69"/>
                  <a:pt x="91" y="69"/>
                  <a:pt x="91" y="69"/>
                </a:cubicBezTo>
                <a:cubicBezTo>
                  <a:pt x="91" y="68"/>
                  <a:pt x="91" y="68"/>
                  <a:pt x="91" y="68"/>
                </a:cubicBezTo>
                <a:cubicBezTo>
                  <a:pt x="90" y="70"/>
                  <a:pt x="90" y="70"/>
                  <a:pt x="90" y="70"/>
                </a:cubicBezTo>
                <a:cubicBezTo>
                  <a:pt x="90" y="69"/>
                  <a:pt x="90" y="69"/>
                  <a:pt x="91" y="68"/>
                </a:cubicBezTo>
                <a:close/>
                <a:moveTo>
                  <a:pt x="138" y="16"/>
                </a:moveTo>
                <a:cubicBezTo>
                  <a:pt x="138" y="16"/>
                  <a:pt x="138" y="16"/>
                  <a:pt x="138" y="16"/>
                </a:cubicBezTo>
                <a:cubicBezTo>
                  <a:pt x="137" y="16"/>
                  <a:pt x="137" y="16"/>
                  <a:pt x="137" y="16"/>
                </a:cubicBezTo>
                <a:lnTo>
                  <a:pt x="138" y="16"/>
                </a:lnTo>
                <a:close/>
                <a:moveTo>
                  <a:pt x="139" y="18"/>
                </a:moveTo>
                <a:cubicBezTo>
                  <a:pt x="139" y="19"/>
                  <a:pt x="139" y="19"/>
                  <a:pt x="139" y="19"/>
                </a:cubicBezTo>
                <a:cubicBezTo>
                  <a:pt x="139" y="19"/>
                  <a:pt x="139" y="19"/>
                  <a:pt x="139" y="19"/>
                </a:cubicBezTo>
                <a:cubicBezTo>
                  <a:pt x="139" y="19"/>
                  <a:pt x="139" y="19"/>
                  <a:pt x="140" y="19"/>
                </a:cubicBezTo>
                <a:cubicBezTo>
                  <a:pt x="140" y="19"/>
                  <a:pt x="140" y="19"/>
                  <a:pt x="140" y="19"/>
                </a:cubicBezTo>
                <a:cubicBezTo>
                  <a:pt x="140" y="19"/>
                  <a:pt x="140" y="19"/>
                  <a:pt x="140" y="19"/>
                </a:cubicBezTo>
                <a:cubicBezTo>
                  <a:pt x="140" y="19"/>
                  <a:pt x="140" y="19"/>
                  <a:pt x="140" y="19"/>
                </a:cubicBezTo>
                <a:cubicBezTo>
                  <a:pt x="139" y="19"/>
                  <a:pt x="139" y="19"/>
                  <a:pt x="139" y="19"/>
                </a:cubicBezTo>
                <a:cubicBezTo>
                  <a:pt x="139" y="19"/>
                  <a:pt x="139" y="19"/>
                  <a:pt x="139" y="19"/>
                </a:cubicBezTo>
                <a:cubicBezTo>
                  <a:pt x="139" y="19"/>
                  <a:pt x="138" y="19"/>
                  <a:pt x="137" y="18"/>
                </a:cubicBezTo>
                <a:lnTo>
                  <a:pt x="139" y="18"/>
                </a:lnTo>
                <a:close/>
                <a:moveTo>
                  <a:pt x="110" y="34"/>
                </a:moveTo>
                <a:cubicBezTo>
                  <a:pt x="110" y="34"/>
                  <a:pt x="110" y="34"/>
                  <a:pt x="110" y="34"/>
                </a:cubicBezTo>
                <a:cubicBezTo>
                  <a:pt x="110" y="35"/>
                  <a:pt x="110" y="35"/>
                  <a:pt x="110" y="34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0" y="34"/>
                  <a:pt x="110" y="34"/>
                  <a:pt x="110" y="34"/>
                </a:cubicBezTo>
                <a:close/>
                <a:moveTo>
                  <a:pt x="128" y="18"/>
                </a:moveTo>
                <a:cubicBezTo>
                  <a:pt x="128" y="18"/>
                  <a:pt x="128" y="18"/>
                  <a:pt x="128" y="18"/>
                </a:cubicBezTo>
                <a:cubicBezTo>
                  <a:pt x="126" y="18"/>
                  <a:pt x="126" y="19"/>
                  <a:pt x="124" y="18"/>
                </a:cubicBezTo>
                <a:cubicBezTo>
                  <a:pt x="126" y="18"/>
                  <a:pt x="126" y="17"/>
                  <a:pt x="128" y="18"/>
                </a:cubicBezTo>
                <a:cubicBezTo>
                  <a:pt x="128" y="18"/>
                  <a:pt x="128" y="18"/>
                  <a:pt x="128" y="18"/>
                </a:cubicBezTo>
                <a:close/>
                <a:moveTo>
                  <a:pt x="129" y="18"/>
                </a:moveTo>
                <a:cubicBezTo>
                  <a:pt x="129" y="17"/>
                  <a:pt x="129" y="17"/>
                  <a:pt x="129" y="17"/>
                </a:cubicBezTo>
                <a:cubicBezTo>
                  <a:pt x="130" y="17"/>
                  <a:pt x="130" y="17"/>
                  <a:pt x="130" y="17"/>
                </a:cubicBezTo>
                <a:lnTo>
                  <a:pt x="129" y="18"/>
                </a:lnTo>
                <a:close/>
                <a:moveTo>
                  <a:pt x="131" y="16"/>
                </a:moveTo>
                <a:cubicBezTo>
                  <a:pt x="131" y="16"/>
                  <a:pt x="132" y="16"/>
                  <a:pt x="132" y="16"/>
                </a:cubicBezTo>
                <a:cubicBezTo>
                  <a:pt x="132" y="16"/>
                  <a:pt x="132" y="17"/>
                  <a:pt x="131" y="16"/>
                </a:cubicBezTo>
                <a:close/>
                <a:moveTo>
                  <a:pt x="132" y="17"/>
                </a:moveTo>
                <a:cubicBezTo>
                  <a:pt x="132" y="16"/>
                  <a:pt x="132" y="16"/>
                  <a:pt x="132" y="16"/>
                </a:cubicBezTo>
                <a:cubicBezTo>
                  <a:pt x="132" y="16"/>
                  <a:pt x="132" y="16"/>
                  <a:pt x="132" y="16"/>
                </a:cubicBezTo>
                <a:cubicBezTo>
                  <a:pt x="132" y="16"/>
                  <a:pt x="132" y="16"/>
                  <a:pt x="132" y="16"/>
                </a:cubicBezTo>
                <a:cubicBezTo>
                  <a:pt x="132" y="16"/>
                  <a:pt x="132" y="16"/>
                  <a:pt x="132" y="17"/>
                </a:cubicBezTo>
                <a:close/>
                <a:moveTo>
                  <a:pt x="117" y="17"/>
                </a:moveTo>
                <a:cubicBezTo>
                  <a:pt x="118" y="18"/>
                  <a:pt x="120" y="16"/>
                  <a:pt x="121" y="16"/>
                </a:cubicBezTo>
                <a:cubicBezTo>
                  <a:pt x="123" y="15"/>
                  <a:pt x="125" y="14"/>
                  <a:pt x="126" y="15"/>
                </a:cubicBezTo>
                <a:cubicBezTo>
                  <a:pt x="127" y="15"/>
                  <a:pt x="127" y="15"/>
                  <a:pt x="127" y="15"/>
                </a:cubicBezTo>
                <a:cubicBezTo>
                  <a:pt x="127" y="15"/>
                  <a:pt x="127" y="15"/>
                  <a:pt x="127" y="15"/>
                </a:cubicBezTo>
                <a:cubicBezTo>
                  <a:pt x="127" y="15"/>
                  <a:pt x="127" y="15"/>
                  <a:pt x="127" y="15"/>
                </a:cubicBezTo>
                <a:cubicBezTo>
                  <a:pt x="127" y="15"/>
                  <a:pt x="128" y="15"/>
                  <a:pt x="128" y="15"/>
                </a:cubicBezTo>
                <a:cubicBezTo>
                  <a:pt x="128" y="15"/>
                  <a:pt x="128" y="15"/>
                  <a:pt x="128" y="15"/>
                </a:cubicBezTo>
                <a:cubicBezTo>
                  <a:pt x="128" y="15"/>
                  <a:pt x="128" y="15"/>
                  <a:pt x="128" y="15"/>
                </a:cubicBezTo>
                <a:cubicBezTo>
                  <a:pt x="129" y="15"/>
                  <a:pt x="129" y="15"/>
                  <a:pt x="130" y="15"/>
                </a:cubicBezTo>
                <a:cubicBezTo>
                  <a:pt x="130" y="15"/>
                  <a:pt x="131" y="14"/>
                  <a:pt x="131" y="15"/>
                </a:cubicBezTo>
                <a:cubicBezTo>
                  <a:pt x="132" y="15"/>
                  <a:pt x="132" y="15"/>
                  <a:pt x="132" y="15"/>
                </a:cubicBezTo>
                <a:cubicBezTo>
                  <a:pt x="132" y="15"/>
                  <a:pt x="132" y="15"/>
                  <a:pt x="132" y="15"/>
                </a:cubicBezTo>
                <a:cubicBezTo>
                  <a:pt x="133" y="15"/>
                  <a:pt x="133" y="15"/>
                  <a:pt x="133" y="15"/>
                </a:cubicBezTo>
                <a:cubicBezTo>
                  <a:pt x="132" y="15"/>
                  <a:pt x="131" y="14"/>
                  <a:pt x="130" y="15"/>
                </a:cubicBezTo>
                <a:cubicBezTo>
                  <a:pt x="129" y="15"/>
                  <a:pt x="129" y="15"/>
                  <a:pt x="129" y="15"/>
                </a:cubicBezTo>
                <a:cubicBezTo>
                  <a:pt x="129" y="15"/>
                  <a:pt x="128" y="15"/>
                  <a:pt x="128" y="15"/>
                </a:cubicBezTo>
                <a:cubicBezTo>
                  <a:pt x="128" y="15"/>
                  <a:pt x="128" y="15"/>
                  <a:pt x="128" y="15"/>
                </a:cubicBezTo>
                <a:cubicBezTo>
                  <a:pt x="128" y="15"/>
                  <a:pt x="128" y="15"/>
                  <a:pt x="128" y="15"/>
                </a:cubicBezTo>
                <a:cubicBezTo>
                  <a:pt x="128" y="15"/>
                  <a:pt x="127" y="15"/>
                  <a:pt x="127" y="15"/>
                </a:cubicBezTo>
                <a:cubicBezTo>
                  <a:pt x="127" y="15"/>
                  <a:pt x="127" y="15"/>
                  <a:pt x="127" y="15"/>
                </a:cubicBezTo>
                <a:cubicBezTo>
                  <a:pt x="127" y="15"/>
                  <a:pt x="127" y="15"/>
                  <a:pt x="127" y="15"/>
                </a:cubicBezTo>
                <a:cubicBezTo>
                  <a:pt x="126" y="16"/>
                  <a:pt x="124" y="15"/>
                  <a:pt x="123" y="16"/>
                </a:cubicBezTo>
                <a:cubicBezTo>
                  <a:pt x="121" y="16"/>
                  <a:pt x="119" y="17"/>
                  <a:pt x="116" y="18"/>
                </a:cubicBezTo>
                <a:lnTo>
                  <a:pt x="117" y="17"/>
                </a:lnTo>
                <a:close/>
                <a:moveTo>
                  <a:pt x="117" y="25"/>
                </a:moveTo>
                <a:cubicBezTo>
                  <a:pt x="115" y="27"/>
                  <a:pt x="115" y="27"/>
                  <a:pt x="115" y="27"/>
                </a:cubicBezTo>
                <a:cubicBezTo>
                  <a:pt x="114" y="27"/>
                  <a:pt x="114" y="27"/>
                  <a:pt x="114" y="27"/>
                </a:cubicBezTo>
                <a:lnTo>
                  <a:pt x="117" y="25"/>
                </a:lnTo>
                <a:close/>
                <a:moveTo>
                  <a:pt x="113" y="20"/>
                </a:moveTo>
                <a:cubicBezTo>
                  <a:pt x="113" y="19"/>
                  <a:pt x="112" y="19"/>
                  <a:pt x="113" y="19"/>
                </a:cubicBezTo>
                <a:cubicBezTo>
                  <a:pt x="114" y="20"/>
                  <a:pt x="115" y="18"/>
                  <a:pt x="116" y="18"/>
                </a:cubicBezTo>
                <a:cubicBezTo>
                  <a:pt x="115" y="18"/>
                  <a:pt x="113" y="19"/>
                  <a:pt x="113" y="20"/>
                </a:cubicBezTo>
                <a:cubicBezTo>
                  <a:pt x="112" y="20"/>
                  <a:pt x="112" y="20"/>
                  <a:pt x="112" y="20"/>
                </a:cubicBezTo>
                <a:cubicBezTo>
                  <a:pt x="112" y="20"/>
                  <a:pt x="113" y="20"/>
                  <a:pt x="113" y="20"/>
                </a:cubicBezTo>
                <a:close/>
                <a:moveTo>
                  <a:pt x="113" y="25"/>
                </a:moveTo>
                <a:cubicBezTo>
                  <a:pt x="113" y="26"/>
                  <a:pt x="113" y="26"/>
                  <a:pt x="113" y="26"/>
                </a:cubicBezTo>
                <a:cubicBezTo>
                  <a:pt x="113" y="25"/>
                  <a:pt x="113" y="25"/>
                  <a:pt x="113" y="25"/>
                </a:cubicBezTo>
                <a:close/>
                <a:moveTo>
                  <a:pt x="114" y="27"/>
                </a:moveTo>
                <a:cubicBezTo>
                  <a:pt x="114" y="27"/>
                  <a:pt x="114" y="27"/>
                  <a:pt x="114" y="27"/>
                </a:cubicBezTo>
                <a:cubicBezTo>
                  <a:pt x="113" y="28"/>
                  <a:pt x="113" y="28"/>
                  <a:pt x="113" y="28"/>
                </a:cubicBezTo>
                <a:lnTo>
                  <a:pt x="114" y="27"/>
                </a:lnTo>
                <a:close/>
                <a:moveTo>
                  <a:pt x="109" y="21"/>
                </a:moveTo>
                <a:cubicBezTo>
                  <a:pt x="109" y="22"/>
                  <a:pt x="109" y="22"/>
                  <a:pt x="110" y="22"/>
                </a:cubicBezTo>
                <a:cubicBezTo>
                  <a:pt x="110" y="20"/>
                  <a:pt x="111" y="21"/>
                  <a:pt x="112" y="20"/>
                </a:cubicBezTo>
                <a:cubicBezTo>
                  <a:pt x="111" y="21"/>
                  <a:pt x="110" y="22"/>
                  <a:pt x="108" y="22"/>
                </a:cubicBezTo>
                <a:cubicBezTo>
                  <a:pt x="109" y="22"/>
                  <a:pt x="109" y="22"/>
                  <a:pt x="109" y="21"/>
                </a:cubicBezTo>
                <a:close/>
                <a:moveTo>
                  <a:pt x="107" y="33"/>
                </a:moveTo>
                <a:cubicBezTo>
                  <a:pt x="108" y="33"/>
                  <a:pt x="108" y="33"/>
                  <a:pt x="108" y="33"/>
                </a:cubicBezTo>
                <a:cubicBezTo>
                  <a:pt x="109" y="32"/>
                  <a:pt x="108" y="32"/>
                  <a:pt x="108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9" y="32"/>
                  <a:pt x="109" y="32"/>
                  <a:pt x="109" y="31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8" y="32"/>
                  <a:pt x="109" y="32"/>
                  <a:pt x="109" y="33"/>
                </a:cubicBezTo>
                <a:cubicBezTo>
                  <a:pt x="109" y="33"/>
                  <a:pt x="109" y="32"/>
                  <a:pt x="109" y="32"/>
                </a:cubicBezTo>
                <a:cubicBezTo>
                  <a:pt x="110" y="32"/>
                  <a:pt x="110" y="32"/>
                  <a:pt x="110" y="32"/>
                </a:cubicBezTo>
                <a:cubicBezTo>
                  <a:pt x="108" y="33"/>
                  <a:pt x="108" y="33"/>
                  <a:pt x="108" y="33"/>
                </a:cubicBezTo>
                <a:cubicBezTo>
                  <a:pt x="109" y="33"/>
                  <a:pt x="108" y="33"/>
                  <a:pt x="108" y="33"/>
                </a:cubicBezTo>
                <a:cubicBezTo>
                  <a:pt x="108" y="33"/>
                  <a:pt x="108" y="33"/>
                  <a:pt x="108" y="34"/>
                </a:cubicBezTo>
                <a:lnTo>
                  <a:pt x="107" y="33"/>
                </a:lnTo>
                <a:close/>
                <a:moveTo>
                  <a:pt x="108" y="34"/>
                </a:moveTo>
                <a:cubicBezTo>
                  <a:pt x="108" y="34"/>
                  <a:pt x="108" y="34"/>
                  <a:pt x="108" y="34"/>
                </a:cubicBezTo>
                <a:cubicBezTo>
                  <a:pt x="108" y="34"/>
                  <a:pt x="108" y="34"/>
                  <a:pt x="108" y="34"/>
                </a:cubicBezTo>
                <a:cubicBezTo>
                  <a:pt x="108" y="34"/>
                  <a:pt x="108" y="34"/>
                  <a:pt x="108" y="34"/>
                </a:cubicBezTo>
                <a:close/>
                <a:moveTo>
                  <a:pt x="103" y="36"/>
                </a:moveTo>
                <a:cubicBezTo>
                  <a:pt x="103" y="36"/>
                  <a:pt x="103" y="36"/>
                  <a:pt x="103" y="36"/>
                </a:cubicBezTo>
                <a:cubicBezTo>
                  <a:pt x="103" y="36"/>
                  <a:pt x="103" y="36"/>
                  <a:pt x="103" y="36"/>
                </a:cubicBezTo>
                <a:cubicBezTo>
                  <a:pt x="103" y="36"/>
                  <a:pt x="103" y="36"/>
                  <a:pt x="104" y="36"/>
                </a:cubicBezTo>
                <a:cubicBezTo>
                  <a:pt x="104" y="36"/>
                  <a:pt x="103" y="36"/>
                  <a:pt x="103" y="36"/>
                </a:cubicBezTo>
                <a:close/>
                <a:moveTo>
                  <a:pt x="106" y="32"/>
                </a:moveTo>
                <a:cubicBezTo>
                  <a:pt x="106" y="31"/>
                  <a:pt x="106" y="31"/>
                  <a:pt x="106" y="31"/>
                </a:cubicBezTo>
                <a:cubicBezTo>
                  <a:pt x="106" y="31"/>
                  <a:pt x="106" y="31"/>
                  <a:pt x="106" y="31"/>
                </a:cubicBezTo>
                <a:cubicBezTo>
                  <a:pt x="106" y="31"/>
                  <a:pt x="106" y="31"/>
                  <a:pt x="106" y="31"/>
                </a:cubicBezTo>
                <a:cubicBezTo>
                  <a:pt x="106" y="31"/>
                  <a:pt x="106" y="31"/>
                  <a:pt x="106" y="31"/>
                </a:cubicBezTo>
                <a:cubicBezTo>
                  <a:pt x="106" y="31"/>
                  <a:pt x="106" y="31"/>
                  <a:pt x="106" y="31"/>
                </a:cubicBezTo>
                <a:cubicBezTo>
                  <a:pt x="107" y="31"/>
                  <a:pt x="106" y="31"/>
                  <a:pt x="106" y="32"/>
                </a:cubicBezTo>
                <a:close/>
                <a:moveTo>
                  <a:pt x="106" y="25"/>
                </a:moveTo>
                <a:cubicBezTo>
                  <a:pt x="106" y="25"/>
                  <a:pt x="106" y="25"/>
                  <a:pt x="106" y="25"/>
                </a:cubicBezTo>
                <a:cubicBezTo>
                  <a:pt x="106" y="25"/>
                  <a:pt x="106" y="25"/>
                  <a:pt x="106" y="25"/>
                </a:cubicBezTo>
                <a:close/>
                <a:moveTo>
                  <a:pt x="106" y="27"/>
                </a:moveTo>
                <a:cubicBezTo>
                  <a:pt x="105" y="29"/>
                  <a:pt x="105" y="29"/>
                  <a:pt x="105" y="29"/>
                </a:cubicBezTo>
                <a:cubicBezTo>
                  <a:pt x="105" y="29"/>
                  <a:pt x="105" y="28"/>
                  <a:pt x="106" y="27"/>
                </a:cubicBezTo>
                <a:close/>
                <a:moveTo>
                  <a:pt x="104" y="33"/>
                </a:moveTo>
                <a:cubicBezTo>
                  <a:pt x="104" y="33"/>
                  <a:pt x="104" y="33"/>
                  <a:pt x="104" y="33"/>
                </a:cubicBezTo>
                <a:cubicBezTo>
                  <a:pt x="104" y="33"/>
                  <a:pt x="104" y="33"/>
                  <a:pt x="104" y="33"/>
                </a:cubicBezTo>
                <a:cubicBezTo>
                  <a:pt x="104" y="33"/>
                  <a:pt x="104" y="33"/>
                  <a:pt x="104" y="33"/>
                </a:cubicBezTo>
                <a:cubicBezTo>
                  <a:pt x="105" y="33"/>
                  <a:pt x="105" y="33"/>
                  <a:pt x="105" y="33"/>
                </a:cubicBezTo>
                <a:cubicBezTo>
                  <a:pt x="105" y="33"/>
                  <a:pt x="105" y="33"/>
                  <a:pt x="104" y="33"/>
                </a:cubicBezTo>
                <a:cubicBezTo>
                  <a:pt x="104" y="33"/>
                  <a:pt x="104" y="33"/>
                  <a:pt x="104" y="33"/>
                </a:cubicBezTo>
                <a:cubicBezTo>
                  <a:pt x="104" y="33"/>
                  <a:pt x="104" y="33"/>
                  <a:pt x="104" y="33"/>
                </a:cubicBezTo>
                <a:close/>
                <a:moveTo>
                  <a:pt x="102" y="36"/>
                </a:moveTo>
                <a:cubicBezTo>
                  <a:pt x="103" y="35"/>
                  <a:pt x="102" y="34"/>
                  <a:pt x="103" y="34"/>
                </a:cubicBezTo>
                <a:cubicBezTo>
                  <a:pt x="103" y="34"/>
                  <a:pt x="104" y="34"/>
                  <a:pt x="104" y="34"/>
                </a:cubicBezTo>
                <a:cubicBezTo>
                  <a:pt x="104" y="34"/>
                  <a:pt x="104" y="34"/>
                  <a:pt x="104" y="34"/>
                </a:cubicBezTo>
                <a:cubicBezTo>
                  <a:pt x="104" y="34"/>
                  <a:pt x="104" y="34"/>
                  <a:pt x="104" y="34"/>
                </a:cubicBezTo>
                <a:cubicBezTo>
                  <a:pt x="104" y="33"/>
                  <a:pt x="104" y="33"/>
                  <a:pt x="104" y="33"/>
                </a:cubicBezTo>
                <a:cubicBezTo>
                  <a:pt x="104" y="33"/>
                  <a:pt x="104" y="33"/>
                  <a:pt x="104" y="33"/>
                </a:cubicBezTo>
                <a:cubicBezTo>
                  <a:pt x="104" y="33"/>
                  <a:pt x="104" y="33"/>
                  <a:pt x="104" y="33"/>
                </a:cubicBezTo>
                <a:cubicBezTo>
                  <a:pt x="104" y="33"/>
                  <a:pt x="104" y="33"/>
                  <a:pt x="104" y="34"/>
                </a:cubicBezTo>
                <a:cubicBezTo>
                  <a:pt x="104" y="34"/>
                  <a:pt x="104" y="34"/>
                  <a:pt x="104" y="34"/>
                </a:cubicBezTo>
                <a:cubicBezTo>
                  <a:pt x="104" y="34"/>
                  <a:pt x="104" y="34"/>
                  <a:pt x="104" y="34"/>
                </a:cubicBezTo>
                <a:cubicBezTo>
                  <a:pt x="104" y="34"/>
                  <a:pt x="104" y="34"/>
                  <a:pt x="104" y="34"/>
                </a:cubicBezTo>
                <a:cubicBezTo>
                  <a:pt x="104" y="34"/>
                  <a:pt x="103" y="36"/>
                  <a:pt x="102" y="36"/>
                </a:cubicBezTo>
                <a:cubicBezTo>
                  <a:pt x="102" y="36"/>
                  <a:pt x="102" y="36"/>
                  <a:pt x="102" y="36"/>
                </a:cubicBezTo>
                <a:close/>
                <a:moveTo>
                  <a:pt x="95" y="43"/>
                </a:moveTo>
                <a:cubicBezTo>
                  <a:pt x="96" y="42"/>
                  <a:pt x="96" y="42"/>
                  <a:pt x="96" y="42"/>
                </a:cubicBezTo>
                <a:cubicBezTo>
                  <a:pt x="96" y="42"/>
                  <a:pt x="96" y="42"/>
                  <a:pt x="96" y="42"/>
                </a:cubicBezTo>
                <a:lnTo>
                  <a:pt x="95" y="43"/>
                </a:lnTo>
                <a:close/>
                <a:moveTo>
                  <a:pt x="98" y="41"/>
                </a:moveTo>
                <a:cubicBezTo>
                  <a:pt x="98" y="40"/>
                  <a:pt x="98" y="40"/>
                  <a:pt x="98" y="40"/>
                </a:cubicBezTo>
                <a:cubicBezTo>
                  <a:pt x="99" y="40"/>
                  <a:pt x="99" y="40"/>
                  <a:pt x="99" y="40"/>
                </a:cubicBezTo>
                <a:lnTo>
                  <a:pt x="98" y="41"/>
                </a:lnTo>
                <a:close/>
                <a:moveTo>
                  <a:pt x="93" y="43"/>
                </a:moveTo>
                <a:cubicBezTo>
                  <a:pt x="93" y="42"/>
                  <a:pt x="95" y="42"/>
                  <a:pt x="95" y="41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1"/>
                  <a:pt x="95" y="41"/>
                  <a:pt x="95" y="41"/>
                </a:cubicBezTo>
                <a:cubicBezTo>
                  <a:pt x="96" y="41"/>
                  <a:pt x="96" y="41"/>
                  <a:pt x="96" y="41"/>
                </a:cubicBezTo>
                <a:cubicBezTo>
                  <a:pt x="96" y="41"/>
                  <a:pt x="96" y="41"/>
                  <a:pt x="96" y="41"/>
                </a:cubicBezTo>
                <a:cubicBezTo>
                  <a:pt x="96" y="41"/>
                  <a:pt x="96" y="41"/>
                  <a:pt x="96" y="41"/>
                </a:cubicBezTo>
                <a:cubicBezTo>
                  <a:pt x="97" y="40"/>
                  <a:pt x="97" y="40"/>
                  <a:pt x="97" y="40"/>
                </a:cubicBezTo>
                <a:cubicBezTo>
                  <a:pt x="97" y="40"/>
                  <a:pt x="97" y="40"/>
                  <a:pt x="97" y="40"/>
                </a:cubicBezTo>
                <a:cubicBezTo>
                  <a:pt x="98" y="39"/>
                  <a:pt x="98" y="38"/>
                  <a:pt x="99" y="39"/>
                </a:cubicBezTo>
                <a:cubicBezTo>
                  <a:pt x="97" y="40"/>
                  <a:pt x="95" y="42"/>
                  <a:pt x="93" y="43"/>
                </a:cubicBezTo>
                <a:close/>
                <a:moveTo>
                  <a:pt x="99" y="32"/>
                </a:moveTo>
                <a:cubicBezTo>
                  <a:pt x="99" y="32"/>
                  <a:pt x="99" y="32"/>
                  <a:pt x="99" y="32"/>
                </a:cubicBezTo>
                <a:cubicBezTo>
                  <a:pt x="99" y="32"/>
                  <a:pt x="100" y="33"/>
                  <a:pt x="99" y="34"/>
                </a:cubicBezTo>
                <a:cubicBezTo>
                  <a:pt x="99" y="34"/>
                  <a:pt x="99" y="34"/>
                  <a:pt x="99" y="34"/>
                </a:cubicBezTo>
                <a:cubicBezTo>
                  <a:pt x="99" y="34"/>
                  <a:pt x="99" y="34"/>
                  <a:pt x="99" y="34"/>
                </a:cubicBezTo>
                <a:cubicBezTo>
                  <a:pt x="99" y="34"/>
                  <a:pt x="99" y="34"/>
                  <a:pt x="99" y="34"/>
                </a:cubicBezTo>
                <a:cubicBezTo>
                  <a:pt x="99" y="34"/>
                  <a:pt x="99" y="33"/>
                  <a:pt x="99" y="33"/>
                </a:cubicBezTo>
                <a:cubicBezTo>
                  <a:pt x="98" y="33"/>
                  <a:pt x="98" y="33"/>
                  <a:pt x="98" y="34"/>
                </a:cubicBezTo>
                <a:cubicBezTo>
                  <a:pt x="98" y="33"/>
                  <a:pt x="99" y="33"/>
                  <a:pt x="99" y="32"/>
                </a:cubicBezTo>
                <a:close/>
                <a:moveTo>
                  <a:pt x="97" y="36"/>
                </a:moveTo>
                <a:cubicBezTo>
                  <a:pt x="96" y="36"/>
                  <a:pt x="96" y="36"/>
                  <a:pt x="96" y="36"/>
                </a:cubicBezTo>
                <a:cubicBezTo>
                  <a:pt x="96" y="37"/>
                  <a:pt x="96" y="37"/>
                  <a:pt x="96" y="37"/>
                </a:cubicBezTo>
                <a:lnTo>
                  <a:pt x="97" y="36"/>
                </a:lnTo>
                <a:close/>
                <a:moveTo>
                  <a:pt x="91" y="40"/>
                </a:moveTo>
                <a:cubicBezTo>
                  <a:pt x="91" y="40"/>
                  <a:pt x="91" y="40"/>
                  <a:pt x="91" y="40"/>
                </a:cubicBezTo>
                <a:cubicBezTo>
                  <a:pt x="92" y="40"/>
                  <a:pt x="93" y="39"/>
                  <a:pt x="93" y="39"/>
                </a:cubicBezTo>
                <a:cubicBezTo>
                  <a:pt x="93" y="39"/>
                  <a:pt x="93" y="38"/>
                  <a:pt x="93" y="38"/>
                </a:cubicBezTo>
                <a:cubicBezTo>
                  <a:pt x="93" y="38"/>
                  <a:pt x="93" y="38"/>
                  <a:pt x="93" y="38"/>
                </a:cubicBezTo>
                <a:cubicBezTo>
                  <a:pt x="92" y="38"/>
                  <a:pt x="92" y="38"/>
                  <a:pt x="92" y="39"/>
                </a:cubicBezTo>
                <a:cubicBezTo>
                  <a:pt x="92" y="38"/>
                  <a:pt x="92" y="39"/>
                  <a:pt x="91" y="38"/>
                </a:cubicBezTo>
                <a:cubicBezTo>
                  <a:pt x="92" y="38"/>
                  <a:pt x="93" y="38"/>
                  <a:pt x="92" y="37"/>
                </a:cubicBezTo>
                <a:cubicBezTo>
                  <a:pt x="93" y="37"/>
                  <a:pt x="93" y="37"/>
                  <a:pt x="93" y="37"/>
                </a:cubicBezTo>
                <a:cubicBezTo>
                  <a:pt x="93" y="38"/>
                  <a:pt x="93" y="38"/>
                  <a:pt x="93" y="38"/>
                </a:cubicBezTo>
                <a:cubicBezTo>
                  <a:pt x="93" y="39"/>
                  <a:pt x="93" y="37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4" y="37"/>
                  <a:pt x="93" y="37"/>
                  <a:pt x="93" y="37"/>
                </a:cubicBezTo>
                <a:cubicBezTo>
                  <a:pt x="93" y="37"/>
                  <a:pt x="94" y="37"/>
                  <a:pt x="95" y="37"/>
                </a:cubicBezTo>
                <a:cubicBezTo>
                  <a:pt x="95" y="37"/>
                  <a:pt x="94" y="37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8"/>
                  <a:pt x="93" y="38"/>
                  <a:pt x="93" y="38"/>
                </a:cubicBezTo>
                <a:cubicBezTo>
                  <a:pt x="93" y="38"/>
                  <a:pt x="94" y="38"/>
                  <a:pt x="94" y="38"/>
                </a:cubicBezTo>
                <a:cubicBezTo>
                  <a:pt x="95" y="37"/>
                  <a:pt x="95" y="37"/>
                  <a:pt x="95" y="37"/>
                </a:cubicBezTo>
                <a:cubicBezTo>
                  <a:pt x="95" y="38"/>
                  <a:pt x="95" y="38"/>
                  <a:pt x="95" y="38"/>
                </a:cubicBezTo>
                <a:cubicBezTo>
                  <a:pt x="96" y="37"/>
                  <a:pt x="97" y="37"/>
                  <a:pt x="98" y="36"/>
                </a:cubicBezTo>
                <a:cubicBezTo>
                  <a:pt x="98" y="36"/>
                  <a:pt x="99" y="35"/>
                  <a:pt x="99" y="35"/>
                </a:cubicBezTo>
                <a:cubicBezTo>
                  <a:pt x="99" y="35"/>
                  <a:pt x="98" y="36"/>
                  <a:pt x="98" y="36"/>
                </a:cubicBezTo>
                <a:cubicBezTo>
                  <a:pt x="96" y="38"/>
                  <a:pt x="94" y="39"/>
                  <a:pt x="92" y="40"/>
                </a:cubicBezTo>
                <a:cubicBezTo>
                  <a:pt x="91" y="40"/>
                  <a:pt x="91" y="40"/>
                  <a:pt x="91" y="40"/>
                </a:cubicBezTo>
                <a:close/>
                <a:moveTo>
                  <a:pt x="90" y="37"/>
                </a:moveTo>
                <a:cubicBezTo>
                  <a:pt x="90" y="37"/>
                  <a:pt x="90" y="37"/>
                  <a:pt x="90" y="37"/>
                </a:cubicBezTo>
                <a:cubicBezTo>
                  <a:pt x="90" y="38"/>
                  <a:pt x="90" y="38"/>
                  <a:pt x="89" y="39"/>
                </a:cubicBezTo>
                <a:cubicBezTo>
                  <a:pt x="90" y="39"/>
                  <a:pt x="90" y="38"/>
                  <a:pt x="90" y="37"/>
                </a:cubicBezTo>
                <a:close/>
                <a:moveTo>
                  <a:pt x="88" y="49"/>
                </a:moveTo>
                <a:cubicBezTo>
                  <a:pt x="88" y="48"/>
                  <a:pt x="88" y="49"/>
                  <a:pt x="89" y="48"/>
                </a:cubicBezTo>
                <a:cubicBezTo>
                  <a:pt x="89" y="49"/>
                  <a:pt x="89" y="49"/>
                  <a:pt x="89" y="49"/>
                </a:cubicBezTo>
                <a:cubicBezTo>
                  <a:pt x="88" y="49"/>
                  <a:pt x="88" y="49"/>
                  <a:pt x="88" y="49"/>
                </a:cubicBezTo>
                <a:cubicBezTo>
                  <a:pt x="87" y="49"/>
                  <a:pt x="87" y="49"/>
                  <a:pt x="87" y="49"/>
                </a:cubicBezTo>
                <a:cubicBezTo>
                  <a:pt x="87" y="49"/>
                  <a:pt x="88" y="48"/>
                  <a:pt x="88" y="49"/>
                </a:cubicBezTo>
                <a:close/>
                <a:moveTo>
                  <a:pt x="72" y="22"/>
                </a:moveTo>
                <a:cubicBezTo>
                  <a:pt x="73" y="22"/>
                  <a:pt x="73" y="22"/>
                  <a:pt x="73" y="22"/>
                </a:cubicBezTo>
                <a:cubicBezTo>
                  <a:pt x="72" y="22"/>
                  <a:pt x="72" y="22"/>
                  <a:pt x="72" y="22"/>
                </a:cubicBezTo>
                <a:close/>
                <a:moveTo>
                  <a:pt x="57" y="13"/>
                </a:moveTo>
                <a:cubicBezTo>
                  <a:pt x="58" y="13"/>
                  <a:pt x="57" y="15"/>
                  <a:pt x="57" y="15"/>
                </a:cubicBezTo>
                <a:cubicBezTo>
                  <a:pt x="57" y="16"/>
                  <a:pt x="57" y="16"/>
                  <a:pt x="57" y="16"/>
                </a:cubicBezTo>
                <a:cubicBezTo>
                  <a:pt x="57" y="15"/>
                  <a:pt x="57" y="15"/>
                  <a:pt x="57" y="14"/>
                </a:cubicBezTo>
                <a:lnTo>
                  <a:pt x="57" y="13"/>
                </a:lnTo>
                <a:close/>
                <a:moveTo>
                  <a:pt x="2" y="69"/>
                </a:moveTo>
                <a:cubicBezTo>
                  <a:pt x="2" y="67"/>
                  <a:pt x="2" y="67"/>
                  <a:pt x="2" y="67"/>
                </a:cubicBezTo>
                <a:cubicBezTo>
                  <a:pt x="2" y="68"/>
                  <a:pt x="2" y="68"/>
                  <a:pt x="2" y="68"/>
                </a:cubicBezTo>
                <a:lnTo>
                  <a:pt x="2" y="69"/>
                </a:lnTo>
                <a:close/>
                <a:moveTo>
                  <a:pt x="2" y="58"/>
                </a:moveTo>
                <a:cubicBezTo>
                  <a:pt x="2" y="57"/>
                  <a:pt x="2" y="57"/>
                  <a:pt x="3" y="56"/>
                </a:cubicBezTo>
                <a:cubicBezTo>
                  <a:pt x="3" y="57"/>
                  <a:pt x="3" y="57"/>
                  <a:pt x="2" y="58"/>
                </a:cubicBezTo>
                <a:close/>
                <a:moveTo>
                  <a:pt x="6" y="73"/>
                </a:moveTo>
                <a:cubicBezTo>
                  <a:pt x="7" y="73"/>
                  <a:pt x="7" y="72"/>
                  <a:pt x="7" y="73"/>
                </a:cubicBezTo>
                <a:cubicBezTo>
                  <a:pt x="7" y="73"/>
                  <a:pt x="7" y="72"/>
                  <a:pt x="6" y="73"/>
                </a:cubicBezTo>
                <a:close/>
                <a:moveTo>
                  <a:pt x="55" y="43"/>
                </a:moveTo>
                <a:cubicBezTo>
                  <a:pt x="54" y="42"/>
                  <a:pt x="55" y="40"/>
                  <a:pt x="55" y="39"/>
                </a:cubicBezTo>
                <a:cubicBezTo>
                  <a:pt x="56" y="40"/>
                  <a:pt x="55" y="42"/>
                  <a:pt x="55" y="43"/>
                </a:cubicBezTo>
                <a:close/>
                <a:moveTo>
                  <a:pt x="10" y="73"/>
                </a:moveTo>
                <a:cubicBezTo>
                  <a:pt x="9" y="72"/>
                  <a:pt x="9" y="71"/>
                  <a:pt x="9" y="71"/>
                </a:cubicBezTo>
                <a:cubicBezTo>
                  <a:pt x="9" y="72"/>
                  <a:pt x="10" y="73"/>
                  <a:pt x="11" y="74"/>
                </a:cubicBezTo>
                <a:cubicBezTo>
                  <a:pt x="10" y="75"/>
                  <a:pt x="11" y="73"/>
                  <a:pt x="10" y="73"/>
                </a:cubicBezTo>
                <a:close/>
                <a:moveTo>
                  <a:pt x="11" y="75"/>
                </a:moveTo>
                <a:cubicBezTo>
                  <a:pt x="11" y="75"/>
                  <a:pt x="11" y="75"/>
                  <a:pt x="11" y="75"/>
                </a:cubicBezTo>
                <a:cubicBezTo>
                  <a:pt x="12" y="75"/>
                  <a:pt x="12" y="75"/>
                  <a:pt x="12" y="75"/>
                </a:cubicBezTo>
                <a:lnTo>
                  <a:pt x="11" y="75"/>
                </a:lnTo>
                <a:close/>
                <a:moveTo>
                  <a:pt x="15" y="78"/>
                </a:moveTo>
                <a:cubicBezTo>
                  <a:pt x="14" y="77"/>
                  <a:pt x="14" y="77"/>
                  <a:pt x="14" y="77"/>
                </a:cubicBezTo>
                <a:cubicBezTo>
                  <a:pt x="15" y="77"/>
                  <a:pt x="15" y="77"/>
                  <a:pt x="15" y="77"/>
                </a:cubicBezTo>
                <a:lnTo>
                  <a:pt x="15" y="78"/>
                </a:lnTo>
                <a:close/>
                <a:moveTo>
                  <a:pt x="14" y="76"/>
                </a:moveTo>
                <a:cubicBezTo>
                  <a:pt x="15" y="75"/>
                  <a:pt x="15" y="76"/>
                  <a:pt x="15" y="76"/>
                </a:cubicBezTo>
                <a:cubicBezTo>
                  <a:pt x="15" y="76"/>
                  <a:pt x="15" y="77"/>
                  <a:pt x="14" y="76"/>
                </a:cubicBezTo>
                <a:close/>
                <a:moveTo>
                  <a:pt x="20" y="78"/>
                </a:moveTo>
                <a:cubicBezTo>
                  <a:pt x="19" y="77"/>
                  <a:pt x="19" y="78"/>
                  <a:pt x="19" y="78"/>
                </a:cubicBezTo>
                <a:cubicBezTo>
                  <a:pt x="19" y="78"/>
                  <a:pt x="19" y="78"/>
                  <a:pt x="19" y="78"/>
                </a:cubicBezTo>
                <a:cubicBezTo>
                  <a:pt x="18" y="78"/>
                  <a:pt x="17" y="78"/>
                  <a:pt x="16" y="77"/>
                </a:cubicBezTo>
                <a:cubicBezTo>
                  <a:pt x="16" y="77"/>
                  <a:pt x="17" y="78"/>
                  <a:pt x="18" y="78"/>
                </a:cubicBezTo>
                <a:cubicBezTo>
                  <a:pt x="18" y="78"/>
                  <a:pt x="18" y="77"/>
                  <a:pt x="18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17" y="76"/>
                  <a:pt x="17" y="77"/>
                  <a:pt x="17" y="77"/>
                </a:cubicBezTo>
                <a:cubicBezTo>
                  <a:pt x="17" y="76"/>
                  <a:pt x="17" y="76"/>
                  <a:pt x="17" y="76"/>
                </a:cubicBezTo>
                <a:cubicBezTo>
                  <a:pt x="16" y="76"/>
                  <a:pt x="16" y="76"/>
                  <a:pt x="16" y="76"/>
                </a:cubicBezTo>
                <a:cubicBezTo>
                  <a:pt x="16" y="76"/>
                  <a:pt x="17" y="76"/>
                  <a:pt x="17" y="76"/>
                </a:cubicBezTo>
                <a:cubicBezTo>
                  <a:pt x="16" y="75"/>
                  <a:pt x="15" y="75"/>
                  <a:pt x="14" y="75"/>
                </a:cubicBezTo>
                <a:cubicBezTo>
                  <a:pt x="14" y="75"/>
                  <a:pt x="14" y="75"/>
                  <a:pt x="14" y="75"/>
                </a:cubicBezTo>
                <a:cubicBezTo>
                  <a:pt x="15" y="75"/>
                  <a:pt x="15" y="74"/>
                  <a:pt x="15" y="75"/>
                </a:cubicBezTo>
                <a:cubicBezTo>
                  <a:pt x="16" y="74"/>
                  <a:pt x="18" y="75"/>
                  <a:pt x="19" y="75"/>
                </a:cubicBezTo>
                <a:cubicBezTo>
                  <a:pt x="19" y="76"/>
                  <a:pt x="20" y="77"/>
                  <a:pt x="20" y="78"/>
                </a:cubicBezTo>
                <a:close/>
                <a:moveTo>
                  <a:pt x="47" y="90"/>
                </a:moveTo>
                <a:cubicBezTo>
                  <a:pt x="47" y="90"/>
                  <a:pt x="47" y="90"/>
                  <a:pt x="47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7" y="89"/>
                  <a:pt x="47" y="89"/>
                  <a:pt x="47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8" y="89"/>
                  <a:pt x="48" y="89"/>
                  <a:pt x="48" y="89"/>
                </a:cubicBezTo>
                <a:lnTo>
                  <a:pt x="47" y="90"/>
                </a:lnTo>
                <a:close/>
                <a:moveTo>
                  <a:pt x="48" y="89"/>
                </a:moveTo>
                <a:cubicBezTo>
                  <a:pt x="48" y="89"/>
                  <a:pt x="48" y="88"/>
                  <a:pt x="48" y="88"/>
                </a:cubicBezTo>
                <a:cubicBezTo>
                  <a:pt x="48" y="88"/>
                  <a:pt x="48" y="89"/>
                  <a:pt x="48" y="89"/>
                </a:cubicBezTo>
                <a:close/>
                <a:moveTo>
                  <a:pt x="49" y="79"/>
                </a:moveTo>
                <a:cubicBezTo>
                  <a:pt x="49" y="79"/>
                  <a:pt x="49" y="79"/>
                  <a:pt x="49" y="79"/>
                </a:cubicBezTo>
                <a:cubicBezTo>
                  <a:pt x="49" y="79"/>
                  <a:pt x="49" y="79"/>
                  <a:pt x="49" y="79"/>
                </a:cubicBezTo>
                <a:cubicBezTo>
                  <a:pt x="49" y="79"/>
                  <a:pt x="50" y="79"/>
                  <a:pt x="50" y="79"/>
                </a:cubicBezTo>
                <a:cubicBezTo>
                  <a:pt x="49" y="79"/>
                  <a:pt x="49" y="79"/>
                  <a:pt x="49" y="79"/>
                </a:cubicBezTo>
                <a:close/>
                <a:moveTo>
                  <a:pt x="51" y="87"/>
                </a:moveTo>
                <a:cubicBezTo>
                  <a:pt x="51" y="87"/>
                  <a:pt x="51" y="87"/>
                  <a:pt x="51" y="87"/>
                </a:cubicBezTo>
                <a:cubicBezTo>
                  <a:pt x="52" y="87"/>
                  <a:pt x="52" y="87"/>
                  <a:pt x="52" y="87"/>
                </a:cubicBezTo>
                <a:cubicBezTo>
                  <a:pt x="52" y="87"/>
                  <a:pt x="52" y="87"/>
                  <a:pt x="52" y="87"/>
                </a:cubicBezTo>
                <a:lnTo>
                  <a:pt x="51" y="87"/>
                </a:lnTo>
                <a:close/>
                <a:moveTo>
                  <a:pt x="50" y="76"/>
                </a:moveTo>
                <a:cubicBezTo>
                  <a:pt x="46" y="78"/>
                  <a:pt x="41" y="79"/>
                  <a:pt x="36" y="78"/>
                </a:cubicBezTo>
                <a:cubicBezTo>
                  <a:pt x="32" y="76"/>
                  <a:pt x="27" y="73"/>
                  <a:pt x="26" y="69"/>
                </a:cubicBezTo>
                <a:cubicBezTo>
                  <a:pt x="25" y="67"/>
                  <a:pt x="23" y="67"/>
                  <a:pt x="21" y="66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8"/>
                  <a:pt x="20" y="68"/>
                </a:cubicBezTo>
                <a:cubicBezTo>
                  <a:pt x="20" y="69"/>
                  <a:pt x="20" y="69"/>
                  <a:pt x="20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8" y="69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18" y="70"/>
                  <a:pt x="19" y="71"/>
                  <a:pt x="19" y="72"/>
                </a:cubicBezTo>
                <a:cubicBezTo>
                  <a:pt x="18" y="72"/>
                  <a:pt x="18" y="72"/>
                  <a:pt x="18" y="72"/>
                </a:cubicBezTo>
                <a:cubicBezTo>
                  <a:pt x="18" y="72"/>
                  <a:pt x="18" y="73"/>
                  <a:pt x="18" y="74"/>
                </a:cubicBezTo>
                <a:cubicBezTo>
                  <a:pt x="18" y="74"/>
                  <a:pt x="18" y="74"/>
                  <a:pt x="18" y="74"/>
                </a:cubicBezTo>
                <a:cubicBezTo>
                  <a:pt x="18" y="74"/>
                  <a:pt x="18" y="74"/>
                  <a:pt x="18" y="74"/>
                </a:cubicBezTo>
                <a:cubicBezTo>
                  <a:pt x="18" y="74"/>
                  <a:pt x="18" y="74"/>
                  <a:pt x="18" y="74"/>
                </a:cubicBezTo>
                <a:cubicBezTo>
                  <a:pt x="19" y="75"/>
                  <a:pt x="19" y="75"/>
                  <a:pt x="19" y="75"/>
                </a:cubicBezTo>
                <a:cubicBezTo>
                  <a:pt x="17" y="74"/>
                  <a:pt x="17" y="74"/>
                  <a:pt x="17" y="74"/>
                </a:cubicBezTo>
                <a:cubicBezTo>
                  <a:pt x="18" y="74"/>
                  <a:pt x="18" y="74"/>
                  <a:pt x="18" y="74"/>
                </a:cubicBezTo>
                <a:cubicBezTo>
                  <a:pt x="18" y="74"/>
                  <a:pt x="18" y="74"/>
                  <a:pt x="18" y="74"/>
                </a:cubicBezTo>
                <a:cubicBezTo>
                  <a:pt x="16" y="72"/>
                  <a:pt x="16" y="72"/>
                  <a:pt x="16" y="72"/>
                </a:cubicBezTo>
                <a:cubicBezTo>
                  <a:pt x="15" y="73"/>
                  <a:pt x="15" y="73"/>
                  <a:pt x="15" y="73"/>
                </a:cubicBezTo>
                <a:cubicBezTo>
                  <a:pt x="15" y="72"/>
                  <a:pt x="15" y="72"/>
                  <a:pt x="15" y="72"/>
                </a:cubicBezTo>
                <a:cubicBezTo>
                  <a:pt x="15" y="72"/>
                  <a:pt x="15" y="72"/>
                  <a:pt x="15" y="72"/>
                </a:cubicBezTo>
                <a:cubicBezTo>
                  <a:pt x="14" y="72"/>
                  <a:pt x="14" y="70"/>
                  <a:pt x="13" y="70"/>
                </a:cubicBezTo>
                <a:cubicBezTo>
                  <a:pt x="14" y="72"/>
                  <a:pt x="14" y="72"/>
                  <a:pt x="14" y="72"/>
                </a:cubicBezTo>
                <a:cubicBezTo>
                  <a:pt x="14" y="73"/>
                  <a:pt x="14" y="73"/>
                  <a:pt x="14" y="73"/>
                </a:cubicBezTo>
                <a:cubicBezTo>
                  <a:pt x="14" y="72"/>
                  <a:pt x="14" y="72"/>
                  <a:pt x="14" y="72"/>
                </a:cubicBezTo>
                <a:cubicBezTo>
                  <a:pt x="13" y="73"/>
                  <a:pt x="13" y="73"/>
                  <a:pt x="13" y="73"/>
                </a:cubicBezTo>
                <a:cubicBezTo>
                  <a:pt x="13" y="73"/>
                  <a:pt x="14" y="73"/>
                  <a:pt x="14" y="73"/>
                </a:cubicBezTo>
                <a:cubicBezTo>
                  <a:pt x="14" y="73"/>
                  <a:pt x="14" y="73"/>
                  <a:pt x="14" y="73"/>
                </a:cubicBezTo>
                <a:cubicBezTo>
                  <a:pt x="14" y="73"/>
                  <a:pt x="14" y="73"/>
                  <a:pt x="14" y="73"/>
                </a:cubicBezTo>
                <a:cubicBezTo>
                  <a:pt x="15" y="73"/>
                  <a:pt x="14" y="73"/>
                  <a:pt x="15" y="73"/>
                </a:cubicBezTo>
                <a:cubicBezTo>
                  <a:pt x="15" y="74"/>
                  <a:pt x="15" y="74"/>
                  <a:pt x="15" y="74"/>
                </a:cubicBezTo>
                <a:cubicBezTo>
                  <a:pt x="15" y="73"/>
                  <a:pt x="14" y="73"/>
                  <a:pt x="14" y="73"/>
                </a:cubicBezTo>
                <a:cubicBezTo>
                  <a:pt x="13" y="74"/>
                  <a:pt x="14" y="74"/>
                  <a:pt x="13" y="74"/>
                </a:cubicBezTo>
                <a:cubicBezTo>
                  <a:pt x="13" y="73"/>
                  <a:pt x="12" y="72"/>
                  <a:pt x="12" y="72"/>
                </a:cubicBezTo>
                <a:cubicBezTo>
                  <a:pt x="12" y="72"/>
                  <a:pt x="12" y="72"/>
                  <a:pt x="12" y="72"/>
                </a:cubicBezTo>
                <a:cubicBezTo>
                  <a:pt x="12" y="72"/>
                  <a:pt x="12" y="72"/>
                  <a:pt x="12" y="72"/>
                </a:cubicBezTo>
                <a:cubicBezTo>
                  <a:pt x="12" y="72"/>
                  <a:pt x="12" y="72"/>
                  <a:pt x="12" y="72"/>
                </a:cubicBezTo>
                <a:cubicBezTo>
                  <a:pt x="12" y="72"/>
                  <a:pt x="12" y="72"/>
                  <a:pt x="13" y="72"/>
                </a:cubicBezTo>
                <a:cubicBezTo>
                  <a:pt x="12" y="71"/>
                  <a:pt x="12" y="71"/>
                  <a:pt x="12" y="71"/>
                </a:cubicBezTo>
                <a:cubicBezTo>
                  <a:pt x="11" y="71"/>
                  <a:pt x="11" y="71"/>
                  <a:pt x="11" y="71"/>
                </a:cubicBezTo>
                <a:cubicBezTo>
                  <a:pt x="11" y="71"/>
                  <a:pt x="11" y="71"/>
                  <a:pt x="11" y="71"/>
                </a:cubicBezTo>
                <a:cubicBezTo>
                  <a:pt x="11" y="71"/>
                  <a:pt x="11" y="71"/>
                  <a:pt x="11" y="71"/>
                </a:cubicBezTo>
                <a:cubicBezTo>
                  <a:pt x="10" y="72"/>
                  <a:pt x="11" y="72"/>
                  <a:pt x="11" y="73"/>
                </a:cubicBezTo>
                <a:cubicBezTo>
                  <a:pt x="11" y="73"/>
                  <a:pt x="11" y="73"/>
                  <a:pt x="11" y="73"/>
                </a:cubicBezTo>
                <a:cubicBezTo>
                  <a:pt x="12" y="73"/>
                  <a:pt x="12" y="74"/>
                  <a:pt x="12" y="74"/>
                </a:cubicBezTo>
                <a:cubicBezTo>
                  <a:pt x="13" y="75"/>
                  <a:pt x="13" y="75"/>
                  <a:pt x="13" y="75"/>
                </a:cubicBezTo>
                <a:cubicBezTo>
                  <a:pt x="13" y="75"/>
                  <a:pt x="13" y="75"/>
                  <a:pt x="12" y="74"/>
                </a:cubicBezTo>
                <a:cubicBezTo>
                  <a:pt x="12" y="74"/>
                  <a:pt x="12" y="73"/>
                  <a:pt x="11" y="73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72"/>
                  <a:pt x="10" y="70"/>
                  <a:pt x="9" y="69"/>
                </a:cubicBezTo>
                <a:cubicBezTo>
                  <a:pt x="10" y="70"/>
                  <a:pt x="10" y="69"/>
                  <a:pt x="10" y="70"/>
                </a:cubicBezTo>
                <a:cubicBezTo>
                  <a:pt x="11" y="70"/>
                  <a:pt x="10" y="69"/>
                  <a:pt x="10" y="69"/>
                </a:cubicBezTo>
                <a:cubicBezTo>
                  <a:pt x="10" y="69"/>
                  <a:pt x="10" y="69"/>
                  <a:pt x="9" y="69"/>
                </a:cubicBezTo>
                <a:cubicBezTo>
                  <a:pt x="9" y="69"/>
                  <a:pt x="9" y="68"/>
                  <a:pt x="9" y="68"/>
                </a:cubicBezTo>
                <a:cubicBezTo>
                  <a:pt x="9" y="68"/>
                  <a:pt x="9" y="68"/>
                  <a:pt x="9" y="68"/>
                </a:cubicBezTo>
                <a:cubicBezTo>
                  <a:pt x="10" y="68"/>
                  <a:pt x="10" y="68"/>
                  <a:pt x="10" y="68"/>
                </a:cubicBezTo>
                <a:cubicBezTo>
                  <a:pt x="9" y="67"/>
                  <a:pt x="9" y="67"/>
                  <a:pt x="9" y="67"/>
                </a:cubicBezTo>
                <a:cubicBezTo>
                  <a:pt x="10" y="67"/>
                  <a:pt x="10" y="66"/>
                  <a:pt x="10" y="67"/>
                </a:cubicBezTo>
                <a:cubicBezTo>
                  <a:pt x="10" y="67"/>
                  <a:pt x="10" y="67"/>
                  <a:pt x="11" y="67"/>
                </a:cubicBezTo>
                <a:cubicBezTo>
                  <a:pt x="11" y="67"/>
                  <a:pt x="11" y="67"/>
                  <a:pt x="11" y="66"/>
                </a:cubicBezTo>
                <a:cubicBezTo>
                  <a:pt x="11" y="66"/>
                  <a:pt x="10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1" y="66"/>
                  <a:pt x="11" y="66"/>
                  <a:pt x="11" y="66"/>
                </a:cubicBezTo>
                <a:cubicBezTo>
                  <a:pt x="11" y="67"/>
                  <a:pt x="11" y="67"/>
                  <a:pt x="12" y="67"/>
                </a:cubicBezTo>
                <a:cubicBezTo>
                  <a:pt x="12" y="67"/>
                  <a:pt x="12" y="67"/>
                  <a:pt x="12" y="67"/>
                </a:cubicBezTo>
                <a:cubicBezTo>
                  <a:pt x="12" y="67"/>
                  <a:pt x="11" y="66"/>
                  <a:pt x="12" y="66"/>
                </a:cubicBezTo>
                <a:cubicBezTo>
                  <a:pt x="11" y="65"/>
                  <a:pt x="11" y="64"/>
                  <a:pt x="10" y="62"/>
                </a:cubicBezTo>
                <a:cubicBezTo>
                  <a:pt x="11" y="62"/>
                  <a:pt x="11" y="62"/>
                  <a:pt x="11" y="62"/>
                </a:cubicBezTo>
                <a:cubicBezTo>
                  <a:pt x="11" y="61"/>
                  <a:pt x="11" y="61"/>
                  <a:pt x="11" y="61"/>
                </a:cubicBezTo>
                <a:cubicBezTo>
                  <a:pt x="11" y="61"/>
                  <a:pt x="11" y="61"/>
                  <a:pt x="11" y="61"/>
                </a:cubicBezTo>
                <a:cubicBezTo>
                  <a:pt x="11" y="58"/>
                  <a:pt x="11" y="54"/>
                  <a:pt x="13" y="52"/>
                </a:cubicBezTo>
                <a:cubicBezTo>
                  <a:pt x="15" y="48"/>
                  <a:pt x="17" y="46"/>
                  <a:pt x="21" y="44"/>
                </a:cubicBezTo>
                <a:cubicBezTo>
                  <a:pt x="22" y="44"/>
                  <a:pt x="24" y="43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1"/>
                  <a:pt x="25" y="42"/>
                  <a:pt x="24" y="41"/>
                </a:cubicBezTo>
                <a:cubicBezTo>
                  <a:pt x="24" y="41"/>
                  <a:pt x="24" y="41"/>
                  <a:pt x="24" y="41"/>
                </a:cubicBezTo>
                <a:cubicBezTo>
                  <a:pt x="24" y="41"/>
                  <a:pt x="24" y="41"/>
                  <a:pt x="24" y="41"/>
                </a:cubicBezTo>
                <a:cubicBezTo>
                  <a:pt x="25" y="40"/>
                  <a:pt x="27" y="40"/>
                  <a:pt x="28" y="39"/>
                </a:cubicBezTo>
                <a:cubicBezTo>
                  <a:pt x="29" y="39"/>
                  <a:pt x="29" y="39"/>
                  <a:pt x="29" y="39"/>
                </a:cubicBezTo>
                <a:cubicBezTo>
                  <a:pt x="30" y="39"/>
                  <a:pt x="30" y="39"/>
                  <a:pt x="31" y="38"/>
                </a:cubicBezTo>
                <a:cubicBezTo>
                  <a:pt x="30" y="36"/>
                  <a:pt x="32" y="36"/>
                  <a:pt x="31" y="34"/>
                </a:cubicBezTo>
                <a:cubicBezTo>
                  <a:pt x="30" y="34"/>
                  <a:pt x="30" y="33"/>
                  <a:pt x="29" y="34"/>
                </a:cubicBezTo>
                <a:cubicBezTo>
                  <a:pt x="29" y="35"/>
                  <a:pt x="28" y="33"/>
                  <a:pt x="27" y="33"/>
                </a:cubicBezTo>
                <a:cubicBezTo>
                  <a:pt x="24" y="30"/>
                  <a:pt x="24" y="25"/>
                  <a:pt x="25" y="21"/>
                </a:cubicBezTo>
                <a:cubicBezTo>
                  <a:pt x="26" y="20"/>
                  <a:pt x="27" y="20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30" y="16"/>
                  <a:pt x="30" y="22"/>
                  <a:pt x="32" y="23"/>
                </a:cubicBezTo>
                <a:cubicBezTo>
                  <a:pt x="33" y="23"/>
                  <a:pt x="33" y="24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6" y="24"/>
                  <a:pt x="37" y="23"/>
                  <a:pt x="38" y="23"/>
                </a:cubicBezTo>
                <a:cubicBezTo>
                  <a:pt x="39" y="23"/>
                  <a:pt x="39" y="23"/>
                  <a:pt x="39" y="23"/>
                </a:cubicBezTo>
                <a:cubicBezTo>
                  <a:pt x="39" y="23"/>
                  <a:pt x="39" y="23"/>
                  <a:pt x="39" y="23"/>
                </a:cubicBezTo>
                <a:cubicBezTo>
                  <a:pt x="43" y="18"/>
                  <a:pt x="33" y="10"/>
                  <a:pt x="42" y="7"/>
                </a:cubicBezTo>
                <a:cubicBezTo>
                  <a:pt x="46" y="7"/>
                  <a:pt x="49" y="7"/>
                  <a:pt x="51" y="10"/>
                </a:cubicBezTo>
                <a:cubicBezTo>
                  <a:pt x="51" y="12"/>
                  <a:pt x="53" y="14"/>
                  <a:pt x="53" y="16"/>
                </a:cubicBezTo>
                <a:cubicBezTo>
                  <a:pt x="53" y="16"/>
                  <a:pt x="53" y="16"/>
                  <a:pt x="53" y="16"/>
                </a:cubicBezTo>
                <a:cubicBezTo>
                  <a:pt x="51" y="17"/>
                  <a:pt x="49" y="16"/>
                  <a:pt x="48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48" y="17"/>
                  <a:pt x="47" y="17"/>
                  <a:pt x="47" y="17"/>
                </a:cubicBezTo>
                <a:cubicBezTo>
                  <a:pt x="47" y="17"/>
                  <a:pt x="47" y="17"/>
                  <a:pt x="47" y="17"/>
                </a:cubicBezTo>
                <a:cubicBezTo>
                  <a:pt x="46" y="17"/>
                  <a:pt x="45" y="18"/>
                  <a:pt x="44" y="18"/>
                </a:cubicBezTo>
                <a:cubicBezTo>
                  <a:pt x="44" y="20"/>
                  <a:pt x="42" y="20"/>
                  <a:pt x="42" y="22"/>
                </a:cubicBezTo>
                <a:cubicBezTo>
                  <a:pt x="43" y="22"/>
                  <a:pt x="43" y="22"/>
                  <a:pt x="43" y="22"/>
                </a:cubicBezTo>
                <a:cubicBezTo>
                  <a:pt x="43" y="24"/>
                  <a:pt x="43" y="24"/>
                  <a:pt x="43" y="24"/>
                </a:cubicBezTo>
                <a:cubicBezTo>
                  <a:pt x="43" y="24"/>
                  <a:pt x="43" y="24"/>
                  <a:pt x="43" y="24"/>
                </a:cubicBezTo>
                <a:cubicBezTo>
                  <a:pt x="43" y="24"/>
                  <a:pt x="43" y="24"/>
                  <a:pt x="43" y="24"/>
                </a:cubicBezTo>
                <a:cubicBezTo>
                  <a:pt x="44" y="25"/>
                  <a:pt x="45" y="25"/>
                  <a:pt x="47" y="25"/>
                </a:cubicBezTo>
                <a:cubicBezTo>
                  <a:pt x="46" y="25"/>
                  <a:pt x="46" y="25"/>
                  <a:pt x="46" y="25"/>
                </a:cubicBezTo>
                <a:cubicBezTo>
                  <a:pt x="46" y="25"/>
                  <a:pt x="46" y="25"/>
                  <a:pt x="46" y="25"/>
                </a:cubicBezTo>
                <a:cubicBezTo>
                  <a:pt x="46" y="25"/>
                  <a:pt x="46" y="25"/>
                  <a:pt x="46" y="25"/>
                </a:cubicBezTo>
                <a:cubicBezTo>
                  <a:pt x="47" y="26"/>
                  <a:pt x="47" y="25"/>
                  <a:pt x="48" y="25"/>
                </a:cubicBezTo>
                <a:cubicBezTo>
                  <a:pt x="49" y="23"/>
                  <a:pt x="52" y="23"/>
                  <a:pt x="54" y="23"/>
                </a:cubicBezTo>
                <a:cubicBezTo>
                  <a:pt x="56" y="25"/>
                  <a:pt x="55" y="28"/>
                  <a:pt x="54" y="31"/>
                </a:cubicBezTo>
                <a:cubicBezTo>
                  <a:pt x="53" y="32"/>
                  <a:pt x="53" y="34"/>
                  <a:pt x="51" y="35"/>
                </a:cubicBezTo>
                <a:cubicBezTo>
                  <a:pt x="51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6"/>
                  <a:pt x="48" y="35"/>
                  <a:pt x="48" y="35"/>
                </a:cubicBezTo>
                <a:cubicBezTo>
                  <a:pt x="47" y="35"/>
                  <a:pt x="45" y="35"/>
                  <a:pt x="44" y="35"/>
                </a:cubicBezTo>
                <a:cubicBezTo>
                  <a:pt x="43" y="35"/>
                  <a:pt x="43" y="34"/>
                  <a:pt x="42" y="34"/>
                </a:cubicBezTo>
                <a:cubicBezTo>
                  <a:pt x="42" y="34"/>
                  <a:pt x="42" y="33"/>
                  <a:pt x="41" y="33"/>
                </a:cubicBezTo>
                <a:cubicBezTo>
                  <a:pt x="40" y="33"/>
                  <a:pt x="40" y="34"/>
                  <a:pt x="40" y="35"/>
                </a:cubicBezTo>
                <a:cubicBezTo>
                  <a:pt x="41" y="35"/>
                  <a:pt x="42" y="36"/>
                  <a:pt x="41" y="37"/>
                </a:cubicBezTo>
                <a:cubicBezTo>
                  <a:pt x="40" y="38"/>
                  <a:pt x="43" y="38"/>
                  <a:pt x="42" y="39"/>
                </a:cubicBezTo>
                <a:cubicBezTo>
                  <a:pt x="43" y="40"/>
                  <a:pt x="43" y="40"/>
                  <a:pt x="44" y="41"/>
                </a:cubicBezTo>
                <a:cubicBezTo>
                  <a:pt x="39" y="40"/>
                  <a:pt x="33" y="39"/>
                  <a:pt x="29" y="42"/>
                </a:cubicBezTo>
                <a:cubicBezTo>
                  <a:pt x="29" y="43"/>
                  <a:pt x="27" y="43"/>
                  <a:pt x="27" y="45"/>
                </a:cubicBezTo>
                <a:cubicBezTo>
                  <a:pt x="30" y="48"/>
                  <a:pt x="34" y="44"/>
                  <a:pt x="37" y="47"/>
                </a:cubicBezTo>
                <a:cubicBezTo>
                  <a:pt x="39" y="48"/>
                  <a:pt x="40" y="50"/>
                  <a:pt x="40" y="52"/>
                </a:cubicBezTo>
                <a:cubicBezTo>
                  <a:pt x="38" y="53"/>
                  <a:pt x="35" y="54"/>
                  <a:pt x="34" y="56"/>
                </a:cubicBezTo>
                <a:cubicBezTo>
                  <a:pt x="33" y="56"/>
                  <a:pt x="33" y="57"/>
                  <a:pt x="33" y="57"/>
                </a:cubicBezTo>
                <a:cubicBezTo>
                  <a:pt x="32" y="58"/>
                  <a:pt x="31" y="59"/>
                  <a:pt x="31" y="60"/>
                </a:cubicBezTo>
                <a:cubicBezTo>
                  <a:pt x="32" y="61"/>
                  <a:pt x="34" y="61"/>
                  <a:pt x="35" y="61"/>
                </a:cubicBezTo>
                <a:cubicBezTo>
                  <a:pt x="37" y="60"/>
                  <a:pt x="39" y="59"/>
                  <a:pt x="41" y="59"/>
                </a:cubicBezTo>
                <a:cubicBezTo>
                  <a:pt x="42" y="59"/>
                  <a:pt x="42" y="59"/>
                  <a:pt x="42" y="59"/>
                </a:cubicBezTo>
                <a:cubicBezTo>
                  <a:pt x="40" y="60"/>
                  <a:pt x="43" y="60"/>
                  <a:pt x="42" y="61"/>
                </a:cubicBezTo>
                <a:cubicBezTo>
                  <a:pt x="42" y="62"/>
                  <a:pt x="42" y="62"/>
                  <a:pt x="42" y="62"/>
                </a:cubicBezTo>
                <a:cubicBezTo>
                  <a:pt x="43" y="60"/>
                  <a:pt x="43" y="60"/>
                  <a:pt x="43" y="60"/>
                </a:cubicBezTo>
                <a:cubicBezTo>
                  <a:pt x="44" y="61"/>
                  <a:pt x="44" y="61"/>
                  <a:pt x="44" y="61"/>
                </a:cubicBezTo>
                <a:cubicBezTo>
                  <a:pt x="45" y="60"/>
                  <a:pt x="45" y="58"/>
                  <a:pt x="47" y="57"/>
                </a:cubicBezTo>
                <a:cubicBezTo>
                  <a:pt x="49" y="58"/>
                  <a:pt x="52" y="59"/>
                  <a:pt x="53" y="60"/>
                </a:cubicBezTo>
                <a:cubicBezTo>
                  <a:pt x="54" y="63"/>
                  <a:pt x="54" y="67"/>
                  <a:pt x="53" y="69"/>
                </a:cubicBezTo>
                <a:cubicBezTo>
                  <a:pt x="51" y="72"/>
                  <a:pt x="49" y="75"/>
                  <a:pt x="47" y="77"/>
                </a:cubicBezTo>
                <a:cubicBezTo>
                  <a:pt x="49" y="76"/>
                  <a:pt x="51" y="74"/>
                  <a:pt x="54" y="74"/>
                </a:cubicBezTo>
                <a:cubicBezTo>
                  <a:pt x="54" y="74"/>
                  <a:pt x="53" y="74"/>
                  <a:pt x="52" y="75"/>
                </a:cubicBezTo>
                <a:cubicBezTo>
                  <a:pt x="52" y="75"/>
                  <a:pt x="51" y="75"/>
                  <a:pt x="50" y="76"/>
                </a:cubicBezTo>
                <a:close/>
                <a:moveTo>
                  <a:pt x="54" y="84"/>
                </a:moveTo>
                <a:cubicBezTo>
                  <a:pt x="53" y="84"/>
                  <a:pt x="53" y="84"/>
                  <a:pt x="53" y="84"/>
                </a:cubicBezTo>
                <a:cubicBezTo>
                  <a:pt x="53" y="85"/>
                  <a:pt x="54" y="84"/>
                  <a:pt x="54" y="84"/>
                </a:cubicBezTo>
                <a:close/>
                <a:moveTo>
                  <a:pt x="55" y="87"/>
                </a:moveTo>
                <a:cubicBezTo>
                  <a:pt x="54" y="87"/>
                  <a:pt x="54" y="87"/>
                  <a:pt x="54" y="87"/>
                </a:cubicBezTo>
                <a:cubicBezTo>
                  <a:pt x="55" y="86"/>
                  <a:pt x="55" y="86"/>
                  <a:pt x="55" y="86"/>
                </a:cubicBezTo>
                <a:lnTo>
                  <a:pt x="55" y="87"/>
                </a:lnTo>
                <a:close/>
                <a:moveTo>
                  <a:pt x="56" y="75"/>
                </a:moveTo>
                <a:cubicBezTo>
                  <a:pt x="55" y="76"/>
                  <a:pt x="54" y="76"/>
                  <a:pt x="54" y="76"/>
                </a:cubicBezTo>
                <a:cubicBezTo>
                  <a:pt x="54" y="76"/>
                  <a:pt x="54" y="76"/>
                  <a:pt x="54" y="76"/>
                </a:cubicBezTo>
                <a:cubicBezTo>
                  <a:pt x="54" y="76"/>
                  <a:pt x="54" y="76"/>
                  <a:pt x="54" y="77"/>
                </a:cubicBezTo>
                <a:cubicBezTo>
                  <a:pt x="53" y="77"/>
                  <a:pt x="53" y="77"/>
                  <a:pt x="52" y="78"/>
                </a:cubicBezTo>
                <a:cubicBezTo>
                  <a:pt x="52" y="76"/>
                  <a:pt x="53" y="77"/>
                  <a:pt x="54" y="77"/>
                </a:cubicBezTo>
                <a:cubicBezTo>
                  <a:pt x="54" y="76"/>
                  <a:pt x="54" y="76"/>
                  <a:pt x="54" y="76"/>
                </a:cubicBezTo>
                <a:cubicBezTo>
                  <a:pt x="54" y="76"/>
                  <a:pt x="54" y="76"/>
                  <a:pt x="54" y="76"/>
                </a:cubicBezTo>
                <a:cubicBezTo>
                  <a:pt x="55" y="74"/>
                  <a:pt x="55" y="74"/>
                  <a:pt x="55" y="74"/>
                </a:cubicBezTo>
                <a:cubicBezTo>
                  <a:pt x="55" y="74"/>
                  <a:pt x="55" y="74"/>
                  <a:pt x="55" y="74"/>
                </a:cubicBezTo>
                <a:cubicBezTo>
                  <a:pt x="56" y="74"/>
                  <a:pt x="56" y="74"/>
                  <a:pt x="56" y="74"/>
                </a:cubicBezTo>
                <a:cubicBezTo>
                  <a:pt x="56" y="75"/>
                  <a:pt x="55" y="75"/>
                  <a:pt x="56" y="75"/>
                </a:cubicBezTo>
                <a:close/>
                <a:moveTo>
                  <a:pt x="57" y="85"/>
                </a:moveTo>
                <a:cubicBezTo>
                  <a:pt x="56" y="85"/>
                  <a:pt x="56" y="85"/>
                  <a:pt x="56" y="85"/>
                </a:cubicBezTo>
                <a:cubicBezTo>
                  <a:pt x="57" y="85"/>
                  <a:pt x="57" y="85"/>
                  <a:pt x="57" y="85"/>
                </a:cubicBezTo>
                <a:close/>
                <a:moveTo>
                  <a:pt x="61" y="79"/>
                </a:moveTo>
                <a:cubicBezTo>
                  <a:pt x="61" y="79"/>
                  <a:pt x="61" y="79"/>
                  <a:pt x="60" y="79"/>
                </a:cubicBezTo>
                <a:cubicBezTo>
                  <a:pt x="60" y="79"/>
                  <a:pt x="60" y="79"/>
                  <a:pt x="60" y="79"/>
                </a:cubicBezTo>
                <a:cubicBezTo>
                  <a:pt x="60" y="79"/>
                  <a:pt x="60" y="79"/>
                  <a:pt x="60" y="78"/>
                </a:cubicBezTo>
                <a:cubicBezTo>
                  <a:pt x="60" y="78"/>
                  <a:pt x="60" y="79"/>
                  <a:pt x="60" y="79"/>
                </a:cubicBezTo>
                <a:cubicBezTo>
                  <a:pt x="60" y="79"/>
                  <a:pt x="60" y="79"/>
                  <a:pt x="60" y="79"/>
                </a:cubicBezTo>
                <a:cubicBezTo>
                  <a:pt x="61" y="79"/>
                  <a:pt x="61" y="79"/>
                  <a:pt x="61" y="79"/>
                </a:cubicBezTo>
                <a:close/>
                <a:moveTo>
                  <a:pt x="79" y="73"/>
                </a:moveTo>
                <a:cubicBezTo>
                  <a:pt x="79" y="73"/>
                  <a:pt x="79" y="73"/>
                  <a:pt x="79" y="73"/>
                </a:cubicBezTo>
                <a:cubicBezTo>
                  <a:pt x="79" y="73"/>
                  <a:pt x="79" y="73"/>
                  <a:pt x="79" y="73"/>
                </a:cubicBezTo>
                <a:cubicBezTo>
                  <a:pt x="79" y="73"/>
                  <a:pt x="79" y="73"/>
                  <a:pt x="79" y="73"/>
                </a:cubicBezTo>
                <a:close/>
                <a:moveTo>
                  <a:pt x="79" y="73"/>
                </a:moveTo>
                <a:cubicBezTo>
                  <a:pt x="79" y="73"/>
                  <a:pt x="80" y="73"/>
                  <a:pt x="80" y="73"/>
                </a:cubicBezTo>
                <a:cubicBezTo>
                  <a:pt x="80" y="73"/>
                  <a:pt x="80" y="73"/>
                  <a:pt x="79" y="73"/>
                </a:cubicBezTo>
                <a:close/>
                <a:moveTo>
                  <a:pt x="85" y="70"/>
                </a:moveTo>
                <a:cubicBezTo>
                  <a:pt x="85" y="70"/>
                  <a:pt x="86" y="70"/>
                  <a:pt x="86" y="70"/>
                </a:cubicBezTo>
                <a:cubicBezTo>
                  <a:pt x="86" y="70"/>
                  <a:pt x="87" y="69"/>
                  <a:pt x="87" y="69"/>
                </a:cubicBezTo>
                <a:cubicBezTo>
                  <a:pt x="87" y="69"/>
                  <a:pt x="87" y="69"/>
                  <a:pt x="87" y="69"/>
                </a:cubicBezTo>
                <a:cubicBezTo>
                  <a:pt x="87" y="69"/>
                  <a:pt x="87" y="69"/>
                  <a:pt x="87" y="69"/>
                </a:cubicBezTo>
                <a:cubicBezTo>
                  <a:pt x="88" y="69"/>
                  <a:pt x="88" y="68"/>
                  <a:pt x="89" y="68"/>
                </a:cubicBezTo>
                <a:cubicBezTo>
                  <a:pt x="89" y="69"/>
                  <a:pt x="87" y="69"/>
                  <a:pt x="87" y="69"/>
                </a:cubicBezTo>
                <a:cubicBezTo>
                  <a:pt x="87" y="69"/>
                  <a:pt x="87" y="69"/>
                  <a:pt x="87" y="69"/>
                </a:cubicBezTo>
                <a:cubicBezTo>
                  <a:pt x="87" y="69"/>
                  <a:pt x="87" y="69"/>
                  <a:pt x="87" y="69"/>
                </a:cubicBezTo>
                <a:cubicBezTo>
                  <a:pt x="87" y="70"/>
                  <a:pt x="86" y="71"/>
                  <a:pt x="85" y="71"/>
                </a:cubicBezTo>
                <a:cubicBezTo>
                  <a:pt x="85" y="71"/>
                  <a:pt x="85" y="71"/>
                  <a:pt x="85" y="71"/>
                </a:cubicBezTo>
                <a:cubicBezTo>
                  <a:pt x="85" y="71"/>
                  <a:pt x="85" y="71"/>
                  <a:pt x="85" y="71"/>
                </a:cubicBezTo>
                <a:cubicBezTo>
                  <a:pt x="84" y="71"/>
                  <a:pt x="84" y="71"/>
                  <a:pt x="84" y="71"/>
                </a:cubicBezTo>
                <a:cubicBezTo>
                  <a:pt x="84" y="70"/>
                  <a:pt x="85" y="71"/>
                  <a:pt x="85" y="70"/>
                </a:cubicBezTo>
                <a:close/>
                <a:moveTo>
                  <a:pt x="86" y="74"/>
                </a:moveTo>
                <a:cubicBezTo>
                  <a:pt x="85" y="74"/>
                  <a:pt x="85" y="74"/>
                  <a:pt x="85" y="74"/>
                </a:cubicBezTo>
                <a:cubicBezTo>
                  <a:pt x="85" y="74"/>
                  <a:pt x="85" y="74"/>
                  <a:pt x="85" y="74"/>
                </a:cubicBezTo>
                <a:lnTo>
                  <a:pt x="86" y="74"/>
                </a:lnTo>
                <a:close/>
                <a:moveTo>
                  <a:pt x="85" y="72"/>
                </a:moveTo>
                <a:cubicBezTo>
                  <a:pt x="84" y="73"/>
                  <a:pt x="83" y="74"/>
                  <a:pt x="82" y="73"/>
                </a:cubicBezTo>
                <a:cubicBezTo>
                  <a:pt x="82" y="73"/>
                  <a:pt x="82" y="73"/>
                  <a:pt x="82" y="73"/>
                </a:cubicBezTo>
                <a:cubicBezTo>
                  <a:pt x="82" y="73"/>
                  <a:pt x="82" y="73"/>
                  <a:pt x="82" y="73"/>
                </a:cubicBezTo>
                <a:cubicBezTo>
                  <a:pt x="83" y="73"/>
                  <a:pt x="84" y="73"/>
                  <a:pt x="85" y="72"/>
                </a:cubicBezTo>
                <a:close/>
                <a:moveTo>
                  <a:pt x="83" y="76"/>
                </a:moveTo>
                <a:cubicBezTo>
                  <a:pt x="83" y="76"/>
                  <a:pt x="83" y="76"/>
                  <a:pt x="83" y="76"/>
                </a:cubicBezTo>
                <a:cubicBezTo>
                  <a:pt x="83" y="76"/>
                  <a:pt x="83" y="76"/>
                  <a:pt x="83" y="76"/>
                </a:cubicBezTo>
                <a:cubicBezTo>
                  <a:pt x="83" y="76"/>
                  <a:pt x="83" y="76"/>
                  <a:pt x="83" y="76"/>
                </a:cubicBezTo>
                <a:cubicBezTo>
                  <a:pt x="83" y="76"/>
                  <a:pt x="83" y="76"/>
                  <a:pt x="83" y="76"/>
                </a:cubicBezTo>
                <a:cubicBezTo>
                  <a:pt x="82" y="76"/>
                  <a:pt x="82" y="76"/>
                  <a:pt x="82" y="76"/>
                </a:cubicBezTo>
                <a:cubicBezTo>
                  <a:pt x="82" y="75"/>
                  <a:pt x="82" y="75"/>
                  <a:pt x="83" y="75"/>
                </a:cubicBezTo>
                <a:cubicBezTo>
                  <a:pt x="83" y="75"/>
                  <a:pt x="83" y="75"/>
                  <a:pt x="83" y="75"/>
                </a:cubicBezTo>
                <a:lnTo>
                  <a:pt x="83" y="76"/>
                </a:lnTo>
                <a:close/>
                <a:moveTo>
                  <a:pt x="83" y="75"/>
                </a:moveTo>
                <a:cubicBezTo>
                  <a:pt x="83" y="75"/>
                  <a:pt x="84" y="75"/>
                  <a:pt x="84" y="75"/>
                </a:cubicBezTo>
                <a:cubicBezTo>
                  <a:pt x="84" y="75"/>
                  <a:pt x="84" y="75"/>
                  <a:pt x="83" y="75"/>
                </a:cubicBezTo>
                <a:close/>
                <a:moveTo>
                  <a:pt x="84" y="71"/>
                </a:moveTo>
                <a:cubicBezTo>
                  <a:pt x="83" y="71"/>
                  <a:pt x="83" y="71"/>
                  <a:pt x="83" y="71"/>
                </a:cubicBezTo>
                <a:cubicBezTo>
                  <a:pt x="84" y="72"/>
                  <a:pt x="84" y="72"/>
                  <a:pt x="84" y="72"/>
                </a:cubicBezTo>
                <a:cubicBezTo>
                  <a:pt x="83" y="71"/>
                  <a:pt x="83" y="71"/>
                  <a:pt x="83" y="71"/>
                </a:cubicBezTo>
                <a:lnTo>
                  <a:pt x="84" y="71"/>
                </a:lnTo>
                <a:close/>
                <a:moveTo>
                  <a:pt x="81" y="72"/>
                </a:moveTo>
                <a:cubicBezTo>
                  <a:pt x="81" y="72"/>
                  <a:pt x="82" y="72"/>
                  <a:pt x="83" y="72"/>
                </a:cubicBezTo>
                <a:cubicBezTo>
                  <a:pt x="83" y="72"/>
                  <a:pt x="83" y="72"/>
                  <a:pt x="83" y="72"/>
                </a:cubicBezTo>
                <a:cubicBezTo>
                  <a:pt x="82" y="72"/>
                  <a:pt x="82" y="72"/>
                  <a:pt x="81" y="73"/>
                </a:cubicBezTo>
                <a:lnTo>
                  <a:pt x="81" y="72"/>
                </a:lnTo>
                <a:close/>
                <a:moveTo>
                  <a:pt x="82" y="77"/>
                </a:moveTo>
                <a:cubicBezTo>
                  <a:pt x="82" y="77"/>
                  <a:pt x="83" y="76"/>
                  <a:pt x="84" y="76"/>
                </a:cubicBezTo>
                <a:cubicBezTo>
                  <a:pt x="85" y="76"/>
                  <a:pt x="85" y="75"/>
                  <a:pt x="86" y="75"/>
                </a:cubicBezTo>
                <a:cubicBezTo>
                  <a:pt x="86" y="75"/>
                  <a:pt x="86" y="75"/>
                  <a:pt x="86" y="75"/>
                </a:cubicBezTo>
                <a:cubicBezTo>
                  <a:pt x="85" y="75"/>
                  <a:pt x="86" y="75"/>
                  <a:pt x="86" y="74"/>
                </a:cubicBezTo>
                <a:cubicBezTo>
                  <a:pt x="86" y="75"/>
                  <a:pt x="86" y="75"/>
                  <a:pt x="86" y="75"/>
                </a:cubicBezTo>
                <a:cubicBezTo>
                  <a:pt x="86" y="75"/>
                  <a:pt x="87" y="74"/>
                  <a:pt x="87" y="74"/>
                </a:cubicBezTo>
                <a:cubicBezTo>
                  <a:pt x="87" y="75"/>
                  <a:pt x="87" y="75"/>
                  <a:pt x="87" y="75"/>
                </a:cubicBezTo>
                <a:cubicBezTo>
                  <a:pt x="88" y="74"/>
                  <a:pt x="88" y="74"/>
                  <a:pt x="88" y="74"/>
                </a:cubicBezTo>
                <a:cubicBezTo>
                  <a:pt x="89" y="74"/>
                  <a:pt x="89" y="74"/>
                  <a:pt x="89" y="74"/>
                </a:cubicBezTo>
                <a:cubicBezTo>
                  <a:pt x="88" y="75"/>
                  <a:pt x="88" y="75"/>
                  <a:pt x="88" y="75"/>
                </a:cubicBezTo>
                <a:cubicBezTo>
                  <a:pt x="88" y="75"/>
                  <a:pt x="88" y="75"/>
                  <a:pt x="88" y="75"/>
                </a:cubicBezTo>
                <a:cubicBezTo>
                  <a:pt x="88" y="75"/>
                  <a:pt x="88" y="75"/>
                  <a:pt x="88" y="75"/>
                </a:cubicBezTo>
                <a:cubicBezTo>
                  <a:pt x="88" y="76"/>
                  <a:pt x="88" y="76"/>
                  <a:pt x="88" y="76"/>
                </a:cubicBezTo>
                <a:cubicBezTo>
                  <a:pt x="87" y="76"/>
                  <a:pt x="87" y="76"/>
                  <a:pt x="87" y="76"/>
                </a:cubicBezTo>
                <a:cubicBezTo>
                  <a:pt x="87" y="76"/>
                  <a:pt x="88" y="76"/>
                  <a:pt x="88" y="75"/>
                </a:cubicBezTo>
                <a:cubicBezTo>
                  <a:pt x="88" y="75"/>
                  <a:pt x="88" y="75"/>
                  <a:pt x="88" y="75"/>
                </a:cubicBezTo>
                <a:cubicBezTo>
                  <a:pt x="88" y="75"/>
                  <a:pt x="87" y="75"/>
                  <a:pt x="87" y="76"/>
                </a:cubicBezTo>
                <a:cubicBezTo>
                  <a:pt x="87" y="76"/>
                  <a:pt x="87" y="76"/>
                  <a:pt x="87" y="76"/>
                </a:cubicBezTo>
                <a:cubicBezTo>
                  <a:pt x="87" y="76"/>
                  <a:pt x="86" y="76"/>
                  <a:pt x="85" y="77"/>
                </a:cubicBezTo>
                <a:cubicBezTo>
                  <a:pt x="85" y="77"/>
                  <a:pt x="85" y="77"/>
                  <a:pt x="85" y="77"/>
                </a:cubicBezTo>
                <a:cubicBezTo>
                  <a:pt x="85" y="77"/>
                  <a:pt x="85" y="77"/>
                  <a:pt x="85" y="77"/>
                </a:cubicBezTo>
                <a:cubicBezTo>
                  <a:pt x="85" y="77"/>
                  <a:pt x="85" y="77"/>
                  <a:pt x="85" y="77"/>
                </a:cubicBezTo>
                <a:cubicBezTo>
                  <a:pt x="85" y="77"/>
                  <a:pt x="85" y="77"/>
                  <a:pt x="85" y="77"/>
                </a:cubicBezTo>
                <a:cubicBezTo>
                  <a:pt x="85" y="76"/>
                  <a:pt x="85" y="76"/>
                  <a:pt x="85" y="76"/>
                </a:cubicBezTo>
                <a:cubicBezTo>
                  <a:pt x="85" y="77"/>
                  <a:pt x="85" y="77"/>
                  <a:pt x="85" y="77"/>
                </a:cubicBezTo>
                <a:cubicBezTo>
                  <a:pt x="85" y="77"/>
                  <a:pt x="85" y="77"/>
                  <a:pt x="85" y="77"/>
                </a:cubicBezTo>
                <a:cubicBezTo>
                  <a:pt x="86" y="76"/>
                  <a:pt x="86" y="76"/>
                  <a:pt x="86" y="76"/>
                </a:cubicBezTo>
                <a:cubicBezTo>
                  <a:pt x="85" y="76"/>
                  <a:pt x="84" y="77"/>
                  <a:pt x="83" y="77"/>
                </a:cubicBezTo>
                <a:cubicBezTo>
                  <a:pt x="83" y="77"/>
                  <a:pt x="83" y="77"/>
                  <a:pt x="84" y="77"/>
                </a:cubicBezTo>
                <a:cubicBezTo>
                  <a:pt x="83" y="77"/>
                  <a:pt x="82" y="78"/>
                  <a:pt x="82" y="77"/>
                </a:cubicBezTo>
                <a:close/>
                <a:moveTo>
                  <a:pt x="89" y="77"/>
                </a:moveTo>
                <a:cubicBezTo>
                  <a:pt x="87" y="78"/>
                  <a:pt x="85" y="78"/>
                  <a:pt x="83" y="79"/>
                </a:cubicBezTo>
                <a:cubicBezTo>
                  <a:pt x="85" y="77"/>
                  <a:pt x="87" y="77"/>
                  <a:pt x="89" y="76"/>
                </a:cubicBezTo>
                <a:cubicBezTo>
                  <a:pt x="89" y="76"/>
                  <a:pt x="89" y="76"/>
                  <a:pt x="89" y="76"/>
                </a:cubicBezTo>
                <a:cubicBezTo>
                  <a:pt x="89" y="76"/>
                  <a:pt x="89" y="77"/>
                  <a:pt x="89" y="77"/>
                </a:cubicBezTo>
                <a:close/>
                <a:moveTo>
                  <a:pt x="97" y="72"/>
                </a:moveTo>
                <a:cubicBezTo>
                  <a:pt x="97" y="72"/>
                  <a:pt x="97" y="72"/>
                  <a:pt x="98" y="72"/>
                </a:cubicBezTo>
                <a:cubicBezTo>
                  <a:pt x="97" y="73"/>
                  <a:pt x="97" y="73"/>
                  <a:pt x="97" y="73"/>
                </a:cubicBezTo>
                <a:cubicBezTo>
                  <a:pt x="97" y="73"/>
                  <a:pt x="97" y="73"/>
                  <a:pt x="97" y="72"/>
                </a:cubicBezTo>
                <a:close/>
                <a:moveTo>
                  <a:pt x="98" y="74"/>
                </a:moveTo>
                <a:cubicBezTo>
                  <a:pt x="98" y="74"/>
                  <a:pt x="98" y="74"/>
                  <a:pt x="98" y="73"/>
                </a:cubicBezTo>
                <a:cubicBezTo>
                  <a:pt x="98" y="73"/>
                  <a:pt x="98" y="73"/>
                  <a:pt x="98" y="73"/>
                </a:cubicBezTo>
                <a:cubicBezTo>
                  <a:pt x="97" y="74"/>
                  <a:pt x="97" y="74"/>
                  <a:pt x="97" y="74"/>
                </a:cubicBezTo>
                <a:cubicBezTo>
                  <a:pt x="97" y="73"/>
                  <a:pt x="97" y="73"/>
                  <a:pt x="98" y="73"/>
                </a:cubicBezTo>
                <a:cubicBezTo>
                  <a:pt x="98" y="73"/>
                  <a:pt x="98" y="73"/>
                  <a:pt x="98" y="73"/>
                </a:cubicBezTo>
                <a:cubicBezTo>
                  <a:pt x="98" y="74"/>
                  <a:pt x="99" y="73"/>
                  <a:pt x="99" y="73"/>
                </a:cubicBezTo>
                <a:lnTo>
                  <a:pt x="98" y="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16"/>
          <p:cNvSpPr/>
          <p:nvPr/>
        </p:nvSpPr>
        <p:spPr bwMode="auto">
          <a:xfrm>
            <a:off x="8296275" y="1397001"/>
            <a:ext cx="31750" cy="31750"/>
          </a:xfrm>
          <a:custGeom>
            <a:avLst/>
            <a:gdLst>
              <a:gd name="T0" fmla="*/ 1 w 1"/>
              <a:gd name="T1" fmla="*/ 0 h 1"/>
              <a:gd name="T2" fmla="*/ 1 w 1"/>
              <a:gd name="T3" fmla="*/ 1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1" y="0"/>
                  <a:pt x="1" y="1"/>
                </a:cubicBezTo>
                <a:cubicBezTo>
                  <a:pt x="0" y="1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17"/>
          <p:cNvSpPr/>
          <p:nvPr/>
        </p:nvSpPr>
        <p:spPr bwMode="auto">
          <a:xfrm>
            <a:off x="8453438" y="1333501"/>
            <a:ext cx="31750" cy="31750"/>
          </a:xfrm>
          <a:custGeom>
            <a:avLst/>
            <a:gdLst>
              <a:gd name="T0" fmla="*/ 0 w 1"/>
              <a:gd name="T1" fmla="*/ 0 h 1"/>
              <a:gd name="T2" fmla="*/ 1 w 1"/>
              <a:gd name="T3" fmla="*/ 1 h 1"/>
              <a:gd name="T4" fmla="*/ 0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1" y="1"/>
                  <a:pt x="1" y="1"/>
                  <a:pt x="1" y="1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18"/>
          <p:cNvSpPr/>
          <p:nvPr/>
        </p:nvSpPr>
        <p:spPr bwMode="auto">
          <a:xfrm>
            <a:off x="4902200" y="2689226"/>
            <a:ext cx="30163" cy="31750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1"/>
                  <a:pt x="1" y="1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19"/>
          <p:cNvSpPr/>
          <p:nvPr/>
        </p:nvSpPr>
        <p:spPr bwMode="auto">
          <a:xfrm>
            <a:off x="8013700" y="146050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20"/>
          <p:cNvSpPr/>
          <p:nvPr/>
        </p:nvSpPr>
        <p:spPr bwMode="auto">
          <a:xfrm>
            <a:off x="8485188" y="136525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567488" y="2909888"/>
            <a:ext cx="1588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22"/>
          <p:cNvSpPr/>
          <p:nvPr/>
        </p:nvSpPr>
        <p:spPr bwMode="auto">
          <a:xfrm>
            <a:off x="4775200" y="2468563"/>
            <a:ext cx="0" cy="63500"/>
          </a:xfrm>
          <a:custGeom>
            <a:avLst/>
            <a:gdLst>
              <a:gd name="T0" fmla="*/ 0 h 2"/>
              <a:gd name="T1" fmla="*/ 2 h 2"/>
              <a:gd name="T2" fmla="*/ 0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">
                <a:moveTo>
                  <a:pt x="0" y="0"/>
                </a:moveTo>
                <a:cubicBezTo>
                  <a:pt x="0" y="1"/>
                  <a:pt x="0" y="2"/>
                  <a:pt x="0" y="2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3"/>
          <p:cNvSpPr/>
          <p:nvPr/>
        </p:nvSpPr>
        <p:spPr bwMode="auto">
          <a:xfrm>
            <a:off x="8610600" y="1301751"/>
            <a:ext cx="31750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24"/>
          <p:cNvSpPr/>
          <p:nvPr/>
        </p:nvSpPr>
        <p:spPr bwMode="auto">
          <a:xfrm>
            <a:off x="5089525" y="11763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25"/>
          <p:cNvSpPr/>
          <p:nvPr/>
        </p:nvSpPr>
        <p:spPr bwMode="auto">
          <a:xfrm>
            <a:off x="6221413" y="3130551"/>
            <a:ext cx="31750" cy="3175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  <a:gd name="T10" fmla="*/ 1 w 1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26"/>
          <p:cNvSpPr/>
          <p:nvPr/>
        </p:nvSpPr>
        <p:spPr bwMode="auto">
          <a:xfrm>
            <a:off x="7446963" y="284638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7"/>
          <p:cNvSpPr/>
          <p:nvPr/>
        </p:nvSpPr>
        <p:spPr bwMode="auto">
          <a:xfrm>
            <a:off x="6567488" y="703263"/>
            <a:ext cx="0" cy="31750"/>
          </a:xfrm>
          <a:custGeom>
            <a:avLst/>
            <a:gdLst>
              <a:gd name="T0" fmla="*/ 0 h 1"/>
              <a:gd name="T1" fmla="*/ 0 h 1"/>
              <a:gd name="T2" fmla="*/ 1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8"/>
          <p:cNvSpPr/>
          <p:nvPr/>
        </p:nvSpPr>
        <p:spPr bwMode="auto">
          <a:xfrm>
            <a:off x="6850063" y="60960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29"/>
          <p:cNvSpPr/>
          <p:nvPr/>
        </p:nvSpPr>
        <p:spPr bwMode="auto">
          <a:xfrm>
            <a:off x="7824788" y="735013"/>
            <a:ext cx="0" cy="31750"/>
          </a:xfrm>
          <a:custGeom>
            <a:avLst/>
            <a:gdLst>
              <a:gd name="T0" fmla="*/ 0 h 1"/>
              <a:gd name="T1" fmla="*/ 1 h 1"/>
              <a:gd name="T2" fmla="*/ 1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30"/>
          <p:cNvSpPr/>
          <p:nvPr/>
        </p:nvSpPr>
        <p:spPr bwMode="auto">
          <a:xfrm>
            <a:off x="8893175" y="798513"/>
            <a:ext cx="63500" cy="31750"/>
          </a:xfrm>
          <a:custGeom>
            <a:avLst/>
            <a:gdLst>
              <a:gd name="T0" fmla="*/ 2 w 2"/>
              <a:gd name="T1" fmla="*/ 1 h 1"/>
              <a:gd name="T2" fmla="*/ 2 w 2"/>
              <a:gd name="T3" fmla="*/ 0 h 1"/>
              <a:gd name="T4" fmla="*/ 2 w 2"/>
              <a:gd name="T5" fmla="*/ 0 h 1"/>
              <a:gd name="T6" fmla="*/ 2 w 2"/>
              <a:gd name="T7" fmla="*/ 1 h 1"/>
              <a:gd name="T8" fmla="*/ 2 w 2"/>
              <a:gd name="T9" fmla="*/ 0 h 1"/>
              <a:gd name="T10" fmla="*/ 1 w 2"/>
              <a:gd name="T11" fmla="*/ 0 h 1"/>
              <a:gd name="T12" fmla="*/ 1 w 2"/>
              <a:gd name="T13" fmla="*/ 0 h 1"/>
              <a:gd name="T14" fmla="*/ 2 w 2"/>
              <a:gd name="T15" fmla="*/ 0 h 1"/>
              <a:gd name="T16" fmla="*/ 0 w 2"/>
              <a:gd name="T17" fmla="*/ 0 h 1"/>
              <a:gd name="T18" fmla="*/ 0 w 2"/>
              <a:gd name="T19" fmla="*/ 0 h 1"/>
              <a:gd name="T20" fmla="*/ 0 w 2"/>
              <a:gd name="T21" fmla="*/ 1 h 1"/>
              <a:gd name="T22" fmla="*/ 2 w 2"/>
              <a:gd name="T23" fmla="*/ 1 h 1"/>
              <a:gd name="T24" fmla="*/ 2 w 2"/>
              <a:gd name="T25" fmla="*/ 1 h 1"/>
              <a:gd name="T26" fmla="*/ 2 w 2"/>
              <a:gd name="T2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1"/>
                  <a:pt x="2" y="1"/>
                </a:cubicBezTo>
                <a:cubicBezTo>
                  <a:pt x="1" y="1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31"/>
          <p:cNvSpPr/>
          <p:nvPr/>
        </p:nvSpPr>
        <p:spPr bwMode="auto">
          <a:xfrm>
            <a:off x="7731125" y="671513"/>
            <a:ext cx="0" cy="31750"/>
          </a:xfrm>
          <a:custGeom>
            <a:avLst/>
            <a:gdLst>
              <a:gd name="T0" fmla="*/ 0 h 1"/>
              <a:gd name="T1" fmla="*/ 0 h 1"/>
              <a:gd name="T2" fmla="*/ 1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32"/>
          <p:cNvSpPr/>
          <p:nvPr/>
        </p:nvSpPr>
        <p:spPr bwMode="auto">
          <a:xfrm>
            <a:off x="7070725" y="57785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33"/>
          <p:cNvSpPr/>
          <p:nvPr/>
        </p:nvSpPr>
        <p:spPr bwMode="auto">
          <a:xfrm>
            <a:off x="9239250" y="987426"/>
            <a:ext cx="0" cy="31750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34"/>
          <p:cNvSpPr/>
          <p:nvPr/>
        </p:nvSpPr>
        <p:spPr bwMode="auto">
          <a:xfrm>
            <a:off x="5059363" y="1176338"/>
            <a:ext cx="30163" cy="0"/>
          </a:xfrm>
          <a:custGeom>
            <a:avLst/>
            <a:gdLst>
              <a:gd name="T0" fmla="*/ 0 w 1"/>
              <a:gd name="T1" fmla="*/ 1 w 1"/>
              <a:gd name="T2" fmla="*/ 1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35"/>
          <p:cNvSpPr>
            <a:spLocks noEditPoints="1"/>
          </p:cNvSpPr>
          <p:nvPr/>
        </p:nvSpPr>
        <p:spPr bwMode="auto">
          <a:xfrm>
            <a:off x="9648508" y="1002983"/>
            <a:ext cx="2828925" cy="1133475"/>
          </a:xfrm>
          <a:custGeom>
            <a:avLst/>
            <a:gdLst>
              <a:gd name="T0" fmla="*/ 84 w 90"/>
              <a:gd name="T1" fmla="*/ 6 h 36"/>
              <a:gd name="T2" fmla="*/ 76 w 90"/>
              <a:gd name="T3" fmla="*/ 2 h 36"/>
              <a:gd name="T4" fmla="*/ 65 w 90"/>
              <a:gd name="T5" fmla="*/ 0 h 36"/>
              <a:gd name="T6" fmla="*/ 54 w 90"/>
              <a:gd name="T7" fmla="*/ 2 h 36"/>
              <a:gd name="T8" fmla="*/ 49 w 90"/>
              <a:gd name="T9" fmla="*/ 4 h 36"/>
              <a:gd name="T10" fmla="*/ 44 w 90"/>
              <a:gd name="T11" fmla="*/ 7 h 36"/>
              <a:gd name="T12" fmla="*/ 41 w 90"/>
              <a:gd name="T13" fmla="*/ 9 h 36"/>
              <a:gd name="T14" fmla="*/ 36 w 90"/>
              <a:gd name="T15" fmla="*/ 12 h 36"/>
              <a:gd name="T16" fmla="*/ 36 w 90"/>
              <a:gd name="T17" fmla="*/ 8 h 36"/>
              <a:gd name="T18" fmla="*/ 27 w 90"/>
              <a:gd name="T19" fmla="*/ 15 h 36"/>
              <a:gd name="T20" fmla="*/ 31 w 90"/>
              <a:gd name="T21" fmla="*/ 15 h 36"/>
              <a:gd name="T22" fmla="*/ 12 w 90"/>
              <a:gd name="T23" fmla="*/ 29 h 36"/>
              <a:gd name="T24" fmla="*/ 8 w 90"/>
              <a:gd name="T25" fmla="*/ 30 h 36"/>
              <a:gd name="T26" fmla="*/ 1 w 90"/>
              <a:gd name="T27" fmla="*/ 33 h 36"/>
              <a:gd name="T28" fmla="*/ 7 w 90"/>
              <a:gd name="T29" fmla="*/ 34 h 36"/>
              <a:gd name="T30" fmla="*/ 21 w 90"/>
              <a:gd name="T31" fmla="*/ 34 h 36"/>
              <a:gd name="T32" fmla="*/ 30 w 90"/>
              <a:gd name="T33" fmla="*/ 31 h 36"/>
              <a:gd name="T34" fmla="*/ 40 w 90"/>
              <a:gd name="T35" fmla="*/ 24 h 36"/>
              <a:gd name="T36" fmla="*/ 43 w 90"/>
              <a:gd name="T37" fmla="*/ 22 h 36"/>
              <a:gd name="T38" fmla="*/ 47 w 90"/>
              <a:gd name="T39" fmla="*/ 16 h 36"/>
              <a:gd name="T40" fmla="*/ 68 w 90"/>
              <a:gd name="T41" fmla="*/ 6 h 36"/>
              <a:gd name="T42" fmla="*/ 87 w 90"/>
              <a:gd name="T43" fmla="*/ 9 h 36"/>
              <a:gd name="T44" fmla="*/ 20 w 90"/>
              <a:gd name="T45" fmla="*/ 26 h 36"/>
              <a:gd name="T46" fmla="*/ 41 w 90"/>
              <a:gd name="T47" fmla="*/ 15 h 36"/>
              <a:gd name="T48" fmla="*/ 38 w 90"/>
              <a:gd name="T49" fmla="*/ 17 h 36"/>
              <a:gd name="T50" fmla="*/ 34 w 90"/>
              <a:gd name="T51" fmla="*/ 11 h 36"/>
              <a:gd name="T52" fmla="*/ 34 w 90"/>
              <a:gd name="T53" fmla="*/ 14 h 36"/>
              <a:gd name="T54" fmla="*/ 35 w 90"/>
              <a:gd name="T55" fmla="*/ 21 h 36"/>
              <a:gd name="T56" fmla="*/ 34 w 90"/>
              <a:gd name="T57" fmla="*/ 22 h 36"/>
              <a:gd name="T58" fmla="*/ 34 w 90"/>
              <a:gd name="T59" fmla="*/ 16 h 36"/>
              <a:gd name="T60" fmla="*/ 31 w 90"/>
              <a:gd name="T61" fmla="*/ 18 h 36"/>
              <a:gd name="T62" fmla="*/ 32 w 90"/>
              <a:gd name="T63" fmla="*/ 18 h 36"/>
              <a:gd name="T64" fmla="*/ 32 w 90"/>
              <a:gd name="T65" fmla="*/ 19 h 36"/>
              <a:gd name="T66" fmla="*/ 39 w 90"/>
              <a:gd name="T67" fmla="*/ 25 h 36"/>
              <a:gd name="T68" fmla="*/ 39 w 90"/>
              <a:gd name="T69" fmla="*/ 20 h 36"/>
              <a:gd name="T70" fmla="*/ 36 w 90"/>
              <a:gd name="T71" fmla="*/ 23 h 36"/>
              <a:gd name="T72" fmla="*/ 35 w 90"/>
              <a:gd name="T73" fmla="*/ 23 h 36"/>
              <a:gd name="T74" fmla="*/ 40 w 90"/>
              <a:gd name="T75" fmla="*/ 19 h 36"/>
              <a:gd name="T76" fmla="*/ 44 w 90"/>
              <a:gd name="T77" fmla="*/ 16 h 36"/>
              <a:gd name="T78" fmla="*/ 55 w 90"/>
              <a:gd name="T79" fmla="*/ 3 h 36"/>
              <a:gd name="T80" fmla="*/ 56 w 90"/>
              <a:gd name="T81" fmla="*/ 4 h 36"/>
              <a:gd name="T82" fmla="*/ 53 w 90"/>
              <a:gd name="T83" fmla="*/ 5 h 36"/>
              <a:gd name="T84" fmla="*/ 52 w 90"/>
              <a:gd name="T85" fmla="*/ 6 h 36"/>
              <a:gd name="T86" fmla="*/ 47 w 90"/>
              <a:gd name="T87" fmla="*/ 12 h 36"/>
              <a:gd name="T88" fmla="*/ 48 w 90"/>
              <a:gd name="T89" fmla="*/ 5 h 36"/>
              <a:gd name="T90" fmla="*/ 51 w 90"/>
              <a:gd name="T91" fmla="*/ 10 h 36"/>
              <a:gd name="T92" fmla="*/ 50 w 90"/>
              <a:gd name="T93" fmla="*/ 9 h 36"/>
              <a:gd name="T94" fmla="*/ 50 w 90"/>
              <a:gd name="T95" fmla="*/ 9 h 36"/>
              <a:gd name="T96" fmla="*/ 54 w 90"/>
              <a:gd name="T97" fmla="*/ 8 h 36"/>
              <a:gd name="T98" fmla="*/ 52 w 90"/>
              <a:gd name="T99" fmla="*/ 8 h 36"/>
              <a:gd name="T100" fmla="*/ 55 w 90"/>
              <a:gd name="T101" fmla="*/ 7 h 36"/>
              <a:gd name="T102" fmla="*/ 56 w 90"/>
              <a:gd name="T103" fmla="*/ 6 h 36"/>
              <a:gd name="T104" fmla="*/ 56 w 90"/>
              <a:gd name="T105" fmla="*/ 6 h 36"/>
              <a:gd name="T106" fmla="*/ 58 w 90"/>
              <a:gd name="T107" fmla="*/ 7 h 36"/>
              <a:gd name="T108" fmla="*/ 63 w 90"/>
              <a:gd name="T109" fmla="*/ 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" h="36">
                <a:moveTo>
                  <a:pt x="90" y="10"/>
                </a:moveTo>
                <a:cubicBezTo>
                  <a:pt x="90" y="10"/>
                  <a:pt x="90" y="10"/>
                  <a:pt x="89" y="10"/>
                </a:cubicBezTo>
                <a:cubicBezTo>
                  <a:pt x="89" y="10"/>
                  <a:pt x="89" y="10"/>
                  <a:pt x="89" y="10"/>
                </a:cubicBezTo>
                <a:cubicBezTo>
                  <a:pt x="87" y="9"/>
                  <a:pt x="86" y="7"/>
                  <a:pt x="85" y="6"/>
                </a:cubicBezTo>
                <a:cubicBezTo>
                  <a:pt x="84" y="6"/>
                  <a:pt x="84" y="6"/>
                  <a:pt x="84" y="6"/>
                </a:cubicBezTo>
                <a:cubicBezTo>
                  <a:pt x="84" y="6"/>
                  <a:pt x="84" y="6"/>
                  <a:pt x="84" y="5"/>
                </a:cubicBezTo>
                <a:cubicBezTo>
                  <a:pt x="83" y="6"/>
                  <a:pt x="83" y="4"/>
                  <a:pt x="82" y="5"/>
                </a:cubicBezTo>
                <a:cubicBezTo>
                  <a:pt x="81" y="4"/>
                  <a:pt x="81" y="4"/>
                  <a:pt x="80" y="4"/>
                </a:cubicBezTo>
                <a:cubicBezTo>
                  <a:pt x="80" y="3"/>
                  <a:pt x="80" y="3"/>
                  <a:pt x="80" y="4"/>
                </a:cubicBezTo>
                <a:cubicBezTo>
                  <a:pt x="78" y="4"/>
                  <a:pt x="78" y="2"/>
                  <a:pt x="76" y="2"/>
                </a:cubicBezTo>
                <a:cubicBezTo>
                  <a:pt x="75" y="2"/>
                  <a:pt x="73" y="1"/>
                  <a:pt x="72" y="1"/>
                </a:cubicBezTo>
                <a:cubicBezTo>
                  <a:pt x="72" y="1"/>
                  <a:pt x="72" y="1"/>
                  <a:pt x="71" y="1"/>
                </a:cubicBezTo>
                <a:cubicBezTo>
                  <a:pt x="70" y="1"/>
                  <a:pt x="67" y="0"/>
                  <a:pt x="66" y="0"/>
                </a:cubicBezTo>
                <a:cubicBezTo>
                  <a:pt x="66" y="1"/>
                  <a:pt x="65" y="0"/>
                  <a:pt x="65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2" y="1"/>
                  <a:pt x="59" y="0"/>
                  <a:pt x="56" y="2"/>
                </a:cubicBezTo>
                <a:cubicBezTo>
                  <a:pt x="56" y="2"/>
                  <a:pt x="56" y="2"/>
                  <a:pt x="56" y="2"/>
                </a:cubicBezTo>
                <a:cubicBezTo>
                  <a:pt x="57" y="2"/>
                  <a:pt x="57" y="2"/>
                  <a:pt x="57" y="2"/>
                </a:cubicBezTo>
                <a:cubicBezTo>
                  <a:pt x="56" y="2"/>
                  <a:pt x="55" y="3"/>
                  <a:pt x="54" y="2"/>
                </a:cubicBezTo>
                <a:cubicBezTo>
                  <a:pt x="54" y="2"/>
                  <a:pt x="54" y="2"/>
                  <a:pt x="54" y="2"/>
                </a:cubicBezTo>
                <a:cubicBezTo>
                  <a:pt x="53" y="2"/>
                  <a:pt x="52" y="3"/>
                  <a:pt x="51" y="3"/>
                </a:cubicBezTo>
                <a:cubicBezTo>
                  <a:pt x="51" y="3"/>
                  <a:pt x="51" y="3"/>
                  <a:pt x="52" y="4"/>
                </a:cubicBezTo>
                <a:cubicBezTo>
                  <a:pt x="52" y="4"/>
                  <a:pt x="51" y="4"/>
                  <a:pt x="50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49" y="4"/>
                  <a:pt x="49" y="3"/>
                  <a:pt x="49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5"/>
                  <a:pt x="48" y="5"/>
                  <a:pt x="47" y="5"/>
                </a:cubicBezTo>
                <a:cubicBezTo>
                  <a:pt x="47" y="4"/>
                  <a:pt x="46" y="5"/>
                  <a:pt x="45" y="5"/>
                </a:cubicBezTo>
                <a:cubicBezTo>
                  <a:pt x="46" y="5"/>
                  <a:pt x="46" y="5"/>
                  <a:pt x="47" y="5"/>
                </a:cubicBezTo>
                <a:cubicBezTo>
                  <a:pt x="46" y="6"/>
                  <a:pt x="45" y="6"/>
                  <a:pt x="44" y="7"/>
                </a:cubicBezTo>
                <a:cubicBezTo>
                  <a:pt x="44" y="7"/>
                  <a:pt x="42" y="8"/>
                  <a:pt x="42" y="8"/>
                </a:cubicBezTo>
                <a:cubicBezTo>
                  <a:pt x="42" y="9"/>
                  <a:pt x="42" y="8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0" y="9"/>
                  <a:pt x="40" y="10"/>
                  <a:pt x="39" y="10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38" y="10"/>
                  <a:pt x="37" y="11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1"/>
                  <a:pt x="36" y="11"/>
                  <a:pt x="37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6" y="10"/>
                  <a:pt x="35" y="10"/>
                  <a:pt x="35" y="10"/>
                </a:cubicBezTo>
                <a:cubicBezTo>
                  <a:pt x="35" y="9"/>
                  <a:pt x="36" y="8"/>
                  <a:pt x="36" y="8"/>
                </a:cubicBezTo>
                <a:cubicBezTo>
                  <a:pt x="36" y="8"/>
                  <a:pt x="36" y="7"/>
                  <a:pt x="35" y="7"/>
                </a:cubicBezTo>
                <a:cubicBezTo>
                  <a:pt x="36" y="8"/>
                  <a:pt x="35" y="8"/>
                  <a:pt x="35" y="9"/>
                </a:cubicBezTo>
                <a:cubicBezTo>
                  <a:pt x="34" y="8"/>
                  <a:pt x="34" y="8"/>
                  <a:pt x="34" y="8"/>
                </a:cubicBezTo>
                <a:cubicBezTo>
                  <a:pt x="33" y="11"/>
                  <a:pt x="31" y="12"/>
                  <a:pt x="29" y="14"/>
                </a:cubicBezTo>
                <a:cubicBezTo>
                  <a:pt x="29" y="14"/>
                  <a:pt x="27" y="14"/>
                  <a:pt x="27" y="15"/>
                </a:cubicBezTo>
                <a:cubicBezTo>
                  <a:pt x="28" y="15"/>
                  <a:pt x="28" y="15"/>
                  <a:pt x="29" y="15"/>
                </a:cubicBezTo>
                <a:cubicBezTo>
                  <a:pt x="29" y="15"/>
                  <a:pt x="29" y="14"/>
                  <a:pt x="29" y="15"/>
                </a:cubicBezTo>
                <a:cubicBezTo>
                  <a:pt x="29" y="15"/>
                  <a:pt x="29" y="15"/>
                  <a:pt x="28" y="15"/>
                </a:cubicBezTo>
                <a:cubicBezTo>
                  <a:pt x="28" y="16"/>
                  <a:pt x="28" y="16"/>
                  <a:pt x="28" y="16"/>
                </a:cubicBezTo>
                <a:cubicBezTo>
                  <a:pt x="29" y="17"/>
                  <a:pt x="30" y="15"/>
                  <a:pt x="31" y="15"/>
                </a:cubicBezTo>
                <a:cubicBezTo>
                  <a:pt x="33" y="15"/>
                  <a:pt x="34" y="13"/>
                  <a:pt x="35" y="13"/>
                </a:cubicBezTo>
                <a:cubicBezTo>
                  <a:pt x="31" y="19"/>
                  <a:pt x="27" y="22"/>
                  <a:pt x="21" y="26"/>
                </a:cubicBezTo>
                <a:cubicBezTo>
                  <a:pt x="18" y="27"/>
                  <a:pt x="16" y="28"/>
                  <a:pt x="13" y="28"/>
                </a:cubicBezTo>
                <a:cubicBezTo>
                  <a:pt x="13" y="28"/>
                  <a:pt x="12" y="29"/>
                  <a:pt x="12" y="29"/>
                </a:cubicBezTo>
                <a:cubicBezTo>
                  <a:pt x="12" y="29"/>
                  <a:pt x="12" y="29"/>
                  <a:pt x="12" y="29"/>
                </a:cubicBezTo>
                <a:cubicBezTo>
                  <a:pt x="12" y="29"/>
                  <a:pt x="12" y="29"/>
                  <a:pt x="12" y="29"/>
                </a:cubicBezTo>
                <a:cubicBezTo>
                  <a:pt x="11" y="29"/>
                  <a:pt x="11" y="29"/>
                  <a:pt x="11" y="29"/>
                </a:cubicBezTo>
                <a:cubicBezTo>
                  <a:pt x="11" y="29"/>
                  <a:pt x="11" y="29"/>
                  <a:pt x="11" y="29"/>
                </a:cubicBezTo>
                <a:cubicBezTo>
                  <a:pt x="11" y="29"/>
                  <a:pt x="11" y="29"/>
                  <a:pt x="11" y="29"/>
                </a:cubicBezTo>
                <a:cubicBezTo>
                  <a:pt x="10" y="28"/>
                  <a:pt x="9" y="31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6" y="31"/>
                  <a:pt x="5" y="31"/>
                  <a:pt x="3" y="31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31"/>
                  <a:pt x="0" y="32"/>
                  <a:pt x="0" y="33"/>
                </a:cubicBezTo>
                <a:cubicBezTo>
                  <a:pt x="0" y="33"/>
                  <a:pt x="0" y="33"/>
                  <a:pt x="1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3" y="35"/>
                  <a:pt x="5" y="34"/>
                  <a:pt x="7" y="34"/>
                </a:cubicBezTo>
                <a:cubicBezTo>
                  <a:pt x="7" y="35"/>
                  <a:pt x="5" y="35"/>
                  <a:pt x="6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6"/>
                  <a:pt x="6" y="35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12" y="36"/>
                  <a:pt x="16" y="35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3" y="34"/>
                  <a:pt x="24" y="33"/>
                  <a:pt x="26" y="33"/>
                </a:cubicBezTo>
                <a:cubicBezTo>
                  <a:pt x="26" y="34"/>
                  <a:pt x="25" y="34"/>
                  <a:pt x="26" y="34"/>
                </a:cubicBezTo>
                <a:cubicBezTo>
                  <a:pt x="26" y="33"/>
                  <a:pt x="26" y="33"/>
                  <a:pt x="26" y="33"/>
                </a:cubicBezTo>
                <a:cubicBezTo>
                  <a:pt x="28" y="32"/>
                  <a:pt x="29" y="32"/>
                  <a:pt x="30" y="31"/>
                </a:cubicBezTo>
                <a:cubicBezTo>
                  <a:pt x="30" y="31"/>
                  <a:pt x="30" y="31"/>
                  <a:pt x="30" y="31"/>
                </a:cubicBezTo>
                <a:cubicBezTo>
                  <a:pt x="33" y="30"/>
                  <a:pt x="37" y="29"/>
                  <a:pt x="39" y="26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6"/>
                  <a:pt x="40" y="25"/>
                  <a:pt x="41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41" y="23"/>
                  <a:pt x="42" y="23"/>
                  <a:pt x="42" y="22"/>
                </a:cubicBezTo>
                <a:cubicBezTo>
                  <a:pt x="43" y="22"/>
                  <a:pt x="43" y="22"/>
                  <a:pt x="43" y="22"/>
                </a:cubicBezTo>
                <a:cubicBezTo>
                  <a:pt x="42" y="23"/>
                  <a:pt x="42" y="23"/>
                  <a:pt x="42" y="23"/>
                </a:cubicBezTo>
                <a:cubicBezTo>
                  <a:pt x="43" y="23"/>
                  <a:pt x="43" y="23"/>
                  <a:pt x="43" y="23"/>
                </a:cubicBezTo>
                <a:cubicBezTo>
                  <a:pt x="43" y="23"/>
                  <a:pt x="43" y="22"/>
                  <a:pt x="43" y="22"/>
                </a:cubicBezTo>
                <a:cubicBezTo>
                  <a:pt x="43" y="22"/>
                  <a:pt x="43" y="22"/>
                  <a:pt x="44" y="22"/>
                </a:cubicBezTo>
                <a:cubicBezTo>
                  <a:pt x="44" y="21"/>
                  <a:pt x="45" y="22"/>
                  <a:pt x="45" y="21"/>
                </a:cubicBezTo>
                <a:cubicBezTo>
                  <a:pt x="46" y="20"/>
                  <a:pt x="46" y="19"/>
                  <a:pt x="47" y="18"/>
                </a:cubicBezTo>
                <a:cubicBezTo>
                  <a:pt x="47" y="18"/>
                  <a:pt x="46" y="19"/>
                  <a:pt x="45" y="19"/>
                </a:cubicBezTo>
                <a:cubicBezTo>
                  <a:pt x="45" y="18"/>
                  <a:pt x="47" y="17"/>
                  <a:pt x="47" y="16"/>
                </a:cubicBezTo>
                <a:cubicBezTo>
                  <a:pt x="48" y="16"/>
                  <a:pt x="47" y="17"/>
                  <a:pt x="48" y="17"/>
                </a:cubicBezTo>
                <a:cubicBezTo>
                  <a:pt x="48" y="17"/>
                  <a:pt x="48" y="16"/>
                  <a:pt x="48" y="16"/>
                </a:cubicBezTo>
                <a:cubicBezTo>
                  <a:pt x="51" y="14"/>
                  <a:pt x="55" y="12"/>
                  <a:pt x="58" y="9"/>
                </a:cubicBezTo>
                <a:cubicBezTo>
                  <a:pt x="61" y="8"/>
                  <a:pt x="64" y="7"/>
                  <a:pt x="67" y="7"/>
                </a:cubicBezTo>
                <a:cubicBezTo>
                  <a:pt x="67" y="7"/>
                  <a:pt x="68" y="6"/>
                  <a:pt x="68" y="6"/>
                </a:cubicBezTo>
                <a:cubicBezTo>
                  <a:pt x="68" y="6"/>
                  <a:pt x="71" y="6"/>
                  <a:pt x="72" y="6"/>
                </a:cubicBezTo>
                <a:cubicBezTo>
                  <a:pt x="73" y="6"/>
                  <a:pt x="74" y="6"/>
                  <a:pt x="74" y="7"/>
                </a:cubicBezTo>
                <a:cubicBezTo>
                  <a:pt x="74" y="7"/>
                  <a:pt x="74" y="7"/>
                  <a:pt x="74" y="7"/>
                </a:cubicBezTo>
                <a:cubicBezTo>
                  <a:pt x="78" y="7"/>
                  <a:pt x="82" y="8"/>
                  <a:pt x="86" y="9"/>
                </a:cubicBezTo>
                <a:cubicBezTo>
                  <a:pt x="86" y="9"/>
                  <a:pt x="87" y="10"/>
                  <a:pt x="87" y="9"/>
                </a:cubicBezTo>
                <a:cubicBezTo>
                  <a:pt x="88" y="10"/>
                  <a:pt x="89" y="10"/>
                  <a:pt x="89" y="11"/>
                </a:cubicBezTo>
                <a:cubicBezTo>
                  <a:pt x="89" y="10"/>
                  <a:pt x="90" y="11"/>
                  <a:pt x="90" y="11"/>
                </a:cubicBezTo>
                <a:cubicBezTo>
                  <a:pt x="90" y="11"/>
                  <a:pt x="90" y="11"/>
                  <a:pt x="90" y="11"/>
                </a:cubicBezTo>
                <a:cubicBezTo>
                  <a:pt x="90" y="10"/>
                  <a:pt x="90" y="10"/>
                  <a:pt x="90" y="10"/>
                </a:cubicBezTo>
                <a:close/>
                <a:moveTo>
                  <a:pt x="20" y="26"/>
                </a:moveTo>
                <a:cubicBezTo>
                  <a:pt x="21" y="25"/>
                  <a:pt x="21" y="25"/>
                  <a:pt x="21" y="25"/>
                </a:cubicBezTo>
                <a:cubicBezTo>
                  <a:pt x="21" y="25"/>
                  <a:pt x="21" y="25"/>
                  <a:pt x="21" y="25"/>
                </a:cubicBezTo>
                <a:lnTo>
                  <a:pt x="20" y="26"/>
                </a:lnTo>
                <a:close/>
                <a:moveTo>
                  <a:pt x="40" y="15"/>
                </a:moveTo>
                <a:cubicBezTo>
                  <a:pt x="41" y="15"/>
                  <a:pt x="41" y="15"/>
                  <a:pt x="41" y="15"/>
                </a:cubicBezTo>
                <a:cubicBezTo>
                  <a:pt x="41" y="16"/>
                  <a:pt x="39" y="17"/>
                  <a:pt x="38" y="18"/>
                </a:cubicBezTo>
                <a:cubicBezTo>
                  <a:pt x="38" y="18"/>
                  <a:pt x="38" y="18"/>
                  <a:pt x="38" y="17"/>
                </a:cubicBezTo>
                <a:cubicBezTo>
                  <a:pt x="38" y="18"/>
                  <a:pt x="38" y="18"/>
                  <a:pt x="38" y="18"/>
                </a:cubicBezTo>
                <a:cubicBezTo>
                  <a:pt x="39" y="17"/>
                  <a:pt x="39" y="17"/>
                  <a:pt x="39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40" y="15"/>
                  <a:pt x="40" y="15"/>
                  <a:pt x="40" y="15"/>
                </a:cubicBezTo>
                <a:close/>
                <a:moveTo>
                  <a:pt x="34" y="11"/>
                </a:move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lnTo>
                  <a:pt x="34" y="11"/>
                </a:lnTo>
                <a:close/>
                <a:moveTo>
                  <a:pt x="39" y="10"/>
                </a:moveTo>
                <a:cubicBezTo>
                  <a:pt x="40" y="10"/>
                  <a:pt x="40" y="10"/>
                  <a:pt x="40" y="10"/>
                </a:cubicBezTo>
                <a:cubicBezTo>
                  <a:pt x="38" y="11"/>
                  <a:pt x="37" y="13"/>
                  <a:pt x="35" y="14"/>
                </a:cubicBezTo>
                <a:cubicBezTo>
                  <a:pt x="36" y="13"/>
                  <a:pt x="38" y="11"/>
                  <a:pt x="39" y="10"/>
                </a:cubicBezTo>
                <a:close/>
                <a:moveTo>
                  <a:pt x="34" y="14"/>
                </a:moveTo>
                <a:cubicBezTo>
                  <a:pt x="34" y="15"/>
                  <a:pt x="34" y="15"/>
                  <a:pt x="34" y="15"/>
                </a:cubicBezTo>
                <a:cubicBezTo>
                  <a:pt x="34" y="15"/>
                  <a:pt x="34" y="15"/>
                  <a:pt x="34" y="15"/>
                </a:cubicBezTo>
                <a:lnTo>
                  <a:pt x="34" y="14"/>
                </a:lnTo>
                <a:close/>
                <a:moveTo>
                  <a:pt x="35" y="21"/>
                </a:moveTo>
                <a:cubicBezTo>
                  <a:pt x="35" y="21"/>
                  <a:pt x="35" y="21"/>
                  <a:pt x="35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1"/>
                  <a:pt x="35" y="21"/>
                </a:cubicBezTo>
                <a:close/>
                <a:moveTo>
                  <a:pt x="34" y="16"/>
                </a:moveTo>
                <a:cubicBezTo>
                  <a:pt x="34" y="16"/>
                  <a:pt x="34" y="16"/>
                  <a:pt x="34" y="16"/>
                </a:cubicBezTo>
                <a:cubicBezTo>
                  <a:pt x="33" y="16"/>
                  <a:pt x="33" y="16"/>
                  <a:pt x="33" y="16"/>
                </a:cubicBezTo>
                <a:lnTo>
                  <a:pt x="34" y="16"/>
                </a:lnTo>
                <a:close/>
                <a:moveTo>
                  <a:pt x="32" y="18"/>
                </a:moveTo>
                <a:cubicBezTo>
                  <a:pt x="31" y="18"/>
                  <a:pt x="31" y="18"/>
                  <a:pt x="31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0" y="20"/>
                  <a:pt x="28" y="22"/>
                  <a:pt x="26" y="23"/>
                </a:cubicBezTo>
                <a:cubicBezTo>
                  <a:pt x="27" y="21"/>
                  <a:pt x="30" y="20"/>
                  <a:pt x="31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2" y="18"/>
                  <a:pt x="32" y="18"/>
                  <a:pt x="32" y="18"/>
                </a:cubicBezTo>
                <a:close/>
                <a:moveTo>
                  <a:pt x="32" y="19"/>
                </a:moveTo>
                <a:cubicBezTo>
                  <a:pt x="33" y="18"/>
                  <a:pt x="33" y="18"/>
                  <a:pt x="33" y="18"/>
                </a:cubicBezTo>
                <a:cubicBezTo>
                  <a:pt x="33" y="18"/>
                  <a:pt x="32" y="18"/>
                  <a:pt x="32" y="19"/>
                </a:cubicBezTo>
                <a:cubicBezTo>
                  <a:pt x="33" y="19"/>
                  <a:pt x="33" y="19"/>
                  <a:pt x="33" y="19"/>
                </a:cubicBezTo>
                <a:lnTo>
                  <a:pt x="32" y="19"/>
                </a:lnTo>
                <a:close/>
                <a:moveTo>
                  <a:pt x="39" y="25"/>
                </a:moveTo>
                <a:cubicBezTo>
                  <a:pt x="38" y="26"/>
                  <a:pt x="38" y="26"/>
                  <a:pt x="38" y="26"/>
                </a:cubicBezTo>
                <a:cubicBezTo>
                  <a:pt x="39" y="26"/>
                  <a:pt x="39" y="25"/>
                  <a:pt x="39" y="25"/>
                </a:cubicBezTo>
                <a:cubicBezTo>
                  <a:pt x="40" y="24"/>
                  <a:pt x="40" y="24"/>
                  <a:pt x="40" y="24"/>
                </a:cubicBezTo>
                <a:cubicBezTo>
                  <a:pt x="40" y="25"/>
                  <a:pt x="40" y="25"/>
                  <a:pt x="39" y="25"/>
                </a:cubicBezTo>
                <a:close/>
                <a:moveTo>
                  <a:pt x="44" y="16"/>
                </a:moveTo>
                <a:cubicBezTo>
                  <a:pt x="41" y="19"/>
                  <a:pt x="41" y="19"/>
                  <a:pt x="41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20"/>
                  <a:pt x="40" y="20"/>
                  <a:pt x="40" y="21"/>
                </a:cubicBezTo>
                <a:cubicBezTo>
                  <a:pt x="39" y="20"/>
                  <a:pt x="39" y="20"/>
                  <a:pt x="39" y="20"/>
                </a:cubicBezTo>
                <a:cubicBezTo>
                  <a:pt x="39" y="22"/>
                  <a:pt x="37" y="22"/>
                  <a:pt x="37" y="23"/>
                </a:cubicBezTo>
                <a:cubicBezTo>
                  <a:pt x="37" y="23"/>
                  <a:pt x="37" y="23"/>
                  <a:pt x="37" y="23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7" y="23"/>
                  <a:pt x="37" y="23"/>
                </a:cubicBezTo>
                <a:cubicBezTo>
                  <a:pt x="36" y="23"/>
                  <a:pt x="36" y="23"/>
                  <a:pt x="36" y="23"/>
                </a:cubicBezTo>
                <a:cubicBezTo>
                  <a:pt x="35" y="24"/>
                  <a:pt x="34" y="25"/>
                  <a:pt x="33" y="26"/>
                </a:cubicBezTo>
                <a:cubicBezTo>
                  <a:pt x="33" y="25"/>
                  <a:pt x="33" y="25"/>
                  <a:pt x="33" y="25"/>
                </a:cubicBezTo>
                <a:cubicBezTo>
                  <a:pt x="34" y="25"/>
                  <a:pt x="34" y="24"/>
                  <a:pt x="35" y="24"/>
                </a:cubicBezTo>
                <a:cubicBezTo>
                  <a:pt x="35" y="24"/>
                  <a:pt x="35" y="24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7" y="23"/>
                  <a:pt x="37" y="21"/>
                </a:cubicBezTo>
                <a:cubicBezTo>
                  <a:pt x="37" y="22"/>
                  <a:pt x="37" y="22"/>
                  <a:pt x="37" y="22"/>
                </a:cubicBezTo>
                <a:cubicBezTo>
                  <a:pt x="37" y="21"/>
                  <a:pt x="40" y="21"/>
                  <a:pt x="39" y="20"/>
                </a:cubicBezTo>
                <a:cubicBezTo>
                  <a:pt x="40" y="20"/>
                  <a:pt x="40" y="19"/>
                  <a:pt x="40" y="18"/>
                </a:cubicBezTo>
                <a:cubicBezTo>
                  <a:pt x="40" y="19"/>
                  <a:pt x="40" y="19"/>
                  <a:pt x="40" y="19"/>
                </a:cubicBezTo>
                <a:cubicBezTo>
                  <a:pt x="41" y="17"/>
                  <a:pt x="42" y="17"/>
                  <a:pt x="44" y="16"/>
                </a:cubicBezTo>
                <a:cubicBezTo>
                  <a:pt x="44" y="15"/>
                  <a:pt x="44" y="15"/>
                  <a:pt x="44" y="15"/>
                </a:cubicBezTo>
                <a:cubicBezTo>
                  <a:pt x="44" y="15"/>
                  <a:pt x="44" y="15"/>
                  <a:pt x="44" y="16"/>
                </a:cubicBezTo>
                <a:cubicBezTo>
                  <a:pt x="43" y="16"/>
                  <a:pt x="43" y="16"/>
                  <a:pt x="43" y="16"/>
                </a:cubicBezTo>
                <a:lnTo>
                  <a:pt x="44" y="16"/>
                </a:lnTo>
                <a:close/>
                <a:moveTo>
                  <a:pt x="59" y="3"/>
                </a:moveTo>
                <a:cubicBezTo>
                  <a:pt x="58" y="4"/>
                  <a:pt x="58" y="3"/>
                  <a:pt x="58" y="3"/>
                </a:cubicBezTo>
                <a:cubicBezTo>
                  <a:pt x="58" y="3"/>
                  <a:pt x="58" y="3"/>
                  <a:pt x="59" y="3"/>
                </a:cubicBezTo>
                <a:close/>
                <a:moveTo>
                  <a:pt x="55" y="3"/>
                </a:moveTo>
                <a:cubicBezTo>
                  <a:pt x="55" y="3"/>
                  <a:pt x="55" y="3"/>
                  <a:pt x="55" y="3"/>
                </a:cubicBezTo>
                <a:cubicBezTo>
                  <a:pt x="55" y="4"/>
                  <a:pt x="55" y="4"/>
                  <a:pt x="55" y="4"/>
                </a:cubicBezTo>
                <a:lnTo>
                  <a:pt x="55" y="3"/>
                </a:lnTo>
                <a:close/>
                <a:moveTo>
                  <a:pt x="56" y="4"/>
                </a:moveTo>
                <a:cubicBezTo>
                  <a:pt x="56" y="4"/>
                  <a:pt x="56" y="4"/>
                  <a:pt x="56" y="4"/>
                </a:cubicBezTo>
                <a:cubicBezTo>
                  <a:pt x="56" y="4"/>
                  <a:pt x="56" y="4"/>
                  <a:pt x="56" y="4"/>
                </a:cubicBezTo>
                <a:cubicBezTo>
                  <a:pt x="56" y="4"/>
                  <a:pt x="56" y="4"/>
                  <a:pt x="56" y="4"/>
                </a:cubicBezTo>
                <a:cubicBezTo>
                  <a:pt x="56" y="5"/>
                  <a:pt x="56" y="5"/>
                  <a:pt x="56" y="5"/>
                </a:cubicBezTo>
                <a:cubicBezTo>
                  <a:pt x="55" y="5"/>
                  <a:pt x="55" y="5"/>
                  <a:pt x="55" y="5"/>
                </a:cubicBezTo>
                <a:cubicBezTo>
                  <a:pt x="56" y="5"/>
                  <a:pt x="55" y="5"/>
                  <a:pt x="55" y="4"/>
                </a:cubicBezTo>
                <a:cubicBezTo>
                  <a:pt x="55" y="5"/>
                  <a:pt x="54" y="5"/>
                  <a:pt x="53" y="5"/>
                </a:cubicBezTo>
                <a:cubicBezTo>
                  <a:pt x="53" y="5"/>
                  <a:pt x="56" y="5"/>
                  <a:pt x="56" y="4"/>
                </a:cubicBezTo>
                <a:close/>
                <a:moveTo>
                  <a:pt x="52" y="6"/>
                </a:moveTo>
                <a:cubicBezTo>
                  <a:pt x="52" y="6"/>
                  <a:pt x="51" y="6"/>
                  <a:pt x="51" y="7"/>
                </a:cubicBezTo>
                <a:cubicBezTo>
                  <a:pt x="51" y="7"/>
                  <a:pt x="51" y="7"/>
                  <a:pt x="50" y="7"/>
                </a:cubicBezTo>
                <a:cubicBezTo>
                  <a:pt x="51" y="7"/>
                  <a:pt x="51" y="6"/>
                  <a:pt x="52" y="6"/>
                </a:cubicBezTo>
                <a:close/>
                <a:moveTo>
                  <a:pt x="48" y="6"/>
                </a:moveTo>
                <a:cubicBezTo>
                  <a:pt x="48" y="7"/>
                  <a:pt x="48" y="7"/>
                  <a:pt x="48" y="7"/>
                </a:cubicBezTo>
                <a:cubicBezTo>
                  <a:pt x="47" y="7"/>
                  <a:pt x="47" y="7"/>
                  <a:pt x="47" y="7"/>
                </a:cubicBezTo>
                <a:lnTo>
                  <a:pt x="48" y="6"/>
                </a:lnTo>
                <a:close/>
                <a:moveTo>
                  <a:pt x="47" y="12"/>
                </a:moveTo>
                <a:cubicBezTo>
                  <a:pt x="47" y="12"/>
                  <a:pt x="47" y="12"/>
                  <a:pt x="47" y="12"/>
                </a:cubicBezTo>
                <a:cubicBezTo>
                  <a:pt x="47" y="12"/>
                  <a:pt x="47" y="12"/>
                  <a:pt x="47" y="12"/>
                </a:cubicBezTo>
                <a:cubicBezTo>
                  <a:pt x="49" y="10"/>
                  <a:pt x="49" y="10"/>
                  <a:pt x="49" y="10"/>
                </a:cubicBezTo>
                <a:lnTo>
                  <a:pt x="47" y="12"/>
                </a:lnTo>
                <a:close/>
                <a:moveTo>
                  <a:pt x="48" y="5"/>
                </a:moveTo>
                <a:cubicBezTo>
                  <a:pt x="48" y="5"/>
                  <a:pt x="48" y="6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5"/>
                  <a:pt x="48" y="5"/>
                  <a:pt x="49" y="5"/>
                </a:cubicBezTo>
                <a:lnTo>
                  <a:pt x="48" y="5"/>
                </a:lnTo>
                <a:close/>
                <a:moveTo>
                  <a:pt x="51" y="10"/>
                </a:moveTo>
                <a:cubicBezTo>
                  <a:pt x="51" y="9"/>
                  <a:pt x="51" y="9"/>
                  <a:pt x="51" y="9"/>
                </a:cubicBezTo>
                <a:cubicBezTo>
                  <a:pt x="51" y="9"/>
                  <a:pt x="50" y="10"/>
                  <a:pt x="49" y="10"/>
                </a:cubicBezTo>
                <a:cubicBezTo>
                  <a:pt x="49" y="10"/>
                  <a:pt x="50" y="10"/>
                  <a:pt x="50" y="9"/>
                </a:cubicBezTo>
                <a:cubicBezTo>
                  <a:pt x="49" y="9"/>
                  <a:pt x="50" y="9"/>
                  <a:pt x="50" y="9"/>
                </a:cubicBezTo>
                <a:cubicBezTo>
                  <a:pt x="50" y="9"/>
                  <a:pt x="50" y="9"/>
                  <a:pt x="50" y="9"/>
                </a:cubicBezTo>
                <a:cubicBezTo>
                  <a:pt x="50" y="9"/>
                  <a:pt x="50" y="9"/>
                  <a:pt x="50" y="9"/>
                </a:cubicBezTo>
                <a:cubicBezTo>
                  <a:pt x="50" y="9"/>
                  <a:pt x="50" y="9"/>
                  <a:pt x="50" y="9"/>
                </a:cubicBezTo>
                <a:cubicBezTo>
                  <a:pt x="50" y="9"/>
                  <a:pt x="50" y="9"/>
                  <a:pt x="50" y="9"/>
                </a:cubicBezTo>
                <a:cubicBezTo>
                  <a:pt x="51" y="9"/>
                  <a:pt x="51" y="9"/>
                  <a:pt x="51" y="9"/>
                </a:cubicBezTo>
                <a:cubicBezTo>
                  <a:pt x="50" y="9"/>
                  <a:pt x="50" y="9"/>
                  <a:pt x="50" y="9"/>
                </a:cubicBezTo>
                <a:cubicBezTo>
                  <a:pt x="52" y="8"/>
                  <a:pt x="52" y="8"/>
                  <a:pt x="52" y="8"/>
                </a:cubicBezTo>
                <a:cubicBezTo>
                  <a:pt x="51" y="8"/>
                  <a:pt x="51" y="8"/>
                  <a:pt x="51" y="8"/>
                </a:cubicBezTo>
                <a:cubicBezTo>
                  <a:pt x="51" y="9"/>
                  <a:pt x="52" y="9"/>
                  <a:pt x="52" y="9"/>
                </a:cubicBezTo>
                <a:lnTo>
                  <a:pt x="51" y="10"/>
                </a:lnTo>
                <a:close/>
                <a:moveTo>
                  <a:pt x="54" y="8"/>
                </a:moveTo>
                <a:cubicBezTo>
                  <a:pt x="54" y="8"/>
                  <a:pt x="54" y="8"/>
                  <a:pt x="54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52" y="9"/>
                  <a:pt x="52" y="9"/>
                  <a:pt x="52" y="9"/>
                </a:cubicBezTo>
                <a:cubicBezTo>
                  <a:pt x="53" y="9"/>
                  <a:pt x="52" y="8"/>
                  <a:pt x="52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3" y="7"/>
                  <a:pt x="53" y="7"/>
                  <a:pt x="53" y="7"/>
                </a:cubicBezTo>
                <a:cubicBezTo>
                  <a:pt x="52" y="8"/>
                  <a:pt x="52" y="8"/>
                  <a:pt x="52" y="8"/>
                </a:cubicBezTo>
                <a:cubicBezTo>
                  <a:pt x="53" y="8"/>
                  <a:pt x="54" y="7"/>
                  <a:pt x="55" y="7"/>
                </a:cubicBezTo>
                <a:cubicBezTo>
                  <a:pt x="55" y="7"/>
                  <a:pt x="54" y="8"/>
                  <a:pt x="54" y="8"/>
                </a:cubicBezTo>
                <a:close/>
                <a:moveTo>
                  <a:pt x="55" y="7"/>
                </a:moveTo>
                <a:cubicBezTo>
                  <a:pt x="54" y="7"/>
                  <a:pt x="54" y="7"/>
                  <a:pt x="54" y="7"/>
                </a:cubicBezTo>
                <a:cubicBezTo>
                  <a:pt x="54" y="6"/>
                  <a:pt x="54" y="6"/>
                  <a:pt x="54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5" y="6"/>
                  <a:pt x="55" y="6"/>
                  <a:pt x="55" y="7"/>
                </a:cubicBezTo>
                <a:close/>
                <a:moveTo>
                  <a:pt x="56" y="6"/>
                </a:moveTo>
                <a:cubicBezTo>
                  <a:pt x="56" y="7"/>
                  <a:pt x="56" y="7"/>
                  <a:pt x="56" y="7"/>
                </a:cubicBezTo>
                <a:cubicBezTo>
                  <a:pt x="56" y="7"/>
                  <a:pt x="56" y="7"/>
                  <a:pt x="56" y="7"/>
                </a:cubicBezTo>
                <a:cubicBezTo>
                  <a:pt x="55" y="8"/>
                  <a:pt x="56" y="7"/>
                  <a:pt x="55" y="7"/>
                </a:cubicBezTo>
                <a:cubicBezTo>
                  <a:pt x="55" y="5"/>
                  <a:pt x="57" y="7"/>
                  <a:pt x="57" y="5"/>
                </a:cubicBezTo>
                <a:cubicBezTo>
                  <a:pt x="57" y="6"/>
                  <a:pt x="57" y="7"/>
                  <a:pt x="56" y="6"/>
                </a:cubicBezTo>
                <a:close/>
                <a:moveTo>
                  <a:pt x="58" y="7"/>
                </a:move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8" y="7"/>
                  <a:pt x="58" y="7"/>
                </a:cubicBezTo>
                <a:cubicBezTo>
                  <a:pt x="59" y="7"/>
                  <a:pt x="59" y="7"/>
                  <a:pt x="59" y="7"/>
                </a:cubicBezTo>
                <a:cubicBezTo>
                  <a:pt x="58" y="7"/>
                  <a:pt x="58" y="7"/>
                  <a:pt x="58" y="7"/>
                </a:cubicBezTo>
                <a:close/>
                <a:moveTo>
                  <a:pt x="57" y="6"/>
                </a:moveTo>
                <a:cubicBezTo>
                  <a:pt x="58" y="6"/>
                  <a:pt x="59" y="6"/>
                  <a:pt x="60" y="5"/>
                </a:cubicBezTo>
                <a:cubicBezTo>
                  <a:pt x="59" y="6"/>
                  <a:pt x="58" y="6"/>
                  <a:pt x="57" y="6"/>
                </a:cubicBezTo>
                <a:close/>
                <a:moveTo>
                  <a:pt x="60" y="5"/>
                </a:moveTo>
                <a:cubicBezTo>
                  <a:pt x="61" y="4"/>
                  <a:pt x="62" y="4"/>
                  <a:pt x="63" y="4"/>
                </a:cubicBezTo>
                <a:cubicBezTo>
                  <a:pt x="62" y="5"/>
                  <a:pt x="61" y="4"/>
                  <a:pt x="60" y="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8956675" y="830263"/>
            <a:ext cx="1588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37"/>
          <p:cNvSpPr/>
          <p:nvPr/>
        </p:nvSpPr>
        <p:spPr bwMode="auto">
          <a:xfrm>
            <a:off x="5027613" y="2814638"/>
            <a:ext cx="31750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reeform 38"/>
          <p:cNvSpPr/>
          <p:nvPr/>
        </p:nvSpPr>
        <p:spPr bwMode="auto">
          <a:xfrm>
            <a:off x="7321550" y="212248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39"/>
          <p:cNvSpPr/>
          <p:nvPr/>
        </p:nvSpPr>
        <p:spPr bwMode="auto">
          <a:xfrm>
            <a:off x="9050338" y="892176"/>
            <a:ext cx="31750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0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40"/>
          <p:cNvSpPr/>
          <p:nvPr/>
        </p:nvSpPr>
        <p:spPr bwMode="auto">
          <a:xfrm>
            <a:off x="5216525" y="284638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41"/>
          <p:cNvSpPr/>
          <p:nvPr/>
        </p:nvSpPr>
        <p:spPr bwMode="auto">
          <a:xfrm>
            <a:off x="7289800" y="215265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reeform 42"/>
          <p:cNvSpPr/>
          <p:nvPr/>
        </p:nvSpPr>
        <p:spPr bwMode="auto">
          <a:xfrm>
            <a:off x="6442075" y="420688"/>
            <a:ext cx="31750" cy="31750"/>
          </a:xfrm>
          <a:custGeom>
            <a:avLst/>
            <a:gdLst>
              <a:gd name="T0" fmla="*/ 0 w 20"/>
              <a:gd name="T1" fmla="*/ 0 h 20"/>
              <a:gd name="T2" fmla="*/ 0 w 20"/>
              <a:gd name="T3" fmla="*/ 0 h 20"/>
              <a:gd name="T4" fmla="*/ 20 w 20"/>
              <a:gd name="T5" fmla="*/ 20 h 20"/>
              <a:gd name="T6" fmla="*/ 0 w 20"/>
              <a:gd name="T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20">
                <a:moveTo>
                  <a:pt x="0" y="0"/>
                </a:moveTo>
                <a:lnTo>
                  <a:pt x="0" y="0"/>
                </a:lnTo>
                <a:lnTo>
                  <a:pt x="20" y="2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reeform 43"/>
          <p:cNvSpPr/>
          <p:nvPr/>
        </p:nvSpPr>
        <p:spPr bwMode="auto">
          <a:xfrm>
            <a:off x="6692900" y="641351"/>
            <a:ext cx="63500" cy="30163"/>
          </a:xfrm>
          <a:custGeom>
            <a:avLst/>
            <a:gdLst>
              <a:gd name="T0" fmla="*/ 0 w 2"/>
              <a:gd name="T1" fmla="*/ 1 h 1"/>
              <a:gd name="T2" fmla="*/ 2 w 2"/>
              <a:gd name="T3" fmla="*/ 0 h 1"/>
              <a:gd name="T4" fmla="*/ 0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reeform 44"/>
          <p:cNvSpPr/>
          <p:nvPr/>
        </p:nvSpPr>
        <p:spPr bwMode="auto">
          <a:xfrm>
            <a:off x="8988425" y="798513"/>
            <a:ext cx="30163" cy="31750"/>
          </a:xfrm>
          <a:custGeom>
            <a:avLst/>
            <a:gdLst>
              <a:gd name="T0" fmla="*/ 1 w 1"/>
              <a:gd name="T1" fmla="*/ 1 h 1"/>
              <a:gd name="T2" fmla="*/ 0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1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45"/>
          <p:cNvSpPr/>
          <p:nvPr/>
        </p:nvSpPr>
        <p:spPr bwMode="auto">
          <a:xfrm>
            <a:off x="9018588" y="830263"/>
            <a:ext cx="63500" cy="0"/>
          </a:xfrm>
          <a:custGeom>
            <a:avLst/>
            <a:gdLst>
              <a:gd name="T0" fmla="*/ 2 w 2"/>
              <a:gd name="T1" fmla="*/ 1 w 2"/>
              <a:gd name="T2" fmla="*/ 1 w 2"/>
              <a:gd name="T3" fmla="*/ 0 w 2"/>
              <a:gd name="T4" fmla="*/ 1 w 2"/>
              <a:gd name="T5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</a:cxnLst>
            <a:rect l="0" t="0" r="r" b="b"/>
            <a:pathLst>
              <a:path w="2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reeform 46"/>
          <p:cNvSpPr/>
          <p:nvPr/>
        </p:nvSpPr>
        <p:spPr bwMode="auto">
          <a:xfrm>
            <a:off x="9145588" y="830263"/>
            <a:ext cx="30163" cy="3175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  <a:gd name="T10" fmla="*/ 1 w 1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47"/>
          <p:cNvSpPr/>
          <p:nvPr/>
        </p:nvSpPr>
        <p:spPr bwMode="auto">
          <a:xfrm>
            <a:off x="9082088" y="892176"/>
            <a:ext cx="63500" cy="0"/>
          </a:xfrm>
          <a:custGeom>
            <a:avLst/>
            <a:gdLst>
              <a:gd name="T0" fmla="*/ 0 w 2"/>
              <a:gd name="T1" fmla="*/ 2 w 2"/>
              <a:gd name="T2" fmla="*/ 2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2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48"/>
          <p:cNvSpPr/>
          <p:nvPr/>
        </p:nvSpPr>
        <p:spPr bwMode="auto">
          <a:xfrm>
            <a:off x="9271000" y="1019176"/>
            <a:ext cx="93663" cy="0"/>
          </a:xfrm>
          <a:custGeom>
            <a:avLst/>
            <a:gdLst>
              <a:gd name="T0" fmla="*/ 1 w 3"/>
              <a:gd name="T1" fmla="*/ 1 w 3"/>
              <a:gd name="T2" fmla="*/ 2 w 3"/>
              <a:gd name="T3" fmla="*/ 0 w 3"/>
              <a:gd name="T4" fmla="*/ 1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3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2" y="0"/>
                  <a:pt x="3" y="0"/>
                  <a:pt x="2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7918450" y="1428751"/>
            <a:ext cx="1588" cy="317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50"/>
          <p:cNvSpPr/>
          <p:nvPr/>
        </p:nvSpPr>
        <p:spPr bwMode="auto">
          <a:xfrm>
            <a:off x="8232775" y="1460501"/>
            <a:ext cx="31750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51"/>
          <p:cNvSpPr/>
          <p:nvPr/>
        </p:nvSpPr>
        <p:spPr bwMode="auto">
          <a:xfrm>
            <a:off x="8264525" y="1428751"/>
            <a:ext cx="31750" cy="31750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0 w 1"/>
              <a:gd name="T5" fmla="*/ 1 h 1"/>
              <a:gd name="T6" fmla="*/ 0 w 1"/>
              <a:gd name="T7" fmla="*/ 1 h 1"/>
              <a:gd name="T8" fmla="*/ 0 w 1"/>
              <a:gd name="T9" fmla="*/ 1 h 1"/>
              <a:gd name="T10" fmla="*/ 1 w 1"/>
              <a:gd name="T11" fmla="*/ 0 h 1"/>
              <a:gd name="T12" fmla="*/ 0 w 1"/>
              <a:gd name="T1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0"/>
                  <a:pt x="1" y="0"/>
                  <a:pt x="1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9647238" y="1460501"/>
            <a:ext cx="1588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53"/>
          <p:cNvSpPr/>
          <p:nvPr/>
        </p:nvSpPr>
        <p:spPr bwMode="auto">
          <a:xfrm>
            <a:off x="7604125" y="1554163"/>
            <a:ext cx="31750" cy="31750"/>
          </a:xfrm>
          <a:custGeom>
            <a:avLst/>
            <a:gdLst>
              <a:gd name="T0" fmla="*/ 20 w 20"/>
              <a:gd name="T1" fmla="*/ 0 h 20"/>
              <a:gd name="T2" fmla="*/ 0 w 20"/>
              <a:gd name="T3" fmla="*/ 20 h 20"/>
              <a:gd name="T4" fmla="*/ 20 w 20"/>
              <a:gd name="T5" fmla="*/ 0 h 20"/>
              <a:gd name="T6" fmla="*/ 20 w 20"/>
              <a:gd name="T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20">
                <a:moveTo>
                  <a:pt x="20" y="0"/>
                </a:moveTo>
                <a:lnTo>
                  <a:pt x="0" y="20"/>
                </a:lnTo>
                <a:lnTo>
                  <a:pt x="20" y="0"/>
                </a:lnTo>
                <a:lnTo>
                  <a:pt x="2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8075613" y="1522413"/>
            <a:ext cx="1588" cy="317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55"/>
          <p:cNvSpPr/>
          <p:nvPr/>
        </p:nvSpPr>
        <p:spPr bwMode="auto">
          <a:xfrm>
            <a:off x="4713288" y="1774826"/>
            <a:ext cx="31750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56"/>
          <p:cNvSpPr/>
          <p:nvPr/>
        </p:nvSpPr>
        <p:spPr bwMode="auto">
          <a:xfrm>
            <a:off x="4713288" y="1774826"/>
            <a:ext cx="0" cy="31750"/>
          </a:xfrm>
          <a:custGeom>
            <a:avLst/>
            <a:gdLst>
              <a:gd name="T0" fmla="*/ 0 h 1"/>
              <a:gd name="T1" fmla="*/ 0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57"/>
          <p:cNvSpPr/>
          <p:nvPr/>
        </p:nvSpPr>
        <p:spPr bwMode="auto">
          <a:xfrm>
            <a:off x="4681538" y="1806576"/>
            <a:ext cx="31750" cy="95250"/>
          </a:xfrm>
          <a:custGeom>
            <a:avLst/>
            <a:gdLst>
              <a:gd name="T0" fmla="*/ 1 w 1"/>
              <a:gd name="T1" fmla="*/ 0 h 3"/>
              <a:gd name="T2" fmla="*/ 0 w 1"/>
              <a:gd name="T3" fmla="*/ 3 h 3"/>
              <a:gd name="T4" fmla="*/ 1 w 1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3">
                <a:moveTo>
                  <a:pt x="1" y="0"/>
                </a:moveTo>
                <a:cubicBezTo>
                  <a:pt x="1" y="1"/>
                  <a:pt x="0" y="2"/>
                  <a:pt x="0" y="3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Freeform 58"/>
          <p:cNvSpPr/>
          <p:nvPr/>
        </p:nvSpPr>
        <p:spPr bwMode="auto">
          <a:xfrm>
            <a:off x="7731125" y="1711326"/>
            <a:ext cx="30163" cy="63500"/>
          </a:xfrm>
          <a:custGeom>
            <a:avLst/>
            <a:gdLst>
              <a:gd name="T0" fmla="*/ 1 w 1"/>
              <a:gd name="T1" fmla="*/ 1 h 2"/>
              <a:gd name="T2" fmla="*/ 1 w 1"/>
              <a:gd name="T3" fmla="*/ 0 h 2"/>
              <a:gd name="T4" fmla="*/ 0 w 1"/>
              <a:gd name="T5" fmla="*/ 1 h 2"/>
              <a:gd name="T6" fmla="*/ 0 w 1"/>
              <a:gd name="T7" fmla="*/ 1 h 2"/>
              <a:gd name="T8" fmla="*/ 0 w 1"/>
              <a:gd name="T9" fmla="*/ 1 h 2"/>
              <a:gd name="T10" fmla="*/ 0 w 1"/>
              <a:gd name="T11" fmla="*/ 1 h 2"/>
              <a:gd name="T12" fmla="*/ 0 w 1"/>
              <a:gd name="T13" fmla="*/ 1 h 2"/>
              <a:gd name="T14" fmla="*/ 1 w 1"/>
              <a:gd name="T15" fmla="*/ 2 h 2"/>
              <a:gd name="T16" fmla="*/ 0 w 1"/>
              <a:gd name="T17" fmla="*/ 1 h 2"/>
              <a:gd name="T18" fmla="*/ 1 w 1"/>
              <a:gd name="T1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" h="2">
                <a:moveTo>
                  <a:pt x="1" y="1"/>
                </a:move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2"/>
                  <a:pt x="1" y="2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59"/>
          <p:cNvSpPr/>
          <p:nvPr/>
        </p:nvSpPr>
        <p:spPr bwMode="auto">
          <a:xfrm>
            <a:off x="4649788" y="2090738"/>
            <a:ext cx="0" cy="188913"/>
          </a:xfrm>
          <a:custGeom>
            <a:avLst/>
            <a:gdLst>
              <a:gd name="T0" fmla="*/ 6 h 6"/>
              <a:gd name="T1" fmla="*/ 0 h 6"/>
              <a:gd name="T2" fmla="*/ 6 h 6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">
                <a:moveTo>
                  <a:pt x="0" y="6"/>
                </a:moveTo>
                <a:cubicBezTo>
                  <a:pt x="0" y="0"/>
                  <a:pt x="0" y="0"/>
                  <a:pt x="0" y="0"/>
                </a:cubicBezTo>
                <a:cubicBezTo>
                  <a:pt x="0" y="2"/>
                  <a:pt x="0" y="4"/>
                  <a:pt x="0" y="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Freeform 60"/>
          <p:cNvSpPr/>
          <p:nvPr/>
        </p:nvSpPr>
        <p:spPr bwMode="auto">
          <a:xfrm>
            <a:off x="7070725" y="2184401"/>
            <a:ext cx="31750" cy="0"/>
          </a:xfrm>
          <a:custGeom>
            <a:avLst/>
            <a:gdLst>
              <a:gd name="T0" fmla="*/ 20 w 20"/>
              <a:gd name="T1" fmla="*/ 20 w 20"/>
              <a:gd name="T2" fmla="*/ 0 w 20"/>
              <a:gd name="T3" fmla="*/ 20 w 2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0">
                <a:moveTo>
                  <a:pt x="20" y="0"/>
                </a:moveTo>
                <a:lnTo>
                  <a:pt x="20" y="0"/>
                </a:lnTo>
                <a:lnTo>
                  <a:pt x="0" y="0"/>
                </a:lnTo>
                <a:lnTo>
                  <a:pt x="2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reeform 61"/>
          <p:cNvSpPr/>
          <p:nvPr/>
        </p:nvSpPr>
        <p:spPr bwMode="auto">
          <a:xfrm>
            <a:off x="4649788" y="2373313"/>
            <a:ext cx="31750" cy="63500"/>
          </a:xfrm>
          <a:custGeom>
            <a:avLst/>
            <a:gdLst>
              <a:gd name="T0" fmla="*/ 20 w 20"/>
              <a:gd name="T1" fmla="*/ 40 h 40"/>
              <a:gd name="T2" fmla="*/ 20 w 20"/>
              <a:gd name="T3" fmla="*/ 20 h 40"/>
              <a:gd name="T4" fmla="*/ 0 w 20"/>
              <a:gd name="T5" fmla="*/ 0 h 40"/>
              <a:gd name="T6" fmla="*/ 20 w 20"/>
              <a:gd name="T7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40">
                <a:moveTo>
                  <a:pt x="20" y="40"/>
                </a:moveTo>
                <a:lnTo>
                  <a:pt x="20" y="20"/>
                </a:lnTo>
                <a:lnTo>
                  <a:pt x="0" y="0"/>
                </a:lnTo>
                <a:lnTo>
                  <a:pt x="20" y="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Freeform 62"/>
          <p:cNvSpPr/>
          <p:nvPr/>
        </p:nvSpPr>
        <p:spPr bwMode="auto">
          <a:xfrm>
            <a:off x="7542213" y="2341563"/>
            <a:ext cx="61913" cy="31750"/>
          </a:xfrm>
          <a:custGeom>
            <a:avLst/>
            <a:gdLst>
              <a:gd name="T0" fmla="*/ 1 w 2"/>
              <a:gd name="T1" fmla="*/ 1 h 1"/>
              <a:gd name="T2" fmla="*/ 1 w 2"/>
              <a:gd name="T3" fmla="*/ 0 h 1"/>
              <a:gd name="T4" fmla="*/ 1 w 2"/>
              <a:gd name="T5" fmla="*/ 0 h 1"/>
              <a:gd name="T6" fmla="*/ 0 w 2"/>
              <a:gd name="T7" fmla="*/ 1 h 1"/>
              <a:gd name="T8" fmla="*/ 1 w 2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1">
                <a:moveTo>
                  <a:pt x="1" y="1"/>
                </a:moveTo>
                <a:cubicBezTo>
                  <a:pt x="0" y="1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reeform 63"/>
          <p:cNvSpPr/>
          <p:nvPr/>
        </p:nvSpPr>
        <p:spPr bwMode="auto">
          <a:xfrm>
            <a:off x="7604125" y="2341563"/>
            <a:ext cx="31750" cy="31750"/>
          </a:xfrm>
          <a:custGeom>
            <a:avLst/>
            <a:gdLst>
              <a:gd name="T0" fmla="*/ 0 w 1"/>
              <a:gd name="T1" fmla="*/ 0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Freeform 64"/>
          <p:cNvSpPr/>
          <p:nvPr/>
        </p:nvSpPr>
        <p:spPr bwMode="auto">
          <a:xfrm>
            <a:off x="7635875" y="2341563"/>
            <a:ext cx="0" cy="31750"/>
          </a:xfrm>
          <a:custGeom>
            <a:avLst/>
            <a:gdLst>
              <a:gd name="T0" fmla="*/ 0 h 1"/>
              <a:gd name="T1" fmla="*/ 0 h 1"/>
              <a:gd name="T2" fmla="*/ 1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7731125" y="2341563"/>
            <a:ext cx="1588" cy="317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Freeform 66"/>
          <p:cNvSpPr/>
          <p:nvPr/>
        </p:nvSpPr>
        <p:spPr bwMode="auto">
          <a:xfrm>
            <a:off x="4995863" y="2468563"/>
            <a:ext cx="31750" cy="31750"/>
          </a:xfrm>
          <a:custGeom>
            <a:avLst/>
            <a:gdLst>
              <a:gd name="T0" fmla="*/ 1 w 1"/>
              <a:gd name="T1" fmla="*/ 1 h 1"/>
              <a:gd name="T2" fmla="*/ 1 w 1"/>
              <a:gd name="T3" fmla="*/ 0 h 1"/>
              <a:gd name="T4" fmla="*/ 0 w 1"/>
              <a:gd name="T5" fmla="*/ 0 h 1"/>
              <a:gd name="T6" fmla="*/ 1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" name="Freeform 67"/>
          <p:cNvSpPr/>
          <p:nvPr/>
        </p:nvSpPr>
        <p:spPr bwMode="auto">
          <a:xfrm>
            <a:off x="4681538" y="2500313"/>
            <a:ext cx="157163" cy="314325"/>
          </a:xfrm>
          <a:custGeom>
            <a:avLst/>
            <a:gdLst>
              <a:gd name="T0" fmla="*/ 5 w 5"/>
              <a:gd name="T1" fmla="*/ 10 h 10"/>
              <a:gd name="T2" fmla="*/ 0 w 5"/>
              <a:gd name="T3" fmla="*/ 0 h 10"/>
              <a:gd name="T4" fmla="*/ 5 w 5"/>
              <a:gd name="T5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10">
                <a:moveTo>
                  <a:pt x="5" y="10"/>
                </a:moveTo>
                <a:cubicBezTo>
                  <a:pt x="3" y="7"/>
                  <a:pt x="1" y="4"/>
                  <a:pt x="0" y="0"/>
                </a:cubicBezTo>
                <a:cubicBezTo>
                  <a:pt x="1" y="4"/>
                  <a:pt x="3" y="8"/>
                  <a:pt x="5" y="1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Freeform 68"/>
          <p:cNvSpPr/>
          <p:nvPr/>
        </p:nvSpPr>
        <p:spPr bwMode="auto">
          <a:xfrm>
            <a:off x="7761288" y="2373313"/>
            <a:ext cx="31750" cy="31750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0 h 1"/>
              <a:gd name="T10" fmla="*/ 0 w 1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Freeform 69"/>
          <p:cNvSpPr/>
          <p:nvPr/>
        </p:nvSpPr>
        <p:spPr bwMode="auto">
          <a:xfrm>
            <a:off x="7793038" y="240506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Freeform 70"/>
          <p:cNvSpPr/>
          <p:nvPr/>
        </p:nvSpPr>
        <p:spPr bwMode="auto">
          <a:xfrm>
            <a:off x="7793038" y="2373313"/>
            <a:ext cx="31750" cy="31750"/>
          </a:xfrm>
          <a:custGeom>
            <a:avLst/>
            <a:gdLst>
              <a:gd name="T0" fmla="*/ 0 w 1"/>
              <a:gd name="T1" fmla="*/ 0 h 1"/>
              <a:gd name="T2" fmla="*/ 0 w 1"/>
              <a:gd name="T3" fmla="*/ 1 h 1"/>
              <a:gd name="T4" fmla="*/ 0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1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5027613" y="2532063"/>
            <a:ext cx="1588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" name="Freeform 72"/>
          <p:cNvSpPr/>
          <p:nvPr/>
        </p:nvSpPr>
        <p:spPr bwMode="auto">
          <a:xfrm>
            <a:off x="7510463" y="2405063"/>
            <a:ext cx="31750" cy="31750"/>
          </a:xfrm>
          <a:custGeom>
            <a:avLst/>
            <a:gdLst>
              <a:gd name="T0" fmla="*/ 0 w 1"/>
              <a:gd name="T1" fmla="*/ 1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7573963" y="2405063"/>
            <a:ext cx="30163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Freeform 74"/>
          <p:cNvSpPr/>
          <p:nvPr/>
        </p:nvSpPr>
        <p:spPr bwMode="auto">
          <a:xfrm>
            <a:off x="7761288" y="2405063"/>
            <a:ext cx="31750" cy="31750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0" y="1"/>
                  <a:pt x="0" y="1"/>
                </a:cubicBezTo>
                <a:cubicBezTo>
                  <a:pt x="0" y="1"/>
                  <a:pt x="1" y="1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Freeform 75"/>
          <p:cNvSpPr/>
          <p:nvPr/>
        </p:nvSpPr>
        <p:spPr bwMode="auto">
          <a:xfrm>
            <a:off x="4995863" y="2562226"/>
            <a:ext cx="31750" cy="31750"/>
          </a:xfrm>
          <a:custGeom>
            <a:avLst/>
            <a:gdLst>
              <a:gd name="T0" fmla="*/ 20 w 20"/>
              <a:gd name="T1" fmla="*/ 20 h 20"/>
              <a:gd name="T2" fmla="*/ 20 w 20"/>
              <a:gd name="T3" fmla="*/ 0 h 20"/>
              <a:gd name="T4" fmla="*/ 0 w 20"/>
              <a:gd name="T5" fmla="*/ 0 h 20"/>
              <a:gd name="T6" fmla="*/ 20 w 20"/>
              <a:gd name="T7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20">
                <a:moveTo>
                  <a:pt x="20" y="20"/>
                </a:moveTo>
                <a:lnTo>
                  <a:pt x="20" y="0"/>
                </a:lnTo>
                <a:lnTo>
                  <a:pt x="0" y="0"/>
                </a:lnTo>
                <a:lnTo>
                  <a:pt x="20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Freeform 76"/>
          <p:cNvSpPr/>
          <p:nvPr/>
        </p:nvSpPr>
        <p:spPr bwMode="auto">
          <a:xfrm>
            <a:off x="5121275" y="2593976"/>
            <a:ext cx="31750" cy="31750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Freeform 77"/>
          <p:cNvSpPr/>
          <p:nvPr/>
        </p:nvSpPr>
        <p:spPr bwMode="auto">
          <a:xfrm>
            <a:off x="7856538" y="2500313"/>
            <a:ext cx="31750" cy="31750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Freeform 78"/>
          <p:cNvSpPr/>
          <p:nvPr/>
        </p:nvSpPr>
        <p:spPr bwMode="auto">
          <a:xfrm>
            <a:off x="7824788" y="2532063"/>
            <a:ext cx="63500" cy="61913"/>
          </a:xfrm>
          <a:custGeom>
            <a:avLst/>
            <a:gdLst>
              <a:gd name="T0" fmla="*/ 2 w 2"/>
              <a:gd name="T1" fmla="*/ 1 h 2"/>
              <a:gd name="T2" fmla="*/ 1 w 2"/>
              <a:gd name="T3" fmla="*/ 0 h 2"/>
              <a:gd name="T4" fmla="*/ 0 w 2"/>
              <a:gd name="T5" fmla="*/ 2 h 2"/>
              <a:gd name="T6" fmla="*/ 0 w 2"/>
              <a:gd name="T7" fmla="*/ 2 h 2"/>
              <a:gd name="T8" fmla="*/ 1 w 2"/>
              <a:gd name="T9" fmla="*/ 1 h 2"/>
              <a:gd name="T10" fmla="*/ 2 w 2"/>
              <a:gd name="T11" fmla="*/ 1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" h="2">
                <a:moveTo>
                  <a:pt x="2" y="1"/>
                </a:moveTo>
                <a:cubicBezTo>
                  <a:pt x="1" y="0"/>
                  <a:pt x="1" y="0"/>
                  <a:pt x="1" y="0"/>
                </a:cubicBezTo>
                <a:cubicBezTo>
                  <a:pt x="0" y="1"/>
                  <a:pt x="1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1"/>
                  <a:pt x="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" name="Freeform 79"/>
          <p:cNvSpPr/>
          <p:nvPr/>
        </p:nvSpPr>
        <p:spPr bwMode="auto">
          <a:xfrm>
            <a:off x="7856538" y="253206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Freeform 80"/>
          <p:cNvSpPr/>
          <p:nvPr/>
        </p:nvSpPr>
        <p:spPr bwMode="auto">
          <a:xfrm>
            <a:off x="7761288" y="2562226"/>
            <a:ext cx="31750" cy="31750"/>
          </a:xfrm>
          <a:custGeom>
            <a:avLst/>
            <a:gdLst>
              <a:gd name="T0" fmla="*/ 20 w 20"/>
              <a:gd name="T1" fmla="*/ 0 h 20"/>
              <a:gd name="T2" fmla="*/ 20 w 20"/>
              <a:gd name="T3" fmla="*/ 0 h 20"/>
              <a:gd name="T4" fmla="*/ 0 w 20"/>
              <a:gd name="T5" fmla="*/ 20 h 20"/>
              <a:gd name="T6" fmla="*/ 20 w 20"/>
              <a:gd name="T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20">
                <a:moveTo>
                  <a:pt x="20" y="0"/>
                </a:moveTo>
                <a:lnTo>
                  <a:pt x="20" y="0"/>
                </a:lnTo>
                <a:lnTo>
                  <a:pt x="0" y="20"/>
                </a:lnTo>
                <a:lnTo>
                  <a:pt x="2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" name="Freeform 81"/>
          <p:cNvSpPr/>
          <p:nvPr/>
        </p:nvSpPr>
        <p:spPr bwMode="auto">
          <a:xfrm>
            <a:off x="5184775" y="2720976"/>
            <a:ext cx="31750" cy="0"/>
          </a:xfrm>
          <a:custGeom>
            <a:avLst/>
            <a:gdLst>
              <a:gd name="T0" fmla="*/ 0 w 20"/>
              <a:gd name="T1" fmla="*/ 20 w 20"/>
              <a:gd name="T2" fmla="*/ 0 w 20"/>
              <a:gd name="T3" fmla="*/ 0 w 2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0">
                <a:moveTo>
                  <a:pt x="0" y="0"/>
                </a:moveTo>
                <a:lnTo>
                  <a:pt x="2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" name="Freeform 82"/>
          <p:cNvSpPr/>
          <p:nvPr/>
        </p:nvSpPr>
        <p:spPr bwMode="auto">
          <a:xfrm>
            <a:off x="5278438" y="2878138"/>
            <a:ext cx="31750" cy="0"/>
          </a:xfrm>
          <a:custGeom>
            <a:avLst/>
            <a:gdLst>
              <a:gd name="T0" fmla="*/ 0 w 1"/>
              <a:gd name="T1" fmla="*/ 0 w 1"/>
              <a:gd name="T2" fmla="*/ 1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Freeform 83"/>
          <p:cNvSpPr/>
          <p:nvPr/>
        </p:nvSpPr>
        <p:spPr bwMode="auto">
          <a:xfrm>
            <a:off x="4932363" y="2909888"/>
            <a:ext cx="63500" cy="31750"/>
          </a:xfrm>
          <a:custGeom>
            <a:avLst/>
            <a:gdLst>
              <a:gd name="T0" fmla="*/ 1 w 2"/>
              <a:gd name="T1" fmla="*/ 0 h 1"/>
              <a:gd name="T2" fmla="*/ 0 w 2"/>
              <a:gd name="T3" fmla="*/ 0 h 1"/>
              <a:gd name="T4" fmla="*/ 1 w 2"/>
              <a:gd name="T5" fmla="*/ 0 h 1"/>
              <a:gd name="T6" fmla="*/ 1 w 2"/>
              <a:gd name="T7" fmla="*/ 1 h 1"/>
              <a:gd name="T8" fmla="*/ 1 w 2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1">
                <a:moveTo>
                  <a:pt x="1" y="0"/>
                </a:moveTo>
                <a:cubicBezTo>
                  <a:pt x="1" y="1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2" y="1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" name="Freeform 84"/>
          <p:cNvSpPr/>
          <p:nvPr/>
        </p:nvSpPr>
        <p:spPr bwMode="auto">
          <a:xfrm>
            <a:off x="4932363" y="2941638"/>
            <a:ext cx="31750" cy="30163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" name="Freeform 85"/>
          <p:cNvSpPr/>
          <p:nvPr/>
        </p:nvSpPr>
        <p:spPr bwMode="auto">
          <a:xfrm>
            <a:off x="5121275" y="2971801"/>
            <a:ext cx="63500" cy="63500"/>
          </a:xfrm>
          <a:custGeom>
            <a:avLst/>
            <a:gdLst>
              <a:gd name="T0" fmla="*/ 2 w 2"/>
              <a:gd name="T1" fmla="*/ 1 h 2"/>
              <a:gd name="T2" fmla="*/ 1 w 2"/>
              <a:gd name="T3" fmla="*/ 1 h 2"/>
              <a:gd name="T4" fmla="*/ 1 w 2"/>
              <a:gd name="T5" fmla="*/ 1 h 2"/>
              <a:gd name="T6" fmla="*/ 0 w 2"/>
              <a:gd name="T7" fmla="*/ 1 h 2"/>
              <a:gd name="T8" fmla="*/ 1 w 2"/>
              <a:gd name="T9" fmla="*/ 1 h 2"/>
              <a:gd name="T10" fmla="*/ 1 w 2"/>
              <a:gd name="T11" fmla="*/ 2 h 2"/>
              <a:gd name="T12" fmla="*/ 1 w 2"/>
              <a:gd name="T13" fmla="*/ 1 h 2"/>
              <a:gd name="T14" fmla="*/ 2 w 2"/>
              <a:gd name="T15" fmla="*/ 2 h 2"/>
              <a:gd name="T16" fmla="*/ 2 w 2"/>
              <a:gd name="T17" fmla="*/ 2 h 2"/>
              <a:gd name="T18" fmla="*/ 2 w 2"/>
              <a:gd name="T1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" h="2">
                <a:moveTo>
                  <a:pt x="2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1"/>
                  <a:pt x="0" y="1"/>
                </a:cubicBezTo>
                <a:cubicBezTo>
                  <a:pt x="1" y="1"/>
                  <a:pt x="0" y="1"/>
                  <a:pt x="1" y="1"/>
                </a:cubicBezTo>
                <a:cubicBezTo>
                  <a:pt x="1" y="1"/>
                  <a:pt x="1" y="1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1"/>
                  <a:pt x="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Freeform 86"/>
          <p:cNvSpPr/>
          <p:nvPr/>
        </p:nvSpPr>
        <p:spPr bwMode="auto">
          <a:xfrm>
            <a:off x="5184775" y="3035301"/>
            <a:ext cx="31750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Freeform 87"/>
          <p:cNvSpPr>
            <a:spLocks noEditPoints="1"/>
          </p:cNvSpPr>
          <p:nvPr/>
        </p:nvSpPr>
        <p:spPr bwMode="auto">
          <a:xfrm>
            <a:off x="4964113" y="2941638"/>
            <a:ext cx="188913" cy="125413"/>
          </a:xfrm>
          <a:custGeom>
            <a:avLst/>
            <a:gdLst>
              <a:gd name="T0" fmla="*/ 6 w 6"/>
              <a:gd name="T1" fmla="*/ 3 h 4"/>
              <a:gd name="T2" fmla="*/ 5 w 6"/>
              <a:gd name="T3" fmla="*/ 3 h 4"/>
              <a:gd name="T4" fmla="*/ 4 w 6"/>
              <a:gd name="T5" fmla="*/ 2 h 4"/>
              <a:gd name="T6" fmla="*/ 5 w 6"/>
              <a:gd name="T7" fmla="*/ 2 h 4"/>
              <a:gd name="T8" fmla="*/ 1 w 6"/>
              <a:gd name="T9" fmla="*/ 0 h 4"/>
              <a:gd name="T10" fmla="*/ 1 w 6"/>
              <a:gd name="T11" fmla="*/ 0 h 4"/>
              <a:gd name="T12" fmla="*/ 3 w 6"/>
              <a:gd name="T13" fmla="*/ 2 h 4"/>
              <a:gd name="T14" fmla="*/ 0 w 6"/>
              <a:gd name="T15" fmla="*/ 1 h 4"/>
              <a:gd name="T16" fmla="*/ 2 w 6"/>
              <a:gd name="T17" fmla="*/ 2 h 4"/>
              <a:gd name="T18" fmla="*/ 1 w 6"/>
              <a:gd name="T19" fmla="*/ 2 h 4"/>
              <a:gd name="T20" fmla="*/ 2 w 6"/>
              <a:gd name="T21" fmla="*/ 2 h 4"/>
              <a:gd name="T22" fmla="*/ 6 w 6"/>
              <a:gd name="T23" fmla="*/ 4 h 4"/>
              <a:gd name="T24" fmla="*/ 6 w 6"/>
              <a:gd name="T25" fmla="*/ 3 h 4"/>
              <a:gd name="T26" fmla="*/ 6 w 6"/>
              <a:gd name="T27" fmla="*/ 3 h 4"/>
              <a:gd name="T28" fmla="*/ 3 w 6"/>
              <a:gd name="T29" fmla="*/ 2 h 4"/>
              <a:gd name="T30" fmla="*/ 4 w 6"/>
              <a:gd name="T31" fmla="*/ 2 h 4"/>
              <a:gd name="T32" fmla="*/ 3 w 6"/>
              <a:gd name="T33" fmla="*/ 2 h 4"/>
              <a:gd name="T34" fmla="*/ 4 w 6"/>
              <a:gd name="T35" fmla="*/ 2 h 4"/>
              <a:gd name="T36" fmla="*/ 3 w 6"/>
              <a:gd name="T37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" h="4">
                <a:moveTo>
                  <a:pt x="6" y="3"/>
                </a:moveTo>
                <a:cubicBezTo>
                  <a:pt x="6" y="3"/>
                  <a:pt x="5" y="3"/>
                  <a:pt x="5" y="3"/>
                </a:cubicBezTo>
                <a:cubicBezTo>
                  <a:pt x="4" y="3"/>
                  <a:pt x="4" y="2"/>
                  <a:pt x="4" y="2"/>
                </a:cubicBezTo>
                <a:cubicBezTo>
                  <a:pt x="5" y="2"/>
                  <a:pt x="5" y="2"/>
                  <a:pt x="5" y="2"/>
                </a:cubicBezTo>
                <a:cubicBezTo>
                  <a:pt x="4" y="1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2" y="1"/>
                  <a:pt x="3" y="1"/>
                  <a:pt x="3" y="2"/>
                </a:cubicBezTo>
                <a:cubicBezTo>
                  <a:pt x="2" y="2"/>
                  <a:pt x="1" y="1"/>
                  <a:pt x="0" y="1"/>
                </a:cubicBezTo>
                <a:cubicBezTo>
                  <a:pt x="1" y="1"/>
                  <a:pt x="1" y="1"/>
                  <a:pt x="2" y="2"/>
                </a:cubicBezTo>
                <a:cubicBezTo>
                  <a:pt x="2" y="2"/>
                  <a:pt x="1" y="2"/>
                  <a:pt x="1" y="2"/>
                </a:cubicBezTo>
                <a:cubicBezTo>
                  <a:pt x="1" y="2"/>
                  <a:pt x="2" y="2"/>
                  <a:pt x="2" y="2"/>
                </a:cubicBezTo>
                <a:cubicBezTo>
                  <a:pt x="3" y="3"/>
                  <a:pt x="4" y="3"/>
                  <a:pt x="6" y="4"/>
                </a:cubicBezTo>
                <a:cubicBezTo>
                  <a:pt x="5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lose/>
                <a:moveTo>
                  <a:pt x="3" y="2"/>
                </a:moveTo>
                <a:cubicBezTo>
                  <a:pt x="3" y="2"/>
                  <a:pt x="3" y="2"/>
                  <a:pt x="4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3"/>
                  <a:pt x="3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" name="Freeform 88"/>
          <p:cNvSpPr/>
          <p:nvPr/>
        </p:nvSpPr>
        <p:spPr bwMode="auto">
          <a:xfrm>
            <a:off x="5216525" y="303530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" name="Freeform 89"/>
          <p:cNvSpPr/>
          <p:nvPr/>
        </p:nvSpPr>
        <p:spPr bwMode="auto">
          <a:xfrm>
            <a:off x="5184775" y="303530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" name="Freeform 90"/>
          <p:cNvSpPr/>
          <p:nvPr/>
        </p:nvSpPr>
        <p:spPr bwMode="auto">
          <a:xfrm>
            <a:off x="4964113" y="2941638"/>
            <a:ext cx="31750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" name="Freeform 91"/>
          <p:cNvSpPr/>
          <p:nvPr/>
        </p:nvSpPr>
        <p:spPr bwMode="auto">
          <a:xfrm>
            <a:off x="5153025" y="3035301"/>
            <a:ext cx="63500" cy="31750"/>
          </a:xfrm>
          <a:custGeom>
            <a:avLst/>
            <a:gdLst>
              <a:gd name="T0" fmla="*/ 2 w 2"/>
              <a:gd name="T1" fmla="*/ 1 h 1"/>
              <a:gd name="T2" fmla="*/ 2 w 2"/>
              <a:gd name="T3" fmla="*/ 1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1 h 1"/>
              <a:gd name="T10" fmla="*/ 2 w 2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2" y="1"/>
                  <a:pt x="2" y="1"/>
                  <a:pt x="2" y="1"/>
                </a:cubicBezTo>
                <a:cubicBezTo>
                  <a:pt x="2" y="0"/>
                  <a:pt x="1" y="1"/>
                  <a:pt x="0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" name="Freeform 92"/>
          <p:cNvSpPr/>
          <p:nvPr/>
        </p:nvSpPr>
        <p:spPr bwMode="auto">
          <a:xfrm>
            <a:off x="5278438" y="3760788"/>
            <a:ext cx="31750" cy="30163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" name="Freeform 93"/>
          <p:cNvSpPr>
            <a:spLocks noEditPoints="1"/>
          </p:cNvSpPr>
          <p:nvPr/>
        </p:nvSpPr>
        <p:spPr bwMode="auto">
          <a:xfrm>
            <a:off x="4932363" y="3729038"/>
            <a:ext cx="1760538" cy="661988"/>
          </a:xfrm>
          <a:custGeom>
            <a:avLst/>
            <a:gdLst>
              <a:gd name="T0" fmla="*/ 3 w 56"/>
              <a:gd name="T1" fmla="*/ 15 h 21"/>
              <a:gd name="T2" fmla="*/ 6 w 56"/>
              <a:gd name="T3" fmla="*/ 10 h 21"/>
              <a:gd name="T4" fmla="*/ 10 w 56"/>
              <a:gd name="T5" fmla="*/ 11 h 21"/>
              <a:gd name="T6" fmla="*/ 22 w 56"/>
              <a:gd name="T7" fmla="*/ 11 h 21"/>
              <a:gd name="T8" fmla="*/ 11 w 56"/>
              <a:gd name="T9" fmla="*/ 13 h 21"/>
              <a:gd name="T10" fmla="*/ 11 w 56"/>
              <a:gd name="T11" fmla="*/ 14 h 21"/>
              <a:gd name="T12" fmla="*/ 11 w 56"/>
              <a:gd name="T13" fmla="*/ 15 h 21"/>
              <a:gd name="T14" fmla="*/ 15 w 56"/>
              <a:gd name="T15" fmla="*/ 20 h 21"/>
              <a:gd name="T16" fmla="*/ 20 w 56"/>
              <a:gd name="T17" fmla="*/ 20 h 21"/>
              <a:gd name="T18" fmla="*/ 32 w 56"/>
              <a:gd name="T19" fmla="*/ 15 h 21"/>
              <a:gd name="T20" fmla="*/ 56 w 56"/>
              <a:gd name="T21" fmla="*/ 8 h 21"/>
              <a:gd name="T22" fmla="*/ 50 w 56"/>
              <a:gd name="T23" fmla="*/ 7 h 21"/>
              <a:gd name="T24" fmla="*/ 34 w 56"/>
              <a:gd name="T25" fmla="*/ 10 h 21"/>
              <a:gd name="T26" fmla="*/ 25 w 56"/>
              <a:gd name="T27" fmla="*/ 13 h 21"/>
              <a:gd name="T28" fmla="*/ 24 w 56"/>
              <a:gd name="T29" fmla="*/ 7 h 21"/>
              <a:gd name="T30" fmla="*/ 24 w 56"/>
              <a:gd name="T31" fmla="*/ 4 h 21"/>
              <a:gd name="T32" fmla="*/ 17 w 56"/>
              <a:gd name="T33" fmla="*/ 0 h 21"/>
              <a:gd name="T34" fmla="*/ 14 w 56"/>
              <a:gd name="T35" fmla="*/ 0 h 21"/>
              <a:gd name="T36" fmla="*/ 16 w 56"/>
              <a:gd name="T37" fmla="*/ 0 h 21"/>
              <a:gd name="T38" fmla="*/ 21 w 56"/>
              <a:gd name="T39" fmla="*/ 3 h 21"/>
              <a:gd name="T40" fmla="*/ 8 w 56"/>
              <a:gd name="T41" fmla="*/ 7 h 21"/>
              <a:gd name="T42" fmla="*/ 1 w 56"/>
              <a:gd name="T43" fmla="*/ 11 h 21"/>
              <a:gd name="T44" fmla="*/ 1 w 56"/>
              <a:gd name="T45" fmla="*/ 15 h 21"/>
              <a:gd name="T46" fmla="*/ 29 w 56"/>
              <a:gd name="T47" fmla="*/ 14 h 21"/>
              <a:gd name="T48" fmla="*/ 43 w 56"/>
              <a:gd name="T49" fmla="*/ 8 h 21"/>
              <a:gd name="T50" fmla="*/ 43 w 56"/>
              <a:gd name="T51" fmla="*/ 8 h 21"/>
              <a:gd name="T52" fmla="*/ 27 w 56"/>
              <a:gd name="T53" fmla="*/ 16 h 21"/>
              <a:gd name="T54" fmla="*/ 12 w 56"/>
              <a:gd name="T55" fmla="*/ 4 h 21"/>
              <a:gd name="T56" fmla="*/ 19 w 56"/>
              <a:gd name="T57" fmla="*/ 4 h 21"/>
              <a:gd name="T58" fmla="*/ 19 w 56"/>
              <a:gd name="T59" fmla="*/ 4 h 21"/>
              <a:gd name="T60" fmla="*/ 9 w 56"/>
              <a:gd name="T61" fmla="*/ 8 h 21"/>
              <a:gd name="T62" fmla="*/ 2 w 56"/>
              <a:gd name="T63" fmla="*/ 9 h 21"/>
              <a:gd name="T64" fmla="*/ 8 w 56"/>
              <a:gd name="T65" fmla="*/ 7 h 21"/>
              <a:gd name="T66" fmla="*/ 2 w 56"/>
              <a:gd name="T67" fmla="*/ 1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6" h="21">
                <a:moveTo>
                  <a:pt x="2" y="17"/>
                </a:moveTo>
                <a:cubicBezTo>
                  <a:pt x="3" y="16"/>
                  <a:pt x="3" y="15"/>
                  <a:pt x="3" y="15"/>
                </a:cubicBezTo>
                <a:cubicBezTo>
                  <a:pt x="4" y="15"/>
                  <a:pt x="3" y="14"/>
                  <a:pt x="3" y="13"/>
                </a:cubicBezTo>
                <a:cubicBezTo>
                  <a:pt x="4" y="12"/>
                  <a:pt x="4" y="10"/>
                  <a:pt x="6" y="10"/>
                </a:cubicBezTo>
                <a:cubicBezTo>
                  <a:pt x="6" y="10"/>
                  <a:pt x="8" y="10"/>
                  <a:pt x="8" y="11"/>
                </a:cubicBezTo>
                <a:cubicBezTo>
                  <a:pt x="8" y="12"/>
                  <a:pt x="9" y="11"/>
                  <a:pt x="10" y="11"/>
                </a:cubicBezTo>
                <a:cubicBezTo>
                  <a:pt x="11" y="9"/>
                  <a:pt x="13" y="7"/>
                  <a:pt x="16" y="7"/>
                </a:cubicBezTo>
                <a:cubicBezTo>
                  <a:pt x="18" y="8"/>
                  <a:pt x="21" y="7"/>
                  <a:pt x="22" y="11"/>
                </a:cubicBezTo>
                <a:cubicBezTo>
                  <a:pt x="22" y="12"/>
                  <a:pt x="19" y="12"/>
                  <a:pt x="19" y="14"/>
                </a:cubicBezTo>
                <a:cubicBezTo>
                  <a:pt x="16" y="16"/>
                  <a:pt x="14" y="13"/>
                  <a:pt x="11" y="13"/>
                </a:cubicBezTo>
                <a:cubicBezTo>
                  <a:pt x="11" y="13"/>
                  <a:pt x="11" y="13"/>
                  <a:pt x="11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11" y="15"/>
                  <a:pt x="11" y="15"/>
                  <a:pt x="11" y="15"/>
                </a:cubicBezTo>
                <a:cubicBezTo>
                  <a:pt x="14" y="16"/>
                  <a:pt x="13" y="19"/>
                  <a:pt x="16" y="20"/>
                </a:cubicBezTo>
                <a:cubicBezTo>
                  <a:pt x="15" y="20"/>
                  <a:pt x="15" y="20"/>
                  <a:pt x="15" y="20"/>
                </a:cubicBezTo>
                <a:cubicBezTo>
                  <a:pt x="16" y="19"/>
                  <a:pt x="17" y="21"/>
                  <a:pt x="18" y="20"/>
                </a:cubicBezTo>
                <a:cubicBezTo>
                  <a:pt x="18" y="20"/>
                  <a:pt x="20" y="21"/>
                  <a:pt x="20" y="20"/>
                </a:cubicBezTo>
                <a:cubicBezTo>
                  <a:pt x="20" y="18"/>
                  <a:pt x="22" y="19"/>
                  <a:pt x="23" y="19"/>
                </a:cubicBezTo>
                <a:cubicBezTo>
                  <a:pt x="27" y="18"/>
                  <a:pt x="30" y="16"/>
                  <a:pt x="32" y="15"/>
                </a:cubicBezTo>
                <a:cubicBezTo>
                  <a:pt x="35" y="9"/>
                  <a:pt x="44" y="9"/>
                  <a:pt x="49" y="9"/>
                </a:cubicBezTo>
                <a:cubicBezTo>
                  <a:pt x="56" y="8"/>
                  <a:pt x="56" y="8"/>
                  <a:pt x="56" y="8"/>
                </a:cubicBezTo>
                <a:cubicBezTo>
                  <a:pt x="52" y="7"/>
                  <a:pt x="48" y="8"/>
                  <a:pt x="45" y="8"/>
                </a:cubicBezTo>
                <a:cubicBezTo>
                  <a:pt x="46" y="7"/>
                  <a:pt x="48" y="8"/>
                  <a:pt x="50" y="7"/>
                </a:cubicBezTo>
                <a:cubicBezTo>
                  <a:pt x="45" y="8"/>
                  <a:pt x="40" y="6"/>
                  <a:pt x="34" y="9"/>
                </a:cubicBezTo>
                <a:cubicBezTo>
                  <a:pt x="34" y="10"/>
                  <a:pt x="34" y="10"/>
                  <a:pt x="34" y="10"/>
                </a:cubicBezTo>
                <a:cubicBezTo>
                  <a:pt x="32" y="11"/>
                  <a:pt x="30" y="12"/>
                  <a:pt x="28" y="14"/>
                </a:cubicBezTo>
                <a:cubicBezTo>
                  <a:pt x="27" y="14"/>
                  <a:pt x="26" y="16"/>
                  <a:pt x="25" y="13"/>
                </a:cubicBezTo>
                <a:cubicBezTo>
                  <a:pt x="26" y="12"/>
                  <a:pt x="25" y="10"/>
                  <a:pt x="25" y="8"/>
                </a:cubicBezTo>
                <a:cubicBezTo>
                  <a:pt x="24" y="8"/>
                  <a:pt x="24" y="8"/>
                  <a:pt x="24" y="7"/>
                </a:cubicBezTo>
                <a:cubicBezTo>
                  <a:pt x="24" y="6"/>
                  <a:pt x="24" y="5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2" y="2"/>
                  <a:pt x="22" y="2"/>
                  <a:pt x="22" y="2"/>
                </a:cubicBezTo>
                <a:cubicBezTo>
                  <a:pt x="20" y="1"/>
                  <a:pt x="19" y="0"/>
                  <a:pt x="17" y="0"/>
                </a:cubicBezTo>
                <a:cubicBezTo>
                  <a:pt x="16" y="0"/>
                  <a:pt x="14" y="0"/>
                  <a:pt x="12" y="1"/>
                </a:cubicBezTo>
                <a:cubicBezTo>
                  <a:pt x="13" y="1"/>
                  <a:pt x="14" y="1"/>
                  <a:pt x="14" y="0"/>
                </a:cubicBezTo>
                <a:cubicBezTo>
                  <a:pt x="14" y="1"/>
                  <a:pt x="14" y="1"/>
                  <a:pt x="14" y="1"/>
                </a:cubicBezTo>
                <a:cubicBezTo>
                  <a:pt x="16" y="0"/>
                  <a:pt x="16" y="0"/>
                  <a:pt x="16" y="0"/>
                </a:cubicBezTo>
                <a:cubicBezTo>
                  <a:pt x="18" y="1"/>
                  <a:pt x="19" y="1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0" y="2"/>
                  <a:pt x="18" y="2"/>
                  <a:pt x="16" y="1"/>
                </a:cubicBezTo>
                <a:cubicBezTo>
                  <a:pt x="12" y="1"/>
                  <a:pt x="10" y="4"/>
                  <a:pt x="8" y="7"/>
                </a:cubicBezTo>
                <a:cubicBezTo>
                  <a:pt x="6" y="7"/>
                  <a:pt x="3" y="6"/>
                  <a:pt x="2" y="8"/>
                </a:cubicBezTo>
                <a:cubicBezTo>
                  <a:pt x="1" y="8"/>
                  <a:pt x="0" y="10"/>
                  <a:pt x="1" y="11"/>
                </a:cubicBezTo>
                <a:cubicBezTo>
                  <a:pt x="1" y="11"/>
                  <a:pt x="1" y="12"/>
                  <a:pt x="1" y="12"/>
                </a:cubicBezTo>
                <a:cubicBezTo>
                  <a:pt x="1" y="13"/>
                  <a:pt x="1" y="14"/>
                  <a:pt x="1" y="15"/>
                </a:cubicBezTo>
                <a:cubicBezTo>
                  <a:pt x="1" y="16"/>
                  <a:pt x="1" y="17"/>
                  <a:pt x="2" y="17"/>
                </a:cubicBezTo>
                <a:close/>
                <a:moveTo>
                  <a:pt x="29" y="14"/>
                </a:moveTo>
                <a:cubicBezTo>
                  <a:pt x="32" y="12"/>
                  <a:pt x="34" y="9"/>
                  <a:pt x="37" y="8"/>
                </a:cubicBezTo>
                <a:cubicBezTo>
                  <a:pt x="39" y="8"/>
                  <a:pt x="41" y="8"/>
                  <a:pt x="43" y="8"/>
                </a:cubicBezTo>
                <a:cubicBezTo>
                  <a:pt x="43" y="8"/>
                  <a:pt x="44" y="8"/>
                  <a:pt x="45" y="8"/>
                </a:cubicBezTo>
                <a:cubicBezTo>
                  <a:pt x="44" y="8"/>
                  <a:pt x="43" y="8"/>
                  <a:pt x="43" y="8"/>
                </a:cubicBezTo>
                <a:cubicBezTo>
                  <a:pt x="38" y="9"/>
                  <a:pt x="33" y="11"/>
                  <a:pt x="30" y="14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4"/>
                  <a:pt x="28" y="15"/>
                  <a:pt x="29" y="14"/>
                </a:cubicBezTo>
                <a:close/>
                <a:moveTo>
                  <a:pt x="12" y="4"/>
                </a:moveTo>
                <a:cubicBezTo>
                  <a:pt x="13" y="4"/>
                  <a:pt x="14" y="2"/>
                  <a:pt x="16" y="3"/>
                </a:cubicBezTo>
                <a:cubicBezTo>
                  <a:pt x="17" y="3"/>
                  <a:pt x="18" y="4"/>
                  <a:pt x="19" y="4"/>
                </a:cubicBezTo>
                <a:cubicBezTo>
                  <a:pt x="19" y="4"/>
                  <a:pt x="20" y="4"/>
                  <a:pt x="20" y="5"/>
                </a:cubicBezTo>
                <a:cubicBezTo>
                  <a:pt x="20" y="5"/>
                  <a:pt x="19" y="4"/>
                  <a:pt x="19" y="4"/>
                </a:cubicBezTo>
                <a:cubicBezTo>
                  <a:pt x="16" y="3"/>
                  <a:pt x="14" y="4"/>
                  <a:pt x="12" y="5"/>
                </a:cubicBezTo>
                <a:cubicBezTo>
                  <a:pt x="11" y="6"/>
                  <a:pt x="9" y="6"/>
                  <a:pt x="9" y="8"/>
                </a:cubicBezTo>
                <a:cubicBezTo>
                  <a:pt x="9" y="6"/>
                  <a:pt x="11" y="5"/>
                  <a:pt x="12" y="4"/>
                </a:cubicBezTo>
                <a:close/>
                <a:moveTo>
                  <a:pt x="2" y="9"/>
                </a:moveTo>
                <a:cubicBezTo>
                  <a:pt x="3" y="8"/>
                  <a:pt x="3" y="8"/>
                  <a:pt x="4" y="7"/>
                </a:cubicBezTo>
                <a:cubicBezTo>
                  <a:pt x="5" y="8"/>
                  <a:pt x="7" y="7"/>
                  <a:pt x="8" y="7"/>
                </a:cubicBezTo>
                <a:cubicBezTo>
                  <a:pt x="8" y="8"/>
                  <a:pt x="8" y="8"/>
                  <a:pt x="8" y="8"/>
                </a:cubicBezTo>
                <a:cubicBezTo>
                  <a:pt x="7" y="9"/>
                  <a:pt x="3" y="7"/>
                  <a:pt x="2" y="10"/>
                </a:cubicBezTo>
                <a:cubicBezTo>
                  <a:pt x="1" y="10"/>
                  <a:pt x="2" y="9"/>
                  <a:pt x="2" y="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5" name="Freeform 94"/>
          <p:cNvSpPr/>
          <p:nvPr/>
        </p:nvSpPr>
        <p:spPr bwMode="auto">
          <a:xfrm>
            <a:off x="5592763" y="3729038"/>
            <a:ext cx="63500" cy="61913"/>
          </a:xfrm>
          <a:custGeom>
            <a:avLst/>
            <a:gdLst>
              <a:gd name="T0" fmla="*/ 0 w 2"/>
              <a:gd name="T1" fmla="*/ 0 h 2"/>
              <a:gd name="T2" fmla="*/ 2 w 2"/>
              <a:gd name="T3" fmla="*/ 2 h 2"/>
              <a:gd name="T4" fmla="*/ 0 w 2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0" y="0"/>
                </a:moveTo>
                <a:cubicBezTo>
                  <a:pt x="1" y="1"/>
                  <a:pt x="2" y="2"/>
                  <a:pt x="2" y="2"/>
                </a:cubicBezTo>
                <a:cubicBezTo>
                  <a:pt x="2" y="2"/>
                  <a:pt x="2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Freeform 95"/>
          <p:cNvSpPr/>
          <p:nvPr/>
        </p:nvSpPr>
        <p:spPr bwMode="auto">
          <a:xfrm>
            <a:off x="5656263" y="3822701"/>
            <a:ext cx="31750" cy="0"/>
          </a:xfrm>
          <a:custGeom>
            <a:avLst/>
            <a:gdLst>
              <a:gd name="T0" fmla="*/ 20 w 20"/>
              <a:gd name="T1" fmla="*/ 20 w 20"/>
              <a:gd name="T2" fmla="*/ 0 w 20"/>
              <a:gd name="T3" fmla="*/ 20 w 2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0">
                <a:moveTo>
                  <a:pt x="20" y="0"/>
                </a:moveTo>
                <a:lnTo>
                  <a:pt x="20" y="0"/>
                </a:lnTo>
                <a:lnTo>
                  <a:pt x="0" y="0"/>
                </a:lnTo>
                <a:lnTo>
                  <a:pt x="2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" name="Freeform 96"/>
          <p:cNvSpPr/>
          <p:nvPr/>
        </p:nvSpPr>
        <p:spPr bwMode="auto">
          <a:xfrm>
            <a:off x="6756400" y="4264026"/>
            <a:ext cx="31750" cy="0"/>
          </a:xfrm>
          <a:custGeom>
            <a:avLst/>
            <a:gdLst>
              <a:gd name="T0" fmla="*/ 0 w 1"/>
              <a:gd name="T1" fmla="*/ 0 w 1"/>
              <a:gd name="T2" fmla="*/ 1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" name="Freeform 97"/>
          <p:cNvSpPr>
            <a:spLocks noEditPoints="1"/>
          </p:cNvSpPr>
          <p:nvPr/>
        </p:nvSpPr>
        <p:spPr bwMode="auto">
          <a:xfrm>
            <a:off x="4492625" y="4138613"/>
            <a:ext cx="2578100" cy="755650"/>
          </a:xfrm>
          <a:custGeom>
            <a:avLst/>
            <a:gdLst>
              <a:gd name="T0" fmla="*/ 78 w 82"/>
              <a:gd name="T1" fmla="*/ 5 h 24"/>
              <a:gd name="T2" fmla="*/ 75 w 82"/>
              <a:gd name="T3" fmla="*/ 4 h 24"/>
              <a:gd name="T4" fmla="*/ 72 w 82"/>
              <a:gd name="T5" fmla="*/ 4 h 24"/>
              <a:gd name="T6" fmla="*/ 77 w 82"/>
              <a:gd name="T7" fmla="*/ 3 h 24"/>
              <a:gd name="T8" fmla="*/ 51 w 82"/>
              <a:gd name="T9" fmla="*/ 5 h 24"/>
              <a:gd name="T10" fmla="*/ 35 w 82"/>
              <a:gd name="T11" fmla="*/ 16 h 24"/>
              <a:gd name="T12" fmla="*/ 34 w 82"/>
              <a:gd name="T13" fmla="*/ 18 h 24"/>
              <a:gd name="T14" fmla="*/ 24 w 82"/>
              <a:gd name="T15" fmla="*/ 14 h 24"/>
              <a:gd name="T16" fmla="*/ 22 w 82"/>
              <a:gd name="T17" fmla="*/ 13 h 24"/>
              <a:gd name="T18" fmla="*/ 17 w 82"/>
              <a:gd name="T19" fmla="*/ 8 h 24"/>
              <a:gd name="T20" fmla="*/ 17 w 82"/>
              <a:gd name="T21" fmla="*/ 12 h 24"/>
              <a:gd name="T22" fmla="*/ 10 w 82"/>
              <a:gd name="T23" fmla="*/ 15 h 24"/>
              <a:gd name="T24" fmla="*/ 16 w 82"/>
              <a:gd name="T25" fmla="*/ 6 h 24"/>
              <a:gd name="T26" fmla="*/ 15 w 82"/>
              <a:gd name="T27" fmla="*/ 5 h 24"/>
              <a:gd name="T28" fmla="*/ 13 w 82"/>
              <a:gd name="T29" fmla="*/ 3 h 24"/>
              <a:gd name="T30" fmla="*/ 12 w 82"/>
              <a:gd name="T31" fmla="*/ 1 h 24"/>
              <a:gd name="T32" fmla="*/ 2 w 82"/>
              <a:gd name="T33" fmla="*/ 16 h 24"/>
              <a:gd name="T34" fmla="*/ 2 w 82"/>
              <a:gd name="T35" fmla="*/ 15 h 24"/>
              <a:gd name="T36" fmla="*/ 1 w 82"/>
              <a:gd name="T37" fmla="*/ 14 h 24"/>
              <a:gd name="T38" fmla="*/ 17 w 82"/>
              <a:gd name="T39" fmla="*/ 20 h 24"/>
              <a:gd name="T40" fmla="*/ 23 w 82"/>
              <a:gd name="T41" fmla="*/ 19 h 24"/>
              <a:gd name="T42" fmla="*/ 31 w 82"/>
              <a:gd name="T43" fmla="*/ 23 h 24"/>
              <a:gd name="T44" fmla="*/ 41 w 82"/>
              <a:gd name="T45" fmla="*/ 22 h 24"/>
              <a:gd name="T46" fmla="*/ 82 w 82"/>
              <a:gd name="T47" fmla="*/ 6 h 24"/>
              <a:gd name="T48" fmla="*/ 77 w 82"/>
              <a:gd name="T49" fmla="*/ 6 h 24"/>
              <a:gd name="T50" fmla="*/ 5 w 82"/>
              <a:gd name="T51" fmla="*/ 15 h 24"/>
              <a:gd name="T52" fmla="*/ 6 w 82"/>
              <a:gd name="T53" fmla="*/ 6 h 24"/>
              <a:gd name="T54" fmla="*/ 50 w 82"/>
              <a:gd name="T55" fmla="*/ 8 h 24"/>
              <a:gd name="T56" fmla="*/ 50 w 82"/>
              <a:gd name="T57" fmla="*/ 8 h 24"/>
              <a:gd name="T58" fmla="*/ 71 w 82"/>
              <a:gd name="T59" fmla="*/ 4 h 24"/>
              <a:gd name="T60" fmla="*/ 71 w 82"/>
              <a:gd name="T61" fmla="*/ 3 h 24"/>
              <a:gd name="T62" fmla="*/ 71 w 82"/>
              <a:gd name="T63" fmla="*/ 4 h 24"/>
              <a:gd name="T64" fmla="*/ 71 w 82"/>
              <a:gd name="T65" fmla="*/ 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2" h="24">
                <a:moveTo>
                  <a:pt x="77" y="6"/>
                </a:moveTo>
                <a:cubicBezTo>
                  <a:pt x="78" y="5"/>
                  <a:pt x="78" y="5"/>
                  <a:pt x="78" y="5"/>
                </a:cubicBezTo>
                <a:cubicBezTo>
                  <a:pt x="77" y="5"/>
                  <a:pt x="76" y="5"/>
                  <a:pt x="75" y="5"/>
                </a:cubicBezTo>
                <a:cubicBezTo>
                  <a:pt x="75" y="5"/>
                  <a:pt x="75" y="4"/>
                  <a:pt x="75" y="4"/>
                </a:cubicBezTo>
                <a:cubicBezTo>
                  <a:pt x="74" y="4"/>
                  <a:pt x="73" y="4"/>
                  <a:pt x="73" y="5"/>
                </a:cubicBezTo>
                <a:cubicBezTo>
                  <a:pt x="72" y="4"/>
                  <a:pt x="72" y="4"/>
                  <a:pt x="72" y="4"/>
                </a:cubicBezTo>
                <a:cubicBezTo>
                  <a:pt x="72" y="4"/>
                  <a:pt x="72" y="3"/>
                  <a:pt x="71" y="3"/>
                </a:cubicBezTo>
                <a:cubicBezTo>
                  <a:pt x="73" y="3"/>
                  <a:pt x="75" y="3"/>
                  <a:pt x="77" y="3"/>
                </a:cubicBezTo>
                <a:cubicBezTo>
                  <a:pt x="78" y="2"/>
                  <a:pt x="76" y="1"/>
                  <a:pt x="75" y="1"/>
                </a:cubicBezTo>
                <a:cubicBezTo>
                  <a:pt x="67" y="1"/>
                  <a:pt x="58" y="1"/>
                  <a:pt x="51" y="5"/>
                </a:cubicBezTo>
                <a:cubicBezTo>
                  <a:pt x="49" y="6"/>
                  <a:pt x="48" y="8"/>
                  <a:pt x="46" y="9"/>
                </a:cubicBezTo>
                <a:cubicBezTo>
                  <a:pt x="43" y="12"/>
                  <a:pt x="40" y="15"/>
                  <a:pt x="35" y="16"/>
                </a:cubicBezTo>
                <a:cubicBezTo>
                  <a:pt x="34" y="18"/>
                  <a:pt x="32" y="17"/>
                  <a:pt x="31" y="18"/>
                </a:cubicBezTo>
                <a:cubicBezTo>
                  <a:pt x="32" y="18"/>
                  <a:pt x="33" y="17"/>
                  <a:pt x="34" y="18"/>
                </a:cubicBezTo>
                <a:cubicBezTo>
                  <a:pt x="32" y="19"/>
                  <a:pt x="30" y="17"/>
                  <a:pt x="27" y="18"/>
                </a:cubicBezTo>
                <a:cubicBezTo>
                  <a:pt x="26" y="17"/>
                  <a:pt x="23" y="17"/>
                  <a:pt x="24" y="14"/>
                </a:cubicBezTo>
                <a:cubicBezTo>
                  <a:pt x="23" y="14"/>
                  <a:pt x="23" y="13"/>
                  <a:pt x="22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21" y="13"/>
                  <a:pt x="22" y="13"/>
                  <a:pt x="21" y="12"/>
                </a:cubicBezTo>
                <a:cubicBezTo>
                  <a:pt x="19" y="12"/>
                  <a:pt x="19" y="9"/>
                  <a:pt x="17" y="8"/>
                </a:cubicBezTo>
                <a:cubicBezTo>
                  <a:pt x="17" y="9"/>
                  <a:pt x="18" y="11"/>
                  <a:pt x="16" y="12"/>
                </a:cubicBezTo>
                <a:cubicBezTo>
                  <a:pt x="17" y="12"/>
                  <a:pt x="17" y="11"/>
                  <a:pt x="17" y="12"/>
                </a:cubicBezTo>
                <a:cubicBezTo>
                  <a:pt x="17" y="14"/>
                  <a:pt x="14" y="15"/>
                  <a:pt x="13" y="16"/>
                </a:cubicBezTo>
                <a:cubicBezTo>
                  <a:pt x="11" y="18"/>
                  <a:pt x="11" y="15"/>
                  <a:pt x="10" y="15"/>
                </a:cubicBezTo>
                <a:cubicBezTo>
                  <a:pt x="10" y="12"/>
                  <a:pt x="10" y="7"/>
                  <a:pt x="14" y="6"/>
                </a:cubicBezTo>
                <a:cubicBezTo>
                  <a:pt x="15" y="6"/>
                  <a:pt x="15" y="5"/>
                  <a:pt x="16" y="6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5"/>
                  <a:pt x="14" y="2"/>
                  <a:pt x="13" y="3"/>
                </a:cubicBezTo>
                <a:cubicBezTo>
                  <a:pt x="12" y="2"/>
                  <a:pt x="13" y="0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1" y="0"/>
                  <a:pt x="11" y="1"/>
                  <a:pt x="11" y="1"/>
                </a:cubicBezTo>
                <a:cubicBezTo>
                  <a:pt x="3" y="2"/>
                  <a:pt x="4" y="10"/>
                  <a:pt x="2" y="16"/>
                </a:cubicBezTo>
                <a:cubicBezTo>
                  <a:pt x="2" y="16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1" y="15"/>
                  <a:pt x="1" y="13"/>
                  <a:pt x="1" y="12"/>
                </a:cubicBezTo>
                <a:cubicBezTo>
                  <a:pt x="1" y="13"/>
                  <a:pt x="1" y="14"/>
                  <a:pt x="1" y="14"/>
                </a:cubicBezTo>
                <a:cubicBezTo>
                  <a:pt x="0" y="16"/>
                  <a:pt x="2" y="16"/>
                  <a:pt x="3" y="17"/>
                </a:cubicBezTo>
                <a:cubicBezTo>
                  <a:pt x="7" y="20"/>
                  <a:pt x="13" y="22"/>
                  <a:pt x="17" y="20"/>
                </a:cubicBezTo>
                <a:cubicBezTo>
                  <a:pt x="19" y="19"/>
                  <a:pt x="21" y="18"/>
                  <a:pt x="22" y="17"/>
                </a:cubicBezTo>
                <a:cubicBezTo>
                  <a:pt x="22" y="17"/>
                  <a:pt x="23" y="18"/>
                  <a:pt x="23" y="19"/>
                </a:cubicBezTo>
                <a:cubicBezTo>
                  <a:pt x="24" y="19"/>
                  <a:pt x="24" y="19"/>
                  <a:pt x="24" y="20"/>
                </a:cubicBezTo>
                <a:cubicBezTo>
                  <a:pt x="27" y="20"/>
                  <a:pt x="28" y="23"/>
                  <a:pt x="31" y="23"/>
                </a:cubicBezTo>
                <a:cubicBezTo>
                  <a:pt x="33" y="24"/>
                  <a:pt x="34" y="23"/>
                  <a:pt x="36" y="24"/>
                </a:cubicBezTo>
                <a:cubicBezTo>
                  <a:pt x="38" y="24"/>
                  <a:pt x="39" y="22"/>
                  <a:pt x="41" y="22"/>
                </a:cubicBezTo>
                <a:cubicBezTo>
                  <a:pt x="46" y="18"/>
                  <a:pt x="49" y="14"/>
                  <a:pt x="53" y="10"/>
                </a:cubicBezTo>
                <a:cubicBezTo>
                  <a:pt x="63" y="7"/>
                  <a:pt x="73" y="8"/>
                  <a:pt x="82" y="6"/>
                </a:cubicBezTo>
                <a:cubicBezTo>
                  <a:pt x="81" y="6"/>
                  <a:pt x="81" y="6"/>
                  <a:pt x="81" y="6"/>
                </a:cubicBezTo>
                <a:cubicBezTo>
                  <a:pt x="79" y="6"/>
                  <a:pt x="78" y="6"/>
                  <a:pt x="77" y="6"/>
                </a:cubicBezTo>
                <a:close/>
                <a:moveTo>
                  <a:pt x="5" y="14"/>
                </a:moveTo>
                <a:cubicBezTo>
                  <a:pt x="4" y="14"/>
                  <a:pt x="5" y="14"/>
                  <a:pt x="5" y="15"/>
                </a:cubicBezTo>
                <a:cubicBezTo>
                  <a:pt x="4" y="13"/>
                  <a:pt x="5" y="11"/>
                  <a:pt x="5" y="10"/>
                </a:cubicBezTo>
                <a:cubicBezTo>
                  <a:pt x="5" y="9"/>
                  <a:pt x="6" y="7"/>
                  <a:pt x="6" y="6"/>
                </a:cubicBezTo>
                <a:cubicBezTo>
                  <a:pt x="6" y="9"/>
                  <a:pt x="5" y="12"/>
                  <a:pt x="5" y="14"/>
                </a:cubicBezTo>
                <a:close/>
                <a:moveTo>
                  <a:pt x="50" y="8"/>
                </a:moveTo>
                <a:cubicBezTo>
                  <a:pt x="50" y="8"/>
                  <a:pt x="50" y="7"/>
                  <a:pt x="51" y="7"/>
                </a:cubicBezTo>
                <a:cubicBezTo>
                  <a:pt x="51" y="7"/>
                  <a:pt x="50" y="8"/>
                  <a:pt x="50" y="8"/>
                </a:cubicBezTo>
                <a:close/>
                <a:moveTo>
                  <a:pt x="71" y="4"/>
                </a:moveTo>
                <a:cubicBezTo>
                  <a:pt x="71" y="4"/>
                  <a:pt x="71" y="4"/>
                  <a:pt x="71" y="4"/>
                </a:cubicBezTo>
                <a:cubicBezTo>
                  <a:pt x="71" y="3"/>
                  <a:pt x="71" y="3"/>
                  <a:pt x="71" y="3"/>
                </a:cubicBezTo>
                <a:cubicBezTo>
                  <a:pt x="71" y="3"/>
                  <a:pt x="71" y="3"/>
                  <a:pt x="71" y="3"/>
                </a:cubicBezTo>
                <a:cubicBezTo>
                  <a:pt x="71" y="3"/>
                  <a:pt x="71" y="3"/>
                  <a:pt x="71" y="3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2" y="4"/>
                  <a:pt x="72" y="4"/>
                </a:cubicBezTo>
                <a:lnTo>
                  <a:pt x="71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9" name="Freeform 98"/>
          <p:cNvSpPr/>
          <p:nvPr/>
        </p:nvSpPr>
        <p:spPr bwMode="auto">
          <a:xfrm>
            <a:off x="6850063" y="426402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0" name="Freeform 99"/>
          <p:cNvSpPr/>
          <p:nvPr/>
        </p:nvSpPr>
        <p:spPr bwMode="auto">
          <a:xfrm>
            <a:off x="6788150" y="4232276"/>
            <a:ext cx="0" cy="31750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1" name="Freeform 100"/>
          <p:cNvSpPr/>
          <p:nvPr/>
        </p:nvSpPr>
        <p:spPr bwMode="auto">
          <a:xfrm>
            <a:off x="6064250" y="571341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" name="Freeform 101"/>
          <p:cNvSpPr/>
          <p:nvPr/>
        </p:nvSpPr>
        <p:spPr bwMode="auto">
          <a:xfrm>
            <a:off x="6096000" y="5651501"/>
            <a:ext cx="31750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" name="Freeform 102"/>
          <p:cNvSpPr/>
          <p:nvPr/>
        </p:nvSpPr>
        <p:spPr bwMode="auto">
          <a:xfrm>
            <a:off x="6692900" y="5083176"/>
            <a:ext cx="31750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" name="Freeform 103"/>
          <p:cNvSpPr/>
          <p:nvPr/>
        </p:nvSpPr>
        <p:spPr bwMode="auto">
          <a:xfrm>
            <a:off x="6032500" y="5681663"/>
            <a:ext cx="31750" cy="63500"/>
          </a:xfrm>
          <a:custGeom>
            <a:avLst/>
            <a:gdLst>
              <a:gd name="T0" fmla="*/ 1 w 1"/>
              <a:gd name="T1" fmla="*/ 0 h 2"/>
              <a:gd name="T2" fmla="*/ 0 w 1"/>
              <a:gd name="T3" fmla="*/ 2 h 2"/>
              <a:gd name="T4" fmla="*/ 1 w 1"/>
              <a:gd name="T5" fmla="*/ 1 h 2"/>
              <a:gd name="T6" fmla="*/ 1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1" y="0"/>
                </a:move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" name="Freeform 104"/>
          <p:cNvSpPr/>
          <p:nvPr/>
        </p:nvSpPr>
        <p:spPr bwMode="auto">
          <a:xfrm>
            <a:off x="6535738" y="5146676"/>
            <a:ext cx="31750" cy="3175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0" y="0"/>
                  <a:pt x="0" y="0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" name="Freeform 105"/>
          <p:cNvSpPr/>
          <p:nvPr/>
        </p:nvSpPr>
        <p:spPr bwMode="auto">
          <a:xfrm>
            <a:off x="6724650" y="5241926"/>
            <a:ext cx="93663" cy="30163"/>
          </a:xfrm>
          <a:custGeom>
            <a:avLst/>
            <a:gdLst>
              <a:gd name="T0" fmla="*/ 1 w 3"/>
              <a:gd name="T1" fmla="*/ 1 h 1"/>
              <a:gd name="T2" fmla="*/ 3 w 3"/>
              <a:gd name="T3" fmla="*/ 0 h 1"/>
              <a:gd name="T4" fmla="*/ 0 w 3"/>
              <a:gd name="T5" fmla="*/ 1 h 1"/>
              <a:gd name="T6" fmla="*/ 1 w 3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1">
                <a:moveTo>
                  <a:pt x="1" y="1"/>
                </a:moveTo>
                <a:cubicBezTo>
                  <a:pt x="2" y="1"/>
                  <a:pt x="2" y="1"/>
                  <a:pt x="3" y="0"/>
                </a:cubicBezTo>
                <a:cubicBezTo>
                  <a:pt x="2" y="0"/>
                  <a:pt x="1" y="1"/>
                  <a:pt x="0" y="1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7" name="Freeform 106"/>
          <p:cNvSpPr/>
          <p:nvPr/>
        </p:nvSpPr>
        <p:spPr bwMode="auto">
          <a:xfrm>
            <a:off x="6410325" y="546100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" name="Freeform 107"/>
          <p:cNvSpPr/>
          <p:nvPr/>
        </p:nvSpPr>
        <p:spPr bwMode="auto">
          <a:xfrm>
            <a:off x="2513013" y="568166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" name="Freeform 108"/>
          <p:cNvSpPr/>
          <p:nvPr/>
        </p:nvSpPr>
        <p:spPr bwMode="auto">
          <a:xfrm>
            <a:off x="6756400" y="533558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" name="Freeform 109"/>
          <p:cNvSpPr/>
          <p:nvPr/>
        </p:nvSpPr>
        <p:spPr bwMode="auto">
          <a:xfrm>
            <a:off x="6473825" y="521017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" name="Freeform 110"/>
          <p:cNvSpPr/>
          <p:nvPr/>
        </p:nvSpPr>
        <p:spPr bwMode="auto">
          <a:xfrm>
            <a:off x="6724650" y="527208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" name="Freeform 111"/>
          <p:cNvSpPr/>
          <p:nvPr/>
        </p:nvSpPr>
        <p:spPr bwMode="auto">
          <a:xfrm>
            <a:off x="6503988" y="5146676"/>
            <a:ext cx="31750" cy="0"/>
          </a:xfrm>
          <a:custGeom>
            <a:avLst/>
            <a:gdLst>
              <a:gd name="T0" fmla="*/ 1 w 1"/>
              <a:gd name="T1" fmla="*/ 1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3" name="Freeform 112"/>
          <p:cNvSpPr/>
          <p:nvPr/>
        </p:nvSpPr>
        <p:spPr bwMode="auto">
          <a:xfrm>
            <a:off x="6410325" y="5114926"/>
            <a:ext cx="31750" cy="31750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  <a:gd name="T6" fmla="*/ 1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1" y="1"/>
                  <a:pt x="0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4" name="Freeform 113"/>
          <p:cNvSpPr/>
          <p:nvPr/>
        </p:nvSpPr>
        <p:spPr bwMode="auto">
          <a:xfrm>
            <a:off x="6442075" y="5083176"/>
            <a:ext cx="61913" cy="31750"/>
          </a:xfrm>
          <a:custGeom>
            <a:avLst/>
            <a:gdLst>
              <a:gd name="T0" fmla="*/ 0 w 2"/>
              <a:gd name="T1" fmla="*/ 1 h 1"/>
              <a:gd name="T2" fmla="*/ 2 w 2"/>
              <a:gd name="T3" fmla="*/ 0 h 1"/>
              <a:gd name="T4" fmla="*/ 0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1" y="1"/>
                  <a:pt x="1" y="1"/>
                  <a:pt x="2" y="0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5" name="Freeform 114"/>
          <p:cNvSpPr/>
          <p:nvPr/>
        </p:nvSpPr>
        <p:spPr bwMode="auto">
          <a:xfrm>
            <a:off x="6316663" y="486251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" name="Freeform 115"/>
          <p:cNvSpPr/>
          <p:nvPr/>
        </p:nvSpPr>
        <p:spPr bwMode="auto">
          <a:xfrm>
            <a:off x="6724650" y="5051426"/>
            <a:ext cx="31750" cy="31750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1" y="1"/>
                  <a:pt x="0" y="1"/>
                </a:cubicBezTo>
                <a:cubicBezTo>
                  <a:pt x="1" y="1"/>
                  <a:pt x="1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" name="Freeform 116"/>
          <p:cNvSpPr/>
          <p:nvPr/>
        </p:nvSpPr>
        <p:spPr bwMode="auto">
          <a:xfrm>
            <a:off x="6535738" y="517842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Freeform 117"/>
          <p:cNvSpPr/>
          <p:nvPr/>
        </p:nvSpPr>
        <p:spPr bwMode="auto">
          <a:xfrm>
            <a:off x="4241800" y="5524501"/>
            <a:ext cx="31750" cy="31750"/>
          </a:xfrm>
          <a:custGeom>
            <a:avLst/>
            <a:gdLst>
              <a:gd name="T0" fmla="*/ 0 w 1"/>
              <a:gd name="T1" fmla="*/ 1 h 1"/>
              <a:gd name="T2" fmla="*/ 1 w 1"/>
              <a:gd name="T3" fmla="*/ 1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1" y="1"/>
                  <a:pt x="1" y="1"/>
                </a:cubicBezTo>
                <a:cubicBezTo>
                  <a:pt x="1" y="0"/>
                  <a:pt x="1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9" name="Freeform 118"/>
          <p:cNvSpPr/>
          <p:nvPr/>
        </p:nvSpPr>
        <p:spPr bwMode="auto">
          <a:xfrm>
            <a:off x="4556125" y="53673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0" name="Freeform 119"/>
          <p:cNvSpPr/>
          <p:nvPr/>
        </p:nvSpPr>
        <p:spPr bwMode="auto">
          <a:xfrm>
            <a:off x="4021138" y="480060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1" name="Rectangle 120"/>
          <p:cNvSpPr>
            <a:spLocks noChangeArrowheads="1"/>
          </p:cNvSpPr>
          <p:nvPr/>
        </p:nvSpPr>
        <p:spPr bwMode="auto">
          <a:xfrm>
            <a:off x="4556125" y="5367338"/>
            <a:ext cx="1588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2" name="Freeform 121"/>
          <p:cNvSpPr/>
          <p:nvPr/>
        </p:nvSpPr>
        <p:spPr bwMode="auto">
          <a:xfrm>
            <a:off x="6346825" y="4830763"/>
            <a:ext cx="31750" cy="31750"/>
          </a:xfrm>
          <a:custGeom>
            <a:avLst/>
            <a:gdLst>
              <a:gd name="T0" fmla="*/ 0 w 1"/>
              <a:gd name="T1" fmla="*/ 0 h 1"/>
              <a:gd name="T2" fmla="*/ 1 w 1"/>
              <a:gd name="T3" fmla="*/ 0 h 1"/>
              <a:gd name="T4" fmla="*/ 0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0"/>
                  <a:pt x="0" y="1"/>
                  <a:pt x="1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Freeform 122"/>
          <p:cNvSpPr/>
          <p:nvPr/>
        </p:nvSpPr>
        <p:spPr bwMode="auto">
          <a:xfrm>
            <a:off x="6378575" y="5241926"/>
            <a:ext cx="31750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Freeform 123"/>
          <p:cNvSpPr/>
          <p:nvPr/>
        </p:nvSpPr>
        <p:spPr bwMode="auto">
          <a:xfrm>
            <a:off x="6724650" y="5367338"/>
            <a:ext cx="31750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124"/>
          <p:cNvSpPr>
            <a:spLocks noEditPoints="1"/>
          </p:cNvSpPr>
          <p:nvPr/>
        </p:nvSpPr>
        <p:spPr bwMode="auto">
          <a:xfrm>
            <a:off x="161290" y="4902835"/>
            <a:ext cx="2352040" cy="1207135"/>
          </a:xfrm>
          <a:custGeom>
            <a:avLst/>
            <a:gdLst>
              <a:gd name="T0" fmla="*/ 133 w 142"/>
              <a:gd name="T1" fmla="*/ 19 h 61"/>
              <a:gd name="T2" fmla="*/ 124 w 142"/>
              <a:gd name="T3" fmla="*/ 20 h 61"/>
              <a:gd name="T4" fmla="*/ 128 w 142"/>
              <a:gd name="T5" fmla="*/ 17 h 61"/>
              <a:gd name="T6" fmla="*/ 130 w 142"/>
              <a:gd name="T7" fmla="*/ 16 h 61"/>
              <a:gd name="T8" fmla="*/ 137 w 142"/>
              <a:gd name="T9" fmla="*/ 17 h 61"/>
              <a:gd name="T10" fmla="*/ 136 w 142"/>
              <a:gd name="T11" fmla="*/ 15 h 61"/>
              <a:gd name="T12" fmla="*/ 114 w 142"/>
              <a:gd name="T13" fmla="*/ 23 h 61"/>
              <a:gd name="T14" fmla="*/ 24 w 142"/>
              <a:gd name="T15" fmla="*/ 31 h 61"/>
              <a:gd name="T16" fmla="*/ 12 w 142"/>
              <a:gd name="T17" fmla="*/ 33 h 61"/>
              <a:gd name="T18" fmla="*/ 25 w 142"/>
              <a:gd name="T19" fmla="*/ 13 h 61"/>
              <a:gd name="T20" fmla="*/ 52 w 142"/>
              <a:gd name="T21" fmla="*/ 15 h 61"/>
              <a:gd name="T22" fmla="*/ 40 w 142"/>
              <a:gd name="T23" fmla="*/ 20 h 61"/>
              <a:gd name="T24" fmla="*/ 51 w 142"/>
              <a:gd name="T25" fmla="*/ 28 h 61"/>
              <a:gd name="T26" fmla="*/ 85 w 142"/>
              <a:gd name="T27" fmla="*/ 26 h 61"/>
              <a:gd name="T28" fmla="*/ 118 w 142"/>
              <a:gd name="T29" fmla="*/ 12 h 61"/>
              <a:gd name="T30" fmla="*/ 124 w 142"/>
              <a:gd name="T31" fmla="*/ 8 h 61"/>
              <a:gd name="T32" fmla="*/ 121 w 142"/>
              <a:gd name="T33" fmla="*/ 5 h 61"/>
              <a:gd name="T34" fmla="*/ 119 w 142"/>
              <a:gd name="T35" fmla="*/ 3 h 61"/>
              <a:gd name="T36" fmla="*/ 91 w 142"/>
              <a:gd name="T37" fmla="*/ 19 h 61"/>
              <a:gd name="T38" fmla="*/ 63 w 142"/>
              <a:gd name="T39" fmla="*/ 26 h 61"/>
              <a:gd name="T40" fmla="*/ 59 w 142"/>
              <a:gd name="T41" fmla="*/ 29 h 61"/>
              <a:gd name="T42" fmla="*/ 56 w 142"/>
              <a:gd name="T43" fmla="*/ 9 h 61"/>
              <a:gd name="T44" fmla="*/ 41 w 142"/>
              <a:gd name="T45" fmla="*/ 8 h 61"/>
              <a:gd name="T46" fmla="*/ 34 w 142"/>
              <a:gd name="T47" fmla="*/ 0 h 61"/>
              <a:gd name="T48" fmla="*/ 26 w 142"/>
              <a:gd name="T49" fmla="*/ 5 h 61"/>
              <a:gd name="T50" fmla="*/ 0 w 142"/>
              <a:gd name="T51" fmla="*/ 28 h 61"/>
              <a:gd name="T52" fmla="*/ 58 w 142"/>
              <a:gd name="T53" fmla="*/ 54 h 61"/>
              <a:gd name="T54" fmla="*/ 94 w 142"/>
              <a:gd name="T55" fmla="*/ 46 h 61"/>
              <a:gd name="T56" fmla="*/ 102 w 142"/>
              <a:gd name="T57" fmla="*/ 42 h 61"/>
              <a:gd name="T58" fmla="*/ 108 w 142"/>
              <a:gd name="T59" fmla="*/ 40 h 61"/>
              <a:gd name="T60" fmla="*/ 111 w 142"/>
              <a:gd name="T61" fmla="*/ 37 h 61"/>
              <a:gd name="T62" fmla="*/ 115 w 142"/>
              <a:gd name="T63" fmla="*/ 32 h 61"/>
              <a:gd name="T64" fmla="*/ 122 w 142"/>
              <a:gd name="T65" fmla="*/ 28 h 61"/>
              <a:gd name="T66" fmla="*/ 124 w 142"/>
              <a:gd name="T67" fmla="*/ 26 h 61"/>
              <a:gd name="T68" fmla="*/ 132 w 142"/>
              <a:gd name="T69" fmla="*/ 22 h 61"/>
              <a:gd name="T70" fmla="*/ 135 w 142"/>
              <a:gd name="T71" fmla="*/ 22 h 61"/>
              <a:gd name="T72" fmla="*/ 137 w 142"/>
              <a:gd name="T73" fmla="*/ 22 h 61"/>
              <a:gd name="T74" fmla="*/ 132 w 142"/>
              <a:gd name="T75" fmla="*/ 16 h 61"/>
              <a:gd name="T76" fmla="*/ 118 w 142"/>
              <a:gd name="T77" fmla="*/ 3 h 61"/>
              <a:gd name="T78" fmla="*/ 84 w 142"/>
              <a:gd name="T79" fmla="*/ 20 h 61"/>
              <a:gd name="T80" fmla="*/ 64 w 142"/>
              <a:gd name="T81" fmla="*/ 26 h 61"/>
              <a:gd name="T82" fmla="*/ 24 w 142"/>
              <a:gd name="T83" fmla="*/ 8 h 61"/>
              <a:gd name="T84" fmla="*/ 19 w 142"/>
              <a:gd name="T85" fmla="*/ 8 h 61"/>
              <a:gd name="T86" fmla="*/ 22 w 142"/>
              <a:gd name="T87" fmla="*/ 38 h 61"/>
              <a:gd name="T88" fmla="*/ 23 w 142"/>
              <a:gd name="T89" fmla="*/ 35 h 61"/>
              <a:gd name="T90" fmla="*/ 64 w 142"/>
              <a:gd name="T91" fmla="*/ 43 h 61"/>
              <a:gd name="T92" fmla="*/ 66 w 142"/>
              <a:gd name="T93" fmla="*/ 38 h 61"/>
              <a:gd name="T94" fmla="*/ 116 w 142"/>
              <a:gd name="T95" fmla="*/ 25 h 61"/>
              <a:gd name="T96" fmla="*/ 112 w 142"/>
              <a:gd name="T97" fmla="*/ 28 h 61"/>
              <a:gd name="T98" fmla="*/ 112 w 142"/>
              <a:gd name="T99" fmla="*/ 28 h 61"/>
              <a:gd name="T100" fmla="*/ 109 w 142"/>
              <a:gd name="T101" fmla="*/ 36 h 61"/>
              <a:gd name="T102" fmla="*/ 111 w 142"/>
              <a:gd name="T103" fmla="*/ 34 h 61"/>
              <a:gd name="T104" fmla="*/ 113 w 142"/>
              <a:gd name="T105" fmla="*/ 30 h 61"/>
              <a:gd name="T106" fmla="*/ 112 w 142"/>
              <a:gd name="T107" fmla="*/ 34 h 61"/>
              <a:gd name="T108" fmla="*/ 112 w 142"/>
              <a:gd name="T109" fmla="*/ 30 h 61"/>
              <a:gd name="T110" fmla="*/ 115 w 142"/>
              <a:gd name="T111" fmla="*/ 27 h 61"/>
              <a:gd name="T112" fmla="*/ 117 w 142"/>
              <a:gd name="T113" fmla="*/ 24 h 61"/>
              <a:gd name="T114" fmla="*/ 121 w 142"/>
              <a:gd name="T115" fmla="*/ 22 h 61"/>
              <a:gd name="T116" fmla="*/ 121 w 142"/>
              <a:gd name="T117" fmla="*/ 22 h 61"/>
              <a:gd name="T118" fmla="*/ 123 w 142"/>
              <a:gd name="T119" fmla="*/ 24 h 61"/>
              <a:gd name="T120" fmla="*/ 123 w 142"/>
              <a:gd name="T121" fmla="*/ 24 h 61"/>
              <a:gd name="T122" fmla="*/ 129 w 142"/>
              <a:gd name="T123" fmla="*/ 20 h 61"/>
              <a:gd name="T124" fmla="*/ 130 w 142"/>
              <a:gd name="T125" fmla="*/ 2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2" h="61">
                <a:moveTo>
                  <a:pt x="137" y="21"/>
                </a:moveTo>
                <a:cubicBezTo>
                  <a:pt x="137" y="21"/>
                  <a:pt x="137" y="21"/>
                  <a:pt x="137" y="21"/>
                </a:cubicBezTo>
                <a:cubicBezTo>
                  <a:pt x="137" y="21"/>
                  <a:pt x="137" y="20"/>
                  <a:pt x="136" y="20"/>
                </a:cubicBezTo>
                <a:cubicBezTo>
                  <a:pt x="136" y="20"/>
                  <a:pt x="136" y="20"/>
                  <a:pt x="136" y="20"/>
                </a:cubicBezTo>
                <a:cubicBezTo>
                  <a:pt x="136" y="20"/>
                  <a:pt x="136" y="21"/>
                  <a:pt x="135" y="21"/>
                </a:cubicBezTo>
                <a:cubicBezTo>
                  <a:pt x="135" y="21"/>
                  <a:pt x="135" y="21"/>
                  <a:pt x="135" y="20"/>
                </a:cubicBezTo>
                <a:cubicBezTo>
                  <a:pt x="135" y="20"/>
                  <a:pt x="135" y="20"/>
                  <a:pt x="135" y="20"/>
                </a:cubicBezTo>
                <a:cubicBezTo>
                  <a:pt x="135" y="20"/>
                  <a:pt x="134" y="19"/>
                  <a:pt x="133" y="19"/>
                </a:cubicBezTo>
                <a:cubicBezTo>
                  <a:pt x="134" y="18"/>
                  <a:pt x="135" y="19"/>
                  <a:pt x="135" y="18"/>
                </a:cubicBezTo>
                <a:cubicBezTo>
                  <a:pt x="135" y="19"/>
                  <a:pt x="135" y="19"/>
                  <a:pt x="135" y="19"/>
                </a:cubicBezTo>
                <a:cubicBezTo>
                  <a:pt x="137" y="18"/>
                  <a:pt x="138" y="18"/>
                  <a:pt x="140" y="18"/>
                </a:cubicBezTo>
                <a:cubicBezTo>
                  <a:pt x="139" y="17"/>
                  <a:pt x="138" y="18"/>
                  <a:pt x="138" y="18"/>
                </a:cubicBezTo>
                <a:cubicBezTo>
                  <a:pt x="136" y="17"/>
                  <a:pt x="134" y="18"/>
                  <a:pt x="132" y="18"/>
                </a:cubicBezTo>
                <a:cubicBezTo>
                  <a:pt x="132" y="18"/>
                  <a:pt x="132" y="18"/>
                  <a:pt x="132" y="18"/>
                </a:cubicBezTo>
                <a:cubicBezTo>
                  <a:pt x="131" y="17"/>
                  <a:pt x="131" y="18"/>
                  <a:pt x="130" y="18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4" y="20"/>
                  <a:pt x="125" y="20"/>
                  <a:pt x="125" y="20"/>
                </a:cubicBezTo>
                <a:cubicBezTo>
                  <a:pt x="124" y="19"/>
                  <a:pt x="125" y="19"/>
                  <a:pt x="125" y="19"/>
                </a:cubicBezTo>
                <a:cubicBezTo>
                  <a:pt x="125" y="19"/>
                  <a:pt x="125" y="19"/>
                  <a:pt x="125" y="19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4" y="18"/>
                  <a:pt x="126" y="18"/>
                  <a:pt x="126" y="17"/>
                </a:cubicBezTo>
                <a:cubicBezTo>
                  <a:pt x="126" y="17"/>
                  <a:pt x="127" y="17"/>
                  <a:pt x="127" y="17"/>
                </a:cubicBezTo>
                <a:cubicBezTo>
                  <a:pt x="127" y="18"/>
                  <a:pt x="127" y="18"/>
                  <a:pt x="126" y="18"/>
                </a:cubicBezTo>
                <a:cubicBezTo>
                  <a:pt x="127" y="18"/>
                  <a:pt x="127" y="17"/>
                  <a:pt x="128" y="17"/>
                </a:cubicBezTo>
                <a:cubicBezTo>
                  <a:pt x="128" y="17"/>
                  <a:pt x="128" y="17"/>
                  <a:pt x="128" y="18"/>
                </a:cubicBezTo>
                <a:cubicBezTo>
                  <a:pt x="129" y="17"/>
                  <a:pt x="129" y="17"/>
                  <a:pt x="129" y="17"/>
                </a:cubicBezTo>
                <a:cubicBezTo>
                  <a:pt x="129" y="17"/>
                  <a:pt x="129" y="17"/>
                  <a:pt x="129" y="16"/>
                </a:cubicBezTo>
                <a:cubicBezTo>
                  <a:pt x="129" y="17"/>
                  <a:pt x="129" y="17"/>
                  <a:pt x="129" y="17"/>
                </a:cubicBezTo>
                <a:cubicBezTo>
                  <a:pt x="128" y="17"/>
                  <a:pt x="128" y="17"/>
                  <a:pt x="128" y="17"/>
                </a:cubicBezTo>
                <a:cubicBezTo>
                  <a:pt x="128" y="16"/>
                  <a:pt x="129" y="16"/>
                  <a:pt x="129" y="16"/>
                </a:cubicBezTo>
                <a:cubicBezTo>
                  <a:pt x="129" y="15"/>
                  <a:pt x="130" y="15"/>
                  <a:pt x="130" y="16"/>
                </a:cubicBezTo>
                <a:cubicBezTo>
                  <a:pt x="130" y="16"/>
                  <a:pt x="130" y="16"/>
                  <a:pt x="130" y="16"/>
                </a:cubicBezTo>
                <a:cubicBezTo>
                  <a:pt x="130" y="16"/>
                  <a:pt x="131" y="16"/>
                  <a:pt x="131" y="17"/>
                </a:cubicBezTo>
                <a:cubicBezTo>
                  <a:pt x="131" y="17"/>
                  <a:pt x="131" y="17"/>
                  <a:pt x="131" y="17"/>
                </a:cubicBezTo>
                <a:cubicBezTo>
                  <a:pt x="131" y="17"/>
                  <a:pt x="131" y="17"/>
                  <a:pt x="131" y="17"/>
                </a:cubicBezTo>
                <a:cubicBezTo>
                  <a:pt x="130" y="17"/>
                  <a:pt x="130" y="17"/>
                  <a:pt x="130" y="17"/>
                </a:cubicBezTo>
                <a:cubicBezTo>
                  <a:pt x="131" y="17"/>
                  <a:pt x="130" y="18"/>
                  <a:pt x="131" y="18"/>
                </a:cubicBezTo>
                <a:cubicBezTo>
                  <a:pt x="132" y="17"/>
                  <a:pt x="133" y="17"/>
                  <a:pt x="134" y="16"/>
                </a:cubicBezTo>
                <a:cubicBezTo>
                  <a:pt x="135" y="16"/>
                  <a:pt x="136" y="15"/>
                  <a:pt x="136" y="17"/>
                </a:cubicBezTo>
                <a:cubicBezTo>
                  <a:pt x="137" y="17"/>
                  <a:pt x="137" y="17"/>
                  <a:pt x="137" y="17"/>
                </a:cubicBezTo>
                <a:cubicBezTo>
                  <a:pt x="137" y="16"/>
                  <a:pt x="136" y="16"/>
                  <a:pt x="136" y="16"/>
                </a:cubicBezTo>
                <a:cubicBezTo>
                  <a:pt x="137" y="16"/>
                  <a:pt x="136" y="15"/>
                  <a:pt x="137" y="15"/>
                </a:cubicBezTo>
                <a:cubicBezTo>
                  <a:pt x="137" y="15"/>
                  <a:pt x="138" y="15"/>
                  <a:pt x="138" y="16"/>
                </a:cubicBezTo>
                <a:cubicBezTo>
                  <a:pt x="138" y="15"/>
                  <a:pt x="138" y="15"/>
                  <a:pt x="138" y="15"/>
                </a:cubicBezTo>
                <a:cubicBezTo>
                  <a:pt x="137" y="15"/>
                  <a:pt x="134" y="15"/>
                  <a:pt x="131" y="15"/>
                </a:cubicBezTo>
                <a:cubicBezTo>
                  <a:pt x="132" y="15"/>
                  <a:pt x="132" y="15"/>
                  <a:pt x="132" y="15"/>
                </a:cubicBezTo>
                <a:cubicBezTo>
                  <a:pt x="132" y="15"/>
                  <a:pt x="132" y="15"/>
                  <a:pt x="133" y="15"/>
                </a:cubicBezTo>
                <a:cubicBezTo>
                  <a:pt x="134" y="15"/>
                  <a:pt x="135" y="15"/>
                  <a:pt x="136" y="15"/>
                </a:cubicBezTo>
                <a:cubicBezTo>
                  <a:pt x="136" y="14"/>
                  <a:pt x="135" y="14"/>
                  <a:pt x="135" y="14"/>
                </a:cubicBezTo>
                <a:cubicBezTo>
                  <a:pt x="135" y="14"/>
                  <a:pt x="135" y="14"/>
                  <a:pt x="135" y="14"/>
                </a:cubicBezTo>
                <a:cubicBezTo>
                  <a:pt x="135" y="14"/>
                  <a:pt x="135" y="14"/>
                  <a:pt x="134" y="14"/>
                </a:cubicBezTo>
                <a:cubicBezTo>
                  <a:pt x="134" y="14"/>
                  <a:pt x="134" y="14"/>
                  <a:pt x="134" y="14"/>
                </a:cubicBezTo>
                <a:cubicBezTo>
                  <a:pt x="131" y="15"/>
                  <a:pt x="129" y="16"/>
                  <a:pt x="126" y="16"/>
                </a:cubicBezTo>
                <a:cubicBezTo>
                  <a:pt x="126" y="16"/>
                  <a:pt x="126" y="16"/>
                  <a:pt x="126" y="16"/>
                </a:cubicBezTo>
                <a:cubicBezTo>
                  <a:pt x="123" y="17"/>
                  <a:pt x="120" y="19"/>
                  <a:pt x="117" y="20"/>
                </a:cubicBezTo>
                <a:cubicBezTo>
                  <a:pt x="116" y="21"/>
                  <a:pt x="115" y="22"/>
                  <a:pt x="114" y="23"/>
                </a:cubicBezTo>
                <a:cubicBezTo>
                  <a:pt x="108" y="30"/>
                  <a:pt x="101" y="33"/>
                  <a:pt x="91" y="36"/>
                </a:cubicBezTo>
                <a:cubicBezTo>
                  <a:pt x="89" y="36"/>
                  <a:pt x="89" y="36"/>
                  <a:pt x="89" y="36"/>
                </a:cubicBezTo>
                <a:cubicBezTo>
                  <a:pt x="84" y="37"/>
                  <a:pt x="81" y="32"/>
                  <a:pt x="75" y="34"/>
                </a:cubicBezTo>
                <a:cubicBezTo>
                  <a:pt x="69" y="35"/>
                  <a:pt x="63" y="38"/>
                  <a:pt x="59" y="43"/>
                </a:cubicBezTo>
                <a:cubicBezTo>
                  <a:pt x="55" y="47"/>
                  <a:pt x="51" y="50"/>
                  <a:pt x="45" y="50"/>
                </a:cubicBezTo>
                <a:cubicBezTo>
                  <a:pt x="38" y="50"/>
                  <a:pt x="30" y="48"/>
                  <a:pt x="27" y="41"/>
                </a:cubicBezTo>
                <a:cubicBezTo>
                  <a:pt x="27" y="38"/>
                  <a:pt x="25" y="36"/>
                  <a:pt x="24" y="33"/>
                </a:cubicBezTo>
                <a:cubicBezTo>
                  <a:pt x="24" y="33"/>
                  <a:pt x="23" y="32"/>
                  <a:pt x="24" y="31"/>
                </a:cubicBezTo>
                <a:cubicBezTo>
                  <a:pt x="24" y="30"/>
                  <a:pt x="24" y="28"/>
                  <a:pt x="22" y="27"/>
                </a:cubicBezTo>
                <a:cubicBezTo>
                  <a:pt x="22" y="24"/>
                  <a:pt x="21" y="22"/>
                  <a:pt x="18" y="21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1"/>
                  <a:pt x="17" y="21"/>
                  <a:pt x="17" y="22"/>
                </a:cubicBezTo>
                <a:cubicBezTo>
                  <a:pt x="17" y="23"/>
                  <a:pt x="18" y="21"/>
                  <a:pt x="18" y="22"/>
                </a:cubicBezTo>
                <a:cubicBezTo>
                  <a:pt x="17" y="23"/>
                  <a:pt x="15" y="23"/>
                  <a:pt x="14" y="23"/>
                </a:cubicBezTo>
                <a:cubicBezTo>
                  <a:pt x="14" y="27"/>
                  <a:pt x="20" y="24"/>
                  <a:pt x="20" y="29"/>
                </a:cubicBezTo>
                <a:cubicBezTo>
                  <a:pt x="18" y="32"/>
                  <a:pt x="15" y="32"/>
                  <a:pt x="12" y="33"/>
                </a:cubicBezTo>
                <a:cubicBezTo>
                  <a:pt x="10" y="32"/>
                  <a:pt x="8" y="31"/>
                  <a:pt x="6" y="29"/>
                </a:cubicBezTo>
                <a:cubicBezTo>
                  <a:pt x="5" y="27"/>
                  <a:pt x="6" y="25"/>
                  <a:pt x="6" y="23"/>
                </a:cubicBezTo>
                <a:cubicBezTo>
                  <a:pt x="6" y="21"/>
                  <a:pt x="9" y="19"/>
                  <a:pt x="11" y="18"/>
                </a:cubicBezTo>
                <a:cubicBezTo>
                  <a:pt x="15" y="17"/>
                  <a:pt x="17" y="14"/>
                  <a:pt x="21" y="16"/>
                </a:cubicBezTo>
                <a:cubicBezTo>
                  <a:pt x="22" y="16"/>
                  <a:pt x="22" y="16"/>
                  <a:pt x="23" y="16"/>
                </a:cubicBezTo>
                <a:cubicBezTo>
                  <a:pt x="23" y="17"/>
                  <a:pt x="23" y="17"/>
                  <a:pt x="23" y="17"/>
                </a:cubicBezTo>
                <a:cubicBezTo>
                  <a:pt x="24" y="17"/>
                  <a:pt x="25" y="18"/>
                  <a:pt x="25" y="18"/>
                </a:cubicBezTo>
                <a:cubicBezTo>
                  <a:pt x="25" y="17"/>
                  <a:pt x="26" y="15"/>
                  <a:pt x="25" y="13"/>
                </a:cubicBezTo>
                <a:cubicBezTo>
                  <a:pt x="26" y="12"/>
                  <a:pt x="26" y="10"/>
                  <a:pt x="27" y="9"/>
                </a:cubicBezTo>
                <a:cubicBezTo>
                  <a:pt x="30" y="9"/>
                  <a:pt x="33" y="10"/>
                  <a:pt x="35" y="11"/>
                </a:cubicBezTo>
                <a:cubicBezTo>
                  <a:pt x="37" y="12"/>
                  <a:pt x="36" y="15"/>
                  <a:pt x="35" y="17"/>
                </a:cubicBezTo>
                <a:cubicBezTo>
                  <a:pt x="35" y="17"/>
                  <a:pt x="36" y="17"/>
                  <a:pt x="36" y="17"/>
                </a:cubicBezTo>
                <a:cubicBezTo>
                  <a:pt x="37" y="17"/>
                  <a:pt x="38" y="17"/>
                  <a:pt x="38" y="16"/>
                </a:cubicBezTo>
                <a:cubicBezTo>
                  <a:pt x="39" y="16"/>
                  <a:pt x="39" y="16"/>
                  <a:pt x="39" y="16"/>
                </a:cubicBezTo>
                <a:cubicBezTo>
                  <a:pt x="40" y="16"/>
                  <a:pt x="39" y="15"/>
                  <a:pt x="40" y="15"/>
                </a:cubicBezTo>
                <a:cubicBezTo>
                  <a:pt x="44" y="17"/>
                  <a:pt x="48" y="12"/>
                  <a:pt x="52" y="15"/>
                </a:cubicBezTo>
                <a:cubicBezTo>
                  <a:pt x="53" y="17"/>
                  <a:pt x="54" y="19"/>
                  <a:pt x="53" y="22"/>
                </a:cubicBezTo>
                <a:cubicBezTo>
                  <a:pt x="51" y="23"/>
                  <a:pt x="49" y="26"/>
                  <a:pt x="46" y="25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5" y="26"/>
                  <a:pt x="45" y="26"/>
                </a:cubicBezTo>
                <a:cubicBezTo>
                  <a:pt x="43" y="26"/>
                  <a:pt x="41" y="25"/>
                  <a:pt x="40" y="23"/>
                </a:cubicBezTo>
                <a:cubicBezTo>
                  <a:pt x="40" y="22"/>
                  <a:pt x="41" y="22"/>
                  <a:pt x="42" y="22"/>
                </a:cubicBezTo>
                <a:cubicBezTo>
                  <a:pt x="40" y="20"/>
                  <a:pt x="40" y="20"/>
                  <a:pt x="40" y="20"/>
                </a:cubicBezTo>
                <a:cubicBezTo>
                  <a:pt x="40" y="20"/>
                  <a:pt x="40" y="20"/>
                  <a:pt x="40" y="20"/>
                </a:cubicBezTo>
                <a:cubicBezTo>
                  <a:pt x="38" y="21"/>
                  <a:pt x="39" y="24"/>
                  <a:pt x="38" y="25"/>
                </a:cubicBezTo>
                <a:cubicBezTo>
                  <a:pt x="38" y="26"/>
                  <a:pt x="39" y="27"/>
                  <a:pt x="39" y="28"/>
                </a:cubicBezTo>
                <a:cubicBezTo>
                  <a:pt x="40" y="29"/>
                  <a:pt x="40" y="31"/>
                  <a:pt x="42" y="32"/>
                </a:cubicBezTo>
                <a:cubicBezTo>
                  <a:pt x="42" y="31"/>
                  <a:pt x="43" y="31"/>
                  <a:pt x="44" y="31"/>
                </a:cubicBezTo>
                <a:cubicBezTo>
                  <a:pt x="46" y="31"/>
                  <a:pt x="46" y="28"/>
                  <a:pt x="48" y="27"/>
                </a:cubicBezTo>
                <a:cubicBezTo>
                  <a:pt x="48" y="27"/>
                  <a:pt x="49" y="27"/>
                  <a:pt x="49" y="27"/>
                </a:cubicBezTo>
                <a:cubicBezTo>
                  <a:pt x="50" y="27"/>
                  <a:pt x="50" y="27"/>
                  <a:pt x="51" y="27"/>
                </a:cubicBezTo>
                <a:cubicBezTo>
                  <a:pt x="52" y="27"/>
                  <a:pt x="50" y="28"/>
                  <a:pt x="51" y="28"/>
                </a:cubicBezTo>
                <a:cubicBezTo>
                  <a:pt x="51" y="28"/>
                  <a:pt x="51" y="29"/>
                  <a:pt x="52" y="29"/>
                </a:cubicBezTo>
                <a:cubicBezTo>
                  <a:pt x="52" y="30"/>
                  <a:pt x="54" y="30"/>
                  <a:pt x="54" y="31"/>
                </a:cubicBezTo>
                <a:cubicBezTo>
                  <a:pt x="55" y="29"/>
                  <a:pt x="56" y="32"/>
                  <a:pt x="57" y="31"/>
                </a:cubicBezTo>
                <a:cubicBezTo>
                  <a:pt x="60" y="30"/>
                  <a:pt x="64" y="30"/>
                  <a:pt x="68" y="29"/>
                </a:cubicBezTo>
                <a:cubicBezTo>
                  <a:pt x="69" y="26"/>
                  <a:pt x="73" y="28"/>
                  <a:pt x="74" y="25"/>
                </a:cubicBezTo>
                <a:cubicBezTo>
                  <a:pt x="76" y="25"/>
                  <a:pt x="77" y="25"/>
                  <a:pt x="79" y="26"/>
                </a:cubicBezTo>
                <a:cubicBezTo>
                  <a:pt x="79" y="26"/>
                  <a:pt x="79" y="25"/>
                  <a:pt x="79" y="25"/>
                </a:cubicBezTo>
                <a:cubicBezTo>
                  <a:pt x="81" y="25"/>
                  <a:pt x="83" y="26"/>
                  <a:pt x="85" y="26"/>
                </a:cubicBezTo>
                <a:cubicBezTo>
                  <a:pt x="89" y="29"/>
                  <a:pt x="94" y="25"/>
                  <a:pt x="99" y="25"/>
                </a:cubicBezTo>
                <a:cubicBezTo>
                  <a:pt x="103" y="24"/>
                  <a:pt x="106" y="21"/>
                  <a:pt x="109" y="19"/>
                </a:cubicBezTo>
                <a:cubicBezTo>
                  <a:pt x="111" y="16"/>
                  <a:pt x="113" y="16"/>
                  <a:pt x="115" y="15"/>
                </a:cubicBezTo>
                <a:cubicBezTo>
                  <a:pt x="115" y="15"/>
                  <a:pt x="115" y="15"/>
                  <a:pt x="115" y="14"/>
                </a:cubicBezTo>
                <a:cubicBezTo>
                  <a:pt x="115" y="14"/>
                  <a:pt x="115" y="14"/>
                  <a:pt x="115" y="14"/>
                </a:cubicBezTo>
                <a:cubicBezTo>
                  <a:pt x="116" y="14"/>
                  <a:pt x="116" y="14"/>
                  <a:pt x="116" y="14"/>
                </a:cubicBezTo>
                <a:cubicBezTo>
                  <a:pt x="116" y="14"/>
                  <a:pt x="117" y="13"/>
                  <a:pt x="117" y="14"/>
                </a:cubicBezTo>
                <a:cubicBezTo>
                  <a:pt x="117" y="13"/>
                  <a:pt x="118" y="13"/>
                  <a:pt x="118" y="12"/>
                </a:cubicBezTo>
                <a:cubicBezTo>
                  <a:pt x="120" y="12"/>
                  <a:pt x="120" y="11"/>
                  <a:pt x="121" y="11"/>
                </a:cubicBezTo>
                <a:cubicBezTo>
                  <a:pt x="121" y="11"/>
                  <a:pt x="121" y="11"/>
                  <a:pt x="121" y="11"/>
                </a:cubicBezTo>
                <a:cubicBezTo>
                  <a:pt x="123" y="10"/>
                  <a:pt x="125" y="9"/>
                  <a:pt x="127" y="9"/>
                </a:cubicBezTo>
                <a:cubicBezTo>
                  <a:pt x="127" y="8"/>
                  <a:pt x="127" y="8"/>
                  <a:pt x="127" y="8"/>
                </a:cubicBezTo>
                <a:cubicBezTo>
                  <a:pt x="127" y="8"/>
                  <a:pt x="127" y="8"/>
                  <a:pt x="127" y="8"/>
                </a:cubicBezTo>
                <a:cubicBezTo>
                  <a:pt x="126" y="9"/>
                  <a:pt x="126" y="9"/>
                  <a:pt x="126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4" y="8"/>
                  <a:pt x="124" y="8"/>
                  <a:pt x="124" y="8"/>
                </a:cubicBezTo>
                <a:cubicBezTo>
                  <a:pt x="124" y="8"/>
                  <a:pt x="124" y="8"/>
                  <a:pt x="124" y="7"/>
                </a:cubicBezTo>
                <a:cubicBezTo>
                  <a:pt x="124" y="8"/>
                  <a:pt x="123" y="8"/>
                  <a:pt x="122" y="8"/>
                </a:cubicBezTo>
                <a:cubicBezTo>
                  <a:pt x="122" y="7"/>
                  <a:pt x="123" y="7"/>
                  <a:pt x="123" y="7"/>
                </a:cubicBezTo>
                <a:cubicBezTo>
                  <a:pt x="122" y="7"/>
                  <a:pt x="122" y="7"/>
                  <a:pt x="122" y="7"/>
                </a:cubicBezTo>
                <a:cubicBezTo>
                  <a:pt x="123" y="7"/>
                  <a:pt x="123" y="7"/>
                  <a:pt x="124" y="6"/>
                </a:cubicBezTo>
                <a:cubicBezTo>
                  <a:pt x="123" y="6"/>
                  <a:pt x="122" y="6"/>
                  <a:pt x="122" y="7"/>
                </a:cubicBezTo>
                <a:cubicBezTo>
                  <a:pt x="122" y="6"/>
                  <a:pt x="123" y="6"/>
                  <a:pt x="124" y="6"/>
                </a:cubicBezTo>
                <a:cubicBezTo>
                  <a:pt x="123" y="6"/>
                  <a:pt x="122" y="6"/>
                  <a:pt x="121" y="5"/>
                </a:cubicBezTo>
                <a:cubicBezTo>
                  <a:pt x="122" y="5"/>
                  <a:pt x="123" y="5"/>
                  <a:pt x="124" y="5"/>
                </a:cubicBezTo>
                <a:cubicBezTo>
                  <a:pt x="125" y="5"/>
                  <a:pt x="125" y="5"/>
                  <a:pt x="125" y="5"/>
                </a:cubicBezTo>
                <a:cubicBezTo>
                  <a:pt x="125" y="5"/>
                  <a:pt x="125" y="5"/>
                  <a:pt x="125" y="5"/>
                </a:cubicBezTo>
                <a:cubicBezTo>
                  <a:pt x="121" y="4"/>
                  <a:pt x="121" y="4"/>
                  <a:pt x="121" y="4"/>
                </a:cubicBezTo>
                <a:cubicBezTo>
                  <a:pt x="122" y="4"/>
                  <a:pt x="124" y="4"/>
                  <a:pt x="125" y="4"/>
                </a:cubicBezTo>
                <a:cubicBezTo>
                  <a:pt x="124" y="3"/>
                  <a:pt x="123" y="4"/>
                  <a:pt x="121" y="4"/>
                </a:cubicBezTo>
                <a:cubicBezTo>
                  <a:pt x="122" y="3"/>
                  <a:pt x="123" y="3"/>
                  <a:pt x="124" y="3"/>
                </a:cubicBezTo>
                <a:cubicBezTo>
                  <a:pt x="122" y="2"/>
                  <a:pt x="121" y="3"/>
                  <a:pt x="119" y="3"/>
                </a:cubicBezTo>
                <a:cubicBezTo>
                  <a:pt x="121" y="2"/>
                  <a:pt x="123" y="1"/>
                  <a:pt x="124" y="1"/>
                </a:cubicBezTo>
                <a:cubicBezTo>
                  <a:pt x="120" y="0"/>
                  <a:pt x="117" y="3"/>
                  <a:pt x="114" y="5"/>
                </a:cubicBezTo>
                <a:cubicBezTo>
                  <a:pt x="113" y="6"/>
                  <a:pt x="112" y="6"/>
                  <a:pt x="111" y="7"/>
                </a:cubicBezTo>
                <a:cubicBezTo>
                  <a:pt x="107" y="9"/>
                  <a:pt x="105" y="12"/>
                  <a:pt x="101" y="14"/>
                </a:cubicBezTo>
                <a:cubicBezTo>
                  <a:pt x="97" y="17"/>
                  <a:pt x="92" y="18"/>
                  <a:pt x="87" y="18"/>
                </a:cubicBezTo>
                <a:cubicBezTo>
                  <a:pt x="85" y="17"/>
                  <a:pt x="83" y="18"/>
                  <a:pt x="81" y="18"/>
                </a:cubicBezTo>
                <a:cubicBezTo>
                  <a:pt x="79" y="18"/>
                  <a:pt x="77" y="17"/>
                  <a:pt x="77" y="18"/>
                </a:cubicBezTo>
                <a:cubicBezTo>
                  <a:pt x="82" y="17"/>
                  <a:pt x="86" y="20"/>
                  <a:pt x="91" y="19"/>
                </a:cubicBezTo>
                <a:cubicBezTo>
                  <a:pt x="90" y="20"/>
                  <a:pt x="86" y="20"/>
                  <a:pt x="84" y="19"/>
                </a:cubicBezTo>
                <a:cubicBezTo>
                  <a:pt x="81" y="19"/>
                  <a:pt x="79" y="19"/>
                  <a:pt x="77" y="19"/>
                </a:cubicBezTo>
                <a:cubicBezTo>
                  <a:pt x="77" y="19"/>
                  <a:pt x="77" y="19"/>
                  <a:pt x="77" y="19"/>
                </a:cubicBezTo>
                <a:cubicBezTo>
                  <a:pt x="73" y="18"/>
                  <a:pt x="71" y="21"/>
                  <a:pt x="69" y="22"/>
                </a:cubicBezTo>
                <a:cubicBezTo>
                  <a:pt x="69" y="22"/>
                  <a:pt x="70" y="22"/>
                  <a:pt x="70" y="22"/>
                </a:cubicBezTo>
                <a:cubicBezTo>
                  <a:pt x="69" y="22"/>
                  <a:pt x="68" y="23"/>
                  <a:pt x="67" y="23"/>
                </a:cubicBezTo>
                <a:cubicBezTo>
                  <a:pt x="67" y="23"/>
                  <a:pt x="67" y="23"/>
                  <a:pt x="67" y="23"/>
                </a:cubicBezTo>
                <a:cubicBezTo>
                  <a:pt x="66" y="25"/>
                  <a:pt x="64" y="25"/>
                  <a:pt x="63" y="26"/>
                </a:cubicBezTo>
                <a:cubicBezTo>
                  <a:pt x="63" y="26"/>
                  <a:pt x="63" y="26"/>
                  <a:pt x="63" y="26"/>
                </a:cubicBezTo>
                <a:cubicBezTo>
                  <a:pt x="61" y="27"/>
                  <a:pt x="59" y="25"/>
                  <a:pt x="58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58" y="27"/>
                  <a:pt x="60" y="28"/>
                  <a:pt x="59" y="29"/>
                </a:cubicBezTo>
                <a:cubicBezTo>
                  <a:pt x="59" y="29"/>
                  <a:pt x="59" y="29"/>
                  <a:pt x="58" y="29"/>
                </a:cubicBezTo>
                <a:cubicBezTo>
                  <a:pt x="59" y="29"/>
                  <a:pt x="60" y="30"/>
                  <a:pt x="61" y="29"/>
                </a:cubicBezTo>
                <a:cubicBezTo>
                  <a:pt x="60" y="30"/>
                  <a:pt x="58" y="30"/>
                  <a:pt x="57" y="30"/>
                </a:cubicBezTo>
                <a:cubicBezTo>
                  <a:pt x="57" y="30"/>
                  <a:pt x="58" y="30"/>
                  <a:pt x="59" y="29"/>
                </a:cubicBezTo>
                <a:cubicBezTo>
                  <a:pt x="57" y="29"/>
                  <a:pt x="56" y="30"/>
                  <a:pt x="55" y="29"/>
                </a:cubicBezTo>
                <a:cubicBezTo>
                  <a:pt x="55" y="28"/>
                  <a:pt x="55" y="27"/>
                  <a:pt x="55" y="25"/>
                </a:cubicBezTo>
                <a:cubicBezTo>
                  <a:pt x="56" y="25"/>
                  <a:pt x="55" y="23"/>
                  <a:pt x="56" y="23"/>
                </a:cubicBezTo>
                <a:cubicBezTo>
                  <a:pt x="58" y="20"/>
                  <a:pt x="57" y="18"/>
                  <a:pt x="56" y="15"/>
                </a:cubicBezTo>
                <a:cubicBezTo>
                  <a:pt x="57" y="14"/>
                  <a:pt x="56" y="13"/>
                  <a:pt x="57" y="13"/>
                </a:cubicBezTo>
                <a:cubicBezTo>
                  <a:pt x="57" y="13"/>
                  <a:pt x="57" y="13"/>
                  <a:pt x="57" y="13"/>
                </a:cubicBezTo>
                <a:cubicBezTo>
                  <a:pt x="57" y="11"/>
                  <a:pt x="56" y="10"/>
                  <a:pt x="57" y="9"/>
                </a:cubicBezTo>
                <a:cubicBezTo>
                  <a:pt x="57" y="9"/>
                  <a:pt x="56" y="9"/>
                  <a:pt x="56" y="9"/>
                </a:cubicBezTo>
                <a:cubicBezTo>
                  <a:pt x="56" y="8"/>
                  <a:pt x="56" y="8"/>
                  <a:pt x="57" y="8"/>
                </a:cubicBezTo>
                <a:cubicBezTo>
                  <a:pt x="57" y="7"/>
                  <a:pt x="56" y="7"/>
                  <a:pt x="55" y="6"/>
                </a:cubicBezTo>
                <a:cubicBezTo>
                  <a:pt x="54" y="6"/>
                  <a:pt x="53" y="6"/>
                  <a:pt x="53" y="6"/>
                </a:cubicBezTo>
                <a:cubicBezTo>
                  <a:pt x="52" y="5"/>
                  <a:pt x="51" y="6"/>
                  <a:pt x="51" y="5"/>
                </a:cubicBezTo>
                <a:cubicBezTo>
                  <a:pt x="51" y="6"/>
                  <a:pt x="51" y="6"/>
                  <a:pt x="51" y="6"/>
                </a:cubicBezTo>
                <a:cubicBezTo>
                  <a:pt x="50" y="6"/>
                  <a:pt x="50" y="5"/>
                  <a:pt x="50" y="5"/>
                </a:cubicBezTo>
                <a:cubicBezTo>
                  <a:pt x="50" y="5"/>
                  <a:pt x="50" y="5"/>
                  <a:pt x="50" y="5"/>
                </a:cubicBezTo>
                <a:cubicBezTo>
                  <a:pt x="47" y="5"/>
                  <a:pt x="43" y="6"/>
                  <a:pt x="41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1" y="9"/>
                  <a:pt x="40" y="9"/>
                  <a:pt x="40" y="9"/>
                </a:cubicBezTo>
                <a:cubicBezTo>
                  <a:pt x="39" y="8"/>
                  <a:pt x="41" y="6"/>
                  <a:pt x="40" y="5"/>
                </a:cubicBezTo>
                <a:cubicBezTo>
                  <a:pt x="40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0" y="0"/>
                  <a:pt x="37" y="0"/>
                  <a:pt x="34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2" y="0"/>
                  <a:pt x="30" y="0"/>
                  <a:pt x="28" y="1"/>
                </a:cubicBezTo>
                <a:cubicBezTo>
                  <a:pt x="28" y="2"/>
                  <a:pt x="28" y="2"/>
                  <a:pt x="28" y="2"/>
                </a:cubicBezTo>
                <a:cubicBezTo>
                  <a:pt x="29" y="1"/>
                  <a:pt x="30" y="2"/>
                  <a:pt x="31" y="1"/>
                </a:cubicBezTo>
                <a:cubicBezTo>
                  <a:pt x="30" y="3"/>
                  <a:pt x="27" y="2"/>
                  <a:pt x="26" y="4"/>
                </a:cubicBezTo>
                <a:cubicBezTo>
                  <a:pt x="26" y="4"/>
                  <a:pt x="26" y="3"/>
                  <a:pt x="27" y="3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3"/>
                  <a:pt x="28" y="3"/>
                  <a:pt x="28" y="3"/>
                </a:cubicBezTo>
                <a:cubicBezTo>
                  <a:pt x="28" y="4"/>
                  <a:pt x="26" y="4"/>
                  <a:pt x="26" y="5"/>
                </a:cubicBezTo>
                <a:cubicBezTo>
                  <a:pt x="25" y="9"/>
                  <a:pt x="22" y="4"/>
                  <a:pt x="20" y="6"/>
                </a:cubicBezTo>
                <a:cubicBezTo>
                  <a:pt x="16" y="7"/>
                  <a:pt x="13" y="7"/>
                  <a:pt x="9" y="10"/>
                </a:cubicBezTo>
                <a:cubicBezTo>
                  <a:pt x="7" y="12"/>
                  <a:pt x="4" y="14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3" y="20"/>
                  <a:pt x="3" y="20"/>
                  <a:pt x="3" y="20"/>
                </a:cubicBezTo>
                <a:cubicBezTo>
                  <a:pt x="0" y="20"/>
                  <a:pt x="2" y="24"/>
                  <a:pt x="1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6"/>
                  <a:pt x="1" y="27"/>
                  <a:pt x="0" y="28"/>
                </a:cubicBezTo>
                <a:cubicBezTo>
                  <a:pt x="1" y="29"/>
                  <a:pt x="1" y="31"/>
                  <a:pt x="2" y="33"/>
                </a:cubicBezTo>
                <a:cubicBezTo>
                  <a:pt x="5" y="36"/>
                  <a:pt x="8" y="38"/>
                  <a:pt x="11" y="40"/>
                </a:cubicBezTo>
                <a:cubicBezTo>
                  <a:pt x="14" y="40"/>
                  <a:pt x="18" y="39"/>
                  <a:pt x="20" y="37"/>
                </a:cubicBezTo>
                <a:cubicBezTo>
                  <a:pt x="22" y="41"/>
                  <a:pt x="22" y="41"/>
                  <a:pt x="22" y="41"/>
                </a:cubicBezTo>
                <a:cubicBezTo>
                  <a:pt x="23" y="48"/>
                  <a:pt x="29" y="55"/>
                  <a:pt x="36" y="58"/>
                </a:cubicBezTo>
                <a:cubicBezTo>
                  <a:pt x="36" y="58"/>
                  <a:pt x="36" y="58"/>
                  <a:pt x="36" y="58"/>
                </a:cubicBezTo>
                <a:cubicBezTo>
                  <a:pt x="40" y="60"/>
                  <a:pt x="45" y="61"/>
                  <a:pt x="50" y="59"/>
                </a:cubicBezTo>
                <a:cubicBezTo>
                  <a:pt x="53" y="57"/>
                  <a:pt x="57" y="58"/>
                  <a:pt x="58" y="54"/>
                </a:cubicBezTo>
                <a:cubicBezTo>
                  <a:pt x="58" y="53"/>
                  <a:pt x="58" y="53"/>
                  <a:pt x="58" y="53"/>
                </a:cubicBezTo>
                <a:cubicBezTo>
                  <a:pt x="60" y="51"/>
                  <a:pt x="61" y="49"/>
                  <a:pt x="63" y="48"/>
                </a:cubicBezTo>
                <a:cubicBezTo>
                  <a:pt x="64" y="45"/>
                  <a:pt x="70" y="43"/>
                  <a:pt x="73" y="43"/>
                </a:cubicBezTo>
                <a:cubicBezTo>
                  <a:pt x="76" y="43"/>
                  <a:pt x="78" y="43"/>
                  <a:pt x="80" y="44"/>
                </a:cubicBezTo>
                <a:cubicBezTo>
                  <a:pt x="83" y="46"/>
                  <a:pt x="86" y="45"/>
                  <a:pt x="89" y="46"/>
                </a:cubicBezTo>
                <a:cubicBezTo>
                  <a:pt x="89" y="46"/>
                  <a:pt x="91" y="46"/>
                  <a:pt x="91" y="46"/>
                </a:cubicBezTo>
                <a:cubicBezTo>
                  <a:pt x="92" y="46"/>
                  <a:pt x="93" y="45"/>
                  <a:pt x="94" y="46"/>
                </a:cubicBezTo>
                <a:cubicBezTo>
                  <a:pt x="94" y="46"/>
                  <a:pt x="94" y="46"/>
                  <a:pt x="94" y="46"/>
                </a:cubicBezTo>
                <a:cubicBezTo>
                  <a:pt x="95" y="45"/>
                  <a:pt x="95" y="45"/>
                  <a:pt x="95" y="45"/>
                </a:cubicBezTo>
                <a:cubicBezTo>
                  <a:pt x="95" y="45"/>
                  <a:pt x="95" y="45"/>
                  <a:pt x="95" y="46"/>
                </a:cubicBezTo>
                <a:cubicBezTo>
                  <a:pt x="99" y="44"/>
                  <a:pt x="99" y="44"/>
                  <a:pt x="99" y="44"/>
                </a:cubicBezTo>
                <a:cubicBezTo>
                  <a:pt x="99" y="44"/>
                  <a:pt x="101" y="43"/>
                  <a:pt x="101" y="43"/>
                </a:cubicBezTo>
                <a:cubicBezTo>
                  <a:pt x="101" y="43"/>
                  <a:pt x="102" y="43"/>
                  <a:pt x="101" y="43"/>
                </a:cubicBezTo>
                <a:cubicBezTo>
                  <a:pt x="102" y="43"/>
                  <a:pt x="102" y="43"/>
                  <a:pt x="102" y="43"/>
                </a:cubicBezTo>
                <a:cubicBezTo>
                  <a:pt x="102" y="43"/>
                  <a:pt x="102" y="43"/>
                  <a:pt x="102" y="43"/>
                </a:cubicBezTo>
                <a:cubicBezTo>
                  <a:pt x="102" y="42"/>
                  <a:pt x="102" y="42"/>
                  <a:pt x="102" y="42"/>
                </a:cubicBezTo>
                <a:cubicBezTo>
                  <a:pt x="102" y="42"/>
                  <a:pt x="102" y="43"/>
                  <a:pt x="103" y="42"/>
                </a:cubicBezTo>
                <a:cubicBezTo>
                  <a:pt x="103" y="42"/>
                  <a:pt x="103" y="42"/>
                  <a:pt x="103" y="42"/>
                </a:cubicBezTo>
                <a:cubicBezTo>
                  <a:pt x="104" y="41"/>
                  <a:pt x="104" y="41"/>
                  <a:pt x="105" y="41"/>
                </a:cubicBezTo>
                <a:cubicBezTo>
                  <a:pt x="105" y="41"/>
                  <a:pt x="105" y="41"/>
                  <a:pt x="105" y="41"/>
                </a:cubicBezTo>
                <a:cubicBezTo>
                  <a:pt x="105" y="41"/>
                  <a:pt x="106" y="42"/>
                  <a:pt x="106" y="40"/>
                </a:cubicBezTo>
                <a:cubicBezTo>
                  <a:pt x="107" y="41"/>
                  <a:pt x="107" y="41"/>
                  <a:pt x="107" y="41"/>
                </a:cubicBezTo>
                <a:cubicBezTo>
                  <a:pt x="107" y="40"/>
                  <a:pt x="107" y="40"/>
                  <a:pt x="107" y="40"/>
                </a:cubicBezTo>
                <a:cubicBezTo>
                  <a:pt x="108" y="40"/>
                  <a:pt x="108" y="40"/>
                  <a:pt x="108" y="40"/>
                </a:cubicBezTo>
                <a:cubicBezTo>
                  <a:pt x="108" y="40"/>
                  <a:pt x="108" y="40"/>
                  <a:pt x="108" y="40"/>
                </a:cubicBezTo>
                <a:cubicBezTo>
                  <a:pt x="109" y="39"/>
                  <a:pt x="110" y="39"/>
                  <a:pt x="111" y="38"/>
                </a:cubicBezTo>
                <a:cubicBezTo>
                  <a:pt x="111" y="37"/>
                  <a:pt x="110" y="39"/>
                  <a:pt x="110" y="38"/>
                </a:cubicBezTo>
                <a:cubicBezTo>
                  <a:pt x="110" y="37"/>
                  <a:pt x="111" y="38"/>
                  <a:pt x="112" y="37"/>
                </a:cubicBezTo>
                <a:cubicBezTo>
                  <a:pt x="112" y="37"/>
                  <a:pt x="113" y="36"/>
                  <a:pt x="113" y="36"/>
                </a:cubicBezTo>
                <a:cubicBezTo>
                  <a:pt x="112" y="36"/>
                  <a:pt x="112" y="36"/>
                  <a:pt x="112" y="36"/>
                </a:cubicBezTo>
                <a:cubicBezTo>
                  <a:pt x="112" y="37"/>
                  <a:pt x="112" y="37"/>
                  <a:pt x="112" y="37"/>
                </a:cubicBezTo>
                <a:cubicBezTo>
                  <a:pt x="112" y="37"/>
                  <a:pt x="111" y="37"/>
                  <a:pt x="111" y="37"/>
                </a:cubicBezTo>
                <a:cubicBezTo>
                  <a:pt x="111" y="36"/>
                  <a:pt x="112" y="36"/>
                  <a:pt x="112" y="35"/>
                </a:cubicBezTo>
                <a:cubicBezTo>
                  <a:pt x="113" y="35"/>
                  <a:pt x="113" y="34"/>
                  <a:pt x="113" y="34"/>
                </a:cubicBezTo>
                <a:cubicBezTo>
                  <a:pt x="114" y="33"/>
                  <a:pt x="114" y="33"/>
                  <a:pt x="114" y="33"/>
                </a:cubicBezTo>
                <a:cubicBezTo>
                  <a:pt x="115" y="33"/>
                  <a:pt x="114" y="32"/>
                  <a:pt x="115" y="32"/>
                </a:cubicBezTo>
                <a:cubicBezTo>
                  <a:pt x="115" y="32"/>
                  <a:pt x="115" y="33"/>
                  <a:pt x="115" y="34"/>
                </a:cubicBezTo>
                <a:cubicBezTo>
                  <a:pt x="115" y="33"/>
                  <a:pt x="116" y="32"/>
                  <a:pt x="116" y="32"/>
                </a:cubicBezTo>
                <a:cubicBezTo>
                  <a:pt x="116" y="32"/>
                  <a:pt x="116" y="32"/>
                  <a:pt x="115" y="32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6" y="31"/>
                  <a:pt x="117" y="30"/>
                  <a:pt x="118" y="30"/>
                </a:cubicBezTo>
                <a:cubicBezTo>
                  <a:pt x="119" y="30"/>
                  <a:pt x="117" y="29"/>
                  <a:pt x="118" y="29"/>
                </a:cubicBezTo>
                <a:cubicBezTo>
                  <a:pt x="118" y="30"/>
                  <a:pt x="119" y="30"/>
                  <a:pt x="119" y="30"/>
                </a:cubicBezTo>
                <a:cubicBezTo>
                  <a:pt x="119" y="30"/>
                  <a:pt x="119" y="29"/>
                  <a:pt x="119" y="29"/>
                </a:cubicBezTo>
                <a:cubicBezTo>
                  <a:pt x="119" y="29"/>
                  <a:pt x="120" y="28"/>
                  <a:pt x="121" y="28"/>
                </a:cubicBezTo>
                <a:cubicBezTo>
                  <a:pt x="120" y="28"/>
                  <a:pt x="120" y="28"/>
                  <a:pt x="120" y="28"/>
                </a:cubicBezTo>
                <a:cubicBezTo>
                  <a:pt x="121" y="28"/>
                  <a:pt x="121" y="28"/>
                  <a:pt x="121" y="28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2" y="28"/>
                  <a:pt x="122" y="27"/>
                  <a:pt x="122" y="27"/>
                </a:cubicBezTo>
                <a:cubicBezTo>
                  <a:pt x="123" y="27"/>
                  <a:pt x="123" y="27"/>
                  <a:pt x="123" y="27"/>
                </a:cubicBezTo>
                <a:cubicBezTo>
                  <a:pt x="123" y="27"/>
                  <a:pt x="123" y="28"/>
                  <a:pt x="122" y="28"/>
                </a:cubicBezTo>
                <a:cubicBezTo>
                  <a:pt x="123" y="27"/>
                  <a:pt x="123" y="27"/>
                  <a:pt x="123" y="27"/>
                </a:cubicBezTo>
                <a:cubicBezTo>
                  <a:pt x="123" y="27"/>
                  <a:pt x="124" y="27"/>
                  <a:pt x="124" y="28"/>
                </a:cubicBezTo>
                <a:cubicBezTo>
                  <a:pt x="124" y="27"/>
                  <a:pt x="124" y="27"/>
                  <a:pt x="124" y="27"/>
                </a:cubicBezTo>
                <a:cubicBezTo>
                  <a:pt x="124" y="27"/>
                  <a:pt x="124" y="26"/>
                  <a:pt x="124" y="26"/>
                </a:cubicBezTo>
                <a:cubicBezTo>
                  <a:pt x="124" y="26"/>
                  <a:pt x="124" y="26"/>
                  <a:pt x="124" y="26"/>
                </a:cubicBezTo>
                <a:cubicBezTo>
                  <a:pt x="124" y="26"/>
                  <a:pt x="124" y="26"/>
                  <a:pt x="124" y="25"/>
                </a:cubicBezTo>
                <a:cubicBezTo>
                  <a:pt x="125" y="25"/>
                  <a:pt x="124" y="26"/>
                  <a:pt x="125" y="26"/>
                </a:cubicBezTo>
                <a:cubicBezTo>
                  <a:pt x="124" y="27"/>
                  <a:pt x="124" y="27"/>
                  <a:pt x="124" y="27"/>
                </a:cubicBezTo>
                <a:cubicBezTo>
                  <a:pt x="125" y="27"/>
                  <a:pt x="125" y="27"/>
                  <a:pt x="125" y="26"/>
                </a:cubicBezTo>
                <a:cubicBezTo>
                  <a:pt x="125" y="27"/>
                  <a:pt x="126" y="26"/>
                  <a:pt x="126" y="26"/>
                </a:cubicBezTo>
                <a:cubicBezTo>
                  <a:pt x="126" y="26"/>
                  <a:pt x="125" y="26"/>
                  <a:pt x="125" y="26"/>
                </a:cubicBezTo>
                <a:cubicBezTo>
                  <a:pt x="126" y="25"/>
                  <a:pt x="127" y="25"/>
                  <a:pt x="127" y="24"/>
                </a:cubicBezTo>
                <a:cubicBezTo>
                  <a:pt x="129" y="25"/>
                  <a:pt x="130" y="22"/>
                  <a:pt x="132" y="22"/>
                </a:cubicBezTo>
                <a:cubicBezTo>
                  <a:pt x="132" y="22"/>
                  <a:pt x="132" y="22"/>
                  <a:pt x="132" y="22"/>
                </a:cubicBezTo>
                <a:cubicBezTo>
                  <a:pt x="132" y="22"/>
                  <a:pt x="132" y="22"/>
                  <a:pt x="132" y="22"/>
                </a:cubicBezTo>
                <a:cubicBezTo>
                  <a:pt x="132" y="22"/>
                  <a:pt x="132" y="22"/>
                  <a:pt x="132" y="23"/>
                </a:cubicBezTo>
                <a:cubicBezTo>
                  <a:pt x="132" y="23"/>
                  <a:pt x="132" y="23"/>
                  <a:pt x="133" y="23"/>
                </a:cubicBezTo>
                <a:cubicBezTo>
                  <a:pt x="132" y="23"/>
                  <a:pt x="132" y="23"/>
                  <a:pt x="132" y="23"/>
                </a:cubicBezTo>
                <a:cubicBezTo>
                  <a:pt x="133" y="23"/>
                  <a:pt x="133" y="23"/>
                  <a:pt x="133" y="22"/>
                </a:cubicBezTo>
                <a:cubicBezTo>
                  <a:pt x="134" y="23"/>
                  <a:pt x="134" y="23"/>
                  <a:pt x="134" y="23"/>
                </a:cubicBezTo>
                <a:cubicBezTo>
                  <a:pt x="134" y="22"/>
                  <a:pt x="135" y="22"/>
                  <a:pt x="135" y="22"/>
                </a:cubicBezTo>
                <a:cubicBezTo>
                  <a:pt x="135" y="22"/>
                  <a:pt x="134" y="23"/>
                  <a:pt x="134" y="22"/>
                </a:cubicBezTo>
                <a:cubicBezTo>
                  <a:pt x="134" y="21"/>
                  <a:pt x="135" y="21"/>
                  <a:pt x="136" y="21"/>
                </a:cubicBezTo>
                <a:cubicBezTo>
                  <a:pt x="137" y="22"/>
                  <a:pt x="135" y="22"/>
                  <a:pt x="135" y="23"/>
                </a:cubicBezTo>
                <a:cubicBezTo>
                  <a:pt x="136" y="23"/>
                  <a:pt x="136" y="23"/>
                  <a:pt x="136" y="23"/>
                </a:cubicBezTo>
                <a:cubicBezTo>
                  <a:pt x="135" y="22"/>
                  <a:pt x="137" y="22"/>
                  <a:pt x="136" y="21"/>
                </a:cubicBezTo>
                <a:cubicBezTo>
                  <a:pt x="137" y="22"/>
                  <a:pt x="138" y="22"/>
                  <a:pt x="138" y="22"/>
                </a:cubicBezTo>
                <a:cubicBezTo>
                  <a:pt x="138" y="23"/>
                  <a:pt x="138" y="23"/>
                  <a:pt x="138" y="23"/>
                </a:cubicBezTo>
                <a:cubicBezTo>
                  <a:pt x="137" y="22"/>
                  <a:pt x="137" y="22"/>
                  <a:pt x="137" y="22"/>
                </a:cubicBezTo>
                <a:cubicBezTo>
                  <a:pt x="137" y="22"/>
                  <a:pt x="137" y="23"/>
                  <a:pt x="137" y="23"/>
                </a:cubicBezTo>
                <a:cubicBezTo>
                  <a:pt x="137" y="23"/>
                  <a:pt x="138" y="23"/>
                  <a:pt x="138" y="22"/>
                </a:cubicBezTo>
                <a:cubicBezTo>
                  <a:pt x="138" y="20"/>
                  <a:pt x="141" y="21"/>
                  <a:pt x="142" y="20"/>
                </a:cubicBezTo>
                <a:cubicBezTo>
                  <a:pt x="140" y="21"/>
                  <a:pt x="139" y="20"/>
                  <a:pt x="137" y="21"/>
                </a:cubicBezTo>
                <a:close/>
                <a:moveTo>
                  <a:pt x="133" y="16"/>
                </a:moveTo>
                <a:cubicBezTo>
                  <a:pt x="133" y="16"/>
                  <a:pt x="133" y="16"/>
                  <a:pt x="133" y="16"/>
                </a:cubicBezTo>
                <a:cubicBezTo>
                  <a:pt x="133" y="16"/>
                  <a:pt x="132" y="16"/>
                  <a:pt x="132" y="16"/>
                </a:cubicBezTo>
                <a:cubicBezTo>
                  <a:pt x="132" y="16"/>
                  <a:pt x="132" y="16"/>
                  <a:pt x="132" y="16"/>
                </a:cubicBezTo>
                <a:cubicBezTo>
                  <a:pt x="132" y="16"/>
                  <a:pt x="132" y="16"/>
                  <a:pt x="132" y="16"/>
                </a:cubicBezTo>
                <a:cubicBezTo>
                  <a:pt x="132" y="17"/>
                  <a:pt x="132" y="17"/>
                  <a:pt x="132" y="16"/>
                </a:cubicBezTo>
                <a:cubicBezTo>
                  <a:pt x="132" y="16"/>
                  <a:pt x="132" y="16"/>
                  <a:pt x="132" y="16"/>
                </a:cubicBezTo>
                <a:cubicBezTo>
                  <a:pt x="133" y="16"/>
                  <a:pt x="133" y="16"/>
                  <a:pt x="133" y="16"/>
                </a:cubicBezTo>
                <a:cubicBezTo>
                  <a:pt x="133" y="16"/>
                  <a:pt x="133" y="16"/>
                  <a:pt x="133" y="16"/>
                </a:cubicBezTo>
                <a:cubicBezTo>
                  <a:pt x="132" y="16"/>
                  <a:pt x="132" y="16"/>
                  <a:pt x="132" y="16"/>
                </a:cubicBezTo>
                <a:lnTo>
                  <a:pt x="133" y="16"/>
                </a:lnTo>
                <a:close/>
                <a:moveTo>
                  <a:pt x="118" y="3"/>
                </a:moveTo>
                <a:cubicBezTo>
                  <a:pt x="119" y="3"/>
                  <a:pt x="119" y="3"/>
                  <a:pt x="119" y="3"/>
                </a:cubicBezTo>
                <a:cubicBezTo>
                  <a:pt x="117" y="4"/>
                  <a:pt x="117" y="4"/>
                  <a:pt x="117" y="4"/>
                </a:cubicBezTo>
                <a:lnTo>
                  <a:pt x="118" y="3"/>
                </a:lnTo>
                <a:close/>
                <a:moveTo>
                  <a:pt x="84" y="20"/>
                </a:moveTo>
                <a:cubicBezTo>
                  <a:pt x="85" y="20"/>
                  <a:pt x="85" y="20"/>
                  <a:pt x="86" y="21"/>
                </a:cubicBezTo>
                <a:cubicBezTo>
                  <a:pt x="85" y="20"/>
                  <a:pt x="85" y="20"/>
                  <a:pt x="84" y="20"/>
                </a:cubicBezTo>
                <a:cubicBezTo>
                  <a:pt x="82" y="20"/>
                  <a:pt x="79" y="20"/>
                  <a:pt x="76" y="19"/>
                </a:cubicBezTo>
                <a:cubicBezTo>
                  <a:pt x="79" y="20"/>
                  <a:pt x="82" y="20"/>
                  <a:pt x="84" y="20"/>
                </a:cubicBezTo>
                <a:close/>
                <a:moveTo>
                  <a:pt x="76" y="20"/>
                </a:moveTo>
                <a:cubicBezTo>
                  <a:pt x="74" y="20"/>
                  <a:pt x="74" y="20"/>
                  <a:pt x="72" y="20"/>
                </a:cubicBezTo>
                <a:cubicBezTo>
                  <a:pt x="73" y="19"/>
                  <a:pt x="75" y="20"/>
                  <a:pt x="76" y="20"/>
                </a:cubicBezTo>
                <a:close/>
                <a:moveTo>
                  <a:pt x="74" y="21"/>
                </a:moveTo>
                <a:cubicBezTo>
                  <a:pt x="74" y="21"/>
                  <a:pt x="73" y="22"/>
                  <a:pt x="72" y="21"/>
                </a:cubicBezTo>
                <a:lnTo>
                  <a:pt x="74" y="21"/>
                </a:lnTo>
                <a:close/>
                <a:moveTo>
                  <a:pt x="63" y="26"/>
                </a:moveTo>
                <a:cubicBezTo>
                  <a:pt x="64" y="26"/>
                  <a:pt x="64" y="26"/>
                  <a:pt x="64" y="26"/>
                </a:cubicBezTo>
                <a:cubicBezTo>
                  <a:pt x="64" y="26"/>
                  <a:pt x="64" y="26"/>
                  <a:pt x="63" y="26"/>
                </a:cubicBezTo>
                <a:cubicBezTo>
                  <a:pt x="62" y="27"/>
                  <a:pt x="61" y="28"/>
                  <a:pt x="61" y="27"/>
                </a:cubicBezTo>
                <a:cubicBezTo>
                  <a:pt x="60" y="27"/>
                  <a:pt x="60" y="27"/>
                  <a:pt x="60" y="27"/>
                </a:cubicBezTo>
                <a:cubicBezTo>
                  <a:pt x="61" y="27"/>
                  <a:pt x="62" y="27"/>
                  <a:pt x="63" y="26"/>
                </a:cubicBezTo>
                <a:close/>
                <a:moveTo>
                  <a:pt x="24" y="8"/>
                </a:moveTo>
                <a:cubicBezTo>
                  <a:pt x="24" y="8"/>
                  <a:pt x="24" y="8"/>
                  <a:pt x="24" y="8"/>
                </a:cubicBezTo>
                <a:cubicBezTo>
                  <a:pt x="22" y="7"/>
                  <a:pt x="22" y="7"/>
                  <a:pt x="22" y="7"/>
                </a:cubicBezTo>
                <a:cubicBezTo>
                  <a:pt x="23" y="7"/>
                  <a:pt x="23" y="8"/>
                  <a:pt x="24" y="8"/>
                </a:cubicBezTo>
                <a:close/>
                <a:moveTo>
                  <a:pt x="23" y="9"/>
                </a:moveTo>
                <a:cubicBezTo>
                  <a:pt x="23" y="9"/>
                  <a:pt x="23" y="9"/>
                  <a:pt x="23" y="9"/>
                </a:cubicBezTo>
                <a:cubicBezTo>
                  <a:pt x="21" y="9"/>
                  <a:pt x="21" y="9"/>
                  <a:pt x="21" y="9"/>
                </a:cubicBezTo>
                <a:lnTo>
                  <a:pt x="23" y="9"/>
                </a:lnTo>
                <a:close/>
                <a:moveTo>
                  <a:pt x="16" y="9"/>
                </a:moveTo>
                <a:cubicBezTo>
                  <a:pt x="17" y="9"/>
                  <a:pt x="18" y="8"/>
                  <a:pt x="19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19" y="8"/>
                </a:cubicBezTo>
                <a:cubicBezTo>
                  <a:pt x="17" y="9"/>
                  <a:pt x="13" y="11"/>
                  <a:pt x="10" y="11"/>
                </a:cubicBezTo>
                <a:cubicBezTo>
                  <a:pt x="8" y="13"/>
                  <a:pt x="6" y="15"/>
                  <a:pt x="5" y="18"/>
                </a:cubicBezTo>
                <a:cubicBezTo>
                  <a:pt x="6" y="13"/>
                  <a:pt x="11" y="10"/>
                  <a:pt x="16" y="9"/>
                </a:cubicBezTo>
                <a:close/>
                <a:moveTo>
                  <a:pt x="22" y="38"/>
                </a:moveTo>
                <a:cubicBezTo>
                  <a:pt x="22" y="38"/>
                  <a:pt x="22" y="38"/>
                  <a:pt x="22" y="38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7"/>
                  <a:pt x="22" y="37"/>
                  <a:pt x="22" y="37"/>
                </a:cubicBezTo>
                <a:lnTo>
                  <a:pt x="22" y="38"/>
                </a:lnTo>
                <a:close/>
                <a:moveTo>
                  <a:pt x="22" y="36"/>
                </a:moveTo>
                <a:cubicBezTo>
                  <a:pt x="23" y="37"/>
                  <a:pt x="23" y="37"/>
                  <a:pt x="23" y="37"/>
                </a:cubicBezTo>
                <a:cubicBezTo>
                  <a:pt x="23" y="37"/>
                  <a:pt x="23" y="38"/>
                  <a:pt x="23" y="38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37"/>
                  <a:pt x="22" y="37"/>
                  <a:pt x="22" y="36"/>
                </a:cubicBezTo>
                <a:close/>
                <a:moveTo>
                  <a:pt x="23" y="35"/>
                </a:moveTo>
                <a:cubicBezTo>
                  <a:pt x="24" y="36"/>
                  <a:pt x="25" y="37"/>
                  <a:pt x="25" y="38"/>
                </a:cubicBezTo>
                <a:cubicBezTo>
                  <a:pt x="25" y="36"/>
                  <a:pt x="23" y="36"/>
                  <a:pt x="23" y="35"/>
                </a:cubicBezTo>
                <a:close/>
                <a:moveTo>
                  <a:pt x="26" y="41"/>
                </a:moveTo>
                <a:cubicBezTo>
                  <a:pt x="28" y="45"/>
                  <a:pt x="30" y="48"/>
                  <a:pt x="33" y="50"/>
                </a:cubicBezTo>
                <a:cubicBezTo>
                  <a:pt x="30" y="48"/>
                  <a:pt x="27" y="45"/>
                  <a:pt x="26" y="41"/>
                </a:cubicBezTo>
                <a:close/>
                <a:moveTo>
                  <a:pt x="62" y="44"/>
                </a:moveTo>
                <a:cubicBezTo>
                  <a:pt x="63" y="43"/>
                  <a:pt x="63" y="43"/>
                  <a:pt x="63" y="43"/>
                </a:cubicBezTo>
                <a:cubicBezTo>
                  <a:pt x="63" y="43"/>
                  <a:pt x="63" y="43"/>
                  <a:pt x="63" y="43"/>
                </a:cubicBezTo>
                <a:lnTo>
                  <a:pt x="62" y="44"/>
                </a:lnTo>
                <a:close/>
                <a:moveTo>
                  <a:pt x="64" y="43"/>
                </a:moveTo>
                <a:cubicBezTo>
                  <a:pt x="64" y="43"/>
                  <a:pt x="64" y="43"/>
                  <a:pt x="64" y="43"/>
                </a:cubicBezTo>
                <a:cubicBezTo>
                  <a:pt x="64" y="43"/>
                  <a:pt x="64" y="43"/>
                  <a:pt x="64" y="43"/>
                </a:cubicBezTo>
                <a:cubicBezTo>
                  <a:pt x="64" y="43"/>
                  <a:pt x="64" y="43"/>
                  <a:pt x="64" y="43"/>
                </a:cubicBezTo>
                <a:cubicBezTo>
                  <a:pt x="65" y="42"/>
                  <a:pt x="65" y="42"/>
                  <a:pt x="66" y="42"/>
                </a:cubicBezTo>
                <a:cubicBezTo>
                  <a:pt x="66" y="42"/>
                  <a:pt x="65" y="43"/>
                  <a:pt x="64" y="43"/>
                </a:cubicBezTo>
                <a:close/>
                <a:moveTo>
                  <a:pt x="64" y="39"/>
                </a:moveTo>
                <a:cubicBezTo>
                  <a:pt x="64" y="39"/>
                  <a:pt x="65" y="38"/>
                  <a:pt x="65" y="38"/>
                </a:cubicBezTo>
                <a:cubicBezTo>
                  <a:pt x="66" y="38"/>
                  <a:pt x="66" y="38"/>
                  <a:pt x="66" y="38"/>
                </a:cubicBezTo>
                <a:lnTo>
                  <a:pt x="64" y="39"/>
                </a:lnTo>
                <a:close/>
                <a:moveTo>
                  <a:pt x="117" y="24"/>
                </a:moveTo>
                <a:cubicBezTo>
                  <a:pt x="116" y="24"/>
                  <a:pt x="116" y="24"/>
                  <a:pt x="116" y="24"/>
                </a:cubicBezTo>
                <a:cubicBezTo>
                  <a:pt x="116" y="24"/>
                  <a:pt x="116" y="24"/>
                  <a:pt x="116" y="24"/>
                </a:cubicBezTo>
                <a:lnTo>
                  <a:pt x="117" y="24"/>
                </a:lnTo>
                <a:close/>
                <a:moveTo>
                  <a:pt x="116" y="25"/>
                </a:moveTo>
                <a:cubicBezTo>
                  <a:pt x="116" y="25"/>
                  <a:pt x="116" y="25"/>
                  <a:pt x="116" y="25"/>
                </a:cubicBezTo>
                <a:cubicBezTo>
                  <a:pt x="116" y="25"/>
                  <a:pt x="116" y="25"/>
                  <a:pt x="116" y="25"/>
                </a:cubicBezTo>
                <a:cubicBezTo>
                  <a:pt x="116" y="25"/>
                  <a:pt x="116" y="25"/>
                  <a:pt x="115" y="25"/>
                </a:cubicBezTo>
                <a:cubicBezTo>
                  <a:pt x="115" y="25"/>
                  <a:pt x="116" y="25"/>
                  <a:pt x="116" y="25"/>
                </a:cubicBezTo>
                <a:close/>
                <a:moveTo>
                  <a:pt x="115" y="25"/>
                </a:moveTo>
                <a:cubicBezTo>
                  <a:pt x="115" y="25"/>
                  <a:pt x="115" y="26"/>
                  <a:pt x="115" y="26"/>
                </a:cubicBezTo>
                <a:cubicBezTo>
                  <a:pt x="115" y="26"/>
                  <a:pt x="115" y="26"/>
                  <a:pt x="114" y="26"/>
                </a:cubicBezTo>
                <a:cubicBezTo>
                  <a:pt x="114" y="26"/>
                  <a:pt x="114" y="25"/>
                  <a:pt x="115" y="25"/>
                </a:cubicBezTo>
                <a:close/>
                <a:moveTo>
                  <a:pt x="112" y="28"/>
                </a:moveTo>
                <a:cubicBezTo>
                  <a:pt x="112" y="28"/>
                  <a:pt x="112" y="28"/>
                  <a:pt x="112" y="28"/>
                </a:cubicBezTo>
                <a:cubicBezTo>
                  <a:pt x="112" y="27"/>
                  <a:pt x="112" y="27"/>
                  <a:pt x="113" y="26"/>
                </a:cubicBezTo>
                <a:cubicBezTo>
                  <a:pt x="113" y="26"/>
                  <a:pt x="113" y="26"/>
                  <a:pt x="113" y="26"/>
                </a:cubicBezTo>
                <a:cubicBezTo>
                  <a:pt x="113" y="26"/>
                  <a:pt x="113" y="26"/>
                  <a:pt x="113" y="26"/>
                </a:cubicBezTo>
                <a:cubicBezTo>
                  <a:pt x="113" y="27"/>
                  <a:pt x="113" y="27"/>
                  <a:pt x="112" y="28"/>
                </a:cubicBezTo>
                <a:cubicBezTo>
                  <a:pt x="112" y="28"/>
                  <a:pt x="112" y="28"/>
                  <a:pt x="112" y="28"/>
                </a:cubicBezTo>
                <a:cubicBezTo>
                  <a:pt x="112" y="28"/>
                  <a:pt x="112" y="28"/>
                  <a:pt x="112" y="28"/>
                </a:cubicBezTo>
                <a:cubicBezTo>
                  <a:pt x="112" y="28"/>
                  <a:pt x="112" y="28"/>
                  <a:pt x="112" y="28"/>
                </a:cubicBezTo>
                <a:cubicBezTo>
                  <a:pt x="112" y="28"/>
                  <a:pt x="112" y="28"/>
                  <a:pt x="112" y="28"/>
                </a:cubicBezTo>
                <a:cubicBezTo>
                  <a:pt x="112" y="28"/>
                  <a:pt x="112" y="29"/>
                  <a:pt x="111" y="28"/>
                </a:cubicBezTo>
                <a:cubicBezTo>
                  <a:pt x="111" y="28"/>
                  <a:pt x="112" y="28"/>
                  <a:pt x="112" y="28"/>
                </a:cubicBezTo>
                <a:cubicBezTo>
                  <a:pt x="112" y="28"/>
                  <a:pt x="112" y="27"/>
                  <a:pt x="112" y="28"/>
                </a:cubicBezTo>
                <a:close/>
                <a:moveTo>
                  <a:pt x="109" y="38"/>
                </a:moveTo>
                <a:cubicBezTo>
                  <a:pt x="109" y="39"/>
                  <a:pt x="109" y="39"/>
                  <a:pt x="109" y="39"/>
                </a:cubicBezTo>
                <a:cubicBezTo>
                  <a:pt x="109" y="38"/>
                  <a:pt x="109" y="38"/>
                  <a:pt x="109" y="38"/>
                </a:cubicBezTo>
                <a:cubicBezTo>
                  <a:pt x="109" y="38"/>
                  <a:pt x="109" y="38"/>
                  <a:pt x="109" y="38"/>
                </a:cubicBezTo>
                <a:close/>
                <a:moveTo>
                  <a:pt x="109" y="36"/>
                </a:moveTo>
                <a:cubicBezTo>
                  <a:pt x="109" y="35"/>
                  <a:pt x="109" y="35"/>
                  <a:pt x="109" y="35"/>
                </a:cubicBezTo>
                <a:cubicBezTo>
                  <a:pt x="109" y="35"/>
                  <a:pt x="110" y="35"/>
                  <a:pt x="110" y="35"/>
                </a:cubicBezTo>
                <a:lnTo>
                  <a:pt x="109" y="36"/>
                </a:lnTo>
                <a:close/>
                <a:moveTo>
                  <a:pt x="111" y="34"/>
                </a:moveTo>
                <a:cubicBezTo>
                  <a:pt x="111" y="34"/>
                  <a:pt x="111" y="34"/>
                  <a:pt x="111" y="34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0" y="35"/>
                  <a:pt x="111" y="34"/>
                  <a:pt x="111" y="33"/>
                </a:cubicBezTo>
                <a:lnTo>
                  <a:pt x="111" y="34"/>
                </a:lnTo>
                <a:close/>
                <a:moveTo>
                  <a:pt x="118" y="26"/>
                </a:moveTo>
                <a:cubicBezTo>
                  <a:pt x="116" y="27"/>
                  <a:pt x="116" y="27"/>
                  <a:pt x="116" y="27"/>
                </a:cubicBezTo>
                <a:cubicBezTo>
                  <a:pt x="116" y="27"/>
                  <a:pt x="116" y="27"/>
                  <a:pt x="116" y="27"/>
                </a:cubicBezTo>
                <a:cubicBezTo>
                  <a:pt x="116" y="27"/>
                  <a:pt x="116" y="27"/>
                  <a:pt x="116" y="27"/>
                </a:cubicBezTo>
                <a:cubicBezTo>
                  <a:pt x="116" y="27"/>
                  <a:pt x="116" y="27"/>
                  <a:pt x="116" y="27"/>
                </a:cubicBezTo>
                <a:cubicBezTo>
                  <a:pt x="115" y="27"/>
                  <a:pt x="115" y="27"/>
                  <a:pt x="115" y="27"/>
                </a:cubicBezTo>
                <a:cubicBezTo>
                  <a:pt x="115" y="28"/>
                  <a:pt x="115" y="28"/>
                  <a:pt x="115" y="28"/>
                </a:cubicBezTo>
                <a:cubicBezTo>
                  <a:pt x="115" y="28"/>
                  <a:pt x="114" y="30"/>
                  <a:pt x="113" y="30"/>
                </a:cubicBezTo>
                <a:cubicBezTo>
                  <a:pt x="113" y="30"/>
                  <a:pt x="113" y="30"/>
                  <a:pt x="113" y="30"/>
                </a:cubicBezTo>
                <a:cubicBezTo>
                  <a:pt x="114" y="31"/>
                  <a:pt x="114" y="30"/>
                  <a:pt x="115" y="30"/>
                </a:cubicBezTo>
                <a:cubicBezTo>
                  <a:pt x="115" y="31"/>
                  <a:pt x="116" y="29"/>
                  <a:pt x="116" y="29"/>
                </a:cubicBezTo>
                <a:cubicBezTo>
                  <a:pt x="116" y="29"/>
                  <a:pt x="116" y="29"/>
                  <a:pt x="116" y="29"/>
                </a:cubicBezTo>
                <a:cubicBezTo>
                  <a:pt x="115" y="30"/>
                  <a:pt x="115" y="31"/>
                  <a:pt x="114" y="31"/>
                </a:cubicBezTo>
                <a:cubicBezTo>
                  <a:pt x="114" y="31"/>
                  <a:pt x="114" y="31"/>
                  <a:pt x="114" y="31"/>
                </a:cubicBezTo>
                <a:cubicBezTo>
                  <a:pt x="114" y="31"/>
                  <a:pt x="114" y="31"/>
                  <a:pt x="114" y="31"/>
                </a:cubicBezTo>
                <a:cubicBezTo>
                  <a:pt x="114" y="32"/>
                  <a:pt x="113" y="33"/>
                  <a:pt x="112" y="34"/>
                </a:cubicBezTo>
                <a:cubicBezTo>
                  <a:pt x="112" y="34"/>
                  <a:pt x="112" y="34"/>
                  <a:pt x="112" y="34"/>
                </a:cubicBezTo>
                <a:cubicBezTo>
                  <a:pt x="112" y="34"/>
                  <a:pt x="112" y="34"/>
                  <a:pt x="112" y="34"/>
                </a:cubicBezTo>
                <a:cubicBezTo>
                  <a:pt x="112" y="33"/>
                  <a:pt x="112" y="33"/>
                  <a:pt x="112" y="32"/>
                </a:cubicBezTo>
                <a:cubicBezTo>
                  <a:pt x="112" y="32"/>
                  <a:pt x="112" y="32"/>
                  <a:pt x="112" y="32"/>
                </a:cubicBezTo>
                <a:cubicBezTo>
                  <a:pt x="112" y="32"/>
                  <a:pt x="112" y="32"/>
                  <a:pt x="112" y="32"/>
                </a:cubicBezTo>
                <a:cubicBezTo>
                  <a:pt x="111" y="32"/>
                  <a:pt x="111" y="32"/>
                  <a:pt x="111" y="32"/>
                </a:cubicBezTo>
                <a:cubicBezTo>
                  <a:pt x="110" y="32"/>
                  <a:pt x="111" y="30"/>
                  <a:pt x="113" y="30"/>
                </a:cubicBezTo>
                <a:cubicBezTo>
                  <a:pt x="112" y="30"/>
                  <a:pt x="112" y="30"/>
                  <a:pt x="112" y="30"/>
                </a:cubicBezTo>
                <a:cubicBezTo>
                  <a:pt x="112" y="30"/>
                  <a:pt x="113" y="30"/>
                  <a:pt x="113" y="30"/>
                </a:cubicBezTo>
                <a:cubicBezTo>
                  <a:pt x="113" y="29"/>
                  <a:pt x="113" y="29"/>
                  <a:pt x="113" y="29"/>
                </a:cubicBezTo>
                <a:cubicBezTo>
                  <a:pt x="113" y="29"/>
                  <a:pt x="113" y="29"/>
                  <a:pt x="113" y="29"/>
                </a:cubicBezTo>
                <a:cubicBezTo>
                  <a:pt x="113" y="29"/>
                  <a:pt x="113" y="29"/>
                  <a:pt x="113" y="29"/>
                </a:cubicBezTo>
                <a:cubicBezTo>
                  <a:pt x="113" y="29"/>
                  <a:pt x="113" y="29"/>
                  <a:pt x="113" y="29"/>
                </a:cubicBezTo>
                <a:cubicBezTo>
                  <a:pt x="113" y="30"/>
                  <a:pt x="113" y="29"/>
                  <a:pt x="113" y="29"/>
                </a:cubicBezTo>
                <a:cubicBezTo>
                  <a:pt x="114" y="29"/>
                  <a:pt x="114" y="29"/>
                  <a:pt x="114" y="29"/>
                </a:cubicBezTo>
                <a:cubicBezTo>
                  <a:pt x="114" y="28"/>
                  <a:pt x="115" y="28"/>
                  <a:pt x="115" y="27"/>
                </a:cubicBezTo>
                <a:cubicBezTo>
                  <a:pt x="115" y="27"/>
                  <a:pt x="115" y="27"/>
                  <a:pt x="116" y="27"/>
                </a:cubicBezTo>
                <a:cubicBezTo>
                  <a:pt x="116" y="27"/>
                  <a:pt x="116" y="27"/>
                  <a:pt x="116" y="27"/>
                </a:cubicBezTo>
                <a:cubicBezTo>
                  <a:pt x="117" y="26"/>
                  <a:pt x="117" y="26"/>
                  <a:pt x="118" y="26"/>
                </a:cubicBezTo>
                <a:close/>
                <a:moveTo>
                  <a:pt x="117" y="24"/>
                </a:moveTo>
                <a:cubicBezTo>
                  <a:pt x="117" y="24"/>
                  <a:pt x="117" y="24"/>
                  <a:pt x="117" y="24"/>
                </a:cubicBezTo>
                <a:cubicBezTo>
                  <a:pt x="117" y="23"/>
                  <a:pt x="117" y="23"/>
                  <a:pt x="117" y="23"/>
                </a:cubicBezTo>
                <a:cubicBezTo>
                  <a:pt x="118" y="23"/>
                  <a:pt x="118" y="23"/>
                  <a:pt x="118" y="23"/>
                </a:cubicBezTo>
                <a:cubicBezTo>
                  <a:pt x="117" y="24"/>
                  <a:pt x="118" y="24"/>
                  <a:pt x="117" y="24"/>
                </a:cubicBezTo>
                <a:close/>
                <a:moveTo>
                  <a:pt x="123" y="19"/>
                </a:moveTo>
                <a:cubicBezTo>
                  <a:pt x="124" y="20"/>
                  <a:pt x="124" y="20"/>
                  <a:pt x="124" y="20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4" y="21"/>
                  <a:pt x="124" y="19"/>
                  <a:pt x="123" y="20"/>
                </a:cubicBezTo>
                <a:cubicBezTo>
                  <a:pt x="123" y="21"/>
                  <a:pt x="123" y="21"/>
                  <a:pt x="122" y="21"/>
                </a:cubicBezTo>
                <a:cubicBezTo>
                  <a:pt x="122" y="22"/>
                  <a:pt x="122" y="21"/>
                  <a:pt x="121" y="21"/>
                </a:cubicBezTo>
                <a:cubicBezTo>
                  <a:pt x="121" y="22"/>
                  <a:pt x="121" y="22"/>
                  <a:pt x="121" y="22"/>
                </a:cubicBezTo>
                <a:cubicBezTo>
                  <a:pt x="121" y="22"/>
                  <a:pt x="121" y="22"/>
                  <a:pt x="121" y="22"/>
                </a:cubicBezTo>
                <a:cubicBezTo>
                  <a:pt x="121" y="22"/>
                  <a:pt x="121" y="22"/>
                  <a:pt x="121" y="22"/>
                </a:cubicBezTo>
                <a:cubicBezTo>
                  <a:pt x="121" y="22"/>
                  <a:pt x="121" y="22"/>
                  <a:pt x="121" y="22"/>
                </a:cubicBezTo>
                <a:cubicBezTo>
                  <a:pt x="120" y="22"/>
                  <a:pt x="120" y="22"/>
                  <a:pt x="120" y="22"/>
                </a:cubicBezTo>
                <a:cubicBezTo>
                  <a:pt x="120" y="20"/>
                  <a:pt x="123" y="20"/>
                  <a:pt x="123" y="19"/>
                </a:cubicBezTo>
                <a:close/>
                <a:moveTo>
                  <a:pt x="120" y="23"/>
                </a:moveTo>
                <a:cubicBezTo>
                  <a:pt x="120" y="22"/>
                  <a:pt x="121" y="23"/>
                  <a:pt x="120" y="22"/>
                </a:cubicBezTo>
                <a:cubicBezTo>
                  <a:pt x="121" y="22"/>
                  <a:pt x="121" y="22"/>
                  <a:pt x="121" y="22"/>
                </a:cubicBezTo>
                <a:cubicBezTo>
                  <a:pt x="121" y="22"/>
                  <a:pt x="121" y="22"/>
                  <a:pt x="121" y="22"/>
                </a:cubicBezTo>
                <a:lnTo>
                  <a:pt x="120" y="23"/>
                </a:lnTo>
                <a:close/>
                <a:moveTo>
                  <a:pt x="130" y="21"/>
                </a:moveTo>
                <a:cubicBezTo>
                  <a:pt x="130" y="23"/>
                  <a:pt x="128" y="22"/>
                  <a:pt x="127" y="23"/>
                </a:cubicBezTo>
                <a:cubicBezTo>
                  <a:pt x="127" y="24"/>
                  <a:pt x="127" y="24"/>
                  <a:pt x="127" y="24"/>
                </a:cubicBezTo>
                <a:cubicBezTo>
                  <a:pt x="126" y="24"/>
                  <a:pt x="126" y="24"/>
                  <a:pt x="126" y="24"/>
                </a:cubicBezTo>
                <a:cubicBezTo>
                  <a:pt x="126" y="24"/>
                  <a:pt x="126" y="24"/>
                  <a:pt x="126" y="24"/>
                </a:cubicBezTo>
                <a:cubicBezTo>
                  <a:pt x="125" y="23"/>
                  <a:pt x="124" y="25"/>
                  <a:pt x="123" y="24"/>
                </a:cubicBezTo>
                <a:cubicBezTo>
                  <a:pt x="123" y="24"/>
                  <a:pt x="123" y="24"/>
                  <a:pt x="123" y="24"/>
                </a:cubicBezTo>
                <a:cubicBezTo>
                  <a:pt x="123" y="25"/>
                  <a:pt x="123" y="25"/>
                  <a:pt x="123" y="25"/>
                </a:cubicBezTo>
                <a:cubicBezTo>
                  <a:pt x="123" y="25"/>
                  <a:pt x="123" y="25"/>
                  <a:pt x="123" y="25"/>
                </a:cubicBezTo>
                <a:cubicBezTo>
                  <a:pt x="123" y="25"/>
                  <a:pt x="123" y="25"/>
                  <a:pt x="123" y="25"/>
                </a:cubicBezTo>
                <a:cubicBezTo>
                  <a:pt x="123" y="25"/>
                  <a:pt x="123" y="25"/>
                  <a:pt x="123" y="25"/>
                </a:cubicBezTo>
                <a:cubicBezTo>
                  <a:pt x="123" y="25"/>
                  <a:pt x="122" y="26"/>
                  <a:pt x="122" y="25"/>
                </a:cubicBezTo>
                <a:cubicBezTo>
                  <a:pt x="122" y="25"/>
                  <a:pt x="122" y="25"/>
                  <a:pt x="122" y="25"/>
                </a:cubicBezTo>
                <a:cubicBezTo>
                  <a:pt x="122" y="25"/>
                  <a:pt x="122" y="25"/>
                  <a:pt x="122" y="25"/>
                </a:cubicBezTo>
                <a:cubicBezTo>
                  <a:pt x="122" y="25"/>
                  <a:pt x="123" y="25"/>
                  <a:pt x="123" y="24"/>
                </a:cubicBezTo>
                <a:cubicBezTo>
                  <a:pt x="123" y="24"/>
                  <a:pt x="123" y="24"/>
                  <a:pt x="123" y="24"/>
                </a:cubicBezTo>
                <a:cubicBezTo>
                  <a:pt x="123" y="24"/>
                  <a:pt x="123" y="24"/>
                  <a:pt x="123" y="24"/>
                </a:cubicBezTo>
                <a:cubicBezTo>
                  <a:pt x="124" y="24"/>
                  <a:pt x="125" y="24"/>
                  <a:pt x="124" y="23"/>
                </a:cubicBezTo>
                <a:cubicBezTo>
                  <a:pt x="123" y="23"/>
                  <a:pt x="122" y="25"/>
                  <a:pt x="121" y="24"/>
                </a:cubicBezTo>
                <a:cubicBezTo>
                  <a:pt x="123" y="24"/>
                  <a:pt x="123" y="22"/>
                  <a:pt x="124" y="22"/>
                </a:cubicBezTo>
                <a:cubicBezTo>
                  <a:pt x="124" y="22"/>
                  <a:pt x="124" y="22"/>
                  <a:pt x="124" y="22"/>
                </a:cubicBezTo>
                <a:cubicBezTo>
                  <a:pt x="125" y="22"/>
                  <a:pt x="125" y="22"/>
                  <a:pt x="125" y="22"/>
                </a:cubicBezTo>
                <a:cubicBezTo>
                  <a:pt x="125" y="20"/>
                  <a:pt x="128" y="21"/>
                  <a:pt x="129" y="20"/>
                </a:cubicBezTo>
                <a:cubicBezTo>
                  <a:pt x="129" y="20"/>
                  <a:pt x="129" y="20"/>
                  <a:pt x="129" y="20"/>
                </a:cubicBezTo>
                <a:cubicBezTo>
                  <a:pt x="129" y="20"/>
                  <a:pt x="129" y="20"/>
                  <a:pt x="129" y="20"/>
                </a:cubicBezTo>
                <a:cubicBezTo>
                  <a:pt x="130" y="20"/>
                  <a:pt x="131" y="20"/>
                  <a:pt x="131" y="19"/>
                </a:cubicBezTo>
                <a:cubicBezTo>
                  <a:pt x="131" y="19"/>
                  <a:pt x="131" y="20"/>
                  <a:pt x="131" y="20"/>
                </a:cubicBezTo>
                <a:cubicBezTo>
                  <a:pt x="131" y="20"/>
                  <a:pt x="131" y="20"/>
                  <a:pt x="131" y="20"/>
                </a:cubicBezTo>
                <a:cubicBezTo>
                  <a:pt x="131" y="20"/>
                  <a:pt x="131" y="20"/>
                  <a:pt x="131" y="20"/>
                </a:cubicBezTo>
                <a:cubicBezTo>
                  <a:pt x="131" y="21"/>
                  <a:pt x="132" y="21"/>
                  <a:pt x="133" y="20"/>
                </a:cubicBezTo>
                <a:cubicBezTo>
                  <a:pt x="132" y="21"/>
                  <a:pt x="131" y="20"/>
                  <a:pt x="130" y="21"/>
                </a:cubicBezTo>
                <a:close/>
                <a:moveTo>
                  <a:pt x="134" y="22"/>
                </a:moveTo>
                <a:cubicBezTo>
                  <a:pt x="133" y="22"/>
                  <a:pt x="133" y="22"/>
                  <a:pt x="133" y="22"/>
                </a:cubicBezTo>
                <a:cubicBezTo>
                  <a:pt x="134" y="22"/>
                  <a:pt x="134" y="22"/>
                  <a:pt x="134" y="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6" name="Freeform 125"/>
          <p:cNvSpPr/>
          <p:nvPr/>
        </p:nvSpPr>
        <p:spPr bwMode="auto">
          <a:xfrm>
            <a:off x="5310188" y="4421188"/>
            <a:ext cx="503238" cy="158750"/>
          </a:xfrm>
          <a:custGeom>
            <a:avLst/>
            <a:gdLst>
              <a:gd name="T0" fmla="*/ 1 w 16"/>
              <a:gd name="T1" fmla="*/ 2 h 5"/>
              <a:gd name="T2" fmla="*/ 13 w 16"/>
              <a:gd name="T3" fmla="*/ 4 h 5"/>
              <a:gd name="T4" fmla="*/ 16 w 16"/>
              <a:gd name="T5" fmla="*/ 1 h 5"/>
              <a:gd name="T6" fmla="*/ 14 w 16"/>
              <a:gd name="T7" fmla="*/ 1 h 5"/>
              <a:gd name="T8" fmla="*/ 14 w 16"/>
              <a:gd name="T9" fmla="*/ 0 h 5"/>
              <a:gd name="T10" fmla="*/ 9 w 16"/>
              <a:gd name="T11" fmla="*/ 2 h 5"/>
              <a:gd name="T12" fmla="*/ 5 w 16"/>
              <a:gd name="T13" fmla="*/ 2 h 5"/>
              <a:gd name="T14" fmla="*/ 0 w 16"/>
              <a:gd name="T15" fmla="*/ 1 h 5"/>
              <a:gd name="T16" fmla="*/ 1 w 16"/>
              <a:gd name="T17" fmla="*/ 2 h 5"/>
              <a:gd name="T18" fmla="*/ 0 w 16"/>
              <a:gd name="T19" fmla="*/ 3 h 5"/>
              <a:gd name="T20" fmla="*/ 1 w 16"/>
              <a:gd name="T21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" h="5">
                <a:moveTo>
                  <a:pt x="1" y="2"/>
                </a:moveTo>
                <a:cubicBezTo>
                  <a:pt x="5" y="4"/>
                  <a:pt x="9" y="5"/>
                  <a:pt x="13" y="4"/>
                </a:cubicBezTo>
                <a:cubicBezTo>
                  <a:pt x="14" y="4"/>
                  <a:pt x="16" y="2"/>
                  <a:pt x="16" y="1"/>
                </a:cubicBezTo>
                <a:cubicBezTo>
                  <a:pt x="15" y="2"/>
                  <a:pt x="15" y="1"/>
                  <a:pt x="14" y="1"/>
                </a:cubicBezTo>
                <a:cubicBezTo>
                  <a:pt x="14" y="0"/>
                  <a:pt x="14" y="0"/>
                  <a:pt x="14" y="0"/>
                </a:cubicBezTo>
                <a:cubicBezTo>
                  <a:pt x="9" y="2"/>
                  <a:pt x="9" y="2"/>
                  <a:pt x="9" y="2"/>
                </a:cubicBezTo>
                <a:cubicBezTo>
                  <a:pt x="5" y="2"/>
                  <a:pt x="5" y="2"/>
                  <a:pt x="5" y="2"/>
                </a:cubicBezTo>
                <a:cubicBezTo>
                  <a:pt x="3" y="1"/>
                  <a:pt x="2" y="0"/>
                  <a:pt x="0" y="1"/>
                </a:cubicBezTo>
                <a:cubicBezTo>
                  <a:pt x="1" y="2"/>
                  <a:pt x="1" y="2"/>
                  <a:pt x="1" y="2"/>
                </a:cubicBezTo>
                <a:cubicBezTo>
                  <a:pt x="0" y="3"/>
                  <a:pt x="0" y="3"/>
                  <a:pt x="0" y="3"/>
                </a:cubicBezTo>
                <a:lnTo>
                  <a:pt x="1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7" name="Freeform 126"/>
          <p:cNvSpPr/>
          <p:nvPr/>
        </p:nvSpPr>
        <p:spPr bwMode="auto">
          <a:xfrm>
            <a:off x="6221413" y="4138613"/>
            <a:ext cx="692150" cy="63500"/>
          </a:xfrm>
          <a:custGeom>
            <a:avLst/>
            <a:gdLst>
              <a:gd name="T0" fmla="*/ 0 w 22"/>
              <a:gd name="T1" fmla="*/ 2 h 2"/>
              <a:gd name="T2" fmla="*/ 22 w 22"/>
              <a:gd name="T3" fmla="*/ 0 h 2"/>
              <a:gd name="T4" fmla="*/ 0 w 22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" h="2">
                <a:moveTo>
                  <a:pt x="0" y="2"/>
                </a:moveTo>
                <a:cubicBezTo>
                  <a:pt x="8" y="0"/>
                  <a:pt x="15" y="0"/>
                  <a:pt x="22" y="0"/>
                </a:cubicBezTo>
                <a:cubicBezTo>
                  <a:pt x="15" y="0"/>
                  <a:pt x="7" y="0"/>
                  <a:pt x="0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8" name="Freeform 127"/>
          <p:cNvSpPr/>
          <p:nvPr/>
        </p:nvSpPr>
        <p:spPr bwMode="auto">
          <a:xfrm>
            <a:off x="6913563" y="4202113"/>
            <a:ext cx="93663" cy="0"/>
          </a:xfrm>
          <a:custGeom>
            <a:avLst/>
            <a:gdLst>
              <a:gd name="T0" fmla="*/ 0 w 3"/>
              <a:gd name="T1" fmla="*/ 3 w 3"/>
              <a:gd name="T2" fmla="*/ 0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3">
                <a:moveTo>
                  <a:pt x="0" y="0"/>
                </a:moveTo>
                <a:cubicBezTo>
                  <a:pt x="1" y="0"/>
                  <a:pt x="2" y="0"/>
                  <a:pt x="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9" name="Freeform 128"/>
          <p:cNvSpPr/>
          <p:nvPr/>
        </p:nvSpPr>
        <p:spPr bwMode="auto">
          <a:xfrm>
            <a:off x="7007225" y="4202113"/>
            <a:ext cx="31750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0" name="Freeform 129"/>
          <p:cNvSpPr/>
          <p:nvPr/>
        </p:nvSpPr>
        <p:spPr bwMode="auto">
          <a:xfrm>
            <a:off x="7038975" y="4202113"/>
            <a:ext cx="31750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2" name="Freeform 131"/>
          <p:cNvSpPr/>
          <p:nvPr/>
        </p:nvSpPr>
        <p:spPr bwMode="auto">
          <a:xfrm>
            <a:off x="4210050" y="5776913"/>
            <a:ext cx="0" cy="31750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3" name="Freeform 132"/>
          <p:cNvSpPr/>
          <p:nvPr/>
        </p:nvSpPr>
        <p:spPr bwMode="auto">
          <a:xfrm>
            <a:off x="4398963" y="561975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4" name="Freeform 133"/>
          <p:cNvSpPr/>
          <p:nvPr/>
        </p:nvSpPr>
        <p:spPr bwMode="auto">
          <a:xfrm>
            <a:off x="4398963" y="5619751"/>
            <a:ext cx="31750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5" name="Freeform 134"/>
          <p:cNvSpPr/>
          <p:nvPr/>
        </p:nvSpPr>
        <p:spPr bwMode="auto">
          <a:xfrm>
            <a:off x="3863975" y="5808663"/>
            <a:ext cx="31750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6" name="Freeform 135"/>
          <p:cNvSpPr/>
          <p:nvPr/>
        </p:nvSpPr>
        <p:spPr bwMode="auto">
          <a:xfrm>
            <a:off x="3895725" y="5776913"/>
            <a:ext cx="31750" cy="31750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7" name="Freeform 136"/>
          <p:cNvSpPr/>
          <p:nvPr/>
        </p:nvSpPr>
        <p:spPr bwMode="auto">
          <a:xfrm>
            <a:off x="3959225" y="5808663"/>
            <a:ext cx="61913" cy="31750"/>
          </a:xfrm>
          <a:custGeom>
            <a:avLst/>
            <a:gdLst>
              <a:gd name="T0" fmla="*/ 2 w 2"/>
              <a:gd name="T1" fmla="*/ 0 h 1"/>
              <a:gd name="T2" fmla="*/ 0 w 2"/>
              <a:gd name="T3" fmla="*/ 0 h 1"/>
              <a:gd name="T4" fmla="*/ 2 w 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0"/>
                </a:moveTo>
                <a:cubicBezTo>
                  <a:pt x="2" y="0"/>
                  <a:pt x="1" y="0"/>
                  <a:pt x="0" y="0"/>
                </a:cubicBezTo>
                <a:cubicBezTo>
                  <a:pt x="1" y="0"/>
                  <a:pt x="2" y="1"/>
                  <a:pt x="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8" name="Freeform 137"/>
          <p:cNvSpPr/>
          <p:nvPr/>
        </p:nvSpPr>
        <p:spPr bwMode="auto">
          <a:xfrm>
            <a:off x="6567488" y="5021263"/>
            <a:ext cx="220663" cy="61913"/>
          </a:xfrm>
          <a:custGeom>
            <a:avLst/>
            <a:gdLst>
              <a:gd name="T0" fmla="*/ 0 w 7"/>
              <a:gd name="T1" fmla="*/ 1 h 2"/>
              <a:gd name="T2" fmla="*/ 0 w 7"/>
              <a:gd name="T3" fmla="*/ 2 h 2"/>
              <a:gd name="T4" fmla="*/ 4 w 7"/>
              <a:gd name="T5" fmla="*/ 1 h 2"/>
              <a:gd name="T6" fmla="*/ 7 w 7"/>
              <a:gd name="T7" fmla="*/ 1 h 2"/>
              <a:gd name="T8" fmla="*/ 7 w 7"/>
              <a:gd name="T9" fmla="*/ 1 h 2"/>
              <a:gd name="T10" fmla="*/ 7 w 7"/>
              <a:gd name="T11" fmla="*/ 0 h 2"/>
              <a:gd name="T12" fmla="*/ 7 w 7"/>
              <a:gd name="T13" fmla="*/ 0 h 2"/>
              <a:gd name="T14" fmla="*/ 0 w 7"/>
              <a:gd name="T1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" h="2">
                <a:moveTo>
                  <a:pt x="0" y="1"/>
                </a:moveTo>
                <a:cubicBezTo>
                  <a:pt x="0" y="2"/>
                  <a:pt x="0" y="2"/>
                  <a:pt x="0" y="2"/>
                </a:cubicBezTo>
                <a:cubicBezTo>
                  <a:pt x="4" y="1"/>
                  <a:pt x="4" y="1"/>
                  <a:pt x="4" y="1"/>
                </a:cubicBezTo>
                <a:cubicBezTo>
                  <a:pt x="5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4" y="1"/>
                  <a:pt x="2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9" name="Freeform 138"/>
          <p:cNvSpPr/>
          <p:nvPr/>
        </p:nvSpPr>
        <p:spPr bwMode="auto">
          <a:xfrm>
            <a:off x="6756400" y="5083176"/>
            <a:ext cx="93663" cy="31750"/>
          </a:xfrm>
          <a:custGeom>
            <a:avLst/>
            <a:gdLst>
              <a:gd name="T0" fmla="*/ 3 w 3"/>
              <a:gd name="T1" fmla="*/ 0 h 1"/>
              <a:gd name="T2" fmla="*/ 0 w 3"/>
              <a:gd name="T3" fmla="*/ 0 h 1"/>
              <a:gd name="T4" fmla="*/ 0 w 3"/>
              <a:gd name="T5" fmla="*/ 1 h 1"/>
              <a:gd name="T6" fmla="*/ 3 w 3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1">
                <a:moveTo>
                  <a:pt x="3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1" y="0"/>
                  <a:pt x="2" y="1"/>
                  <a:pt x="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0" name="Freeform 139"/>
          <p:cNvSpPr/>
          <p:nvPr/>
        </p:nvSpPr>
        <p:spPr bwMode="auto">
          <a:xfrm>
            <a:off x="6756400" y="5146676"/>
            <a:ext cx="61913" cy="31750"/>
          </a:xfrm>
          <a:custGeom>
            <a:avLst/>
            <a:gdLst>
              <a:gd name="T0" fmla="*/ 0 w 2"/>
              <a:gd name="T1" fmla="*/ 1 h 1"/>
              <a:gd name="T2" fmla="*/ 2 w 2"/>
              <a:gd name="T3" fmla="*/ 0 h 1"/>
              <a:gd name="T4" fmla="*/ 2 w 2"/>
              <a:gd name="T5" fmla="*/ 0 h 1"/>
              <a:gd name="T6" fmla="*/ 1 w 2"/>
              <a:gd name="T7" fmla="*/ 0 h 1"/>
              <a:gd name="T8" fmla="*/ 0 w 2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1" y="0"/>
                  <a:pt x="2" y="1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1"/>
                  <a:pt x="1" y="0"/>
                </a:cubicBezTo>
                <a:cubicBezTo>
                  <a:pt x="0" y="0"/>
                  <a:pt x="1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1" name="Freeform 140"/>
          <p:cNvSpPr/>
          <p:nvPr/>
        </p:nvSpPr>
        <p:spPr bwMode="auto">
          <a:xfrm>
            <a:off x="6756400" y="517842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2" name="Oval 141"/>
          <p:cNvSpPr>
            <a:spLocks noChangeArrowheads="1"/>
          </p:cNvSpPr>
          <p:nvPr/>
        </p:nvSpPr>
        <p:spPr bwMode="auto">
          <a:xfrm>
            <a:off x="6535738" y="5303838"/>
            <a:ext cx="1588" cy="158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3" name="Freeform 142"/>
          <p:cNvSpPr/>
          <p:nvPr/>
        </p:nvSpPr>
        <p:spPr bwMode="auto">
          <a:xfrm>
            <a:off x="6503988" y="5303838"/>
            <a:ext cx="31750" cy="31750"/>
          </a:xfrm>
          <a:custGeom>
            <a:avLst/>
            <a:gdLst>
              <a:gd name="T0" fmla="*/ 20 w 20"/>
              <a:gd name="T1" fmla="*/ 20 h 20"/>
              <a:gd name="T2" fmla="*/ 20 w 20"/>
              <a:gd name="T3" fmla="*/ 0 h 20"/>
              <a:gd name="T4" fmla="*/ 0 w 20"/>
              <a:gd name="T5" fmla="*/ 20 h 20"/>
              <a:gd name="T6" fmla="*/ 20 w 20"/>
              <a:gd name="T7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20">
                <a:moveTo>
                  <a:pt x="20" y="20"/>
                </a:moveTo>
                <a:lnTo>
                  <a:pt x="20" y="0"/>
                </a:lnTo>
                <a:lnTo>
                  <a:pt x="0" y="20"/>
                </a:lnTo>
                <a:lnTo>
                  <a:pt x="20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4" name="Freeform 143"/>
          <p:cNvSpPr/>
          <p:nvPr/>
        </p:nvSpPr>
        <p:spPr bwMode="auto">
          <a:xfrm>
            <a:off x="6503988" y="5272088"/>
            <a:ext cx="63500" cy="31750"/>
          </a:xfrm>
          <a:custGeom>
            <a:avLst/>
            <a:gdLst>
              <a:gd name="T0" fmla="*/ 0 w 2"/>
              <a:gd name="T1" fmla="*/ 1 h 1"/>
              <a:gd name="T2" fmla="*/ 1 w 2"/>
              <a:gd name="T3" fmla="*/ 1 h 1"/>
              <a:gd name="T4" fmla="*/ 2 w 2"/>
              <a:gd name="T5" fmla="*/ 0 h 1"/>
              <a:gd name="T6" fmla="*/ 0 w 2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0" y="1"/>
                  <a:pt x="0" y="1"/>
                  <a:pt x="1" y="1"/>
                </a:cubicBezTo>
                <a:cubicBezTo>
                  <a:pt x="1" y="0"/>
                  <a:pt x="1" y="1"/>
                  <a:pt x="2" y="0"/>
                </a:cubicBezTo>
                <a:cubicBezTo>
                  <a:pt x="1" y="0"/>
                  <a:pt x="0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5" name="Rectangle 144"/>
          <p:cNvSpPr>
            <a:spLocks noChangeArrowheads="1"/>
          </p:cNvSpPr>
          <p:nvPr/>
        </p:nvSpPr>
        <p:spPr bwMode="auto">
          <a:xfrm>
            <a:off x="6378575" y="5367338"/>
            <a:ext cx="1588" cy="317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6" name="Freeform 145"/>
          <p:cNvSpPr/>
          <p:nvPr/>
        </p:nvSpPr>
        <p:spPr bwMode="auto">
          <a:xfrm>
            <a:off x="6599238" y="5335588"/>
            <a:ext cx="0" cy="31750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7" name="Freeform 146"/>
          <p:cNvSpPr/>
          <p:nvPr/>
        </p:nvSpPr>
        <p:spPr bwMode="auto">
          <a:xfrm>
            <a:off x="6818313" y="5335588"/>
            <a:ext cx="95250" cy="31750"/>
          </a:xfrm>
          <a:custGeom>
            <a:avLst/>
            <a:gdLst>
              <a:gd name="T0" fmla="*/ 0 w 60"/>
              <a:gd name="T1" fmla="*/ 20 h 20"/>
              <a:gd name="T2" fmla="*/ 60 w 60"/>
              <a:gd name="T3" fmla="*/ 0 h 20"/>
              <a:gd name="T4" fmla="*/ 0 w 60"/>
              <a:gd name="T5" fmla="*/ 0 h 20"/>
              <a:gd name="T6" fmla="*/ 0 w 60"/>
              <a:gd name="T7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" h="20">
                <a:moveTo>
                  <a:pt x="0" y="20"/>
                </a:moveTo>
                <a:lnTo>
                  <a:pt x="60" y="0"/>
                </a:lnTo>
                <a:lnTo>
                  <a:pt x="0" y="0"/>
                </a:lnTo>
                <a:lnTo>
                  <a:pt x="0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8" name="Freeform 147"/>
          <p:cNvSpPr/>
          <p:nvPr/>
        </p:nvSpPr>
        <p:spPr bwMode="auto">
          <a:xfrm>
            <a:off x="5970588" y="5651501"/>
            <a:ext cx="31750" cy="0"/>
          </a:xfrm>
          <a:custGeom>
            <a:avLst/>
            <a:gdLst>
              <a:gd name="T0" fmla="*/ 0 w 1"/>
              <a:gd name="T1" fmla="*/ 1 w 1"/>
              <a:gd name="T2" fmla="*/ 1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9" name="Freeform 148"/>
          <p:cNvSpPr/>
          <p:nvPr/>
        </p:nvSpPr>
        <p:spPr bwMode="auto">
          <a:xfrm>
            <a:off x="6002338" y="5619751"/>
            <a:ext cx="0" cy="31750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0" name="Freeform 149"/>
          <p:cNvSpPr/>
          <p:nvPr/>
        </p:nvSpPr>
        <p:spPr bwMode="auto">
          <a:xfrm>
            <a:off x="6002338" y="5713413"/>
            <a:ext cx="30163" cy="31750"/>
          </a:xfrm>
          <a:custGeom>
            <a:avLst/>
            <a:gdLst>
              <a:gd name="T0" fmla="*/ 1 w 1"/>
              <a:gd name="T1" fmla="*/ 1 h 1"/>
              <a:gd name="T2" fmla="*/ 1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3" name="内容占位符 2" descr="BHDBJICBHAGHC-9HjDDsGb5c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31490" y="136525"/>
            <a:ext cx="5862320" cy="6471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527050" y="874713"/>
            <a:ext cx="10906125" cy="5241925"/>
          </a:xfrm>
          <a:custGeom>
            <a:avLst/>
            <a:gdLst>
              <a:gd name="T0" fmla="*/ 61 w 332"/>
              <a:gd name="T1" fmla="*/ 55 h 158"/>
              <a:gd name="T2" fmla="*/ 95 w 332"/>
              <a:gd name="T3" fmla="*/ 44 h 158"/>
              <a:gd name="T4" fmla="*/ 82 w 332"/>
              <a:gd name="T5" fmla="*/ 50 h 158"/>
              <a:gd name="T6" fmla="*/ 117 w 332"/>
              <a:gd name="T7" fmla="*/ 37 h 158"/>
              <a:gd name="T8" fmla="*/ 104 w 332"/>
              <a:gd name="T9" fmla="*/ 44 h 158"/>
              <a:gd name="T10" fmla="*/ 130 w 332"/>
              <a:gd name="T11" fmla="*/ 35 h 158"/>
              <a:gd name="T12" fmla="*/ 125 w 332"/>
              <a:gd name="T13" fmla="*/ 38 h 158"/>
              <a:gd name="T14" fmla="*/ 134 w 332"/>
              <a:gd name="T15" fmla="*/ 39 h 158"/>
              <a:gd name="T16" fmla="*/ 151 w 332"/>
              <a:gd name="T17" fmla="*/ 43 h 158"/>
              <a:gd name="T18" fmla="*/ 203 w 332"/>
              <a:gd name="T19" fmla="*/ 33 h 158"/>
              <a:gd name="T20" fmla="*/ 226 w 332"/>
              <a:gd name="T21" fmla="*/ 11 h 158"/>
              <a:gd name="T22" fmla="*/ 240 w 332"/>
              <a:gd name="T23" fmla="*/ 24 h 158"/>
              <a:gd name="T24" fmla="*/ 250 w 332"/>
              <a:gd name="T25" fmla="*/ 21 h 158"/>
              <a:gd name="T26" fmla="*/ 240 w 332"/>
              <a:gd name="T27" fmla="*/ 19 h 158"/>
              <a:gd name="T28" fmla="*/ 249 w 332"/>
              <a:gd name="T29" fmla="*/ 13 h 158"/>
              <a:gd name="T30" fmla="*/ 283 w 332"/>
              <a:gd name="T31" fmla="*/ 5 h 158"/>
              <a:gd name="T32" fmla="*/ 332 w 332"/>
              <a:gd name="T33" fmla="*/ 0 h 158"/>
              <a:gd name="T34" fmla="*/ 275 w 332"/>
              <a:gd name="T35" fmla="*/ 17 h 158"/>
              <a:gd name="T36" fmla="*/ 271 w 332"/>
              <a:gd name="T37" fmla="*/ 30 h 158"/>
              <a:gd name="T38" fmla="*/ 290 w 332"/>
              <a:gd name="T39" fmla="*/ 33 h 158"/>
              <a:gd name="T40" fmla="*/ 285 w 332"/>
              <a:gd name="T41" fmla="*/ 38 h 158"/>
              <a:gd name="T42" fmla="*/ 241 w 332"/>
              <a:gd name="T43" fmla="*/ 53 h 158"/>
              <a:gd name="T44" fmla="*/ 275 w 332"/>
              <a:gd name="T45" fmla="*/ 48 h 158"/>
              <a:gd name="T46" fmla="*/ 270 w 332"/>
              <a:gd name="T47" fmla="*/ 53 h 158"/>
              <a:gd name="T48" fmla="*/ 281 w 332"/>
              <a:gd name="T49" fmla="*/ 52 h 158"/>
              <a:gd name="T50" fmla="*/ 243 w 332"/>
              <a:gd name="T51" fmla="*/ 65 h 158"/>
              <a:gd name="T52" fmla="*/ 226 w 332"/>
              <a:gd name="T53" fmla="*/ 76 h 158"/>
              <a:gd name="T54" fmla="*/ 238 w 332"/>
              <a:gd name="T55" fmla="*/ 74 h 158"/>
              <a:gd name="T56" fmla="*/ 210 w 332"/>
              <a:gd name="T57" fmla="*/ 87 h 158"/>
              <a:gd name="T58" fmla="*/ 208 w 332"/>
              <a:gd name="T59" fmla="*/ 89 h 158"/>
              <a:gd name="T60" fmla="*/ 238 w 332"/>
              <a:gd name="T61" fmla="*/ 83 h 158"/>
              <a:gd name="T62" fmla="*/ 74 w 332"/>
              <a:gd name="T63" fmla="*/ 155 h 158"/>
              <a:gd name="T64" fmla="*/ 7 w 332"/>
              <a:gd name="T65" fmla="*/ 67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32" h="158">
                <a:moveTo>
                  <a:pt x="7" y="67"/>
                </a:moveTo>
                <a:cubicBezTo>
                  <a:pt x="17" y="74"/>
                  <a:pt x="61" y="48"/>
                  <a:pt x="61" y="55"/>
                </a:cubicBezTo>
                <a:cubicBezTo>
                  <a:pt x="59" y="58"/>
                  <a:pt x="60" y="60"/>
                  <a:pt x="63" y="59"/>
                </a:cubicBezTo>
                <a:cubicBezTo>
                  <a:pt x="61" y="59"/>
                  <a:pt x="85" y="46"/>
                  <a:pt x="95" y="44"/>
                </a:cubicBezTo>
                <a:cubicBezTo>
                  <a:pt x="94" y="42"/>
                  <a:pt x="94" y="45"/>
                  <a:pt x="97" y="44"/>
                </a:cubicBezTo>
                <a:cubicBezTo>
                  <a:pt x="97" y="47"/>
                  <a:pt x="82" y="45"/>
                  <a:pt x="82" y="50"/>
                </a:cubicBezTo>
                <a:cubicBezTo>
                  <a:pt x="147" y="42"/>
                  <a:pt x="99" y="45"/>
                  <a:pt x="97" y="45"/>
                </a:cubicBezTo>
                <a:cubicBezTo>
                  <a:pt x="99" y="44"/>
                  <a:pt x="116" y="38"/>
                  <a:pt x="117" y="37"/>
                </a:cubicBezTo>
                <a:cubicBezTo>
                  <a:pt x="117" y="38"/>
                  <a:pt x="117" y="39"/>
                  <a:pt x="118" y="38"/>
                </a:cubicBezTo>
                <a:cubicBezTo>
                  <a:pt x="114" y="40"/>
                  <a:pt x="107" y="42"/>
                  <a:pt x="104" y="44"/>
                </a:cubicBezTo>
                <a:cubicBezTo>
                  <a:pt x="129" y="43"/>
                  <a:pt x="117" y="40"/>
                  <a:pt x="127" y="35"/>
                </a:cubicBezTo>
                <a:cubicBezTo>
                  <a:pt x="128" y="36"/>
                  <a:pt x="129" y="36"/>
                  <a:pt x="130" y="35"/>
                </a:cubicBezTo>
                <a:cubicBezTo>
                  <a:pt x="128" y="35"/>
                  <a:pt x="128" y="36"/>
                  <a:pt x="129" y="36"/>
                </a:cubicBezTo>
                <a:cubicBezTo>
                  <a:pt x="129" y="36"/>
                  <a:pt x="125" y="37"/>
                  <a:pt x="125" y="38"/>
                </a:cubicBezTo>
                <a:cubicBezTo>
                  <a:pt x="126" y="40"/>
                  <a:pt x="142" y="34"/>
                  <a:pt x="143" y="34"/>
                </a:cubicBezTo>
                <a:cubicBezTo>
                  <a:pt x="140" y="36"/>
                  <a:pt x="137" y="38"/>
                  <a:pt x="134" y="39"/>
                </a:cubicBezTo>
                <a:cubicBezTo>
                  <a:pt x="137" y="39"/>
                  <a:pt x="140" y="39"/>
                  <a:pt x="144" y="38"/>
                </a:cubicBezTo>
                <a:cubicBezTo>
                  <a:pt x="146" y="47"/>
                  <a:pt x="142" y="40"/>
                  <a:pt x="151" y="43"/>
                </a:cubicBezTo>
                <a:cubicBezTo>
                  <a:pt x="147" y="53"/>
                  <a:pt x="148" y="46"/>
                  <a:pt x="146" y="48"/>
                </a:cubicBezTo>
                <a:cubicBezTo>
                  <a:pt x="149" y="52"/>
                  <a:pt x="196" y="38"/>
                  <a:pt x="203" y="33"/>
                </a:cubicBezTo>
                <a:cubicBezTo>
                  <a:pt x="220" y="24"/>
                  <a:pt x="236" y="28"/>
                  <a:pt x="231" y="12"/>
                </a:cubicBezTo>
                <a:cubicBezTo>
                  <a:pt x="224" y="8"/>
                  <a:pt x="234" y="10"/>
                  <a:pt x="226" y="11"/>
                </a:cubicBezTo>
                <a:cubicBezTo>
                  <a:pt x="236" y="4"/>
                  <a:pt x="238" y="15"/>
                  <a:pt x="233" y="21"/>
                </a:cubicBezTo>
                <a:cubicBezTo>
                  <a:pt x="235" y="21"/>
                  <a:pt x="239" y="25"/>
                  <a:pt x="240" y="24"/>
                </a:cubicBezTo>
                <a:cubicBezTo>
                  <a:pt x="239" y="22"/>
                  <a:pt x="241" y="22"/>
                  <a:pt x="243" y="21"/>
                </a:cubicBezTo>
                <a:cubicBezTo>
                  <a:pt x="238" y="25"/>
                  <a:pt x="240" y="24"/>
                  <a:pt x="250" y="21"/>
                </a:cubicBezTo>
                <a:cubicBezTo>
                  <a:pt x="246" y="19"/>
                  <a:pt x="247" y="19"/>
                  <a:pt x="253" y="18"/>
                </a:cubicBezTo>
                <a:cubicBezTo>
                  <a:pt x="253" y="18"/>
                  <a:pt x="242" y="18"/>
                  <a:pt x="240" y="19"/>
                </a:cubicBezTo>
                <a:cubicBezTo>
                  <a:pt x="243" y="17"/>
                  <a:pt x="249" y="18"/>
                  <a:pt x="253" y="14"/>
                </a:cubicBezTo>
                <a:cubicBezTo>
                  <a:pt x="253" y="15"/>
                  <a:pt x="248" y="13"/>
                  <a:pt x="249" y="13"/>
                </a:cubicBezTo>
                <a:cubicBezTo>
                  <a:pt x="259" y="11"/>
                  <a:pt x="260" y="6"/>
                  <a:pt x="275" y="5"/>
                </a:cubicBezTo>
                <a:cubicBezTo>
                  <a:pt x="254" y="13"/>
                  <a:pt x="277" y="7"/>
                  <a:pt x="283" y="5"/>
                </a:cubicBezTo>
                <a:cubicBezTo>
                  <a:pt x="277" y="6"/>
                  <a:pt x="275" y="7"/>
                  <a:pt x="276" y="11"/>
                </a:cubicBezTo>
                <a:cubicBezTo>
                  <a:pt x="283" y="5"/>
                  <a:pt x="322" y="2"/>
                  <a:pt x="332" y="0"/>
                </a:cubicBezTo>
                <a:cubicBezTo>
                  <a:pt x="329" y="0"/>
                  <a:pt x="328" y="1"/>
                  <a:pt x="329" y="2"/>
                </a:cubicBezTo>
                <a:cubicBezTo>
                  <a:pt x="329" y="3"/>
                  <a:pt x="278" y="16"/>
                  <a:pt x="275" y="17"/>
                </a:cubicBezTo>
                <a:cubicBezTo>
                  <a:pt x="278" y="19"/>
                  <a:pt x="288" y="18"/>
                  <a:pt x="288" y="18"/>
                </a:cubicBezTo>
                <a:cubicBezTo>
                  <a:pt x="250" y="26"/>
                  <a:pt x="282" y="23"/>
                  <a:pt x="271" y="30"/>
                </a:cubicBezTo>
                <a:cubicBezTo>
                  <a:pt x="274" y="35"/>
                  <a:pt x="297" y="29"/>
                  <a:pt x="299" y="28"/>
                </a:cubicBezTo>
                <a:cubicBezTo>
                  <a:pt x="289" y="28"/>
                  <a:pt x="283" y="34"/>
                  <a:pt x="290" y="33"/>
                </a:cubicBezTo>
                <a:cubicBezTo>
                  <a:pt x="288" y="38"/>
                  <a:pt x="271" y="36"/>
                  <a:pt x="292" y="35"/>
                </a:cubicBezTo>
                <a:cubicBezTo>
                  <a:pt x="284" y="36"/>
                  <a:pt x="282" y="37"/>
                  <a:pt x="285" y="38"/>
                </a:cubicBezTo>
                <a:cubicBezTo>
                  <a:pt x="270" y="45"/>
                  <a:pt x="256" y="52"/>
                  <a:pt x="239" y="55"/>
                </a:cubicBezTo>
                <a:cubicBezTo>
                  <a:pt x="238" y="55"/>
                  <a:pt x="240" y="53"/>
                  <a:pt x="241" y="53"/>
                </a:cubicBezTo>
                <a:cubicBezTo>
                  <a:pt x="239" y="50"/>
                  <a:pt x="235" y="56"/>
                  <a:pt x="233" y="57"/>
                </a:cubicBezTo>
                <a:cubicBezTo>
                  <a:pt x="247" y="56"/>
                  <a:pt x="262" y="51"/>
                  <a:pt x="275" y="48"/>
                </a:cubicBezTo>
                <a:cubicBezTo>
                  <a:pt x="276" y="50"/>
                  <a:pt x="264" y="52"/>
                  <a:pt x="264" y="51"/>
                </a:cubicBezTo>
                <a:cubicBezTo>
                  <a:pt x="264" y="52"/>
                  <a:pt x="232" y="64"/>
                  <a:pt x="270" y="53"/>
                </a:cubicBezTo>
                <a:cubicBezTo>
                  <a:pt x="270" y="61"/>
                  <a:pt x="262" y="63"/>
                  <a:pt x="245" y="60"/>
                </a:cubicBezTo>
                <a:cubicBezTo>
                  <a:pt x="257" y="60"/>
                  <a:pt x="270" y="55"/>
                  <a:pt x="281" y="52"/>
                </a:cubicBezTo>
                <a:cubicBezTo>
                  <a:pt x="271" y="56"/>
                  <a:pt x="253" y="62"/>
                  <a:pt x="246" y="62"/>
                </a:cubicBezTo>
                <a:cubicBezTo>
                  <a:pt x="247" y="63"/>
                  <a:pt x="247" y="64"/>
                  <a:pt x="243" y="65"/>
                </a:cubicBezTo>
                <a:cubicBezTo>
                  <a:pt x="244" y="62"/>
                  <a:pt x="231" y="72"/>
                  <a:pt x="222" y="76"/>
                </a:cubicBezTo>
                <a:cubicBezTo>
                  <a:pt x="225" y="74"/>
                  <a:pt x="227" y="74"/>
                  <a:pt x="226" y="76"/>
                </a:cubicBezTo>
                <a:cubicBezTo>
                  <a:pt x="226" y="76"/>
                  <a:pt x="238" y="73"/>
                  <a:pt x="239" y="72"/>
                </a:cubicBezTo>
                <a:cubicBezTo>
                  <a:pt x="239" y="75"/>
                  <a:pt x="239" y="75"/>
                  <a:pt x="238" y="74"/>
                </a:cubicBezTo>
                <a:cubicBezTo>
                  <a:pt x="236" y="76"/>
                  <a:pt x="217" y="82"/>
                  <a:pt x="225" y="79"/>
                </a:cubicBezTo>
                <a:cubicBezTo>
                  <a:pt x="224" y="82"/>
                  <a:pt x="208" y="86"/>
                  <a:pt x="210" y="87"/>
                </a:cubicBezTo>
                <a:cubicBezTo>
                  <a:pt x="211" y="86"/>
                  <a:pt x="211" y="86"/>
                  <a:pt x="210" y="86"/>
                </a:cubicBezTo>
                <a:cubicBezTo>
                  <a:pt x="210" y="87"/>
                  <a:pt x="209" y="88"/>
                  <a:pt x="208" y="89"/>
                </a:cubicBezTo>
                <a:cubicBezTo>
                  <a:pt x="211" y="90"/>
                  <a:pt x="234" y="83"/>
                  <a:pt x="235" y="82"/>
                </a:cubicBezTo>
                <a:cubicBezTo>
                  <a:pt x="235" y="83"/>
                  <a:pt x="236" y="83"/>
                  <a:pt x="238" y="83"/>
                </a:cubicBezTo>
                <a:cubicBezTo>
                  <a:pt x="213" y="94"/>
                  <a:pt x="181" y="111"/>
                  <a:pt x="148" y="123"/>
                </a:cubicBezTo>
                <a:cubicBezTo>
                  <a:pt x="126" y="130"/>
                  <a:pt x="97" y="158"/>
                  <a:pt x="74" y="155"/>
                </a:cubicBezTo>
                <a:cubicBezTo>
                  <a:pt x="70" y="155"/>
                  <a:pt x="42" y="143"/>
                  <a:pt x="44" y="137"/>
                </a:cubicBezTo>
                <a:cubicBezTo>
                  <a:pt x="41" y="135"/>
                  <a:pt x="0" y="70"/>
                  <a:pt x="7" y="67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840230" y="1917065"/>
            <a:ext cx="847661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66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Zodiac signs </a:t>
            </a:r>
            <a:endParaRPr lang="en-US" sz="66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algn="ctr"/>
            <a:r>
              <a:rPr lang="zh-CN" altLang="en-US" sz="66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十二宫</a:t>
            </a:r>
            <a:endParaRPr lang="zh-CN" altLang="en-US" sz="66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algn="ctr"/>
            <a:r>
              <a:rPr lang="en-US" altLang="zh-CN" sz="4800">
                <a:solidFill>
                  <a:schemeClr val="tx1">
                    <a:lumMod val="50000"/>
                    <a:lumOff val="50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                       </a:t>
            </a:r>
            <a:endParaRPr lang="en-US" altLang="zh-CN" sz="4800">
              <a:solidFill>
                <a:schemeClr val="tx1">
                  <a:lumMod val="50000"/>
                  <a:lumOff val="50000"/>
                </a:schemeClr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39700"/>
            <a:ext cx="10515600" cy="1325563"/>
          </a:xfrm>
        </p:spPr>
        <p:txBody>
          <a:bodyPr/>
          <a:p>
            <a:pPr algn="ctr"/>
            <a:r>
              <a:rPr lang="zh-CN" altLang="en-US"/>
              <a:t>Zodiac signs 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183755" y="1465580"/>
            <a:ext cx="4021455" cy="48285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19735" y="1116330"/>
            <a:ext cx="6532245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(1) Ming Zodiac: located between the two eyebrows, affecting a person's basic fortune. </a:t>
            </a:r>
            <a:endParaRPr lang="zh-CN" altLang="en-US" sz="2800"/>
          </a:p>
          <a:p>
            <a:r>
              <a:rPr lang="zh-CN" altLang="en-US" sz="2800"/>
              <a:t>(2) Caibo Zodiac: located at the head of the nose, in charge of people's financial</a:t>
            </a:r>
            <a:r>
              <a:rPr lang="en-US" altLang="zh-CN" sz="2800"/>
              <a:t> </a:t>
            </a:r>
            <a:r>
              <a:rPr lang="zh-CN" altLang="en-US" sz="2800"/>
              <a:t>resources. </a:t>
            </a:r>
            <a:endParaRPr lang="zh-CN" altLang="en-US" sz="2800"/>
          </a:p>
          <a:p>
            <a:r>
              <a:rPr lang="zh-CN" altLang="en-US" sz="2800"/>
              <a:t>(3) Xiongdi Zodiac: The eyebrows are Xiongdi Gong, representing the number of brothers and sisters, but also symbolizing the closeness of the relationship. </a:t>
            </a:r>
            <a:endParaRPr lang="zh-CN" altLang="en-US" sz="2800"/>
          </a:p>
          <a:p>
            <a:r>
              <a:rPr lang="zh-CN" altLang="en-US" sz="2800"/>
              <a:t>(4)Fuqi Zodiac: located at the tail of the eyes, related to the relationship between husband and wife. </a:t>
            </a:r>
            <a:endParaRPr lang="zh-CN" altLang="en-US" sz="2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39700"/>
            <a:ext cx="10515600" cy="1325563"/>
          </a:xfrm>
        </p:spPr>
        <p:txBody>
          <a:bodyPr/>
          <a:p>
            <a:pPr algn="ctr"/>
            <a:r>
              <a:rPr lang="zh-CN" altLang="en-US"/>
              <a:t>Zodiac signs 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183755" y="1465580"/>
            <a:ext cx="4021455" cy="48285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19735" y="1116330"/>
            <a:ext cx="6490970" cy="4831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(5)Zinv Zodiac: located in the raised part of the lower eyelid, representing all aspects of the children;</a:t>
            </a:r>
            <a:r>
              <a:rPr lang="en-US" altLang="zh-CN" sz="2800"/>
              <a:t> </a:t>
            </a:r>
            <a:r>
              <a:rPr lang="zh-CN" altLang="en-US" sz="2800"/>
              <a:t>the left one represents the fate of sons and the right one represents daughters</a:t>
            </a:r>
            <a:r>
              <a:rPr lang="en-US" altLang="zh-CN" sz="2800"/>
              <a:t>’</a:t>
            </a:r>
            <a:r>
              <a:rPr lang="zh-CN" altLang="en-US" sz="2800"/>
              <a:t>, cooperating with each other. </a:t>
            </a:r>
            <a:endParaRPr lang="zh-CN" altLang="en-US" sz="2800"/>
          </a:p>
          <a:p>
            <a:r>
              <a:rPr lang="zh-CN" altLang="en-US" sz="2800"/>
              <a:t>(6) Ji</a:t>
            </a:r>
            <a:r>
              <a:rPr lang="en-US" altLang="zh-CN" sz="2800"/>
              <a:t>’</a:t>
            </a:r>
            <a:r>
              <a:rPr lang="zh-CN" altLang="en-US" sz="2800"/>
              <a:t>e Zodiac: located in the mountain root between the eyes, representing the state of health. </a:t>
            </a:r>
            <a:endParaRPr lang="zh-CN" altLang="en-US" sz="2800"/>
          </a:p>
          <a:p>
            <a:r>
              <a:rPr lang="zh-CN" altLang="en-US" sz="2800"/>
              <a:t>(7) Qianyi Zodiac: located at both ends of the upper forehead, related to the good and bad luck of migration and going out. </a:t>
            </a:r>
            <a:endParaRPr lang="zh-CN" altLang="en-US" sz="2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39700"/>
            <a:ext cx="10515600" cy="1325563"/>
          </a:xfrm>
        </p:spPr>
        <p:txBody>
          <a:bodyPr/>
          <a:p>
            <a:pPr algn="ctr"/>
            <a:r>
              <a:rPr lang="zh-CN" altLang="en-US"/>
              <a:t>Zodiac signs 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183755" y="1465580"/>
            <a:ext cx="4021455" cy="48285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19735" y="1116330"/>
            <a:ext cx="6490970" cy="4831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800"/>
              <a:t>(8) Nupu Zodiac: located at the lower part of the cheek, in charge of the person's old age fortune and interpersonal relations. </a:t>
            </a:r>
            <a:endParaRPr sz="2800"/>
          </a:p>
          <a:p>
            <a:r>
              <a:rPr sz="2800"/>
              <a:t>(9) Guanlu Zodiac: located in the middle of the forehead, related to the success or failure of the career and the good and bad luck of the life of official. </a:t>
            </a:r>
            <a:endParaRPr sz="2800"/>
          </a:p>
          <a:p>
            <a:r>
              <a:rPr sz="2800"/>
              <a:t>(10) Tianzhai Zodiac: located in the eyelid between the eyebrows and the eyes,</a:t>
            </a:r>
            <a:r>
              <a:rPr lang="en-US" sz="2800"/>
              <a:t> </a:t>
            </a:r>
            <a:r>
              <a:rPr sz="2800"/>
              <a:t>related to the number of assets in the</a:t>
            </a:r>
            <a:r>
              <a:rPr lang="en-US" sz="2800"/>
              <a:t> </a:t>
            </a:r>
            <a:r>
              <a:rPr sz="2800"/>
              <a:t>family and family status. </a:t>
            </a:r>
            <a:endParaRPr sz="2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39700"/>
            <a:ext cx="10515600" cy="1325563"/>
          </a:xfrm>
        </p:spPr>
        <p:txBody>
          <a:bodyPr/>
          <a:p>
            <a:pPr algn="ctr"/>
            <a:r>
              <a:rPr lang="zh-CN" altLang="en-US"/>
              <a:t>Zodiac signs 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183755" y="1465580"/>
            <a:ext cx="4021455" cy="48285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19735" y="1116330"/>
            <a:ext cx="649097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800"/>
              <a:t>(11) Fude Zodiac: located in the outer position above the eyebrow, </a:t>
            </a:r>
            <a:endParaRPr sz="2800"/>
          </a:p>
          <a:p>
            <a:r>
              <a:rPr sz="2800"/>
              <a:t>related to people's good fortune and virtue. </a:t>
            </a:r>
            <a:endParaRPr sz="2800"/>
          </a:p>
          <a:p>
            <a:r>
              <a:rPr sz="2800"/>
              <a:t>(12) Fumu Zodiac: The “father</a:t>
            </a:r>
            <a:r>
              <a:rPr lang="en-US" sz="2800"/>
              <a:t> zodiac</a:t>
            </a:r>
            <a:r>
              <a:rPr sz="2800"/>
              <a:t>” is located in the middle of the left forehead and the “mother</a:t>
            </a:r>
            <a:r>
              <a:rPr lang="en-US" sz="2800"/>
              <a:t> zodiac</a:t>
            </a:r>
            <a:r>
              <a:rPr sz="2800"/>
              <a:t>” is located in the middle of the right forehead, representing the parents' health. </a:t>
            </a:r>
            <a:endParaRPr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96240" y="570230"/>
            <a:ext cx="5266690" cy="32524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58445" y="4296410"/>
            <a:ext cx="560260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>
                <a:latin typeface="Calibri" panose="020F0502020204030204" charset="0"/>
                <a:cs typeface="Calibri" panose="020F0502020204030204" charset="0"/>
              </a:rPr>
              <a:t>One </a:t>
            </a:r>
            <a:r>
              <a:rPr lang="en-US" altLang="zh-CN" sz="2800">
                <a:latin typeface="Calibri" panose="020F0502020204030204" charset="0"/>
                <a:cs typeface="Calibri" panose="020F0502020204030204" charset="0"/>
              </a:rPr>
              <a:t>is </a:t>
            </a:r>
            <a:r>
              <a:rPr lang="zh-CN" altLang="en-US" sz="2800">
                <a:latin typeface="Calibri" panose="020F0502020204030204" charset="0"/>
                <a:cs typeface="Calibri" panose="020F0502020204030204" charset="0"/>
              </a:rPr>
              <a:t>a </a:t>
            </a:r>
            <a:r>
              <a:rPr lang="en-US" altLang="zh-CN" sz="2800">
                <a:latin typeface="Calibri" panose="020F0502020204030204" charset="0"/>
                <a:cs typeface="Calibri" panose="020F0502020204030204" charset="0"/>
              </a:rPr>
              <a:t>young lady  of note</a:t>
            </a:r>
            <a:r>
              <a:rPr lang="zh-CN" altLang="en-US" sz="2800"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zh-CN" sz="2800">
                <a:latin typeface="Calibri" panose="020F0502020204030204" charset="0"/>
                <a:cs typeface="Calibri" panose="020F0502020204030204" charset="0"/>
              </a:rPr>
              <a:t>and another is </a:t>
            </a:r>
            <a:r>
              <a:rPr lang="zh-CN" altLang="en-US" sz="2800">
                <a:latin typeface="Calibri" panose="020F0502020204030204" charset="0"/>
                <a:cs typeface="Calibri" panose="020F0502020204030204" charset="0"/>
              </a:rPr>
              <a:t>a nightclub </a:t>
            </a:r>
            <a:r>
              <a:rPr sz="2800">
                <a:latin typeface="Calibri" panose="020F0502020204030204" charset="0"/>
                <a:cs typeface="Calibri" panose="020F0502020204030204" charset="0"/>
              </a:rPr>
              <a:t>waitress</a:t>
            </a:r>
            <a:r>
              <a:rPr lang="zh-CN" altLang="en-US" sz="2800">
                <a:latin typeface="Calibri" panose="020F0502020204030204" charset="0"/>
                <a:cs typeface="Calibri" panose="020F0502020204030204" charset="0"/>
              </a:rPr>
              <a:t> who was hanged for killing </a:t>
            </a:r>
            <a:r>
              <a:rPr lang="en-US" altLang="zh-CN" sz="2800">
                <a:latin typeface="Calibri" panose="020F0502020204030204" charset="0"/>
                <a:cs typeface="Calibri" panose="020F0502020204030204" charset="0"/>
              </a:rPr>
              <a:t>her </a:t>
            </a:r>
            <a:r>
              <a:rPr lang="zh-CN" altLang="en-US" sz="2800">
                <a:latin typeface="Calibri" panose="020F0502020204030204" charset="0"/>
                <a:cs typeface="Calibri" panose="020F0502020204030204" charset="0"/>
              </a:rPr>
              <a:t>lover</a:t>
            </a:r>
            <a:endParaRPr lang="zh-CN" altLang="en-US" sz="28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195695" y="4296410"/>
            <a:ext cx="56026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2800">
                <a:latin typeface="Calibri" panose="020F0502020204030204" charset="0"/>
                <a:cs typeface="Calibri" panose="020F0502020204030204" charset="0"/>
                <a:sym typeface="+mn-ea"/>
              </a:rPr>
              <a:t>One is a serial killer, and </a:t>
            </a:r>
            <a:r>
              <a:rPr lang="en-US" altLang="zh-CN" sz="2800">
                <a:latin typeface="Calibri" panose="020F0502020204030204" charset="0"/>
                <a:cs typeface="Calibri" panose="020F0502020204030204" charset="0"/>
                <a:sym typeface="+mn-ea"/>
              </a:rPr>
              <a:t>another </a:t>
            </a:r>
            <a:r>
              <a:rPr sz="2800">
                <a:latin typeface="Calibri" panose="020F0502020204030204" charset="0"/>
                <a:cs typeface="Calibri" panose="020F0502020204030204" charset="0"/>
                <a:sym typeface="+mn-ea"/>
              </a:rPr>
              <a:t>is a genius engineer</a:t>
            </a:r>
            <a:endParaRPr sz="2800"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695" y="570230"/>
            <a:ext cx="5603240" cy="325247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785110" y="147320"/>
            <a:ext cx="6622415" cy="67106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541780" y="984250"/>
            <a:ext cx="15195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/>
              <a:t>右</a:t>
            </a:r>
            <a:endParaRPr lang="zh-CN" altLang="en-US" sz="4000"/>
          </a:p>
        </p:txBody>
      </p:sp>
      <p:sp>
        <p:nvSpPr>
          <p:cNvPr id="5" name="文本框 4"/>
          <p:cNvSpPr txBox="1"/>
          <p:nvPr/>
        </p:nvSpPr>
        <p:spPr>
          <a:xfrm>
            <a:off x="9610725" y="984250"/>
            <a:ext cx="15195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/>
              <a:t>左</a:t>
            </a:r>
            <a:endParaRPr lang="zh-CN" altLang="en-US" sz="4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0" y="714375"/>
            <a:ext cx="1268888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9" name="Freeform 5"/>
          <p:cNvSpPr/>
          <p:nvPr/>
        </p:nvSpPr>
        <p:spPr bwMode="auto">
          <a:xfrm>
            <a:off x="10791826" y="4910138"/>
            <a:ext cx="25400" cy="25400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" h="2">
                <a:moveTo>
                  <a:pt x="0" y="0"/>
                </a:moveTo>
                <a:cubicBezTo>
                  <a:pt x="0" y="1"/>
                  <a:pt x="2" y="2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0" name="Freeform 6"/>
          <p:cNvSpPr/>
          <p:nvPr/>
        </p:nvSpPr>
        <p:spPr bwMode="auto">
          <a:xfrm>
            <a:off x="9281795" y="2279650"/>
            <a:ext cx="1535430" cy="1457960"/>
          </a:xfrm>
          <a:custGeom>
            <a:avLst/>
            <a:gdLst>
              <a:gd name="T0" fmla="*/ 135 w 189"/>
              <a:gd name="T1" fmla="*/ 10 h 176"/>
              <a:gd name="T2" fmla="*/ 123 w 189"/>
              <a:gd name="T3" fmla="*/ 5 h 176"/>
              <a:gd name="T4" fmla="*/ 99 w 189"/>
              <a:gd name="T5" fmla="*/ 5 h 176"/>
              <a:gd name="T6" fmla="*/ 47 w 189"/>
              <a:gd name="T7" fmla="*/ 28 h 176"/>
              <a:gd name="T8" fmla="*/ 36 w 189"/>
              <a:gd name="T9" fmla="*/ 34 h 176"/>
              <a:gd name="T10" fmla="*/ 31 w 189"/>
              <a:gd name="T11" fmla="*/ 48 h 176"/>
              <a:gd name="T12" fmla="*/ 19 w 189"/>
              <a:gd name="T13" fmla="*/ 71 h 176"/>
              <a:gd name="T14" fmla="*/ 8 w 189"/>
              <a:gd name="T15" fmla="*/ 97 h 176"/>
              <a:gd name="T16" fmla="*/ 6 w 189"/>
              <a:gd name="T17" fmla="*/ 126 h 176"/>
              <a:gd name="T18" fmla="*/ 13 w 189"/>
              <a:gd name="T19" fmla="*/ 142 h 176"/>
              <a:gd name="T20" fmla="*/ 36 w 189"/>
              <a:gd name="T21" fmla="*/ 153 h 176"/>
              <a:gd name="T22" fmla="*/ 48 w 189"/>
              <a:gd name="T23" fmla="*/ 162 h 176"/>
              <a:gd name="T24" fmla="*/ 54 w 189"/>
              <a:gd name="T25" fmla="*/ 158 h 176"/>
              <a:gd name="T26" fmla="*/ 62 w 189"/>
              <a:gd name="T27" fmla="*/ 162 h 176"/>
              <a:gd name="T28" fmla="*/ 71 w 189"/>
              <a:gd name="T29" fmla="*/ 168 h 176"/>
              <a:gd name="T30" fmla="*/ 83 w 189"/>
              <a:gd name="T31" fmla="*/ 173 h 176"/>
              <a:gd name="T32" fmla="*/ 104 w 189"/>
              <a:gd name="T33" fmla="*/ 170 h 176"/>
              <a:gd name="T34" fmla="*/ 106 w 189"/>
              <a:gd name="T35" fmla="*/ 165 h 176"/>
              <a:gd name="T36" fmla="*/ 115 w 189"/>
              <a:gd name="T37" fmla="*/ 163 h 176"/>
              <a:gd name="T38" fmla="*/ 132 w 189"/>
              <a:gd name="T39" fmla="*/ 162 h 176"/>
              <a:gd name="T40" fmla="*/ 136 w 189"/>
              <a:gd name="T41" fmla="*/ 146 h 176"/>
              <a:gd name="T42" fmla="*/ 139 w 189"/>
              <a:gd name="T43" fmla="*/ 148 h 176"/>
              <a:gd name="T44" fmla="*/ 137 w 189"/>
              <a:gd name="T45" fmla="*/ 140 h 176"/>
              <a:gd name="T46" fmla="*/ 143 w 189"/>
              <a:gd name="T47" fmla="*/ 138 h 176"/>
              <a:gd name="T48" fmla="*/ 152 w 189"/>
              <a:gd name="T49" fmla="*/ 140 h 176"/>
              <a:gd name="T50" fmla="*/ 153 w 189"/>
              <a:gd name="T51" fmla="*/ 141 h 176"/>
              <a:gd name="T52" fmla="*/ 155 w 189"/>
              <a:gd name="T53" fmla="*/ 140 h 176"/>
              <a:gd name="T54" fmla="*/ 164 w 189"/>
              <a:gd name="T55" fmla="*/ 130 h 176"/>
              <a:gd name="T56" fmla="*/ 168 w 189"/>
              <a:gd name="T57" fmla="*/ 136 h 176"/>
              <a:gd name="T58" fmla="*/ 169 w 189"/>
              <a:gd name="T59" fmla="*/ 136 h 176"/>
              <a:gd name="T60" fmla="*/ 169 w 189"/>
              <a:gd name="T61" fmla="*/ 128 h 176"/>
              <a:gd name="T62" fmla="*/ 172 w 189"/>
              <a:gd name="T63" fmla="*/ 133 h 176"/>
              <a:gd name="T64" fmla="*/ 186 w 189"/>
              <a:gd name="T65" fmla="*/ 101 h 176"/>
              <a:gd name="T66" fmla="*/ 181 w 189"/>
              <a:gd name="T67" fmla="*/ 73 h 176"/>
              <a:gd name="T68" fmla="*/ 189 w 189"/>
              <a:gd name="T69" fmla="*/ 64 h 176"/>
              <a:gd name="T70" fmla="*/ 183 w 189"/>
              <a:gd name="T71" fmla="*/ 64 h 176"/>
              <a:gd name="T72" fmla="*/ 181 w 189"/>
              <a:gd name="T73" fmla="*/ 56 h 176"/>
              <a:gd name="T74" fmla="*/ 187 w 189"/>
              <a:gd name="T75" fmla="*/ 54 h 176"/>
              <a:gd name="T76" fmla="*/ 187 w 189"/>
              <a:gd name="T77" fmla="*/ 53 h 176"/>
              <a:gd name="T78" fmla="*/ 177 w 189"/>
              <a:gd name="T79" fmla="*/ 51 h 176"/>
              <a:gd name="T80" fmla="*/ 179 w 189"/>
              <a:gd name="T81" fmla="*/ 46 h 176"/>
              <a:gd name="T82" fmla="*/ 172 w 189"/>
              <a:gd name="T83" fmla="*/ 47 h 176"/>
              <a:gd name="T84" fmla="*/ 168 w 189"/>
              <a:gd name="T85" fmla="*/ 41 h 176"/>
              <a:gd name="T86" fmla="*/ 161 w 189"/>
              <a:gd name="T87" fmla="*/ 28 h 176"/>
              <a:gd name="T88" fmla="*/ 135 w 189"/>
              <a:gd name="T89" fmla="*/ 1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89" h="176">
                <a:moveTo>
                  <a:pt x="135" y="10"/>
                </a:moveTo>
                <a:cubicBezTo>
                  <a:pt x="123" y="5"/>
                  <a:pt x="123" y="5"/>
                  <a:pt x="123" y="5"/>
                </a:cubicBezTo>
                <a:cubicBezTo>
                  <a:pt x="120" y="4"/>
                  <a:pt x="92" y="0"/>
                  <a:pt x="99" y="5"/>
                </a:cubicBezTo>
                <a:cubicBezTo>
                  <a:pt x="87" y="1"/>
                  <a:pt x="51" y="19"/>
                  <a:pt x="47" y="28"/>
                </a:cubicBezTo>
                <a:cubicBezTo>
                  <a:pt x="45" y="29"/>
                  <a:pt x="36" y="25"/>
                  <a:pt x="36" y="34"/>
                </a:cubicBezTo>
                <a:cubicBezTo>
                  <a:pt x="29" y="37"/>
                  <a:pt x="28" y="50"/>
                  <a:pt x="31" y="48"/>
                </a:cubicBezTo>
                <a:cubicBezTo>
                  <a:pt x="19" y="54"/>
                  <a:pt x="22" y="60"/>
                  <a:pt x="19" y="71"/>
                </a:cubicBezTo>
                <a:cubicBezTo>
                  <a:pt x="15" y="75"/>
                  <a:pt x="15" y="94"/>
                  <a:pt x="8" y="97"/>
                </a:cubicBezTo>
                <a:cubicBezTo>
                  <a:pt x="15" y="111"/>
                  <a:pt x="0" y="113"/>
                  <a:pt x="6" y="126"/>
                </a:cubicBezTo>
                <a:cubicBezTo>
                  <a:pt x="8" y="133"/>
                  <a:pt x="2" y="141"/>
                  <a:pt x="13" y="142"/>
                </a:cubicBezTo>
                <a:cubicBezTo>
                  <a:pt x="16" y="138"/>
                  <a:pt x="29" y="157"/>
                  <a:pt x="36" y="153"/>
                </a:cubicBezTo>
                <a:cubicBezTo>
                  <a:pt x="48" y="162"/>
                  <a:pt x="48" y="162"/>
                  <a:pt x="48" y="162"/>
                </a:cubicBezTo>
                <a:cubicBezTo>
                  <a:pt x="49" y="165"/>
                  <a:pt x="53" y="158"/>
                  <a:pt x="54" y="158"/>
                </a:cubicBezTo>
                <a:cubicBezTo>
                  <a:pt x="54" y="158"/>
                  <a:pt x="62" y="163"/>
                  <a:pt x="62" y="162"/>
                </a:cubicBezTo>
                <a:cubicBezTo>
                  <a:pt x="69" y="163"/>
                  <a:pt x="67" y="166"/>
                  <a:pt x="71" y="168"/>
                </a:cubicBezTo>
                <a:cubicBezTo>
                  <a:pt x="72" y="174"/>
                  <a:pt x="73" y="173"/>
                  <a:pt x="83" y="173"/>
                </a:cubicBezTo>
                <a:cubicBezTo>
                  <a:pt x="91" y="176"/>
                  <a:pt x="99" y="170"/>
                  <a:pt x="104" y="170"/>
                </a:cubicBezTo>
                <a:cubicBezTo>
                  <a:pt x="104" y="170"/>
                  <a:pt x="106" y="165"/>
                  <a:pt x="106" y="165"/>
                </a:cubicBezTo>
                <a:cubicBezTo>
                  <a:pt x="113" y="171"/>
                  <a:pt x="109" y="169"/>
                  <a:pt x="115" y="163"/>
                </a:cubicBezTo>
                <a:cubicBezTo>
                  <a:pt x="117" y="164"/>
                  <a:pt x="129" y="169"/>
                  <a:pt x="132" y="162"/>
                </a:cubicBezTo>
                <a:cubicBezTo>
                  <a:pt x="134" y="159"/>
                  <a:pt x="137" y="145"/>
                  <a:pt x="136" y="146"/>
                </a:cubicBezTo>
                <a:cubicBezTo>
                  <a:pt x="137" y="147"/>
                  <a:pt x="138" y="147"/>
                  <a:pt x="139" y="148"/>
                </a:cubicBezTo>
                <a:cubicBezTo>
                  <a:pt x="139" y="147"/>
                  <a:pt x="138" y="141"/>
                  <a:pt x="137" y="140"/>
                </a:cubicBezTo>
                <a:cubicBezTo>
                  <a:pt x="144" y="140"/>
                  <a:pt x="137" y="140"/>
                  <a:pt x="143" y="138"/>
                </a:cubicBezTo>
                <a:cubicBezTo>
                  <a:pt x="143" y="138"/>
                  <a:pt x="151" y="140"/>
                  <a:pt x="152" y="140"/>
                </a:cubicBezTo>
                <a:cubicBezTo>
                  <a:pt x="152" y="140"/>
                  <a:pt x="153" y="141"/>
                  <a:pt x="153" y="141"/>
                </a:cubicBezTo>
                <a:cubicBezTo>
                  <a:pt x="153" y="141"/>
                  <a:pt x="154" y="140"/>
                  <a:pt x="155" y="140"/>
                </a:cubicBezTo>
                <a:cubicBezTo>
                  <a:pt x="157" y="137"/>
                  <a:pt x="160" y="133"/>
                  <a:pt x="164" y="130"/>
                </a:cubicBezTo>
                <a:cubicBezTo>
                  <a:pt x="164" y="130"/>
                  <a:pt x="168" y="136"/>
                  <a:pt x="168" y="136"/>
                </a:cubicBezTo>
                <a:cubicBezTo>
                  <a:pt x="168" y="136"/>
                  <a:pt x="168" y="135"/>
                  <a:pt x="169" y="136"/>
                </a:cubicBezTo>
                <a:cubicBezTo>
                  <a:pt x="169" y="135"/>
                  <a:pt x="167" y="128"/>
                  <a:pt x="169" y="128"/>
                </a:cubicBezTo>
                <a:cubicBezTo>
                  <a:pt x="170" y="127"/>
                  <a:pt x="169" y="133"/>
                  <a:pt x="172" y="133"/>
                </a:cubicBezTo>
                <a:cubicBezTo>
                  <a:pt x="177" y="126"/>
                  <a:pt x="186" y="110"/>
                  <a:pt x="186" y="101"/>
                </a:cubicBezTo>
                <a:cubicBezTo>
                  <a:pt x="189" y="94"/>
                  <a:pt x="175" y="78"/>
                  <a:pt x="181" y="73"/>
                </a:cubicBezTo>
                <a:cubicBezTo>
                  <a:pt x="185" y="71"/>
                  <a:pt x="186" y="67"/>
                  <a:pt x="189" y="64"/>
                </a:cubicBezTo>
                <a:cubicBezTo>
                  <a:pt x="187" y="63"/>
                  <a:pt x="185" y="64"/>
                  <a:pt x="183" y="64"/>
                </a:cubicBezTo>
                <a:cubicBezTo>
                  <a:pt x="185" y="59"/>
                  <a:pt x="183" y="58"/>
                  <a:pt x="181" y="56"/>
                </a:cubicBezTo>
                <a:cubicBezTo>
                  <a:pt x="184" y="57"/>
                  <a:pt x="186" y="56"/>
                  <a:pt x="187" y="54"/>
                </a:cubicBezTo>
                <a:cubicBezTo>
                  <a:pt x="187" y="54"/>
                  <a:pt x="186" y="53"/>
                  <a:pt x="187" y="53"/>
                </a:cubicBezTo>
                <a:cubicBezTo>
                  <a:pt x="185" y="52"/>
                  <a:pt x="177" y="52"/>
                  <a:pt x="177" y="51"/>
                </a:cubicBezTo>
                <a:cubicBezTo>
                  <a:pt x="176" y="51"/>
                  <a:pt x="179" y="46"/>
                  <a:pt x="179" y="46"/>
                </a:cubicBezTo>
                <a:cubicBezTo>
                  <a:pt x="177" y="45"/>
                  <a:pt x="174" y="48"/>
                  <a:pt x="172" y="47"/>
                </a:cubicBezTo>
                <a:cubicBezTo>
                  <a:pt x="170" y="44"/>
                  <a:pt x="183" y="37"/>
                  <a:pt x="168" y="41"/>
                </a:cubicBezTo>
                <a:cubicBezTo>
                  <a:pt x="175" y="24"/>
                  <a:pt x="166" y="34"/>
                  <a:pt x="161" y="28"/>
                </a:cubicBezTo>
                <a:cubicBezTo>
                  <a:pt x="159" y="15"/>
                  <a:pt x="147" y="1"/>
                  <a:pt x="135" y="1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1" name="Freeform 7"/>
          <p:cNvSpPr/>
          <p:nvPr/>
        </p:nvSpPr>
        <p:spPr bwMode="auto">
          <a:xfrm>
            <a:off x="9232901" y="5035550"/>
            <a:ext cx="11113" cy="38100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3">
                <a:moveTo>
                  <a:pt x="0" y="0"/>
                </a:moveTo>
                <a:cubicBezTo>
                  <a:pt x="0" y="2"/>
                  <a:pt x="1" y="3"/>
                  <a:pt x="0" y="0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2" name="Freeform 8"/>
          <p:cNvSpPr/>
          <p:nvPr/>
        </p:nvSpPr>
        <p:spPr bwMode="auto">
          <a:xfrm>
            <a:off x="10529888" y="4973638"/>
            <a:ext cx="25400" cy="23813"/>
          </a:xfrm>
          <a:custGeom>
            <a:avLst/>
            <a:gdLst>
              <a:gd name="T0" fmla="*/ 1 w 2"/>
              <a:gd name="T1" fmla="*/ 0 h 2"/>
              <a:gd name="T2" fmla="*/ 2 w 2"/>
              <a:gd name="T3" fmla="*/ 1 h 2"/>
              <a:gd name="T4" fmla="*/ 1 w 2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1" y="0"/>
                </a:moveTo>
                <a:cubicBezTo>
                  <a:pt x="2" y="0"/>
                  <a:pt x="2" y="1"/>
                  <a:pt x="2" y="1"/>
                </a:cubicBezTo>
                <a:cubicBezTo>
                  <a:pt x="1" y="2"/>
                  <a:pt x="0" y="1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3" name="Freeform 9"/>
          <p:cNvSpPr/>
          <p:nvPr/>
        </p:nvSpPr>
        <p:spPr bwMode="auto">
          <a:xfrm>
            <a:off x="10729913" y="4848225"/>
            <a:ext cx="36513" cy="36513"/>
          </a:xfrm>
          <a:custGeom>
            <a:avLst/>
            <a:gdLst>
              <a:gd name="T0" fmla="*/ 0 w 3"/>
              <a:gd name="T1" fmla="*/ 3 h 3"/>
              <a:gd name="T2" fmla="*/ 0 w 3"/>
              <a:gd name="T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" h="3">
                <a:moveTo>
                  <a:pt x="0" y="3"/>
                </a:moveTo>
                <a:cubicBezTo>
                  <a:pt x="3" y="0"/>
                  <a:pt x="2" y="2"/>
                  <a:pt x="0" y="3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4" name="Freeform 10"/>
          <p:cNvSpPr/>
          <p:nvPr/>
        </p:nvSpPr>
        <p:spPr bwMode="auto">
          <a:xfrm>
            <a:off x="10817226" y="4835525"/>
            <a:ext cx="12700" cy="12700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1" y="1"/>
                  <a:pt x="1" y="1"/>
                  <a:pt x="0" y="0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5" name="Freeform 11"/>
          <p:cNvSpPr/>
          <p:nvPr/>
        </p:nvSpPr>
        <p:spPr bwMode="auto">
          <a:xfrm>
            <a:off x="9294813" y="3833813"/>
            <a:ext cx="87313" cy="0"/>
          </a:xfrm>
          <a:custGeom>
            <a:avLst/>
            <a:gdLst>
              <a:gd name="T0" fmla="*/ 0 w 7"/>
              <a:gd name="T1" fmla="*/ 0 w 7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7">
                <a:moveTo>
                  <a:pt x="0" y="0"/>
                </a:moveTo>
                <a:cubicBezTo>
                  <a:pt x="7" y="0"/>
                  <a:pt x="0" y="0"/>
                  <a:pt x="0" y="0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6" name="Freeform 12"/>
          <p:cNvSpPr/>
          <p:nvPr/>
        </p:nvSpPr>
        <p:spPr bwMode="auto">
          <a:xfrm>
            <a:off x="9232901" y="3744913"/>
            <a:ext cx="36513" cy="76200"/>
          </a:xfrm>
          <a:custGeom>
            <a:avLst/>
            <a:gdLst>
              <a:gd name="T0" fmla="*/ 0 w 3"/>
              <a:gd name="T1" fmla="*/ 5 h 6"/>
              <a:gd name="T2" fmla="*/ 0 w 3"/>
              <a:gd name="T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" h="6">
                <a:moveTo>
                  <a:pt x="0" y="5"/>
                </a:moveTo>
                <a:cubicBezTo>
                  <a:pt x="3" y="0"/>
                  <a:pt x="1" y="6"/>
                  <a:pt x="0" y="5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7" name="Freeform 13"/>
          <p:cNvSpPr/>
          <p:nvPr/>
        </p:nvSpPr>
        <p:spPr bwMode="auto">
          <a:xfrm>
            <a:off x="9320213" y="3582988"/>
            <a:ext cx="36513" cy="74613"/>
          </a:xfrm>
          <a:custGeom>
            <a:avLst/>
            <a:gdLst>
              <a:gd name="T0" fmla="*/ 0 w 3"/>
              <a:gd name="T1" fmla="*/ 6 h 6"/>
              <a:gd name="T2" fmla="*/ 0 w 3"/>
              <a:gd name="T3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" h="6">
                <a:moveTo>
                  <a:pt x="0" y="6"/>
                </a:moveTo>
                <a:cubicBezTo>
                  <a:pt x="3" y="0"/>
                  <a:pt x="1" y="4"/>
                  <a:pt x="0" y="6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8" name="Freeform 14"/>
          <p:cNvSpPr/>
          <p:nvPr/>
        </p:nvSpPr>
        <p:spPr bwMode="auto">
          <a:xfrm>
            <a:off x="11102976" y="4384675"/>
            <a:ext cx="0" cy="25400"/>
          </a:xfrm>
          <a:custGeom>
            <a:avLst/>
            <a:gdLst>
              <a:gd name="T0" fmla="*/ 0 h 2"/>
              <a:gd name="T1" fmla="*/ 0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0"/>
                </a:moveTo>
                <a:cubicBezTo>
                  <a:pt x="0" y="2"/>
                  <a:pt x="0" y="2"/>
                  <a:pt x="0" y="0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9" name="Freeform 15"/>
          <p:cNvSpPr/>
          <p:nvPr/>
        </p:nvSpPr>
        <p:spPr bwMode="auto">
          <a:xfrm>
            <a:off x="11166476" y="4410075"/>
            <a:ext cx="12700" cy="36513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3">
                <a:moveTo>
                  <a:pt x="0" y="0"/>
                </a:moveTo>
                <a:cubicBezTo>
                  <a:pt x="1" y="0"/>
                  <a:pt x="1" y="3"/>
                  <a:pt x="0" y="0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0" name="Freeform 16"/>
          <p:cNvSpPr/>
          <p:nvPr/>
        </p:nvSpPr>
        <p:spPr bwMode="auto">
          <a:xfrm>
            <a:off x="9569451" y="3508375"/>
            <a:ext cx="25400" cy="23813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" h="2">
                <a:moveTo>
                  <a:pt x="1" y="0"/>
                </a:moveTo>
                <a:cubicBezTo>
                  <a:pt x="2" y="2"/>
                  <a:pt x="0" y="1"/>
                  <a:pt x="1" y="0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1" name="Freeform 17"/>
          <p:cNvSpPr/>
          <p:nvPr/>
        </p:nvSpPr>
        <p:spPr bwMode="auto">
          <a:xfrm>
            <a:off x="9744076" y="3382963"/>
            <a:ext cx="25400" cy="49213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" h="4">
                <a:moveTo>
                  <a:pt x="0" y="0"/>
                </a:moveTo>
                <a:cubicBezTo>
                  <a:pt x="2" y="0"/>
                  <a:pt x="1" y="4"/>
                  <a:pt x="0" y="0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2" name="Freeform 18"/>
          <p:cNvSpPr/>
          <p:nvPr/>
        </p:nvSpPr>
        <p:spPr bwMode="auto">
          <a:xfrm>
            <a:off x="7985126" y="5599113"/>
            <a:ext cx="174625" cy="138113"/>
          </a:xfrm>
          <a:custGeom>
            <a:avLst/>
            <a:gdLst>
              <a:gd name="T0" fmla="*/ 3 w 14"/>
              <a:gd name="T1" fmla="*/ 8 h 11"/>
              <a:gd name="T2" fmla="*/ 10 w 14"/>
              <a:gd name="T3" fmla="*/ 2 h 11"/>
              <a:gd name="T4" fmla="*/ 3 w 14"/>
              <a:gd name="T5" fmla="*/ 8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" h="11">
                <a:moveTo>
                  <a:pt x="3" y="8"/>
                </a:moveTo>
                <a:cubicBezTo>
                  <a:pt x="0" y="10"/>
                  <a:pt x="11" y="0"/>
                  <a:pt x="10" y="2"/>
                </a:cubicBezTo>
                <a:cubicBezTo>
                  <a:pt x="7" y="4"/>
                  <a:pt x="14" y="11"/>
                  <a:pt x="3" y="8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3" name="Freeform 19"/>
          <p:cNvSpPr/>
          <p:nvPr/>
        </p:nvSpPr>
        <p:spPr bwMode="auto">
          <a:xfrm>
            <a:off x="7747001" y="5160963"/>
            <a:ext cx="63500" cy="87313"/>
          </a:xfrm>
          <a:custGeom>
            <a:avLst/>
            <a:gdLst>
              <a:gd name="T0" fmla="*/ 1 w 5"/>
              <a:gd name="T1" fmla="*/ 4 h 7"/>
              <a:gd name="T2" fmla="*/ 5 w 5"/>
              <a:gd name="T3" fmla="*/ 4 h 7"/>
              <a:gd name="T4" fmla="*/ 1 w 5"/>
              <a:gd name="T5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7">
                <a:moveTo>
                  <a:pt x="1" y="4"/>
                </a:moveTo>
                <a:cubicBezTo>
                  <a:pt x="1" y="0"/>
                  <a:pt x="5" y="3"/>
                  <a:pt x="5" y="4"/>
                </a:cubicBezTo>
                <a:cubicBezTo>
                  <a:pt x="3" y="7"/>
                  <a:pt x="0" y="5"/>
                  <a:pt x="1" y="4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4" name="Freeform 20"/>
          <p:cNvSpPr/>
          <p:nvPr/>
        </p:nvSpPr>
        <p:spPr bwMode="auto">
          <a:xfrm>
            <a:off x="10018713" y="6113463"/>
            <a:ext cx="136525" cy="100013"/>
          </a:xfrm>
          <a:custGeom>
            <a:avLst/>
            <a:gdLst>
              <a:gd name="T0" fmla="*/ 4 w 11"/>
              <a:gd name="T1" fmla="*/ 7 h 8"/>
              <a:gd name="T2" fmla="*/ 4 w 11"/>
              <a:gd name="T3" fmla="*/ 0 h 8"/>
              <a:gd name="T4" fmla="*/ 4 w 11"/>
              <a:gd name="T5" fmla="*/ 7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" h="8">
                <a:moveTo>
                  <a:pt x="4" y="7"/>
                </a:moveTo>
                <a:cubicBezTo>
                  <a:pt x="5" y="6"/>
                  <a:pt x="0" y="3"/>
                  <a:pt x="4" y="0"/>
                </a:cubicBezTo>
                <a:cubicBezTo>
                  <a:pt x="8" y="2"/>
                  <a:pt x="11" y="8"/>
                  <a:pt x="4" y="7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5" name="Freeform 21"/>
          <p:cNvSpPr/>
          <p:nvPr/>
        </p:nvSpPr>
        <p:spPr bwMode="auto">
          <a:xfrm>
            <a:off x="7997826" y="4897438"/>
            <a:ext cx="698500" cy="550863"/>
          </a:xfrm>
          <a:custGeom>
            <a:avLst/>
            <a:gdLst>
              <a:gd name="T0" fmla="*/ 20 w 56"/>
              <a:gd name="T1" fmla="*/ 2 h 44"/>
              <a:gd name="T2" fmla="*/ 5 w 56"/>
              <a:gd name="T3" fmla="*/ 15 h 44"/>
              <a:gd name="T4" fmla="*/ 24 w 56"/>
              <a:gd name="T5" fmla="*/ 39 h 44"/>
              <a:gd name="T6" fmla="*/ 42 w 56"/>
              <a:gd name="T7" fmla="*/ 35 h 44"/>
              <a:gd name="T8" fmla="*/ 51 w 56"/>
              <a:gd name="T9" fmla="*/ 12 h 44"/>
              <a:gd name="T10" fmla="*/ 32 w 56"/>
              <a:gd name="T11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" h="44">
                <a:moveTo>
                  <a:pt x="20" y="2"/>
                </a:moveTo>
                <a:cubicBezTo>
                  <a:pt x="18" y="2"/>
                  <a:pt x="0" y="10"/>
                  <a:pt x="5" y="15"/>
                </a:cubicBezTo>
                <a:cubicBezTo>
                  <a:pt x="3" y="18"/>
                  <a:pt x="4" y="44"/>
                  <a:pt x="24" y="39"/>
                </a:cubicBezTo>
                <a:cubicBezTo>
                  <a:pt x="28" y="41"/>
                  <a:pt x="46" y="40"/>
                  <a:pt x="42" y="35"/>
                </a:cubicBezTo>
                <a:cubicBezTo>
                  <a:pt x="56" y="25"/>
                  <a:pt x="45" y="23"/>
                  <a:pt x="51" y="12"/>
                </a:cubicBezTo>
                <a:cubicBezTo>
                  <a:pt x="45" y="8"/>
                  <a:pt x="36" y="5"/>
                  <a:pt x="32" y="0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6" name="Freeform 22"/>
          <p:cNvSpPr/>
          <p:nvPr/>
        </p:nvSpPr>
        <p:spPr bwMode="auto">
          <a:xfrm>
            <a:off x="8696326" y="5424488"/>
            <a:ext cx="223838" cy="225425"/>
          </a:xfrm>
          <a:custGeom>
            <a:avLst/>
            <a:gdLst>
              <a:gd name="T0" fmla="*/ 2 w 18"/>
              <a:gd name="T1" fmla="*/ 9 h 18"/>
              <a:gd name="T2" fmla="*/ 13 w 18"/>
              <a:gd name="T3" fmla="*/ 0 h 18"/>
              <a:gd name="T4" fmla="*/ 2 w 18"/>
              <a:gd name="T5" fmla="*/ 9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" h="18">
                <a:moveTo>
                  <a:pt x="2" y="9"/>
                </a:moveTo>
                <a:cubicBezTo>
                  <a:pt x="4" y="5"/>
                  <a:pt x="8" y="2"/>
                  <a:pt x="13" y="0"/>
                </a:cubicBezTo>
                <a:cubicBezTo>
                  <a:pt x="18" y="1"/>
                  <a:pt x="0" y="18"/>
                  <a:pt x="2" y="9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7" name="Freeform 23"/>
          <p:cNvSpPr/>
          <p:nvPr/>
        </p:nvSpPr>
        <p:spPr bwMode="auto">
          <a:xfrm>
            <a:off x="8883651" y="5499100"/>
            <a:ext cx="87313" cy="100013"/>
          </a:xfrm>
          <a:custGeom>
            <a:avLst/>
            <a:gdLst>
              <a:gd name="T0" fmla="*/ 0 w 7"/>
              <a:gd name="T1" fmla="*/ 6 h 8"/>
              <a:gd name="T2" fmla="*/ 6 w 7"/>
              <a:gd name="T3" fmla="*/ 2 h 8"/>
              <a:gd name="T4" fmla="*/ 0 w 7"/>
              <a:gd name="T5" fmla="*/ 6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8">
                <a:moveTo>
                  <a:pt x="0" y="6"/>
                </a:moveTo>
                <a:cubicBezTo>
                  <a:pt x="1" y="5"/>
                  <a:pt x="4" y="0"/>
                  <a:pt x="6" y="2"/>
                </a:cubicBezTo>
                <a:cubicBezTo>
                  <a:pt x="7" y="8"/>
                  <a:pt x="4" y="8"/>
                  <a:pt x="0" y="6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8" name="Freeform 24"/>
          <p:cNvSpPr/>
          <p:nvPr/>
        </p:nvSpPr>
        <p:spPr bwMode="auto">
          <a:xfrm>
            <a:off x="7073901" y="4760913"/>
            <a:ext cx="161925" cy="74613"/>
          </a:xfrm>
          <a:custGeom>
            <a:avLst/>
            <a:gdLst>
              <a:gd name="T0" fmla="*/ 2 w 13"/>
              <a:gd name="T1" fmla="*/ 3 h 6"/>
              <a:gd name="T2" fmla="*/ 13 w 13"/>
              <a:gd name="T3" fmla="*/ 1 h 6"/>
              <a:gd name="T4" fmla="*/ 2 w 13"/>
              <a:gd name="T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" h="6">
                <a:moveTo>
                  <a:pt x="2" y="3"/>
                </a:moveTo>
                <a:cubicBezTo>
                  <a:pt x="4" y="0"/>
                  <a:pt x="10" y="0"/>
                  <a:pt x="13" y="1"/>
                </a:cubicBezTo>
                <a:cubicBezTo>
                  <a:pt x="12" y="2"/>
                  <a:pt x="0" y="6"/>
                  <a:pt x="2" y="3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9" name="Freeform 25"/>
          <p:cNvSpPr/>
          <p:nvPr/>
        </p:nvSpPr>
        <p:spPr bwMode="auto">
          <a:xfrm>
            <a:off x="10317163" y="6049963"/>
            <a:ext cx="112713" cy="87313"/>
          </a:xfrm>
          <a:custGeom>
            <a:avLst/>
            <a:gdLst>
              <a:gd name="T0" fmla="*/ 4 w 9"/>
              <a:gd name="T1" fmla="*/ 7 h 7"/>
              <a:gd name="T2" fmla="*/ 3 w 9"/>
              <a:gd name="T3" fmla="*/ 0 h 7"/>
              <a:gd name="T4" fmla="*/ 4 w 9"/>
              <a:gd name="T5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" h="7">
                <a:moveTo>
                  <a:pt x="4" y="7"/>
                </a:moveTo>
                <a:cubicBezTo>
                  <a:pt x="5" y="6"/>
                  <a:pt x="0" y="2"/>
                  <a:pt x="3" y="0"/>
                </a:cubicBezTo>
                <a:cubicBezTo>
                  <a:pt x="9" y="4"/>
                  <a:pt x="4" y="5"/>
                  <a:pt x="4" y="7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0" name="Freeform 26"/>
          <p:cNvSpPr/>
          <p:nvPr/>
        </p:nvSpPr>
        <p:spPr bwMode="auto">
          <a:xfrm>
            <a:off x="8683626" y="5324475"/>
            <a:ext cx="87313" cy="74613"/>
          </a:xfrm>
          <a:custGeom>
            <a:avLst/>
            <a:gdLst>
              <a:gd name="T0" fmla="*/ 0 w 7"/>
              <a:gd name="T1" fmla="*/ 5 h 6"/>
              <a:gd name="T2" fmla="*/ 3 w 7"/>
              <a:gd name="T3" fmla="*/ 0 h 6"/>
              <a:gd name="T4" fmla="*/ 0 w 7"/>
              <a:gd name="T5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6">
                <a:moveTo>
                  <a:pt x="0" y="5"/>
                </a:moveTo>
                <a:cubicBezTo>
                  <a:pt x="0" y="5"/>
                  <a:pt x="1" y="2"/>
                  <a:pt x="3" y="0"/>
                </a:cubicBezTo>
                <a:cubicBezTo>
                  <a:pt x="7" y="1"/>
                  <a:pt x="1" y="6"/>
                  <a:pt x="0" y="5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1" name="Freeform 27"/>
          <p:cNvSpPr/>
          <p:nvPr/>
        </p:nvSpPr>
        <p:spPr bwMode="auto">
          <a:xfrm>
            <a:off x="8870951" y="5260975"/>
            <a:ext cx="149225" cy="187325"/>
          </a:xfrm>
          <a:custGeom>
            <a:avLst/>
            <a:gdLst>
              <a:gd name="T0" fmla="*/ 4 w 12"/>
              <a:gd name="T1" fmla="*/ 4 h 15"/>
              <a:gd name="T2" fmla="*/ 12 w 12"/>
              <a:gd name="T3" fmla="*/ 0 h 15"/>
              <a:gd name="T4" fmla="*/ 0 w 12"/>
              <a:gd name="T5" fmla="*/ 12 h 15"/>
              <a:gd name="T6" fmla="*/ 4 w 12"/>
              <a:gd name="T7" fmla="*/ 4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15">
                <a:moveTo>
                  <a:pt x="4" y="4"/>
                </a:moveTo>
                <a:cubicBezTo>
                  <a:pt x="3" y="4"/>
                  <a:pt x="11" y="0"/>
                  <a:pt x="12" y="0"/>
                </a:cubicBezTo>
                <a:cubicBezTo>
                  <a:pt x="12" y="1"/>
                  <a:pt x="3" y="15"/>
                  <a:pt x="0" y="12"/>
                </a:cubicBezTo>
                <a:cubicBezTo>
                  <a:pt x="1" y="9"/>
                  <a:pt x="3" y="7"/>
                  <a:pt x="4" y="4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2" name="Freeform 28"/>
          <p:cNvSpPr/>
          <p:nvPr/>
        </p:nvSpPr>
        <p:spPr bwMode="auto">
          <a:xfrm>
            <a:off x="10067926" y="5749925"/>
            <a:ext cx="50800" cy="161925"/>
          </a:xfrm>
          <a:custGeom>
            <a:avLst/>
            <a:gdLst>
              <a:gd name="T0" fmla="*/ 0 w 4"/>
              <a:gd name="T1" fmla="*/ 7 h 13"/>
              <a:gd name="T2" fmla="*/ 4 w 4"/>
              <a:gd name="T3" fmla="*/ 6 h 13"/>
              <a:gd name="T4" fmla="*/ 0 w 4"/>
              <a:gd name="T5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13">
                <a:moveTo>
                  <a:pt x="0" y="7"/>
                </a:moveTo>
                <a:cubicBezTo>
                  <a:pt x="1" y="6"/>
                  <a:pt x="3" y="0"/>
                  <a:pt x="4" y="6"/>
                </a:cubicBezTo>
                <a:cubicBezTo>
                  <a:pt x="1" y="13"/>
                  <a:pt x="2" y="9"/>
                  <a:pt x="0" y="7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3" name="Freeform 29"/>
          <p:cNvSpPr/>
          <p:nvPr/>
        </p:nvSpPr>
        <p:spPr bwMode="auto">
          <a:xfrm>
            <a:off x="7597776" y="4522788"/>
            <a:ext cx="74613" cy="136525"/>
          </a:xfrm>
          <a:custGeom>
            <a:avLst/>
            <a:gdLst>
              <a:gd name="T0" fmla="*/ 0 w 6"/>
              <a:gd name="T1" fmla="*/ 6 h 11"/>
              <a:gd name="T2" fmla="*/ 6 w 6"/>
              <a:gd name="T3" fmla="*/ 7 h 11"/>
              <a:gd name="T4" fmla="*/ 0 w 6"/>
              <a:gd name="T5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11">
                <a:moveTo>
                  <a:pt x="0" y="6"/>
                </a:moveTo>
                <a:cubicBezTo>
                  <a:pt x="1" y="6"/>
                  <a:pt x="4" y="0"/>
                  <a:pt x="6" y="7"/>
                </a:cubicBezTo>
                <a:cubicBezTo>
                  <a:pt x="5" y="11"/>
                  <a:pt x="1" y="8"/>
                  <a:pt x="0" y="6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4" name="Freeform 30"/>
          <p:cNvSpPr/>
          <p:nvPr/>
        </p:nvSpPr>
        <p:spPr bwMode="auto">
          <a:xfrm>
            <a:off x="9469438" y="5235575"/>
            <a:ext cx="74613" cy="100013"/>
          </a:xfrm>
          <a:custGeom>
            <a:avLst/>
            <a:gdLst>
              <a:gd name="T0" fmla="*/ 1 w 6"/>
              <a:gd name="T1" fmla="*/ 6 h 8"/>
              <a:gd name="T2" fmla="*/ 1 w 6"/>
              <a:gd name="T3" fmla="*/ 1 h 8"/>
              <a:gd name="T4" fmla="*/ 6 w 6"/>
              <a:gd name="T5" fmla="*/ 4 h 8"/>
              <a:gd name="T6" fmla="*/ 1 w 6"/>
              <a:gd name="T7" fmla="*/ 6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8">
                <a:moveTo>
                  <a:pt x="1" y="6"/>
                </a:moveTo>
                <a:cubicBezTo>
                  <a:pt x="1" y="6"/>
                  <a:pt x="0" y="2"/>
                  <a:pt x="1" y="1"/>
                </a:cubicBezTo>
                <a:cubicBezTo>
                  <a:pt x="1" y="0"/>
                  <a:pt x="6" y="3"/>
                  <a:pt x="6" y="4"/>
                </a:cubicBezTo>
                <a:cubicBezTo>
                  <a:pt x="5" y="6"/>
                  <a:pt x="4" y="8"/>
                  <a:pt x="1" y="6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5" name="Freeform 31"/>
          <p:cNvSpPr/>
          <p:nvPr/>
        </p:nvSpPr>
        <p:spPr bwMode="auto">
          <a:xfrm>
            <a:off x="10031413" y="5335588"/>
            <a:ext cx="236538" cy="276225"/>
          </a:xfrm>
          <a:custGeom>
            <a:avLst/>
            <a:gdLst>
              <a:gd name="T0" fmla="*/ 3 w 19"/>
              <a:gd name="T1" fmla="*/ 13 h 22"/>
              <a:gd name="T2" fmla="*/ 6 w 19"/>
              <a:gd name="T3" fmla="*/ 3 h 22"/>
              <a:gd name="T4" fmla="*/ 3 w 19"/>
              <a:gd name="T5" fmla="*/ 13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22">
                <a:moveTo>
                  <a:pt x="3" y="13"/>
                </a:moveTo>
                <a:cubicBezTo>
                  <a:pt x="3" y="13"/>
                  <a:pt x="7" y="2"/>
                  <a:pt x="6" y="3"/>
                </a:cubicBezTo>
                <a:cubicBezTo>
                  <a:pt x="19" y="0"/>
                  <a:pt x="0" y="22"/>
                  <a:pt x="3" y="13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6" name="Freeform 32"/>
          <p:cNvSpPr/>
          <p:nvPr/>
        </p:nvSpPr>
        <p:spPr bwMode="auto">
          <a:xfrm>
            <a:off x="8496301" y="4546600"/>
            <a:ext cx="323850" cy="463550"/>
          </a:xfrm>
          <a:custGeom>
            <a:avLst/>
            <a:gdLst>
              <a:gd name="T0" fmla="*/ 2 w 26"/>
              <a:gd name="T1" fmla="*/ 22 h 37"/>
              <a:gd name="T2" fmla="*/ 5 w 26"/>
              <a:gd name="T3" fmla="*/ 4 h 37"/>
              <a:gd name="T4" fmla="*/ 23 w 26"/>
              <a:gd name="T5" fmla="*/ 10 h 37"/>
              <a:gd name="T6" fmla="*/ 2 w 26"/>
              <a:gd name="T7" fmla="*/ 22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" h="37">
                <a:moveTo>
                  <a:pt x="2" y="22"/>
                </a:moveTo>
                <a:cubicBezTo>
                  <a:pt x="0" y="24"/>
                  <a:pt x="2" y="8"/>
                  <a:pt x="5" y="4"/>
                </a:cubicBezTo>
                <a:cubicBezTo>
                  <a:pt x="13" y="0"/>
                  <a:pt x="22" y="3"/>
                  <a:pt x="23" y="10"/>
                </a:cubicBezTo>
                <a:cubicBezTo>
                  <a:pt x="26" y="11"/>
                  <a:pt x="16" y="37"/>
                  <a:pt x="2" y="22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7" name="Freeform 33"/>
          <p:cNvSpPr/>
          <p:nvPr/>
        </p:nvSpPr>
        <p:spPr bwMode="auto">
          <a:xfrm>
            <a:off x="8147051" y="4484688"/>
            <a:ext cx="261938" cy="150813"/>
          </a:xfrm>
          <a:custGeom>
            <a:avLst/>
            <a:gdLst>
              <a:gd name="T0" fmla="*/ 0 w 21"/>
              <a:gd name="T1" fmla="*/ 7 h 12"/>
              <a:gd name="T2" fmla="*/ 21 w 21"/>
              <a:gd name="T3" fmla="*/ 2 h 12"/>
              <a:gd name="T4" fmla="*/ 0 w 21"/>
              <a:gd name="T5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" h="12">
                <a:moveTo>
                  <a:pt x="0" y="7"/>
                </a:moveTo>
                <a:cubicBezTo>
                  <a:pt x="3" y="5"/>
                  <a:pt x="17" y="0"/>
                  <a:pt x="21" y="2"/>
                </a:cubicBezTo>
                <a:cubicBezTo>
                  <a:pt x="15" y="7"/>
                  <a:pt x="5" y="12"/>
                  <a:pt x="0" y="7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8" name="Freeform 34"/>
          <p:cNvSpPr/>
          <p:nvPr/>
        </p:nvSpPr>
        <p:spPr bwMode="auto">
          <a:xfrm>
            <a:off x="10467976" y="5324475"/>
            <a:ext cx="161925" cy="136525"/>
          </a:xfrm>
          <a:custGeom>
            <a:avLst/>
            <a:gdLst>
              <a:gd name="T0" fmla="*/ 3 w 13"/>
              <a:gd name="T1" fmla="*/ 5 h 11"/>
              <a:gd name="T2" fmla="*/ 6 w 13"/>
              <a:gd name="T3" fmla="*/ 0 h 11"/>
              <a:gd name="T4" fmla="*/ 3 w 13"/>
              <a:gd name="T5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" h="11">
                <a:moveTo>
                  <a:pt x="3" y="5"/>
                </a:moveTo>
                <a:cubicBezTo>
                  <a:pt x="3" y="3"/>
                  <a:pt x="4" y="1"/>
                  <a:pt x="6" y="0"/>
                </a:cubicBezTo>
                <a:cubicBezTo>
                  <a:pt x="13" y="0"/>
                  <a:pt x="0" y="11"/>
                  <a:pt x="3" y="5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9" name="Freeform 35"/>
          <p:cNvSpPr/>
          <p:nvPr/>
        </p:nvSpPr>
        <p:spPr bwMode="auto">
          <a:xfrm>
            <a:off x="8583613" y="4433888"/>
            <a:ext cx="87313" cy="63500"/>
          </a:xfrm>
          <a:custGeom>
            <a:avLst/>
            <a:gdLst>
              <a:gd name="T0" fmla="*/ 0 w 7"/>
              <a:gd name="T1" fmla="*/ 2 h 5"/>
              <a:gd name="T2" fmla="*/ 7 w 7"/>
              <a:gd name="T3" fmla="*/ 1 h 5"/>
              <a:gd name="T4" fmla="*/ 7 w 7"/>
              <a:gd name="T5" fmla="*/ 2 h 5"/>
              <a:gd name="T6" fmla="*/ 0 w 7"/>
              <a:gd name="T7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5">
                <a:moveTo>
                  <a:pt x="0" y="2"/>
                </a:moveTo>
                <a:cubicBezTo>
                  <a:pt x="2" y="0"/>
                  <a:pt x="5" y="0"/>
                  <a:pt x="7" y="1"/>
                </a:cubicBezTo>
                <a:cubicBezTo>
                  <a:pt x="6" y="2"/>
                  <a:pt x="7" y="2"/>
                  <a:pt x="7" y="2"/>
                </a:cubicBezTo>
                <a:cubicBezTo>
                  <a:pt x="6" y="5"/>
                  <a:pt x="0" y="5"/>
                  <a:pt x="0" y="2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0" name="Freeform 36"/>
          <p:cNvSpPr/>
          <p:nvPr/>
        </p:nvSpPr>
        <p:spPr bwMode="auto">
          <a:xfrm>
            <a:off x="7461251" y="3870325"/>
            <a:ext cx="123825" cy="88900"/>
          </a:xfrm>
          <a:custGeom>
            <a:avLst/>
            <a:gdLst>
              <a:gd name="T0" fmla="*/ 0 w 10"/>
              <a:gd name="T1" fmla="*/ 5 h 7"/>
              <a:gd name="T2" fmla="*/ 10 w 10"/>
              <a:gd name="T3" fmla="*/ 4 h 7"/>
              <a:gd name="T4" fmla="*/ 0 w 10"/>
              <a:gd name="T5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7">
                <a:moveTo>
                  <a:pt x="0" y="5"/>
                </a:moveTo>
                <a:cubicBezTo>
                  <a:pt x="0" y="0"/>
                  <a:pt x="9" y="1"/>
                  <a:pt x="10" y="4"/>
                </a:cubicBezTo>
                <a:cubicBezTo>
                  <a:pt x="7" y="7"/>
                  <a:pt x="4" y="5"/>
                  <a:pt x="0" y="5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1" name="Freeform 37"/>
          <p:cNvSpPr/>
          <p:nvPr/>
        </p:nvSpPr>
        <p:spPr bwMode="auto">
          <a:xfrm>
            <a:off x="10717213" y="5186363"/>
            <a:ext cx="74613" cy="112713"/>
          </a:xfrm>
          <a:custGeom>
            <a:avLst/>
            <a:gdLst>
              <a:gd name="T0" fmla="*/ 1 w 6"/>
              <a:gd name="T1" fmla="*/ 1 h 9"/>
              <a:gd name="T2" fmla="*/ 6 w 6"/>
              <a:gd name="T3" fmla="*/ 4 h 9"/>
              <a:gd name="T4" fmla="*/ 1 w 6"/>
              <a:gd name="T5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9">
                <a:moveTo>
                  <a:pt x="1" y="1"/>
                </a:moveTo>
                <a:cubicBezTo>
                  <a:pt x="2" y="1"/>
                  <a:pt x="6" y="2"/>
                  <a:pt x="6" y="4"/>
                </a:cubicBezTo>
                <a:cubicBezTo>
                  <a:pt x="3" y="9"/>
                  <a:pt x="0" y="0"/>
                  <a:pt x="1" y="1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2" name="Freeform 38"/>
          <p:cNvSpPr/>
          <p:nvPr/>
        </p:nvSpPr>
        <p:spPr bwMode="auto">
          <a:xfrm>
            <a:off x="10666413" y="4986338"/>
            <a:ext cx="187325" cy="225425"/>
          </a:xfrm>
          <a:custGeom>
            <a:avLst/>
            <a:gdLst>
              <a:gd name="T0" fmla="*/ 4 w 15"/>
              <a:gd name="T1" fmla="*/ 13 h 18"/>
              <a:gd name="T2" fmla="*/ 4 w 15"/>
              <a:gd name="T3" fmla="*/ 7 h 18"/>
              <a:gd name="T4" fmla="*/ 4 w 15"/>
              <a:gd name="T5" fmla="*/ 13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" h="18">
                <a:moveTo>
                  <a:pt x="4" y="13"/>
                </a:moveTo>
                <a:cubicBezTo>
                  <a:pt x="3" y="14"/>
                  <a:pt x="4" y="7"/>
                  <a:pt x="4" y="7"/>
                </a:cubicBezTo>
                <a:cubicBezTo>
                  <a:pt x="15" y="0"/>
                  <a:pt x="0" y="18"/>
                  <a:pt x="4" y="13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3" name="Freeform 39"/>
          <p:cNvSpPr/>
          <p:nvPr/>
        </p:nvSpPr>
        <p:spPr bwMode="auto">
          <a:xfrm>
            <a:off x="11988801" y="5511800"/>
            <a:ext cx="176213" cy="200025"/>
          </a:xfrm>
          <a:custGeom>
            <a:avLst/>
            <a:gdLst>
              <a:gd name="T0" fmla="*/ 6 w 14"/>
              <a:gd name="T1" fmla="*/ 14 h 16"/>
              <a:gd name="T2" fmla="*/ 6 w 14"/>
              <a:gd name="T3" fmla="*/ 7 h 16"/>
              <a:gd name="T4" fmla="*/ 2 w 14"/>
              <a:gd name="T5" fmla="*/ 1 h 16"/>
              <a:gd name="T6" fmla="*/ 6 w 14"/>
              <a:gd name="T7" fmla="*/ 1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6">
                <a:moveTo>
                  <a:pt x="6" y="14"/>
                </a:moveTo>
                <a:cubicBezTo>
                  <a:pt x="7" y="10"/>
                  <a:pt x="0" y="14"/>
                  <a:pt x="6" y="7"/>
                </a:cubicBezTo>
                <a:cubicBezTo>
                  <a:pt x="5" y="5"/>
                  <a:pt x="0" y="6"/>
                  <a:pt x="2" y="1"/>
                </a:cubicBezTo>
                <a:cubicBezTo>
                  <a:pt x="12" y="0"/>
                  <a:pt x="14" y="16"/>
                  <a:pt x="6" y="14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4" name="Freeform 40"/>
          <p:cNvSpPr/>
          <p:nvPr/>
        </p:nvSpPr>
        <p:spPr bwMode="auto">
          <a:xfrm>
            <a:off x="11403013" y="5211763"/>
            <a:ext cx="212725" cy="212725"/>
          </a:xfrm>
          <a:custGeom>
            <a:avLst/>
            <a:gdLst>
              <a:gd name="T0" fmla="*/ 3 w 17"/>
              <a:gd name="T1" fmla="*/ 16 h 17"/>
              <a:gd name="T2" fmla="*/ 0 w 17"/>
              <a:gd name="T3" fmla="*/ 0 h 17"/>
              <a:gd name="T4" fmla="*/ 3 w 17"/>
              <a:gd name="T5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" h="17">
                <a:moveTo>
                  <a:pt x="3" y="16"/>
                </a:moveTo>
                <a:cubicBezTo>
                  <a:pt x="2" y="17"/>
                  <a:pt x="0" y="1"/>
                  <a:pt x="0" y="0"/>
                </a:cubicBezTo>
                <a:cubicBezTo>
                  <a:pt x="3" y="0"/>
                  <a:pt x="17" y="17"/>
                  <a:pt x="3" y="16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5" name="Freeform 41"/>
          <p:cNvSpPr/>
          <p:nvPr/>
        </p:nvSpPr>
        <p:spPr bwMode="auto">
          <a:xfrm>
            <a:off x="8958263" y="3983038"/>
            <a:ext cx="49213" cy="63500"/>
          </a:xfrm>
          <a:custGeom>
            <a:avLst/>
            <a:gdLst>
              <a:gd name="T0" fmla="*/ 0 w 4"/>
              <a:gd name="T1" fmla="*/ 3 h 5"/>
              <a:gd name="T2" fmla="*/ 4 w 4"/>
              <a:gd name="T3" fmla="*/ 3 h 5"/>
              <a:gd name="T4" fmla="*/ 0 w 4"/>
              <a:gd name="T5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5">
                <a:moveTo>
                  <a:pt x="0" y="3"/>
                </a:moveTo>
                <a:cubicBezTo>
                  <a:pt x="1" y="3"/>
                  <a:pt x="1" y="0"/>
                  <a:pt x="4" y="3"/>
                </a:cubicBezTo>
                <a:cubicBezTo>
                  <a:pt x="2" y="5"/>
                  <a:pt x="1" y="5"/>
                  <a:pt x="0" y="3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6" name="Freeform 42"/>
          <p:cNvSpPr/>
          <p:nvPr/>
        </p:nvSpPr>
        <p:spPr bwMode="auto">
          <a:xfrm>
            <a:off x="11415713" y="4797425"/>
            <a:ext cx="236538" cy="125413"/>
          </a:xfrm>
          <a:custGeom>
            <a:avLst/>
            <a:gdLst>
              <a:gd name="T0" fmla="*/ 6 w 19"/>
              <a:gd name="T1" fmla="*/ 10 h 10"/>
              <a:gd name="T2" fmla="*/ 10 w 19"/>
              <a:gd name="T3" fmla="*/ 4 h 10"/>
              <a:gd name="T4" fmla="*/ 6 w 19"/>
              <a:gd name="T5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10">
                <a:moveTo>
                  <a:pt x="6" y="10"/>
                </a:moveTo>
                <a:cubicBezTo>
                  <a:pt x="7" y="8"/>
                  <a:pt x="0" y="0"/>
                  <a:pt x="10" y="4"/>
                </a:cubicBezTo>
                <a:cubicBezTo>
                  <a:pt x="19" y="7"/>
                  <a:pt x="10" y="10"/>
                  <a:pt x="6" y="10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7" name="Freeform 43"/>
          <p:cNvSpPr/>
          <p:nvPr/>
        </p:nvSpPr>
        <p:spPr bwMode="auto">
          <a:xfrm>
            <a:off x="11153776" y="4584700"/>
            <a:ext cx="61913" cy="74613"/>
          </a:xfrm>
          <a:custGeom>
            <a:avLst/>
            <a:gdLst>
              <a:gd name="T0" fmla="*/ 0 w 5"/>
              <a:gd name="T1" fmla="*/ 3 h 6"/>
              <a:gd name="T2" fmla="*/ 5 w 5"/>
              <a:gd name="T3" fmla="*/ 4 h 6"/>
              <a:gd name="T4" fmla="*/ 0 w 5"/>
              <a:gd name="T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6">
                <a:moveTo>
                  <a:pt x="0" y="3"/>
                </a:moveTo>
                <a:cubicBezTo>
                  <a:pt x="1" y="0"/>
                  <a:pt x="5" y="2"/>
                  <a:pt x="5" y="4"/>
                </a:cubicBezTo>
                <a:cubicBezTo>
                  <a:pt x="4" y="6"/>
                  <a:pt x="2" y="6"/>
                  <a:pt x="0" y="3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8" name="Freeform 44"/>
          <p:cNvSpPr/>
          <p:nvPr/>
        </p:nvSpPr>
        <p:spPr bwMode="auto">
          <a:xfrm>
            <a:off x="12612688" y="5199063"/>
            <a:ext cx="100013" cy="74613"/>
          </a:xfrm>
          <a:custGeom>
            <a:avLst/>
            <a:gdLst>
              <a:gd name="T0" fmla="*/ 3 w 8"/>
              <a:gd name="T1" fmla="*/ 4 h 6"/>
              <a:gd name="T2" fmla="*/ 3 w 8"/>
              <a:gd name="T3" fmla="*/ 0 h 6"/>
              <a:gd name="T4" fmla="*/ 3 w 8"/>
              <a:gd name="T5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6">
                <a:moveTo>
                  <a:pt x="3" y="4"/>
                </a:moveTo>
                <a:cubicBezTo>
                  <a:pt x="3" y="1"/>
                  <a:pt x="0" y="2"/>
                  <a:pt x="3" y="0"/>
                </a:cubicBezTo>
                <a:cubicBezTo>
                  <a:pt x="8" y="2"/>
                  <a:pt x="6" y="6"/>
                  <a:pt x="3" y="4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9" name="Freeform 45"/>
          <p:cNvSpPr/>
          <p:nvPr/>
        </p:nvSpPr>
        <p:spPr bwMode="auto">
          <a:xfrm>
            <a:off x="8970963" y="3244850"/>
            <a:ext cx="61913" cy="87313"/>
          </a:xfrm>
          <a:custGeom>
            <a:avLst/>
            <a:gdLst>
              <a:gd name="T0" fmla="*/ 5 w 5"/>
              <a:gd name="T1" fmla="*/ 7 h 7"/>
              <a:gd name="T2" fmla="*/ 0 w 5"/>
              <a:gd name="T3" fmla="*/ 3 h 7"/>
              <a:gd name="T4" fmla="*/ 5 w 5"/>
              <a:gd name="T5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7">
                <a:moveTo>
                  <a:pt x="5" y="7"/>
                </a:moveTo>
                <a:cubicBezTo>
                  <a:pt x="5" y="6"/>
                  <a:pt x="1" y="4"/>
                  <a:pt x="0" y="3"/>
                </a:cubicBezTo>
                <a:cubicBezTo>
                  <a:pt x="1" y="0"/>
                  <a:pt x="5" y="7"/>
                  <a:pt x="5" y="7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0" name="Freeform 46"/>
          <p:cNvSpPr/>
          <p:nvPr/>
        </p:nvSpPr>
        <p:spPr bwMode="auto">
          <a:xfrm>
            <a:off x="11366501" y="3821113"/>
            <a:ext cx="74613" cy="149225"/>
          </a:xfrm>
          <a:custGeom>
            <a:avLst/>
            <a:gdLst>
              <a:gd name="T0" fmla="*/ 0 w 6"/>
              <a:gd name="T1" fmla="*/ 8 h 12"/>
              <a:gd name="T2" fmla="*/ 0 w 6"/>
              <a:gd name="T3" fmla="*/ 8 h 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2">
                <a:moveTo>
                  <a:pt x="0" y="8"/>
                </a:moveTo>
                <a:cubicBezTo>
                  <a:pt x="3" y="0"/>
                  <a:pt x="6" y="12"/>
                  <a:pt x="0" y="8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1" name="Freeform 47"/>
          <p:cNvSpPr/>
          <p:nvPr/>
        </p:nvSpPr>
        <p:spPr bwMode="auto">
          <a:xfrm>
            <a:off x="11141076" y="3621088"/>
            <a:ext cx="323850" cy="123825"/>
          </a:xfrm>
          <a:custGeom>
            <a:avLst/>
            <a:gdLst>
              <a:gd name="T0" fmla="*/ 6 w 26"/>
              <a:gd name="T1" fmla="*/ 10 h 10"/>
              <a:gd name="T2" fmla="*/ 6 w 26"/>
              <a:gd name="T3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6" h="10">
                <a:moveTo>
                  <a:pt x="6" y="10"/>
                </a:moveTo>
                <a:cubicBezTo>
                  <a:pt x="0" y="0"/>
                  <a:pt x="26" y="1"/>
                  <a:pt x="6" y="10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2" name="Freeform 48"/>
          <p:cNvSpPr/>
          <p:nvPr/>
        </p:nvSpPr>
        <p:spPr bwMode="auto">
          <a:xfrm>
            <a:off x="9582151" y="2944813"/>
            <a:ext cx="61913" cy="123825"/>
          </a:xfrm>
          <a:custGeom>
            <a:avLst/>
            <a:gdLst>
              <a:gd name="T0" fmla="*/ 1 w 5"/>
              <a:gd name="T1" fmla="*/ 7 h 10"/>
              <a:gd name="T2" fmla="*/ 4 w 5"/>
              <a:gd name="T3" fmla="*/ 3 h 10"/>
              <a:gd name="T4" fmla="*/ 1 w 5"/>
              <a:gd name="T5" fmla="*/ 7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10">
                <a:moveTo>
                  <a:pt x="1" y="7"/>
                </a:moveTo>
                <a:cubicBezTo>
                  <a:pt x="1" y="6"/>
                  <a:pt x="0" y="0"/>
                  <a:pt x="4" y="3"/>
                </a:cubicBezTo>
                <a:cubicBezTo>
                  <a:pt x="5" y="3"/>
                  <a:pt x="3" y="10"/>
                  <a:pt x="1" y="7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3" name="Freeform 49"/>
          <p:cNvSpPr/>
          <p:nvPr/>
        </p:nvSpPr>
        <p:spPr bwMode="auto">
          <a:xfrm>
            <a:off x="9731376" y="2606675"/>
            <a:ext cx="136525" cy="361950"/>
          </a:xfrm>
          <a:custGeom>
            <a:avLst/>
            <a:gdLst>
              <a:gd name="T0" fmla="*/ 0 w 11"/>
              <a:gd name="T1" fmla="*/ 20 h 29"/>
              <a:gd name="T2" fmla="*/ 9 w 11"/>
              <a:gd name="T3" fmla="*/ 18 h 29"/>
              <a:gd name="T4" fmla="*/ 0 w 11"/>
              <a:gd name="T5" fmla="*/ 2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" h="29">
                <a:moveTo>
                  <a:pt x="0" y="20"/>
                </a:moveTo>
                <a:cubicBezTo>
                  <a:pt x="2" y="18"/>
                  <a:pt x="5" y="0"/>
                  <a:pt x="9" y="18"/>
                </a:cubicBezTo>
                <a:cubicBezTo>
                  <a:pt x="11" y="27"/>
                  <a:pt x="4" y="29"/>
                  <a:pt x="0" y="20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4" name="Freeform 50"/>
          <p:cNvSpPr/>
          <p:nvPr/>
        </p:nvSpPr>
        <p:spPr bwMode="auto">
          <a:xfrm>
            <a:off x="9906001" y="2794000"/>
            <a:ext cx="112713" cy="238125"/>
          </a:xfrm>
          <a:custGeom>
            <a:avLst/>
            <a:gdLst>
              <a:gd name="T0" fmla="*/ 4 w 9"/>
              <a:gd name="T1" fmla="*/ 16 h 19"/>
              <a:gd name="T2" fmla="*/ 9 w 9"/>
              <a:gd name="T3" fmla="*/ 15 h 19"/>
              <a:gd name="T4" fmla="*/ 4 w 9"/>
              <a:gd name="T5" fmla="*/ 16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" h="19">
                <a:moveTo>
                  <a:pt x="4" y="16"/>
                </a:moveTo>
                <a:cubicBezTo>
                  <a:pt x="0" y="19"/>
                  <a:pt x="9" y="0"/>
                  <a:pt x="9" y="15"/>
                </a:cubicBezTo>
                <a:cubicBezTo>
                  <a:pt x="8" y="16"/>
                  <a:pt x="3" y="17"/>
                  <a:pt x="4" y="16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5" name="Freeform 51"/>
          <p:cNvSpPr/>
          <p:nvPr/>
        </p:nvSpPr>
        <p:spPr bwMode="auto">
          <a:xfrm>
            <a:off x="9394826" y="2468563"/>
            <a:ext cx="87313" cy="100013"/>
          </a:xfrm>
          <a:custGeom>
            <a:avLst/>
            <a:gdLst>
              <a:gd name="T0" fmla="*/ 2 w 7"/>
              <a:gd name="T1" fmla="*/ 4 h 8"/>
              <a:gd name="T2" fmla="*/ 7 w 7"/>
              <a:gd name="T3" fmla="*/ 4 h 8"/>
              <a:gd name="T4" fmla="*/ 2 w 7"/>
              <a:gd name="T5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8">
                <a:moveTo>
                  <a:pt x="2" y="4"/>
                </a:moveTo>
                <a:cubicBezTo>
                  <a:pt x="2" y="4"/>
                  <a:pt x="3" y="0"/>
                  <a:pt x="7" y="4"/>
                </a:cubicBezTo>
                <a:cubicBezTo>
                  <a:pt x="6" y="6"/>
                  <a:pt x="0" y="8"/>
                  <a:pt x="2" y="4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6" name="Freeform 52"/>
          <p:cNvSpPr/>
          <p:nvPr/>
        </p:nvSpPr>
        <p:spPr bwMode="auto">
          <a:xfrm>
            <a:off x="11066463" y="3181350"/>
            <a:ext cx="100013" cy="88900"/>
          </a:xfrm>
          <a:custGeom>
            <a:avLst/>
            <a:gdLst>
              <a:gd name="T0" fmla="*/ 0 w 8"/>
              <a:gd name="T1" fmla="*/ 5 h 7"/>
              <a:gd name="T2" fmla="*/ 6 w 8"/>
              <a:gd name="T3" fmla="*/ 5 h 7"/>
              <a:gd name="T4" fmla="*/ 0 w 8"/>
              <a:gd name="T5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7">
                <a:moveTo>
                  <a:pt x="0" y="5"/>
                </a:moveTo>
                <a:cubicBezTo>
                  <a:pt x="0" y="5"/>
                  <a:pt x="8" y="0"/>
                  <a:pt x="6" y="5"/>
                </a:cubicBezTo>
                <a:cubicBezTo>
                  <a:pt x="4" y="7"/>
                  <a:pt x="2" y="7"/>
                  <a:pt x="0" y="5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7" name="Freeform 53"/>
          <p:cNvSpPr/>
          <p:nvPr/>
        </p:nvSpPr>
        <p:spPr bwMode="auto">
          <a:xfrm>
            <a:off x="9307513" y="2255838"/>
            <a:ext cx="61913" cy="49213"/>
          </a:xfrm>
          <a:custGeom>
            <a:avLst/>
            <a:gdLst>
              <a:gd name="T0" fmla="*/ 0 w 5"/>
              <a:gd name="T1" fmla="*/ 4 h 4"/>
              <a:gd name="T2" fmla="*/ 0 w 5"/>
              <a:gd name="T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" h="4">
                <a:moveTo>
                  <a:pt x="0" y="4"/>
                </a:moveTo>
                <a:cubicBezTo>
                  <a:pt x="5" y="0"/>
                  <a:pt x="3" y="0"/>
                  <a:pt x="0" y="4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8" name="Freeform 54"/>
          <p:cNvSpPr/>
          <p:nvPr/>
        </p:nvSpPr>
        <p:spPr bwMode="auto">
          <a:xfrm>
            <a:off x="10118726" y="2581275"/>
            <a:ext cx="36513" cy="74613"/>
          </a:xfrm>
          <a:custGeom>
            <a:avLst/>
            <a:gdLst>
              <a:gd name="T0" fmla="*/ 0 w 3"/>
              <a:gd name="T1" fmla="*/ 3 h 6"/>
              <a:gd name="T2" fmla="*/ 3 w 3"/>
              <a:gd name="T3" fmla="*/ 3 h 6"/>
              <a:gd name="T4" fmla="*/ 0 w 3"/>
              <a:gd name="T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6">
                <a:moveTo>
                  <a:pt x="0" y="3"/>
                </a:moveTo>
                <a:cubicBezTo>
                  <a:pt x="2" y="1"/>
                  <a:pt x="1" y="0"/>
                  <a:pt x="3" y="3"/>
                </a:cubicBezTo>
                <a:cubicBezTo>
                  <a:pt x="3" y="6"/>
                  <a:pt x="2" y="6"/>
                  <a:pt x="0" y="3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9" name="Freeform 55"/>
          <p:cNvSpPr/>
          <p:nvPr/>
        </p:nvSpPr>
        <p:spPr bwMode="auto">
          <a:xfrm>
            <a:off x="12026901" y="2906713"/>
            <a:ext cx="138113" cy="74613"/>
          </a:xfrm>
          <a:custGeom>
            <a:avLst/>
            <a:gdLst>
              <a:gd name="T0" fmla="*/ 0 w 11"/>
              <a:gd name="T1" fmla="*/ 6 h 6"/>
              <a:gd name="T2" fmla="*/ 0 w 11"/>
              <a:gd name="T3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" h="6">
                <a:moveTo>
                  <a:pt x="0" y="6"/>
                </a:moveTo>
                <a:cubicBezTo>
                  <a:pt x="8" y="0"/>
                  <a:pt x="11" y="3"/>
                  <a:pt x="0" y="6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0" name="Freeform 56"/>
          <p:cNvSpPr/>
          <p:nvPr/>
        </p:nvSpPr>
        <p:spPr bwMode="auto">
          <a:xfrm>
            <a:off x="10753726" y="4884738"/>
            <a:ext cx="25400" cy="25400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" h="2">
                <a:moveTo>
                  <a:pt x="0" y="0"/>
                </a:moveTo>
                <a:cubicBezTo>
                  <a:pt x="1" y="1"/>
                  <a:pt x="2" y="2"/>
                  <a:pt x="0" y="0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1" name="Freeform 57"/>
          <p:cNvSpPr/>
          <p:nvPr/>
        </p:nvSpPr>
        <p:spPr bwMode="auto">
          <a:xfrm>
            <a:off x="8958263" y="5424488"/>
            <a:ext cx="149225" cy="100013"/>
          </a:xfrm>
          <a:custGeom>
            <a:avLst/>
            <a:gdLst>
              <a:gd name="T0" fmla="*/ 0 w 12"/>
              <a:gd name="T1" fmla="*/ 8 h 8"/>
              <a:gd name="T2" fmla="*/ 5 w 12"/>
              <a:gd name="T3" fmla="*/ 0 h 8"/>
              <a:gd name="T4" fmla="*/ 0 w 12"/>
              <a:gd name="T5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" h="8">
                <a:moveTo>
                  <a:pt x="0" y="8"/>
                </a:moveTo>
                <a:cubicBezTo>
                  <a:pt x="2" y="0"/>
                  <a:pt x="3" y="4"/>
                  <a:pt x="5" y="0"/>
                </a:cubicBezTo>
                <a:cubicBezTo>
                  <a:pt x="12" y="4"/>
                  <a:pt x="2" y="6"/>
                  <a:pt x="0" y="8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2" name="Freeform 58"/>
          <p:cNvSpPr/>
          <p:nvPr/>
        </p:nvSpPr>
        <p:spPr bwMode="auto">
          <a:xfrm>
            <a:off x="8807451" y="4397375"/>
            <a:ext cx="38100" cy="36513"/>
          </a:xfrm>
          <a:custGeom>
            <a:avLst/>
            <a:gdLst>
              <a:gd name="T0" fmla="*/ 3 w 3"/>
              <a:gd name="T1" fmla="*/ 3 h 3"/>
              <a:gd name="T2" fmla="*/ 0 w 3"/>
              <a:gd name="T3" fmla="*/ 1 h 3"/>
              <a:gd name="T4" fmla="*/ 3 w 3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3">
                <a:moveTo>
                  <a:pt x="3" y="3"/>
                </a:moveTo>
                <a:cubicBezTo>
                  <a:pt x="2" y="2"/>
                  <a:pt x="2" y="0"/>
                  <a:pt x="0" y="1"/>
                </a:cubicBezTo>
                <a:cubicBezTo>
                  <a:pt x="2" y="1"/>
                  <a:pt x="2" y="3"/>
                  <a:pt x="3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3" name="Freeform 59"/>
          <p:cNvSpPr/>
          <p:nvPr/>
        </p:nvSpPr>
        <p:spPr bwMode="auto">
          <a:xfrm>
            <a:off x="8820151" y="4297363"/>
            <a:ext cx="63500" cy="61913"/>
          </a:xfrm>
          <a:custGeom>
            <a:avLst/>
            <a:gdLst>
              <a:gd name="T0" fmla="*/ 0 w 5"/>
              <a:gd name="T1" fmla="*/ 1 h 5"/>
              <a:gd name="T2" fmla="*/ 1 w 5"/>
              <a:gd name="T3" fmla="*/ 3 h 5"/>
              <a:gd name="T4" fmla="*/ 5 w 5"/>
              <a:gd name="T5" fmla="*/ 4 h 5"/>
              <a:gd name="T6" fmla="*/ 0 w 5"/>
              <a:gd name="T7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5">
                <a:moveTo>
                  <a:pt x="0" y="1"/>
                </a:moveTo>
                <a:cubicBezTo>
                  <a:pt x="0" y="2"/>
                  <a:pt x="0" y="3"/>
                  <a:pt x="1" y="3"/>
                </a:cubicBezTo>
                <a:cubicBezTo>
                  <a:pt x="2" y="4"/>
                  <a:pt x="3" y="5"/>
                  <a:pt x="5" y="4"/>
                </a:cubicBezTo>
                <a:cubicBezTo>
                  <a:pt x="3" y="3"/>
                  <a:pt x="3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4" name="Freeform 60"/>
          <p:cNvSpPr/>
          <p:nvPr/>
        </p:nvSpPr>
        <p:spPr bwMode="auto">
          <a:xfrm>
            <a:off x="8758238" y="4346575"/>
            <a:ext cx="61913" cy="50800"/>
          </a:xfrm>
          <a:custGeom>
            <a:avLst/>
            <a:gdLst>
              <a:gd name="T0" fmla="*/ 1 w 5"/>
              <a:gd name="T1" fmla="*/ 0 h 4"/>
              <a:gd name="T2" fmla="*/ 3 w 5"/>
              <a:gd name="T3" fmla="*/ 4 h 4"/>
              <a:gd name="T4" fmla="*/ 4 w 5"/>
              <a:gd name="T5" fmla="*/ 1 h 4"/>
              <a:gd name="T6" fmla="*/ 3 w 5"/>
              <a:gd name="T7" fmla="*/ 1 h 4"/>
              <a:gd name="T8" fmla="*/ 1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1" y="0"/>
                </a:moveTo>
                <a:cubicBezTo>
                  <a:pt x="1" y="1"/>
                  <a:pt x="0" y="3"/>
                  <a:pt x="3" y="4"/>
                </a:cubicBezTo>
                <a:cubicBezTo>
                  <a:pt x="5" y="3"/>
                  <a:pt x="4" y="2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1" y="1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5" name="Freeform 61"/>
          <p:cNvSpPr/>
          <p:nvPr/>
        </p:nvSpPr>
        <p:spPr bwMode="auto">
          <a:xfrm>
            <a:off x="8845551" y="4284663"/>
            <a:ext cx="49213" cy="23813"/>
          </a:xfrm>
          <a:custGeom>
            <a:avLst/>
            <a:gdLst>
              <a:gd name="T0" fmla="*/ 4 w 4"/>
              <a:gd name="T1" fmla="*/ 2 h 2"/>
              <a:gd name="T2" fmla="*/ 4 w 4"/>
              <a:gd name="T3" fmla="*/ 2 h 2"/>
              <a:gd name="T4" fmla="*/ 2 w 4"/>
              <a:gd name="T5" fmla="*/ 0 h 2"/>
              <a:gd name="T6" fmla="*/ 0 w 4"/>
              <a:gd name="T7" fmla="*/ 1 h 2"/>
              <a:gd name="T8" fmla="*/ 4 w 4"/>
              <a:gd name="T9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2">
                <a:moveTo>
                  <a:pt x="4" y="2"/>
                </a:moveTo>
                <a:cubicBezTo>
                  <a:pt x="4" y="2"/>
                  <a:pt x="4" y="2"/>
                  <a:pt x="4" y="2"/>
                </a:cubicBezTo>
                <a:cubicBezTo>
                  <a:pt x="2" y="0"/>
                  <a:pt x="2" y="0"/>
                  <a:pt x="2" y="0"/>
                </a:cubicBezTo>
                <a:cubicBezTo>
                  <a:pt x="0" y="1"/>
                  <a:pt x="0" y="1"/>
                  <a:pt x="0" y="1"/>
                </a:cubicBezTo>
                <a:cubicBezTo>
                  <a:pt x="1" y="0"/>
                  <a:pt x="3" y="1"/>
                  <a:pt x="4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6" name="Freeform 62"/>
          <p:cNvSpPr/>
          <p:nvPr/>
        </p:nvSpPr>
        <p:spPr bwMode="auto">
          <a:xfrm>
            <a:off x="9120188" y="3895725"/>
            <a:ext cx="149225" cy="100013"/>
          </a:xfrm>
          <a:custGeom>
            <a:avLst/>
            <a:gdLst>
              <a:gd name="T0" fmla="*/ 4 w 12"/>
              <a:gd name="T1" fmla="*/ 1 h 8"/>
              <a:gd name="T2" fmla="*/ 0 w 12"/>
              <a:gd name="T3" fmla="*/ 1 h 8"/>
              <a:gd name="T4" fmla="*/ 2 w 12"/>
              <a:gd name="T5" fmla="*/ 3 h 8"/>
              <a:gd name="T6" fmla="*/ 1 w 12"/>
              <a:gd name="T7" fmla="*/ 3 h 8"/>
              <a:gd name="T8" fmla="*/ 12 w 12"/>
              <a:gd name="T9" fmla="*/ 8 h 8"/>
              <a:gd name="T10" fmla="*/ 6 w 12"/>
              <a:gd name="T11" fmla="*/ 2 h 8"/>
              <a:gd name="T12" fmla="*/ 4 w 12"/>
              <a:gd name="T13" fmla="*/ 1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8">
                <a:moveTo>
                  <a:pt x="4" y="1"/>
                </a:moveTo>
                <a:cubicBezTo>
                  <a:pt x="2" y="1"/>
                  <a:pt x="1" y="0"/>
                  <a:pt x="0" y="1"/>
                </a:cubicBezTo>
                <a:cubicBezTo>
                  <a:pt x="2" y="3"/>
                  <a:pt x="2" y="3"/>
                  <a:pt x="2" y="3"/>
                </a:cubicBezTo>
                <a:cubicBezTo>
                  <a:pt x="1" y="3"/>
                  <a:pt x="1" y="3"/>
                  <a:pt x="1" y="3"/>
                </a:cubicBezTo>
                <a:cubicBezTo>
                  <a:pt x="5" y="4"/>
                  <a:pt x="8" y="7"/>
                  <a:pt x="12" y="8"/>
                </a:cubicBezTo>
                <a:cubicBezTo>
                  <a:pt x="10" y="6"/>
                  <a:pt x="8" y="5"/>
                  <a:pt x="6" y="2"/>
                </a:cubicBezTo>
                <a:cubicBezTo>
                  <a:pt x="4" y="2"/>
                  <a:pt x="4" y="2"/>
                  <a:pt x="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7" name="Freeform 63"/>
          <p:cNvSpPr/>
          <p:nvPr/>
        </p:nvSpPr>
        <p:spPr bwMode="auto">
          <a:xfrm>
            <a:off x="4791076" y="167957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8" name="Freeform 64"/>
          <p:cNvSpPr/>
          <p:nvPr/>
        </p:nvSpPr>
        <p:spPr bwMode="auto">
          <a:xfrm>
            <a:off x="6824663" y="2066925"/>
            <a:ext cx="12700" cy="0"/>
          </a:xfrm>
          <a:custGeom>
            <a:avLst/>
            <a:gdLst>
              <a:gd name="T0" fmla="*/ 1 w 1"/>
              <a:gd name="T1" fmla="*/ 1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9" name="Freeform 65"/>
          <p:cNvSpPr/>
          <p:nvPr/>
        </p:nvSpPr>
        <p:spPr bwMode="auto">
          <a:xfrm>
            <a:off x="4791076" y="1654175"/>
            <a:ext cx="74613" cy="38100"/>
          </a:xfrm>
          <a:custGeom>
            <a:avLst/>
            <a:gdLst>
              <a:gd name="T0" fmla="*/ 5 w 6"/>
              <a:gd name="T1" fmla="*/ 2 h 3"/>
              <a:gd name="T2" fmla="*/ 5 w 6"/>
              <a:gd name="T3" fmla="*/ 2 h 3"/>
              <a:gd name="T4" fmla="*/ 6 w 6"/>
              <a:gd name="T5" fmla="*/ 1 h 3"/>
              <a:gd name="T6" fmla="*/ 0 w 6"/>
              <a:gd name="T7" fmla="*/ 2 h 3"/>
              <a:gd name="T8" fmla="*/ 5 w 6"/>
              <a:gd name="T9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3">
                <a:moveTo>
                  <a:pt x="5" y="2"/>
                </a:moveTo>
                <a:cubicBezTo>
                  <a:pt x="5" y="2"/>
                  <a:pt x="5" y="2"/>
                  <a:pt x="5" y="2"/>
                </a:cubicBezTo>
                <a:cubicBezTo>
                  <a:pt x="6" y="2"/>
                  <a:pt x="6" y="2"/>
                  <a:pt x="6" y="1"/>
                </a:cubicBezTo>
                <a:cubicBezTo>
                  <a:pt x="4" y="0"/>
                  <a:pt x="2" y="1"/>
                  <a:pt x="0" y="2"/>
                </a:cubicBezTo>
                <a:cubicBezTo>
                  <a:pt x="2" y="3"/>
                  <a:pt x="3" y="1"/>
                  <a:pt x="5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0" name="Freeform 66"/>
          <p:cNvSpPr>
            <a:spLocks noEditPoints="1"/>
          </p:cNvSpPr>
          <p:nvPr/>
        </p:nvSpPr>
        <p:spPr bwMode="auto">
          <a:xfrm>
            <a:off x="2670810" y="965200"/>
            <a:ext cx="6885940" cy="2463165"/>
          </a:xfrm>
          <a:custGeom>
            <a:avLst/>
            <a:gdLst>
              <a:gd name="T0" fmla="*/ 67 w 742"/>
              <a:gd name="T1" fmla="*/ 182 h 307"/>
              <a:gd name="T2" fmla="*/ 145 w 742"/>
              <a:gd name="T3" fmla="*/ 107 h 307"/>
              <a:gd name="T4" fmla="*/ 239 w 742"/>
              <a:gd name="T5" fmla="*/ 63 h 307"/>
              <a:gd name="T6" fmla="*/ 331 w 742"/>
              <a:gd name="T7" fmla="*/ 30 h 307"/>
              <a:gd name="T8" fmla="*/ 444 w 742"/>
              <a:gd name="T9" fmla="*/ 18 h 307"/>
              <a:gd name="T10" fmla="*/ 541 w 742"/>
              <a:gd name="T11" fmla="*/ 99 h 307"/>
              <a:gd name="T12" fmla="*/ 506 w 742"/>
              <a:gd name="T13" fmla="*/ 97 h 307"/>
              <a:gd name="T14" fmla="*/ 444 w 742"/>
              <a:gd name="T15" fmla="*/ 49 h 307"/>
              <a:gd name="T16" fmla="*/ 312 w 742"/>
              <a:gd name="T17" fmla="*/ 59 h 307"/>
              <a:gd name="T18" fmla="*/ 208 w 742"/>
              <a:gd name="T19" fmla="*/ 97 h 307"/>
              <a:gd name="T20" fmla="*/ 126 w 742"/>
              <a:gd name="T21" fmla="*/ 155 h 307"/>
              <a:gd name="T22" fmla="*/ 80 w 742"/>
              <a:gd name="T23" fmla="*/ 207 h 307"/>
              <a:gd name="T24" fmla="*/ 46 w 742"/>
              <a:gd name="T25" fmla="*/ 260 h 307"/>
              <a:gd name="T26" fmla="*/ 114 w 742"/>
              <a:gd name="T27" fmla="*/ 207 h 307"/>
              <a:gd name="T28" fmla="*/ 166 w 742"/>
              <a:gd name="T29" fmla="*/ 188 h 307"/>
              <a:gd name="T30" fmla="*/ 236 w 742"/>
              <a:gd name="T31" fmla="*/ 120 h 307"/>
              <a:gd name="T32" fmla="*/ 186 w 742"/>
              <a:gd name="T33" fmla="*/ 196 h 307"/>
              <a:gd name="T34" fmla="*/ 135 w 742"/>
              <a:gd name="T35" fmla="*/ 259 h 307"/>
              <a:gd name="T36" fmla="*/ 140 w 742"/>
              <a:gd name="T37" fmla="*/ 266 h 307"/>
              <a:gd name="T38" fmla="*/ 207 w 742"/>
              <a:gd name="T39" fmla="*/ 203 h 307"/>
              <a:gd name="T40" fmla="*/ 308 w 742"/>
              <a:gd name="T41" fmla="*/ 137 h 307"/>
              <a:gd name="T42" fmla="*/ 463 w 742"/>
              <a:gd name="T43" fmla="*/ 170 h 307"/>
              <a:gd name="T44" fmla="*/ 535 w 742"/>
              <a:gd name="T45" fmla="*/ 202 h 307"/>
              <a:gd name="T46" fmla="*/ 660 w 742"/>
              <a:gd name="T47" fmla="*/ 240 h 307"/>
              <a:gd name="T48" fmla="*/ 720 w 742"/>
              <a:gd name="T49" fmla="*/ 174 h 307"/>
              <a:gd name="T50" fmla="*/ 664 w 742"/>
              <a:gd name="T51" fmla="*/ 98 h 307"/>
              <a:gd name="T52" fmla="*/ 594 w 742"/>
              <a:gd name="T53" fmla="*/ 35 h 307"/>
              <a:gd name="T54" fmla="*/ 343 w 742"/>
              <a:gd name="T55" fmla="*/ 15 h 307"/>
              <a:gd name="T56" fmla="*/ 296 w 742"/>
              <a:gd name="T57" fmla="*/ 20 h 307"/>
              <a:gd name="T58" fmla="*/ 248 w 742"/>
              <a:gd name="T59" fmla="*/ 42 h 307"/>
              <a:gd name="T60" fmla="*/ 183 w 742"/>
              <a:gd name="T61" fmla="*/ 71 h 307"/>
              <a:gd name="T62" fmla="*/ 85 w 742"/>
              <a:gd name="T63" fmla="*/ 132 h 307"/>
              <a:gd name="T64" fmla="*/ 48 w 742"/>
              <a:gd name="T65" fmla="*/ 196 h 307"/>
              <a:gd name="T66" fmla="*/ 5 w 742"/>
              <a:gd name="T67" fmla="*/ 262 h 307"/>
              <a:gd name="T68" fmla="*/ 62 w 742"/>
              <a:gd name="T69" fmla="*/ 242 h 307"/>
              <a:gd name="T70" fmla="*/ 88 w 742"/>
              <a:gd name="T71" fmla="*/ 218 h 307"/>
              <a:gd name="T72" fmla="*/ 113 w 742"/>
              <a:gd name="T73" fmla="*/ 163 h 307"/>
              <a:gd name="T74" fmla="*/ 246 w 742"/>
              <a:gd name="T75" fmla="*/ 153 h 307"/>
              <a:gd name="T76" fmla="*/ 373 w 742"/>
              <a:gd name="T77" fmla="*/ 75 h 307"/>
              <a:gd name="T78" fmla="*/ 305 w 742"/>
              <a:gd name="T79" fmla="*/ 84 h 307"/>
              <a:gd name="T80" fmla="*/ 279 w 742"/>
              <a:gd name="T81" fmla="*/ 100 h 307"/>
              <a:gd name="T82" fmla="*/ 236 w 742"/>
              <a:gd name="T83" fmla="*/ 104 h 307"/>
              <a:gd name="T84" fmla="*/ 178 w 742"/>
              <a:gd name="T85" fmla="*/ 116 h 307"/>
              <a:gd name="T86" fmla="*/ 165 w 742"/>
              <a:gd name="T87" fmla="*/ 152 h 307"/>
              <a:gd name="T88" fmla="*/ 158 w 742"/>
              <a:gd name="T89" fmla="*/ 179 h 307"/>
              <a:gd name="T90" fmla="*/ 166 w 742"/>
              <a:gd name="T91" fmla="*/ 148 h 307"/>
              <a:gd name="T92" fmla="*/ 211 w 742"/>
              <a:gd name="T93" fmla="*/ 131 h 307"/>
              <a:gd name="T94" fmla="*/ 220 w 742"/>
              <a:gd name="T95" fmla="*/ 114 h 307"/>
              <a:gd name="T96" fmla="*/ 239 w 742"/>
              <a:gd name="T97" fmla="*/ 100 h 307"/>
              <a:gd name="T98" fmla="*/ 296 w 742"/>
              <a:gd name="T99" fmla="*/ 89 h 307"/>
              <a:gd name="T100" fmla="*/ 333 w 742"/>
              <a:gd name="T101" fmla="*/ 75 h 307"/>
              <a:gd name="T102" fmla="*/ 673 w 742"/>
              <a:gd name="T103" fmla="*/ 94 h 307"/>
              <a:gd name="T104" fmla="*/ 656 w 742"/>
              <a:gd name="T105" fmla="*/ 166 h 307"/>
              <a:gd name="T106" fmla="*/ 687 w 742"/>
              <a:gd name="T107" fmla="*/ 161 h 307"/>
              <a:gd name="T108" fmla="*/ 412 w 742"/>
              <a:gd name="T109" fmla="*/ 14 h 307"/>
              <a:gd name="T110" fmla="*/ 301 w 742"/>
              <a:gd name="T111" fmla="*/ 29 h 307"/>
              <a:gd name="T112" fmla="*/ 310 w 742"/>
              <a:gd name="T113" fmla="*/ 29 h 307"/>
              <a:gd name="T114" fmla="*/ 213 w 742"/>
              <a:gd name="T115" fmla="*/ 66 h 307"/>
              <a:gd name="T116" fmla="*/ 158 w 742"/>
              <a:gd name="T117" fmla="*/ 87 h 307"/>
              <a:gd name="T118" fmla="*/ 130 w 742"/>
              <a:gd name="T119" fmla="*/ 107 h 307"/>
              <a:gd name="T120" fmla="*/ 95 w 742"/>
              <a:gd name="T121" fmla="*/ 135 h 307"/>
              <a:gd name="T122" fmla="*/ 64 w 742"/>
              <a:gd name="T123" fmla="*/ 170 h 307"/>
              <a:gd name="T124" fmla="*/ 37 w 742"/>
              <a:gd name="T125" fmla="*/ 213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42" h="307">
                <a:moveTo>
                  <a:pt x="0" y="272"/>
                </a:moveTo>
                <a:cubicBezTo>
                  <a:pt x="0" y="272"/>
                  <a:pt x="1" y="273"/>
                  <a:pt x="0" y="274"/>
                </a:cubicBezTo>
                <a:cubicBezTo>
                  <a:pt x="1" y="274"/>
                  <a:pt x="1" y="274"/>
                  <a:pt x="2" y="274"/>
                </a:cubicBezTo>
                <a:cubicBezTo>
                  <a:pt x="1" y="273"/>
                  <a:pt x="1" y="273"/>
                  <a:pt x="1" y="273"/>
                </a:cubicBezTo>
                <a:cubicBezTo>
                  <a:pt x="2" y="271"/>
                  <a:pt x="2" y="267"/>
                  <a:pt x="4" y="266"/>
                </a:cubicBezTo>
                <a:cubicBezTo>
                  <a:pt x="4" y="265"/>
                  <a:pt x="5" y="263"/>
                  <a:pt x="7" y="264"/>
                </a:cubicBezTo>
                <a:cubicBezTo>
                  <a:pt x="5" y="263"/>
                  <a:pt x="5" y="263"/>
                  <a:pt x="5" y="263"/>
                </a:cubicBezTo>
                <a:cubicBezTo>
                  <a:pt x="6" y="259"/>
                  <a:pt x="10" y="263"/>
                  <a:pt x="12" y="261"/>
                </a:cubicBezTo>
                <a:cubicBezTo>
                  <a:pt x="12" y="255"/>
                  <a:pt x="16" y="252"/>
                  <a:pt x="17" y="247"/>
                </a:cubicBezTo>
                <a:cubicBezTo>
                  <a:pt x="18" y="245"/>
                  <a:pt x="18" y="242"/>
                  <a:pt x="22" y="242"/>
                </a:cubicBezTo>
                <a:cubicBezTo>
                  <a:pt x="18" y="240"/>
                  <a:pt x="24" y="238"/>
                  <a:pt x="24" y="235"/>
                </a:cubicBezTo>
                <a:cubicBezTo>
                  <a:pt x="26" y="234"/>
                  <a:pt x="25" y="232"/>
                  <a:pt x="27" y="231"/>
                </a:cubicBezTo>
                <a:cubicBezTo>
                  <a:pt x="28" y="230"/>
                  <a:pt x="29" y="228"/>
                  <a:pt x="31" y="230"/>
                </a:cubicBezTo>
                <a:cubicBezTo>
                  <a:pt x="28" y="227"/>
                  <a:pt x="28" y="227"/>
                  <a:pt x="28" y="227"/>
                </a:cubicBezTo>
                <a:cubicBezTo>
                  <a:pt x="28" y="225"/>
                  <a:pt x="32" y="226"/>
                  <a:pt x="32" y="225"/>
                </a:cubicBezTo>
                <a:cubicBezTo>
                  <a:pt x="33" y="224"/>
                  <a:pt x="35" y="222"/>
                  <a:pt x="36" y="222"/>
                </a:cubicBezTo>
                <a:cubicBezTo>
                  <a:pt x="35" y="221"/>
                  <a:pt x="36" y="221"/>
                  <a:pt x="36" y="220"/>
                </a:cubicBezTo>
                <a:cubicBezTo>
                  <a:pt x="38" y="219"/>
                  <a:pt x="41" y="219"/>
                  <a:pt x="41" y="220"/>
                </a:cubicBezTo>
                <a:cubicBezTo>
                  <a:pt x="42" y="219"/>
                  <a:pt x="39" y="218"/>
                  <a:pt x="39" y="217"/>
                </a:cubicBezTo>
                <a:cubicBezTo>
                  <a:pt x="40" y="216"/>
                  <a:pt x="42" y="217"/>
                  <a:pt x="44" y="217"/>
                </a:cubicBezTo>
                <a:cubicBezTo>
                  <a:pt x="44" y="217"/>
                  <a:pt x="45" y="217"/>
                  <a:pt x="45" y="216"/>
                </a:cubicBezTo>
                <a:cubicBezTo>
                  <a:pt x="45" y="217"/>
                  <a:pt x="42" y="216"/>
                  <a:pt x="41" y="215"/>
                </a:cubicBezTo>
                <a:cubicBezTo>
                  <a:pt x="43" y="214"/>
                  <a:pt x="44" y="212"/>
                  <a:pt x="45" y="211"/>
                </a:cubicBezTo>
                <a:cubicBezTo>
                  <a:pt x="43" y="211"/>
                  <a:pt x="43" y="211"/>
                  <a:pt x="43" y="211"/>
                </a:cubicBezTo>
                <a:cubicBezTo>
                  <a:pt x="43" y="210"/>
                  <a:pt x="43" y="210"/>
                  <a:pt x="43" y="210"/>
                </a:cubicBezTo>
                <a:cubicBezTo>
                  <a:pt x="43" y="209"/>
                  <a:pt x="44" y="209"/>
                  <a:pt x="45" y="209"/>
                </a:cubicBezTo>
                <a:cubicBezTo>
                  <a:pt x="45" y="209"/>
                  <a:pt x="45" y="209"/>
                  <a:pt x="45" y="209"/>
                </a:cubicBezTo>
                <a:cubicBezTo>
                  <a:pt x="45" y="207"/>
                  <a:pt x="45" y="207"/>
                  <a:pt x="45" y="207"/>
                </a:cubicBezTo>
                <a:cubicBezTo>
                  <a:pt x="46" y="207"/>
                  <a:pt x="46" y="205"/>
                  <a:pt x="47" y="206"/>
                </a:cubicBezTo>
                <a:cubicBezTo>
                  <a:pt x="48" y="206"/>
                  <a:pt x="48" y="206"/>
                  <a:pt x="48" y="207"/>
                </a:cubicBezTo>
                <a:cubicBezTo>
                  <a:pt x="53" y="206"/>
                  <a:pt x="53" y="206"/>
                  <a:pt x="53" y="206"/>
                </a:cubicBezTo>
                <a:cubicBezTo>
                  <a:pt x="53" y="203"/>
                  <a:pt x="57" y="203"/>
                  <a:pt x="56" y="200"/>
                </a:cubicBezTo>
                <a:cubicBezTo>
                  <a:pt x="55" y="201"/>
                  <a:pt x="55" y="201"/>
                  <a:pt x="55" y="201"/>
                </a:cubicBezTo>
                <a:cubicBezTo>
                  <a:pt x="55" y="200"/>
                  <a:pt x="54" y="200"/>
                  <a:pt x="54" y="198"/>
                </a:cubicBezTo>
                <a:cubicBezTo>
                  <a:pt x="53" y="200"/>
                  <a:pt x="53" y="200"/>
                  <a:pt x="53" y="200"/>
                </a:cubicBezTo>
                <a:cubicBezTo>
                  <a:pt x="53" y="199"/>
                  <a:pt x="53" y="199"/>
                  <a:pt x="53" y="199"/>
                </a:cubicBezTo>
                <a:cubicBezTo>
                  <a:pt x="49" y="199"/>
                  <a:pt x="49" y="199"/>
                  <a:pt x="49" y="199"/>
                </a:cubicBezTo>
                <a:cubicBezTo>
                  <a:pt x="49" y="199"/>
                  <a:pt x="49" y="199"/>
                  <a:pt x="49" y="199"/>
                </a:cubicBezTo>
                <a:cubicBezTo>
                  <a:pt x="49" y="198"/>
                  <a:pt x="50" y="198"/>
                  <a:pt x="51" y="198"/>
                </a:cubicBezTo>
                <a:cubicBezTo>
                  <a:pt x="51" y="199"/>
                  <a:pt x="51" y="199"/>
                  <a:pt x="51" y="199"/>
                </a:cubicBezTo>
                <a:cubicBezTo>
                  <a:pt x="52" y="198"/>
                  <a:pt x="52" y="198"/>
                  <a:pt x="52" y="198"/>
                </a:cubicBezTo>
                <a:cubicBezTo>
                  <a:pt x="53" y="197"/>
                  <a:pt x="55" y="196"/>
                  <a:pt x="55" y="195"/>
                </a:cubicBezTo>
                <a:cubicBezTo>
                  <a:pt x="56" y="194"/>
                  <a:pt x="56" y="191"/>
                  <a:pt x="59" y="192"/>
                </a:cubicBezTo>
                <a:cubicBezTo>
                  <a:pt x="56" y="192"/>
                  <a:pt x="58" y="189"/>
                  <a:pt x="57" y="188"/>
                </a:cubicBezTo>
                <a:cubicBezTo>
                  <a:pt x="58" y="187"/>
                  <a:pt x="62" y="189"/>
                  <a:pt x="60" y="187"/>
                </a:cubicBezTo>
                <a:cubicBezTo>
                  <a:pt x="62" y="186"/>
                  <a:pt x="62" y="183"/>
                  <a:pt x="65" y="184"/>
                </a:cubicBezTo>
                <a:cubicBezTo>
                  <a:pt x="63" y="183"/>
                  <a:pt x="65" y="182"/>
                  <a:pt x="66" y="181"/>
                </a:cubicBezTo>
                <a:cubicBezTo>
                  <a:pt x="68" y="180"/>
                  <a:pt x="67" y="182"/>
                  <a:pt x="68" y="183"/>
                </a:cubicBezTo>
                <a:cubicBezTo>
                  <a:pt x="67" y="182"/>
                  <a:pt x="67" y="182"/>
                  <a:pt x="67" y="182"/>
                </a:cubicBezTo>
                <a:cubicBezTo>
                  <a:pt x="67" y="183"/>
                  <a:pt x="67" y="183"/>
                  <a:pt x="67" y="183"/>
                </a:cubicBezTo>
                <a:cubicBezTo>
                  <a:pt x="69" y="184"/>
                  <a:pt x="65" y="185"/>
                  <a:pt x="65" y="187"/>
                </a:cubicBezTo>
                <a:cubicBezTo>
                  <a:pt x="69" y="186"/>
                  <a:pt x="69" y="182"/>
                  <a:pt x="72" y="180"/>
                </a:cubicBezTo>
                <a:cubicBezTo>
                  <a:pt x="71" y="180"/>
                  <a:pt x="71" y="179"/>
                  <a:pt x="70" y="179"/>
                </a:cubicBezTo>
                <a:cubicBezTo>
                  <a:pt x="69" y="178"/>
                  <a:pt x="69" y="177"/>
                  <a:pt x="71" y="177"/>
                </a:cubicBezTo>
                <a:cubicBezTo>
                  <a:pt x="73" y="177"/>
                  <a:pt x="72" y="178"/>
                  <a:pt x="73" y="179"/>
                </a:cubicBezTo>
                <a:cubicBezTo>
                  <a:pt x="75" y="179"/>
                  <a:pt x="75" y="177"/>
                  <a:pt x="75" y="176"/>
                </a:cubicBezTo>
                <a:cubicBezTo>
                  <a:pt x="73" y="175"/>
                  <a:pt x="73" y="175"/>
                  <a:pt x="73" y="175"/>
                </a:cubicBezTo>
                <a:cubicBezTo>
                  <a:pt x="73" y="175"/>
                  <a:pt x="74" y="176"/>
                  <a:pt x="73" y="176"/>
                </a:cubicBezTo>
                <a:cubicBezTo>
                  <a:pt x="72" y="176"/>
                  <a:pt x="72" y="176"/>
                  <a:pt x="71" y="176"/>
                </a:cubicBezTo>
                <a:cubicBezTo>
                  <a:pt x="70" y="177"/>
                  <a:pt x="70" y="177"/>
                  <a:pt x="70" y="177"/>
                </a:cubicBezTo>
                <a:cubicBezTo>
                  <a:pt x="69" y="175"/>
                  <a:pt x="70" y="173"/>
                  <a:pt x="72" y="172"/>
                </a:cubicBezTo>
                <a:cubicBezTo>
                  <a:pt x="74" y="171"/>
                  <a:pt x="72" y="173"/>
                  <a:pt x="74" y="173"/>
                </a:cubicBezTo>
                <a:cubicBezTo>
                  <a:pt x="79" y="170"/>
                  <a:pt x="79" y="170"/>
                  <a:pt x="79" y="170"/>
                </a:cubicBezTo>
                <a:cubicBezTo>
                  <a:pt x="78" y="171"/>
                  <a:pt x="75" y="169"/>
                  <a:pt x="74" y="171"/>
                </a:cubicBezTo>
                <a:cubicBezTo>
                  <a:pt x="72" y="168"/>
                  <a:pt x="75" y="168"/>
                  <a:pt x="74" y="166"/>
                </a:cubicBezTo>
                <a:cubicBezTo>
                  <a:pt x="74" y="165"/>
                  <a:pt x="75" y="164"/>
                  <a:pt x="76" y="165"/>
                </a:cubicBezTo>
                <a:cubicBezTo>
                  <a:pt x="76" y="166"/>
                  <a:pt x="76" y="166"/>
                  <a:pt x="76" y="166"/>
                </a:cubicBezTo>
                <a:cubicBezTo>
                  <a:pt x="77" y="164"/>
                  <a:pt x="80" y="165"/>
                  <a:pt x="82" y="165"/>
                </a:cubicBezTo>
                <a:cubicBezTo>
                  <a:pt x="82" y="166"/>
                  <a:pt x="82" y="166"/>
                  <a:pt x="82" y="166"/>
                </a:cubicBezTo>
                <a:cubicBezTo>
                  <a:pt x="83" y="166"/>
                  <a:pt x="83" y="165"/>
                  <a:pt x="83" y="164"/>
                </a:cubicBezTo>
                <a:cubicBezTo>
                  <a:pt x="80" y="163"/>
                  <a:pt x="80" y="163"/>
                  <a:pt x="80" y="163"/>
                </a:cubicBezTo>
                <a:cubicBezTo>
                  <a:pt x="81" y="161"/>
                  <a:pt x="81" y="161"/>
                  <a:pt x="81" y="161"/>
                </a:cubicBezTo>
                <a:cubicBezTo>
                  <a:pt x="84" y="161"/>
                  <a:pt x="84" y="158"/>
                  <a:pt x="84" y="157"/>
                </a:cubicBezTo>
                <a:cubicBezTo>
                  <a:pt x="86" y="156"/>
                  <a:pt x="85" y="154"/>
                  <a:pt x="87" y="155"/>
                </a:cubicBezTo>
                <a:cubicBezTo>
                  <a:pt x="89" y="156"/>
                  <a:pt x="90" y="156"/>
                  <a:pt x="90" y="157"/>
                </a:cubicBezTo>
                <a:cubicBezTo>
                  <a:pt x="93" y="155"/>
                  <a:pt x="93" y="155"/>
                  <a:pt x="93" y="155"/>
                </a:cubicBezTo>
                <a:cubicBezTo>
                  <a:pt x="92" y="154"/>
                  <a:pt x="90" y="154"/>
                  <a:pt x="88" y="154"/>
                </a:cubicBezTo>
                <a:cubicBezTo>
                  <a:pt x="89" y="153"/>
                  <a:pt x="87" y="152"/>
                  <a:pt x="89" y="151"/>
                </a:cubicBezTo>
                <a:cubicBezTo>
                  <a:pt x="91" y="151"/>
                  <a:pt x="94" y="150"/>
                  <a:pt x="94" y="152"/>
                </a:cubicBezTo>
                <a:cubicBezTo>
                  <a:pt x="95" y="152"/>
                  <a:pt x="96" y="151"/>
                  <a:pt x="96" y="150"/>
                </a:cubicBezTo>
                <a:cubicBezTo>
                  <a:pt x="90" y="148"/>
                  <a:pt x="99" y="147"/>
                  <a:pt x="96" y="144"/>
                </a:cubicBezTo>
                <a:cubicBezTo>
                  <a:pt x="98" y="144"/>
                  <a:pt x="95" y="141"/>
                  <a:pt x="99" y="142"/>
                </a:cubicBezTo>
                <a:cubicBezTo>
                  <a:pt x="99" y="142"/>
                  <a:pt x="99" y="143"/>
                  <a:pt x="99" y="143"/>
                </a:cubicBezTo>
                <a:cubicBezTo>
                  <a:pt x="102" y="142"/>
                  <a:pt x="103" y="139"/>
                  <a:pt x="106" y="138"/>
                </a:cubicBezTo>
                <a:cubicBezTo>
                  <a:pt x="106" y="139"/>
                  <a:pt x="106" y="139"/>
                  <a:pt x="106" y="139"/>
                </a:cubicBezTo>
                <a:cubicBezTo>
                  <a:pt x="108" y="138"/>
                  <a:pt x="108" y="138"/>
                  <a:pt x="108" y="138"/>
                </a:cubicBezTo>
                <a:cubicBezTo>
                  <a:pt x="107" y="135"/>
                  <a:pt x="114" y="136"/>
                  <a:pt x="112" y="134"/>
                </a:cubicBezTo>
                <a:cubicBezTo>
                  <a:pt x="109" y="134"/>
                  <a:pt x="109" y="134"/>
                  <a:pt x="109" y="134"/>
                </a:cubicBezTo>
                <a:cubicBezTo>
                  <a:pt x="109" y="132"/>
                  <a:pt x="114" y="133"/>
                  <a:pt x="112" y="131"/>
                </a:cubicBezTo>
                <a:cubicBezTo>
                  <a:pt x="115" y="132"/>
                  <a:pt x="114" y="128"/>
                  <a:pt x="117" y="129"/>
                </a:cubicBezTo>
                <a:cubicBezTo>
                  <a:pt x="117" y="128"/>
                  <a:pt x="118" y="127"/>
                  <a:pt x="119" y="126"/>
                </a:cubicBezTo>
                <a:cubicBezTo>
                  <a:pt x="121" y="128"/>
                  <a:pt x="122" y="125"/>
                  <a:pt x="123" y="126"/>
                </a:cubicBezTo>
                <a:cubicBezTo>
                  <a:pt x="121" y="124"/>
                  <a:pt x="121" y="124"/>
                  <a:pt x="121" y="124"/>
                </a:cubicBezTo>
                <a:cubicBezTo>
                  <a:pt x="123" y="122"/>
                  <a:pt x="125" y="123"/>
                  <a:pt x="126" y="122"/>
                </a:cubicBezTo>
                <a:cubicBezTo>
                  <a:pt x="126" y="119"/>
                  <a:pt x="131" y="117"/>
                  <a:pt x="133" y="115"/>
                </a:cubicBezTo>
                <a:cubicBezTo>
                  <a:pt x="135" y="113"/>
                  <a:pt x="136" y="114"/>
                  <a:pt x="136" y="112"/>
                </a:cubicBezTo>
                <a:cubicBezTo>
                  <a:pt x="141" y="113"/>
                  <a:pt x="139" y="107"/>
                  <a:pt x="145" y="107"/>
                </a:cubicBezTo>
                <a:cubicBezTo>
                  <a:pt x="145" y="107"/>
                  <a:pt x="145" y="107"/>
                  <a:pt x="145" y="107"/>
                </a:cubicBezTo>
                <a:cubicBezTo>
                  <a:pt x="147" y="106"/>
                  <a:pt x="148" y="108"/>
                  <a:pt x="149" y="106"/>
                </a:cubicBezTo>
                <a:cubicBezTo>
                  <a:pt x="148" y="106"/>
                  <a:pt x="146" y="106"/>
                  <a:pt x="146" y="105"/>
                </a:cubicBezTo>
                <a:cubicBezTo>
                  <a:pt x="147" y="104"/>
                  <a:pt x="149" y="104"/>
                  <a:pt x="150" y="104"/>
                </a:cubicBezTo>
                <a:cubicBezTo>
                  <a:pt x="150" y="103"/>
                  <a:pt x="150" y="103"/>
                  <a:pt x="150" y="103"/>
                </a:cubicBezTo>
                <a:cubicBezTo>
                  <a:pt x="155" y="100"/>
                  <a:pt x="161" y="99"/>
                  <a:pt x="165" y="95"/>
                </a:cubicBezTo>
                <a:cubicBezTo>
                  <a:pt x="164" y="94"/>
                  <a:pt x="166" y="93"/>
                  <a:pt x="166" y="92"/>
                </a:cubicBezTo>
                <a:cubicBezTo>
                  <a:pt x="171" y="93"/>
                  <a:pt x="168" y="90"/>
                  <a:pt x="171" y="90"/>
                </a:cubicBezTo>
                <a:cubicBezTo>
                  <a:pt x="171" y="90"/>
                  <a:pt x="172" y="91"/>
                  <a:pt x="172" y="91"/>
                </a:cubicBezTo>
                <a:cubicBezTo>
                  <a:pt x="173" y="91"/>
                  <a:pt x="174" y="91"/>
                  <a:pt x="174" y="91"/>
                </a:cubicBezTo>
                <a:cubicBezTo>
                  <a:pt x="173" y="90"/>
                  <a:pt x="172" y="90"/>
                  <a:pt x="172" y="90"/>
                </a:cubicBezTo>
                <a:cubicBezTo>
                  <a:pt x="171" y="89"/>
                  <a:pt x="173" y="88"/>
                  <a:pt x="174" y="87"/>
                </a:cubicBezTo>
                <a:cubicBezTo>
                  <a:pt x="177" y="86"/>
                  <a:pt x="178" y="90"/>
                  <a:pt x="180" y="87"/>
                </a:cubicBezTo>
                <a:cubicBezTo>
                  <a:pt x="179" y="86"/>
                  <a:pt x="179" y="86"/>
                  <a:pt x="179" y="86"/>
                </a:cubicBezTo>
                <a:cubicBezTo>
                  <a:pt x="179" y="83"/>
                  <a:pt x="183" y="84"/>
                  <a:pt x="185" y="83"/>
                </a:cubicBezTo>
                <a:cubicBezTo>
                  <a:pt x="183" y="82"/>
                  <a:pt x="183" y="82"/>
                  <a:pt x="183" y="82"/>
                </a:cubicBezTo>
                <a:cubicBezTo>
                  <a:pt x="185" y="82"/>
                  <a:pt x="186" y="80"/>
                  <a:pt x="187" y="82"/>
                </a:cubicBezTo>
                <a:cubicBezTo>
                  <a:pt x="190" y="80"/>
                  <a:pt x="190" y="80"/>
                  <a:pt x="190" y="80"/>
                </a:cubicBezTo>
                <a:cubicBezTo>
                  <a:pt x="192" y="82"/>
                  <a:pt x="192" y="82"/>
                  <a:pt x="192" y="82"/>
                </a:cubicBezTo>
                <a:cubicBezTo>
                  <a:pt x="193" y="81"/>
                  <a:pt x="192" y="80"/>
                  <a:pt x="191" y="79"/>
                </a:cubicBezTo>
                <a:cubicBezTo>
                  <a:pt x="193" y="77"/>
                  <a:pt x="195" y="80"/>
                  <a:pt x="197" y="80"/>
                </a:cubicBezTo>
                <a:cubicBezTo>
                  <a:pt x="196" y="79"/>
                  <a:pt x="196" y="79"/>
                  <a:pt x="196" y="79"/>
                </a:cubicBezTo>
                <a:cubicBezTo>
                  <a:pt x="196" y="78"/>
                  <a:pt x="197" y="78"/>
                  <a:pt x="198" y="78"/>
                </a:cubicBezTo>
                <a:cubicBezTo>
                  <a:pt x="202" y="82"/>
                  <a:pt x="190" y="81"/>
                  <a:pt x="193" y="84"/>
                </a:cubicBezTo>
                <a:cubicBezTo>
                  <a:pt x="195" y="83"/>
                  <a:pt x="195" y="83"/>
                  <a:pt x="195" y="83"/>
                </a:cubicBezTo>
                <a:cubicBezTo>
                  <a:pt x="196" y="81"/>
                  <a:pt x="199" y="84"/>
                  <a:pt x="201" y="83"/>
                </a:cubicBezTo>
                <a:cubicBezTo>
                  <a:pt x="202" y="84"/>
                  <a:pt x="202" y="84"/>
                  <a:pt x="202" y="84"/>
                </a:cubicBezTo>
                <a:cubicBezTo>
                  <a:pt x="202" y="83"/>
                  <a:pt x="202" y="83"/>
                  <a:pt x="202" y="83"/>
                </a:cubicBezTo>
                <a:cubicBezTo>
                  <a:pt x="199" y="82"/>
                  <a:pt x="199" y="82"/>
                  <a:pt x="199" y="82"/>
                </a:cubicBezTo>
                <a:cubicBezTo>
                  <a:pt x="201" y="79"/>
                  <a:pt x="201" y="79"/>
                  <a:pt x="201" y="79"/>
                </a:cubicBezTo>
                <a:cubicBezTo>
                  <a:pt x="199" y="79"/>
                  <a:pt x="199" y="79"/>
                  <a:pt x="199" y="79"/>
                </a:cubicBezTo>
                <a:cubicBezTo>
                  <a:pt x="198" y="77"/>
                  <a:pt x="202" y="78"/>
                  <a:pt x="203" y="76"/>
                </a:cubicBezTo>
                <a:cubicBezTo>
                  <a:pt x="202" y="75"/>
                  <a:pt x="201" y="77"/>
                  <a:pt x="200" y="76"/>
                </a:cubicBezTo>
                <a:cubicBezTo>
                  <a:pt x="201" y="74"/>
                  <a:pt x="201" y="74"/>
                  <a:pt x="201" y="74"/>
                </a:cubicBezTo>
                <a:cubicBezTo>
                  <a:pt x="205" y="74"/>
                  <a:pt x="207" y="71"/>
                  <a:pt x="210" y="72"/>
                </a:cubicBezTo>
                <a:cubicBezTo>
                  <a:pt x="210" y="72"/>
                  <a:pt x="210" y="72"/>
                  <a:pt x="210" y="72"/>
                </a:cubicBezTo>
                <a:cubicBezTo>
                  <a:pt x="210" y="71"/>
                  <a:pt x="211" y="71"/>
                  <a:pt x="212" y="71"/>
                </a:cubicBezTo>
                <a:cubicBezTo>
                  <a:pt x="212" y="72"/>
                  <a:pt x="212" y="72"/>
                  <a:pt x="212" y="72"/>
                </a:cubicBezTo>
                <a:cubicBezTo>
                  <a:pt x="213" y="72"/>
                  <a:pt x="213" y="72"/>
                  <a:pt x="213" y="72"/>
                </a:cubicBezTo>
                <a:cubicBezTo>
                  <a:pt x="214" y="71"/>
                  <a:pt x="216" y="72"/>
                  <a:pt x="216" y="71"/>
                </a:cubicBezTo>
                <a:cubicBezTo>
                  <a:pt x="215" y="69"/>
                  <a:pt x="215" y="69"/>
                  <a:pt x="215" y="69"/>
                </a:cubicBezTo>
                <a:cubicBezTo>
                  <a:pt x="217" y="68"/>
                  <a:pt x="219" y="70"/>
                  <a:pt x="221" y="70"/>
                </a:cubicBezTo>
                <a:cubicBezTo>
                  <a:pt x="219" y="68"/>
                  <a:pt x="219" y="68"/>
                  <a:pt x="219" y="68"/>
                </a:cubicBezTo>
                <a:cubicBezTo>
                  <a:pt x="224" y="64"/>
                  <a:pt x="224" y="64"/>
                  <a:pt x="224" y="64"/>
                </a:cubicBezTo>
                <a:cubicBezTo>
                  <a:pt x="230" y="64"/>
                  <a:pt x="230" y="64"/>
                  <a:pt x="230" y="64"/>
                </a:cubicBezTo>
                <a:cubicBezTo>
                  <a:pt x="230" y="62"/>
                  <a:pt x="234" y="63"/>
                  <a:pt x="235" y="62"/>
                </a:cubicBezTo>
                <a:cubicBezTo>
                  <a:pt x="235" y="63"/>
                  <a:pt x="235" y="63"/>
                  <a:pt x="235" y="63"/>
                </a:cubicBezTo>
                <a:cubicBezTo>
                  <a:pt x="237" y="62"/>
                  <a:pt x="235" y="62"/>
                  <a:pt x="236" y="61"/>
                </a:cubicBezTo>
                <a:cubicBezTo>
                  <a:pt x="237" y="61"/>
                  <a:pt x="239" y="60"/>
                  <a:pt x="240" y="61"/>
                </a:cubicBezTo>
                <a:cubicBezTo>
                  <a:pt x="240" y="62"/>
                  <a:pt x="241" y="63"/>
                  <a:pt x="239" y="63"/>
                </a:cubicBezTo>
                <a:cubicBezTo>
                  <a:pt x="240" y="64"/>
                  <a:pt x="243" y="64"/>
                  <a:pt x="244" y="62"/>
                </a:cubicBezTo>
                <a:cubicBezTo>
                  <a:pt x="243" y="61"/>
                  <a:pt x="241" y="62"/>
                  <a:pt x="241" y="60"/>
                </a:cubicBezTo>
                <a:cubicBezTo>
                  <a:pt x="242" y="59"/>
                  <a:pt x="243" y="59"/>
                  <a:pt x="245" y="60"/>
                </a:cubicBezTo>
                <a:cubicBezTo>
                  <a:pt x="245" y="60"/>
                  <a:pt x="243" y="61"/>
                  <a:pt x="245" y="60"/>
                </a:cubicBezTo>
                <a:cubicBezTo>
                  <a:pt x="245" y="60"/>
                  <a:pt x="246" y="61"/>
                  <a:pt x="246" y="61"/>
                </a:cubicBezTo>
                <a:cubicBezTo>
                  <a:pt x="250" y="61"/>
                  <a:pt x="249" y="57"/>
                  <a:pt x="254" y="58"/>
                </a:cubicBezTo>
                <a:cubicBezTo>
                  <a:pt x="257" y="58"/>
                  <a:pt x="258" y="54"/>
                  <a:pt x="262" y="56"/>
                </a:cubicBezTo>
                <a:cubicBezTo>
                  <a:pt x="267" y="54"/>
                  <a:pt x="267" y="54"/>
                  <a:pt x="267" y="54"/>
                </a:cubicBezTo>
                <a:cubicBezTo>
                  <a:pt x="268" y="53"/>
                  <a:pt x="271" y="55"/>
                  <a:pt x="272" y="53"/>
                </a:cubicBezTo>
                <a:cubicBezTo>
                  <a:pt x="273" y="53"/>
                  <a:pt x="270" y="53"/>
                  <a:pt x="270" y="52"/>
                </a:cubicBezTo>
                <a:cubicBezTo>
                  <a:pt x="271" y="52"/>
                  <a:pt x="273" y="52"/>
                  <a:pt x="273" y="52"/>
                </a:cubicBezTo>
                <a:cubicBezTo>
                  <a:pt x="274" y="51"/>
                  <a:pt x="274" y="51"/>
                  <a:pt x="274" y="51"/>
                </a:cubicBezTo>
                <a:cubicBezTo>
                  <a:pt x="276" y="53"/>
                  <a:pt x="276" y="53"/>
                  <a:pt x="276" y="53"/>
                </a:cubicBezTo>
                <a:cubicBezTo>
                  <a:pt x="276" y="50"/>
                  <a:pt x="282" y="51"/>
                  <a:pt x="282" y="48"/>
                </a:cubicBezTo>
                <a:cubicBezTo>
                  <a:pt x="277" y="47"/>
                  <a:pt x="277" y="47"/>
                  <a:pt x="277" y="47"/>
                </a:cubicBezTo>
                <a:cubicBezTo>
                  <a:pt x="277" y="46"/>
                  <a:pt x="277" y="46"/>
                  <a:pt x="277" y="46"/>
                </a:cubicBezTo>
                <a:cubicBezTo>
                  <a:pt x="276" y="46"/>
                  <a:pt x="275" y="46"/>
                  <a:pt x="275" y="46"/>
                </a:cubicBezTo>
                <a:cubicBezTo>
                  <a:pt x="274" y="46"/>
                  <a:pt x="273" y="45"/>
                  <a:pt x="273" y="44"/>
                </a:cubicBezTo>
                <a:cubicBezTo>
                  <a:pt x="274" y="44"/>
                  <a:pt x="274" y="44"/>
                  <a:pt x="274" y="44"/>
                </a:cubicBezTo>
                <a:cubicBezTo>
                  <a:pt x="274" y="42"/>
                  <a:pt x="274" y="42"/>
                  <a:pt x="274" y="42"/>
                </a:cubicBezTo>
                <a:cubicBezTo>
                  <a:pt x="275" y="41"/>
                  <a:pt x="277" y="42"/>
                  <a:pt x="278" y="43"/>
                </a:cubicBezTo>
                <a:cubicBezTo>
                  <a:pt x="277" y="43"/>
                  <a:pt x="277" y="43"/>
                  <a:pt x="277" y="43"/>
                </a:cubicBezTo>
                <a:cubicBezTo>
                  <a:pt x="278" y="44"/>
                  <a:pt x="276" y="45"/>
                  <a:pt x="279" y="46"/>
                </a:cubicBezTo>
                <a:cubicBezTo>
                  <a:pt x="283" y="44"/>
                  <a:pt x="281" y="48"/>
                  <a:pt x="285" y="48"/>
                </a:cubicBezTo>
                <a:cubicBezTo>
                  <a:pt x="285" y="47"/>
                  <a:pt x="284" y="47"/>
                  <a:pt x="285" y="47"/>
                </a:cubicBezTo>
                <a:cubicBezTo>
                  <a:pt x="284" y="46"/>
                  <a:pt x="283" y="45"/>
                  <a:pt x="281" y="45"/>
                </a:cubicBezTo>
                <a:cubicBezTo>
                  <a:pt x="283" y="44"/>
                  <a:pt x="287" y="44"/>
                  <a:pt x="289" y="41"/>
                </a:cubicBezTo>
                <a:cubicBezTo>
                  <a:pt x="290" y="40"/>
                  <a:pt x="293" y="42"/>
                  <a:pt x="294" y="41"/>
                </a:cubicBezTo>
                <a:cubicBezTo>
                  <a:pt x="294" y="41"/>
                  <a:pt x="293" y="41"/>
                  <a:pt x="294" y="42"/>
                </a:cubicBezTo>
                <a:cubicBezTo>
                  <a:pt x="295" y="41"/>
                  <a:pt x="295" y="41"/>
                  <a:pt x="295" y="41"/>
                </a:cubicBezTo>
                <a:cubicBezTo>
                  <a:pt x="295" y="40"/>
                  <a:pt x="295" y="40"/>
                  <a:pt x="295" y="40"/>
                </a:cubicBezTo>
                <a:cubicBezTo>
                  <a:pt x="296" y="40"/>
                  <a:pt x="296" y="41"/>
                  <a:pt x="298" y="42"/>
                </a:cubicBezTo>
                <a:cubicBezTo>
                  <a:pt x="298" y="41"/>
                  <a:pt x="299" y="41"/>
                  <a:pt x="300" y="41"/>
                </a:cubicBezTo>
                <a:cubicBezTo>
                  <a:pt x="301" y="40"/>
                  <a:pt x="300" y="41"/>
                  <a:pt x="300" y="41"/>
                </a:cubicBezTo>
                <a:cubicBezTo>
                  <a:pt x="303" y="40"/>
                  <a:pt x="299" y="40"/>
                  <a:pt x="300" y="39"/>
                </a:cubicBezTo>
                <a:cubicBezTo>
                  <a:pt x="301" y="39"/>
                  <a:pt x="303" y="39"/>
                  <a:pt x="304" y="39"/>
                </a:cubicBezTo>
                <a:cubicBezTo>
                  <a:pt x="303" y="38"/>
                  <a:pt x="302" y="38"/>
                  <a:pt x="302" y="37"/>
                </a:cubicBezTo>
                <a:cubicBezTo>
                  <a:pt x="302" y="37"/>
                  <a:pt x="303" y="37"/>
                  <a:pt x="304" y="37"/>
                </a:cubicBezTo>
                <a:cubicBezTo>
                  <a:pt x="302" y="36"/>
                  <a:pt x="300" y="34"/>
                  <a:pt x="299" y="34"/>
                </a:cubicBezTo>
                <a:cubicBezTo>
                  <a:pt x="301" y="34"/>
                  <a:pt x="303" y="31"/>
                  <a:pt x="305" y="32"/>
                </a:cubicBezTo>
                <a:cubicBezTo>
                  <a:pt x="307" y="34"/>
                  <a:pt x="305" y="34"/>
                  <a:pt x="304" y="35"/>
                </a:cubicBezTo>
                <a:cubicBezTo>
                  <a:pt x="306" y="35"/>
                  <a:pt x="309" y="36"/>
                  <a:pt x="309" y="35"/>
                </a:cubicBezTo>
                <a:cubicBezTo>
                  <a:pt x="311" y="36"/>
                  <a:pt x="314" y="34"/>
                  <a:pt x="315" y="36"/>
                </a:cubicBezTo>
                <a:cubicBezTo>
                  <a:pt x="318" y="34"/>
                  <a:pt x="318" y="34"/>
                  <a:pt x="318" y="34"/>
                </a:cubicBezTo>
                <a:cubicBezTo>
                  <a:pt x="317" y="35"/>
                  <a:pt x="315" y="34"/>
                  <a:pt x="315" y="34"/>
                </a:cubicBezTo>
                <a:cubicBezTo>
                  <a:pt x="318" y="33"/>
                  <a:pt x="320" y="29"/>
                  <a:pt x="323" y="33"/>
                </a:cubicBezTo>
                <a:cubicBezTo>
                  <a:pt x="326" y="34"/>
                  <a:pt x="328" y="33"/>
                  <a:pt x="330" y="32"/>
                </a:cubicBezTo>
                <a:cubicBezTo>
                  <a:pt x="328" y="31"/>
                  <a:pt x="328" y="31"/>
                  <a:pt x="328" y="31"/>
                </a:cubicBezTo>
                <a:cubicBezTo>
                  <a:pt x="327" y="29"/>
                  <a:pt x="330" y="31"/>
                  <a:pt x="331" y="30"/>
                </a:cubicBezTo>
                <a:cubicBezTo>
                  <a:pt x="340" y="29"/>
                  <a:pt x="346" y="25"/>
                  <a:pt x="354" y="25"/>
                </a:cubicBezTo>
                <a:cubicBezTo>
                  <a:pt x="358" y="25"/>
                  <a:pt x="363" y="22"/>
                  <a:pt x="367" y="24"/>
                </a:cubicBezTo>
                <a:cubicBezTo>
                  <a:pt x="364" y="24"/>
                  <a:pt x="361" y="26"/>
                  <a:pt x="359" y="25"/>
                </a:cubicBezTo>
                <a:cubicBezTo>
                  <a:pt x="355" y="24"/>
                  <a:pt x="357" y="27"/>
                  <a:pt x="356" y="27"/>
                </a:cubicBezTo>
                <a:cubicBezTo>
                  <a:pt x="358" y="28"/>
                  <a:pt x="362" y="27"/>
                  <a:pt x="365" y="27"/>
                </a:cubicBezTo>
                <a:cubicBezTo>
                  <a:pt x="363" y="30"/>
                  <a:pt x="358" y="30"/>
                  <a:pt x="354" y="31"/>
                </a:cubicBezTo>
                <a:cubicBezTo>
                  <a:pt x="354" y="32"/>
                  <a:pt x="354" y="32"/>
                  <a:pt x="354" y="32"/>
                </a:cubicBezTo>
                <a:cubicBezTo>
                  <a:pt x="353" y="32"/>
                  <a:pt x="353" y="32"/>
                  <a:pt x="353" y="32"/>
                </a:cubicBezTo>
                <a:cubicBezTo>
                  <a:pt x="352" y="29"/>
                  <a:pt x="350" y="33"/>
                  <a:pt x="349" y="31"/>
                </a:cubicBezTo>
                <a:cubicBezTo>
                  <a:pt x="348" y="32"/>
                  <a:pt x="348" y="32"/>
                  <a:pt x="348" y="32"/>
                </a:cubicBezTo>
                <a:cubicBezTo>
                  <a:pt x="349" y="32"/>
                  <a:pt x="349" y="32"/>
                  <a:pt x="349" y="32"/>
                </a:cubicBezTo>
                <a:cubicBezTo>
                  <a:pt x="348" y="34"/>
                  <a:pt x="346" y="35"/>
                  <a:pt x="345" y="35"/>
                </a:cubicBezTo>
                <a:cubicBezTo>
                  <a:pt x="352" y="33"/>
                  <a:pt x="359" y="33"/>
                  <a:pt x="366" y="31"/>
                </a:cubicBezTo>
                <a:cubicBezTo>
                  <a:pt x="371" y="33"/>
                  <a:pt x="374" y="29"/>
                  <a:pt x="378" y="29"/>
                </a:cubicBezTo>
                <a:cubicBezTo>
                  <a:pt x="377" y="28"/>
                  <a:pt x="378" y="28"/>
                  <a:pt x="379" y="27"/>
                </a:cubicBezTo>
                <a:cubicBezTo>
                  <a:pt x="383" y="29"/>
                  <a:pt x="386" y="26"/>
                  <a:pt x="391" y="27"/>
                </a:cubicBezTo>
                <a:cubicBezTo>
                  <a:pt x="391" y="28"/>
                  <a:pt x="391" y="28"/>
                  <a:pt x="391" y="28"/>
                </a:cubicBezTo>
                <a:cubicBezTo>
                  <a:pt x="396" y="29"/>
                  <a:pt x="396" y="24"/>
                  <a:pt x="399" y="24"/>
                </a:cubicBezTo>
                <a:cubicBezTo>
                  <a:pt x="392" y="26"/>
                  <a:pt x="392" y="26"/>
                  <a:pt x="392" y="26"/>
                </a:cubicBezTo>
                <a:cubicBezTo>
                  <a:pt x="387" y="25"/>
                  <a:pt x="384" y="27"/>
                  <a:pt x="379" y="27"/>
                </a:cubicBezTo>
                <a:cubicBezTo>
                  <a:pt x="377" y="27"/>
                  <a:pt x="377" y="29"/>
                  <a:pt x="375" y="27"/>
                </a:cubicBezTo>
                <a:cubicBezTo>
                  <a:pt x="374" y="29"/>
                  <a:pt x="374" y="29"/>
                  <a:pt x="374" y="29"/>
                </a:cubicBezTo>
                <a:cubicBezTo>
                  <a:pt x="372" y="26"/>
                  <a:pt x="367" y="29"/>
                  <a:pt x="364" y="28"/>
                </a:cubicBezTo>
                <a:cubicBezTo>
                  <a:pt x="368" y="28"/>
                  <a:pt x="367" y="23"/>
                  <a:pt x="372" y="25"/>
                </a:cubicBezTo>
                <a:cubicBezTo>
                  <a:pt x="372" y="23"/>
                  <a:pt x="369" y="25"/>
                  <a:pt x="368" y="24"/>
                </a:cubicBezTo>
                <a:cubicBezTo>
                  <a:pt x="368" y="24"/>
                  <a:pt x="366" y="23"/>
                  <a:pt x="368" y="23"/>
                </a:cubicBezTo>
                <a:cubicBezTo>
                  <a:pt x="372" y="20"/>
                  <a:pt x="374" y="24"/>
                  <a:pt x="378" y="23"/>
                </a:cubicBezTo>
                <a:cubicBezTo>
                  <a:pt x="378" y="24"/>
                  <a:pt x="378" y="24"/>
                  <a:pt x="378" y="24"/>
                </a:cubicBezTo>
                <a:cubicBezTo>
                  <a:pt x="378" y="23"/>
                  <a:pt x="378" y="23"/>
                  <a:pt x="379" y="23"/>
                </a:cubicBezTo>
                <a:cubicBezTo>
                  <a:pt x="378" y="22"/>
                  <a:pt x="377" y="22"/>
                  <a:pt x="375" y="22"/>
                </a:cubicBezTo>
                <a:cubicBezTo>
                  <a:pt x="375" y="21"/>
                  <a:pt x="375" y="21"/>
                  <a:pt x="375" y="21"/>
                </a:cubicBezTo>
                <a:cubicBezTo>
                  <a:pt x="380" y="22"/>
                  <a:pt x="382" y="19"/>
                  <a:pt x="387" y="20"/>
                </a:cubicBezTo>
                <a:cubicBezTo>
                  <a:pt x="388" y="23"/>
                  <a:pt x="390" y="21"/>
                  <a:pt x="393" y="22"/>
                </a:cubicBezTo>
                <a:cubicBezTo>
                  <a:pt x="396" y="18"/>
                  <a:pt x="389" y="22"/>
                  <a:pt x="388" y="20"/>
                </a:cubicBezTo>
                <a:cubicBezTo>
                  <a:pt x="393" y="19"/>
                  <a:pt x="393" y="19"/>
                  <a:pt x="393" y="19"/>
                </a:cubicBezTo>
                <a:cubicBezTo>
                  <a:pt x="398" y="17"/>
                  <a:pt x="402" y="21"/>
                  <a:pt x="407" y="21"/>
                </a:cubicBezTo>
                <a:cubicBezTo>
                  <a:pt x="409" y="21"/>
                  <a:pt x="408" y="19"/>
                  <a:pt x="408" y="18"/>
                </a:cubicBezTo>
                <a:cubicBezTo>
                  <a:pt x="412" y="19"/>
                  <a:pt x="409" y="15"/>
                  <a:pt x="413" y="16"/>
                </a:cubicBezTo>
                <a:cubicBezTo>
                  <a:pt x="413" y="18"/>
                  <a:pt x="415" y="17"/>
                  <a:pt x="416" y="18"/>
                </a:cubicBezTo>
                <a:cubicBezTo>
                  <a:pt x="416" y="17"/>
                  <a:pt x="416" y="17"/>
                  <a:pt x="416" y="17"/>
                </a:cubicBezTo>
                <a:cubicBezTo>
                  <a:pt x="417" y="17"/>
                  <a:pt x="419" y="16"/>
                  <a:pt x="419" y="17"/>
                </a:cubicBezTo>
                <a:cubicBezTo>
                  <a:pt x="421" y="18"/>
                  <a:pt x="418" y="17"/>
                  <a:pt x="419" y="18"/>
                </a:cubicBezTo>
                <a:cubicBezTo>
                  <a:pt x="422" y="17"/>
                  <a:pt x="422" y="17"/>
                  <a:pt x="422" y="17"/>
                </a:cubicBezTo>
                <a:cubicBezTo>
                  <a:pt x="422" y="18"/>
                  <a:pt x="424" y="19"/>
                  <a:pt x="423" y="20"/>
                </a:cubicBezTo>
                <a:cubicBezTo>
                  <a:pt x="424" y="20"/>
                  <a:pt x="424" y="20"/>
                  <a:pt x="424" y="20"/>
                </a:cubicBezTo>
                <a:cubicBezTo>
                  <a:pt x="425" y="17"/>
                  <a:pt x="431" y="19"/>
                  <a:pt x="435" y="19"/>
                </a:cubicBezTo>
                <a:cubicBezTo>
                  <a:pt x="433" y="17"/>
                  <a:pt x="437" y="17"/>
                  <a:pt x="437" y="16"/>
                </a:cubicBezTo>
                <a:cubicBezTo>
                  <a:pt x="439" y="17"/>
                  <a:pt x="443" y="16"/>
                  <a:pt x="443" y="19"/>
                </a:cubicBezTo>
                <a:cubicBezTo>
                  <a:pt x="444" y="18"/>
                  <a:pt x="444" y="18"/>
                  <a:pt x="444" y="18"/>
                </a:cubicBezTo>
                <a:cubicBezTo>
                  <a:pt x="443" y="16"/>
                  <a:pt x="443" y="16"/>
                  <a:pt x="443" y="16"/>
                </a:cubicBezTo>
                <a:cubicBezTo>
                  <a:pt x="443" y="16"/>
                  <a:pt x="444" y="16"/>
                  <a:pt x="444" y="17"/>
                </a:cubicBezTo>
                <a:cubicBezTo>
                  <a:pt x="448" y="14"/>
                  <a:pt x="450" y="19"/>
                  <a:pt x="453" y="17"/>
                </a:cubicBezTo>
                <a:cubicBezTo>
                  <a:pt x="456" y="19"/>
                  <a:pt x="460" y="17"/>
                  <a:pt x="462" y="20"/>
                </a:cubicBezTo>
                <a:cubicBezTo>
                  <a:pt x="463" y="20"/>
                  <a:pt x="465" y="19"/>
                  <a:pt x="464" y="18"/>
                </a:cubicBezTo>
                <a:cubicBezTo>
                  <a:pt x="465" y="18"/>
                  <a:pt x="465" y="18"/>
                  <a:pt x="465" y="18"/>
                </a:cubicBezTo>
                <a:cubicBezTo>
                  <a:pt x="468" y="18"/>
                  <a:pt x="469" y="20"/>
                  <a:pt x="470" y="21"/>
                </a:cubicBezTo>
                <a:cubicBezTo>
                  <a:pt x="471" y="21"/>
                  <a:pt x="472" y="20"/>
                  <a:pt x="472" y="20"/>
                </a:cubicBezTo>
                <a:cubicBezTo>
                  <a:pt x="477" y="20"/>
                  <a:pt x="483" y="22"/>
                  <a:pt x="488" y="22"/>
                </a:cubicBezTo>
                <a:cubicBezTo>
                  <a:pt x="486" y="21"/>
                  <a:pt x="489" y="21"/>
                  <a:pt x="490" y="20"/>
                </a:cubicBezTo>
                <a:cubicBezTo>
                  <a:pt x="491" y="22"/>
                  <a:pt x="493" y="22"/>
                  <a:pt x="493" y="24"/>
                </a:cubicBezTo>
                <a:cubicBezTo>
                  <a:pt x="495" y="23"/>
                  <a:pt x="491" y="22"/>
                  <a:pt x="493" y="22"/>
                </a:cubicBezTo>
                <a:cubicBezTo>
                  <a:pt x="495" y="21"/>
                  <a:pt x="496" y="22"/>
                  <a:pt x="498" y="23"/>
                </a:cubicBezTo>
                <a:cubicBezTo>
                  <a:pt x="502" y="24"/>
                  <a:pt x="505" y="26"/>
                  <a:pt x="507" y="28"/>
                </a:cubicBezTo>
                <a:cubicBezTo>
                  <a:pt x="505" y="27"/>
                  <a:pt x="502" y="26"/>
                  <a:pt x="499" y="26"/>
                </a:cubicBezTo>
                <a:cubicBezTo>
                  <a:pt x="503" y="26"/>
                  <a:pt x="503" y="29"/>
                  <a:pt x="507" y="30"/>
                </a:cubicBezTo>
                <a:cubicBezTo>
                  <a:pt x="508" y="29"/>
                  <a:pt x="506" y="29"/>
                  <a:pt x="506" y="28"/>
                </a:cubicBezTo>
                <a:cubicBezTo>
                  <a:pt x="514" y="31"/>
                  <a:pt x="522" y="35"/>
                  <a:pt x="529" y="38"/>
                </a:cubicBezTo>
                <a:cubicBezTo>
                  <a:pt x="529" y="36"/>
                  <a:pt x="529" y="36"/>
                  <a:pt x="529" y="36"/>
                </a:cubicBezTo>
                <a:cubicBezTo>
                  <a:pt x="530" y="36"/>
                  <a:pt x="530" y="36"/>
                  <a:pt x="530" y="36"/>
                </a:cubicBezTo>
                <a:cubicBezTo>
                  <a:pt x="532" y="36"/>
                  <a:pt x="531" y="39"/>
                  <a:pt x="531" y="39"/>
                </a:cubicBezTo>
                <a:cubicBezTo>
                  <a:pt x="532" y="39"/>
                  <a:pt x="534" y="41"/>
                  <a:pt x="535" y="40"/>
                </a:cubicBezTo>
                <a:cubicBezTo>
                  <a:pt x="534" y="40"/>
                  <a:pt x="533" y="39"/>
                  <a:pt x="533" y="39"/>
                </a:cubicBezTo>
                <a:cubicBezTo>
                  <a:pt x="533" y="38"/>
                  <a:pt x="534" y="38"/>
                  <a:pt x="534" y="38"/>
                </a:cubicBezTo>
                <a:cubicBezTo>
                  <a:pt x="536" y="44"/>
                  <a:pt x="544" y="42"/>
                  <a:pt x="549" y="45"/>
                </a:cubicBezTo>
                <a:cubicBezTo>
                  <a:pt x="548" y="48"/>
                  <a:pt x="552" y="49"/>
                  <a:pt x="551" y="51"/>
                </a:cubicBezTo>
                <a:cubicBezTo>
                  <a:pt x="554" y="53"/>
                  <a:pt x="556" y="56"/>
                  <a:pt x="555" y="60"/>
                </a:cubicBezTo>
                <a:cubicBezTo>
                  <a:pt x="552" y="59"/>
                  <a:pt x="548" y="60"/>
                  <a:pt x="545" y="60"/>
                </a:cubicBezTo>
                <a:cubicBezTo>
                  <a:pt x="545" y="60"/>
                  <a:pt x="545" y="62"/>
                  <a:pt x="544" y="62"/>
                </a:cubicBezTo>
                <a:cubicBezTo>
                  <a:pt x="544" y="64"/>
                  <a:pt x="540" y="62"/>
                  <a:pt x="540" y="64"/>
                </a:cubicBezTo>
                <a:cubicBezTo>
                  <a:pt x="536" y="62"/>
                  <a:pt x="534" y="66"/>
                  <a:pt x="530" y="66"/>
                </a:cubicBezTo>
                <a:cubicBezTo>
                  <a:pt x="529" y="67"/>
                  <a:pt x="531" y="70"/>
                  <a:pt x="527" y="69"/>
                </a:cubicBezTo>
                <a:cubicBezTo>
                  <a:pt x="528" y="73"/>
                  <a:pt x="521" y="71"/>
                  <a:pt x="519" y="74"/>
                </a:cubicBezTo>
                <a:cubicBezTo>
                  <a:pt x="517" y="74"/>
                  <a:pt x="518" y="72"/>
                  <a:pt x="517" y="71"/>
                </a:cubicBezTo>
                <a:cubicBezTo>
                  <a:pt x="515" y="72"/>
                  <a:pt x="515" y="72"/>
                  <a:pt x="515" y="72"/>
                </a:cubicBezTo>
                <a:cubicBezTo>
                  <a:pt x="515" y="73"/>
                  <a:pt x="518" y="74"/>
                  <a:pt x="517" y="75"/>
                </a:cubicBezTo>
                <a:cubicBezTo>
                  <a:pt x="517" y="75"/>
                  <a:pt x="516" y="75"/>
                  <a:pt x="515" y="75"/>
                </a:cubicBezTo>
                <a:cubicBezTo>
                  <a:pt x="514" y="75"/>
                  <a:pt x="514" y="75"/>
                  <a:pt x="514" y="75"/>
                </a:cubicBezTo>
                <a:cubicBezTo>
                  <a:pt x="515" y="75"/>
                  <a:pt x="515" y="75"/>
                  <a:pt x="515" y="75"/>
                </a:cubicBezTo>
                <a:cubicBezTo>
                  <a:pt x="516" y="76"/>
                  <a:pt x="515" y="76"/>
                  <a:pt x="514" y="77"/>
                </a:cubicBezTo>
                <a:cubicBezTo>
                  <a:pt x="518" y="78"/>
                  <a:pt x="514" y="80"/>
                  <a:pt x="515" y="83"/>
                </a:cubicBezTo>
                <a:cubicBezTo>
                  <a:pt x="518" y="84"/>
                  <a:pt x="518" y="87"/>
                  <a:pt x="519" y="88"/>
                </a:cubicBezTo>
                <a:cubicBezTo>
                  <a:pt x="520" y="89"/>
                  <a:pt x="521" y="91"/>
                  <a:pt x="523" y="90"/>
                </a:cubicBezTo>
                <a:cubicBezTo>
                  <a:pt x="527" y="91"/>
                  <a:pt x="527" y="94"/>
                  <a:pt x="529" y="96"/>
                </a:cubicBezTo>
                <a:cubicBezTo>
                  <a:pt x="531" y="96"/>
                  <a:pt x="530" y="94"/>
                  <a:pt x="530" y="93"/>
                </a:cubicBezTo>
                <a:cubicBezTo>
                  <a:pt x="532" y="95"/>
                  <a:pt x="533" y="96"/>
                  <a:pt x="534" y="97"/>
                </a:cubicBezTo>
                <a:cubicBezTo>
                  <a:pt x="535" y="98"/>
                  <a:pt x="537" y="98"/>
                  <a:pt x="539" y="98"/>
                </a:cubicBezTo>
                <a:cubicBezTo>
                  <a:pt x="538" y="99"/>
                  <a:pt x="536" y="100"/>
                  <a:pt x="538" y="100"/>
                </a:cubicBezTo>
                <a:cubicBezTo>
                  <a:pt x="540" y="101"/>
                  <a:pt x="540" y="99"/>
                  <a:pt x="541" y="99"/>
                </a:cubicBezTo>
                <a:cubicBezTo>
                  <a:pt x="542" y="100"/>
                  <a:pt x="543" y="99"/>
                  <a:pt x="544" y="98"/>
                </a:cubicBezTo>
                <a:cubicBezTo>
                  <a:pt x="546" y="98"/>
                  <a:pt x="546" y="99"/>
                  <a:pt x="546" y="100"/>
                </a:cubicBezTo>
                <a:cubicBezTo>
                  <a:pt x="548" y="100"/>
                  <a:pt x="548" y="99"/>
                  <a:pt x="548" y="98"/>
                </a:cubicBezTo>
                <a:cubicBezTo>
                  <a:pt x="552" y="100"/>
                  <a:pt x="553" y="96"/>
                  <a:pt x="557" y="97"/>
                </a:cubicBezTo>
                <a:cubicBezTo>
                  <a:pt x="560" y="97"/>
                  <a:pt x="561" y="99"/>
                  <a:pt x="563" y="100"/>
                </a:cubicBezTo>
                <a:cubicBezTo>
                  <a:pt x="564" y="98"/>
                  <a:pt x="565" y="100"/>
                  <a:pt x="567" y="100"/>
                </a:cubicBezTo>
                <a:cubicBezTo>
                  <a:pt x="568" y="102"/>
                  <a:pt x="565" y="101"/>
                  <a:pt x="565" y="102"/>
                </a:cubicBezTo>
                <a:cubicBezTo>
                  <a:pt x="562" y="103"/>
                  <a:pt x="560" y="101"/>
                  <a:pt x="558" y="100"/>
                </a:cubicBezTo>
                <a:cubicBezTo>
                  <a:pt x="557" y="101"/>
                  <a:pt x="557" y="101"/>
                  <a:pt x="557" y="101"/>
                </a:cubicBezTo>
                <a:cubicBezTo>
                  <a:pt x="556" y="102"/>
                  <a:pt x="555" y="103"/>
                  <a:pt x="557" y="104"/>
                </a:cubicBezTo>
                <a:cubicBezTo>
                  <a:pt x="561" y="103"/>
                  <a:pt x="560" y="107"/>
                  <a:pt x="564" y="107"/>
                </a:cubicBezTo>
                <a:cubicBezTo>
                  <a:pt x="566" y="103"/>
                  <a:pt x="570" y="109"/>
                  <a:pt x="573" y="106"/>
                </a:cubicBezTo>
                <a:cubicBezTo>
                  <a:pt x="575" y="106"/>
                  <a:pt x="575" y="107"/>
                  <a:pt x="575" y="108"/>
                </a:cubicBezTo>
                <a:cubicBezTo>
                  <a:pt x="576" y="109"/>
                  <a:pt x="574" y="108"/>
                  <a:pt x="574" y="109"/>
                </a:cubicBezTo>
                <a:cubicBezTo>
                  <a:pt x="573" y="109"/>
                  <a:pt x="576" y="108"/>
                  <a:pt x="576" y="110"/>
                </a:cubicBezTo>
                <a:cubicBezTo>
                  <a:pt x="577" y="110"/>
                  <a:pt x="577" y="110"/>
                  <a:pt x="577" y="110"/>
                </a:cubicBezTo>
                <a:cubicBezTo>
                  <a:pt x="578" y="109"/>
                  <a:pt x="578" y="110"/>
                  <a:pt x="578" y="110"/>
                </a:cubicBezTo>
                <a:cubicBezTo>
                  <a:pt x="575" y="111"/>
                  <a:pt x="573" y="113"/>
                  <a:pt x="571" y="114"/>
                </a:cubicBezTo>
                <a:cubicBezTo>
                  <a:pt x="566" y="112"/>
                  <a:pt x="564" y="116"/>
                  <a:pt x="559" y="116"/>
                </a:cubicBezTo>
                <a:cubicBezTo>
                  <a:pt x="562" y="118"/>
                  <a:pt x="559" y="120"/>
                  <a:pt x="556" y="120"/>
                </a:cubicBezTo>
                <a:cubicBezTo>
                  <a:pt x="554" y="121"/>
                  <a:pt x="556" y="124"/>
                  <a:pt x="553" y="122"/>
                </a:cubicBezTo>
                <a:cubicBezTo>
                  <a:pt x="552" y="121"/>
                  <a:pt x="549" y="123"/>
                  <a:pt x="548" y="124"/>
                </a:cubicBezTo>
                <a:cubicBezTo>
                  <a:pt x="545" y="123"/>
                  <a:pt x="546" y="120"/>
                  <a:pt x="544" y="121"/>
                </a:cubicBezTo>
                <a:cubicBezTo>
                  <a:pt x="544" y="118"/>
                  <a:pt x="541" y="120"/>
                  <a:pt x="541" y="117"/>
                </a:cubicBezTo>
                <a:cubicBezTo>
                  <a:pt x="540" y="117"/>
                  <a:pt x="539" y="116"/>
                  <a:pt x="538" y="117"/>
                </a:cubicBezTo>
                <a:cubicBezTo>
                  <a:pt x="532" y="117"/>
                  <a:pt x="535" y="113"/>
                  <a:pt x="533" y="110"/>
                </a:cubicBezTo>
                <a:cubicBezTo>
                  <a:pt x="529" y="110"/>
                  <a:pt x="526" y="106"/>
                  <a:pt x="525" y="104"/>
                </a:cubicBezTo>
                <a:cubicBezTo>
                  <a:pt x="520" y="103"/>
                  <a:pt x="523" y="100"/>
                  <a:pt x="521" y="98"/>
                </a:cubicBezTo>
                <a:cubicBezTo>
                  <a:pt x="517" y="97"/>
                  <a:pt x="517" y="94"/>
                  <a:pt x="514" y="92"/>
                </a:cubicBezTo>
                <a:cubicBezTo>
                  <a:pt x="516" y="92"/>
                  <a:pt x="514" y="90"/>
                  <a:pt x="515" y="89"/>
                </a:cubicBezTo>
                <a:cubicBezTo>
                  <a:pt x="512" y="89"/>
                  <a:pt x="512" y="89"/>
                  <a:pt x="512" y="89"/>
                </a:cubicBezTo>
                <a:cubicBezTo>
                  <a:pt x="506" y="81"/>
                  <a:pt x="506" y="81"/>
                  <a:pt x="506" y="81"/>
                </a:cubicBezTo>
                <a:cubicBezTo>
                  <a:pt x="505" y="83"/>
                  <a:pt x="505" y="83"/>
                  <a:pt x="505" y="83"/>
                </a:cubicBezTo>
                <a:cubicBezTo>
                  <a:pt x="503" y="83"/>
                  <a:pt x="505" y="82"/>
                  <a:pt x="504" y="81"/>
                </a:cubicBezTo>
                <a:cubicBezTo>
                  <a:pt x="502" y="81"/>
                  <a:pt x="502" y="81"/>
                  <a:pt x="502" y="81"/>
                </a:cubicBezTo>
                <a:cubicBezTo>
                  <a:pt x="500" y="80"/>
                  <a:pt x="499" y="79"/>
                  <a:pt x="499" y="78"/>
                </a:cubicBezTo>
                <a:cubicBezTo>
                  <a:pt x="499" y="78"/>
                  <a:pt x="499" y="78"/>
                  <a:pt x="499" y="78"/>
                </a:cubicBezTo>
                <a:cubicBezTo>
                  <a:pt x="497" y="77"/>
                  <a:pt x="497" y="77"/>
                  <a:pt x="497" y="77"/>
                </a:cubicBezTo>
                <a:cubicBezTo>
                  <a:pt x="498" y="80"/>
                  <a:pt x="502" y="83"/>
                  <a:pt x="507" y="86"/>
                </a:cubicBezTo>
                <a:cubicBezTo>
                  <a:pt x="507" y="88"/>
                  <a:pt x="511" y="90"/>
                  <a:pt x="510" y="92"/>
                </a:cubicBezTo>
                <a:cubicBezTo>
                  <a:pt x="512" y="92"/>
                  <a:pt x="510" y="90"/>
                  <a:pt x="512" y="91"/>
                </a:cubicBezTo>
                <a:cubicBezTo>
                  <a:pt x="512" y="91"/>
                  <a:pt x="513" y="92"/>
                  <a:pt x="513" y="92"/>
                </a:cubicBezTo>
                <a:cubicBezTo>
                  <a:pt x="510" y="94"/>
                  <a:pt x="513" y="96"/>
                  <a:pt x="513" y="99"/>
                </a:cubicBezTo>
                <a:cubicBezTo>
                  <a:pt x="516" y="100"/>
                  <a:pt x="515" y="102"/>
                  <a:pt x="515" y="104"/>
                </a:cubicBezTo>
                <a:cubicBezTo>
                  <a:pt x="514" y="106"/>
                  <a:pt x="520" y="108"/>
                  <a:pt x="516" y="109"/>
                </a:cubicBezTo>
                <a:cubicBezTo>
                  <a:pt x="515" y="108"/>
                  <a:pt x="512" y="108"/>
                  <a:pt x="513" y="107"/>
                </a:cubicBezTo>
                <a:cubicBezTo>
                  <a:pt x="510" y="104"/>
                  <a:pt x="507" y="103"/>
                  <a:pt x="507" y="99"/>
                </a:cubicBezTo>
                <a:cubicBezTo>
                  <a:pt x="506" y="98"/>
                  <a:pt x="509" y="98"/>
                  <a:pt x="508" y="97"/>
                </a:cubicBezTo>
                <a:cubicBezTo>
                  <a:pt x="506" y="97"/>
                  <a:pt x="506" y="97"/>
                  <a:pt x="506" y="97"/>
                </a:cubicBezTo>
                <a:cubicBezTo>
                  <a:pt x="506" y="96"/>
                  <a:pt x="506" y="96"/>
                  <a:pt x="506" y="96"/>
                </a:cubicBezTo>
                <a:cubicBezTo>
                  <a:pt x="510" y="95"/>
                  <a:pt x="503" y="93"/>
                  <a:pt x="506" y="92"/>
                </a:cubicBezTo>
                <a:cubicBezTo>
                  <a:pt x="500" y="93"/>
                  <a:pt x="505" y="90"/>
                  <a:pt x="502" y="88"/>
                </a:cubicBezTo>
                <a:cubicBezTo>
                  <a:pt x="499" y="90"/>
                  <a:pt x="500" y="91"/>
                  <a:pt x="500" y="93"/>
                </a:cubicBezTo>
                <a:cubicBezTo>
                  <a:pt x="497" y="93"/>
                  <a:pt x="498" y="88"/>
                  <a:pt x="494" y="89"/>
                </a:cubicBezTo>
                <a:cubicBezTo>
                  <a:pt x="494" y="87"/>
                  <a:pt x="494" y="87"/>
                  <a:pt x="494" y="87"/>
                </a:cubicBezTo>
                <a:cubicBezTo>
                  <a:pt x="494" y="87"/>
                  <a:pt x="494" y="87"/>
                  <a:pt x="494" y="87"/>
                </a:cubicBezTo>
                <a:cubicBezTo>
                  <a:pt x="494" y="88"/>
                  <a:pt x="492" y="88"/>
                  <a:pt x="492" y="87"/>
                </a:cubicBezTo>
                <a:cubicBezTo>
                  <a:pt x="492" y="86"/>
                  <a:pt x="490" y="86"/>
                  <a:pt x="489" y="85"/>
                </a:cubicBezTo>
                <a:cubicBezTo>
                  <a:pt x="490" y="86"/>
                  <a:pt x="490" y="86"/>
                  <a:pt x="490" y="86"/>
                </a:cubicBezTo>
                <a:cubicBezTo>
                  <a:pt x="488" y="87"/>
                  <a:pt x="488" y="87"/>
                  <a:pt x="488" y="87"/>
                </a:cubicBezTo>
                <a:cubicBezTo>
                  <a:pt x="489" y="87"/>
                  <a:pt x="489" y="87"/>
                  <a:pt x="489" y="87"/>
                </a:cubicBezTo>
                <a:cubicBezTo>
                  <a:pt x="491" y="88"/>
                  <a:pt x="492" y="91"/>
                  <a:pt x="492" y="92"/>
                </a:cubicBezTo>
                <a:cubicBezTo>
                  <a:pt x="493" y="93"/>
                  <a:pt x="493" y="93"/>
                  <a:pt x="492" y="94"/>
                </a:cubicBezTo>
                <a:cubicBezTo>
                  <a:pt x="491" y="93"/>
                  <a:pt x="488" y="92"/>
                  <a:pt x="487" y="91"/>
                </a:cubicBezTo>
                <a:cubicBezTo>
                  <a:pt x="491" y="90"/>
                  <a:pt x="486" y="88"/>
                  <a:pt x="488" y="87"/>
                </a:cubicBezTo>
                <a:cubicBezTo>
                  <a:pt x="486" y="87"/>
                  <a:pt x="486" y="87"/>
                  <a:pt x="486" y="87"/>
                </a:cubicBezTo>
                <a:cubicBezTo>
                  <a:pt x="485" y="86"/>
                  <a:pt x="485" y="86"/>
                  <a:pt x="485" y="86"/>
                </a:cubicBezTo>
                <a:cubicBezTo>
                  <a:pt x="483" y="85"/>
                  <a:pt x="482" y="82"/>
                  <a:pt x="478" y="82"/>
                </a:cubicBezTo>
                <a:cubicBezTo>
                  <a:pt x="476" y="81"/>
                  <a:pt x="472" y="82"/>
                  <a:pt x="473" y="79"/>
                </a:cubicBezTo>
                <a:cubicBezTo>
                  <a:pt x="471" y="78"/>
                  <a:pt x="472" y="79"/>
                  <a:pt x="471" y="79"/>
                </a:cubicBezTo>
                <a:cubicBezTo>
                  <a:pt x="469" y="79"/>
                  <a:pt x="470" y="78"/>
                  <a:pt x="470" y="77"/>
                </a:cubicBezTo>
                <a:cubicBezTo>
                  <a:pt x="467" y="76"/>
                  <a:pt x="467" y="76"/>
                  <a:pt x="467" y="76"/>
                </a:cubicBezTo>
                <a:cubicBezTo>
                  <a:pt x="466" y="75"/>
                  <a:pt x="465" y="75"/>
                  <a:pt x="466" y="74"/>
                </a:cubicBezTo>
                <a:cubicBezTo>
                  <a:pt x="465" y="73"/>
                  <a:pt x="464" y="73"/>
                  <a:pt x="462" y="73"/>
                </a:cubicBezTo>
                <a:cubicBezTo>
                  <a:pt x="463" y="71"/>
                  <a:pt x="463" y="71"/>
                  <a:pt x="463" y="71"/>
                </a:cubicBezTo>
                <a:cubicBezTo>
                  <a:pt x="462" y="70"/>
                  <a:pt x="460" y="72"/>
                  <a:pt x="459" y="70"/>
                </a:cubicBezTo>
                <a:cubicBezTo>
                  <a:pt x="457" y="71"/>
                  <a:pt x="453" y="70"/>
                  <a:pt x="454" y="68"/>
                </a:cubicBezTo>
                <a:cubicBezTo>
                  <a:pt x="463" y="67"/>
                  <a:pt x="469" y="71"/>
                  <a:pt x="476" y="72"/>
                </a:cubicBezTo>
                <a:cubicBezTo>
                  <a:pt x="476" y="72"/>
                  <a:pt x="473" y="71"/>
                  <a:pt x="473" y="70"/>
                </a:cubicBezTo>
                <a:cubicBezTo>
                  <a:pt x="470" y="71"/>
                  <a:pt x="469" y="67"/>
                  <a:pt x="466" y="67"/>
                </a:cubicBezTo>
                <a:cubicBezTo>
                  <a:pt x="470" y="67"/>
                  <a:pt x="469" y="64"/>
                  <a:pt x="472" y="64"/>
                </a:cubicBezTo>
                <a:cubicBezTo>
                  <a:pt x="471" y="63"/>
                  <a:pt x="470" y="62"/>
                  <a:pt x="468" y="60"/>
                </a:cubicBezTo>
                <a:cubicBezTo>
                  <a:pt x="463" y="61"/>
                  <a:pt x="457" y="59"/>
                  <a:pt x="451" y="59"/>
                </a:cubicBezTo>
                <a:cubicBezTo>
                  <a:pt x="451" y="58"/>
                  <a:pt x="451" y="58"/>
                  <a:pt x="451" y="58"/>
                </a:cubicBezTo>
                <a:cubicBezTo>
                  <a:pt x="447" y="57"/>
                  <a:pt x="444" y="58"/>
                  <a:pt x="441" y="57"/>
                </a:cubicBezTo>
                <a:cubicBezTo>
                  <a:pt x="441" y="59"/>
                  <a:pt x="438" y="56"/>
                  <a:pt x="439" y="58"/>
                </a:cubicBezTo>
                <a:cubicBezTo>
                  <a:pt x="439" y="58"/>
                  <a:pt x="441" y="59"/>
                  <a:pt x="440" y="60"/>
                </a:cubicBezTo>
                <a:cubicBezTo>
                  <a:pt x="438" y="59"/>
                  <a:pt x="437" y="60"/>
                  <a:pt x="436" y="59"/>
                </a:cubicBezTo>
                <a:cubicBezTo>
                  <a:pt x="435" y="58"/>
                  <a:pt x="434" y="57"/>
                  <a:pt x="436" y="57"/>
                </a:cubicBezTo>
                <a:cubicBezTo>
                  <a:pt x="438" y="57"/>
                  <a:pt x="439" y="54"/>
                  <a:pt x="441" y="56"/>
                </a:cubicBezTo>
                <a:cubicBezTo>
                  <a:pt x="442" y="56"/>
                  <a:pt x="442" y="56"/>
                  <a:pt x="442" y="55"/>
                </a:cubicBezTo>
                <a:cubicBezTo>
                  <a:pt x="444" y="55"/>
                  <a:pt x="445" y="55"/>
                  <a:pt x="446" y="56"/>
                </a:cubicBezTo>
                <a:cubicBezTo>
                  <a:pt x="457" y="56"/>
                  <a:pt x="471" y="58"/>
                  <a:pt x="482" y="61"/>
                </a:cubicBezTo>
                <a:cubicBezTo>
                  <a:pt x="484" y="62"/>
                  <a:pt x="485" y="60"/>
                  <a:pt x="486" y="60"/>
                </a:cubicBezTo>
                <a:cubicBezTo>
                  <a:pt x="477" y="54"/>
                  <a:pt x="465" y="55"/>
                  <a:pt x="455" y="52"/>
                </a:cubicBezTo>
                <a:cubicBezTo>
                  <a:pt x="451" y="52"/>
                  <a:pt x="445" y="50"/>
                  <a:pt x="442" y="52"/>
                </a:cubicBezTo>
                <a:cubicBezTo>
                  <a:pt x="442" y="51"/>
                  <a:pt x="440" y="51"/>
                  <a:pt x="441" y="50"/>
                </a:cubicBezTo>
                <a:cubicBezTo>
                  <a:pt x="442" y="50"/>
                  <a:pt x="442" y="48"/>
                  <a:pt x="444" y="49"/>
                </a:cubicBezTo>
                <a:cubicBezTo>
                  <a:pt x="447" y="51"/>
                  <a:pt x="450" y="49"/>
                  <a:pt x="453" y="51"/>
                </a:cubicBezTo>
                <a:cubicBezTo>
                  <a:pt x="456" y="50"/>
                  <a:pt x="460" y="51"/>
                  <a:pt x="461" y="49"/>
                </a:cubicBezTo>
                <a:cubicBezTo>
                  <a:pt x="460" y="49"/>
                  <a:pt x="460" y="48"/>
                  <a:pt x="459" y="48"/>
                </a:cubicBezTo>
                <a:cubicBezTo>
                  <a:pt x="459" y="48"/>
                  <a:pt x="460" y="47"/>
                  <a:pt x="461" y="47"/>
                </a:cubicBezTo>
                <a:cubicBezTo>
                  <a:pt x="461" y="45"/>
                  <a:pt x="457" y="44"/>
                  <a:pt x="457" y="42"/>
                </a:cubicBezTo>
                <a:cubicBezTo>
                  <a:pt x="459" y="40"/>
                  <a:pt x="462" y="43"/>
                  <a:pt x="464" y="42"/>
                </a:cubicBezTo>
                <a:cubicBezTo>
                  <a:pt x="460" y="40"/>
                  <a:pt x="460" y="40"/>
                  <a:pt x="460" y="40"/>
                </a:cubicBezTo>
                <a:cubicBezTo>
                  <a:pt x="455" y="42"/>
                  <a:pt x="452" y="37"/>
                  <a:pt x="448" y="36"/>
                </a:cubicBezTo>
                <a:cubicBezTo>
                  <a:pt x="455" y="37"/>
                  <a:pt x="461" y="37"/>
                  <a:pt x="467" y="36"/>
                </a:cubicBezTo>
                <a:cubicBezTo>
                  <a:pt x="465" y="34"/>
                  <a:pt x="463" y="32"/>
                  <a:pt x="459" y="33"/>
                </a:cubicBezTo>
                <a:cubicBezTo>
                  <a:pt x="458" y="32"/>
                  <a:pt x="459" y="31"/>
                  <a:pt x="457" y="32"/>
                </a:cubicBezTo>
                <a:cubicBezTo>
                  <a:pt x="450" y="31"/>
                  <a:pt x="442" y="31"/>
                  <a:pt x="435" y="28"/>
                </a:cubicBezTo>
                <a:cubicBezTo>
                  <a:pt x="436" y="27"/>
                  <a:pt x="436" y="27"/>
                  <a:pt x="436" y="27"/>
                </a:cubicBezTo>
                <a:cubicBezTo>
                  <a:pt x="434" y="26"/>
                  <a:pt x="432" y="27"/>
                  <a:pt x="431" y="27"/>
                </a:cubicBezTo>
                <a:cubicBezTo>
                  <a:pt x="431" y="28"/>
                  <a:pt x="433" y="28"/>
                  <a:pt x="434" y="29"/>
                </a:cubicBezTo>
                <a:cubicBezTo>
                  <a:pt x="432" y="30"/>
                  <a:pt x="432" y="31"/>
                  <a:pt x="434" y="32"/>
                </a:cubicBezTo>
                <a:cubicBezTo>
                  <a:pt x="433" y="32"/>
                  <a:pt x="432" y="32"/>
                  <a:pt x="431" y="32"/>
                </a:cubicBezTo>
                <a:cubicBezTo>
                  <a:pt x="425" y="30"/>
                  <a:pt x="428" y="37"/>
                  <a:pt x="422" y="34"/>
                </a:cubicBezTo>
                <a:cubicBezTo>
                  <a:pt x="421" y="32"/>
                  <a:pt x="425" y="34"/>
                  <a:pt x="425" y="33"/>
                </a:cubicBezTo>
                <a:cubicBezTo>
                  <a:pt x="424" y="32"/>
                  <a:pt x="420" y="31"/>
                  <a:pt x="420" y="32"/>
                </a:cubicBezTo>
                <a:cubicBezTo>
                  <a:pt x="418" y="32"/>
                  <a:pt x="415" y="33"/>
                  <a:pt x="413" y="31"/>
                </a:cubicBezTo>
                <a:cubicBezTo>
                  <a:pt x="412" y="34"/>
                  <a:pt x="408" y="31"/>
                  <a:pt x="406" y="31"/>
                </a:cubicBezTo>
                <a:cubicBezTo>
                  <a:pt x="405" y="33"/>
                  <a:pt x="405" y="33"/>
                  <a:pt x="405" y="33"/>
                </a:cubicBezTo>
                <a:cubicBezTo>
                  <a:pt x="409" y="33"/>
                  <a:pt x="409" y="33"/>
                  <a:pt x="409" y="33"/>
                </a:cubicBezTo>
                <a:cubicBezTo>
                  <a:pt x="408" y="34"/>
                  <a:pt x="408" y="34"/>
                  <a:pt x="408" y="34"/>
                </a:cubicBezTo>
                <a:cubicBezTo>
                  <a:pt x="403" y="35"/>
                  <a:pt x="398" y="36"/>
                  <a:pt x="391" y="36"/>
                </a:cubicBezTo>
                <a:cubicBezTo>
                  <a:pt x="393" y="40"/>
                  <a:pt x="401" y="37"/>
                  <a:pt x="405" y="39"/>
                </a:cubicBezTo>
                <a:cubicBezTo>
                  <a:pt x="404" y="44"/>
                  <a:pt x="397" y="41"/>
                  <a:pt x="393" y="43"/>
                </a:cubicBezTo>
                <a:cubicBezTo>
                  <a:pt x="391" y="42"/>
                  <a:pt x="392" y="41"/>
                  <a:pt x="390" y="41"/>
                </a:cubicBezTo>
                <a:cubicBezTo>
                  <a:pt x="391" y="43"/>
                  <a:pt x="391" y="43"/>
                  <a:pt x="391" y="43"/>
                </a:cubicBezTo>
                <a:cubicBezTo>
                  <a:pt x="386" y="43"/>
                  <a:pt x="382" y="45"/>
                  <a:pt x="378" y="46"/>
                </a:cubicBezTo>
                <a:cubicBezTo>
                  <a:pt x="376" y="47"/>
                  <a:pt x="373" y="44"/>
                  <a:pt x="372" y="47"/>
                </a:cubicBezTo>
                <a:cubicBezTo>
                  <a:pt x="371" y="46"/>
                  <a:pt x="370" y="47"/>
                  <a:pt x="370" y="46"/>
                </a:cubicBezTo>
                <a:cubicBezTo>
                  <a:pt x="370" y="47"/>
                  <a:pt x="370" y="47"/>
                  <a:pt x="370" y="47"/>
                </a:cubicBezTo>
                <a:cubicBezTo>
                  <a:pt x="364" y="47"/>
                  <a:pt x="360" y="49"/>
                  <a:pt x="355" y="50"/>
                </a:cubicBezTo>
                <a:cubicBezTo>
                  <a:pt x="354" y="49"/>
                  <a:pt x="353" y="49"/>
                  <a:pt x="352" y="49"/>
                </a:cubicBezTo>
                <a:cubicBezTo>
                  <a:pt x="352" y="53"/>
                  <a:pt x="349" y="49"/>
                  <a:pt x="348" y="51"/>
                </a:cubicBezTo>
                <a:cubicBezTo>
                  <a:pt x="345" y="51"/>
                  <a:pt x="344" y="51"/>
                  <a:pt x="341" y="51"/>
                </a:cubicBezTo>
                <a:cubicBezTo>
                  <a:pt x="339" y="52"/>
                  <a:pt x="334" y="52"/>
                  <a:pt x="334" y="55"/>
                </a:cubicBezTo>
                <a:cubicBezTo>
                  <a:pt x="330" y="56"/>
                  <a:pt x="330" y="56"/>
                  <a:pt x="330" y="56"/>
                </a:cubicBezTo>
                <a:cubicBezTo>
                  <a:pt x="328" y="56"/>
                  <a:pt x="326" y="55"/>
                  <a:pt x="325" y="54"/>
                </a:cubicBezTo>
                <a:cubicBezTo>
                  <a:pt x="324" y="55"/>
                  <a:pt x="322" y="56"/>
                  <a:pt x="320" y="55"/>
                </a:cubicBezTo>
                <a:cubicBezTo>
                  <a:pt x="323" y="57"/>
                  <a:pt x="318" y="57"/>
                  <a:pt x="318" y="58"/>
                </a:cubicBezTo>
                <a:cubicBezTo>
                  <a:pt x="316" y="58"/>
                  <a:pt x="311" y="59"/>
                  <a:pt x="310" y="57"/>
                </a:cubicBezTo>
                <a:cubicBezTo>
                  <a:pt x="312" y="57"/>
                  <a:pt x="313" y="55"/>
                  <a:pt x="315" y="55"/>
                </a:cubicBezTo>
                <a:cubicBezTo>
                  <a:pt x="311" y="53"/>
                  <a:pt x="309" y="58"/>
                  <a:pt x="306" y="56"/>
                </a:cubicBezTo>
                <a:cubicBezTo>
                  <a:pt x="302" y="55"/>
                  <a:pt x="303" y="58"/>
                  <a:pt x="301" y="59"/>
                </a:cubicBezTo>
                <a:cubicBezTo>
                  <a:pt x="303" y="59"/>
                  <a:pt x="304" y="58"/>
                  <a:pt x="306" y="58"/>
                </a:cubicBezTo>
                <a:cubicBezTo>
                  <a:pt x="309" y="58"/>
                  <a:pt x="309" y="57"/>
                  <a:pt x="312" y="59"/>
                </a:cubicBezTo>
                <a:cubicBezTo>
                  <a:pt x="311" y="59"/>
                  <a:pt x="311" y="61"/>
                  <a:pt x="308" y="61"/>
                </a:cubicBezTo>
                <a:cubicBezTo>
                  <a:pt x="309" y="64"/>
                  <a:pt x="300" y="62"/>
                  <a:pt x="302" y="66"/>
                </a:cubicBezTo>
                <a:cubicBezTo>
                  <a:pt x="301" y="66"/>
                  <a:pt x="300" y="66"/>
                  <a:pt x="300" y="65"/>
                </a:cubicBezTo>
                <a:cubicBezTo>
                  <a:pt x="299" y="67"/>
                  <a:pt x="299" y="67"/>
                  <a:pt x="299" y="67"/>
                </a:cubicBezTo>
                <a:cubicBezTo>
                  <a:pt x="297" y="68"/>
                  <a:pt x="295" y="69"/>
                  <a:pt x="293" y="67"/>
                </a:cubicBezTo>
                <a:cubicBezTo>
                  <a:pt x="292" y="70"/>
                  <a:pt x="291" y="66"/>
                  <a:pt x="289" y="67"/>
                </a:cubicBezTo>
                <a:cubicBezTo>
                  <a:pt x="290" y="68"/>
                  <a:pt x="290" y="68"/>
                  <a:pt x="290" y="68"/>
                </a:cubicBezTo>
                <a:cubicBezTo>
                  <a:pt x="288" y="69"/>
                  <a:pt x="285" y="70"/>
                  <a:pt x="285" y="71"/>
                </a:cubicBezTo>
                <a:cubicBezTo>
                  <a:pt x="283" y="70"/>
                  <a:pt x="284" y="72"/>
                  <a:pt x="283" y="72"/>
                </a:cubicBezTo>
                <a:cubicBezTo>
                  <a:pt x="281" y="70"/>
                  <a:pt x="280" y="73"/>
                  <a:pt x="278" y="72"/>
                </a:cubicBezTo>
                <a:cubicBezTo>
                  <a:pt x="279" y="72"/>
                  <a:pt x="279" y="72"/>
                  <a:pt x="279" y="72"/>
                </a:cubicBezTo>
                <a:cubicBezTo>
                  <a:pt x="279" y="73"/>
                  <a:pt x="279" y="73"/>
                  <a:pt x="278" y="73"/>
                </a:cubicBezTo>
                <a:cubicBezTo>
                  <a:pt x="277" y="74"/>
                  <a:pt x="277" y="74"/>
                  <a:pt x="276" y="73"/>
                </a:cubicBezTo>
                <a:cubicBezTo>
                  <a:pt x="275" y="73"/>
                  <a:pt x="275" y="73"/>
                  <a:pt x="275" y="74"/>
                </a:cubicBezTo>
                <a:cubicBezTo>
                  <a:pt x="274" y="74"/>
                  <a:pt x="273" y="74"/>
                  <a:pt x="272" y="74"/>
                </a:cubicBezTo>
                <a:cubicBezTo>
                  <a:pt x="272" y="74"/>
                  <a:pt x="271" y="75"/>
                  <a:pt x="271" y="75"/>
                </a:cubicBezTo>
                <a:cubicBezTo>
                  <a:pt x="268" y="74"/>
                  <a:pt x="264" y="77"/>
                  <a:pt x="262" y="74"/>
                </a:cubicBezTo>
                <a:cubicBezTo>
                  <a:pt x="262" y="76"/>
                  <a:pt x="262" y="76"/>
                  <a:pt x="262" y="76"/>
                </a:cubicBezTo>
                <a:cubicBezTo>
                  <a:pt x="262" y="75"/>
                  <a:pt x="263" y="76"/>
                  <a:pt x="264" y="75"/>
                </a:cubicBezTo>
                <a:cubicBezTo>
                  <a:pt x="262" y="79"/>
                  <a:pt x="256" y="79"/>
                  <a:pt x="251" y="80"/>
                </a:cubicBezTo>
                <a:cubicBezTo>
                  <a:pt x="249" y="78"/>
                  <a:pt x="244" y="82"/>
                  <a:pt x="242" y="79"/>
                </a:cubicBezTo>
                <a:cubicBezTo>
                  <a:pt x="243" y="81"/>
                  <a:pt x="241" y="82"/>
                  <a:pt x="240" y="83"/>
                </a:cubicBezTo>
                <a:cubicBezTo>
                  <a:pt x="240" y="84"/>
                  <a:pt x="237" y="83"/>
                  <a:pt x="236" y="83"/>
                </a:cubicBezTo>
                <a:cubicBezTo>
                  <a:pt x="237" y="85"/>
                  <a:pt x="237" y="85"/>
                  <a:pt x="237" y="85"/>
                </a:cubicBezTo>
                <a:cubicBezTo>
                  <a:pt x="234" y="84"/>
                  <a:pt x="232" y="84"/>
                  <a:pt x="228" y="85"/>
                </a:cubicBezTo>
                <a:cubicBezTo>
                  <a:pt x="229" y="86"/>
                  <a:pt x="231" y="86"/>
                  <a:pt x="232" y="87"/>
                </a:cubicBezTo>
                <a:cubicBezTo>
                  <a:pt x="231" y="88"/>
                  <a:pt x="231" y="88"/>
                  <a:pt x="231" y="88"/>
                </a:cubicBezTo>
                <a:cubicBezTo>
                  <a:pt x="237" y="87"/>
                  <a:pt x="240" y="92"/>
                  <a:pt x="245" y="89"/>
                </a:cubicBezTo>
                <a:cubicBezTo>
                  <a:pt x="245" y="89"/>
                  <a:pt x="245" y="89"/>
                  <a:pt x="245" y="89"/>
                </a:cubicBezTo>
                <a:cubicBezTo>
                  <a:pt x="244" y="90"/>
                  <a:pt x="244" y="91"/>
                  <a:pt x="242" y="91"/>
                </a:cubicBezTo>
                <a:cubicBezTo>
                  <a:pt x="238" y="91"/>
                  <a:pt x="236" y="93"/>
                  <a:pt x="232" y="94"/>
                </a:cubicBezTo>
                <a:cubicBezTo>
                  <a:pt x="232" y="94"/>
                  <a:pt x="231" y="94"/>
                  <a:pt x="231" y="93"/>
                </a:cubicBezTo>
                <a:cubicBezTo>
                  <a:pt x="228" y="93"/>
                  <a:pt x="226" y="96"/>
                  <a:pt x="223" y="94"/>
                </a:cubicBezTo>
                <a:cubicBezTo>
                  <a:pt x="223" y="94"/>
                  <a:pt x="223" y="94"/>
                  <a:pt x="223" y="94"/>
                </a:cubicBezTo>
                <a:cubicBezTo>
                  <a:pt x="225" y="93"/>
                  <a:pt x="228" y="92"/>
                  <a:pt x="229" y="91"/>
                </a:cubicBezTo>
                <a:cubicBezTo>
                  <a:pt x="231" y="92"/>
                  <a:pt x="235" y="92"/>
                  <a:pt x="235" y="90"/>
                </a:cubicBezTo>
                <a:cubicBezTo>
                  <a:pt x="232" y="90"/>
                  <a:pt x="232" y="90"/>
                  <a:pt x="232" y="90"/>
                </a:cubicBezTo>
                <a:cubicBezTo>
                  <a:pt x="230" y="89"/>
                  <a:pt x="227" y="89"/>
                  <a:pt x="225" y="90"/>
                </a:cubicBezTo>
                <a:cubicBezTo>
                  <a:pt x="229" y="90"/>
                  <a:pt x="229" y="90"/>
                  <a:pt x="229" y="90"/>
                </a:cubicBezTo>
                <a:cubicBezTo>
                  <a:pt x="226" y="91"/>
                  <a:pt x="224" y="95"/>
                  <a:pt x="219" y="93"/>
                </a:cubicBezTo>
                <a:cubicBezTo>
                  <a:pt x="219" y="92"/>
                  <a:pt x="221" y="92"/>
                  <a:pt x="221" y="91"/>
                </a:cubicBezTo>
                <a:cubicBezTo>
                  <a:pt x="219" y="91"/>
                  <a:pt x="216" y="89"/>
                  <a:pt x="213" y="89"/>
                </a:cubicBezTo>
                <a:cubicBezTo>
                  <a:pt x="211" y="89"/>
                  <a:pt x="210" y="91"/>
                  <a:pt x="209" y="92"/>
                </a:cubicBezTo>
                <a:cubicBezTo>
                  <a:pt x="211" y="90"/>
                  <a:pt x="214" y="90"/>
                  <a:pt x="217" y="91"/>
                </a:cubicBezTo>
                <a:cubicBezTo>
                  <a:pt x="218" y="91"/>
                  <a:pt x="219" y="92"/>
                  <a:pt x="218" y="92"/>
                </a:cubicBezTo>
                <a:cubicBezTo>
                  <a:pt x="217" y="92"/>
                  <a:pt x="216" y="92"/>
                  <a:pt x="215" y="92"/>
                </a:cubicBezTo>
                <a:cubicBezTo>
                  <a:pt x="213" y="94"/>
                  <a:pt x="212" y="93"/>
                  <a:pt x="209" y="94"/>
                </a:cubicBezTo>
                <a:cubicBezTo>
                  <a:pt x="212" y="95"/>
                  <a:pt x="212" y="95"/>
                  <a:pt x="212" y="95"/>
                </a:cubicBezTo>
                <a:cubicBezTo>
                  <a:pt x="212" y="96"/>
                  <a:pt x="210" y="97"/>
                  <a:pt x="208" y="97"/>
                </a:cubicBezTo>
                <a:cubicBezTo>
                  <a:pt x="206" y="97"/>
                  <a:pt x="203" y="96"/>
                  <a:pt x="200" y="95"/>
                </a:cubicBezTo>
                <a:cubicBezTo>
                  <a:pt x="200" y="95"/>
                  <a:pt x="199" y="95"/>
                  <a:pt x="199" y="96"/>
                </a:cubicBezTo>
                <a:cubicBezTo>
                  <a:pt x="202" y="96"/>
                  <a:pt x="205" y="96"/>
                  <a:pt x="206" y="98"/>
                </a:cubicBezTo>
                <a:cubicBezTo>
                  <a:pt x="205" y="103"/>
                  <a:pt x="200" y="97"/>
                  <a:pt x="197" y="100"/>
                </a:cubicBezTo>
                <a:cubicBezTo>
                  <a:pt x="194" y="102"/>
                  <a:pt x="189" y="104"/>
                  <a:pt x="183" y="104"/>
                </a:cubicBezTo>
                <a:cubicBezTo>
                  <a:pt x="185" y="105"/>
                  <a:pt x="185" y="105"/>
                  <a:pt x="185" y="105"/>
                </a:cubicBezTo>
                <a:cubicBezTo>
                  <a:pt x="184" y="105"/>
                  <a:pt x="184" y="106"/>
                  <a:pt x="183" y="105"/>
                </a:cubicBezTo>
                <a:cubicBezTo>
                  <a:pt x="182" y="107"/>
                  <a:pt x="174" y="107"/>
                  <a:pt x="177" y="110"/>
                </a:cubicBezTo>
                <a:cubicBezTo>
                  <a:pt x="177" y="111"/>
                  <a:pt x="175" y="111"/>
                  <a:pt x="174" y="111"/>
                </a:cubicBezTo>
                <a:cubicBezTo>
                  <a:pt x="170" y="115"/>
                  <a:pt x="161" y="114"/>
                  <a:pt x="158" y="118"/>
                </a:cubicBezTo>
                <a:cubicBezTo>
                  <a:pt x="159" y="119"/>
                  <a:pt x="160" y="119"/>
                  <a:pt x="159" y="120"/>
                </a:cubicBezTo>
                <a:cubicBezTo>
                  <a:pt x="156" y="121"/>
                  <a:pt x="156" y="121"/>
                  <a:pt x="156" y="121"/>
                </a:cubicBezTo>
                <a:cubicBezTo>
                  <a:pt x="159" y="122"/>
                  <a:pt x="159" y="122"/>
                  <a:pt x="159" y="122"/>
                </a:cubicBezTo>
                <a:cubicBezTo>
                  <a:pt x="159" y="124"/>
                  <a:pt x="159" y="124"/>
                  <a:pt x="159" y="124"/>
                </a:cubicBezTo>
                <a:cubicBezTo>
                  <a:pt x="158" y="124"/>
                  <a:pt x="158" y="124"/>
                  <a:pt x="158" y="124"/>
                </a:cubicBezTo>
                <a:cubicBezTo>
                  <a:pt x="158" y="123"/>
                  <a:pt x="158" y="123"/>
                  <a:pt x="158" y="123"/>
                </a:cubicBezTo>
                <a:cubicBezTo>
                  <a:pt x="157" y="125"/>
                  <a:pt x="150" y="123"/>
                  <a:pt x="153" y="126"/>
                </a:cubicBezTo>
                <a:cubicBezTo>
                  <a:pt x="147" y="129"/>
                  <a:pt x="145" y="135"/>
                  <a:pt x="138" y="137"/>
                </a:cubicBezTo>
                <a:cubicBezTo>
                  <a:pt x="138" y="137"/>
                  <a:pt x="139" y="136"/>
                  <a:pt x="139" y="137"/>
                </a:cubicBezTo>
                <a:cubicBezTo>
                  <a:pt x="137" y="139"/>
                  <a:pt x="137" y="139"/>
                  <a:pt x="137" y="139"/>
                </a:cubicBezTo>
                <a:cubicBezTo>
                  <a:pt x="135" y="138"/>
                  <a:pt x="133" y="138"/>
                  <a:pt x="132" y="139"/>
                </a:cubicBezTo>
                <a:cubicBezTo>
                  <a:pt x="132" y="141"/>
                  <a:pt x="126" y="143"/>
                  <a:pt x="126" y="146"/>
                </a:cubicBezTo>
                <a:cubicBezTo>
                  <a:pt x="127" y="145"/>
                  <a:pt x="130" y="144"/>
                  <a:pt x="132" y="146"/>
                </a:cubicBezTo>
                <a:cubicBezTo>
                  <a:pt x="131" y="148"/>
                  <a:pt x="128" y="150"/>
                  <a:pt x="125" y="151"/>
                </a:cubicBezTo>
                <a:cubicBezTo>
                  <a:pt x="131" y="151"/>
                  <a:pt x="131" y="151"/>
                  <a:pt x="131" y="151"/>
                </a:cubicBezTo>
                <a:cubicBezTo>
                  <a:pt x="133" y="149"/>
                  <a:pt x="138" y="150"/>
                  <a:pt x="138" y="146"/>
                </a:cubicBezTo>
                <a:cubicBezTo>
                  <a:pt x="140" y="146"/>
                  <a:pt x="141" y="143"/>
                  <a:pt x="144" y="143"/>
                </a:cubicBezTo>
                <a:cubicBezTo>
                  <a:pt x="146" y="143"/>
                  <a:pt x="148" y="141"/>
                  <a:pt x="146" y="140"/>
                </a:cubicBezTo>
                <a:cubicBezTo>
                  <a:pt x="148" y="140"/>
                  <a:pt x="149" y="139"/>
                  <a:pt x="151" y="140"/>
                </a:cubicBezTo>
                <a:cubicBezTo>
                  <a:pt x="152" y="137"/>
                  <a:pt x="156" y="135"/>
                  <a:pt x="161" y="134"/>
                </a:cubicBezTo>
                <a:cubicBezTo>
                  <a:pt x="160" y="134"/>
                  <a:pt x="160" y="134"/>
                  <a:pt x="160" y="134"/>
                </a:cubicBezTo>
                <a:cubicBezTo>
                  <a:pt x="160" y="133"/>
                  <a:pt x="160" y="133"/>
                  <a:pt x="161" y="133"/>
                </a:cubicBezTo>
                <a:cubicBezTo>
                  <a:pt x="165" y="133"/>
                  <a:pt x="167" y="129"/>
                  <a:pt x="172" y="128"/>
                </a:cubicBezTo>
                <a:cubicBezTo>
                  <a:pt x="171" y="131"/>
                  <a:pt x="166" y="133"/>
                  <a:pt x="162" y="134"/>
                </a:cubicBezTo>
                <a:cubicBezTo>
                  <a:pt x="164" y="135"/>
                  <a:pt x="164" y="135"/>
                  <a:pt x="164" y="135"/>
                </a:cubicBezTo>
                <a:cubicBezTo>
                  <a:pt x="164" y="136"/>
                  <a:pt x="164" y="135"/>
                  <a:pt x="163" y="135"/>
                </a:cubicBezTo>
                <a:cubicBezTo>
                  <a:pt x="162" y="136"/>
                  <a:pt x="162" y="138"/>
                  <a:pt x="160" y="138"/>
                </a:cubicBezTo>
                <a:cubicBezTo>
                  <a:pt x="157" y="138"/>
                  <a:pt x="156" y="140"/>
                  <a:pt x="154" y="141"/>
                </a:cubicBezTo>
                <a:cubicBezTo>
                  <a:pt x="153" y="141"/>
                  <a:pt x="153" y="141"/>
                  <a:pt x="153" y="141"/>
                </a:cubicBezTo>
                <a:cubicBezTo>
                  <a:pt x="151" y="142"/>
                  <a:pt x="146" y="142"/>
                  <a:pt x="148" y="144"/>
                </a:cubicBezTo>
                <a:cubicBezTo>
                  <a:pt x="141" y="146"/>
                  <a:pt x="142" y="151"/>
                  <a:pt x="135" y="152"/>
                </a:cubicBezTo>
                <a:cubicBezTo>
                  <a:pt x="135" y="154"/>
                  <a:pt x="132" y="154"/>
                  <a:pt x="132" y="156"/>
                </a:cubicBezTo>
                <a:cubicBezTo>
                  <a:pt x="130" y="158"/>
                  <a:pt x="128" y="161"/>
                  <a:pt x="125" y="162"/>
                </a:cubicBezTo>
                <a:cubicBezTo>
                  <a:pt x="124" y="161"/>
                  <a:pt x="124" y="161"/>
                  <a:pt x="125" y="160"/>
                </a:cubicBezTo>
                <a:cubicBezTo>
                  <a:pt x="123" y="160"/>
                  <a:pt x="123" y="160"/>
                  <a:pt x="123" y="160"/>
                </a:cubicBezTo>
                <a:cubicBezTo>
                  <a:pt x="122" y="157"/>
                  <a:pt x="129" y="158"/>
                  <a:pt x="129" y="156"/>
                </a:cubicBezTo>
                <a:cubicBezTo>
                  <a:pt x="125" y="157"/>
                  <a:pt x="125" y="157"/>
                  <a:pt x="125" y="157"/>
                </a:cubicBezTo>
                <a:cubicBezTo>
                  <a:pt x="126" y="156"/>
                  <a:pt x="126" y="156"/>
                  <a:pt x="126" y="156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8" y="152"/>
                  <a:pt x="128" y="152"/>
                  <a:pt x="128" y="152"/>
                </a:cubicBezTo>
                <a:cubicBezTo>
                  <a:pt x="125" y="153"/>
                  <a:pt x="125" y="153"/>
                  <a:pt x="125" y="153"/>
                </a:cubicBezTo>
                <a:cubicBezTo>
                  <a:pt x="126" y="154"/>
                  <a:pt x="125" y="155"/>
                  <a:pt x="124" y="156"/>
                </a:cubicBezTo>
                <a:cubicBezTo>
                  <a:pt x="122" y="156"/>
                  <a:pt x="120" y="158"/>
                  <a:pt x="118" y="156"/>
                </a:cubicBezTo>
                <a:cubicBezTo>
                  <a:pt x="120" y="154"/>
                  <a:pt x="120" y="154"/>
                  <a:pt x="120" y="154"/>
                </a:cubicBezTo>
                <a:cubicBezTo>
                  <a:pt x="119" y="153"/>
                  <a:pt x="116" y="152"/>
                  <a:pt x="115" y="154"/>
                </a:cubicBezTo>
                <a:cubicBezTo>
                  <a:pt x="118" y="156"/>
                  <a:pt x="118" y="156"/>
                  <a:pt x="118" y="156"/>
                </a:cubicBezTo>
                <a:cubicBezTo>
                  <a:pt x="114" y="156"/>
                  <a:pt x="114" y="156"/>
                  <a:pt x="114" y="156"/>
                </a:cubicBezTo>
                <a:cubicBezTo>
                  <a:pt x="113" y="158"/>
                  <a:pt x="110" y="158"/>
                  <a:pt x="108" y="160"/>
                </a:cubicBezTo>
                <a:cubicBezTo>
                  <a:pt x="107" y="162"/>
                  <a:pt x="104" y="161"/>
                  <a:pt x="105" y="163"/>
                </a:cubicBezTo>
                <a:cubicBezTo>
                  <a:pt x="105" y="164"/>
                  <a:pt x="103" y="165"/>
                  <a:pt x="101" y="166"/>
                </a:cubicBezTo>
                <a:cubicBezTo>
                  <a:pt x="103" y="166"/>
                  <a:pt x="101" y="169"/>
                  <a:pt x="102" y="170"/>
                </a:cubicBezTo>
                <a:cubicBezTo>
                  <a:pt x="100" y="172"/>
                  <a:pt x="96" y="175"/>
                  <a:pt x="96" y="179"/>
                </a:cubicBezTo>
                <a:cubicBezTo>
                  <a:pt x="98" y="176"/>
                  <a:pt x="99" y="173"/>
                  <a:pt x="103" y="171"/>
                </a:cubicBezTo>
                <a:cubicBezTo>
                  <a:pt x="103" y="173"/>
                  <a:pt x="106" y="176"/>
                  <a:pt x="103" y="177"/>
                </a:cubicBezTo>
                <a:cubicBezTo>
                  <a:pt x="104" y="178"/>
                  <a:pt x="102" y="180"/>
                  <a:pt x="100" y="181"/>
                </a:cubicBezTo>
                <a:cubicBezTo>
                  <a:pt x="101" y="183"/>
                  <a:pt x="102" y="185"/>
                  <a:pt x="101" y="186"/>
                </a:cubicBezTo>
                <a:cubicBezTo>
                  <a:pt x="102" y="185"/>
                  <a:pt x="103" y="185"/>
                  <a:pt x="105" y="184"/>
                </a:cubicBezTo>
                <a:cubicBezTo>
                  <a:pt x="106" y="185"/>
                  <a:pt x="106" y="186"/>
                  <a:pt x="107" y="186"/>
                </a:cubicBezTo>
                <a:cubicBezTo>
                  <a:pt x="105" y="186"/>
                  <a:pt x="107" y="188"/>
                  <a:pt x="105" y="187"/>
                </a:cubicBezTo>
                <a:cubicBezTo>
                  <a:pt x="106" y="188"/>
                  <a:pt x="107" y="187"/>
                  <a:pt x="108" y="187"/>
                </a:cubicBezTo>
                <a:cubicBezTo>
                  <a:pt x="112" y="186"/>
                  <a:pt x="113" y="183"/>
                  <a:pt x="116" y="181"/>
                </a:cubicBezTo>
                <a:cubicBezTo>
                  <a:pt x="117" y="182"/>
                  <a:pt x="117" y="182"/>
                  <a:pt x="117" y="183"/>
                </a:cubicBezTo>
                <a:cubicBezTo>
                  <a:pt x="112" y="185"/>
                  <a:pt x="111" y="189"/>
                  <a:pt x="107" y="192"/>
                </a:cubicBezTo>
                <a:cubicBezTo>
                  <a:pt x="107" y="191"/>
                  <a:pt x="108" y="190"/>
                  <a:pt x="106" y="189"/>
                </a:cubicBezTo>
                <a:cubicBezTo>
                  <a:pt x="102" y="192"/>
                  <a:pt x="102" y="192"/>
                  <a:pt x="102" y="192"/>
                </a:cubicBezTo>
                <a:cubicBezTo>
                  <a:pt x="101" y="191"/>
                  <a:pt x="101" y="191"/>
                  <a:pt x="101" y="191"/>
                </a:cubicBezTo>
                <a:cubicBezTo>
                  <a:pt x="95" y="191"/>
                  <a:pt x="94" y="195"/>
                  <a:pt x="90" y="197"/>
                </a:cubicBezTo>
                <a:cubicBezTo>
                  <a:pt x="88" y="198"/>
                  <a:pt x="88" y="198"/>
                  <a:pt x="88" y="198"/>
                </a:cubicBezTo>
                <a:cubicBezTo>
                  <a:pt x="86" y="197"/>
                  <a:pt x="84" y="197"/>
                  <a:pt x="84" y="195"/>
                </a:cubicBezTo>
                <a:cubicBezTo>
                  <a:pt x="89" y="195"/>
                  <a:pt x="90" y="194"/>
                  <a:pt x="93" y="192"/>
                </a:cubicBezTo>
                <a:cubicBezTo>
                  <a:pt x="93" y="191"/>
                  <a:pt x="99" y="191"/>
                  <a:pt x="97" y="189"/>
                </a:cubicBezTo>
                <a:cubicBezTo>
                  <a:pt x="97" y="190"/>
                  <a:pt x="91" y="191"/>
                  <a:pt x="90" y="194"/>
                </a:cubicBezTo>
                <a:cubicBezTo>
                  <a:pt x="88" y="194"/>
                  <a:pt x="87" y="193"/>
                  <a:pt x="87" y="193"/>
                </a:cubicBezTo>
                <a:cubicBezTo>
                  <a:pt x="87" y="190"/>
                  <a:pt x="90" y="191"/>
                  <a:pt x="92" y="190"/>
                </a:cubicBezTo>
                <a:cubicBezTo>
                  <a:pt x="91" y="189"/>
                  <a:pt x="88" y="189"/>
                  <a:pt x="89" y="188"/>
                </a:cubicBezTo>
                <a:cubicBezTo>
                  <a:pt x="87" y="188"/>
                  <a:pt x="87" y="189"/>
                  <a:pt x="87" y="190"/>
                </a:cubicBezTo>
                <a:cubicBezTo>
                  <a:pt x="84" y="190"/>
                  <a:pt x="85" y="193"/>
                  <a:pt x="82" y="192"/>
                </a:cubicBezTo>
                <a:cubicBezTo>
                  <a:pt x="81" y="193"/>
                  <a:pt x="79" y="194"/>
                  <a:pt x="78" y="195"/>
                </a:cubicBezTo>
                <a:cubicBezTo>
                  <a:pt x="76" y="195"/>
                  <a:pt x="76" y="195"/>
                  <a:pt x="76" y="195"/>
                </a:cubicBezTo>
                <a:cubicBezTo>
                  <a:pt x="77" y="198"/>
                  <a:pt x="71" y="197"/>
                  <a:pt x="72" y="201"/>
                </a:cubicBezTo>
                <a:cubicBezTo>
                  <a:pt x="72" y="200"/>
                  <a:pt x="73" y="199"/>
                  <a:pt x="75" y="200"/>
                </a:cubicBezTo>
                <a:cubicBezTo>
                  <a:pt x="75" y="202"/>
                  <a:pt x="74" y="203"/>
                  <a:pt x="73" y="204"/>
                </a:cubicBezTo>
                <a:cubicBezTo>
                  <a:pt x="73" y="204"/>
                  <a:pt x="74" y="204"/>
                  <a:pt x="75" y="205"/>
                </a:cubicBezTo>
                <a:cubicBezTo>
                  <a:pt x="72" y="208"/>
                  <a:pt x="72" y="208"/>
                  <a:pt x="72" y="208"/>
                </a:cubicBezTo>
                <a:cubicBezTo>
                  <a:pt x="74" y="206"/>
                  <a:pt x="75" y="205"/>
                  <a:pt x="78" y="203"/>
                </a:cubicBezTo>
                <a:cubicBezTo>
                  <a:pt x="81" y="204"/>
                  <a:pt x="83" y="202"/>
                  <a:pt x="85" y="205"/>
                </a:cubicBezTo>
                <a:cubicBezTo>
                  <a:pt x="83" y="206"/>
                  <a:pt x="81" y="206"/>
                  <a:pt x="79" y="207"/>
                </a:cubicBezTo>
                <a:cubicBezTo>
                  <a:pt x="79" y="207"/>
                  <a:pt x="79" y="208"/>
                  <a:pt x="80" y="207"/>
                </a:cubicBezTo>
                <a:cubicBezTo>
                  <a:pt x="80" y="210"/>
                  <a:pt x="78" y="212"/>
                  <a:pt x="76" y="213"/>
                </a:cubicBezTo>
                <a:cubicBezTo>
                  <a:pt x="72" y="212"/>
                  <a:pt x="72" y="212"/>
                  <a:pt x="72" y="212"/>
                </a:cubicBezTo>
                <a:cubicBezTo>
                  <a:pt x="71" y="213"/>
                  <a:pt x="67" y="212"/>
                  <a:pt x="69" y="214"/>
                </a:cubicBezTo>
                <a:cubicBezTo>
                  <a:pt x="68" y="215"/>
                  <a:pt x="68" y="215"/>
                  <a:pt x="67" y="215"/>
                </a:cubicBezTo>
                <a:cubicBezTo>
                  <a:pt x="68" y="218"/>
                  <a:pt x="64" y="218"/>
                  <a:pt x="64" y="219"/>
                </a:cubicBezTo>
                <a:cubicBezTo>
                  <a:pt x="66" y="219"/>
                  <a:pt x="66" y="219"/>
                  <a:pt x="66" y="219"/>
                </a:cubicBezTo>
                <a:cubicBezTo>
                  <a:pt x="67" y="221"/>
                  <a:pt x="67" y="221"/>
                  <a:pt x="67" y="221"/>
                </a:cubicBezTo>
                <a:cubicBezTo>
                  <a:pt x="63" y="222"/>
                  <a:pt x="63" y="222"/>
                  <a:pt x="63" y="222"/>
                </a:cubicBezTo>
                <a:cubicBezTo>
                  <a:pt x="60" y="222"/>
                  <a:pt x="58" y="225"/>
                  <a:pt x="56" y="226"/>
                </a:cubicBezTo>
                <a:cubicBezTo>
                  <a:pt x="56" y="227"/>
                  <a:pt x="59" y="228"/>
                  <a:pt x="58" y="230"/>
                </a:cubicBezTo>
                <a:cubicBezTo>
                  <a:pt x="59" y="230"/>
                  <a:pt x="60" y="231"/>
                  <a:pt x="61" y="230"/>
                </a:cubicBezTo>
                <a:cubicBezTo>
                  <a:pt x="61" y="231"/>
                  <a:pt x="61" y="233"/>
                  <a:pt x="60" y="233"/>
                </a:cubicBezTo>
                <a:cubicBezTo>
                  <a:pt x="59" y="233"/>
                  <a:pt x="59" y="233"/>
                  <a:pt x="59" y="233"/>
                </a:cubicBezTo>
                <a:cubicBezTo>
                  <a:pt x="55" y="234"/>
                  <a:pt x="49" y="232"/>
                  <a:pt x="51" y="237"/>
                </a:cubicBezTo>
                <a:cubicBezTo>
                  <a:pt x="52" y="237"/>
                  <a:pt x="52" y="237"/>
                  <a:pt x="52" y="236"/>
                </a:cubicBezTo>
                <a:cubicBezTo>
                  <a:pt x="53" y="237"/>
                  <a:pt x="53" y="237"/>
                  <a:pt x="53" y="237"/>
                </a:cubicBezTo>
                <a:cubicBezTo>
                  <a:pt x="55" y="236"/>
                  <a:pt x="57" y="237"/>
                  <a:pt x="58" y="237"/>
                </a:cubicBezTo>
                <a:cubicBezTo>
                  <a:pt x="59" y="236"/>
                  <a:pt x="60" y="235"/>
                  <a:pt x="62" y="236"/>
                </a:cubicBezTo>
                <a:cubicBezTo>
                  <a:pt x="62" y="236"/>
                  <a:pt x="62" y="235"/>
                  <a:pt x="63" y="235"/>
                </a:cubicBezTo>
                <a:cubicBezTo>
                  <a:pt x="63" y="238"/>
                  <a:pt x="60" y="239"/>
                  <a:pt x="59" y="240"/>
                </a:cubicBezTo>
                <a:cubicBezTo>
                  <a:pt x="58" y="240"/>
                  <a:pt x="58" y="240"/>
                  <a:pt x="58" y="239"/>
                </a:cubicBezTo>
                <a:cubicBezTo>
                  <a:pt x="56" y="241"/>
                  <a:pt x="53" y="238"/>
                  <a:pt x="50" y="239"/>
                </a:cubicBezTo>
                <a:cubicBezTo>
                  <a:pt x="51" y="239"/>
                  <a:pt x="52" y="241"/>
                  <a:pt x="53" y="240"/>
                </a:cubicBezTo>
                <a:cubicBezTo>
                  <a:pt x="55" y="241"/>
                  <a:pt x="58" y="242"/>
                  <a:pt x="57" y="243"/>
                </a:cubicBezTo>
                <a:cubicBezTo>
                  <a:pt x="56" y="244"/>
                  <a:pt x="55" y="246"/>
                  <a:pt x="53" y="245"/>
                </a:cubicBezTo>
                <a:cubicBezTo>
                  <a:pt x="52" y="245"/>
                  <a:pt x="51" y="244"/>
                  <a:pt x="52" y="243"/>
                </a:cubicBezTo>
                <a:cubicBezTo>
                  <a:pt x="53" y="243"/>
                  <a:pt x="53" y="243"/>
                  <a:pt x="53" y="243"/>
                </a:cubicBezTo>
                <a:cubicBezTo>
                  <a:pt x="53" y="243"/>
                  <a:pt x="53" y="243"/>
                  <a:pt x="53" y="244"/>
                </a:cubicBezTo>
                <a:cubicBezTo>
                  <a:pt x="54" y="243"/>
                  <a:pt x="54" y="243"/>
                  <a:pt x="54" y="243"/>
                </a:cubicBezTo>
                <a:cubicBezTo>
                  <a:pt x="49" y="239"/>
                  <a:pt x="48" y="245"/>
                  <a:pt x="45" y="245"/>
                </a:cubicBezTo>
                <a:cubicBezTo>
                  <a:pt x="46" y="248"/>
                  <a:pt x="47" y="244"/>
                  <a:pt x="49" y="246"/>
                </a:cubicBezTo>
                <a:cubicBezTo>
                  <a:pt x="49" y="246"/>
                  <a:pt x="49" y="247"/>
                  <a:pt x="48" y="247"/>
                </a:cubicBezTo>
                <a:cubicBezTo>
                  <a:pt x="47" y="247"/>
                  <a:pt x="46" y="248"/>
                  <a:pt x="45" y="247"/>
                </a:cubicBezTo>
                <a:cubicBezTo>
                  <a:pt x="46" y="249"/>
                  <a:pt x="46" y="249"/>
                  <a:pt x="46" y="249"/>
                </a:cubicBezTo>
                <a:cubicBezTo>
                  <a:pt x="47" y="248"/>
                  <a:pt x="48" y="249"/>
                  <a:pt x="48" y="248"/>
                </a:cubicBezTo>
                <a:cubicBezTo>
                  <a:pt x="50" y="247"/>
                  <a:pt x="51" y="246"/>
                  <a:pt x="53" y="247"/>
                </a:cubicBezTo>
                <a:cubicBezTo>
                  <a:pt x="51" y="249"/>
                  <a:pt x="52" y="252"/>
                  <a:pt x="48" y="253"/>
                </a:cubicBezTo>
                <a:cubicBezTo>
                  <a:pt x="47" y="251"/>
                  <a:pt x="47" y="251"/>
                  <a:pt x="47" y="251"/>
                </a:cubicBezTo>
                <a:cubicBezTo>
                  <a:pt x="46" y="251"/>
                  <a:pt x="45" y="251"/>
                  <a:pt x="44" y="252"/>
                </a:cubicBezTo>
                <a:cubicBezTo>
                  <a:pt x="41" y="253"/>
                  <a:pt x="35" y="252"/>
                  <a:pt x="35" y="254"/>
                </a:cubicBezTo>
                <a:cubicBezTo>
                  <a:pt x="37" y="253"/>
                  <a:pt x="37" y="253"/>
                  <a:pt x="37" y="253"/>
                </a:cubicBezTo>
                <a:cubicBezTo>
                  <a:pt x="37" y="254"/>
                  <a:pt x="38" y="257"/>
                  <a:pt x="37" y="257"/>
                </a:cubicBezTo>
                <a:cubicBezTo>
                  <a:pt x="36" y="259"/>
                  <a:pt x="32" y="257"/>
                  <a:pt x="33" y="259"/>
                </a:cubicBezTo>
                <a:cubicBezTo>
                  <a:pt x="35" y="259"/>
                  <a:pt x="35" y="260"/>
                  <a:pt x="36" y="260"/>
                </a:cubicBezTo>
                <a:cubicBezTo>
                  <a:pt x="38" y="260"/>
                  <a:pt x="38" y="260"/>
                  <a:pt x="38" y="260"/>
                </a:cubicBezTo>
                <a:cubicBezTo>
                  <a:pt x="39" y="261"/>
                  <a:pt x="38" y="261"/>
                  <a:pt x="38" y="262"/>
                </a:cubicBezTo>
                <a:cubicBezTo>
                  <a:pt x="40" y="261"/>
                  <a:pt x="40" y="261"/>
                  <a:pt x="40" y="261"/>
                </a:cubicBezTo>
                <a:cubicBezTo>
                  <a:pt x="40" y="262"/>
                  <a:pt x="43" y="261"/>
                  <a:pt x="42" y="263"/>
                </a:cubicBezTo>
                <a:cubicBezTo>
                  <a:pt x="43" y="262"/>
                  <a:pt x="43" y="259"/>
                  <a:pt x="46" y="260"/>
                </a:cubicBezTo>
                <a:cubicBezTo>
                  <a:pt x="46" y="263"/>
                  <a:pt x="45" y="265"/>
                  <a:pt x="44" y="267"/>
                </a:cubicBezTo>
                <a:cubicBezTo>
                  <a:pt x="44" y="270"/>
                  <a:pt x="40" y="271"/>
                  <a:pt x="41" y="274"/>
                </a:cubicBezTo>
                <a:cubicBezTo>
                  <a:pt x="41" y="274"/>
                  <a:pt x="41" y="274"/>
                  <a:pt x="41" y="274"/>
                </a:cubicBezTo>
                <a:cubicBezTo>
                  <a:pt x="43" y="273"/>
                  <a:pt x="43" y="271"/>
                  <a:pt x="44" y="270"/>
                </a:cubicBezTo>
                <a:cubicBezTo>
                  <a:pt x="44" y="268"/>
                  <a:pt x="49" y="267"/>
                  <a:pt x="47" y="265"/>
                </a:cubicBezTo>
                <a:cubicBezTo>
                  <a:pt x="47" y="264"/>
                  <a:pt x="49" y="262"/>
                  <a:pt x="51" y="261"/>
                </a:cubicBezTo>
                <a:cubicBezTo>
                  <a:pt x="52" y="259"/>
                  <a:pt x="55" y="258"/>
                  <a:pt x="56" y="257"/>
                </a:cubicBezTo>
                <a:cubicBezTo>
                  <a:pt x="57" y="258"/>
                  <a:pt x="59" y="259"/>
                  <a:pt x="57" y="260"/>
                </a:cubicBezTo>
                <a:cubicBezTo>
                  <a:pt x="56" y="260"/>
                  <a:pt x="55" y="260"/>
                  <a:pt x="54" y="259"/>
                </a:cubicBezTo>
                <a:cubicBezTo>
                  <a:pt x="53" y="261"/>
                  <a:pt x="56" y="260"/>
                  <a:pt x="55" y="262"/>
                </a:cubicBezTo>
                <a:cubicBezTo>
                  <a:pt x="56" y="262"/>
                  <a:pt x="57" y="260"/>
                  <a:pt x="57" y="262"/>
                </a:cubicBezTo>
                <a:cubicBezTo>
                  <a:pt x="60" y="262"/>
                  <a:pt x="63" y="260"/>
                  <a:pt x="65" y="260"/>
                </a:cubicBezTo>
                <a:cubicBezTo>
                  <a:pt x="60" y="259"/>
                  <a:pt x="60" y="259"/>
                  <a:pt x="60" y="259"/>
                </a:cubicBezTo>
                <a:cubicBezTo>
                  <a:pt x="61" y="258"/>
                  <a:pt x="59" y="257"/>
                  <a:pt x="60" y="256"/>
                </a:cubicBezTo>
                <a:cubicBezTo>
                  <a:pt x="62" y="255"/>
                  <a:pt x="63" y="253"/>
                  <a:pt x="66" y="253"/>
                </a:cubicBezTo>
                <a:cubicBezTo>
                  <a:pt x="64" y="256"/>
                  <a:pt x="64" y="256"/>
                  <a:pt x="64" y="256"/>
                </a:cubicBezTo>
                <a:cubicBezTo>
                  <a:pt x="66" y="255"/>
                  <a:pt x="67" y="254"/>
                  <a:pt x="68" y="253"/>
                </a:cubicBezTo>
                <a:cubicBezTo>
                  <a:pt x="68" y="250"/>
                  <a:pt x="74" y="249"/>
                  <a:pt x="73" y="246"/>
                </a:cubicBezTo>
                <a:cubicBezTo>
                  <a:pt x="78" y="243"/>
                  <a:pt x="74" y="239"/>
                  <a:pt x="81" y="237"/>
                </a:cubicBezTo>
                <a:cubicBezTo>
                  <a:pt x="80" y="236"/>
                  <a:pt x="83" y="234"/>
                  <a:pt x="85" y="232"/>
                </a:cubicBezTo>
                <a:cubicBezTo>
                  <a:pt x="85" y="232"/>
                  <a:pt x="84" y="232"/>
                  <a:pt x="83" y="232"/>
                </a:cubicBezTo>
                <a:cubicBezTo>
                  <a:pt x="87" y="230"/>
                  <a:pt x="87" y="228"/>
                  <a:pt x="89" y="226"/>
                </a:cubicBezTo>
                <a:cubicBezTo>
                  <a:pt x="89" y="226"/>
                  <a:pt x="87" y="226"/>
                  <a:pt x="88" y="225"/>
                </a:cubicBezTo>
                <a:cubicBezTo>
                  <a:pt x="89" y="224"/>
                  <a:pt x="91" y="224"/>
                  <a:pt x="92" y="225"/>
                </a:cubicBezTo>
                <a:cubicBezTo>
                  <a:pt x="90" y="226"/>
                  <a:pt x="89" y="230"/>
                  <a:pt x="86" y="232"/>
                </a:cubicBezTo>
                <a:cubicBezTo>
                  <a:pt x="89" y="230"/>
                  <a:pt x="89" y="230"/>
                  <a:pt x="89" y="230"/>
                </a:cubicBezTo>
                <a:cubicBezTo>
                  <a:pt x="90" y="228"/>
                  <a:pt x="96" y="229"/>
                  <a:pt x="94" y="226"/>
                </a:cubicBezTo>
                <a:cubicBezTo>
                  <a:pt x="97" y="225"/>
                  <a:pt x="99" y="224"/>
                  <a:pt x="102" y="224"/>
                </a:cubicBezTo>
                <a:cubicBezTo>
                  <a:pt x="99" y="223"/>
                  <a:pt x="99" y="223"/>
                  <a:pt x="99" y="223"/>
                </a:cubicBezTo>
                <a:cubicBezTo>
                  <a:pt x="98" y="221"/>
                  <a:pt x="103" y="222"/>
                  <a:pt x="104" y="220"/>
                </a:cubicBezTo>
                <a:cubicBezTo>
                  <a:pt x="106" y="221"/>
                  <a:pt x="108" y="221"/>
                  <a:pt x="107" y="223"/>
                </a:cubicBezTo>
                <a:cubicBezTo>
                  <a:pt x="109" y="223"/>
                  <a:pt x="109" y="223"/>
                  <a:pt x="109" y="223"/>
                </a:cubicBezTo>
                <a:cubicBezTo>
                  <a:pt x="109" y="222"/>
                  <a:pt x="109" y="221"/>
                  <a:pt x="110" y="221"/>
                </a:cubicBezTo>
                <a:cubicBezTo>
                  <a:pt x="110" y="221"/>
                  <a:pt x="110" y="221"/>
                  <a:pt x="110" y="221"/>
                </a:cubicBezTo>
                <a:cubicBezTo>
                  <a:pt x="110" y="220"/>
                  <a:pt x="112" y="219"/>
                  <a:pt x="113" y="219"/>
                </a:cubicBezTo>
                <a:cubicBezTo>
                  <a:pt x="112" y="220"/>
                  <a:pt x="109" y="218"/>
                  <a:pt x="108" y="219"/>
                </a:cubicBezTo>
                <a:cubicBezTo>
                  <a:pt x="109" y="220"/>
                  <a:pt x="109" y="220"/>
                  <a:pt x="109" y="220"/>
                </a:cubicBezTo>
                <a:cubicBezTo>
                  <a:pt x="106" y="220"/>
                  <a:pt x="106" y="220"/>
                  <a:pt x="106" y="220"/>
                </a:cubicBezTo>
                <a:cubicBezTo>
                  <a:pt x="105" y="219"/>
                  <a:pt x="106" y="219"/>
                  <a:pt x="107" y="219"/>
                </a:cubicBezTo>
                <a:cubicBezTo>
                  <a:pt x="106" y="218"/>
                  <a:pt x="106" y="218"/>
                  <a:pt x="106" y="218"/>
                </a:cubicBezTo>
                <a:cubicBezTo>
                  <a:pt x="103" y="219"/>
                  <a:pt x="106" y="216"/>
                  <a:pt x="104" y="216"/>
                </a:cubicBezTo>
                <a:cubicBezTo>
                  <a:pt x="105" y="214"/>
                  <a:pt x="108" y="215"/>
                  <a:pt x="109" y="215"/>
                </a:cubicBezTo>
                <a:cubicBezTo>
                  <a:pt x="109" y="214"/>
                  <a:pt x="109" y="214"/>
                  <a:pt x="109" y="214"/>
                </a:cubicBezTo>
                <a:cubicBezTo>
                  <a:pt x="114" y="215"/>
                  <a:pt x="114" y="215"/>
                  <a:pt x="114" y="215"/>
                </a:cubicBezTo>
                <a:cubicBezTo>
                  <a:pt x="117" y="211"/>
                  <a:pt x="109" y="214"/>
                  <a:pt x="107" y="211"/>
                </a:cubicBezTo>
                <a:cubicBezTo>
                  <a:pt x="108" y="211"/>
                  <a:pt x="108" y="211"/>
                  <a:pt x="108" y="211"/>
                </a:cubicBezTo>
                <a:cubicBezTo>
                  <a:pt x="110" y="211"/>
                  <a:pt x="110" y="212"/>
                  <a:pt x="111" y="212"/>
                </a:cubicBezTo>
                <a:cubicBezTo>
                  <a:pt x="109" y="210"/>
                  <a:pt x="109" y="210"/>
                  <a:pt x="109" y="210"/>
                </a:cubicBezTo>
                <a:cubicBezTo>
                  <a:pt x="110" y="208"/>
                  <a:pt x="115" y="210"/>
                  <a:pt x="114" y="207"/>
                </a:cubicBezTo>
                <a:cubicBezTo>
                  <a:pt x="117" y="208"/>
                  <a:pt x="116" y="209"/>
                  <a:pt x="117" y="210"/>
                </a:cubicBezTo>
                <a:cubicBezTo>
                  <a:pt x="118" y="209"/>
                  <a:pt x="121" y="211"/>
                  <a:pt x="122" y="209"/>
                </a:cubicBezTo>
                <a:cubicBezTo>
                  <a:pt x="117" y="211"/>
                  <a:pt x="117" y="206"/>
                  <a:pt x="113" y="206"/>
                </a:cubicBezTo>
                <a:cubicBezTo>
                  <a:pt x="114" y="202"/>
                  <a:pt x="116" y="206"/>
                  <a:pt x="118" y="206"/>
                </a:cubicBezTo>
                <a:cubicBezTo>
                  <a:pt x="119" y="205"/>
                  <a:pt x="121" y="206"/>
                  <a:pt x="121" y="204"/>
                </a:cubicBezTo>
                <a:cubicBezTo>
                  <a:pt x="119" y="205"/>
                  <a:pt x="115" y="204"/>
                  <a:pt x="113" y="202"/>
                </a:cubicBezTo>
                <a:cubicBezTo>
                  <a:pt x="113" y="200"/>
                  <a:pt x="116" y="201"/>
                  <a:pt x="116" y="200"/>
                </a:cubicBezTo>
                <a:cubicBezTo>
                  <a:pt x="117" y="199"/>
                  <a:pt x="115" y="200"/>
                  <a:pt x="116" y="199"/>
                </a:cubicBezTo>
                <a:cubicBezTo>
                  <a:pt x="115" y="198"/>
                  <a:pt x="115" y="198"/>
                  <a:pt x="115" y="198"/>
                </a:cubicBezTo>
                <a:cubicBezTo>
                  <a:pt x="114" y="199"/>
                  <a:pt x="109" y="199"/>
                  <a:pt x="112" y="201"/>
                </a:cubicBezTo>
                <a:cubicBezTo>
                  <a:pt x="109" y="202"/>
                  <a:pt x="107" y="204"/>
                  <a:pt x="104" y="204"/>
                </a:cubicBezTo>
                <a:cubicBezTo>
                  <a:pt x="104" y="203"/>
                  <a:pt x="104" y="203"/>
                  <a:pt x="104" y="203"/>
                </a:cubicBezTo>
                <a:cubicBezTo>
                  <a:pt x="105" y="203"/>
                  <a:pt x="105" y="203"/>
                  <a:pt x="105" y="203"/>
                </a:cubicBezTo>
                <a:cubicBezTo>
                  <a:pt x="106" y="202"/>
                  <a:pt x="107" y="201"/>
                  <a:pt x="106" y="200"/>
                </a:cubicBezTo>
                <a:cubicBezTo>
                  <a:pt x="101" y="202"/>
                  <a:pt x="101" y="202"/>
                  <a:pt x="101" y="202"/>
                </a:cubicBezTo>
                <a:cubicBezTo>
                  <a:pt x="102" y="203"/>
                  <a:pt x="102" y="203"/>
                  <a:pt x="102" y="203"/>
                </a:cubicBezTo>
                <a:cubicBezTo>
                  <a:pt x="100" y="203"/>
                  <a:pt x="100" y="205"/>
                  <a:pt x="98" y="205"/>
                </a:cubicBezTo>
                <a:cubicBezTo>
                  <a:pt x="96" y="204"/>
                  <a:pt x="96" y="202"/>
                  <a:pt x="93" y="203"/>
                </a:cubicBezTo>
                <a:cubicBezTo>
                  <a:pt x="93" y="202"/>
                  <a:pt x="91" y="202"/>
                  <a:pt x="91" y="202"/>
                </a:cubicBezTo>
                <a:cubicBezTo>
                  <a:pt x="93" y="202"/>
                  <a:pt x="93" y="201"/>
                  <a:pt x="93" y="201"/>
                </a:cubicBezTo>
                <a:cubicBezTo>
                  <a:pt x="100" y="203"/>
                  <a:pt x="99" y="197"/>
                  <a:pt x="105" y="198"/>
                </a:cubicBezTo>
                <a:cubicBezTo>
                  <a:pt x="105" y="196"/>
                  <a:pt x="107" y="194"/>
                  <a:pt x="109" y="193"/>
                </a:cubicBezTo>
                <a:cubicBezTo>
                  <a:pt x="109" y="193"/>
                  <a:pt x="109" y="193"/>
                  <a:pt x="109" y="193"/>
                </a:cubicBezTo>
                <a:cubicBezTo>
                  <a:pt x="111" y="192"/>
                  <a:pt x="110" y="190"/>
                  <a:pt x="112" y="189"/>
                </a:cubicBezTo>
                <a:cubicBezTo>
                  <a:pt x="116" y="184"/>
                  <a:pt x="121" y="190"/>
                  <a:pt x="126" y="188"/>
                </a:cubicBezTo>
                <a:cubicBezTo>
                  <a:pt x="124" y="187"/>
                  <a:pt x="123" y="188"/>
                  <a:pt x="122" y="188"/>
                </a:cubicBezTo>
                <a:cubicBezTo>
                  <a:pt x="122" y="187"/>
                  <a:pt x="122" y="187"/>
                  <a:pt x="122" y="187"/>
                </a:cubicBezTo>
                <a:cubicBezTo>
                  <a:pt x="125" y="186"/>
                  <a:pt x="129" y="183"/>
                  <a:pt x="132" y="184"/>
                </a:cubicBezTo>
                <a:cubicBezTo>
                  <a:pt x="135" y="185"/>
                  <a:pt x="132" y="183"/>
                  <a:pt x="134" y="182"/>
                </a:cubicBezTo>
                <a:cubicBezTo>
                  <a:pt x="133" y="182"/>
                  <a:pt x="132" y="182"/>
                  <a:pt x="132" y="181"/>
                </a:cubicBezTo>
                <a:cubicBezTo>
                  <a:pt x="136" y="182"/>
                  <a:pt x="141" y="183"/>
                  <a:pt x="145" y="182"/>
                </a:cubicBezTo>
                <a:cubicBezTo>
                  <a:pt x="146" y="185"/>
                  <a:pt x="142" y="188"/>
                  <a:pt x="141" y="190"/>
                </a:cubicBezTo>
                <a:cubicBezTo>
                  <a:pt x="139" y="190"/>
                  <a:pt x="138" y="192"/>
                  <a:pt x="138" y="193"/>
                </a:cubicBezTo>
                <a:cubicBezTo>
                  <a:pt x="140" y="192"/>
                  <a:pt x="143" y="194"/>
                  <a:pt x="146" y="193"/>
                </a:cubicBezTo>
                <a:cubicBezTo>
                  <a:pt x="145" y="195"/>
                  <a:pt x="147" y="197"/>
                  <a:pt x="147" y="199"/>
                </a:cubicBezTo>
                <a:cubicBezTo>
                  <a:pt x="149" y="199"/>
                  <a:pt x="151" y="197"/>
                  <a:pt x="152" y="196"/>
                </a:cubicBezTo>
                <a:cubicBezTo>
                  <a:pt x="153" y="197"/>
                  <a:pt x="154" y="197"/>
                  <a:pt x="156" y="197"/>
                </a:cubicBezTo>
                <a:cubicBezTo>
                  <a:pt x="157" y="199"/>
                  <a:pt x="157" y="199"/>
                  <a:pt x="157" y="199"/>
                </a:cubicBezTo>
                <a:cubicBezTo>
                  <a:pt x="157" y="197"/>
                  <a:pt x="162" y="197"/>
                  <a:pt x="162" y="194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60" y="194"/>
                  <a:pt x="160" y="193"/>
                  <a:pt x="160" y="193"/>
                </a:cubicBezTo>
                <a:cubicBezTo>
                  <a:pt x="157" y="193"/>
                  <a:pt x="157" y="193"/>
                  <a:pt x="157" y="193"/>
                </a:cubicBezTo>
                <a:cubicBezTo>
                  <a:pt x="158" y="189"/>
                  <a:pt x="161" y="194"/>
                  <a:pt x="163" y="191"/>
                </a:cubicBezTo>
                <a:cubicBezTo>
                  <a:pt x="163" y="191"/>
                  <a:pt x="165" y="190"/>
                  <a:pt x="164" y="189"/>
                </a:cubicBezTo>
                <a:cubicBezTo>
                  <a:pt x="161" y="190"/>
                  <a:pt x="161" y="190"/>
                  <a:pt x="161" y="190"/>
                </a:cubicBezTo>
                <a:cubicBezTo>
                  <a:pt x="161" y="188"/>
                  <a:pt x="159" y="189"/>
                  <a:pt x="158" y="187"/>
                </a:cubicBezTo>
                <a:cubicBezTo>
                  <a:pt x="159" y="186"/>
                  <a:pt x="160" y="187"/>
                  <a:pt x="161" y="186"/>
                </a:cubicBezTo>
                <a:cubicBezTo>
                  <a:pt x="162" y="186"/>
                  <a:pt x="161" y="184"/>
                  <a:pt x="163" y="184"/>
                </a:cubicBezTo>
                <a:cubicBezTo>
                  <a:pt x="163" y="186"/>
                  <a:pt x="164" y="187"/>
                  <a:pt x="166" y="188"/>
                </a:cubicBezTo>
                <a:cubicBezTo>
                  <a:pt x="166" y="186"/>
                  <a:pt x="171" y="184"/>
                  <a:pt x="166" y="182"/>
                </a:cubicBezTo>
                <a:cubicBezTo>
                  <a:pt x="166" y="181"/>
                  <a:pt x="167" y="179"/>
                  <a:pt x="169" y="178"/>
                </a:cubicBezTo>
                <a:cubicBezTo>
                  <a:pt x="171" y="178"/>
                  <a:pt x="172" y="179"/>
                  <a:pt x="175" y="179"/>
                </a:cubicBezTo>
                <a:cubicBezTo>
                  <a:pt x="173" y="176"/>
                  <a:pt x="177" y="176"/>
                  <a:pt x="180" y="176"/>
                </a:cubicBezTo>
                <a:cubicBezTo>
                  <a:pt x="181" y="173"/>
                  <a:pt x="176" y="174"/>
                  <a:pt x="176" y="172"/>
                </a:cubicBezTo>
                <a:cubicBezTo>
                  <a:pt x="176" y="171"/>
                  <a:pt x="178" y="171"/>
                  <a:pt x="179" y="172"/>
                </a:cubicBezTo>
                <a:cubicBezTo>
                  <a:pt x="179" y="173"/>
                  <a:pt x="179" y="173"/>
                  <a:pt x="179" y="173"/>
                </a:cubicBezTo>
                <a:cubicBezTo>
                  <a:pt x="182" y="172"/>
                  <a:pt x="182" y="172"/>
                  <a:pt x="182" y="172"/>
                </a:cubicBezTo>
                <a:cubicBezTo>
                  <a:pt x="181" y="171"/>
                  <a:pt x="180" y="172"/>
                  <a:pt x="179" y="171"/>
                </a:cubicBezTo>
                <a:cubicBezTo>
                  <a:pt x="178" y="171"/>
                  <a:pt x="177" y="170"/>
                  <a:pt x="178" y="170"/>
                </a:cubicBezTo>
                <a:cubicBezTo>
                  <a:pt x="180" y="171"/>
                  <a:pt x="182" y="170"/>
                  <a:pt x="184" y="170"/>
                </a:cubicBezTo>
                <a:cubicBezTo>
                  <a:pt x="186" y="169"/>
                  <a:pt x="186" y="169"/>
                  <a:pt x="186" y="169"/>
                </a:cubicBezTo>
                <a:cubicBezTo>
                  <a:pt x="186" y="169"/>
                  <a:pt x="186" y="169"/>
                  <a:pt x="186" y="169"/>
                </a:cubicBezTo>
                <a:cubicBezTo>
                  <a:pt x="187" y="168"/>
                  <a:pt x="186" y="165"/>
                  <a:pt x="189" y="166"/>
                </a:cubicBezTo>
                <a:cubicBezTo>
                  <a:pt x="192" y="165"/>
                  <a:pt x="196" y="165"/>
                  <a:pt x="195" y="162"/>
                </a:cubicBezTo>
                <a:cubicBezTo>
                  <a:pt x="194" y="161"/>
                  <a:pt x="193" y="160"/>
                  <a:pt x="193" y="159"/>
                </a:cubicBezTo>
                <a:cubicBezTo>
                  <a:pt x="194" y="159"/>
                  <a:pt x="196" y="159"/>
                  <a:pt x="196" y="158"/>
                </a:cubicBezTo>
                <a:cubicBezTo>
                  <a:pt x="200" y="160"/>
                  <a:pt x="203" y="156"/>
                  <a:pt x="207" y="156"/>
                </a:cubicBezTo>
                <a:cubicBezTo>
                  <a:pt x="206" y="156"/>
                  <a:pt x="207" y="155"/>
                  <a:pt x="205" y="155"/>
                </a:cubicBezTo>
                <a:cubicBezTo>
                  <a:pt x="205" y="153"/>
                  <a:pt x="205" y="153"/>
                  <a:pt x="205" y="153"/>
                </a:cubicBezTo>
                <a:cubicBezTo>
                  <a:pt x="211" y="155"/>
                  <a:pt x="206" y="149"/>
                  <a:pt x="210" y="149"/>
                </a:cubicBezTo>
                <a:cubicBezTo>
                  <a:pt x="205" y="146"/>
                  <a:pt x="205" y="146"/>
                  <a:pt x="205" y="146"/>
                </a:cubicBezTo>
                <a:cubicBezTo>
                  <a:pt x="207" y="144"/>
                  <a:pt x="207" y="144"/>
                  <a:pt x="207" y="144"/>
                </a:cubicBezTo>
                <a:cubicBezTo>
                  <a:pt x="209" y="144"/>
                  <a:pt x="210" y="143"/>
                  <a:pt x="211" y="144"/>
                </a:cubicBezTo>
                <a:cubicBezTo>
                  <a:pt x="212" y="143"/>
                  <a:pt x="212" y="143"/>
                  <a:pt x="212" y="143"/>
                </a:cubicBezTo>
                <a:cubicBezTo>
                  <a:pt x="218" y="146"/>
                  <a:pt x="219" y="140"/>
                  <a:pt x="223" y="139"/>
                </a:cubicBezTo>
                <a:cubicBezTo>
                  <a:pt x="222" y="137"/>
                  <a:pt x="219" y="138"/>
                  <a:pt x="217" y="138"/>
                </a:cubicBezTo>
                <a:cubicBezTo>
                  <a:pt x="217" y="137"/>
                  <a:pt x="217" y="137"/>
                  <a:pt x="217" y="137"/>
                </a:cubicBezTo>
                <a:cubicBezTo>
                  <a:pt x="217" y="137"/>
                  <a:pt x="218" y="136"/>
                  <a:pt x="219" y="136"/>
                </a:cubicBezTo>
                <a:cubicBezTo>
                  <a:pt x="220" y="137"/>
                  <a:pt x="220" y="137"/>
                  <a:pt x="220" y="137"/>
                </a:cubicBezTo>
                <a:cubicBezTo>
                  <a:pt x="221" y="137"/>
                  <a:pt x="224" y="138"/>
                  <a:pt x="227" y="138"/>
                </a:cubicBezTo>
                <a:cubicBezTo>
                  <a:pt x="227" y="136"/>
                  <a:pt x="230" y="135"/>
                  <a:pt x="227" y="134"/>
                </a:cubicBezTo>
                <a:cubicBezTo>
                  <a:pt x="226" y="134"/>
                  <a:pt x="227" y="134"/>
                  <a:pt x="228" y="134"/>
                </a:cubicBezTo>
                <a:cubicBezTo>
                  <a:pt x="232" y="136"/>
                  <a:pt x="236" y="132"/>
                  <a:pt x="239" y="130"/>
                </a:cubicBezTo>
                <a:cubicBezTo>
                  <a:pt x="238" y="129"/>
                  <a:pt x="236" y="128"/>
                  <a:pt x="234" y="128"/>
                </a:cubicBezTo>
                <a:cubicBezTo>
                  <a:pt x="234" y="127"/>
                  <a:pt x="237" y="126"/>
                  <a:pt x="238" y="125"/>
                </a:cubicBezTo>
                <a:cubicBezTo>
                  <a:pt x="238" y="125"/>
                  <a:pt x="238" y="125"/>
                  <a:pt x="238" y="125"/>
                </a:cubicBezTo>
                <a:cubicBezTo>
                  <a:pt x="239" y="126"/>
                  <a:pt x="238" y="127"/>
                  <a:pt x="237" y="127"/>
                </a:cubicBezTo>
                <a:cubicBezTo>
                  <a:pt x="239" y="129"/>
                  <a:pt x="241" y="128"/>
                  <a:pt x="243" y="127"/>
                </a:cubicBezTo>
                <a:cubicBezTo>
                  <a:pt x="245" y="127"/>
                  <a:pt x="246" y="128"/>
                  <a:pt x="247" y="129"/>
                </a:cubicBezTo>
                <a:cubicBezTo>
                  <a:pt x="247" y="129"/>
                  <a:pt x="248" y="130"/>
                  <a:pt x="249" y="129"/>
                </a:cubicBezTo>
                <a:cubicBezTo>
                  <a:pt x="245" y="128"/>
                  <a:pt x="249" y="127"/>
                  <a:pt x="246" y="126"/>
                </a:cubicBezTo>
                <a:cubicBezTo>
                  <a:pt x="242" y="125"/>
                  <a:pt x="236" y="125"/>
                  <a:pt x="234" y="122"/>
                </a:cubicBezTo>
                <a:cubicBezTo>
                  <a:pt x="233" y="123"/>
                  <a:pt x="233" y="123"/>
                  <a:pt x="233" y="123"/>
                </a:cubicBezTo>
                <a:cubicBezTo>
                  <a:pt x="229" y="125"/>
                  <a:pt x="228" y="120"/>
                  <a:pt x="224" y="122"/>
                </a:cubicBezTo>
                <a:cubicBezTo>
                  <a:pt x="224" y="121"/>
                  <a:pt x="224" y="121"/>
                  <a:pt x="224" y="121"/>
                </a:cubicBezTo>
                <a:cubicBezTo>
                  <a:pt x="224" y="121"/>
                  <a:pt x="225" y="121"/>
                  <a:pt x="225" y="121"/>
                </a:cubicBezTo>
                <a:cubicBezTo>
                  <a:pt x="227" y="119"/>
                  <a:pt x="230" y="121"/>
                  <a:pt x="231" y="119"/>
                </a:cubicBezTo>
                <a:cubicBezTo>
                  <a:pt x="232" y="118"/>
                  <a:pt x="234" y="119"/>
                  <a:pt x="236" y="120"/>
                </a:cubicBezTo>
                <a:cubicBezTo>
                  <a:pt x="234" y="123"/>
                  <a:pt x="241" y="120"/>
                  <a:pt x="241" y="124"/>
                </a:cubicBezTo>
                <a:cubicBezTo>
                  <a:pt x="243" y="122"/>
                  <a:pt x="245" y="124"/>
                  <a:pt x="247" y="123"/>
                </a:cubicBezTo>
                <a:cubicBezTo>
                  <a:pt x="247" y="124"/>
                  <a:pt x="249" y="125"/>
                  <a:pt x="250" y="125"/>
                </a:cubicBezTo>
                <a:cubicBezTo>
                  <a:pt x="251" y="123"/>
                  <a:pt x="254" y="125"/>
                  <a:pt x="256" y="124"/>
                </a:cubicBezTo>
                <a:cubicBezTo>
                  <a:pt x="257" y="126"/>
                  <a:pt x="257" y="126"/>
                  <a:pt x="257" y="126"/>
                </a:cubicBezTo>
                <a:cubicBezTo>
                  <a:pt x="258" y="128"/>
                  <a:pt x="260" y="126"/>
                  <a:pt x="262" y="127"/>
                </a:cubicBezTo>
                <a:cubicBezTo>
                  <a:pt x="259" y="129"/>
                  <a:pt x="258" y="129"/>
                  <a:pt x="254" y="129"/>
                </a:cubicBezTo>
                <a:cubicBezTo>
                  <a:pt x="254" y="131"/>
                  <a:pt x="254" y="131"/>
                  <a:pt x="254" y="131"/>
                </a:cubicBezTo>
                <a:cubicBezTo>
                  <a:pt x="256" y="132"/>
                  <a:pt x="258" y="131"/>
                  <a:pt x="260" y="131"/>
                </a:cubicBezTo>
                <a:cubicBezTo>
                  <a:pt x="261" y="131"/>
                  <a:pt x="259" y="127"/>
                  <a:pt x="262" y="129"/>
                </a:cubicBezTo>
                <a:cubicBezTo>
                  <a:pt x="265" y="128"/>
                  <a:pt x="267" y="127"/>
                  <a:pt x="270" y="127"/>
                </a:cubicBezTo>
                <a:cubicBezTo>
                  <a:pt x="269" y="125"/>
                  <a:pt x="272" y="128"/>
                  <a:pt x="272" y="126"/>
                </a:cubicBezTo>
                <a:cubicBezTo>
                  <a:pt x="270" y="126"/>
                  <a:pt x="271" y="123"/>
                  <a:pt x="268" y="123"/>
                </a:cubicBezTo>
                <a:cubicBezTo>
                  <a:pt x="265" y="126"/>
                  <a:pt x="263" y="123"/>
                  <a:pt x="259" y="122"/>
                </a:cubicBezTo>
                <a:cubicBezTo>
                  <a:pt x="258" y="122"/>
                  <a:pt x="260" y="121"/>
                  <a:pt x="259" y="121"/>
                </a:cubicBezTo>
                <a:cubicBezTo>
                  <a:pt x="256" y="121"/>
                  <a:pt x="255" y="119"/>
                  <a:pt x="253" y="119"/>
                </a:cubicBezTo>
                <a:cubicBezTo>
                  <a:pt x="252" y="118"/>
                  <a:pt x="251" y="118"/>
                  <a:pt x="252" y="117"/>
                </a:cubicBezTo>
                <a:cubicBezTo>
                  <a:pt x="253" y="116"/>
                  <a:pt x="257" y="117"/>
                  <a:pt x="259" y="118"/>
                </a:cubicBezTo>
                <a:cubicBezTo>
                  <a:pt x="260" y="118"/>
                  <a:pt x="258" y="118"/>
                  <a:pt x="258" y="118"/>
                </a:cubicBezTo>
                <a:cubicBezTo>
                  <a:pt x="258" y="119"/>
                  <a:pt x="259" y="119"/>
                  <a:pt x="260" y="119"/>
                </a:cubicBezTo>
                <a:cubicBezTo>
                  <a:pt x="258" y="116"/>
                  <a:pt x="263" y="118"/>
                  <a:pt x="264" y="117"/>
                </a:cubicBezTo>
                <a:cubicBezTo>
                  <a:pt x="264" y="121"/>
                  <a:pt x="269" y="117"/>
                  <a:pt x="271" y="119"/>
                </a:cubicBezTo>
                <a:cubicBezTo>
                  <a:pt x="269" y="124"/>
                  <a:pt x="277" y="122"/>
                  <a:pt x="280" y="123"/>
                </a:cubicBezTo>
                <a:cubicBezTo>
                  <a:pt x="281" y="121"/>
                  <a:pt x="284" y="123"/>
                  <a:pt x="283" y="121"/>
                </a:cubicBezTo>
                <a:cubicBezTo>
                  <a:pt x="285" y="120"/>
                  <a:pt x="288" y="122"/>
                  <a:pt x="289" y="123"/>
                </a:cubicBezTo>
                <a:cubicBezTo>
                  <a:pt x="287" y="123"/>
                  <a:pt x="286" y="123"/>
                  <a:pt x="284" y="124"/>
                </a:cubicBezTo>
                <a:cubicBezTo>
                  <a:pt x="285" y="125"/>
                  <a:pt x="285" y="125"/>
                  <a:pt x="285" y="125"/>
                </a:cubicBezTo>
                <a:cubicBezTo>
                  <a:pt x="281" y="125"/>
                  <a:pt x="280" y="126"/>
                  <a:pt x="277" y="127"/>
                </a:cubicBezTo>
                <a:cubicBezTo>
                  <a:pt x="276" y="126"/>
                  <a:pt x="274" y="127"/>
                  <a:pt x="272" y="127"/>
                </a:cubicBezTo>
                <a:cubicBezTo>
                  <a:pt x="273" y="129"/>
                  <a:pt x="268" y="129"/>
                  <a:pt x="270" y="131"/>
                </a:cubicBezTo>
                <a:cubicBezTo>
                  <a:pt x="267" y="131"/>
                  <a:pt x="267" y="131"/>
                  <a:pt x="267" y="131"/>
                </a:cubicBezTo>
                <a:cubicBezTo>
                  <a:pt x="267" y="132"/>
                  <a:pt x="264" y="131"/>
                  <a:pt x="265" y="133"/>
                </a:cubicBezTo>
                <a:cubicBezTo>
                  <a:pt x="263" y="133"/>
                  <a:pt x="263" y="133"/>
                  <a:pt x="263" y="133"/>
                </a:cubicBezTo>
                <a:cubicBezTo>
                  <a:pt x="262" y="134"/>
                  <a:pt x="260" y="136"/>
                  <a:pt x="257" y="135"/>
                </a:cubicBezTo>
                <a:cubicBezTo>
                  <a:pt x="254" y="137"/>
                  <a:pt x="253" y="138"/>
                  <a:pt x="252" y="140"/>
                </a:cubicBezTo>
                <a:cubicBezTo>
                  <a:pt x="248" y="139"/>
                  <a:pt x="253" y="142"/>
                  <a:pt x="249" y="142"/>
                </a:cubicBezTo>
                <a:cubicBezTo>
                  <a:pt x="249" y="142"/>
                  <a:pt x="247" y="142"/>
                  <a:pt x="247" y="143"/>
                </a:cubicBezTo>
                <a:cubicBezTo>
                  <a:pt x="243" y="146"/>
                  <a:pt x="237" y="149"/>
                  <a:pt x="233" y="152"/>
                </a:cubicBezTo>
                <a:cubicBezTo>
                  <a:pt x="228" y="150"/>
                  <a:pt x="232" y="157"/>
                  <a:pt x="226" y="154"/>
                </a:cubicBezTo>
                <a:cubicBezTo>
                  <a:pt x="224" y="155"/>
                  <a:pt x="223" y="158"/>
                  <a:pt x="220" y="157"/>
                </a:cubicBezTo>
                <a:cubicBezTo>
                  <a:pt x="218" y="158"/>
                  <a:pt x="217" y="156"/>
                  <a:pt x="215" y="157"/>
                </a:cubicBezTo>
                <a:cubicBezTo>
                  <a:pt x="216" y="159"/>
                  <a:pt x="222" y="158"/>
                  <a:pt x="220" y="161"/>
                </a:cubicBezTo>
                <a:cubicBezTo>
                  <a:pt x="217" y="162"/>
                  <a:pt x="213" y="164"/>
                  <a:pt x="213" y="167"/>
                </a:cubicBezTo>
                <a:cubicBezTo>
                  <a:pt x="210" y="166"/>
                  <a:pt x="211" y="169"/>
                  <a:pt x="211" y="170"/>
                </a:cubicBezTo>
                <a:cubicBezTo>
                  <a:pt x="207" y="172"/>
                  <a:pt x="207" y="175"/>
                  <a:pt x="204" y="176"/>
                </a:cubicBezTo>
                <a:cubicBezTo>
                  <a:pt x="205" y="178"/>
                  <a:pt x="199" y="177"/>
                  <a:pt x="199" y="180"/>
                </a:cubicBezTo>
                <a:cubicBezTo>
                  <a:pt x="200" y="183"/>
                  <a:pt x="195" y="183"/>
                  <a:pt x="194" y="185"/>
                </a:cubicBezTo>
                <a:cubicBezTo>
                  <a:pt x="193" y="187"/>
                  <a:pt x="190" y="190"/>
                  <a:pt x="190" y="192"/>
                </a:cubicBezTo>
                <a:cubicBezTo>
                  <a:pt x="183" y="191"/>
                  <a:pt x="191" y="195"/>
                  <a:pt x="186" y="196"/>
                </a:cubicBezTo>
                <a:cubicBezTo>
                  <a:pt x="185" y="194"/>
                  <a:pt x="185" y="194"/>
                  <a:pt x="185" y="194"/>
                </a:cubicBezTo>
                <a:cubicBezTo>
                  <a:pt x="182" y="193"/>
                  <a:pt x="181" y="195"/>
                  <a:pt x="179" y="196"/>
                </a:cubicBezTo>
                <a:cubicBezTo>
                  <a:pt x="180" y="197"/>
                  <a:pt x="186" y="196"/>
                  <a:pt x="183" y="199"/>
                </a:cubicBezTo>
                <a:cubicBezTo>
                  <a:pt x="178" y="196"/>
                  <a:pt x="179" y="202"/>
                  <a:pt x="174" y="201"/>
                </a:cubicBezTo>
                <a:cubicBezTo>
                  <a:pt x="174" y="197"/>
                  <a:pt x="174" y="197"/>
                  <a:pt x="174" y="197"/>
                </a:cubicBezTo>
                <a:cubicBezTo>
                  <a:pt x="172" y="196"/>
                  <a:pt x="170" y="196"/>
                  <a:pt x="168" y="195"/>
                </a:cubicBezTo>
                <a:cubicBezTo>
                  <a:pt x="168" y="196"/>
                  <a:pt x="168" y="198"/>
                  <a:pt x="166" y="197"/>
                </a:cubicBezTo>
                <a:cubicBezTo>
                  <a:pt x="170" y="199"/>
                  <a:pt x="165" y="202"/>
                  <a:pt x="166" y="204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65" y="206"/>
                  <a:pt x="160" y="207"/>
                  <a:pt x="161" y="210"/>
                </a:cubicBezTo>
                <a:cubicBezTo>
                  <a:pt x="164" y="210"/>
                  <a:pt x="164" y="210"/>
                  <a:pt x="164" y="210"/>
                </a:cubicBezTo>
                <a:cubicBezTo>
                  <a:pt x="163" y="209"/>
                  <a:pt x="166" y="209"/>
                  <a:pt x="167" y="208"/>
                </a:cubicBezTo>
                <a:cubicBezTo>
                  <a:pt x="165" y="207"/>
                  <a:pt x="167" y="206"/>
                  <a:pt x="169" y="206"/>
                </a:cubicBezTo>
                <a:cubicBezTo>
                  <a:pt x="168" y="205"/>
                  <a:pt x="168" y="205"/>
                  <a:pt x="168" y="205"/>
                </a:cubicBezTo>
                <a:cubicBezTo>
                  <a:pt x="168" y="203"/>
                  <a:pt x="172" y="202"/>
                  <a:pt x="175" y="201"/>
                </a:cubicBezTo>
                <a:cubicBezTo>
                  <a:pt x="175" y="203"/>
                  <a:pt x="178" y="203"/>
                  <a:pt x="178" y="205"/>
                </a:cubicBezTo>
                <a:cubicBezTo>
                  <a:pt x="175" y="205"/>
                  <a:pt x="175" y="208"/>
                  <a:pt x="172" y="208"/>
                </a:cubicBezTo>
                <a:cubicBezTo>
                  <a:pt x="172" y="208"/>
                  <a:pt x="173" y="208"/>
                  <a:pt x="173" y="207"/>
                </a:cubicBezTo>
                <a:cubicBezTo>
                  <a:pt x="170" y="207"/>
                  <a:pt x="171" y="209"/>
                  <a:pt x="169" y="210"/>
                </a:cubicBezTo>
                <a:cubicBezTo>
                  <a:pt x="171" y="210"/>
                  <a:pt x="171" y="210"/>
                  <a:pt x="171" y="210"/>
                </a:cubicBezTo>
                <a:cubicBezTo>
                  <a:pt x="171" y="210"/>
                  <a:pt x="173" y="211"/>
                  <a:pt x="172" y="212"/>
                </a:cubicBezTo>
                <a:cubicBezTo>
                  <a:pt x="173" y="215"/>
                  <a:pt x="167" y="216"/>
                  <a:pt x="169" y="218"/>
                </a:cubicBezTo>
                <a:cubicBezTo>
                  <a:pt x="166" y="219"/>
                  <a:pt x="165" y="220"/>
                  <a:pt x="164" y="222"/>
                </a:cubicBezTo>
                <a:cubicBezTo>
                  <a:pt x="165" y="225"/>
                  <a:pt x="160" y="224"/>
                  <a:pt x="158" y="225"/>
                </a:cubicBezTo>
                <a:cubicBezTo>
                  <a:pt x="160" y="227"/>
                  <a:pt x="160" y="227"/>
                  <a:pt x="160" y="227"/>
                </a:cubicBezTo>
                <a:cubicBezTo>
                  <a:pt x="161" y="229"/>
                  <a:pt x="159" y="230"/>
                  <a:pt x="157" y="232"/>
                </a:cubicBezTo>
                <a:cubicBezTo>
                  <a:pt x="154" y="233"/>
                  <a:pt x="153" y="230"/>
                  <a:pt x="151" y="230"/>
                </a:cubicBezTo>
                <a:cubicBezTo>
                  <a:pt x="152" y="229"/>
                  <a:pt x="152" y="229"/>
                  <a:pt x="152" y="229"/>
                </a:cubicBezTo>
                <a:cubicBezTo>
                  <a:pt x="146" y="226"/>
                  <a:pt x="154" y="226"/>
                  <a:pt x="155" y="224"/>
                </a:cubicBezTo>
                <a:cubicBezTo>
                  <a:pt x="148" y="219"/>
                  <a:pt x="150" y="227"/>
                  <a:pt x="147" y="228"/>
                </a:cubicBezTo>
                <a:cubicBezTo>
                  <a:pt x="149" y="230"/>
                  <a:pt x="144" y="230"/>
                  <a:pt x="144" y="232"/>
                </a:cubicBezTo>
                <a:cubicBezTo>
                  <a:pt x="148" y="234"/>
                  <a:pt x="150" y="229"/>
                  <a:pt x="153" y="232"/>
                </a:cubicBezTo>
                <a:cubicBezTo>
                  <a:pt x="153" y="233"/>
                  <a:pt x="157" y="234"/>
                  <a:pt x="155" y="236"/>
                </a:cubicBezTo>
                <a:cubicBezTo>
                  <a:pt x="154" y="236"/>
                  <a:pt x="153" y="237"/>
                  <a:pt x="152" y="237"/>
                </a:cubicBezTo>
                <a:cubicBezTo>
                  <a:pt x="152" y="236"/>
                  <a:pt x="152" y="236"/>
                  <a:pt x="152" y="236"/>
                </a:cubicBezTo>
                <a:cubicBezTo>
                  <a:pt x="149" y="236"/>
                  <a:pt x="149" y="236"/>
                  <a:pt x="149" y="236"/>
                </a:cubicBezTo>
                <a:cubicBezTo>
                  <a:pt x="146" y="234"/>
                  <a:pt x="142" y="233"/>
                  <a:pt x="139" y="234"/>
                </a:cubicBezTo>
                <a:cubicBezTo>
                  <a:pt x="141" y="235"/>
                  <a:pt x="142" y="237"/>
                  <a:pt x="143" y="238"/>
                </a:cubicBezTo>
                <a:cubicBezTo>
                  <a:pt x="145" y="236"/>
                  <a:pt x="149" y="240"/>
                  <a:pt x="150" y="237"/>
                </a:cubicBezTo>
                <a:cubicBezTo>
                  <a:pt x="151" y="239"/>
                  <a:pt x="152" y="239"/>
                  <a:pt x="152" y="241"/>
                </a:cubicBezTo>
                <a:cubicBezTo>
                  <a:pt x="152" y="240"/>
                  <a:pt x="152" y="240"/>
                  <a:pt x="152" y="240"/>
                </a:cubicBezTo>
                <a:cubicBezTo>
                  <a:pt x="153" y="244"/>
                  <a:pt x="144" y="241"/>
                  <a:pt x="144" y="245"/>
                </a:cubicBezTo>
                <a:cubicBezTo>
                  <a:pt x="146" y="245"/>
                  <a:pt x="146" y="245"/>
                  <a:pt x="146" y="245"/>
                </a:cubicBezTo>
                <a:cubicBezTo>
                  <a:pt x="145" y="245"/>
                  <a:pt x="145" y="247"/>
                  <a:pt x="143" y="246"/>
                </a:cubicBezTo>
                <a:cubicBezTo>
                  <a:pt x="142" y="248"/>
                  <a:pt x="146" y="248"/>
                  <a:pt x="146" y="250"/>
                </a:cubicBezTo>
                <a:cubicBezTo>
                  <a:pt x="146" y="252"/>
                  <a:pt x="142" y="251"/>
                  <a:pt x="141" y="252"/>
                </a:cubicBezTo>
                <a:cubicBezTo>
                  <a:pt x="142" y="252"/>
                  <a:pt x="142" y="252"/>
                  <a:pt x="142" y="252"/>
                </a:cubicBezTo>
                <a:cubicBezTo>
                  <a:pt x="145" y="254"/>
                  <a:pt x="138" y="255"/>
                  <a:pt x="140" y="258"/>
                </a:cubicBezTo>
                <a:cubicBezTo>
                  <a:pt x="138" y="258"/>
                  <a:pt x="137" y="260"/>
                  <a:pt x="135" y="259"/>
                </a:cubicBezTo>
                <a:cubicBezTo>
                  <a:pt x="135" y="259"/>
                  <a:pt x="135" y="259"/>
                  <a:pt x="135" y="259"/>
                </a:cubicBezTo>
                <a:cubicBezTo>
                  <a:pt x="137" y="260"/>
                  <a:pt x="138" y="259"/>
                  <a:pt x="139" y="260"/>
                </a:cubicBezTo>
                <a:cubicBezTo>
                  <a:pt x="138" y="262"/>
                  <a:pt x="138" y="262"/>
                  <a:pt x="138" y="262"/>
                </a:cubicBezTo>
                <a:cubicBezTo>
                  <a:pt x="136" y="262"/>
                  <a:pt x="134" y="262"/>
                  <a:pt x="133" y="261"/>
                </a:cubicBezTo>
                <a:cubicBezTo>
                  <a:pt x="133" y="262"/>
                  <a:pt x="134" y="263"/>
                  <a:pt x="133" y="263"/>
                </a:cubicBezTo>
                <a:cubicBezTo>
                  <a:pt x="132" y="263"/>
                  <a:pt x="131" y="263"/>
                  <a:pt x="131" y="262"/>
                </a:cubicBezTo>
                <a:cubicBezTo>
                  <a:pt x="129" y="263"/>
                  <a:pt x="129" y="263"/>
                  <a:pt x="129" y="263"/>
                </a:cubicBezTo>
                <a:cubicBezTo>
                  <a:pt x="131" y="264"/>
                  <a:pt x="131" y="264"/>
                  <a:pt x="131" y="264"/>
                </a:cubicBezTo>
                <a:cubicBezTo>
                  <a:pt x="132" y="264"/>
                  <a:pt x="132" y="263"/>
                  <a:pt x="133" y="263"/>
                </a:cubicBezTo>
                <a:cubicBezTo>
                  <a:pt x="134" y="264"/>
                  <a:pt x="135" y="265"/>
                  <a:pt x="134" y="266"/>
                </a:cubicBezTo>
                <a:cubicBezTo>
                  <a:pt x="133" y="267"/>
                  <a:pt x="132" y="268"/>
                  <a:pt x="131" y="268"/>
                </a:cubicBezTo>
                <a:cubicBezTo>
                  <a:pt x="131" y="272"/>
                  <a:pt x="126" y="275"/>
                  <a:pt x="126" y="278"/>
                </a:cubicBezTo>
                <a:cubicBezTo>
                  <a:pt x="124" y="279"/>
                  <a:pt x="126" y="281"/>
                  <a:pt x="124" y="282"/>
                </a:cubicBezTo>
                <a:cubicBezTo>
                  <a:pt x="126" y="283"/>
                  <a:pt x="126" y="283"/>
                  <a:pt x="126" y="283"/>
                </a:cubicBezTo>
                <a:cubicBezTo>
                  <a:pt x="125" y="284"/>
                  <a:pt x="124" y="283"/>
                  <a:pt x="123" y="284"/>
                </a:cubicBezTo>
                <a:cubicBezTo>
                  <a:pt x="121" y="287"/>
                  <a:pt x="124" y="290"/>
                  <a:pt x="120" y="292"/>
                </a:cubicBezTo>
                <a:cubicBezTo>
                  <a:pt x="120" y="292"/>
                  <a:pt x="120" y="291"/>
                  <a:pt x="120" y="292"/>
                </a:cubicBezTo>
                <a:cubicBezTo>
                  <a:pt x="120" y="292"/>
                  <a:pt x="119" y="292"/>
                  <a:pt x="118" y="292"/>
                </a:cubicBezTo>
                <a:cubicBezTo>
                  <a:pt x="117" y="293"/>
                  <a:pt x="117" y="295"/>
                  <a:pt x="119" y="296"/>
                </a:cubicBezTo>
                <a:cubicBezTo>
                  <a:pt x="121" y="300"/>
                  <a:pt x="114" y="301"/>
                  <a:pt x="112" y="302"/>
                </a:cubicBezTo>
                <a:cubicBezTo>
                  <a:pt x="115" y="302"/>
                  <a:pt x="116" y="304"/>
                  <a:pt x="116" y="305"/>
                </a:cubicBezTo>
                <a:cubicBezTo>
                  <a:pt x="116" y="305"/>
                  <a:pt x="116" y="305"/>
                  <a:pt x="116" y="305"/>
                </a:cubicBezTo>
                <a:cubicBezTo>
                  <a:pt x="116" y="307"/>
                  <a:pt x="116" y="307"/>
                  <a:pt x="116" y="307"/>
                </a:cubicBezTo>
                <a:cubicBezTo>
                  <a:pt x="118" y="303"/>
                  <a:pt x="118" y="303"/>
                  <a:pt x="118" y="303"/>
                </a:cubicBezTo>
                <a:cubicBezTo>
                  <a:pt x="119" y="304"/>
                  <a:pt x="122" y="304"/>
                  <a:pt x="122" y="305"/>
                </a:cubicBezTo>
                <a:cubicBezTo>
                  <a:pt x="123" y="305"/>
                  <a:pt x="123" y="305"/>
                  <a:pt x="123" y="305"/>
                </a:cubicBezTo>
                <a:cubicBezTo>
                  <a:pt x="122" y="305"/>
                  <a:pt x="122" y="305"/>
                  <a:pt x="122" y="305"/>
                </a:cubicBezTo>
                <a:cubicBezTo>
                  <a:pt x="122" y="303"/>
                  <a:pt x="122" y="303"/>
                  <a:pt x="122" y="303"/>
                </a:cubicBezTo>
                <a:cubicBezTo>
                  <a:pt x="121" y="303"/>
                  <a:pt x="121" y="303"/>
                  <a:pt x="121" y="303"/>
                </a:cubicBezTo>
                <a:cubicBezTo>
                  <a:pt x="119" y="303"/>
                  <a:pt x="117" y="301"/>
                  <a:pt x="119" y="300"/>
                </a:cubicBezTo>
                <a:cubicBezTo>
                  <a:pt x="121" y="300"/>
                  <a:pt x="120" y="299"/>
                  <a:pt x="122" y="299"/>
                </a:cubicBezTo>
                <a:cubicBezTo>
                  <a:pt x="123" y="299"/>
                  <a:pt x="123" y="300"/>
                  <a:pt x="124" y="300"/>
                </a:cubicBezTo>
                <a:cubicBezTo>
                  <a:pt x="125" y="300"/>
                  <a:pt x="125" y="299"/>
                  <a:pt x="125" y="299"/>
                </a:cubicBezTo>
                <a:cubicBezTo>
                  <a:pt x="125" y="298"/>
                  <a:pt x="124" y="298"/>
                  <a:pt x="124" y="298"/>
                </a:cubicBezTo>
                <a:cubicBezTo>
                  <a:pt x="126" y="296"/>
                  <a:pt x="125" y="293"/>
                  <a:pt x="124" y="291"/>
                </a:cubicBezTo>
                <a:cubicBezTo>
                  <a:pt x="124" y="291"/>
                  <a:pt x="124" y="291"/>
                  <a:pt x="124" y="291"/>
                </a:cubicBezTo>
                <a:cubicBezTo>
                  <a:pt x="125" y="290"/>
                  <a:pt x="123" y="287"/>
                  <a:pt x="126" y="287"/>
                </a:cubicBezTo>
                <a:cubicBezTo>
                  <a:pt x="127" y="287"/>
                  <a:pt x="127" y="288"/>
                  <a:pt x="127" y="288"/>
                </a:cubicBezTo>
                <a:cubicBezTo>
                  <a:pt x="127" y="287"/>
                  <a:pt x="129" y="287"/>
                  <a:pt x="131" y="287"/>
                </a:cubicBezTo>
                <a:cubicBezTo>
                  <a:pt x="131" y="287"/>
                  <a:pt x="129" y="285"/>
                  <a:pt x="129" y="284"/>
                </a:cubicBezTo>
                <a:cubicBezTo>
                  <a:pt x="132" y="282"/>
                  <a:pt x="131" y="277"/>
                  <a:pt x="136" y="276"/>
                </a:cubicBezTo>
                <a:cubicBezTo>
                  <a:pt x="134" y="276"/>
                  <a:pt x="134" y="276"/>
                  <a:pt x="134" y="276"/>
                </a:cubicBezTo>
                <a:cubicBezTo>
                  <a:pt x="133" y="274"/>
                  <a:pt x="136" y="273"/>
                  <a:pt x="136" y="272"/>
                </a:cubicBezTo>
                <a:cubicBezTo>
                  <a:pt x="140" y="272"/>
                  <a:pt x="138" y="268"/>
                  <a:pt x="141" y="268"/>
                </a:cubicBezTo>
                <a:cubicBezTo>
                  <a:pt x="142" y="269"/>
                  <a:pt x="143" y="269"/>
                  <a:pt x="143" y="270"/>
                </a:cubicBezTo>
                <a:cubicBezTo>
                  <a:pt x="145" y="269"/>
                  <a:pt x="146" y="268"/>
                  <a:pt x="148" y="269"/>
                </a:cubicBezTo>
                <a:cubicBezTo>
                  <a:pt x="150" y="270"/>
                  <a:pt x="149" y="268"/>
                  <a:pt x="150" y="268"/>
                </a:cubicBezTo>
                <a:cubicBezTo>
                  <a:pt x="148" y="267"/>
                  <a:pt x="148" y="264"/>
                  <a:pt x="145" y="264"/>
                </a:cubicBezTo>
                <a:cubicBezTo>
                  <a:pt x="144" y="266"/>
                  <a:pt x="142" y="267"/>
                  <a:pt x="140" y="266"/>
                </a:cubicBezTo>
                <a:cubicBezTo>
                  <a:pt x="141" y="264"/>
                  <a:pt x="140" y="265"/>
                  <a:pt x="140" y="263"/>
                </a:cubicBezTo>
                <a:cubicBezTo>
                  <a:pt x="144" y="263"/>
                  <a:pt x="144" y="260"/>
                  <a:pt x="146" y="259"/>
                </a:cubicBezTo>
                <a:cubicBezTo>
                  <a:pt x="148" y="258"/>
                  <a:pt x="150" y="259"/>
                  <a:pt x="150" y="257"/>
                </a:cubicBezTo>
                <a:cubicBezTo>
                  <a:pt x="143" y="253"/>
                  <a:pt x="155" y="256"/>
                  <a:pt x="153" y="253"/>
                </a:cubicBezTo>
                <a:cubicBezTo>
                  <a:pt x="156" y="253"/>
                  <a:pt x="159" y="254"/>
                  <a:pt x="161" y="253"/>
                </a:cubicBezTo>
                <a:cubicBezTo>
                  <a:pt x="164" y="254"/>
                  <a:pt x="159" y="255"/>
                  <a:pt x="162" y="257"/>
                </a:cubicBezTo>
                <a:cubicBezTo>
                  <a:pt x="165" y="256"/>
                  <a:pt x="162" y="253"/>
                  <a:pt x="167" y="253"/>
                </a:cubicBezTo>
                <a:cubicBezTo>
                  <a:pt x="167" y="253"/>
                  <a:pt x="166" y="252"/>
                  <a:pt x="166" y="251"/>
                </a:cubicBezTo>
                <a:cubicBezTo>
                  <a:pt x="166" y="252"/>
                  <a:pt x="165" y="251"/>
                  <a:pt x="164" y="251"/>
                </a:cubicBezTo>
                <a:cubicBezTo>
                  <a:pt x="163" y="246"/>
                  <a:pt x="158" y="251"/>
                  <a:pt x="154" y="250"/>
                </a:cubicBezTo>
                <a:cubicBezTo>
                  <a:pt x="153" y="249"/>
                  <a:pt x="155" y="248"/>
                  <a:pt x="155" y="247"/>
                </a:cubicBezTo>
                <a:cubicBezTo>
                  <a:pt x="156" y="244"/>
                  <a:pt x="160" y="246"/>
                  <a:pt x="162" y="244"/>
                </a:cubicBezTo>
                <a:cubicBezTo>
                  <a:pt x="160" y="241"/>
                  <a:pt x="158" y="243"/>
                  <a:pt x="156" y="242"/>
                </a:cubicBezTo>
                <a:cubicBezTo>
                  <a:pt x="156" y="241"/>
                  <a:pt x="156" y="240"/>
                  <a:pt x="157" y="240"/>
                </a:cubicBezTo>
                <a:cubicBezTo>
                  <a:pt x="155" y="238"/>
                  <a:pt x="160" y="238"/>
                  <a:pt x="159" y="236"/>
                </a:cubicBezTo>
                <a:cubicBezTo>
                  <a:pt x="160" y="236"/>
                  <a:pt x="160" y="236"/>
                  <a:pt x="161" y="237"/>
                </a:cubicBezTo>
                <a:cubicBezTo>
                  <a:pt x="165" y="235"/>
                  <a:pt x="164" y="231"/>
                  <a:pt x="167" y="230"/>
                </a:cubicBezTo>
                <a:cubicBezTo>
                  <a:pt x="166" y="229"/>
                  <a:pt x="167" y="228"/>
                  <a:pt x="167" y="228"/>
                </a:cubicBezTo>
                <a:cubicBezTo>
                  <a:pt x="169" y="227"/>
                  <a:pt x="170" y="227"/>
                  <a:pt x="171" y="228"/>
                </a:cubicBezTo>
                <a:cubicBezTo>
                  <a:pt x="172" y="227"/>
                  <a:pt x="172" y="227"/>
                  <a:pt x="172" y="227"/>
                </a:cubicBezTo>
                <a:cubicBezTo>
                  <a:pt x="170" y="227"/>
                  <a:pt x="170" y="227"/>
                  <a:pt x="170" y="227"/>
                </a:cubicBezTo>
                <a:cubicBezTo>
                  <a:pt x="171" y="226"/>
                  <a:pt x="170" y="225"/>
                  <a:pt x="171" y="224"/>
                </a:cubicBezTo>
                <a:cubicBezTo>
                  <a:pt x="171" y="223"/>
                  <a:pt x="172" y="223"/>
                  <a:pt x="173" y="224"/>
                </a:cubicBezTo>
                <a:cubicBezTo>
                  <a:pt x="173" y="224"/>
                  <a:pt x="173" y="225"/>
                  <a:pt x="173" y="225"/>
                </a:cubicBezTo>
                <a:cubicBezTo>
                  <a:pt x="175" y="225"/>
                  <a:pt x="176" y="222"/>
                  <a:pt x="178" y="221"/>
                </a:cubicBezTo>
                <a:cubicBezTo>
                  <a:pt x="177" y="220"/>
                  <a:pt x="175" y="221"/>
                  <a:pt x="175" y="220"/>
                </a:cubicBezTo>
                <a:cubicBezTo>
                  <a:pt x="175" y="219"/>
                  <a:pt x="176" y="220"/>
                  <a:pt x="177" y="220"/>
                </a:cubicBezTo>
                <a:cubicBezTo>
                  <a:pt x="177" y="219"/>
                  <a:pt x="178" y="218"/>
                  <a:pt x="179" y="219"/>
                </a:cubicBezTo>
                <a:cubicBezTo>
                  <a:pt x="178" y="218"/>
                  <a:pt x="175" y="218"/>
                  <a:pt x="176" y="217"/>
                </a:cubicBezTo>
                <a:cubicBezTo>
                  <a:pt x="179" y="217"/>
                  <a:pt x="180" y="216"/>
                  <a:pt x="183" y="216"/>
                </a:cubicBezTo>
                <a:cubicBezTo>
                  <a:pt x="183" y="214"/>
                  <a:pt x="178" y="215"/>
                  <a:pt x="178" y="212"/>
                </a:cubicBezTo>
                <a:cubicBezTo>
                  <a:pt x="180" y="213"/>
                  <a:pt x="180" y="213"/>
                  <a:pt x="180" y="213"/>
                </a:cubicBezTo>
                <a:cubicBezTo>
                  <a:pt x="184" y="216"/>
                  <a:pt x="185" y="210"/>
                  <a:pt x="189" y="212"/>
                </a:cubicBezTo>
                <a:cubicBezTo>
                  <a:pt x="188" y="214"/>
                  <a:pt x="191" y="212"/>
                  <a:pt x="191" y="213"/>
                </a:cubicBezTo>
                <a:cubicBezTo>
                  <a:pt x="191" y="214"/>
                  <a:pt x="192" y="215"/>
                  <a:pt x="191" y="215"/>
                </a:cubicBezTo>
                <a:cubicBezTo>
                  <a:pt x="191" y="215"/>
                  <a:pt x="192" y="215"/>
                  <a:pt x="193" y="215"/>
                </a:cubicBezTo>
                <a:cubicBezTo>
                  <a:pt x="199" y="216"/>
                  <a:pt x="196" y="211"/>
                  <a:pt x="198" y="210"/>
                </a:cubicBezTo>
                <a:cubicBezTo>
                  <a:pt x="196" y="209"/>
                  <a:pt x="196" y="209"/>
                  <a:pt x="196" y="209"/>
                </a:cubicBezTo>
                <a:cubicBezTo>
                  <a:pt x="194" y="210"/>
                  <a:pt x="194" y="211"/>
                  <a:pt x="194" y="212"/>
                </a:cubicBezTo>
                <a:cubicBezTo>
                  <a:pt x="192" y="212"/>
                  <a:pt x="189" y="213"/>
                  <a:pt x="188" y="211"/>
                </a:cubicBezTo>
                <a:cubicBezTo>
                  <a:pt x="193" y="210"/>
                  <a:pt x="186" y="208"/>
                  <a:pt x="187" y="206"/>
                </a:cubicBezTo>
                <a:cubicBezTo>
                  <a:pt x="189" y="205"/>
                  <a:pt x="189" y="206"/>
                  <a:pt x="190" y="207"/>
                </a:cubicBezTo>
                <a:cubicBezTo>
                  <a:pt x="192" y="206"/>
                  <a:pt x="192" y="206"/>
                  <a:pt x="192" y="206"/>
                </a:cubicBezTo>
                <a:cubicBezTo>
                  <a:pt x="191" y="204"/>
                  <a:pt x="192" y="203"/>
                  <a:pt x="189" y="202"/>
                </a:cubicBezTo>
                <a:cubicBezTo>
                  <a:pt x="189" y="201"/>
                  <a:pt x="190" y="200"/>
                  <a:pt x="192" y="199"/>
                </a:cubicBezTo>
                <a:cubicBezTo>
                  <a:pt x="196" y="201"/>
                  <a:pt x="196" y="201"/>
                  <a:pt x="196" y="201"/>
                </a:cubicBezTo>
                <a:cubicBezTo>
                  <a:pt x="197" y="200"/>
                  <a:pt x="198" y="199"/>
                  <a:pt x="200" y="199"/>
                </a:cubicBezTo>
                <a:cubicBezTo>
                  <a:pt x="201" y="200"/>
                  <a:pt x="202" y="202"/>
                  <a:pt x="202" y="203"/>
                </a:cubicBezTo>
                <a:cubicBezTo>
                  <a:pt x="203" y="202"/>
                  <a:pt x="206" y="204"/>
                  <a:pt x="207" y="203"/>
                </a:cubicBezTo>
                <a:cubicBezTo>
                  <a:pt x="208" y="202"/>
                  <a:pt x="209" y="200"/>
                  <a:pt x="206" y="199"/>
                </a:cubicBezTo>
                <a:cubicBezTo>
                  <a:pt x="202" y="201"/>
                  <a:pt x="203" y="196"/>
                  <a:pt x="199" y="198"/>
                </a:cubicBezTo>
                <a:cubicBezTo>
                  <a:pt x="197" y="196"/>
                  <a:pt x="200" y="196"/>
                  <a:pt x="201" y="195"/>
                </a:cubicBezTo>
                <a:cubicBezTo>
                  <a:pt x="201" y="194"/>
                  <a:pt x="197" y="195"/>
                  <a:pt x="196" y="193"/>
                </a:cubicBezTo>
                <a:cubicBezTo>
                  <a:pt x="194" y="191"/>
                  <a:pt x="199" y="192"/>
                  <a:pt x="198" y="190"/>
                </a:cubicBezTo>
                <a:cubicBezTo>
                  <a:pt x="199" y="190"/>
                  <a:pt x="200" y="190"/>
                  <a:pt x="201" y="191"/>
                </a:cubicBezTo>
                <a:cubicBezTo>
                  <a:pt x="203" y="190"/>
                  <a:pt x="200" y="190"/>
                  <a:pt x="200" y="189"/>
                </a:cubicBezTo>
                <a:cubicBezTo>
                  <a:pt x="200" y="188"/>
                  <a:pt x="201" y="188"/>
                  <a:pt x="203" y="188"/>
                </a:cubicBezTo>
                <a:cubicBezTo>
                  <a:pt x="202" y="187"/>
                  <a:pt x="202" y="187"/>
                  <a:pt x="202" y="187"/>
                </a:cubicBezTo>
                <a:cubicBezTo>
                  <a:pt x="204" y="188"/>
                  <a:pt x="208" y="188"/>
                  <a:pt x="209" y="188"/>
                </a:cubicBezTo>
                <a:cubicBezTo>
                  <a:pt x="210" y="189"/>
                  <a:pt x="211" y="189"/>
                  <a:pt x="212" y="189"/>
                </a:cubicBezTo>
                <a:cubicBezTo>
                  <a:pt x="211" y="190"/>
                  <a:pt x="211" y="191"/>
                  <a:pt x="212" y="192"/>
                </a:cubicBezTo>
                <a:cubicBezTo>
                  <a:pt x="217" y="193"/>
                  <a:pt x="214" y="189"/>
                  <a:pt x="218" y="188"/>
                </a:cubicBezTo>
                <a:cubicBezTo>
                  <a:pt x="218" y="186"/>
                  <a:pt x="214" y="188"/>
                  <a:pt x="215" y="186"/>
                </a:cubicBezTo>
                <a:cubicBezTo>
                  <a:pt x="216" y="186"/>
                  <a:pt x="216" y="184"/>
                  <a:pt x="218" y="184"/>
                </a:cubicBezTo>
                <a:cubicBezTo>
                  <a:pt x="220" y="185"/>
                  <a:pt x="218" y="185"/>
                  <a:pt x="220" y="186"/>
                </a:cubicBezTo>
                <a:cubicBezTo>
                  <a:pt x="221" y="185"/>
                  <a:pt x="227" y="184"/>
                  <a:pt x="223" y="182"/>
                </a:cubicBezTo>
                <a:cubicBezTo>
                  <a:pt x="227" y="182"/>
                  <a:pt x="230" y="182"/>
                  <a:pt x="231" y="179"/>
                </a:cubicBezTo>
                <a:cubicBezTo>
                  <a:pt x="234" y="178"/>
                  <a:pt x="233" y="176"/>
                  <a:pt x="235" y="175"/>
                </a:cubicBezTo>
                <a:cubicBezTo>
                  <a:pt x="237" y="176"/>
                  <a:pt x="237" y="176"/>
                  <a:pt x="237" y="177"/>
                </a:cubicBezTo>
                <a:cubicBezTo>
                  <a:pt x="244" y="177"/>
                  <a:pt x="237" y="173"/>
                  <a:pt x="243" y="172"/>
                </a:cubicBezTo>
                <a:cubicBezTo>
                  <a:pt x="244" y="172"/>
                  <a:pt x="244" y="170"/>
                  <a:pt x="242" y="170"/>
                </a:cubicBezTo>
                <a:cubicBezTo>
                  <a:pt x="243" y="170"/>
                  <a:pt x="244" y="170"/>
                  <a:pt x="244" y="170"/>
                </a:cubicBezTo>
                <a:cubicBezTo>
                  <a:pt x="244" y="167"/>
                  <a:pt x="248" y="166"/>
                  <a:pt x="248" y="163"/>
                </a:cubicBezTo>
                <a:cubicBezTo>
                  <a:pt x="249" y="163"/>
                  <a:pt x="250" y="163"/>
                  <a:pt x="250" y="164"/>
                </a:cubicBezTo>
                <a:cubicBezTo>
                  <a:pt x="251" y="163"/>
                  <a:pt x="252" y="163"/>
                  <a:pt x="251" y="162"/>
                </a:cubicBezTo>
                <a:cubicBezTo>
                  <a:pt x="255" y="161"/>
                  <a:pt x="258" y="158"/>
                  <a:pt x="260" y="157"/>
                </a:cubicBezTo>
                <a:cubicBezTo>
                  <a:pt x="263" y="158"/>
                  <a:pt x="265" y="155"/>
                  <a:pt x="267" y="156"/>
                </a:cubicBezTo>
                <a:cubicBezTo>
                  <a:pt x="266" y="156"/>
                  <a:pt x="267" y="156"/>
                  <a:pt x="266" y="156"/>
                </a:cubicBezTo>
                <a:cubicBezTo>
                  <a:pt x="270" y="159"/>
                  <a:pt x="270" y="159"/>
                  <a:pt x="270" y="159"/>
                </a:cubicBezTo>
                <a:cubicBezTo>
                  <a:pt x="274" y="159"/>
                  <a:pt x="273" y="155"/>
                  <a:pt x="277" y="155"/>
                </a:cubicBezTo>
                <a:cubicBezTo>
                  <a:pt x="279" y="157"/>
                  <a:pt x="273" y="156"/>
                  <a:pt x="274" y="159"/>
                </a:cubicBezTo>
                <a:cubicBezTo>
                  <a:pt x="278" y="161"/>
                  <a:pt x="279" y="157"/>
                  <a:pt x="281" y="157"/>
                </a:cubicBezTo>
                <a:cubicBezTo>
                  <a:pt x="285" y="156"/>
                  <a:pt x="282" y="160"/>
                  <a:pt x="284" y="159"/>
                </a:cubicBezTo>
                <a:cubicBezTo>
                  <a:pt x="286" y="159"/>
                  <a:pt x="286" y="158"/>
                  <a:pt x="286" y="157"/>
                </a:cubicBezTo>
                <a:cubicBezTo>
                  <a:pt x="284" y="157"/>
                  <a:pt x="284" y="157"/>
                  <a:pt x="284" y="157"/>
                </a:cubicBezTo>
                <a:cubicBezTo>
                  <a:pt x="284" y="155"/>
                  <a:pt x="287" y="155"/>
                  <a:pt x="287" y="153"/>
                </a:cubicBezTo>
                <a:cubicBezTo>
                  <a:pt x="287" y="154"/>
                  <a:pt x="287" y="154"/>
                  <a:pt x="286" y="154"/>
                </a:cubicBezTo>
                <a:cubicBezTo>
                  <a:pt x="286" y="154"/>
                  <a:pt x="286" y="154"/>
                  <a:pt x="286" y="154"/>
                </a:cubicBezTo>
                <a:cubicBezTo>
                  <a:pt x="285" y="153"/>
                  <a:pt x="284" y="153"/>
                  <a:pt x="284" y="152"/>
                </a:cubicBezTo>
                <a:cubicBezTo>
                  <a:pt x="288" y="150"/>
                  <a:pt x="291" y="147"/>
                  <a:pt x="294" y="144"/>
                </a:cubicBezTo>
                <a:cubicBezTo>
                  <a:pt x="293" y="141"/>
                  <a:pt x="291" y="144"/>
                  <a:pt x="290" y="143"/>
                </a:cubicBezTo>
                <a:cubicBezTo>
                  <a:pt x="290" y="141"/>
                  <a:pt x="294" y="142"/>
                  <a:pt x="295" y="141"/>
                </a:cubicBezTo>
                <a:cubicBezTo>
                  <a:pt x="298" y="145"/>
                  <a:pt x="303" y="142"/>
                  <a:pt x="306" y="144"/>
                </a:cubicBezTo>
                <a:cubicBezTo>
                  <a:pt x="307" y="143"/>
                  <a:pt x="310" y="145"/>
                  <a:pt x="310" y="143"/>
                </a:cubicBezTo>
                <a:cubicBezTo>
                  <a:pt x="309" y="141"/>
                  <a:pt x="307" y="143"/>
                  <a:pt x="305" y="142"/>
                </a:cubicBezTo>
                <a:cubicBezTo>
                  <a:pt x="306" y="139"/>
                  <a:pt x="308" y="139"/>
                  <a:pt x="305" y="137"/>
                </a:cubicBezTo>
                <a:cubicBezTo>
                  <a:pt x="306" y="136"/>
                  <a:pt x="306" y="136"/>
                  <a:pt x="308" y="136"/>
                </a:cubicBezTo>
                <a:cubicBezTo>
                  <a:pt x="307" y="136"/>
                  <a:pt x="307" y="137"/>
                  <a:pt x="308" y="137"/>
                </a:cubicBezTo>
                <a:cubicBezTo>
                  <a:pt x="310" y="139"/>
                  <a:pt x="314" y="137"/>
                  <a:pt x="315" y="136"/>
                </a:cubicBezTo>
                <a:cubicBezTo>
                  <a:pt x="314" y="136"/>
                  <a:pt x="312" y="136"/>
                  <a:pt x="311" y="135"/>
                </a:cubicBezTo>
                <a:cubicBezTo>
                  <a:pt x="314" y="133"/>
                  <a:pt x="314" y="133"/>
                  <a:pt x="314" y="133"/>
                </a:cubicBezTo>
                <a:cubicBezTo>
                  <a:pt x="315" y="133"/>
                  <a:pt x="315" y="133"/>
                  <a:pt x="315" y="133"/>
                </a:cubicBezTo>
                <a:cubicBezTo>
                  <a:pt x="319" y="133"/>
                  <a:pt x="321" y="132"/>
                  <a:pt x="324" y="131"/>
                </a:cubicBezTo>
                <a:cubicBezTo>
                  <a:pt x="326" y="135"/>
                  <a:pt x="329" y="131"/>
                  <a:pt x="332" y="131"/>
                </a:cubicBezTo>
                <a:cubicBezTo>
                  <a:pt x="331" y="130"/>
                  <a:pt x="331" y="130"/>
                  <a:pt x="330" y="130"/>
                </a:cubicBezTo>
                <a:cubicBezTo>
                  <a:pt x="330" y="129"/>
                  <a:pt x="330" y="129"/>
                  <a:pt x="330" y="129"/>
                </a:cubicBezTo>
                <a:cubicBezTo>
                  <a:pt x="330" y="129"/>
                  <a:pt x="331" y="128"/>
                  <a:pt x="331" y="129"/>
                </a:cubicBezTo>
                <a:cubicBezTo>
                  <a:pt x="335" y="131"/>
                  <a:pt x="334" y="126"/>
                  <a:pt x="338" y="127"/>
                </a:cubicBezTo>
                <a:cubicBezTo>
                  <a:pt x="338" y="127"/>
                  <a:pt x="338" y="128"/>
                  <a:pt x="337" y="128"/>
                </a:cubicBezTo>
                <a:cubicBezTo>
                  <a:pt x="339" y="129"/>
                  <a:pt x="339" y="129"/>
                  <a:pt x="339" y="129"/>
                </a:cubicBezTo>
                <a:cubicBezTo>
                  <a:pt x="340" y="128"/>
                  <a:pt x="342" y="128"/>
                  <a:pt x="341" y="126"/>
                </a:cubicBezTo>
                <a:cubicBezTo>
                  <a:pt x="344" y="124"/>
                  <a:pt x="347" y="125"/>
                  <a:pt x="350" y="127"/>
                </a:cubicBezTo>
                <a:cubicBezTo>
                  <a:pt x="354" y="125"/>
                  <a:pt x="361" y="126"/>
                  <a:pt x="363" y="123"/>
                </a:cubicBezTo>
                <a:cubicBezTo>
                  <a:pt x="364" y="123"/>
                  <a:pt x="366" y="124"/>
                  <a:pt x="367" y="122"/>
                </a:cubicBezTo>
                <a:cubicBezTo>
                  <a:pt x="368" y="122"/>
                  <a:pt x="371" y="121"/>
                  <a:pt x="372" y="123"/>
                </a:cubicBezTo>
                <a:cubicBezTo>
                  <a:pt x="374" y="121"/>
                  <a:pt x="379" y="123"/>
                  <a:pt x="383" y="123"/>
                </a:cubicBezTo>
                <a:cubicBezTo>
                  <a:pt x="387" y="121"/>
                  <a:pt x="389" y="126"/>
                  <a:pt x="392" y="125"/>
                </a:cubicBezTo>
                <a:cubicBezTo>
                  <a:pt x="392" y="124"/>
                  <a:pt x="392" y="124"/>
                  <a:pt x="392" y="124"/>
                </a:cubicBezTo>
                <a:cubicBezTo>
                  <a:pt x="396" y="125"/>
                  <a:pt x="400" y="124"/>
                  <a:pt x="404" y="123"/>
                </a:cubicBezTo>
                <a:cubicBezTo>
                  <a:pt x="406" y="124"/>
                  <a:pt x="407" y="122"/>
                  <a:pt x="408" y="123"/>
                </a:cubicBezTo>
                <a:cubicBezTo>
                  <a:pt x="408" y="122"/>
                  <a:pt x="408" y="122"/>
                  <a:pt x="408" y="122"/>
                </a:cubicBezTo>
                <a:cubicBezTo>
                  <a:pt x="414" y="122"/>
                  <a:pt x="420" y="124"/>
                  <a:pt x="425" y="124"/>
                </a:cubicBezTo>
                <a:cubicBezTo>
                  <a:pt x="426" y="125"/>
                  <a:pt x="424" y="127"/>
                  <a:pt x="427" y="127"/>
                </a:cubicBezTo>
                <a:cubicBezTo>
                  <a:pt x="428" y="129"/>
                  <a:pt x="425" y="129"/>
                  <a:pt x="424" y="130"/>
                </a:cubicBezTo>
                <a:cubicBezTo>
                  <a:pt x="425" y="131"/>
                  <a:pt x="426" y="132"/>
                  <a:pt x="427" y="132"/>
                </a:cubicBezTo>
                <a:cubicBezTo>
                  <a:pt x="429" y="133"/>
                  <a:pt x="431" y="135"/>
                  <a:pt x="430" y="138"/>
                </a:cubicBezTo>
                <a:cubicBezTo>
                  <a:pt x="431" y="139"/>
                  <a:pt x="433" y="141"/>
                  <a:pt x="434" y="142"/>
                </a:cubicBezTo>
                <a:cubicBezTo>
                  <a:pt x="432" y="145"/>
                  <a:pt x="438" y="146"/>
                  <a:pt x="436" y="149"/>
                </a:cubicBezTo>
                <a:cubicBezTo>
                  <a:pt x="443" y="151"/>
                  <a:pt x="438" y="158"/>
                  <a:pt x="443" y="160"/>
                </a:cubicBezTo>
                <a:cubicBezTo>
                  <a:pt x="441" y="160"/>
                  <a:pt x="442" y="161"/>
                  <a:pt x="442" y="162"/>
                </a:cubicBezTo>
                <a:cubicBezTo>
                  <a:pt x="444" y="162"/>
                  <a:pt x="443" y="164"/>
                  <a:pt x="444" y="164"/>
                </a:cubicBezTo>
                <a:cubicBezTo>
                  <a:pt x="445" y="164"/>
                  <a:pt x="446" y="164"/>
                  <a:pt x="447" y="163"/>
                </a:cubicBezTo>
                <a:cubicBezTo>
                  <a:pt x="448" y="164"/>
                  <a:pt x="447" y="165"/>
                  <a:pt x="447" y="165"/>
                </a:cubicBezTo>
                <a:cubicBezTo>
                  <a:pt x="440" y="165"/>
                  <a:pt x="447" y="171"/>
                  <a:pt x="445" y="174"/>
                </a:cubicBezTo>
                <a:cubicBezTo>
                  <a:pt x="450" y="177"/>
                  <a:pt x="453" y="174"/>
                  <a:pt x="456" y="173"/>
                </a:cubicBezTo>
                <a:cubicBezTo>
                  <a:pt x="455" y="172"/>
                  <a:pt x="455" y="172"/>
                  <a:pt x="455" y="172"/>
                </a:cubicBezTo>
                <a:cubicBezTo>
                  <a:pt x="456" y="171"/>
                  <a:pt x="454" y="171"/>
                  <a:pt x="455" y="170"/>
                </a:cubicBezTo>
                <a:cubicBezTo>
                  <a:pt x="456" y="170"/>
                  <a:pt x="456" y="170"/>
                  <a:pt x="457" y="170"/>
                </a:cubicBezTo>
                <a:cubicBezTo>
                  <a:pt x="457" y="170"/>
                  <a:pt x="457" y="169"/>
                  <a:pt x="458" y="169"/>
                </a:cubicBezTo>
                <a:cubicBezTo>
                  <a:pt x="457" y="168"/>
                  <a:pt x="456" y="168"/>
                  <a:pt x="456" y="168"/>
                </a:cubicBezTo>
                <a:cubicBezTo>
                  <a:pt x="456" y="167"/>
                  <a:pt x="453" y="165"/>
                  <a:pt x="456" y="165"/>
                </a:cubicBezTo>
                <a:cubicBezTo>
                  <a:pt x="455" y="163"/>
                  <a:pt x="452" y="163"/>
                  <a:pt x="453" y="161"/>
                </a:cubicBezTo>
                <a:cubicBezTo>
                  <a:pt x="454" y="161"/>
                  <a:pt x="454" y="161"/>
                  <a:pt x="454" y="161"/>
                </a:cubicBezTo>
                <a:cubicBezTo>
                  <a:pt x="454" y="162"/>
                  <a:pt x="454" y="162"/>
                  <a:pt x="454" y="162"/>
                </a:cubicBezTo>
                <a:cubicBezTo>
                  <a:pt x="455" y="162"/>
                  <a:pt x="456" y="162"/>
                  <a:pt x="457" y="162"/>
                </a:cubicBezTo>
                <a:cubicBezTo>
                  <a:pt x="458" y="164"/>
                  <a:pt x="460" y="165"/>
                  <a:pt x="459" y="167"/>
                </a:cubicBezTo>
                <a:cubicBezTo>
                  <a:pt x="460" y="167"/>
                  <a:pt x="462" y="169"/>
                  <a:pt x="463" y="170"/>
                </a:cubicBezTo>
                <a:cubicBezTo>
                  <a:pt x="464" y="172"/>
                  <a:pt x="463" y="173"/>
                  <a:pt x="465" y="174"/>
                </a:cubicBezTo>
                <a:cubicBezTo>
                  <a:pt x="468" y="175"/>
                  <a:pt x="469" y="173"/>
                  <a:pt x="467" y="171"/>
                </a:cubicBezTo>
                <a:cubicBezTo>
                  <a:pt x="470" y="172"/>
                  <a:pt x="472" y="174"/>
                  <a:pt x="473" y="176"/>
                </a:cubicBezTo>
                <a:cubicBezTo>
                  <a:pt x="474" y="177"/>
                  <a:pt x="473" y="179"/>
                  <a:pt x="476" y="179"/>
                </a:cubicBezTo>
                <a:cubicBezTo>
                  <a:pt x="476" y="178"/>
                  <a:pt x="476" y="178"/>
                  <a:pt x="476" y="178"/>
                </a:cubicBezTo>
                <a:cubicBezTo>
                  <a:pt x="481" y="181"/>
                  <a:pt x="481" y="181"/>
                  <a:pt x="481" y="181"/>
                </a:cubicBezTo>
                <a:cubicBezTo>
                  <a:pt x="478" y="182"/>
                  <a:pt x="478" y="182"/>
                  <a:pt x="478" y="182"/>
                </a:cubicBezTo>
                <a:cubicBezTo>
                  <a:pt x="479" y="183"/>
                  <a:pt x="479" y="185"/>
                  <a:pt x="481" y="185"/>
                </a:cubicBezTo>
                <a:cubicBezTo>
                  <a:pt x="482" y="185"/>
                  <a:pt x="483" y="184"/>
                  <a:pt x="482" y="183"/>
                </a:cubicBezTo>
                <a:cubicBezTo>
                  <a:pt x="482" y="183"/>
                  <a:pt x="483" y="183"/>
                  <a:pt x="483" y="183"/>
                </a:cubicBezTo>
                <a:cubicBezTo>
                  <a:pt x="485" y="184"/>
                  <a:pt x="486" y="186"/>
                  <a:pt x="486" y="187"/>
                </a:cubicBezTo>
                <a:cubicBezTo>
                  <a:pt x="485" y="187"/>
                  <a:pt x="484" y="186"/>
                  <a:pt x="482" y="186"/>
                </a:cubicBezTo>
                <a:cubicBezTo>
                  <a:pt x="482" y="187"/>
                  <a:pt x="482" y="190"/>
                  <a:pt x="485" y="190"/>
                </a:cubicBezTo>
                <a:cubicBezTo>
                  <a:pt x="487" y="190"/>
                  <a:pt x="487" y="189"/>
                  <a:pt x="488" y="187"/>
                </a:cubicBezTo>
                <a:cubicBezTo>
                  <a:pt x="490" y="188"/>
                  <a:pt x="487" y="189"/>
                  <a:pt x="490" y="189"/>
                </a:cubicBezTo>
                <a:cubicBezTo>
                  <a:pt x="492" y="188"/>
                  <a:pt x="492" y="188"/>
                  <a:pt x="492" y="188"/>
                </a:cubicBezTo>
                <a:cubicBezTo>
                  <a:pt x="493" y="184"/>
                  <a:pt x="487" y="184"/>
                  <a:pt x="487" y="181"/>
                </a:cubicBezTo>
                <a:cubicBezTo>
                  <a:pt x="485" y="178"/>
                  <a:pt x="482" y="176"/>
                  <a:pt x="481" y="174"/>
                </a:cubicBezTo>
                <a:cubicBezTo>
                  <a:pt x="478" y="171"/>
                  <a:pt x="478" y="168"/>
                  <a:pt x="479" y="165"/>
                </a:cubicBezTo>
                <a:cubicBezTo>
                  <a:pt x="479" y="165"/>
                  <a:pt x="479" y="165"/>
                  <a:pt x="479" y="165"/>
                </a:cubicBezTo>
                <a:cubicBezTo>
                  <a:pt x="478" y="162"/>
                  <a:pt x="478" y="160"/>
                  <a:pt x="480" y="158"/>
                </a:cubicBezTo>
                <a:cubicBezTo>
                  <a:pt x="481" y="157"/>
                  <a:pt x="481" y="155"/>
                  <a:pt x="479" y="153"/>
                </a:cubicBezTo>
                <a:cubicBezTo>
                  <a:pt x="477" y="154"/>
                  <a:pt x="477" y="154"/>
                  <a:pt x="477" y="154"/>
                </a:cubicBezTo>
                <a:cubicBezTo>
                  <a:pt x="474" y="152"/>
                  <a:pt x="474" y="152"/>
                  <a:pt x="474" y="152"/>
                </a:cubicBezTo>
                <a:cubicBezTo>
                  <a:pt x="476" y="152"/>
                  <a:pt x="476" y="152"/>
                  <a:pt x="476" y="152"/>
                </a:cubicBezTo>
                <a:cubicBezTo>
                  <a:pt x="478" y="151"/>
                  <a:pt x="481" y="153"/>
                  <a:pt x="483" y="154"/>
                </a:cubicBezTo>
                <a:cubicBezTo>
                  <a:pt x="483" y="150"/>
                  <a:pt x="483" y="150"/>
                  <a:pt x="483" y="150"/>
                </a:cubicBezTo>
                <a:cubicBezTo>
                  <a:pt x="485" y="150"/>
                  <a:pt x="486" y="151"/>
                  <a:pt x="487" y="152"/>
                </a:cubicBezTo>
                <a:cubicBezTo>
                  <a:pt x="487" y="155"/>
                  <a:pt x="492" y="157"/>
                  <a:pt x="492" y="161"/>
                </a:cubicBezTo>
                <a:cubicBezTo>
                  <a:pt x="498" y="162"/>
                  <a:pt x="496" y="166"/>
                  <a:pt x="499" y="169"/>
                </a:cubicBezTo>
                <a:cubicBezTo>
                  <a:pt x="497" y="170"/>
                  <a:pt x="500" y="172"/>
                  <a:pt x="497" y="173"/>
                </a:cubicBezTo>
                <a:cubicBezTo>
                  <a:pt x="500" y="173"/>
                  <a:pt x="498" y="175"/>
                  <a:pt x="499" y="176"/>
                </a:cubicBezTo>
                <a:cubicBezTo>
                  <a:pt x="504" y="178"/>
                  <a:pt x="498" y="181"/>
                  <a:pt x="503" y="183"/>
                </a:cubicBezTo>
                <a:cubicBezTo>
                  <a:pt x="504" y="182"/>
                  <a:pt x="504" y="182"/>
                  <a:pt x="504" y="182"/>
                </a:cubicBezTo>
                <a:cubicBezTo>
                  <a:pt x="504" y="181"/>
                  <a:pt x="501" y="180"/>
                  <a:pt x="502" y="179"/>
                </a:cubicBezTo>
                <a:cubicBezTo>
                  <a:pt x="503" y="179"/>
                  <a:pt x="503" y="179"/>
                  <a:pt x="503" y="179"/>
                </a:cubicBezTo>
                <a:cubicBezTo>
                  <a:pt x="500" y="177"/>
                  <a:pt x="503" y="177"/>
                  <a:pt x="503" y="175"/>
                </a:cubicBezTo>
                <a:cubicBezTo>
                  <a:pt x="503" y="175"/>
                  <a:pt x="503" y="175"/>
                  <a:pt x="503" y="175"/>
                </a:cubicBezTo>
                <a:cubicBezTo>
                  <a:pt x="507" y="177"/>
                  <a:pt x="510" y="182"/>
                  <a:pt x="515" y="181"/>
                </a:cubicBezTo>
                <a:cubicBezTo>
                  <a:pt x="518" y="182"/>
                  <a:pt x="515" y="183"/>
                  <a:pt x="514" y="184"/>
                </a:cubicBezTo>
                <a:cubicBezTo>
                  <a:pt x="516" y="186"/>
                  <a:pt x="516" y="186"/>
                  <a:pt x="516" y="186"/>
                </a:cubicBezTo>
                <a:cubicBezTo>
                  <a:pt x="518" y="185"/>
                  <a:pt x="514" y="184"/>
                  <a:pt x="516" y="184"/>
                </a:cubicBezTo>
                <a:cubicBezTo>
                  <a:pt x="517" y="183"/>
                  <a:pt x="517" y="185"/>
                  <a:pt x="518" y="185"/>
                </a:cubicBezTo>
                <a:cubicBezTo>
                  <a:pt x="516" y="188"/>
                  <a:pt x="521" y="190"/>
                  <a:pt x="523" y="191"/>
                </a:cubicBezTo>
                <a:cubicBezTo>
                  <a:pt x="521" y="189"/>
                  <a:pt x="521" y="189"/>
                  <a:pt x="521" y="189"/>
                </a:cubicBezTo>
                <a:cubicBezTo>
                  <a:pt x="525" y="188"/>
                  <a:pt x="527" y="190"/>
                  <a:pt x="529" y="192"/>
                </a:cubicBezTo>
                <a:cubicBezTo>
                  <a:pt x="530" y="193"/>
                  <a:pt x="530" y="195"/>
                  <a:pt x="528" y="196"/>
                </a:cubicBezTo>
                <a:cubicBezTo>
                  <a:pt x="531" y="196"/>
                  <a:pt x="529" y="199"/>
                  <a:pt x="532" y="198"/>
                </a:cubicBezTo>
                <a:cubicBezTo>
                  <a:pt x="534" y="198"/>
                  <a:pt x="536" y="200"/>
                  <a:pt x="535" y="202"/>
                </a:cubicBezTo>
                <a:cubicBezTo>
                  <a:pt x="538" y="202"/>
                  <a:pt x="540" y="203"/>
                  <a:pt x="542" y="205"/>
                </a:cubicBezTo>
                <a:cubicBezTo>
                  <a:pt x="544" y="207"/>
                  <a:pt x="546" y="206"/>
                  <a:pt x="548" y="208"/>
                </a:cubicBezTo>
                <a:cubicBezTo>
                  <a:pt x="542" y="207"/>
                  <a:pt x="541" y="210"/>
                  <a:pt x="537" y="211"/>
                </a:cubicBezTo>
                <a:cubicBezTo>
                  <a:pt x="535" y="214"/>
                  <a:pt x="543" y="215"/>
                  <a:pt x="544" y="217"/>
                </a:cubicBezTo>
                <a:cubicBezTo>
                  <a:pt x="542" y="218"/>
                  <a:pt x="543" y="220"/>
                  <a:pt x="541" y="219"/>
                </a:cubicBezTo>
                <a:cubicBezTo>
                  <a:pt x="541" y="218"/>
                  <a:pt x="541" y="218"/>
                  <a:pt x="541" y="218"/>
                </a:cubicBezTo>
                <a:cubicBezTo>
                  <a:pt x="536" y="218"/>
                  <a:pt x="536" y="218"/>
                  <a:pt x="536" y="218"/>
                </a:cubicBezTo>
                <a:cubicBezTo>
                  <a:pt x="536" y="218"/>
                  <a:pt x="536" y="218"/>
                  <a:pt x="536" y="218"/>
                </a:cubicBezTo>
                <a:cubicBezTo>
                  <a:pt x="534" y="217"/>
                  <a:pt x="533" y="218"/>
                  <a:pt x="532" y="217"/>
                </a:cubicBezTo>
                <a:cubicBezTo>
                  <a:pt x="528" y="215"/>
                  <a:pt x="524" y="216"/>
                  <a:pt x="522" y="217"/>
                </a:cubicBezTo>
                <a:cubicBezTo>
                  <a:pt x="523" y="218"/>
                  <a:pt x="523" y="218"/>
                  <a:pt x="523" y="218"/>
                </a:cubicBezTo>
                <a:cubicBezTo>
                  <a:pt x="524" y="219"/>
                  <a:pt x="527" y="220"/>
                  <a:pt x="527" y="218"/>
                </a:cubicBezTo>
                <a:cubicBezTo>
                  <a:pt x="527" y="220"/>
                  <a:pt x="527" y="220"/>
                  <a:pt x="527" y="220"/>
                </a:cubicBezTo>
                <a:cubicBezTo>
                  <a:pt x="533" y="216"/>
                  <a:pt x="541" y="223"/>
                  <a:pt x="545" y="222"/>
                </a:cubicBezTo>
                <a:cubicBezTo>
                  <a:pt x="547" y="222"/>
                  <a:pt x="546" y="224"/>
                  <a:pt x="547" y="224"/>
                </a:cubicBezTo>
                <a:cubicBezTo>
                  <a:pt x="551" y="225"/>
                  <a:pt x="554" y="226"/>
                  <a:pt x="557" y="227"/>
                </a:cubicBezTo>
                <a:cubicBezTo>
                  <a:pt x="554" y="227"/>
                  <a:pt x="554" y="227"/>
                  <a:pt x="554" y="227"/>
                </a:cubicBezTo>
                <a:cubicBezTo>
                  <a:pt x="555" y="227"/>
                  <a:pt x="555" y="227"/>
                  <a:pt x="555" y="227"/>
                </a:cubicBezTo>
                <a:cubicBezTo>
                  <a:pt x="558" y="229"/>
                  <a:pt x="562" y="229"/>
                  <a:pt x="564" y="229"/>
                </a:cubicBezTo>
                <a:cubicBezTo>
                  <a:pt x="565" y="230"/>
                  <a:pt x="563" y="229"/>
                  <a:pt x="562" y="230"/>
                </a:cubicBezTo>
                <a:cubicBezTo>
                  <a:pt x="568" y="232"/>
                  <a:pt x="568" y="232"/>
                  <a:pt x="568" y="232"/>
                </a:cubicBezTo>
                <a:cubicBezTo>
                  <a:pt x="566" y="233"/>
                  <a:pt x="570" y="233"/>
                  <a:pt x="569" y="234"/>
                </a:cubicBezTo>
                <a:cubicBezTo>
                  <a:pt x="568" y="235"/>
                  <a:pt x="568" y="235"/>
                  <a:pt x="569" y="236"/>
                </a:cubicBezTo>
                <a:cubicBezTo>
                  <a:pt x="571" y="236"/>
                  <a:pt x="573" y="237"/>
                  <a:pt x="576" y="236"/>
                </a:cubicBezTo>
                <a:cubicBezTo>
                  <a:pt x="577" y="237"/>
                  <a:pt x="581" y="237"/>
                  <a:pt x="582" y="238"/>
                </a:cubicBezTo>
                <a:cubicBezTo>
                  <a:pt x="588" y="244"/>
                  <a:pt x="578" y="238"/>
                  <a:pt x="577" y="242"/>
                </a:cubicBezTo>
                <a:cubicBezTo>
                  <a:pt x="582" y="243"/>
                  <a:pt x="585" y="242"/>
                  <a:pt x="589" y="243"/>
                </a:cubicBezTo>
                <a:cubicBezTo>
                  <a:pt x="590" y="244"/>
                  <a:pt x="592" y="242"/>
                  <a:pt x="593" y="244"/>
                </a:cubicBezTo>
                <a:cubicBezTo>
                  <a:pt x="596" y="244"/>
                  <a:pt x="598" y="243"/>
                  <a:pt x="599" y="245"/>
                </a:cubicBezTo>
                <a:cubicBezTo>
                  <a:pt x="598" y="246"/>
                  <a:pt x="598" y="246"/>
                  <a:pt x="598" y="246"/>
                </a:cubicBezTo>
                <a:cubicBezTo>
                  <a:pt x="600" y="246"/>
                  <a:pt x="602" y="247"/>
                  <a:pt x="604" y="247"/>
                </a:cubicBezTo>
                <a:cubicBezTo>
                  <a:pt x="604" y="247"/>
                  <a:pt x="604" y="246"/>
                  <a:pt x="604" y="246"/>
                </a:cubicBezTo>
                <a:cubicBezTo>
                  <a:pt x="607" y="246"/>
                  <a:pt x="608" y="246"/>
                  <a:pt x="609" y="248"/>
                </a:cubicBezTo>
                <a:cubicBezTo>
                  <a:pt x="608" y="249"/>
                  <a:pt x="608" y="250"/>
                  <a:pt x="608" y="251"/>
                </a:cubicBezTo>
                <a:cubicBezTo>
                  <a:pt x="610" y="251"/>
                  <a:pt x="613" y="250"/>
                  <a:pt x="615" y="251"/>
                </a:cubicBezTo>
                <a:cubicBezTo>
                  <a:pt x="615" y="252"/>
                  <a:pt x="615" y="252"/>
                  <a:pt x="615" y="252"/>
                </a:cubicBezTo>
                <a:cubicBezTo>
                  <a:pt x="618" y="252"/>
                  <a:pt x="616" y="256"/>
                  <a:pt x="620" y="255"/>
                </a:cubicBezTo>
                <a:cubicBezTo>
                  <a:pt x="624" y="259"/>
                  <a:pt x="627" y="254"/>
                  <a:pt x="631" y="256"/>
                </a:cubicBezTo>
                <a:cubicBezTo>
                  <a:pt x="630" y="257"/>
                  <a:pt x="632" y="258"/>
                  <a:pt x="631" y="259"/>
                </a:cubicBezTo>
                <a:cubicBezTo>
                  <a:pt x="635" y="257"/>
                  <a:pt x="638" y="262"/>
                  <a:pt x="642" y="263"/>
                </a:cubicBezTo>
                <a:cubicBezTo>
                  <a:pt x="644" y="262"/>
                  <a:pt x="646" y="264"/>
                  <a:pt x="648" y="264"/>
                </a:cubicBezTo>
                <a:cubicBezTo>
                  <a:pt x="649" y="264"/>
                  <a:pt x="648" y="262"/>
                  <a:pt x="649" y="262"/>
                </a:cubicBezTo>
                <a:cubicBezTo>
                  <a:pt x="647" y="260"/>
                  <a:pt x="647" y="257"/>
                  <a:pt x="647" y="254"/>
                </a:cubicBezTo>
                <a:cubicBezTo>
                  <a:pt x="645" y="253"/>
                  <a:pt x="645" y="250"/>
                  <a:pt x="646" y="249"/>
                </a:cubicBezTo>
                <a:cubicBezTo>
                  <a:pt x="650" y="248"/>
                  <a:pt x="644" y="245"/>
                  <a:pt x="646" y="243"/>
                </a:cubicBezTo>
                <a:cubicBezTo>
                  <a:pt x="647" y="243"/>
                  <a:pt x="648" y="244"/>
                  <a:pt x="649" y="244"/>
                </a:cubicBezTo>
                <a:cubicBezTo>
                  <a:pt x="650" y="243"/>
                  <a:pt x="650" y="243"/>
                  <a:pt x="650" y="243"/>
                </a:cubicBezTo>
                <a:cubicBezTo>
                  <a:pt x="651" y="243"/>
                  <a:pt x="653" y="243"/>
                  <a:pt x="655" y="244"/>
                </a:cubicBezTo>
                <a:cubicBezTo>
                  <a:pt x="657" y="243"/>
                  <a:pt x="658" y="241"/>
                  <a:pt x="660" y="240"/>
                </a:cubicBezTo>
                <a:cubicBezTo>
                  <a:pt x="660" y="238"/>
                  <a:pt x="658" y="238"/>
                  <a:pt x="657" y="237"/>
                </a:cubicBezTo>
                <a:cubicBezTo>
                  <a:pt x="655" y="234"/>
                  <a:pt x="657" y="231"/>
                  <a:pt x="655" y="229"/>
                </a:cubicBezTo>
                <a:cubicBezTo>
                  <a:pt x="655" y="228"/>
                  <a:pt x="657" y="228"/>
                  <a:pt x="658" y="228"/>
                </a:cubicBezTo>
                <a:cubicBezTo>
                  <a:pt x="658" y="230"/>
                  <a:pt x="661" y="229"/>
                  <a:pt x="662" y="230"/>
                </a:cubicBezTo>
                <a:cubicBezTo>
                  <a:pt x="661" y="228"/>
                  <a:pt x="664" y="229"/>
                  <a:pt x="664" y="228"/>
                </a:cubicBezTo>
                <a:cubicBezTo>
                  <a:pt x="663" y="226"/>
                  <a:pt x="662" y="227"/>
                  <a:pt x="661" y="227"/>
                </a:cubicBezTo>
                <a:cubicBezTo>
                  <a:pt x="661" y="225"/>
                  <a:pt x="661" y="225"/>
                  <a:pt x="661" y="225"/>
                </a:cubicBezTo>
                <a:cubicBezTo>
                  <a:pt x="662" y="225"/>
                  <a:pt x="664" y="225"/>
                  <a:pt x="665" y="226"/>
                </a:cubicBezTo>
                <a:cubicBezTo>
                  <a:pt x="664" y="227"/>
                  <a:pt x="666" y="227"/>
                  <a:pt x="667" y="227"/>
                </a:cubicBezTo>
                <a:cubicBezTo>
                  <a:pt x="668" y="227"/>
                  <a:pt x="668" y="226"/>
                  <a:pt x="669" y="226"/>
                </a:cubicBezTo>
                <a:cubicBezTo>
                  <a:pt x="670" y="224"/>
                  <a:pt x="668" y="224"/>
                  <a:pt x="667" y="223"/>
                </a:cubicBezTo>
                <a:cubicBezTo>
                  <a:pt x="670" y="223"/>
                  <a:pt x="666" y="220"/>
                  <a:pt x="669" y="220"/>
                </a:cubicBezTo>
                <a:cubicBezTo>
                  <a:pt x="672" y="220"/>
                  <a:pt x="669" y="221"/>
                  <a:pt x="671" y="222"/>
                </a:cubicBezTo>
                <a:cubicBezTo>
                  <a:pt x="672" y="222"/>
                  <a:pt x="673" y="221"/>
                  <a:pt x="673" y="220"/>
                </a:cubicBezTo>
                <a:cubicBezTo>
                  <a:pt x="674" y="219"/>
                  <a:pt x="674" y="218"/>
                  <a:pt x="673" y="217"/>
                </a:cubicBezTo>
                <a:cubicBezTo>
                  <a:pt x="676" y="210"/>
                  <a:pt x="677" y="219"/>
                  <a:pt x="682" y="219"/>
                </a:cubicBezTo>
                <a:cubicBezTo>
                  <a:pt x="682" y="220"/>
                  <a:pt x="682" y="220"/>
                  <a:pt x="682" y="220"/>
                </a:cubicBezTo>
                <a:cubicBezTo>
                  <a:pt x="683" y="219"/>
                  <a:pt x="685" y="220"/>
                  <a:pt x="686" y="220"/>
                </a:cubicBezTo>
                <a:cubicBezTo>
                  <a:pt x="685" y="219"/>
                  <a:pt x="683" y="219"/>
                  <a:pt x="684" y="217"/>
                </a:cubicBezTo>
                <a:cubicBezTo>
                  <a:pt x="687" y="217"/>
                  <a:pt x="690" y="218"/>
                  <a:pt x="693" y="218"/>
                </a:cubicBezTo>
                <a:cubicBezTo>
                  <a:pt x="694" y="216"/>
                  <a:pt x="689" y="215"/>
                  <a:pt x="691" y="214"/>
                </a:cubicBezTo>
                <a:cubicBezTo>
                  <a:pt x="694" y="214"/>
                  <a:pt x="695" y="212"/>
                  <a:pt x="697" y="213"/>
                </a:cubicBezTo>
                <a:cubicBezTo>
                  <a:pt x="698" y="212"/>
                  <a:pt x="699" y="212"/>
                  <a:pt x="698" y="210"/>
                </a:cubicBezTo>
                <a:cubicBezTo>
                  <a:pt x="699" y="210"/>
                  <a:pt x="700" y="210"/>
                  <a:pt x="701" y="211"/>
                </a:cubicBezTo>
                <a:cubicBezTo>
                  <a:pt x="704" y="210"/>
                  <a:pt x="703" y="208"/>
                  <a:pt x="707" y="208"/>
                </a:cubicBezTo>
                <a:cubicBezTo>
                  <a:pt x="711" y="203"/>
                  <a:pt x="701" y="203"/>
                  <a:pt x="701" y="199"/>
                </a:cubicBezTo>
                <a:cubicBezTo>
                  <a:pt x="698" y="197"/>
                  <a:pt x="694" y="197"/>
                  <a:pt x="691" y="197"/>
                </a:cubicBezTo>
                <a:cubicBezTo>
                  <a:pt x="692" y="195"/>
                  <a:pt x="690" y="192"/>
                  <a:pt x="687" y="191"/>
                </a:cubicBezTo>
                <a:cubicBezTo>
                  <a:pt x="683" y="191"/>
                  <a:pt x="683" y="196"/>
                  <a:pt x="678" y="195"/>
                </a:cubicBezTo>
                <a:cubicBezTo>
                  <a:pt x="679" y="193"/>
                  <a:pt x="673" y="193"/>
                  <a:pt x="676" y="191"/>
                </a:cubicBezTo>
                <a:cubicBezTo>
                  <a:pt x="680" y="191"/>
                  <a:pt x="680" y="189"/>
                  <a:pt x="683" y="188"/>
                </a:cubicBezTo>
                <a:cubicBezTo>
                  <a:pt x="689" y="188"/>
                  <a:pt x="691" y="186"/>
                  <a:pt x="695" y="184"/>
                </a:cubicBezTo>
                <a:cubicBezTo>
                  <a:pt x="699" y="182"/>
                  <a:pt x="699" y="188"/>
                  <a:pt x="703" y="186"/>
                </a:cubicBezTo>
                <a:cubicBezTo>
                  <a:pt x="704" y="186"/>
                  <a:pt x="704" y="187"/>
                  <a:pt x="704" y="188"/>
                </a:cubicBezTo>
                <a:cubicBezTo>
                  <a:pt x="709" y="189"/>
                  <a:pt x="715" y="190"/>
                  <a:pt x="720" y="191"/>
                </a:cubicBezTo>
                <a:cubicBezTo>
                  <a:pt x="715" y="190"/>
                  <a:pt x="716" y="185"/>
                  <a:pt x="711" y="185"/>
                </a:cubicBezTo>
                <a:cubicBezTo>
                  <a:pt x="709" y="184"/>
                  <a:pt x="710" y="183"/>
                  <a:pt x="709" y="182"/>
                </a:cubicBezTo>
                <a:cubicBezTo>
                  <a:pt x="705" y="182"/>
                  <a:pt x="706" y="179"/>
                  <a:pt x="704" y="178"/>
                </a:cubicBezTo>
                <a:cubicBezTo>
                  <a:pt x="708" y="176"/>
                  <a:pt x="710" y="181"/>
                  <a:pt x="716" y="181"/>
                </a:cubicBezTo>
                <a:cubicBezTo>
                  <a:pt x="718" y="181"/>
                  <a:pt x="714" y="180"/>
                  <a:pt x="716" y="180"/>
                </a:cubicBezTo>
                <a:cubicBezTo>
                  <a:pt x="719" y="182"/>
                  <a:pt x="722" y="184"/>
                  <a:pt x="726" y="185"/>
                </a:cubicBezTo>
                <a:cubicBezTo>
                  <a:pt x="728" y="186"/>
                  <a:pt x="732" y="187"/>
                  <a:pt x="734" y="187"/>
                </a:cubicBezTo>
                <a:cubicBezTo>
                  <a:pt x="732" y="184"/>
                  <a:pt x="727" y="184"/>
                  <a:pt x="726" y="181"/>
                </a:cubicBezTo>
                <a:cubicBezTo>
                  <a:pt x="727" y="182"/>
                  <a:pt x="729" y="183"/>
                  <a:pt x="730" y="184"/>
                </a:cubicBezTo>
                <a:cubicBezTo>
                  <a:pt x="730" y="183"/>
                  <a:pt x="731" y="183"/>
                  <a:pt x="731" y="183"/>
                </a:cubicBezTo>
                <a:cubicBezTo>
                  <a:pt x="730" y="182"/>
                  <a:pt x="728" y="181"/>
                  <a:pt x="727" y="182"/>
                </a:cubicBezTo>
                <a:cubicBezTo>
                  <a:pt x="726" y="180"/>
                  <a:pt x="725" y="177"/>
                  <a:pt x="726" y="175"/>
                </a:cubicBezTo>
                <a:cubicBezTo>
                  <a:pt x="725" y="177"/>
                  <a:pt x="721" y="174"/>
                  <a:pt x="720" y="176"/>
                </a:cubicBezTo>
                <a:cubicBezTo>
                  <a:pt x="720" y="174"/>
                  <a:pt x="720" y="174"/>
                  <a:pt x="720" y="174"/>
                </a:cubicBezTo>
                <a:cubicBezTo>
                  <a:pt x="722" y="173"/>
                  <a:pt x="722" y="173"/>
                  <a:pt x="722" y="173"/>
                </a:cubicBezTo>
                <a:cubicBezTo>
                  <a:pt x="720" y="172"/>
                  <a:pt x="719" y="170"/>
                  <a:pt x="717" y="170"/>
                </a:cubicBezTo>
                <a:cubicBezTo>
                  <a:pt x="716" y="167"/>
                  <a:pt x="719" y="165"/>
                  <a:pt x="716" y="163"/>
                </a:cubicBezTo>
                <a:cubicBezTo>
                  <a:pt x="717" y="161"/>
                  <a:pt x="713" y="156"/>
                  <a:pt x="718" y="158"/>
                </a:cubicBezTo>
                <a:cubicBezTo>
                  <a:pt x="718" y="155"/>
                  <a:pt x="718" y="155"/>
                  <a:pt x="718" y="155"/>
                </a:cubicBezTo>
                <a:cubicBezTo>
                  <a:pt x="723" y="155"/>
                  <a:pt x="723" y="155"/>
                  <a:pt x="723" y="155"/>
                </a:cubicBezTo>
                <a:cubicBezTo>
                  <a:pt x="724" y="154"/>
                  <a:pt x="722" y="153"/>
                  <a:pt x="722" y="153"/>
                </a:cubicBezTo>
                <a:cubicBezTo>
                  <a:pt x="721" y="150"/>
                  <a:pt x="724" y="150"/>
                  <a:pt x="726" y="150"/>
                </a:cubicBezTo>
                <a:cubicBezTo>
                  <a:pt x="727" y="152"/>
                  <a:pt x="729" y="153"/>
                  <a:pt x="730" y="155"/>
                </a:cubicBezTo>
                <a:cubicBezTo>
                  <a:pt x="730" y="154"/>
                  <a:pt x="731" y="155"/>
                  <a:pt x="731" y="155"/>
                </a:cubicBezTo>
                <a:cubicBezTo>
                  <a:pt x="731" y="155"/>
                  <a:pt x="731" y="156"/>
                  <a:pt x="732" y="157"/>
                </a:cubicBezTo>
                <a:cubicBezTo>
                  <a:pt x="734" y="156"/>
                  <a:pt x="736" y="159"/>
                  <a:pt x="738" y="158"/>
                </a:cubicBezTo>
                <a:cubicBezTo>
                  <a:pt x="737" y="158"/>
                  <a:pt x="739" y="159"/>
                  <a:pt x="738" y="160"/>
                </a:cubicBezTo>
                <a:cubicBezTo>
                  <a:pt x="740" y="160"/>
                  <a:pt x="740" y="160"/>
                  <a:pt x="740" y="160"/>
                </a:cubicBezTo>
                <a:cubicBezTo>
                  <a:pt x="740" y="161"/>
                  <a:pt x="740" y="161"/>
                  <a:pt x="740" y="161"/>
                </a:cubicBezTo>
                <a:cubicBezTo>
                  <a:pt x="742" y="161"/>
                  <a:pt x="742" y="160"/>
                  <a:pt x="742" y="159"/>
                </a:cubicBezTo>
                <a:cubicBezTo>
                  <a:pt x="741" y="161"/>
                  <a:pt x="740" y="159"/>
                  <a:pt x="738" y="158"/>
                </a:cubicBezTo>
                <a:cubicBezTo>
                  <a:pt x="740" y="158"/>
                  <a:pt x="740" y="158"/>
                  <a:pt x="740" y="158"/>
                </a:cubicBezTo>
                <a:cubicBezTo>
                  <a:pt x="739" y="156"/>
                  <a:pt x="740" y="154"/>
                  <a:pt x="737" y="153"/>
                </a:cubicBezTo>
                <a:cubicBezTo>
                  <a:pt x="736" y="147"/>
                  <a:pt x="733" y="140"/>
                  <a:pt x="732" y="134"/>
                </a:cubicBezTo>
                <a:cubicBezTo>
                  <a:pt x="730" y="134"/>
                  <a:pt x="730" y="134"/>
                  <a:pt x="730" y="134"/>
                </a:cubicBezTo>
                <a:cubicBezTo>
                  <a:pt x="727" y="133"/>
                  <a:pt x="726" y="130"/>
                  <a:pt x="725" y="128"/>
                </a:cubicBezTo>
                <a:cubicBezTo>
                  <a:pt x="724" y="129"/>
                  <a:pt x="724" y="129"/>
                  <a:pt x="724" y="129"/>
                </a:cubicBezTo>
                <a:cubicBezTo>
                  <a:pt x="723" y="128"/>
                  <a:pt x="723" y="128"/>
                  <a:pt x="723" y="128"/>
                </a:cubicBezTo>
                <a:cubicBezTo>
                  <a:pt x="722" y="127"/>
                  <a:pt x="722" y="126"/>
                  <a:pt x="722" y="125"/>
                </a:cubicBezTo>
                <a:cubicBezTo>
                  <a:pt x="720" y="125"/>
                  <a:pt x="720" y="125"/>
                  <a:pt x="720" y="125"/>
                </a:cubicBezTo>
                <a:cubicBezTo>
                  <a:pt x="720" y="124"/>
                  <a:pt x="720" y="124"/>
                  <a:pt x="720" y="124"/>
                </a:cubicBezTo>
                <a:cubicBezTo>
                  <a:pt x="719" y="124"/>
                  <a:pt x="719" y="124"/>
                  <a:pt x="719" y="124"/>
                </a:cubicBezTo>
                <a:cubicBezTo>
                  <a:pt x="716" y="122"/>
                  <a:pt x="714" y="119"/>
                  <a:pt x="710" y="117"/>
                </a:cubicBezTo>
                <a:cubicBezTo>
                  <a:pt x="705" y="113"/>
                  <a:pt x="709" y="111"/>
                  <a:pt x="705" y="107"/>
                </a:cubicBezTo>
                <a:cubicBezTo>
                  <a:pt x="703" y="104"/>
                  <a:pt x="700" y="99"/>
                  <a:pt x="703" y="97"/>
                </a:cubicBezTo>
                <a:cubicBezTo>
                  <a:pt x="702" y="97"/>
                  <a:pt x="702" y="97"/>
                  <a:pt x="702" y="97"/>
                </a:cubicBezTo>
                <a:cubicBezTo>
                  <a:pt x="697" y="92"/>
                  <a:pt x="692" y="87"/>
                  <a:pt x="687" y="82"/>
                </a:cubicBezTo>
                <a:cubicBezTo>
                  <a:pt x="686" y="82"/>
                  <a:pt x="686" y="82"/>
                  <a:pt x="686" y="82"/>
                </a:cubicBezTo>
                <a:cubicBezTo>
                  <a:pt x="684" y="81"/>
                  <a:pt x="684" y="81"/>
                  <a:pt x="684" y="81"/>
                </a:cubicBezTo>
                <a:cubicBezTo>
                  <a:pt x="684" y="83"/>
                  <a:pt x="686" y="86"/>
                  <a:pt x="685" y="87"/>
                </a:cubicBezTo>
                <a:cubicBezTo>
                  <a:pt x="684" y="88"/>
                  <a:pt x="681" y="88"/>
                  <a:pt x="681" y="86"/>
                </a:cubicBezTo>
                <a:cubicBezTo>
                  <a:pt x="680" y="87"/>
                  <a:pt x="680" y="87"/>
                  <a:pt x="680" y="87"/>
                </a:cubicBezTo>
                <a:cubicBezTo>
                  <a:pt x="681" y="87"/>
                  <a:pt x="681" y="87"/>
                  <a:pt x="681" y="87"/>
                </a:cubicBezTo>
                <a:cubicBezTo>
                  <a:pt x="681" y="88"/>
                  <a:pt x="681" y="89"/>
                  <a:pt x="679" y="89"/>
                </a:cubicBezTo>
                <a:cubicBezTo>
                  <a:pt x="679" y="89"/>
                  <a:pt x="679" y="89"/>
                  <a:pt x="679" y="89"/>
                </a:cubicBezTo>
                <a:cubicBezTo>
                  <a:pt x="679" y="90"/>
                  <a:pt x="678" y="89"/>
                  <a:pt x="677" y="89"/>
                </a:cubicBezTo>
                <a:cubicBezTo>
                  <a:pt x="682" y="94"/>
                  <a:pt x="673" y="95"/>
                  <a:pt x="677" y="100"/>
                </a:cubicBezTo>
                <a:cubicBezTo>
                  <a:pt x="673" y="98"/>
                  <a:pt x="677" y="95"/>
                  <a:pt x="673" y="93"/>
                </a:cubicBezTo>
                <a:cubicBezTo>
                  <a:pt x="673" y="94"/>
                  <a:pt x="671" y="94"/>
                  <a:pt x="672" y="95"/>
                </a:cubicBezTo>
                <a:cubicBezTo>
                  <a:pt x="668" y="96"/>
                  <a:pt x="668" y="96"/>
                  <a:pt x="668" y="96"/>
                </a:cubicBezTo>
                <a:cubicBezTo>
                  <a:pt x="669" y="97"/>
                  <a:pt x="669" y="97"/>
                  <a:pt x="669" y="97"/>
                </a:cubicBezTo>
                <a:cubicBezTo>
                  <a:pt x="667" y="97"/>
                  <a:pt x="668" y="98"/>
                  <a:pt x="667" y="99"/>
                </a:cubicBezTo>
                <a:cubicBezTo>
                  <a:pt x="666" y="99"/>
                  <a:pt x="664" y="98"/>
                  <a:pt x="664" y="98"/>
                </a:cubicBezTo>
                <a:cubicBezTo>
                  <a:pt x="664" y="99"/>
                  <a:pt x="663" y="98"/>
                  <a:pt x="663" y="98"/>
                </a:cubicBezTo>
                <a:cubicBezTo>
                  <a:pt x="663" y="97"/>
                  <a:pt x="663" y="95"/>
                  <a:pt x="664" y="93"/>
                </a:cubicBezTo>
                <a:cubicBezTo>
                  <a:pt x="662" y="92"/>
                  <a:pt x="663" y="90"/>
                  <a:pt x="661" y="89"/>
                </a:cubicBezTo>
                <a:cubicBezTo>
                  <a:pt x="662" y="88"/>
                  <a:pt x="663" y="89"/>
                  <a:pt x="663" y="88"/>
                </a:cubicBezTo>
                <a:cubicBezTo>
                  <a:pt x="662" y="88"/>
                  <a:pt x="662" y="88"/>
                  <a:pt x="661" y="87"/>
                </a:cubicBezTo>
                <a:cubicBezTo>
                  <a:pt x="665" y="86"/>
                  <a:pt x="660" y="84"/>
                  <a:pt x="663" y="82"/>
                </a:cubicBezTo>
                <a:cubicBezTo>
                  <a:pt x="663" y="83"/>
                  <a:pt x="663" y="84"/>
                  <a:pt x="664" y="85"/>
                </a:cubicBezTo>
                <a:cubicBezTo>
                  <a:pt x="665" y="83"/>
                  <a:pt x="666" y="80"/>
                  <a:pt x="667" y="79"/>
                </a:cubicBezTo>
                <a:cubicBezTo>
                  <a:pt x="668" y="82"/>
                  <a:pt x="668" y="82"/>
                  <a:pt x="668" y="82"/>
                </a:cubicBezTo>
                <a:cubicBezTo>
                  <a:pt x="670" y="80"/>
                  <a:pt x="670" y="80"/>
                  <a:pt x="670" y="80"/>
                </a:cubicBezTo>
                <a:cubicBezTo>
                  <a:pt x="669" y="78"/>
                  <a:pt x="666" y="78"/>
                  <a:pt x="664" y="77"/>
                </a:cubicBezTo>
                <a:cubicBezTo>
                  <a:pt x="664" y="78"/>
                  <a:pt x="664" y="78"/>
                  <a:pt x="664" y="78"/>
                </a:cubicBezTo>
                <a:cubicBezTo>
                  <a:pt x="664" y="79"/>
                  <a:pt x="663" y="79"/>
                  <a:pt x="661" y="80"/>
                </a:cubicBezTo>
                <a:cubicBezTo>
                  <a:pt x="662" y="81"/>
                  <a:pt x="662" y="81"/>
                  <a:pt x="662" y="81"/>
                </a:cubicBezTo>
                <a:cubicBezTo>
                  <a:pt x="662" y="81"/>
                  <a:pt x="661" y="81"/>
                  <a:pt x="661" y="81"/>
                </a:cubicBezTo>
                <a:cubicBezTo>
                  <a:pt x="660" y="74"/>
                  <a:pt x="660" y="74"/>
                  <a:pt x="660" y="74"/>
                </a:cubicBezTo>
                <a:cubicBezTo>
                  <a:pt x="661" y="73"/>
                  <a:pt x="662" y="72"/>
                  <a:pt x="662" y="71"/>
                </a:cubicBezTo>
                <a:cubicBezTo>
                  <a:pt x="660" y="71"/>
                  <a:pt x="660" y="71"/>
                  <a:pt x="660" y="71"/>
                </a:cubicBezTo>
                <a:cubicBezTo>
                  <a:pt x="660" y="70"/>
                  <a:pt x="660" y="70"/>
                  <a:pt x="660" y="70"/>
                </a:cubicBezTo>
                <a:cubicBezTo>
                  <a:pt x="654" y="70"/>
                  <a:pt x="648" y="71"/>
                  <a:pt x="642" y="69"/>
                </a:cubicBezTo>
                <a:cubicBezTo>
                  <a:pt x="643" y="68"/>
                  <a:pt x="643" y="68"/>
                  <a:pt x="643" y="68"/>
                </a:cubicBezTo>
                <a:cubicBezTo>
                  <a:pt x="638" y="66"/>
                  <a:pt x="642" y="63"/>
                  <a:pt x="638" y="60"/>
                </a:cubicBezTo>
                <a:cubicBezTo>
                  <a:pt x="637" y="59"/>
                  <a:pt x="636" y="60"/>
                  <a:pt x="635" y="61"/>
                </a:cubicBezTo>
                <a:cubicBezTo>
                  <a:pt x="634" y="62"/>
                  <a:pt x="638" y="62"/>
                  <a:pt x="638" y="63"/>
                </a:cubicBezTo>
                <a:cubicBezTo>
                  <a:pt x="638" y="64"/>
                  <a:pt x="639" y="65"/>
                  <a:pt x="638" y="65"/>
                </a:cubicBezTo>
                <a:cubicBezTo>
                  <a:pt x="639" y="66"/>
                  <a:pt x="641" y="67"/>
                  <a:pt x="641" y="69"/>
                </a:cubicBezTo>
                <a:cubicBezTo>
                  <a:pt x="638" y="68"/>
                  <a:pt x="635" y="68"/>
                  <a:pt x="634" y="66"/>
                </a:cubicBezTo>
                <a:cubicBezTo>
                  <a:pt x="634" y="65"/>
                  <a:pt x="635" y="65"/>
                  <a:pt x="636" y="65"/>
                </a:cubicBezTo>
                <a:cubicBezTo>
                  <a:pt x="634" y="64"/>
                  <a:pt x="634" y="64"/>
                  <a:pt x="634" y="64"/>
                </a:cubicBezTo>
                <a:cubicBezTo>
                  <a:pt x="636" y="64"/>
                  <a:pt x="636" y="64"/>
                  <a:pt x="636" y="64"/>
                </a:cubicBezTo>
                <a:cubicBezTo>
                  <a:pt x="634" y="63"/>
                  <a:pt x="633" y="61"/>
                  <a:pt x="631" y="62"/>
                </a:cubicBezTo>
                <a:cubicBezTo>
                  <a:pt x="630" y="60"/>
                  <a:pt x="631" y="60"/>
                  <a:pt x="632" y="58"/>
                </a:cubicBezTo>
                <a:cubicBezTo>
                  <a:pt x="634" y="59"/>
                  <a:pt x="634" y="59"/>
                  <a:pt x="634" y="59"/>
                </a:cubicBezTo>
                <a:cubicBezTo>
                  <a:pt x="632" y="56"/>
                  <a:pt x="629" y="55"/>
                  <a:pt x="628" y="53"/>
                </a:cubicBezTo>
                <a:cubicBezTo>
                  <a:pt x="629" y="53"/>
                  <a:pt x="626" y="52"/>
                  <a:pt x="627" y="52"/>
                </a:cubicBezTo>
                <a:cubicBezTo>
                  <a:pt x="627" y="52"/>
                  <a:pt x="628" y="51"/>
                  <a:pt x="628" y="52"/>
                </a:cubicBezTo>
                <a:cubicBezTo>
                  <a:pt x="626" y="49"/>
                  <a:pt x="626" y="49"/>
                  <a:pt x="626" y="49"/>
                </a:cubicBezTo>
                <a:cubicBezTo>
                  <a:pt x="625" y="49"/>
                  <a:pt x="625" y="49"/>
                  <a:pt x="624" y="48"/>
                </a:cubicBezTo>
                <a:cubicBezTo>
                  <a:pt x="623" y="49"/>
                  <a:pt x="624" y="50"/>
                  <a:pt x="622" y="50"/>
                </a:cubicBezTo>
                <a:cubicBezTo>
                  <a:pt x="620" y="49"/>
                  <a:pt x="619" y="48"/>
                  <a:pt x="619" y="47"/>
                </a:cubicBezTo>
                <a:cubicBezTo>
                  <a:pt x="619" y="47"/>
                  <a:pt x="619" y="47"/>
                  <a:pt x="619" y="47"/>
                </a:cubicBezTo>
                <a:cubicBezTo>
                  <a:pt x="625" y="43"/>
                  <a:pt x="625" y="43"/>
                  <a:pt x="625" y="43"/>
                </a:cubicBezTo>
                <a:cubicBezTo>
                  <a:pt x="624" y="43"/>
                  <a:pt x="624" y="43"/>
                  <a:pt x="624" y="43"/>
                </a:cubicBezTo>
                <a:cubicBezTo>
                  <a:pt x="623" y="44"/>
                  <a:pt x="623" y="44"/>
                  <a:pt x="623" y="44"/>
                </a:cubicBezTo>
                <a:cubicBezTo>
                  <a:pt x="619" y="42"/>
                  <a:pt x="616" y="46"/>
                  <a:pt x="613" y="45"/>
                </a:cubicBezTo>
                <a:cubicBezTo>
                  <a:pt x="610" y="43"/>
                  <a:pt x="606" y="41"/>
                  <a:pt x="605" y="39"/>
                </a:cubicBezTo>
                <a:cubicBezTo>
                  <a:pt x="603" y="38"/>
                  <a:pt x="602" y="39"/>
                  <a:pt x="602" y="40"/>
                </a:cubicBezTo>
                <a:cubicBezTo>
                  <a:pt x="599" y="40"/>
                  <a:pt x="598" y="37"/>
                  <a:pt x="596" y="37"/>
                </a:cubicBezTo>
                <a:cubicBezTo>
                  <a:pt x="596" y="36"/>
                  <a:pt x="595" y="36"/>
                  <a:pt x="594" y="35"/>
                </a:cubicBezTo>
                <a:cubicBezTo>
                  <a:pt x="595" y="36"/>
                  <a:pt x="595" y="38"/>
                  <a:pt x="594" y="38"/>
                </a:cubicBezTo>
                <a:cubicBezTo>
                  <a:pt x="588" y="35"/>
                  <a:pt x="588" y="35"/>
                  <a:pt x="588" y="35"/>
                </a:cubicBezTo>
                <a:cubicBezTo>
                  <a:pt x="588" y="34"/>
                  <a:pt x="586" y="33"/>
                  <a:pt x="585" y="33"/>
                </a:cubicBezTo>
                <a:cubicBezTo>
                  <a:pt x="585" y="36"/>
                  <a:pt x="591" y="38"/>
                  <a:pt x="588" y="41"/>
                </a:cubicBezTo>
                <a:cubicBezTo>
                  <a:pt x="587" y="41"/>
                  <a:pt x="586" y="40"/>
                  <a:pt x="585" y="40"/>
                </a:cubicBezTo>
                <a:cubicBezTo>
                  <a:pt x="584" y="40"/>
                  <a:pt x="582" y="41"/>
                  <a:pt x="583" y="43"/>
                </a:cubicBezTo>
                <a:cubicBezTo>
                  <a:pt x="579" y="42"/>
                  <a:pt x="577" y="40"/>
                  <a:pt x="576" y="38"/>
                </a:cubicBezTo>
                <a:cubicBezTo>
                  <a:pt x="576" y="41"/>
                  <a:pt x="576" y="41"/>
                  <a:pt x="576" y="41"/>
                </a:cubicBezTo>
                <a:cubicBezTo>
                  <a:pt x="572" y="40"/>
                  <a:pt x="570" y="35"/>
                  <a:pt x="567" y="33"/>
                </a:cubicBezTo>
                <a:cubicBezTo>
                  <a:pt x="566" y="34"/>
                  <a:pt x="566" y="34"/>
                  <a:pt x="566" y="34"/>
                </a:cubicBezTo>
                <a:cubicBezTo>
                  <a:pt x="566" y="34"/>
                  <a:pt x="566" y="34"/>
                  <a:pt x="566" y="34"/>
                </a:cubicBezTo>
                <a:cubicBezTo>
                  <a:pt x="567" y="36"/>
                  <a:pt x="569" y="37"/>
                  <a:pt x="569" y="40"/>
                </a:cubicBezTo>
                <a:cubicBezTo>
                  <a:pt x="565" y="38"/>
                  <a:pt x="561" y="34"/>
                  <a:pt x="557" y="33"/>
                </a:cubicBezTo>
                <a:cubicBezTo>
                  <a:pt x="560" y="34"/>
                  <a:pt x="561" y="37"/>
                  <a:pt x="562" y="39"/>
                </a:cubicBezTo>
                <a:cubicBezTo>
                  <a:pt x="559" y="39"/>
                  <a:pt x="560" y="36"/>
                  <a:pt x="558" y="36"/>
                </a:cubicBezTo>
                <a:cubicBezTo>
                  <a:pt x="558" y="37"/>
                  <a:pt x="558" y="37"/>
                  <a:pt x="558" y="37"/>
                </a:cubicBezTo>
                <a:cubicBezTo>
                  <a:pt x="552" y="34"/>
                  <a:pt x="546" y="33"/>
                  <a:pt x="541" y="29"/>
                </a:cubicBezTo>
                <a:cubicBezTo>
                  <a:pt x="536" y="30"/>
                  <a:pt x="532" y="27"/>
                  <a:pt x="528" y="25"/>
                </a:cubicBezTo>
                <a:cubicBezTo>
                  <a:pt x="526" y="26"/>
                  <a:pt x="526" y="23"/>
                  <a:pt x="523" y="24"/>
                </a:cubicBezTo>
                <a:cubicBezTo>
                  <a:pt x="514" y="20"/>
                  <a:pt x="507" y="16"/>
                  <a:pt x="497" y="14"/>
                </a:cubicBezTo>
                <a:cubicBezTo>
                  <a:pt x="497" y="11"/>
                  <a:pt x="493" y="11"/>
                  <a:pt x="491" y="10"/>
                </a:cubicBezTo>
                <a:cubicBezTo>
                  <a:pt x="487" y="12"/>
                  <a:pt x="484" y="8"/>
                  <a:pt x="480" y="8"/>
                </a:cubicBezTo>
                <a:cubicBezTo>
                  <a:pt x="470" y="5"/>
                  <a:pt x="459" y="4"/>
                  <a:pt x="450" y="5"/>
                </a:cubicBezTo>
                <a:cubicBezTo>
                  <a:pt x="449" y="3"/>
                  <a:pt x="445" y="3"/>
                  <a:pt x="443" y="2"/>
                </a:cubicBezTo>
                <a:cubicBezTo>
                  <a:pt x="440" y="4"/>
                  <a:pt x="434" y="2"/>
                  <a:pt x="434" y="5"/>
                </a:cubicBezTo>
                <a:cubicBezTo>
                  <a:pt x="433" y="5"/>
                  <a:pt x="433" y="5"/>
                  <a:pt x="433" y="5"/>
                </a:cubicBezTo>
                <a:cubicBezTo>
                  <a:pt x="432" y="4"/>
                  <a:pt x="428" y="4"/>
                  <a:pt x="430" y="3"/>
                </a:cubicBezTo>
                <a:cubicBezTo>
                  <a:pt x="424" y="6"/>
                  <a:pt x="416" y="2"/>
                  <a:pt x="409" y="3"/>
                </a:cubicBezTo>
                <a:cubicBezTo>
                  <a:pt x="410" y="2"/>
                  <a:pt x="410" y="2"/>
                  <a:pt x="410" y="2"/>
                </a:cubicBezTo>
                <a:cubicBezTo>
                  <a:pt x="409" y="3"/>
                  <a:pt x="406" y="4"/>
                  <a:pt x="404" y="3"/>
                </a:cubicBezTo>
                <a:cubicBezTo>
                  <a:pt x="404" y="1"/>
                  <a:pt x="404" y="1"/>
                  <a:pt x="404" y="1"/>
                </a:cubicBezTo>
                <a:cubicBezTo>
                  <a:pt x="402" y="2"/>
                  <a:pt x="399" y="1"/>
                  <a:pt x="399" y="3"/>
                </a:cubicBezTo>
                <a:cubicBezTo>
                  <a:pt x="393" y="5"/>
                  <a:pt x="387" y="4"/>
                  <a:pt x="380" y="5"/>
                </a:cubicBezTo>
                <a:cubicBezTo>
                  <a:pt x="380" y="4"/>
                  <a:pt x="380" y="4"/>
                  <a:pt x="380" y="4"/>
                </a:cubicBezTo>
                <a:cubicBezTo>
                  <a:pt x="377" y="5"/>
                  <a:pt x="375" y="7"/>
                  <a:pt x="373" y="7"/>
                </a:cubicBezTo>
                <a:cubicBezTo>
                  <a:pt x="372" y="8"/>
                  <a:pt x="376" y="7"/>
                  <a:pt x="376" y="9"/>
                </a:cubicBezTo>
                <a:cubicBezTo>
                  <a:pt x="379" y="8"/>
                  <a:pt x="379" y="8"/>
                  <a:pt x="379" y="8"/>
                </a:cubicBezTo>
                <a:cubicBezTo>
                  <a:pt x="382" y="8"/>
                  <a:pt x="380" y="10"/>
                  <a:pt x="381" y="11"/>
                </a:cubicBezTo>
                <a:cubicBezTo>
                  <a:pt x="377" y="10"/>
                  <a:pt x="372" y="13"/>
                  <a:pt x="367" y="11"/>
                </a:cubicBezTo>
                <a:cubicBezTo>
                  <a:pt x="367" y="12"/>
                  <a:pt x="365" y="12"/>
                  <a:pt x="364" y="11"/>
                </a:cubicBezTo>
                <a:cubicBezTo>
                  <a:pt x="365" y="10"/>
                  <a:pt x="366" y="10"/>
                  <a:pt x="368" y="10"/>
                </a:cubicBezTo>
                <a:cubicBezTo>
                  <a:pt x="368" y="9"/>
                  <a:pt x="369" y="10"/>
                  <a:pt x="368" y="9"/>
                </a:cubicBezTo>
                <a:cubicBezTo>
                  <a:pt x="368" y="8"/>
                  <a:pt x="367" y="8"/>
                  <a:pt x="367" y="8"/>
                </a:cubicBezTo>
                <a:cubicBezTo>
                  <a:pt x="366" y="9"/>
                  <a:pt x="366" y="9"/>
                  <a:pt x="366" y="9"/>
                </a:cubicBezTo>
                <a:cubicBezTo>
                  <a:pt x="360" y="8"/>
                  <a:pt x="355" y="8"/>
                  <a:pt x="349" y="10"/>
                </a:cubicBezTo>
                <a:cubicBezTo>
                  <a:pt x="346" y="8"/>
                  <a:pt x="344" y="11"/>
                  <a:pt x="341" y="10"/>
                </a:cubicBezTo>
                <a:cubicBezTo>
                  <a:pt x="341" y="11"/>
                  <a:pt x="341" y="11"/>
                  <a:pt x="341" y="11"/>
                </a:cubicBezTo>
                <a:cubicBezTo>
                  <a:pt x="345" y="11"/>
                  <a:pt x="349" y="11"/>
                  <a:pt x="352" y="13"/>
                </a:cubicBezTo>
                <a:cubicBezTo>
                  <a:pt x="348" y="14"/>
                  <a:pt x="347" y="16"/>
                  <a:pt x="343" y="15"/>
                </a:cubicBezTo>
                <a:cubicBezTo>
                  <a:pt x="343" y="16"/>
                  <a:pt x="345" y="16"/>
                  <a:pt x="344" y="17"/>
                </a:cubicBezTo>
                <a:cubicBezTo>
                  <a:pt x="342" y="16"/>
                  <a:pt x="341" y="17"/>
                  <a:pt x="340" y="16"/>
                </a:cubicBezTo>
                <a:cubicBezTo>
                  <a:pt x="340" y="18"/>
                  <a:pt x="337" y="16"/>
                  <a:pt x="335" y="15"/>
                </a:cubicBezTo>
                <a:cubicBezTo>
                  <a:pt x="336" y="15"/>
                  <a:pt x="337" y="15"/>
                  <a:pt x="338" y="16"/>
                </a:cubicBezTo>
                <a:cubicBezTo>
                  <a:pt x="339" y="14"/>
                  <a:pt x="342" y="15"/>
                  <a:pt x="342" y="13"/>
                </a:cubicBezTo>
                <a:cubicBezTo>
                  <a:pt x="341" y="12"/>
                  <a:pt x="339" y="13"/>
                  <a:pt x="337" y="13"/>
                </a:cubicBezTo>
                <a:cubicBezTo>
                  <a:pt x="337" y="11"/>
                  <a:pt x="334" y="12"/>
                  <a:pt x="332" y="11"/>
                </a:cubicBezTo>
                <a:cubicBezTo>
                  <a:pt x="332" y="13"/>
                  <a:pt x="332" y="13"/>
                  <a:pt x="332" y="13"/>
                </a:cubicBezTo>
                <a:cubicBezTo>
                  <a:pt x="330" y="13"/>
                  <a:pt x="327" y="14"/>
                  <a:pt x="324" y="13"/>
                </a:cubicBezTo>
                <a:cubicBezTo>
                  <a:pt x="324" y="13"/>
                  <a:pt x="324" y="13"/>
                  <a:pt x="324" y="13"/>
                </a:cubicBezTo>
                <a:cubicBezTo>
                  <a:pt x="323" y="15"/>
                  <a:pt x="318" y="15"/>
                  <a:pt x="316" y="15"/>
                </a:cubicBezTo>
                <a:cubicBezTo>
                  <a:pt x="315" y="15"/>
                  <a:pt x="315" y="14"/>
                  <a:pt x="314" y="14"/>
                </a:cubicBezTo>
                <a:cubicBezTo>
                  <a:pt x="314" y="12"/>
                  <a:pt x="317" y="13"/>
                  <a:pt x="318" y="12"/>
                </a:cubicBezTo>
                <a:cubicBezTo>
                  <a:pt x="321" y="13"/>
                  <a:pt x="323" y="12"/>
                  <a:pt x="326" y="11"/>
                </a:cubicBezTo>
                <a:cubicBezTo>
                  <a:pt x="328" y="7"/>
                  <a:pt x="323" y="10"/>
                  <a:pt x="323" y="7"/>
                </a:cubicBezTo>
                <a:cubicBezTo>
                  <a:pt x="324" y="6"/>
                  <a:pt x="327" y="7"/>
                  <a:pt x="329" y="6"/>
                </a:cubicBezTo>
                <a:cubicBezTo>
                  <a:pt x="329" y="6"/>
                  <a:pt x="329" y="7"/>
                  <a:pt x="329" y="7"/>
                </a:cubicBezTo>
                <a:cubicBezTo>
                  <a:pt x="329" y="7"/>
                  <a:pt x="329" y="6"/>
                  <a:pt x="329" y="6"/>
                </a:cubicBezTo>
                <a:cubicBezTo>
                  <a:pt x="331" y="7"/>
                  <a:pt x="330" y="5"/>
                  <a:pt x="331" y="4"/>
                </a:cubicBezTo>
                <a:cubicBezTo>
                  <a:pt x="334" y="5"/>
                  <a:pt x="337" y="4"/>
                  <a:pt x="339" y="5"/>
                </a:cubicBezTo>
                <a:cubicBezTo>
                  <a:pt x="339" y="6"/>
                  <a:pt x="339" y="6"/>
                  <a:pt x="339" y="6"/>
                </a:cubicBezTo>
                <a:cubicBezTo>
                  <a:pt x="340" y="5"/>
                  <a:pt x="340" y="5"/>
                  <a:pt x="340" y="5"/>
                </a:cubicBezTo>
                <a:cubicBezTo>
                  <a:pt x="341" y="6"/>
                  <a:pt x="340" y="6"/>
                  <a:pt x="340" y="7"/>
                </a:cubicBezTo>
                <a:cubicBezTo>
                  <a:pt x="344" y="6"/>
                  <a:pt x="346" y="7"/>
                  <a:pt x="349" y="7"/>
                </a:cubicBezTo>
                <a:cubicBezTo>
                  <a:pt x="349" y="2"/>
                  <a:pt x="343" y="6"/>
                  <a:pt x="341" y="5"/>
                </a:cubicBezTo>
                <a:cubicBezTo>
                  <a:pt x="342" y="5"/>
                  <a:pt x="340" y="4"/>
                  <a:pt x="341" y="4"/>
                </a:cubicBezTo>
                <a:cubicBezTo>
                  <a:pt x="337" y="4"/>
                  <a:pt x="337" y="4"/>
                  <a:pt x="337" y="4"/>
                </a:cubicBezTo>
                <a:cubicBezTo>
                  <a:pt x="336" y="2"/>
                  <a:pt x="336" y="2"/>
                  <a:pt x="336" y="2"/>
                </a:cubicBezTo>
                <a:cubicBezTo>
                  <a:pt x="332" y="2"/>
                  <a:pt x="328" y="0"/>
                  <a:pt x="324" y="2"/>
                </a:cubicBezTo>
                <a:cubicBezTo>
                  <a:pt x="324" y="1"/>
                  <a:pt x="324" y="1"/>
                  <a:pt x="324" y="1"/>
                </a:cubicBezTo>
                <a:cubicBezTo>
                  <a:pt x="323" y="3"/>
                  <a:pt x="323" y="3"/>
                  <a:pt x="323" y="3"/>
                </a:cubicBezTo>
                <a:cubicBezTo>
                  <a:pt x="320" y="3"/>
                  <a:pt x="314" y="3"/>
                  <a:pt x="314" y="6"/>
                </a:cubicBezTo>
                <a:cubicBezTo>
                  <a:pt x="308" y="7"/>
                  <a:pt x="301" y="8"/>
                  <a:pt x="295" y="11"/>
                </a:cubicBezTo>
                <a:cubicBezTo>
                  <a:pt x="300" y="11"/>
                  <a:pt x="300" y="11"/>
                  <a:pt x="300" y="11"/>
                </a:cubicBezTo>
                <a:cubicBezTo>
                  <a:pt x="297" y="13"/>
                  <a:pt x="297" y="13"/>
                  <a:pt x="297" y="13"/>
                </a:cubicBezTo>
                <a:cubicBezTo>
                  <a:pt x="296" y="13"/>
                  <a:pt x="294" y="13"/>
                  <a:pt x="294" y="11"/>
                </a:cubicBezTo>
                <a:cubicBezTo>
                  <a:pt x="288" y="12"/>
                  <a:pt x="284" y="15"/>
                  <a:pt x="279" y="16"/>
                </a:cubicBezTo>
                <a:cubicBezTo>
                  <a:pt x="283" y="16"/>
                  <a:pt x="283" y="16"/>
                  <a:pt x="283" y="16"/>
                </a:cubicBezTo>
                <a:cubicBezTo>
                  <a:pt x="283" y="19"/>
                  <a:pt x="283" y="19"/>
                  <a:pt x="283" y="19"/>
                </a:cubicBezTo>
                <a:cubicBezTo>
                  <a:pt x="287" y="19"/>
                  <a:pt x="284" y="15"/>
                  <a:pt x="287" y="15"/>
                </a:cubicBezTo>
                <a:cubicBezTo>
                  <a:pt x="288" y="15"/>
                  <a:pt x="290" y="16"/>
                  <a:pt x="288" y="17"/>
                </a:cubicBezTo>
                <a:cubicBezTo>
                  <a:pt x="293" y="15"/>
                  <a:pt x="296" y="12"/>
                  <a:pt x="302" y="13"/>
                </a:cubicBezTo>
                <a:cubicBezTo>
                  <a:pt x="299" y="15"/>
                  <a:pt x="299" y="15"/>
                  <a:pt x="299" y="15"/>
                </a:cubicBezTo>
                <a:cubicBezTo>
                  <a:pt x="301" y="17"/>
                  <a:pt x="302" y="14"/>
                  <a:pt x="304" y="15"/>
                </a:cubicBezTo>
                <a:cubicBezTo>
                  <a:pt x="304" y="14"/>
                  <a:pt x="308" y="14"/>
                  <a:pt x="309" y="14"/>
                </a:cubicBezTo>
                <a:cubicBezTo>
                  <a:pt x="311" y="13"/>
                  <a:pt x="313" y="15"/>
                  <a:pt x="313" y="16"/>
                </a:cubicBezTo>
                <a:cubicBezTo>
                  <a:pt x="313" y="19"/>
                  <a:pt x="307" y="16"/>
                  <a:pt x="307" y="19"/>
                </a:cubicBezTo>
                <a:cubicBezTo>
                  <a:pt x="304" y="20"/>
                  <a:pt x="302" y="19"/>
                  <a:pt x="300" y="18"/>
                </a:cubicBezTo>
                <a:cubicBezTo>
                  <a:pt x="299" y="18"/>
                  <a:pt x="296" y="19"/>
                  <a:pt x="296" y="20"/>
                </a:cubicBezTo>
                <a:cubicBezTo>
                  <a:pt x="298" y="20"/>
                  <a:pt x="300" y="19"/>
                  <a:pt x="302" y="20"/>
                </a:cubicBezTo>
                <a:cubicBezTo>
                  <a:pt x="299" y="22"/>
                  <a:pt x="299" y="22"/>
                  <a:pt x="299" y="22"/>
                </a:cubicBezTo>
                <a:cubicBezTo>
                  <a:pt x="295" y="20"/>
                  <a:pt x="291" y="25"/>
                  <a:pt x="288" y="21"/>
                </a:cubicBezTo>
                <a:cubicBezTo>
                  <a:pt x="289" y="19"/>
                  <a:pt x="294" y="21"/>
                  <a:pt x="293" y="18"/>
                </a:cubicBezTo>
                <a:cubicBezTo>
                  <a:pt x="289" y="15"/>
                  <a:pt x="289" y="21"/>
                  <a:pt x="285" y="20"/>
                </a:cubicBezTo>
                <a:cubicBezTo>
                  <a:pt x="283" y="21"/>
                  <a:pt x="279" y="22"/>
                  <a:pt x="278" y="23"/>
                </a:cubicBezTo>
                <a:cubicBezTo>
                  <a:pt x="277" y="23"/>
                  <a:pt x="277" y="23"/>
                  <a:pt x="277" y="23"/>
                </a:cubicBezTo>
                <a:cubicBezTo>
                  <a:pt x="276" y="24"/>
                  <a:pt x="276" y="24"/>
                  <a:pt x="276" y="24"/>
                </a:cubicBezTo>
                <a:cubicBezTo>
                  <a:pt x="274" y="23"/>
                  <a:pt x="271" y="25"/>
                  <a:pt x="269" y="23"/>
                </a:cubicBezTo>
                <a:cubicBezTo>
                  <a:pt x="268" y="24"/>
                  <a:pt x="268" y="24"/>
                  <a:pt x="268" y="24"/>
                </a:cubicBezTo>
                <a:cubicBezTo>
                  <a:pt x="268" y="24"/>
                  <a:pt x="270" y="25"/>
                  <a:pt x="270" y="26"/>
                </a:cubicBezTo>
                <a:cubicBezTo>
                  <a:pt x="273" y="28"/>
                  <a:pt x="275" y="25"/>
                  <a:pt x="278" y="25"/>
                </a:cubicBezTo>
                <a:cubicBezTo>
                  <a:pt x="279" y="24"/>
                  <a:pt x="279" y="24"/>
                  <a:pt x="279" y="24"/>
                </a:cubicBezTo>
                <a:cubicBezTo>
                  <a:pt x="282" y="21"/>
                  <a:pt x="284" y="26"/>
                  <a:pt x="287" y="24"/>
                </a:cubicBezTo>
                <a:cubicBezTo>
                  <a:pt x="285" y="26"/>
                  <a:pt x="281" y="27"/>
                  <a:pt x="278" y="29"/>
                </a:cubicBezTo>
                <a:cubicBezTo>
                  <a:pt x="277" y="29"/>
                  <a:pt x="276" y="30"/>
                  <a:pt x="277" y="31"/>
                </a:cubicBezTo>
                <a:cubicBezTo>
                  <a:pt x="278" y="31"/>
                  <a:pt x="278" y="31"/>
                  <a:pt x="278" y="31"/>
                </a:cubicBezTo>
                <a:cubicBezTo>
                  <a:pt x="281" y="32"/>
                  <a:pt x="282" y="29"/>
                  <a:pt x="286" y="31"/>
                </a:cubicBezTo>
                <a:cubicBezTo>
                  <a:pt x="285" y="32"/>
                  <a:pt x="281" y="32"/>
                  <a:pt x="279" y="33"/>
                </a:cubicBezTo>
                <a:cubicBezTo>
                  <a:pt x="282" y="33"/>
                  <a:pt x="282" y="33"/>
                  <a:pt x="282" y="33"/>
                </a:cubicBezTo>
                <a:cubicBezTo>
                  <a:pt x="282" y="33"/>
                  <a:pt x="282" y="33"/>
                  <a:pt x="282" y="33"/>
                </a:cubicBezTo>
                <a:cubicBezTo>
                  <a:pt x="289" y="33"/>
                  <a:pt x="289" y="33"/>
                  <a:pt x="289" y="33"/>
                </a:cubicBezTo>
                <a:cubicBezTo>
                  <a:pt x="290" y="35"/>
                  <a:pt x="286" y="34"/>
                  <a:pt x="286" y="35"/>
                </a:cubicBezTo>
                <a:cubicBezTo>
                  <a:pt x="287" y="35"/>
                  <a:pt x="287" y="35"/>
                  <a:pt x="288" y="35"/>
                </a:cubicBezTo>
                <a:cubicBezTo>
                  <a:pt x="291" y="38"/>
                  <a:pt x="294" y="35"/>
                  <a:pt x="296" y="35"/>
                </a:cubicBezTo>
                <a:cubicBezTo>
                  <a:pt x="296" y="39"/>
                  <a:pt x="290" y="37"/>
                  <a:pt x="287" y="39"/>
                </a:cubicBezTo>
                <a:cubicBezTo>
                  <a:pt x="288" y="37"/>
                  <a:pt x="288" y="37"/>
                  <a:pt x="288" y="37"/>
                </a:cubicBezTo>
                <a:cubicBezTo>
                  <a:pt x="283" y="39"/>
                  <a:pt x="282" y="35"/>
                  <a:pt x="278" y="36"/>
                </a:cubicBezTo>
                <a:cubicBezTo>
                  <a:pt x="280" y="37"/>
                  <a:pt x="280" y="37"/>
                  <a:pt x="280" y="37"/>
                </a:cubicBezTo>
                <a:cubicBezTo>
                  <a:pt x="279" y="38"/>
                  <a:pt x="279" y="38"/>
                  <a:pt x="279" y="38"/>
                </a:cubicBezTo>
                <a:cubicBezTo>
                  <a:pt x="278" y="38"/>
                  <a:pt x="278" y="37"/>
                  <a:pt x="277" y="37"/>
                </a:cubicBezTo>
                <a:cubicBezTo>
                  <a:pt x="278" y="40"/>
                  <a:pt x="274" y="40"/>
                  <a:pt x="274" y="42"/>
                </a:cubicBezTo>
                <a:cubicBezTo>
                  <a:pt x="271" y="40"/>
                  <a:pt x="271" y="44"/>
                  <a:pt x="268" y="43"/>
                </a:cubicBezTo>
                <a:cubicBezTo>
                  <a:pt x="270" y="43"/>
                  <a:pt x="270" y="45"/>
                  <a:pt x="270" y="45"/>
                </a:cubicBezTo>
                <a:cubicBezTo>
                  <a:pt x="270" y="45"/>
                  <a:pt x="273" y="44"/>
                  <a:pt x="273" y="45"/>
                </a:cubicBezTo>
                <a:cubicBezTo>
                  <a:pt x="273" y="45"/>
                  <a:pt x="273" y="45"/>
                  <a:pt x="273" y="45"/>
                </a:cubicBezTo>
                <a:cubicBezTo>
                  <a:pt x="272" y="46"/>
                  <a:pt x="271" y="47"/>
                  <a:pt x="269" y="47"/>
                </a:cubicBezTo>
                <a:cubicBezTo>
                  <a:pt x="268" y="46"/>
                  <a:pt x="268" y="48"/>
                  <a:pt x="268" y="48"/>
                </a:cubicBezTo>
                <a:cubicBezTo>
                  <a:pt x="267" y="49"/>
                  <a:pt x="264" y="48"/>
                  <a:pt x="263" y="48"/>
                </a:cubicBezTo>
                <a:cubicBezTo>
                  <a:pt x="267" y="47"/>
                  <a:pt x="267" y="47"/>
                  <a:pt x="267" y="47"/>
                </a:cubicBezTo>
                <a:cubicBezTo>
                  <a:pt x="267" y="46"/>
                  <a:pt x="267" y="45"/>
                  <a:pt x="266" y="45"/>
                </a:cubicBezTo>
                <a:cubicBezTo>
                  <a:pt x="267" y="45"/>
                  <a:pt x="266" y="44"/>
                  <a:pt x="266" y="43"/>
                </a:cubicBezTo>
                <a:cubicBezTo>
                  <a:pt x="265" y="44"/>
                  <a:pt x="265" y="44"/>
                  <a:pt x="265" y="44"/>
                </a:cubicBezTo>
                <a:cubicBezTo>
                  <a:pt x="264" y="45"/>
                  <a:pt x="262" y="44"/>
                  <a:pt x="262" y="43"/>
                </a:cubicBezTo>
                <a:cubicBezTo>
                  <a:pt x="268" y="42"/>
                  <a:pt x="268" y="42"/>
                  <a:pt x="268" y="42"/>
                </a:cubicBezTo>
                <a:cubicBezTo>
                  <a:pt x="260" y="41"/>
                  <a:pt x="260" y="41"/>
                  <a:pt x="260" y="41"/>
                </a:cubicBezTo>
                <a:cubicBezTo>
                  <a:pt x="260" y="41"/>
                  <a:pt x="261" y="41"/>
                  <a:pt x="261" y="42"/>
                </a:cubicBezTo>
                <a:cubicBezTo>
                  <a:pt x="259" y="43"/>
                  <a:pt x="257" y="43"/>
                  <a:pt x="255" y="43"/>
                </a:cubicBezTo>
                <a:cubicBezTo>
                  <a:pt x="253" y="41"/>
                  <a:pt x="250" y="44"/>
                  <a:pt x="248" y="42"/>
                </a:cubicBezTo>
                <a:cubicBezTo>
                  <a:pt x="250" y="41"/>
                  <a:pt x="252" y="40"/>
                  <a:pt x="254" y="40"/>
                </a:cubicBezTo>
                <a:cubicBezTo>
                  <a:pt x="254" y="40"/>
                  <a:pt x="255" y="39"/>
                  <a:pt x="254" y="39"/>
                </a:cubicBezTo>
                <a:cubicBezTo>
                  <a:pt x="252" y="39"/>
                  <a:pt x="250" y="39"/>
                  <a:pt x="249" y="40"/>
                </a:cubicBezTo>
                <a:cubicBezTo>
                  <a:pt x="248" y="40"/>
                  <a:pt x="245" y="41"/>
                  <a:pt x="244" y="39"/>
                </a:cubicBezTo>
                <a:cubicBezTo>
                  <a:pt x="241" y="40"/>
                  <a:pt x="238" y="40"/>
                  <a:pt x="236" y="41"/>
                </a:cubicBezTo>
                <a:cubicBezTo>
                  <a:pt x="235" y="43"/>
                  <a:pt x="238" y="42"/>
                  <a:pt x="237" y="43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27" y="48"/>
                  <a:pt x="230" y="47"/>
                  <a:pt x="231" y="48"/>
                </a:cubicBezTo>
                <a:cubicBezTo>
                  <a:pt x="234" y="47"/>
                  <a:pt x="238" y="45"/>
                  <a:pt x="242" y="46"/>
                </a:cubicBezTo>
                <a:cubicBezTo>
                  <a:pt x="241" y="48"/>
                  <a:pt x="236" y="46"/>
                  <a:pt x="235" y="48"/>
                </a:cubicBezTo>
                <a:cubicBezTo>
                  <a:pt x="238" y="49"/>
                  <a:pt x="238" y="49"/>
                  <a:pt x="238" y="49"/>
                </a:cubicBezTo>
                <a:cubicBezTo>
                  <a:pt x="240" y="50"/>
                  <a:pt x="241" y="49"/>
                  <a:pt x="243" y="49"/>
                </a:cubicBezTo>
                <a:cubicBezTo>
                  <a:pt x="243" y="49"/>
                  <a:pt x="243" y="49"/>
                  <a:pt x="243" y="49"/>
                </a:cubicBezTo>
                <a:cubicBezTo>
                  <a:pt x="245" y="50"/>
                  <a:pt x="247" y="49"/>
                  <a:pt x="247" y="51"/>
                </a:cubicBezTo>
                <a:cubicBezTo>
                  <a:pt x="245" y="54"/>
                  <a:pt x="239" y="51"/>
                  <a:pt x="236" y="52"/>
                </a:cubicBezTo>
                <a:cubicBezTo>
                  <a:pt x="236" y="51"/>
                  <a:pt x="236" y="51"/>
                  <a:pt x="235" y="51"/>
                </a:cubicBezTo>
                <a:cubicBezTo>
                  <a:pt x="233" y="50"/>
                  <a:pt x="234" y="52"/>
                  <a:pt x="234" y="53"/>
                </a:cubicBezTo>
                <a:cubicBezTo>
                  <a:pt x="230" y="54"/>
                  <a:pt x="231" y="51"/>
                  <a:pt x="228" y="51"/>
                </a:cubicBezTo>
                <a:cubicBezTo>
                  <a:pt x="224" y="51"/>
                  <a:pt x="221" y="53"/>
                  <a:pt x="219" y="54"/>
                </a:cubicBezTo>
                <a:cubicBezTo>
                  <a:pt x="221" y="55"/>
                  <a:pt x="224" y="54"/>
                  <a:pt x="225" y="55"/>
                </a:cubicBezTo>
                <a:cubicBezTo>
                  <a:pt x="228" y="55"/>
                  <a:pt x="232" y="57"/>
                  <a:pt x="235" y="55"/>
                </a:cubicBezTo>
                <a:cubicBezTo>
                  <a:pt x="232" y="58"/>
                  <a:pt x="232" y="58"/>
                  <a:pt x="232" y="58"/>
                </a:cubicBezTo>
                <a:cubicBezTo>
                  <a:pt x="232" y="58"/>
                  <a:pt x="233" y="58"/>
                  <a:pt x="233" y="58"/>
                </a:cubicBezTo>
                <a:cubicBezTo>
                  <a:pt x="233" y="59"/>
                  <a:pt x="233" y="59"/>
                  <a:pt x="233" y="59"/>
                </a:cubicBezTo>
                <a:cubicBezTo>
                  <a:pt x="232" y="59"/>
                  <a:pt x="231" y="60"/>
                  <a:pt x="230" y="59"/>
                </a:cubicBezTo>
                <a:cubicBezTo>
                  <a:pt x="230" y="58"/>
                  <a:pt x="230" y="58"/>
                  <a:pt x="230" y="58"/>
                </a:cubicBezTo>
                <a:cubicBezTo>
                  <a:pt x="224" y="59"/>
                  <a:pt x="224" y="59"/>
                  <a:pt x="224" y="59"/>
                </a:cubicBezTo>
                <a:cubicBezTo>
                  <a:pt x="223" y="58"/>
                  <a:pt x="226" y="58"/>
                  <a:pt x="225" y="58"/>
                </a:cubicBezTo>
                <a:cubicBezTo>
                  <a:pt x="223" y="57"/>
                  <a:pt x="219" y="57"/>
                  <a:pt x="218" y="55"/>
                </a:cubicBezTo>
                <a:cubicBezTo>
                  <a:pt x="216" y="56"/>
                  <a:pt x="213" y="55"/>
                  <a:pt x="213" y="57"/>
                </a:cubicBezTo>
                <a:cubicBezTo>
                  <a:pt x="218" y="59"/>
                  <a:pt x="218" y="59"/>
                  <a:pt x="218" y="59"/>
                </a:cubicBezTo>
                <a:cubicBezTo>
                  <a:pt x="219" y="60"/>
                  <a:pt x="221" y="59"/>
                  <a:pt x="222" y="60"/>
                </a:cubicBezTo>
                <a:cubicBezTo>
                  <a:pt x="220" y="62"/>
                  <a:pt x="218" y="62"/>
                  <a:pt x="215" y="64"/>
                </a:cubicBezTo>
                <a:cubicBezTo>
                  <a:pt x="214" y="64"/>
                  <a:pt x="213" y="63"/>
                  <a:pt x="213" y="62"/>
                </a:cubicBezTo>
                <a:cubicBezTo>
                  <a:pt x="214" y="61"/>
                  <a:pt x="216" y="63"/>
                  <a:pt x="217" y="61"/>
                </a:cubicBezTo>
                <a:cubicBezTo>
                  <a:pt x="214" y="62"/>
                  <a:pt x="212" y="59"/>
                  <a:pt x="209" y="60"/>
                </a:cubicBezTo>
                <a:cubicBezTo>
                  <a:pt x="206" y="58"/>
                  <a:pt x="205" y="62"/>
                  <a:pt x="201" y="61"/>
                </a:cubicBezTo>
                <a:cubicBezTo>
                  <a:pt x="200" y="64"/>
                  <a:pt x="205" y="62"/>
                  <a:pt x="206" y="64"/>
                </a:cubicBezTo>
                <a:cubicBezTo>
                  <a:pt x="202" y="65"/>
                  <a:pt x="202" y="65"/>
                  <a:pt x="202" y="65"/>
                </a:cubicBezTo>
                <a:cubicBezTo>
                  <a:pt x="201" y="63"/>
                  <a:pt x="198" y="64"/>
                  <a:pt x="197" y="63"/>
                </a:cubicBezTo>
                <a:cubicBezTo>
                  <a:pt x="195" y="65"/>
                  <a:pt x="198" y="65"/>
                  <a:pt x="199" y="66"/>
                </a:cubicBezTo>
                <a:cubicBezTo>
                  <a:pt x="198" y="66"/>
                  <a:pt x="198" y="66"/>
                  <a:pt x="198" y="66"/>
                </a:cubicBezTo>
                <a:cubicBezTo>
                  <a:pt x="193" y="66"/>
                  <a:pt x="197" y="69"/>
                  <a:pt x="192" y="70"/>
                </a:cubicBezTo>
                <a:cubicBezTo>
                  <a:pt x="192" y="69"/>
                  <a:pt x="192" y="69"/>
                  <a:pt x="192" y="69"/>
                </a:cubicBezTo>
                <a:cubicBezTo>
                  <a:pt x="192" y="67"/>
                  <a:pt x="190" y="67"/>
                  <a:pt x="188" y="68"/>
                </a:cubicBezTo>
                <a:cubicBezTo>
                  <a:pt x="189" y="68"/>
                  <a:pt x="190" y="68"/>
                  <a:pt x="190" y="68"/>
                </a:cubicBezTo>
                <a:cubicBezTo>
                  <a:pt x="190" y="68"/>
                  <a:pt x="191" y="69"/>
                  <a:pt x="190" y="69"/>
                </a:cubicBezTo>
                <a:cubicBezTo>
                  <a:pt x="189" y="69"/>
                  <a:pt x="188" y="69"/>
                  <a:pt x="187" y="69"/>
                </a:cubicBezTo>
                <a:cubicBezTo>
                  <a:pt x="186" y="69"/>
                  <a:pt x="186" y="71"/>
                  <a:pt x="183" y="71"/>
                </a:cubicBezTo>
                <a:cubicBezTo>
                  <a:pt x="185" y="72"/>
                  <a:pt x="185" y="72"/>
                  <a:pt x="185" y="72"/>
                </a:cubicBezTo>
                <a:cubicBezTo>
                  <a:pt x="183" y="73"/>
                  <a:pt x="182" y="72"/>
                  <a:pt x="180" y="72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84" y="74"/>
                  <a:pt x="184" y="74"/>
                  <a:pt x="184" y="74"/>
                </a:cubicBezTo>
                <a:cubicBezTo>
                  <a:pt x="182" y="75"/>
                  <a:pt x="182" y="75"/>
                  <a:pt x="182" y="75"/>
                </a:cubicBezTo>
                <a:cubicBezTo>
                  <a:pt x="181" y="75"/>
                  <a:pt x="180" y="74"/>
                  <a:pt x="180" y="75"/>
                </a:cubicBezTo>
                <a:cubicBezTo>
                  <a:pt x="180" y="75"/>
                  <a:pt x="180" y="75"/>
                  <a:pt x="180" y="75"/>
                </a:cubicBezTo>
                <a:cubicBezTo>
                  <a:pt x="181" y="75"/>
                  <a:pt x="181" y="75"/>
                  <a:pt x="181" y="75"/>
                </a:cubicBezTo>
                <a:cubicBezTo>
                  <a:pt x="182" y="75"/>
                  <a:pt x="180" y="77"/>
                  <a:pt x="182" y="77"/>
                </a:cubicBezTo>
                <a:cubicBezTo>
                  <a:pt x="183" y="77"/>
                  <a:pt x="183" y="76"/>
                  <a:pt x="184" y="76"/>
                </a:cubicBezTo>
                <a:cubicBezTo>
                  <a:pt x="184" y="77"/>
                  <a:pt x="186" y="77"/>
                  <a:pt x="184" y="79"/>
                </a:cubicBezTo>
                <a:cubicBezTo>
                  <a:pt x="181" y="77"/>
                  <a:pt x="176" y="79"/>
                  <a:pt x="173" y="76"/>
                </a:cubicBezTo>
                <a:cubicBezTo>
                  <a:pt x="173" y="77"/>
                  <a:pt x="173" y="77"/>
                  <a:pt x="172" y="77"/>
                </a:cubicBezTo>
                <a:cubicBezTo>
                  <a:pt x="171" y="76"/>
                  <a:pt x="171" y="76"/>
                  <a:pt x="171" y="76"/>
                </a:cubicBezTo>
                <a:cubicBezTo>
                  <a:pt x="170" y="76"/>
                  <a:pt x="170" y="76"/>
                  <a:pt x="170" y="76"/>
                </a:cubicBezTo>
                <a:cubicBezTo>
                  <a:pt x="170" y="76"/>
                  <a:pt x="173" y="77"/>
                  <a:pt x="170" y="78"/>
                </a:cubicBezTo>
                <a:cubicBezTo>
                  <a:pt x="172" y="79"/>
                  <a:pt x="175" y="79"/>
                  <a:pt x="176" y="80"/>
                </a:cubicBezTo>
                <a:cubicBezTo>
                  <a:pt x="175" y="80"/>
                  <a:pt x="174" y="81"/>
                  <a:pt x="172" y="81"/>
                </a:cubicBezTo>
                <a:cubicBezTo>
                  <a:pt x="174" y="82"/>
                  <a:pt x="174" y="82"/>
                  <a:pt x="174" y="82"/>
                </a:cubicBezTo>
                <a:cubicBezTo>
                  <a:pt x="174" y="83"/>
                  <a:pt x="173" y="83"/>
                  <a:pt x="172" y="83"/>
                </a:cubicBezTo>
                <a:cubicBezTo>
                  <a:pt x="168" y="83"/>
                  <a:pt x="168" y="81"/>
                  <a:pt x="165" y="82"/>
                </a:cubicBezTo>
                <a:cubicBezTo>
                  <a:pt x="165" y="82"/>
                  <a:pt x="165" y="82"/>
                  <a:pt x="165" y="82"/>
                </a:cubicBezTo>
                <a:cubicBezTo>
                  <a:pt x="161" y="82"/>
                  <a:pt x="162" y="85"/>
                  <a:pt x="159" y="86"/>
                </a:cubicBezTo>
                <a:cubicBezTo>
                  <a:pt x="157" y="83"/>
                  <a:pt x="155" y="87"/>
                  <a:pt x="152" y="86"/>
                </a:cubicBezTo>
                <a:cubicBezTo>
                  <a:pt x="154" y="88"/>
                  <a:pt x="154" y="88"/>
                  <a:pt x="154" y="88"/>
                </a:cubicBezTo>
                <a:cubicBezTo>
                  <a:pt x="152" y="89"/>
                  <a:pt x="152" y="91"/>
                  <a:pt x="149" y="89"/>
                </a:cubicBezTo>
                <a:cubicBezTo>
                  <a:pt x="148" y="91"/>
                  <a:pt x="144" y="91"/>
                  <a:pt x="144" y="93"/>
                </a:cubicBezTo>
                <a:cubicBezTo>
                  <a:pt x="141" y="93"/>
                  <a:pt x="142" y="96"/>
                  <a:pt x="139" y="94"/>
                </a:cubicBezTo>
                <a:cubicBezTo>
                  <a:pt x="138" y="97"/>
                  <a:pt x="133" y="99"/>
                  <a:pt x="130" y="102"/>
                </a:cubicBezTo>
                <a:cubicBezTo>
                  <a:pt x="126" y="101"/>
                  <a:pt x="125" y="104"/>
                  <a:pt x="123" y="106"/>
                </a:cubicBezTo>
                <a:cubicBezTo>
                  <a:pt x="121" y="107"/>
                  <a:pt x="118" y="108"/>
                  <a:pt x="116" y="107"/>
                </a:cubicBezTo>
                <a:cubicBezTo>
                  <a:pt x="113" y="108"/>
                  <a:pt x="117" y="108"/>
                  <a:pt x="116" y="109"/>
                </a:cubicBezTo>
                <a:cubicBezTo>
                  <a:pt x="115" y="110"/>
                  <a:pt x="114" y="110"/>
                  <a:pt x="113" y="110"/>
                </a:cubicBezTo>
                <a:cubicBezTo>
                  <a:pt x="113" y="112"/>
                  <a:pt x="111" y="115"/>
                  <a:pt x="108" y="115"/>
                </a:cubicBezTo>
                <a:cubicBezTo>
                  <a:pt x="109" y="114"/>
                  <a:pt x="106" y="115"/>
                  <a:pt x="106" y="114"/>
                </a:cubicBezTo>
                <a:cubicBezTo>
                  <a:pt x="106" y="114"/>
                  <a:pt x="106" y="114"/>
                  <a:pt x="106" y="114"/>
                </a:cubicBezTo>
                <a:cubicBezTo>
                  <a:pt x="106" y="115"/>
                  <a:pt x="107" y="114"/>
                  <a:pt x="107" y="115"/>
                </a:cubicBezTo>
                <a:cubicBezTo>
                  <a:pt x="107" y="119"/>
                  <a:pt x="102" y="121"/>
                  <a:pt x="100" y="124"/>
                </a:cubicBezTo>
                <a:cubicBezTo>
                  <a:pt x="98" y="125"/>
                  <a:pt x="96" y="124"/>
                  <a:pt x="94" y="124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97" y="126"/>
                  <a:pt x="98" y="128"/>
                  <a:pt x="95" y="130"/>
                </a:cubicBezTo>
                <a:cubicBezTo>
                  <a:pt x="94" y="130"/>
                  <a:pt x="94" y="130"/>
                  <a:pt x="93" y="130"/>
                </a:cubicBezTo>
                <a:cubicBezTo>
                  <a:pt x="92" y="130"/>
                  <a:pt x="91" y="131"/>
                  <a:pt x="89" y="131"/>
                </a:cubicBezTo>
                <a:cubicBezTo>
                  <a:pt x="90" y="130"/>
                  <a:pt x="89" y="129"/>
                  <a:pt x="90" y="129"/>
                </a:cubicBezTo>
                <a:cubicBezTo>
                  <a:pt x="91" y="129"/>
                  <a:pt x="91" y="129"/>
                  <a:pt x="91" y="129"/>
                </a:cubicBezTo>
                <a:cubicBezTo>
                  <a:pt x="91" y="129"/>
                  <a:pt x="91" y="129"/>
                  <a:pt x="91" y="129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2" y="128"/>
                  <a:pt x="92" y="128"/>
                  <a:pt x="92" y="128"/>
                </a:cubicBezTo>
                <a:cubicBezTo>
                  <a:pt x="88" y="127"/>
                  <a:pt x="88" y="131"/>
                  <a:pt x="85" y="132"/>
                </a:cubicBezTo>
                <a:cubicBezTo>
                  <a:pt x="90" y="132"/>
                  <a:pt x="90" y="132"/>
                  <a:pt x="90" y="132"/>
                </a:cubicBezTo>
                <a:cubicBezTo>
                  <a:pt x="90" y="134"/>
                  <a:pt x="87" y="134"/>
                  <a:pt x="87" y="137"/>
                </a:cubicBezTo>
                <a:cubicBezTo>
                  <a:pt x="85" y="136"/>
                  <a:pt x="85" y="136"/>
                  <a:pt x="85" y="136"/>
                </a:cubicBezTo>
                <a:cubicBezTo>
                  <a:pt x="85" y="139"/>
                  <a:pt x="85" y="139"/>
                  <a:pt x="85" y="139"/>
                </a:cubicBezTo>
                <a:cubicBezTo>
                  <a:pt x="83" y="139"/>
                  <a:pt x="83" y="139"/>
                  <a:pt x="83" y="139"/>
                </a:cubicBezTo>
                <a:cubicBezTo>
                  <a:pt x="82" y="140"/>
                  <a:pt x="82" y="140"/>
                  <a:pt x="82" y="140"/>
                </a:cubicBezTo>
                <a:cubicBezTo>
                  <a:pt x="83" y="141"/>
                  <a:pt x="83" y="139"/>
                  <a:pt x="84" y="140"/>
                </a:cubicBezTo>
                <a:cubicBezTo>
                  <a:pt x="84" y="140"/>
                  <a:pt x="84" y="140"/>
                  <a:pt x="84" y="140"/>
                </a:cubicBezTo>
                <a:cubicBezTo>
                  <a:pt x="84" y="141"/>
                  <a:pt x="82" y="142"/>
                  <a:pt x="81" y="142"/>
                </a:cubicBezTo>
                <a:cubicBezTo>
                  <a:pt x="79" y="142"/>
                  <a:pt x="79" y="143"/>
                  <a:pt x="79" y="144"/>
                </a:cubicBezTo>
                <a:cubicBezTo>
                  <a:pt x="81" y="144"/>
                  <a:pt x="81" y="144"/>
                  <a:pt x="81" y="144"/>
                </a:cubicBezTo>
                <a:cubicBezTo>
                  <a:pt x="80" y="145"/>
                  <a:pt x="80" y="146"/>
                  <a:pt x="78" y="146"/>
                </a:cubicBezTo>
                <a:cubicBezTo>
                  <a:pt x="78" y="145"/>
                  <a:pt x="78" y="145"/>
                  <a:pt x="78" y="145"/>
                </a:cubicBezTo>
                <a:cubicBezTo>
                  <a:pt x="75" y="144"/>
                  <a:pt x="74" y="146"/>
                  <a:pt x="72" y="146"/>
                </a:cubicBezTo>
                <a:cubicBezTo>
                  <a:pt x="73" y="147"/>
                  <a:pt x="71" y="149"/>
                  <a:pt x="70" y="150"/>
                </a:cubicBezTo>
                <a:cubicBezTo>
                  <a:pt x="69" y="149"/>
                  <a:pt x="69" y="149"/>
                  <a:pt x="69" y="149"/>
                </a:cubicBezTo>
                <a:cubicBezTo>
                  <a:pt x="67" y="150"/>
                  <a:pt x="70" y="154"/>
                  <a:pt x="66" y="153"/>
                </a:cubicBezTo>
                <a:cubicBezTo>
                  <a:pt x="65" y="155"/>
                  <a:pt x="64" y="157"/>
                  <a:pt x="65" y="159"/>
                </a:cubicBezTo>
                <a:cubicBezTo>
                  <a:pt x="63" y="161"/>
                  <a:pt x="61" y="158"/>
                  <a:pt x="59" y="160"/>
                </a:cubicBezTo>
                <a:cubicBezTo>
                  <a:pt x="60" y="163"/>
                  <a:pt x="56" y="165"/>
                  <a:pt x="54" y="167"/>
                </a:cubicBezTo>
                <a:cubicBezTo>
                  <a:pt x="55" y="168"/>
                  <a:pt x="57" y="167"/>
                  <a:pt x="59" y="169"/>
                </a:cubicBezTo>
                <a:cubicBezTo>
                  <a:pt x="63" y="173"/>
                  <a:pt x="55" y="173"/>
                  <a:pt x="57" y="176"/>
                </a:cubicBezTo>
                <a:cubicBezTo>
                  <a:pt x="58" y="175"/>
                  <a:pt x="58" y="175"/>
                  <a:pt x="58" y="175"/>
                </a:cubicBezTo>
                <a:cubicBezTo>
                  <a:pt x="60" y="176"/>
                  <a:pt x="62" y="177"/>
                  <a:pt x="62" y="178"/>
                </a:cubicBezTo>
                <a:cubicBezTo>
                  <a:pt x="62" y="179"/>
                  <a:pt x="60" y="177"/>
                  <a:pt x="60" y="178"/>
                </a:cubicBezTo>
                <a:cubicBezTo>
                  <a:pt x="60" y="179"/>
                  <a:pt x="58" y="180"/>
                  <a:pt x="58" y="180"/>
                </a:cubicBezTo>
                <a:cubicBezTo>
                  <a:pt x="59" y="181"/>
                  <a:pt x="59" y="181"/>
                  <a:pt x="59" y="181"/>
                </a:cubicBezTo>
                <a:cubicBezTo>
                  <a:pt x="59" y="182"/>
                  <a:pt x="57" y="183"/>
                  <a:pt x="57" y="183"/>
                </a:cubicBezTo>
                <a:cubicBezTo>
                  <a:pt x="56" y="183"/>
                  <a:pt x="56" y="182"/>
                  <a:pt x="56" y="182"/>
                </a:cubicBezTo>
                <a:cubicBezTo>
                  <a:pt x="55" y="182"/>
                  <a:pt x="55" y="182"/>
                  <a:pt x="55" y="182"/>
                </a:cubicBezTo>
                <a:cubicBezTo>
                  <a:pt x="54" y="181"/>
                  <a:pt x="54" y="179"/>
                  <a:pt x="54" y="179"/>
                </a:cubicBezTo>
                <a:cubicBezTo>
                  <a:pt x="54" y="182"/>
                  <a:pt x="48" y="176"/>
                  <a:pt x="47" y="180"/>
                </a:cubicBezTo>
                <a:cubicBezTo>
                  <a:pt x="47" y="179"/>
                  <a:pt x="47" y="178"/>
                  <a:pt x="47" y="177"/>
                </a:cubicBezTo>
                <a:cubicBezTo>
                  <a:pt x="45" y="178"/>
                  <a:pt x="45" y="178"/>
                  <a:pt x="45" y="178"/>
                </a:cubicBezTo>
                <a:cubicBezTo>
                  <a:pt x="45" y="182"/>
                  <a:pt x="41" y="181"/>
                  <a:pt x="40" y="185"/>
                </a:cubicBezTo>
                <a:cubicBezTo>
                  <a:pt x="39" y="185"/>
                  <a:pt x="39" y="185"/>
                  <a:pt x="39" y="185"/>
                </a:cubicBezTo>
                <a:cubicBezTo>
                  <a:pt x="40" y="186"/>
                  <a:pt x="40" y="186"/>
                  <a:pt x="40" y="186"/>
                </a:cubicBezTo>
                <a:cubicBezTo>
                  <a:pt x="39" y="186"/>
                  <a:pt x="38" y="186"/>
                  <a:pt x="37" y="186"/>
                </a:cubicBezTo>
                <a:cubicBezTo>
                  <a:pt x="37" y="185"/>
                  <a:pt x="38" y="184"/>
                  <a:pt x="39" y="183"/>
                </a:cubicBezTo>
                <a:cubicBezTo>
                  <a:pt x="39" y="182"/>
                  <a:pt x="37" y="182"/>
                  <a:pt x="37" y="182"/>
                </a:cubicBezTo>
                <a:cubicBezTo>
                  <a:pt x="38" y="184"/>
                  <a:pt x="32" y="185"/>
                  <a:pt x="32" y="188"/>
                </a:cubicBezTo>
                <a:cubicBezTo>
                  <a:pt x="31" y="188"/>
                  <a:pt x="31" y="190"/>
                  <a:pt x="30" y="188"/>
                </a:cubicBezTo>
                <a:cubicBezTo>
                  <a:pt x="30" y="189"/>
                  <a:pt x="29" y="190"/>
                  <a:pt x="29" y="191"/>
                </a:cubicBezTo>
                <a:cubicBezTo>
                  <a:pt x="34" y="192"/>
                  <a:pt x="32" y="186"/>
                  <a:pt x="36" y="185"/>
                </a:cubicBezTo>
                <a:cubicBezTo>
                  <a:pt x="36" y="188"/>
                  <a:pt x="39" y="186"/>
                  <a:pt x="38" y="189"/>
                </a:cubicBezTo>
                <a:cubicBezTo>
                  <a:pt x="37" y="190"/>
                  <a:pt x="37" y="192"/>
                  <a:pt x="34" y="191"/>
                </a:cubicBezTo>
                <a:cubicBezTo>
                  <a:pt x="35" y="194"/>
                  <a:pt x="40" y="192"/>
                  <a:pt x="42" y="194"/>
                </a:cubicBezTo>
                <a:cubicBezTo>
                  <a:pt x="44" y="194"/>
                  <a:pt x="44" y="194"/>
                  <a:pt x="43" y="193"/>
                </a:cubicBezTo>
                <a:cubicBezTo>
                  <a:pt x="47" y="192"/>
                  <a:pt x="46" y="195"/>
                  <a:pt x="48" y="196"/>
                </a:cubicBezTo>
                <a:cubicBezTo>
                  <a:pt x="49" y="196"/>
                  <a:pt x="49" y="196"/>
                  <a:pt x="49" y="196"/>
                </a:cubicBezTo>
                <a:cubicBezTo>
                  <a:pt x="48" y="195"/>
                  <a:pt x="50" y="195"/>
                  <a:pt x="51" y="195"/>
                </a:cubicBezTo>
                <a:cubicBezTo>
                  <a:pt x="49" y="196"/>
                  <a:pt x="50" y="198"/>
                  <a:pt x="47" y="199"/>
                </a:cubicBezTo>
                <a:cubicBezTo>
                  <a:pt x="47" y="198"/>
                  <a:pt x="47" y="198"/>
                  <a:pt x="47" y="198"/>
                </a:cubicBezTo>
                <a:cubicBezTo>
                  <a:pt x="46" y="199"/>
                  <a:pt x="46" y="199"/>
                  <a:pt x="46" y="199"/>
                </a:cubicBezTo>
                <a:cubicBezTo>
                  <a:pt x="46" y="199"/>
                  <a:pt x="46" y="199"/>
                  <a:pt x="46" y="199"/>
                </a:cubicBezTo>
                <a:cubicBezTo>
                  <a:pt x="45" y="199"/>
                  <a:pt x="45" y="199"/>
                  <a:pt x="45" y="199"/>
                </a:cubicBezTo>
                <a:cubicBezTo>
                  <a:pt x="47" y="200"/>
                  <a:pt x="44" y="202"/>
                  <a:pt x="44" y="203"/>
                </a:cubicBezTo>
                <a:cubicBezTo>
                  <a:pt x="42" y="203"/>
                  <a:pt x="41" y="202"/>
                  <a:pt x="40" y="203"/>
                </a:cubicBezTo>
                <a:cubicBezTo>
                  <a:pt x="42" y="204"/>
                  <a:pt x="42" y="204"/>
                  <a:pt x="42" y="204"/>
                </a:cubicBezTo>
                <a:cubicBezTo>
                  <a:pt x="41" y="205"/>
                  <a:pt x="44" y="205"/>
                  <a:pt x="43" y="207"/>
                </a:cubicBezTo>
                <a:cubicBezTo>
                  <a:pt x="42" y="206"/>
                  <a:pt x="40" y="205"/>
                  <a:pt x="40" y="204"/>
                </a:cubicBezTo>
                <a:cubicBezTo>
                  <a:pt x="40" y="206"/>
                  <a:pt x="43" y="209"/>
                  <a:pt x="39" y="211"/>
                </a:cubicBezTo>
                <a:cubicBezTo>
                  <a:pt x="39" y="210"/>
                  <a:pt x="38" y="210"/>
                  <a:pt x="38" y="210"/>
                </a:cubicBezTo>
                <a:cubicBezTo>
                  <a:pt x="37" y="209"/>
                  <a:pt x="37" y="212"/>
                  <a:pt x="36" y="210"/>
                </a:cubicBezTo>
                <a:cubicBezTo>
                  <a:pt x="35" y="211"/>
                  <a:pt x="35" y="211"/>
                  <a:pt x="35" y="211"/>
                </a:cubicBezTo>
                <a:cubicBezTo>
                  <a:pt x="36" y="212"/>
                  <a:pt x="34" y="214"/>
                  <a:pt x="34" y="215"/>
                </a:cubicBezTo>
                <a:cubicBezTo>
                  <a:pt x="32" y="217"/>
                  <a:pt x="34" y="223"/>
                  <a:pt x="28" y="223"/>
                </a:cubicBezTo>
                <a:cubicBezTo>
                  <a:pt x="29" y="222"/>
                  <a:pt x="29" y="222"/>
                  <a:pt x="29" y="222"/>
                </a:cubicBezTo>
                <a:cubicBezTo>
                  <a:pt x="27" y="220"/>
                  <a:pt x="27" y="220"/>
                  <a:pt x="27" y="220"/>
                </a:cubicBezTo>
                <a:cubicBezTo>
                  <a:pt x="26" y="221"/>
                  <a:pt x="26" y="222"/>
                  <a:pt x="26" y="223"/>
                </a:cubicBezTo>
                <a:cubicBezTo>
                  <a:pt x="24" y="223"/>
                  <a:pt x="23" y="225"/>
                  <a:pt x="22" y="223"/>
                </a:cubicBezTo>
                <a:cubicBezTo>
                  <a:pt x="22" y="222"/>
                  <a:pt x="23" y="221"/>
                  <a:pt x="25" y="220"/>
                </a:cubicBezTo>
                <a:cubicBezTo>
                  <a:pt x="25" y="218"/>
                  <a:pt x="25" y="218"/>
                  <a:pt x="25" y="218"/>
                </a:cubicBezTo>
                <a:cubicBezTo>
                  <a:pt x="24" y="219"/>
                  <a:pt x="23" y="221"/>
                  <a:pt x="23" y="222"/>
                </a:cubicBezTo>
                <a:cubicBezTo>
                  <a:pt x="21" y="222"/>
                  <a:pt x="21" y="222"/>
                  <a:pt x="21" y="222"/>
                </a:cubicBezTo>
                <a:cubicBezTo>
                  <a:pt x="18" y="222"/>
                  <a:pt x="21" y="224"/>
                  <a:pt x="20" y="225"/>
                </a:cubicBezTo>
                <a:cubicBezTo>
                  <a:pt x="16" y="225"/>
                  <a:pt x="16" y="225"/>
                  <a:pt x="16" y="225"/>
                </a:cubicBezTo>
                <a:cubicBezTo>
                  <a:pt x="17" y="229"/>
                  <a:pt x="17" y="229"/>
                  <a:pt x="17" y="229"/>
                </a:cubicBezTo>
                <a:cubicBezTo>
                  <a:pt x="14" y="230"/>
                  <a:pt x="11" y="229"/>
                  <a:pt x="9" y="229"/>
                </a:cubicBezTo>
                <a:cubicBezTo>
                  <a:pt x="9" y="229"/>
                  <a:pt x="9" y="229"/>
                  <a:pt x="9" y="229"/>
                </a:cubicBezTo>
                <a:cubicBezTo>
                  <a:pt x="7" y="231"/>
                  <a:pt x="12" y="230"/>
                  <a:pt x="13" y="232"/>
                </a:cubicBezTo>
                <a:cubicBezTo>
                  <a:pt x="12" y="235"/>
                  <a:pt x="9" y="239"/>
                  <a:pt x="10" y="242"/>
                </a:cubicBezTo>
                <a:cubicBezTo>
                  <a:pt x="12" y="242"/>
                  <a:pt x="12" y="241"/>
                  <a:pt x="13" y="240"/>
                </a:cubicBezTo>
                <a:cubicBezTo>
                  <a:pt x="15" y="240"/>
                  <a:pt x="14" y="242"/>
                  <a:pt x="15" y="243"/>
                </a:cubicBezTo>
                <a:cubicBezTo>
                  <a:pt x="12" y="244"/>
                  <a:pt x="17" y="246"/>
                  <a:pt x="14" y="247"/>
                </a:cubicBezTo>
                <a:cubicBezTo>
                  <a:pt x="13" y="247"/>
                  <a:pt x="11" y="247"/>
                  <a:pt x="11" y="248"/>
                </a:cubicBezTo>
                <a:cubicBezTo>
                  <a:pt x="11" y="248"/>
                  <a:pt x="11" y="248"/>
                  <a:pt x="11" y="248"/>
                </a:cubicBezTo>
                <a:cubicBezTo>
                  <a:pt x="10" y="249"/>
                  <a:pt x="12" y="253"/>
                  <a:pt x="8" y="252"/>
                </a:cubicBezTo>
                <a:cubicBezTo>
                  <a:pt x="8" y="251"/>
                  <a:pt x="8" y="251"/>
                  <a:pt x="8" y="251"/>
                </a:cubicBezTo>
                <a:cubicBezTo>
                  <a:pt x="6" y="251"/>
                  <a:pt x="6" y="251"/>
                  <a:pt x="6" y="251"/>
                </a:cubicBezTo>
                <a:cubicBezTo>
                  <a:pt x="6" y="251"/>
                  <a:pt x="6" y="251"/>
                  <a:pt x="6" y="251"/>
                </a:cubicBezTo>
                <a:cubicBezTo>
                  <a:pt x="4" y="255"/>
                  <a:pt x="4" y="255"/>
                  <a:pt x="4" y="255"/>
                </a:cubicBezTo>
                <a:cubicBezTo>
                  <a:pt x="5" y="254"/>
                  <a:pt x="5" y="254"/>
                  <a:pt x="5" y="254"/>
                </a:cubicBezTo>
                <a:cubicBezTo>
                  <a:pt x="8" y="256"/>
                  <a:pt x="4" y="256"/>
                  <a:pt x="6" y="259"/>
                </a:cubicBezTo>
                <a:cubicBezTo>
                  <a:pt x="5" y="259"/>
                  <a:pt x="5" y="259"/>
                  <a:pt x="4" y="258"/>
                </a:cubicBezTo>
                <a:cubicBezTo>
                  <a:pt x="3" y="259"/>
                  <a:pt x="5" y="259"/>
                  <a:pt x="5" y="260"/>
                </a:cubicBezTo>
                <a:cubicBezTo>
                  <a:pt x="3" y="261"/>
                  <a:pt x="3" y="261"/>
                  <a:pt x="3" y="261"/>
                </a:cubicBezTo>
                <a:cubicBezTo>
                  <a:pt x="5" y="261"/>
                  <a:pt x="5" y="262"/>
                  <a:pt x="5" y="262"/>
                </a:cubicBezTo>
                <a:cubicBezTo>
                  <a:pt x="0" y="263"/>
                  <a:pt x="3" y="267"/>
                  <a:pt x="1" y="269"/>
                </a:cubicBezTo>
                <a:cubicBezTo>
                  <a:pt x="0" y="270"/>
                  <a:pt x="1" y="271"/>
                  <a:pt x="0" y="272"/>
                </a:cubicBezTo>
                <a:close/>
                <a:moveTo>
                  <a:pt x="367" y="29"/>
                </a:moveTo>
                <a:cubicBezTo>
                  <a:pt x="369" y="30"/>
                  <a:pt x="371" y="28"/>
                  <a:pt x="373" y="29"/>
                </a:cubicBezTo>
                <a:cubicBezTo>
                  <a:pt x="371" y="29"/>
                  <a:pt x="369" y="31"/>
                  <a:pt x="366" y="31"/>
                </a:cubicBezTo>
                <a:cubicBezTo>
                  <a:pt x="366" y="30"/>
                  <a:pt x="367" y="30"/>
                  <a:pt x="367" y="29"/>
                </a:cubicBezTo>
                <a:close/>
                <a:moveTo>
                  <a:pt x="458" y="65"/>
                </a:moveTo>
                <a:cubicBezTo>
                  <a:pt x="460" y="64"/>
                  <a:pt x="462" y="66"/>
                  <a:pt x="465" y="66"/>
                </a:cubicBezTo>
                <a:cubicBezTo>
                  <a:pt x="463" y="67"/>
                  <a:pt x="459" y="66"/>
                  <a:pt x="458" y="65"/>
                </a:cubicBezTo>
                <a:close/>
                <a:moveTo>
                  <a:pt x="430" y="33"/>
                </a:moveTo>
                <a:cubicBezTo>
                  <a:pt x="430" y="33"/>
                  <a:pt x="430" y="33"/>
                  <a:pt x="430" y="33"/>
                </a:cubicBezTo>
                <a:cubicBezTo>
                  <a:pt x="429" y="33"/>
                  <a:pt x="429" y="33"/>
                  <a:pt x="429" y="33"/>
                </a:cubicBezTo>
                <a:lnTo>
                  <a:pt x="430" y="33"/>
                </a:lnTo>
                <a:close/>
                <a:moveTo>
                  <a:pt x="421" y="37"/>
                </a:moveTo>
                <a:cubicBezTo>
                  <a:pt x="424" y="36"/>
                  <a:pt x="424" y="36"/>
                  <a:pt x="424" y="36"/>
                </a:cubicBezTo>
                <a:cubicBezTo>
                  <a:pt x="426" y="37"/>
                  <a:pt x="422" y="38"/>
                  <a:pt x="421" y="37"/>
                </a:cubicBezTo>
                <a:close/>
                <a:moveTo>
                  <a:pt x="421" y="34"/>
                </a:moveTo>
                <a:cubicBezTo>
                  <a:pt x="419" y="35"/>
                  <a:pt x="419" y="35"/>
                  <a:pt x="419" y="35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17" y="36"/>
                  <a:pt x="414" y="34"/>
                  <a:pt x="412" y="34"/>
                </a:cubicBezTo>
                <a:cubicBezTo>
                  <a:pt x="413" y="34"/>
                  <a:pt x="419" y="32"/>
                  <a:pt x="421" y="34"/>
                </a:cubicBezTo>
                <a:close/>
                <a:moveTo>
                  <a:pt x="142" y="139"/>
                </a:moveTo>
                <a:cubicBezTo>
                  <a:pt x="142" y="138"/>
                  <a:pt x="140" y="137"/>
                  <a:pt x="141" y="137"/>
                </a:cubicBezTo>
                <a:cubicBezTo>
                  <a:pt x="143" y="139"/>
                  <a:pt x="145" y="137"/>
                  <a:pt x="147" y="136"/>
                </a:cubicBezTo>
                <a:cubicBezTo>
                  <a:pt x="147" y="136"/>
                  <a:pt x="147" y="136"/>
                  <a:pt x="147" y="136"/>
                </a:cubicBezTo>
                <a:cubicBezTo>
                  <a:pt x="147" y="137"/>
                  <a:pt x="144" y="139"/>
                  <a:pt x="142" y="139"/>
                </a:cubicBezTo>
                <a:close/>
                <a:moveTo>
                  <a:pt x="150" y="136"/>
                </a:moveTo>
                <a:cubicBezTo>
                  <a:pt x="150" y="135"/>
                  <a:pt x="151" y="135"/>
                  <a:pt x="151" y="134"/>
                </a:cubicBezTo>
                <a:cubicBezTo>
                  <a:pt x="152" y="134"/>
                  <a:pt x="152" y="134"/>
                  <a:pt x="152" y="134"/>
                </a:cubicBezTo>
                <a:cubicBezTo>
                  <a:pt x="154" y="137"/>
                  <a:pt x="150" y="134"/>
                  <a:pt x="150" y="136"/>
                </a:cubicBezTo>
                <a:close/>
                <a:moveTo>
                  <a:pt x="160" y="130"/>
                </a:moveTo>
                <a:cubicBezTo>
                  <a:pt x="159" y="130"/>
                  <a:pt x="158" y="130"/>
                  <a:pt x="158" y="131"/>
                </a:cubicBezTo>
                <a:cubicBezTo>
                  <a:pt x="160" y="131"/>
                  <a:pt x="160" y="131"/>
                  <a:pt x="160" y="131"/>
                </a:cubicBezTo>
                <a:cubicBezTo>
                  <a:pt x="157" y="132"/>
                  <a:pt x="155" y="134"/>
                  <a:pt x="151" y="132"/>
                </a:cubicBezTo>
                <a:cubicBezTo>
                  <a:pt x="150" y="131"/>
                  <a:pt x="150" y="131"/>
                  <a:pt x="150" y="131"/>
                </a:cubicBezTo>
                <a:cubicBezTo>
                  <a:pt x="156" y="131"/>
                  <a:pt x="159" y="128"/>
                  <a:pt x="164" y="127"/>
                </a:cubicBezTo>
                <a:cubicBezTo>
                  <a:pt x="164" y="129"/>
                  <a:pt x="162" y="130"/>
                  <a:pt x="160" y="130"/>
                </a:cubicBezTo>
                <a:close/>
                <a:moveTo>
                  <a:pt x="57" y="257"/>
                </a:moveTo>
                <a:cubicBezTo>
                  <a:pt x="56" y="257"/>
                  <a:pt x="56" y="256"/>
                  <a:pt x="57" y="256"/>
                </a:cubicBezTo>
                <a:cubicBezTo>
                  <a:pt x="58" y="257"/>
                  <a:pt x="57" y="257"/>
                  <a:pt x="57" y="257"/>
                </a:cubicBezTo>
                <a:close/>
                <a:moveTo>
                  <a:pt x="60" y="255"/>
                </a:moveTo>
                <a:cubicBezTo>
                  <a:pt x="58" y="256"/>
                  <a:pt x="58" y="256"/>
                  <a:pt x="58" y="256"/>
                </a:cubicBezTo>
                <a:cubicBezTo>
                  <a:pt x="60" y="254"/>
                  <a:pt x="60" y="254"/>
                  <a:pt x="60" y="254"/>
                </a:cubicBezTo>
                <a:lnTo>
                  <a:pt x="60" y="255"/>
                </a:lnTo>
                <a:close/>
                <a:moveTo>
                  <a:pt x="63" y="237"/>
                </a:moveTo>
                <a:cubicBezTo>
                  <a:pt x="62" y="239"/>
                  <a:pt x="62" y="239"/>
                  <a:pt x="62" y="239"/>
                </a:cubicBezTo>
                <a:cubicBezTo>
                  <a:pt x="61" y="239"/>
                  <a:pt x="61" y="239"/>
                  <a:pt x="61" y="239"/>
                </a:cubicBezTo>
                <a:lnTo>
                  <a:pt x="63" y="237"/>
                </a:lnTo>
                <a:close/>
                <a:moveTo>
                  <a:pt x="62" y="242"/>
                </a:moveTo>
                <a:cubicBezTo>
                  <a:pt x="63" y="242"/>
                  <a:pt x="63" y="242"/>
                  <a:pt x="63" y="242"/>
                </a:cubicBezTo>
                <a:cubicBezTo>
                  <a:pt x="63" y="243"/>
                  <a:pt x="62" y="244"/>
                  <a:pt x="60" y="244"/>
                </a:cubicBezTo>
                <a:cubicBezTo>
                  <a:pt x="61" y="243"/>
                  <a:pt x="60" y="242"/>
                  <a:pt x="62" y="242"/>
                </a:cubicBezTo>
                <a:close/>
                <a:moveTo>
                  <a:pt x="69" y="246"/>
                </a:moveTo>
                <a:cubicBezTo>
                  <a:pt x="68" y="246"/>
                  <a:pt x="67" y="245"/>
                  <a:pt x="67" y="246"/>
                </a:cubicBezTo>
                <a:cubicBezTo>
                  <a:pt x="63" y="245"/>
                  <a:pt x="63" y="245"/>
                  <a:pt x="63" y="245"/>
                </a:cubicBezTo>
                <a:cubicBezTo>
                  <a:pt x="63" y="247"/>
                  <a:pt x="60" y="248"/>
                  <a:pt x="58" y="248"/>
                </a:cubicBezTo>
                <a:cubicBezTo>
                  <a:pt x="58" y="249"/>
                  <a:pt x="58" y="249"/>
                  <a:pt x="57" y="250"/>
                </a:cubicBezTo>
                <a:cubicBezTo>
                  <a:pt x="57" y="249"/>
                  <a:pt x="58" y="249"/>
                  <a:pt x="58" y="248"/>
                </a:cubicBezTo>
                <a:cubicBezTo>
                  <a:pt x="59" y="248"/>
                  <a:pt x="60" y="247"/>
                  <a:pt x="60" y="247"/>
                </a:cubicBezTo>
                <a:cubicBezTo>
                  <a:pt x="63" y="246"/>
                  <a:pt x="65" y="242"/>
                  <a:pt x="68" y="244"/>
                </a:cubicBezTo>
                <a:cubicBezTo>
                  <a:pt x="71" y="244"/>
                  <a:pt x="71" y="244"/>
                  <a:pt x="71" y="244"/>
                </a:cubicBezTo>
                <a:cubicBezTo>
                  <a:pt x="72" y="245"/>
                  <a:pt x="71" y="246"/>
                  <a:pt x="69" y="246"/>
                </a:cubicBezTo>
                <a:close/>
                <a:moveTo>
                  <a:pt x="74" y="242"/>
                </a:moveTo>
                <a:cubicBezTo>
                  <a:pt x="71" y="242"/>
                  <a:pt x="67" y="242"/>
                  <a:pt x="66" y="242"/>
                </a:cubicBezTo>
                <a:cubicBezTo>
                  <a:pt x="65" y="241"/>
                  <a:pt x="67" y="240"/>
                  <a:pt x="68" y="240"/>
                </a:cubicBezTo>
                <a:cubicBezTo>
                  <a:pt x="69" y="242"/>
                  <a:pt x="73" y="239"/>
                  <a:pt x="74" y="242"/>
                </a:cubicBezTo>
                <a:close/>
                <a:moveTo>
                  <a:pt x="78" y="234"/>
                </a:moveTo>
                <a:cubicBezTo>
                  <a:pt x="74" y="235"/>
                  <a:pt x="71" y="236"/>
                  <a:pt x="69" y="239"/>
                </a:cubicBezTo>
                <a:cubicBezTo>
                  <a:pt x="68" y="238"/>
                  <a:pt x="67" y="238"/>
                  <a:pt x="66" y="238"/>
                </a:cubicBezTo>
                <a:cubicBezTo>
                  <a:pt x="76" y="232"/>
                  <a:pt x="76" y="232"/>
                  <a:pt x="76" y="232"/>
                </a:cubicBezTo>
                <a:cubicBezTo>
                  <a:pt x="78" y="232"/>
                  <a:pt x="77" y="234"/>
                  <a:pt x="78" y="234"/>
                </a:cubicBezTo>
                <a:close/>
                <a:moveTo>
                  <a:pt x="81" y="231"/>
                </a:moveTo>
                <a:cubicBezTo>
                  <a:pt x="80" y="231"/>
                  <a:pt x="80" y="231"/>
                  <a:pt x="80" y="231"/>
                </a:cubicBezTo>
                <a:cubicBezTo>
                  <a:pt x="79" y="230"/>
                  <a:pt x="79" y="230"/>
                  <a:pt x="79" y="230"/>
                </a:cubicBezTo>
                <a:cubicBezTo>
                  <a:pt x="80" y="230"/>
                  <a:pt x="80" y="230"/>
                  <a:pt x="80" y="230"/>
                </a:cubicBezTo>
                <a:lnTo>
                  <a:pt x="81" y="231"/>
                </a:lnTo>
                <a:close/>
                <a:moveTo>
                  <a:pt x="79" y="229"/>
                </a:moveTo>
                <a:cubicBezTo>
                  <a:pt x="79" y="229"/>
                  <a:pt x="79" y="229"/>
                  <a:pt x="79" y="229"/>
                </a:cubicBezTo>
                <a:cubicBezTo>
                  <a:pt x="80" y="228"/>
                  <a:pt x="80" y="228"/>
                  <a:pt x="80" y="228"/>
                </a:cubicBezTo>
                <a:lnTo>
                  <a:pt x="79" y="229"/>
                </a:lnTo>
                <a:close/>
                <a:moveTo>
                  <a:pt x="84" y="224"/>
                </a:moveTo>
                <a:cubicBezTo>
                  <a:pt x="84" y="225"/>
                  <a:pt x="84" y="225"/>
                  <a:pt x="84" y="225"/>
                </a:cubicBezTo>
                <a:cubicBezTo>
                  <a:pt x="84" y="224"/>
                  <a:pt x="84" y="224"/>
                  <a:pt x="84" y="224"/>
                </a:cubicBezTo>
                <a:close/>
                <a:moveTo>
                  <a:pt x="68" y="218"/>
                </a:moveTo>
                <a:cubicBezTo>
                  <a:pt x="67" y="217"/>
                  <a:pt x="70" y="217"/>
                  <a:pt x="69" y="216"/>
                </a:cubicBezTo>
                <a:cubicBezTo>
                  <a:pt x="68" y="216"/>
                  <a:pt x="68" y="216"/>
                  <a:pt x="68" y="216"/>
                </a:cubicBezTo>
                <a:cubicBezTo>
                  <a:pt x="70" y="214"/>
                  <a:pt x="73" y="215"/>
                  <a:pt x="75" y="213"/>
                </a:cubicBezTo>
                <a:cubicBezTo>
                  <a:pt x="75" y="216"/>
                  <a:pt x="71" y="217"/>
                  <a:pt x="68" y="218"/>
                </a:cubicBezTo>
                <a:close/>
                <a:moveTo>
                  <a:pt x="86" y="199"/>
                </a:moveTo>
                <a:cubicBezTo>
                  <a:pt x="87" y="201"/>
                  <a:pt x="83" y="199"/>
                  <a:pt x="81" y="200"/>
                </a:cubicBezTo>
                <a:cubicBezTo>
                  <a:pt x="82" y="199"/>
                  <a:pt x="84" y="198"/>
                  <a:pt x="86" y="199"/>
                </a:cubicBezTo>
                <a:close/>
                <a:moveTo>
                  <a:pt x="97" y="223"/>
                </a:moveTo>
                <a:cubicBezTo>
                  <a:pt x="95" y="223"/>
                  <a:pt x="95" y="226"/>
                  <a:pt x="92" y="224"/>
                </a:cubicBezTo>
                <a:cubicBezTo>
                  <a:pt x="92" y="223"/>
                  <a:pt x="93" y="222"/>
                  <a:pt x="94" y="221"/>
                </a:cubicBezTo>
                <a:cubicBezTo>
                  <a:pt x="97" y="220"/>
                  <a:pt x="96" y="222"/>
                  <a:pt x="97" y="223"/>
                </a:cubicBezTo>
                <a:cubicBezTo>
                  <a:pt x="97" y="222"/>
                  <a:pt x="98" y="222"/>
                  <a:pt x="98" y="223"/>
                </a:cubicBezTo>
                <a:cubicBezTo>
                  <a:pt x="97" y="223"/>
                  <a:pt x="97" y="223"/>
                  <a:pt x="97" y="223"/>
                </a:cubicBezTo>
                <a:close/>
                <a:moveTo>
                  <a:pt x="88" y="218"/>
                </a:moveTo>
                <a:cubicBezTo>
                  <a:pt x="87" y="217"/>
                  <a:pt x="89" y="216"/>
                  <a:pt x="91" y="215"/>
                </a:cubicBezTo>
                <a:cubicBezTo>
                  <a:pt x="91" y="216"/>
                  <a:pt x="88" y="217"/>
                  <a:pt x="88" y="218"/>
                </a:cubicBezTo>
                <a:close/>
                <a:moveTo>
                  <a:pt x="101" y="219"/>
                </a:moveTo>
                <a:cubicBezTo>
                  <a:pt x="102" y="219"/>
                  <a:pt x="104" y="218"/>
                  <a:pt x="105" y="219"/>
                </a:cubicBezTo>
                <a:lnTo>
                  <a:pt x="101" y="219"/>
                </a:lnTo>
                <a:close/>
                <a:moveTo>
                  <a:pt x="95" y="212"/>
                </a:moveTo>
                <a:cubicBezTo>
                  <a:pt x="92" y="211"/>
                  <a:pt x="93" y="214"/>
                  <a:pt x="90" y="213"/>
                </a:cubicBezTo>
                <a:cubicBezTo>
                  <a:pt x="93" y="209"/>
                  <a:pt x="93" y="209"/>
                  <a:pt x="93" y="209"/>
                </a:cubicBezTo>
                <a:lnTo>
                  <a:pt x="95" y="212"/>
                </a:lnTo>
                <a:close/>
                <a:moveTo>
                  <a:pt x="103" y="208"/>
                </a:moveTo>
                <a:cubicBezTo>
                  <a:pt x="103" y="209"/>
                  <a:pt x="101" y="212"/>
                  <a:pt x="97" y="211"/>
                </a:cubicBezTo>
                <a:cubicBezTo>
                  <a:pt x="98" y="210"/>
                  <a:pt x="98" y="210"/>
                  <a:pt x="98" y="210"/>
                </a:cubicBezTo>
                <a:cubicBezTo>
                  <a:pt x="97" y="209"/>
                  <a:pt x="97" y="209"/>
                  <a:pt x="97" y="209"/>
                </a:cubicBezTo>
                <a:cubicBezTo>
                  <a:pt x="99" y="210"/>
                  <a:pt x="99" y="210"/>
                  <a:pt x="99" y="210"/>
                </a:cubicBezTo>
                <a:cubicBezTo>
                  <a:pt x="99" y="209"/>
                  <a:pt x="99" y="209"/>
                  <a:pt x="99" y="209"/>
                </a:cubicBezTo>
                <a:cubicBezTo>
                  <a:pt x="100" y="209"/>
                  <a:pt x="101" y="207"/>
                  <a:pt x="103" y="208"/>
                </a:cubicBezTo>
                <a:close/>
                <a:moveTo>
                  <a:pt x="96" y="205"/>
                </a:moveTo>
                <a:cubicBezTo>
                  <a:pt x="97" y="206"/>
                  <a:pt x="97" y="208"/>
                  <a:pt x="96" y="209"/>
                </a:cubicBezTo>
                <a:cubicBezTo>
                  <a:pt x="94" y="208"/>
                  <a:pt x="91" y="207"/>
                  <a:pt x="90" y="209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90" y="206"/>
                  <a:pt x="86" y="205"/>
                  <a:pt x="90" y="204"/>
                </a:cubicBezTo>
                <a:cubicBezTo>
                  <a:pt x="89" y="206"/>
                  <a:pt x="89" y="206"/>
                  <a:pt x="89" y="206"/>
                </a:cubicBezTo>
                <a:cubicBezTo>
                  <a:pt x="92" y="206"/>
                  <a:pt x="93" y="205"/>
                  <a:pt x="96" y="205"/>
                </a:cubicBezTo>
                <a:close/>
                <a:moveTo>
                  <a:pt x="104" y="195"/>
                </a:moveTo>
                <a:cubicBezTo>
                  <a:pt x="104" y="195"/>
                  <a:pt x="104" y="195"/>
                  <a:pt x="104" y="195"/>
                </a:cubicBezTo>
                <a:cubicBezTo>
                  <a:pt x="103" y="195"/>
                  <a:pt x="103" y="195"/>
                  <a:pt x="103" y="195"/>
                </a:cubicBezTo>
                <a:cubicBezTo>
                  <a:pt x="104" y="195"/>
                  <a:pt x="104" y="195"/>
                  <a:pt x="104" y="195"/>
                </a:cubicBezTo>
                <a:close/>
                <a:moveTo>
                  <a:pt x="123" y="183"/>
                </a:moveTo>
                <a:cubicBezTo>
                  <a:pt x="121" y="183"/>
                  <a:pt x="121" y="183"/>
                  <a:pt x="121" y="183"/>
                </a:cubicBezTo>
                <a:cubicBezTo>
                  <a:pt x="123" y="185"/>
                  <a:pt x="120" y="185"/>
                  <a:pt x="119" y="185"/>
                </a:cubicBezTo>
                <a:cubicBezTo>
                  <a:pt x="119" y="185"/>
                  <a:pt x="118" y="185"/>
                  <a:pt x="117" y="185"/>
                </a:cubicBezTo>
                <a:cubicBezTo>
                  <a:pt x="118" y="183"/>
                  <a:pt x="119" y="182"/>
                  <a:pt x="122" y="182"/>
                </a:cubicBezTo>
                <a:cubicBezTo>
                  <a:pt x="122" y="182"/>
                  <a:pt x="122" y="182"/>
                  <a:pt x="123" y="182"/>
                </a:cubicBezTo>
                <a:cubicBezTo>
                  <a:pt x="123" y="182"/>
                  <a:pt x="123" y="183"/>
                  <a:pt x="123" y="183"/>
                </a:cubicBezTo>
                <a:close/>
                <a:moveTo>
                  <a:pt x="121" y="181"/>
                </a:moveTo>
                <a:cubicBezTo>
                  <a:pt x="123" y="179"/>
                  <a:pt x="125" y="178"/>
                  <a:pt x="128" y="178"/>
                </a:cubicBezTo>
                <a:cubicBezTo>
                  <a:pt x="129" y="180"/>
                  <a:pt x="125" y="182"/>
                  <a:pt x="121" y="181"/>
                </a:cubicBezTo>
                <a:close/>
                <a:moveTo>
                  <a:pt x="130" y="175"/>
                </a:moveTo>
                <a:cubicBezTo>
                  <a:pt x="129" y="175"/>
                  <a:pt x="129" y="174"/>
                  <a:pt x="128" y="174"/>
                </a:cubicBezTo>
                <a:cubicBezTo>
                  <a:pt x="129" y="174"/>
                  <a:pt x="128" y="174"/>
                  <a:pt x="129" y="174"/>
                </a:cubicBezTo>
                <a:lnTo>
                  <a:pt x="130" y="175"/>
                </a:lnTo>
                <a:close/>
                <a:moveTo>
                  <a:pt x="125" y="172"/>
                </a:moveTo>
                <a:cubicBezTo>
                  <a:pt x="124" y="173"/>
                  <a:pt x="124" y="173"/>
                  <a:pt x="124" y="173"/>
                </a:cubicBezTo>
                <a:cubicBezTo>
                  <a:pt x="125" y="171"/>
                  <a:pt x="125" y="171"/>
                  <a:pt x="125" y="171"/>
                </a:cubicBezTo>
                <a:lnTo>
                  <a:pt x="125" y="172"/>
                </a:lnTo>
                <a:close/>
                <a:moveTo>
                  <a:pt x="113" y="163"/>
                </a:moveTo>
                <a:cubicBezTo>
                  <a:pt x="113" y="163"/>
                  <a:pt x="113" y="163"/>
                  <a:pt x="113" y="163"/>
                </a:cubicBezTo>
                <a:cubicBezTo>
                  <a:pt x="115" y="163"/>
                  <a:pt x="115" y="163"/>
                  <a:pt x="115" y="163"/>
                </a:cubicBezTo>
                <a:cubicBezTo>
                  <a:pt x="115" y="164"/>
                  <a:pt x="114" y="164"/>
                  <a:pt x="113" y="163"/>
                </a:cubicBezTo>
                <a:close/>
                <a:moveTo>
                  <a:pt x="148" y="191"/>
                </a:moveTo>
                <a:cubicBezTo>
                  <a:pt x="148" y="192"/>
                  <a:pt x="146" y="192"/>
                  <a:pt x="145" y="192"/>
                </a:cubicBezTo>
                <a:cubicBezTo>
                  <a:pt x="145" y="191"/>
                  <a:pt x="145" y="191"/>
                  <a:pt x="144" y="191"/>
                </a:cubicBezTo>
                <a:cubicBezTo>
                  <a:pt x="143" y="191"/>
                  <a:pt x="143" y="192"/>
                  <a:pt x="142" y="192"/>
                </a:cubicBezTo>
                <a:cubicBezTo>
                  <a:pt x="141" y="191"/>
                  <a:pt x="142" y="189"/>
                  <a:pt x="144" y="189"/>
                </a:cubicBezTo>
                <a:cubicBezTo>
                  <a:pt x="146" y="190"/>
                  <a:pt x="149" y="189"/>
                  <a:pt x="148" y="191"/>
                </a:cubicBezTo>
                <a:close/>
                <a:moveTo>
                  <a:pt x="154" y="195"/>
                </a:moveTo>
                <a:cubicBezTo>
                  <a:pt x="154" y="195"/>
                  <a:pt x="154" y="195"/>
                  <a:pt x="154" y="195"/>
                </a:cubicBezTo>
                <a:cubicBezTo>
                  <a:pt x="154" y="194"/>
                  <a:pt x="156" y="194"/>
                  <a:pt x="157" y="194"/>
                </a:cubicBezTo>
                <a:cubicBezTo>
                  <a:pt x="159" y="196"/>
                  <a:pt x="155" y="196"/>
                  <a:pt x="154" y="195"/>
                </a:cubicBezTo>
                <a:close/>
                <a:moveTo>
                  <a:pt x="121" y="297"/>
                </a:moveTo>
                <a:cubicBezTo>
                  <a:pt x="121" y="298"/>
                  <a:pt x="121" y="298"/>
                  <a:pt x="121" y="298"/>
                </a:cubicBezTo>
                <a:cubicBezTo>
                  <a:pt x="121" y="297"/>
                  <a:pt x="121" y="297"/>
                  <a:pt x="121" y="297"/>
                </a:cubicBezTo>
                <a:close/>
                <a:moveTo>
                  <a:pt x="122" y="297"/>
                </a:moveTo>
                <a:cubicBezTo>
                  <a:pt x="122" y="297"/>
                  <a:pt x="122" y="297"/>
                  <a:pt x="122" y="297"/>
                </a:cubicBezTo>
                <a:cubicBezTo>
                  <a:pt x="123" y="296"/>
                  <a:pt x="123" y="296"/>
                  <a:pt x="123" y="296"/>
                </a:cubicBezTo>
                <a:lnTo>
                  <a:pt x="122" y="297"/>
                </a:lnTo>
                <a:close/>
                <a:moveTo>
                  <a:pt x="143" y="267"/>
                </a:moveTo>
                <a:cubicBezTo>
                  <a:pt x="145" y="267"/>
                  <a:pt x="145" y="267"/>
                  <a:pt x="145" y="267"/>
                </a:cubicBezTo>
                <a:cubicBezTo>
                  <a:pt x="145" y="267"/>
                  <a:pt x="144" y="267"/>
                  <a:pt x="144" y="267"/>
                </a:cubicBezTo>
                <a:lnTo>
                  <a:pt x="143" y="267"/>
                </a:lnTo>
                <a:close/>
                <a:moveTo>
                  <a:pt x="153" y="251"/>
                </a:moveTo>
                <a:cubicBezTo>
                  <a:pt x="152" y="251"/>
                  <a:pt x="153" y="250"/>
                  <a:pt x="153" y="250"/>
                </a:cubicBezTo>
                <a:cubicBezTo>
                  <a:pt x="154" y="250"/>
                  <a:pt x="153" y="251"/>
                  <a:pt x="153" y="251"/>
                </a:cubicBezTo>
                <a:close/>
                <a:moveTo>
                  <a:pt x="203" y="200"/>
                </a:moveTo>
                <a:cubicBezTo>
                  <a:pt x="204" y="200"/>
                  <a:pt x="204" y="200"/>
                  <a:pt x="204" y="200"/>
                </a:cubicBezTo>
                <a:cubicBezTo>
                  <a:pt x="204" y="200"/>
                  <a:pt x="204" y="200"/>
                  <a:pt x="204" y="200"/>
                </a:cubicBezTo>
                <a:lnTo>
                  <a:pt x="203" y="200"/>
                </a:lnTo>
                <a:close/>
                <a:moveTo>
                  <a:pt x="209" y="180"/>
                </a:moveTo>
                <a:cubicBezTo>
                  <a:pt x="209" y="180"/>
                  <a:pt x="209" y="180"/>
                  <a:pt x="209" y="180"/>
                </a:cubicBezTo>
                <a:cubicBezTo>
                  <a:pt x="209" y="180"/>
                  <a:pt x="209" y="180"/>
                  <a:pt x="209" y="180"/>
                </a:cubicBezTo>
                <a:close/>
                <a:moveTo>
                  <a:pt x="226" y="177"/>
                </a:moveTo>
                <a:cubicBezTo>
                  <a:pt x="227" y="176"/>
                  <a:pt x="224" y="175"/>
                  <a:pt x="226" y="175"/>
                </a:cubicBezTo>
                <a:cubicBezTo>
                  <a:pt x="228" y="175"/>
                  <a:pt x="227" y="177"/>
                  <a:pt x="226" y="177"/>
                </a:cubicBezTo>
                <a:close/>
                <a:moveTo>
                  <a:pt x="225" y="169"/>
                </a:moveTo>
                <a:cubicBezTo>
                  <a:pt x="227" y="170"/>
                  <a:pt x="228" y="168"/>
                  <a:pt x="231" y="168"/>
                </a:cubicBezTo>
                <a:cubicBezTo>
                  <a:pt x="230" y="171"/>
                  <a:pt x="228" y="169"/>
                  <a:pt x="225" y="169"/>
                </a:cubicBezTo>
                <a:close/>
                <a:moveTo>
                  <a:pt x="224" y="159"/>
                </a:moveTo>
                <a:cubicBezTo>
                  <a:pt x="223" y="158"/>
                  <a:pt x="223" y="158"/>
                  <a:pt x="223" y="158"/>
                </a:cubicBezTo>
                <a:cubicBezTo>
                  <a:pt x="224" y="158"/>
                  <a:pt x="224" y="158"/>
                  <a:pt x="224" y="158"/>
                </a:cubicBezTo>
                <a:cubicBezTo>
                  <a:pt x="225" y="158"/>
                  <a:pt x="224" y="159"/>
                  <a:pt x="224" y="159"/>
                </a:cubicBezTo>
                <a:close/>
                <a:moveTo>
                  <a:pt x="242" y="158"/>
                </a:moveTo>
                <a:cubicBezTo>
                  <a:pt x="239" y="158"/>
                  <a:pt x="239" y="158"/>
                  <a:pt x="239" y="158"/>
                </a:cubicBezTo>
                <a:cubicBezTo>
                  <a:pt x="238" y="156"/>
                  <a:pt x="241" y="157"/>
                  <a:pt x="242" y="156"/>
                </a:cubicBezTo>
                <a:cubicBezTo>
                  <a:pt x="242" y="158"/>
                  <a:pt x="242" y="158"/>
                  <a:pt x="242" y="158"/>
                </a:cubicBezTo>
                <a:close/>
                <a:moveTo>
                  <a:pt x="246" y="153"/>
                </a:moveTo>
                <a:cubicBezTo>
                  <a:pt x="245" y="151"/>
                  <a:pt x="245" y="151"/>
                  <a:pt x="245" y="151"/>
                </a:cubicBezTo>
                <a:cubicBezTo>
                  <a:pt x="246" y="152"/>
                  <a:pt x="248" y="152"/>
                  <a:pt x="248" y="151"/>
                </a:cubicBezTo>
                <a:lnTo>
                  <a:pt x="246" y="153"/>
                </a:lnTo>
                <a:close/>
                <a:moveTo>
                  <a:pt x="249" y="151"/>
                </a:moveTo>
                <a:cubicBezTo>
                  <a:pt x="251" y="151"/>
                  <a:pt x="252" y="147"/>
                  <a:pt x="256" y="148"/>
                </a:cubicBezTo>
                <a:cubicBezTo>
                  <a:pt x="255" y="149"/>
                  <a:pt x="252" y="152"/>
                  <a:pt x="249" y="151"/>
                </a:cubicBezTo>
                <a:close/>
                <a:moveTo>
                  <a:pt x="281" y="153"/>
                </a:moveTo>
                <a:cubicBezTo>
                  <a:pt x="282" y="153"/>
                  <a:pt x="282" y="153"/>
                  <a:pt x="282" y="153"/>
                </a:cubicBezTo>
                <a:cubicBezTo>
                  <a:pt x="283" y="152"/>
                  <a:pt x="283" y="152"/>
                  <a:pt x="283" y="152"/>
                </a:cubicBezTo>
                <a:lnTo>
                  <a:pt x="281" y="153"/>
                </a:lnTo>
                <a:close/>
                <a:moveTo>
                  <a:pt x="521" y="188"/>
                </a:moveTo>
                <a:cubicBezTo>
                  <a:pt x="521" y="188"/>
                  <a:pt x="520" y="188"/>
                  <a:pt x="521" y="188"/>
                </a:cubicBezTo>
                <a:cubicBezTo>
                  <a:pt x="521" y="187"/>
                  <a:pt x="521" y="187"/>
                  <a:pt x="521" y="187"/>
                </a:cubicBezTo>
                <a:cubicBezTo>
                  <a:pt x="522" y="187"/>
                  <a:pt x="521" y="188"/>
                  <a:pt x="521" y="188"/>
                </a:cubicBezTo>
                <a:close/>
                <a:moveTo>
                  <a:pt x="552" y="221"/>
                </a:moveTo>
                <a:cubicBezTo>
                  <a:pt x="551" y="221"/>
                  <a:pt x="550" y="222"/>
                  <a:pt x="549" y="221"/>
                </a:cubicBezTo>
                <a:cubicBezTo>
                  <a:pt x="549" y="221"/>
                  <a:pt x="549" y="220"/>
                  <a:pt x="550" y="220"/>
                </a:cubicBezTo>
                <a:lnTo>
                  <a:pt x="552" y="221"/>
                </a:lnTo>
                <a:close/>
                <a:moveTo>
                  <a:pt x="398" y="51"/>
                </a:moveTo>
                <a:cubicBezTo>
                  <a:pt x="401" y="53"/>
                  <a:pt x="401" y="53"/>
                  <a:pt x="401" y="53"/>
                </a:cubicBezTo>
                <a:cubicBezTo>
                  <a:pt x="397" y="55"/>
                  <a:pt x="393" y="53"/>
                  <a:pt x="389" y="53"/>
                </a:cubicBezTo>
                <a:cubicBezTo>
                  <a:pt x="393" y="53"/>
                  <a:pt x="393" y="49"/>
                  <a:pt x="398" y="51"/>
                </a:cubicBezTo>
                <a:close/>
                <a:moveTo>
                  <a:pt x="380" y="53"/>
                </a:moveTo>
                <a:cubicBezTo>
                  <a:pt x="383" y="50"/>
                  <a:pt x="384" y="56"/>
                  <a:pt x="387" y="53"/>
                </a:cubicBezTo>
                <a:cubicBezTo>
                  <a:pt x="387" y="56"/>
                  <a:pt x="391" y="54"/>
                  <a:pt x="392" y="56"/>
                </a:cubicBezTo>
                <a:cubicBezTo>
                  <a:pt x="388" y="57"/>
                  <a:pt x="384" y="55"/>
                  <a:pt x="381" y="54"/>
                </a:cubicBezTo>
                <a:lnTo>
                  <a:pt x="380" y="53"/>
                </a:lnTo>
                <a:close/>
                <a:moveTo>
                  <a:pt x="380" y="56"/>
                </a:moveTo>
                <a:cubicBezTo>
                  <a:pt x="377" y="57"/>
                  <a:pt x="374" y="57"/>
                  <a:pt x="372" y="57"/>
                </a:cubicBezTo>
                <a:cubicBezTo>
                  <a:pt x="370" y="57"/>
                  <a:pt x="370" y="56"/>
                  <a:pt x="369" y="56"/>
                </a:cubicBezTo>
                <a:cubicBezTo>
                  <a:pt x="373" y="56"/>
                  <a:pt x="376" y="56"/>
                  <a:pt x="380" y="56"/>
                </a:cubicBezTo>
                <a:close/>
                <a:moveTo>
                  <a:pt x="375" y="64"/>
                </a:moveTo>
                <a:cubicBezTo>
                  <a:pt x="375" y="67"/>
                  <a:pt x="372" y="66"/>
                  <a:pt x="370" y="66"/>
                </a:cubicBezTo>
                <a:cubicBezTo>
                  <a:pt x="369" y="66"/>
                  <a:pt x="369" y="66"/>
                  <a:pt x="369" y="66"/>
                </a:cubicBezTo>
                <a:cubicBezTo>
                  <a:pt x="371" y="65"/>
                  <a:pt x="374" y="65"/>
                  <a:pt x="375" y="64"/>
                </a:cubicBezTo>
                <a:close/>
                <a:moveTo>
                  <a:pt x="362" y="61"/>
                </a:moveTo>
                <a:cubicBezTo>
                  <a:pt x="364" y="61"/>
                  <a:pt x="364" y="61"/>
                  <a:pt x="364" y="61"/>
                </a:cubicBezTo>
                <a:cubicBezTo>
                  <a:pt x="363" y="62"/>
                  <a:pt x="363" y="62"/>
                  <a:pt x="363" y="62"/>
                </a:cubicBezTo>
                <a:lnTo>
                  <a:pt x="362" y="61"/>
                </a:lnTo>
                <a:close/>
                <a:moveTo>
                  <a:pt x="382" y="71"/>
                </a:moveTo>
                <a:cubicBezTo>
                  <a:pt x="383" y="72"/>
                  <a:pt x="383" y="71"/>
                  <a:pt x="384" y="71"/>
                </a:cubicBezTo>
                <a:cubicBezTo>
                  <a:pt x="386" y="68"/>
                  <a:pt x="390" y="70"/>
                  <a:pt x="393" y="69"/>
                </a:cubicBezTo>
                <a:cubicBezTo>
                  <a:pt x="394" y="69"/>
                  <a:pt x="395" y="70"/>
                  <a:pt x="396" y="69"/>
                </a:cubicBezTo>
                <a:cubicBezTo>
                  <a:pt x="398" y="70"/>
                  <a:pt x="400" y="73"/>
                  <a:pt x="397" y="74"/>
                </a:cubicBezTo>
                <a:cubicBezTo>
                  <a:pt x="394" y="72"/>
                  <a:pt x="389" y="76"/>
                  <a:pt x="388" y="71"/>
                </a:cubicBezTo>
                <a:cubicBezTo>
                  <a:pt x="387" y="71"/>
                  <a:pt x="386" y="71"/>
                  <a:pt x="385" y="72"/>
                </a:cubicBezTo>
                <a:cubicBezTo>
                  <a:pt x="387" y="73"/>
                  <a:pt x="387" y="73"/>
                  <a:pt x="387" y="73"/>
                </a:cubicBezTo>
                <a:cubicBezTo>
                  <a:pt x="385" y="73"/>
                  <a:pt x="384" y="72"/>
                  <a:pt x="383" y="73"/>
                </a:cubicBezTo>
                <a:cubicBezTo>
                  <a:pt x="380" y="74"/>
                  <a:pt x="385" y="75"/>
                  <a:pt x="382" y="76"/>
                </a:cubicBezTo>
                <a:cubicBezTo>
                  <a:pt x="382" y="75"/>
                  <a:pt x="381" y="75"/>
                  <a:pt x="380" y="74"/>
                </a:cubicBezTo>
                <a:cubicBezTo>
                  <a:pt x="378" y="74"/>
                  <a:pt x="377" y="75"/>
                  <a:pt x="377" y="76"/>
                </a:cubicBezTo>
                <a:cubicBezTo>
                  <a:pt x="373" y="75"/>
                  <a:pt x="373" y="75"/>
                  <a:pt x="373" y="75"/>
                </a:cubicBezTo>
                <a:cubicBezTo>
                  <a:pt x="376" y="74"/>
                  <a:pt x="379" y="73"/>
                  <a:pt x="382" y="71"/>
                </a:cubicBezTo>
                <a:close/>
                <a:moveTo>
                  <a:pt x="383" y="77"/>
                </a:moveTo>
                <a:cubicBezTo>
                  <a:pt x="382" y="76"/>
                  <a:pt x="381" y="78"/>
                  <a:pt x="380" y="77"/>
                </a:cubicBezTo>
                <a:cubicBezTo>
                  <a:pt x="381" y="77"/>
                  <a:pt x="382" y="75"/>
                  <a:pt x="383" y="77"/>
                </a:cubicBezTo>
                <a:close/>
                <a:moveTo>
                  <a:pt x="367" y="67"/>
                </a:moveTo>
                <a:cubicBezTo>
                  <a:pt x="364" y="70"/>
                  <a:pt x="359" y="67"/>
                  <a:pt x="356" y="69"/>
                </a:cubicBezTo>
                <a:cubicBezTo>
                  <a:pt x="355" y="67"/>
                  <a:pt x="359" y="68"/>
                  <a:pt x="360" y="67"/>
                </a:cubicBezTo>
                <a:cubicBezTo>
                  <a:pt x="362" y="67"/>
                  <a:pt x="365" y="66"/>
                  <a:pt x="367" y="67"/>
                </a:cubicBezTo>
                <a:close/>
                <a:moveTo>
                  <a:pt x="371" y="76"/>
                </a:moveTo>
                <a:cubicBezTo>
                  <a:pt x="371" y="77"/>
                  <a:pt x="369" y="77"/>
                  <a:pt x="368" y="77"/>
                </a:cubicBezTo>
                <a:cubicBezTo>
                  <a:pt x="368" y="77"/>
                  <a:pt x="369" y="75"/>
                  <a:pt x="371" y="76"/>
                </a:cubicBezTo>
                <a:close/>
                <a:moveTo>
                  <a:pt x="341" y="60"/>
                </a:moveTo>
                <a:cubicBezTo>
                  <a:pt x="339" y="60"/>
                  <a:pt x="339" y="60"/>
                  <a:pt x="339" y="60"/>
                </a:cubicBezTo>
                <a:cubicBezTo>
                  <a:pt x="338" y="60"/>
                  <a:pt x="338" y="60"/>
                  <a:pt x="338" y="60"/>
                </a:cubicBezTo>
                <a:lnTo>
                  <a:pt x="341" y="60"/>
                </a:lnTo>
                <a:close/>
                <a:moveTo>
                  <a:pt x="348" y="60"/>
                </a:moveTo>
                <a:cubicBezTo>
                  <a:pt x="350" y="59"/>
                  <a:pt x="352" y="62"/>
                  <a:pt x="353" y="61"/>
                </a:cubicBezTo>
                <a:cubicBezTo>
                  <a:pt x="356" y="63"/>
                  <a:pt x="356" y="63"/>
                  <a:pt x="356" y="63"/>
                </a:cubicBezTo>
                <a:cubicBezTo>
                  <a:pt x="353" y="65"/>
                  <a:pt x="350" y="62"/>
                  <a:pt x="347" y="63"/>
                </a:cubicBezTo>
                <a:cubicBezTo>
                  <a:pt x="345" y="62"/>
                  <a:pt x="343" y="62"/>
                  <a:pt x="341" y="63"/>
                </a:cubicBezTo>
                <a:cubicBezTo>
                  <a:pt x="342" y="60"/>
                  <a:pt x="347" y="61"/>
                  <a:pt x="348" y="60"/>
                </a:cubicBezTo>
                <a:close/>
                <a:moveTo>
                  <a:pt x="323" y="57"/>
                </a:moveTo>
                <a:cubicBezTo>
                  <a:pt x="325" y="57"/>
                  <a:pt x="325" y="57"/>
                  <a:pt x="325" y="57"/>
                </a:cubicBezTo>
                <a:cubicBezTo>
                  <a:pt x="325" y="57"/>
                  <a:pt x="325" y="57"/>
                  <a:pt x="325" y="57"/>
                </a:cubicBezTo>
                <a:cubicBezTo>
                  <a:pt x="326" y="57"/>
                  <a:pt x="326" y="57"/>
                  <a:pt x="326" y="57"/>
                </a:cubicBezTo>
                <a:cubicBezTo>
                  <a:pt x="326" y="58"/>
                  <a:pt x="325" y="59"/>
                  <a:pt x="324" y="58"/>
                </a:cubicBezTo>
                <a:lnTo>
                  <a:pt x="323" y="57"/>
                </a:lnTo>
                <a:close/>
                <a:moveTo>
                  <a:pt x="354" y="69"/>
                </a:moveTo>
                <a:cubicBezTo>
                  <a:pt x="355" y="70"/>
                  <a:pt x="355" y="70"/>
                  <a:pt x="355" y="70"/>
                </a:cubicBezTo>
                <a:cubicBezTo>
                  <a:pt x="352" y="72"/>
                  <a:pt x="347" y="72"/>
                  <a:pt x="343" y="72"/>
                </a:cubicBezTo>
                <a:cubicBezTo>
                  <a:pt x="346" y="70"/>
                  <a:pt x="350" y="70"/>
                  <a:pt x="354" y="69"/>
                </a:cubicBezTo>
                <a:close/>
                <a:moveTo>
                  <a:pt x="366" y="77"/>
                </a:moveTo>
                <a:cubicBezTo>
                  <a:pt x="365" y="78"/>
                  <a:pt x="365" y="78"/>
                  <a:pt x="365" y="78"/>
                </a:cubicBezTo>
                <a:cubicBezTo>
                  <a:pt x="364" y="77"/>
                  <a:pt x="364" y="77"/>
                  <a:pt x="364" y="77"/>
                </a:cubicBezTo>
                <a:lnTo>
                  <a:pt x="366" y="77"/>
                </a:lnTo>
                <a:close/>
                <a:moveTo>
                  <a:pt x="301" y="74"/>
                </a:moveTo>
                <a:cubicBezTo>
                  <a:pt x="297" y="74"/>
                  <a:pt x="297" y="74"/>
                  <a:pt x="297" y="74"/>
                </a:cubicBezTo>
                <a:cubicBezTo>
                  <a:pt x="297" y="73"/>
                  <a:pt x="300" y="73"/>
                  <a:pt x="301" y="74"/>
                </a:cubicBezTo>
                <a:close/>
                <a:moveTo>
                  <a:pt x="311" y="85"/>
                </a:moveTo>
                <a:cubicBezTo>
                  <a:pt x="308" y="86"/>
                  <a:pt x="307" y="83"/>
                  <a:pt x="306" y="83"/>
                </a:cubicBezTo>
                <a:cubicBezTo>
                  <a:pt x="308" y="84"/>
                  <a:pt x="310" y="83"/>
                  <a:pt x="311" y="85"/>
                </a:cubicBezTo>
                <a:close/>
                <a:moveTo>
                  <a:pt x="302" y="80"/>
                </a:moveTo>
                <a:cubicBezTo>
                  <a:pt x="302" y="82"/>
                  <a:pt x="302" y="82"/>
                  <a:pt x="302" y="82"/>
                </a:cubicBezTo>
                <a:cubicBezTo>
                  <a:pt x="305" y="81"/>
                  <a:pt x="303" y="83"/>
                  <a:pt x="304" y="83"/>
                </a:cubicBezTo>
                <a:cubicBezTo>
                  <a:pt x="301" y="83"/>
                  <a:pt x="301" y="83"/>
                  <a:pt x="301" y="83"/>
                </a:cubicBezTo>
                <a:cubicBezTo>
                  <a:pt x="301" y="82"/>
                  <a:pt x="301" y="82"/>
                  <a:pt x="301" y="82"/>
                </a:cubicBezTo>
                <a:cubicBezTo>
                  <a:pt x="299" y="81"/>
                  <a:pt x="295" y="81"/>
                  <a:pt x="293" y="80"/>
                </a:cubicBezTo>
                <a:cubicBezTo>
                  <a:pt x="294" y="77"/>
                  <a:pt x="299" y="80"/>
                  <a:pt x="302" y="80"/>
                </a:cubicBezTo>
                <a:close/>
                <a:moveTo>
                  <a:pt x="305" y="84"/>
                </a:moveTo>
                <a:cubicBezTo>
                  <a:pt x="306" y="86"/>
                  <a:pt x="306" y="86"/>
                  <a:pt x="306" y="86"/>
                </a:cubicBezTo>
                <a:cubicBezTo>
                  <a:pt x="301" y="87"/>
                  <a:pt x="301" y="87"/>
                  <a:pt x="301" y="87"/>
                </a:cubicBezTo>
                <a:cubicBezTo>
                  <a:pt x="300" y="86"/>
                  <a:pt x="300" y="86"/>
                  <a:pt x="300" y="86"/>
                </a:cubicBezTo>
                <a:cubicBezTo>
                  <a:pt x="303" y="86"/>
                  <a:pt x="302" y="84"/>
                  <a:pt x="305" y="84"/>
                </a:cubicBezTo>
                <a:close/>
                <a:moveTo>
                  <a:pt x="283" y="79"/>
                </a:moveTo>
                <a:cubicBezTo>
                  <a:pt x="284" y="78"/>
                  <a:pt x="288" y="76"/>
                  <a:pt x="289" y="79"/>
                </a:cubicBezTo>
                <a:cubicBezTo>
                  <a:pt x="288" y="79"/>
                  <a:pt x="290" y="80"/>
                  <a:pt x="288" y="80"/>
                </a:cubicBezTo>
                <a:cubicBezTo>
                  <a:pt x="287" y="80"/>
                  <a:pt x="285" y="78"/>
                  <a:pt x="284" y="79"/>
                </a:cubicBezTo>
                <a:lnTo>
                  <a:pt x="283" y="79"/>
                </a:lnTo>
                <a:close/>
                <a:moveTo>
                  <a:pt x="294" y="90"/>
                </a:moveTo>
                <a:cubicBezTo>
                  <a:pt x="296" y="91"/>
                  <a:pt x="296" y="91"/>
                  <a:pt x="296" y="91"/>
                </a:cubicBezTo>
                <a:cubicBezTo>
                  <a:pt x="295" y="91"/>
                  <a:pt x="294" y="92"/>
                  <a:pt x="292" y="92"/>
                </a:cubicBezTo>
                <a:cubicBezTo>
                  <a:pt x="293" y="91"/>
                  <a:pt x="293" y="91"/>
                  <a:pt x="293" y="91"/>
                </a:cubicBezTo>
                <a:cubicBezTo>
                  <a:pt x="290" y="93"/>
                  <a:pt x="290" y="93"/>
                  <a:pt x="290" y="93"/>
                </a:cubicBezTo>
                <a:cubicBezTo>
                  <a:pt x="290" y="92"/>
                  <a:pt x="288" y="93"/>
                  <a:pt x="287" y="92"/>
                </a:cubicBezTo>
                <a:cubicBezTo>
                  <a:pt x="291" y="91"/>
                  <a:pt x="290" y="90"/>
                  <a:pt x="294" y="90"/>
                </a:cubicBezTo>
                <a:close/>
                <a:moveTo>
                  <a:pt x="281" y="85"/>
                </a:moveTo>
                <a:cubicBezTo>
                  <a:pt x="279" y="86"/>
                  <a:pt x="278" y="86"/>
                  <a:pt x="276" y="86"/>
                </a:cubicBezTo>
                <a:cubicBezTo>
                  <a:pt x="278" y="86"/>
                  <a:pt x="278" y="82"/>
                  <a:pt x="281" y="85"/>
                </a:cubicBezTo>
                <a:close/>
                <a:moveTo>
                  <a:pt x="264" y="79"/>
                </a:moveTo>
                <a:cubicBezTo>
                  <a:pt x="265" y="79"/>
                  <a:pt x="265" y="79"/>
                  <a:pt x="265" y="79"/>
                </a:cubicBezTo>
                <a:cubicBezTo>
                  <a:pt x="265" y="79"/>
                  <a:pt x="265" y="79"/>
                  <a:pt x="265" y="79"/>
                </a:cubicBezTo>
                <a:lnTo>
                  <a:pt x="264" y="79"/>
                </a:lnTo>
                <a:close/>
                <a:moveTo>
                  <a:pt x="263" y="79"/>
                </a:moveTo>
                <a:cubicBezTo>
                  <a:pt x="263" y="80"/>
                  <a:pt x="263" y="80"/>
                  <a:pt x="263" y="80"/>
                </a:cubicBezTo>
                <a:cubicBezTo>
                  <a:pt x="262" y="80"/>
                  <a:pt x="262" y="80"/>
                  <a:pt x="262" y="80"/>
                </a:cubicBezTo>
                <a:lnTo>
                  <a:pt x="263" y="79"/>
                </a:lnTo>
                <a:close/>
                <a:moveTo>
                  <a:pt x="272" y="85"/>
                </a:moveTo>
                <a:cubicBezTo>
                  <a:pt x="273" y="86"/>
                  <a:pt x="273" y="86"/>
                  <a:pt x="273" y="86"/>
                </a:cubicBezTo>
                <a:cubicBezTo>
                  <a:pt x="273" y="86"/>
                  <a:pt x="273" y="87"/>
                  <a:pt x="272" y="86"/>
                </a:cubicBezTo>
                <a:cubicBezTo>
                  <a:pt x="272" y="86"/>
                  <a:pt x="272" y="85"/>
                  <a:pt x="272" y="85"/>
                </a:cubicBezTo>
                <a:close/>
                <a:moveTo>
                  <a:pt x="281" y="93"/>
                </a:moveTo>
                <a:cubicBezTo>
                  <a:pt x="282" y="93"/>
                  <a:pt x="283" y="91"/>
                  <a:pt x="285" y="92"/>
                </a:cubicBezTo>
                <a:cubicBezTo>
                  <a:pt x="284" y="93"/>
                  <a:pt x="287" y="94"/>
                  <a:pt x="285" y="94"/>
                </a:cubicBezTo>
                <a:cubicBezTo>
                  <a:pt x="284" y="94"/>
                  <a:pt x="283" y="94"/>
                  <a:pt x="282" y="94"/>
                </a:cubicBezTo>
                <a:lnTo>
                  <a:pt x="281" y="93"/>
                </a:lnTo>
                <a:close/>
                <a:moveTo>
                  <a:pt x="280" y="93"/>
                </a:moveTo>
                <a:cubicBezTo>
                  <a:pt x="279" y="94"/>
                  <a:pt x="278" y="93"/>
                  <a:pt x="276" y="93"/>
                </a:cubicBezTo>
                <a:cubicBezTo>
                  <a:pt x="277" y="93"/>
                  <a:pt x="279" y="92"/>
                  <a:pt x="280" y="93"/>
                </a:cubicBezTo>
                <a:close/>
                <a:moveTo>
                  <a:pt x="286" y="100"/>
                </a:moveTo>
                <a:cubicBezTo>
                  <a:pt x="287" y="102"/>
                  <a:pt x="287" y="102"/>
                  <a:pt x="287" y="102"/>
                </a:cubicBezTo>
                <a:cubicBezTo>
                  <a:pt x="286" y="102"/>
                  <a:pt x="285" y="102"/>
                  <a:pt x="284" y="102"/>
                </a:cubicBezTo>
                <a:cubicBezTo>
                  <a:pt x="284" y="100"/>
                  <a:pt x="281" y="101"/>
                  <a:pt x="280" y="100"/>
                </a:cubicBezTo>
                <a:cubicBezTo>
                  <a:pt x="283" y="98"/>
                  <a:pt x="283" y="102"/>
                  <a:pt x="286" y="100"/>
                </a:cubicBezTo>
                <a:close/>
                <a:moveTo>
                  <a:pt x="266" y="95"/>
                </a:moveTo>
                <a:cubicBezTo>
                  <a:pt x="268" y="94"/>
                  <a:pt x="268" y="98"/>
                  <a:pt x="271" y="96"/>
                </a:cubicBezTo>
                <a:cubicBezTo>
                  <a:pt x="273" y="98"/>
                  <a:pt x="274" y="96"/>
                  <a:pt x="276" y="97"/>
                </a:cubicBezTo>
                <a:cubicBezTo>
                  <a:pt x="276" y="99"/>
                  <a:pt x="276" y="99"/>
                  <a:pt x="276" y="99"/>
                </a:cubicBezTo>
                <a:cubicBezTo>
                  <a:pt x="277" y="99"/>
                  <a:pt x="278" y="99"/>
                  <a:pt x="279" y="100"/>
                </a:cubicBezTo>
                <a:cubicBezTo>
                  <a:pt x="279" y="100"/>
                  <a:pt x="278" y="100"/>
                  <a:pt x="277" y="100"/>
                </a:cubicBezTo>
                <a:cubicBezTo>
                  <a:pt x="277" y="101"/>
                  <a:pt x="281" y="102"/>
                  <a:pt x="279" y="103"/>
                </a:cubicBezTo>
                <a:cubicBezTo>
                  <a:pt x="277" y="104"/>
                  <a:pt x="277" y="102"/>
                  <a:pt x="276" y="102"/>
                </a:cubicBezTo>
                <a:cubicBezTo>
                  <a:pt x="272" y="103"/>
                  <a:pt x="272" y="103"/>
                  <a:pt x="272" y="103"/>
                </a:cubicBezTo>
                <a:cubicBezTo>
                  <a:pt x="269" y="101"/>
                  <a:pt x="269" y="101"/>
                  <a:pt x="269" y="101"/>
                </a:cubicBezTo>
                <a:cubicBezTo>
                  <a:pt x="267" y="102"/>
                  <a:pt x="264" y="106"/>
                  <a:pt x="259" y="103"/>
                </a:cubicBezTo>
                <a:cubicBezTo>
                  <a:pt x="256" y="101"/>
                  <a:pt x="256" y="101"/>
                  <a:pt x="256" y="101"/>
                </a:cubicBezTo>
                <a:cubicBezTo>
                  <a:pt x="257" y="101"/>
                  <a:pt x="267" y="105"/>
                  <a:pt x="265" y="100"/>
                </a:cubicBezTo>
                <a:cubicBezTo>
                  <a:pt x="271" y="100"/>
                  <a:pt x="271" y="100"/>
                  <a:pt x="271" y="100"/>
                </a:cubicBezTo>
                <a:cubicBezTo>
                  <a:pt x="269" y="99"/>
                  <a:pt x="272" y="99"/>
                  <a:pt x="272" y="98"/>
                </a:cubicBezTo>
                <a:cubicBezTo>
                  <a:pt x="270" y="99"/>
                  <a:pt x="270" y="97"/>
                  <a:pt x="268" y="97"/>
                </a:cubicBezTo>
                <a:cubicBezTo>
                  <a:pt x="266" y="97"/>
                  <a:pt x="264" y="96"/>
                  <a:pt x="262" y="96"/>
                </a:cubicBezTo>
                <a:cubicBezTo>
                  <a:pt x="261" y="94"/>
                  <a:pt x="265" y="96"/>
                  <a:pt x="266" y="95"/>
                </a:cubicBezTo>
                <a:close/>
                <a:moveTo>
                  <a:pt x="291" y="109"/>
                </a:moveTo>
                <a:cubicBezTo>
                  <a:pt x="290" y="110"/>
                  <a:pt x="290" y="110"/>
                  <a:pt x="290" y="110"/>
                </a:cubicBezTo>
                <a:cubicBezTo>
                  <a:pt x="289" y="110"/>
                  <a:pt x="289" y="110"/>
                  <a:pt x="289" y="110"/>
                </a:cubicBezTo>
                <a:lnTo>
                  <a:pt x="291" y="109"/>
                </a:lnTo>
                <a:close/>
                <a:moveTo>
                  <a:pt x="278" y="105"/>
                </a:moveTo>
                <a:cubicBezTo>
                  <a:pt x="278" y="107"/>
                  <a:pt x="274" y="104"/>
                  <a:pt x="274" y="106"/>
                </a:cubicBezTo>
                <a:cubicBezTo>
                  <a:pt x="274" y="106"/>
                  <a:pt x="274" y="105"/>
                  <a:pt x="275" y="104"/>
                </a:cubicBezTo>
                <a:cubicBezTo>
                  <a:pt x="276" y="105"/>
                  <a:pt x="277" y="105"/>
                  <a:pt x="278" y="105"/>
                </a:cubicBezTo>
                <a:close/>
                <a:moveTo>
                  <a:pt x="244" y="85"/>
                </a:moveTo>
                <a:cubicBezTo>
                  <a:pt x="246" y="86"/>
                  <a:pt x="244" y="87"/>
                  <a:pt x="242" y="87"/>
                </a:cubicBezTo>
                <a:cubicBezTo>
                  <a:pt x="244" y="86"/>
                  <a:pt x="244" y="86"/>
                  <a:pt x="244" y="86"/>
                </a:cubicBezTo>
                <a:cubicBezTo>
                  <a:pt x="243" y="85"/>
                  <a:pt x="243" y="85"/>
                  <a:pt x="243" y="85"/>
                </a:cubicBezTo>
                <a:lnTo>
                  <a:pt x="244" y="85"/>
                </a:lnTo>
                <a:close/>
                <a:moveTo>
                  <a:pt x="238" y="85"/>
                </a:moveTo>
                <a:cubicBezTo>
                  <a:pt x="238" y="84"/>
                  <a:pt x="238" y="84"/>
                  <a:pt x="238" y="84"/>
                </a:cubicBezTo>
                <a:cubicBezTo>
                  <a:pt x="238" y="84"/>
                  <a:pt x="238" y="84"/>
                  <a:pt x="238" y="84"/>
                </a:cubicBezTo>
                <a:cubicBezTo>
                  <a:pt x="242" y="84"/>
                  <a:pt x="242" y="84"/>
                  <a:pt x="242" y="84"/>
                </a:cubicBezTo>
                <a:cubicBezTo>
                  <a:pt x="242" y="85"/>
                  <a:pt x="242" y="85"/>
                  <a:pt x="242" y="85"/>
                </a:cubicBezTo>
                <a:cubicBezTo>
                  <a:pt x="240" y="84"/>
                  <a:pt x="238" y="85"/>
                  <a:pt x="238" y="85"/>
                </a:cubicBezTo>
                <a:close/>
                <a:moveTo>
                  <a:pt x="243" y="96"/>
                </a:moveTo>
                <a:cubicBezTo>
                  <a:pt x="243" y="96"/>
                  <a:pt x="244" y="96"/>
                  <a:pt x="244" y="95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5" y="94"/>
                  <a:pt x="245" y="94"/>
                  <a:pt x="245" y="94"/>
                </a:cubicBezTo>
                <a:cubicBezTo>
                  <a:pt x="245" y="94"/>
                  <a:pt x="245" y="93"/>
                  <a:pt x="243" y="93"/>
                </a:cubicBezTo>
                <a:cubicBezTo>
                  <a:pt x="248" y="89"/>
                  <a:pt x="251" y="95"/>
                  <a:pt x="257" y="93"/>
                </a:cubicBezTo>
                <a:cubicBezTo>
                  <a:pt x="254" y="95"/>
                  <a:pt x="250" y="93"/>
                  <a:pt x="246" y="93"/>
                </a:cubicBezTo>
                <a:cubicBezTo>
                  <a:pt x="248" y="94"/>
                  <a:pt x="248" y="94"/>
                  <a:pt x="248" y="94"/>
                </a:cubicBezTo>
                <a:cubicBezTo>
                  <a:pt x="248" y="95"/>
                  <a:pt x="248" y="95"/>
                  <a:pt x="248" y="95"/>
                </a:cubicBezTo>
                <a:cubicBezTo>
                  <a:pt x="251" y="96"/>
                  <a:pt x="251" y="96"/>
                  <a:pt x="251" y="96"/>
                </a:cubicBezTo>
                <a:cubicBezTo>
                  <a:pt x="249" y="97"/>
                  <a:pt x="247" y="95"/>
                  <a:pt x="245" y="96"/>
                </a:cubicBezTo>
                <a:cubicBezTo>
                  <a:pt x="244" y="96"/>
                  <a:pt x="244" y="96"/>
                  <a:pt x="243" y="96"/>
                </a:cubicBezTo>
                <a:close/>
                <a:moveTo>
                  <a:pt x="241" y="96"/>
                </a:moveTo>
                <a:cubicBezTo>
                  <a:pt x="243" y="98"/>
                  <a:pt x="243" y="98"/>
                  <a:pt x="243" y="98"/>
                </a:cubicBezTo>
                <a:cubicBezTo>
                  <a:pt x="240" y="99"/>
                  <a:pt x="237" y="96"/>
                  <a:pt x="234" y="96"/>
                </a:cubicBezTo>
                <a:cubicBezTo>
                  <a:pt x="235" y="95"/>
                  <a:pt x="239" y="97"/>
                  <a:pt x="241" y="96"/>
                </a:cubicBezTo>
                <a:close/>
                <a:moveTo>
                  <a:pt x="236" y="104"/>
                </a:moveTo>
                <a:cubicBezTo>
                  <a:pt x="239" y="105"/>
                  <a:pt x="239" y="105"/>
                  <a:pt x="239" y="105"/>
                </a:cubicBezTo>
                <a:cubicBezTo>
                  <a:pt x="237" y="106"/>
                  <a:pt x="237" y="105"/>
                  <a:pt x="235" y="105"/>
                </a:cubicBezTo>
                <a:lnTo>
                  <a:pt x="236" y="104"/>
                </a:lnTo>
                <a:close/>
                <a:moveTo>
                  <a:pt x="226" y="100"/>
                </a:moveTo>
                <a:cubicBezTo>
                  <a:pt x="228" y="99"/>
                  <a:pt x="230" y="99"/>
                  <a:pt x="231" y="100"/>
                </a:cubicBezTo>
                <a:cubicBezTo>
                  <a:pt x="229" y="101"/>
                  <a:pt x="228" y="101"/>
                  <a:pt x="226" y="100"/>
                </a:cubicBezTo>
                <a:close/>
                <a:moveTo>
                  <a:pt x="231" y="103"/>
                </a:moveTo>
                <a:cubicBezTo>
                  <a:pt x="231" y="104"/>
                  <a:pt x="229" y="104"/>
                  <a:pt x="227" y="103"/>
                </a:cubicBezTo>
                <a:cubicBezTo>
                  <a:pt x="227" y="103"/>
                  <a:pt x="227" y="103"/>
                  <a:pt x="228" y="102"/>
                </a:cubicBezTo>
                <a:lnTo>
                  <a:pt x="231" y="103"/>
                </a:lnTo>
                <a:close/>
                <a:moveTo>
                  <a:pt x="222" y="95"/>
                </a:moveTo>
                <a:cubicBezTo>
                  <a:pt x="222" y="95"/>
                  <a:pt x="223" y="95"/>
                  <a:pt x="223" y="95"/>
                </a:cubicBezTo>
                <a:cubicBezTo>
                  <a:pt x="223" y="95"/>
                  <a:pt x="222" y="95"/>
                  <a:pt x="222" y="95"/>
                </a:cubicBezTo>
                <a:cubicBezTo>
                  <a:pt x="221" y="95"/>
                  <a:pt x="221" y="97"/>
                  <a:pt x="219" y="96"/>
                </a:cubicBezTo>
                <a:cubicBezTo>
                  <a:pt x="219" y="95"/>
                  <a:pt x="221" y="95"/>
                  <a:pt x="222" y="95"/>
                </a:cubicBezTo>
                <a:close/>
                <a:moveTo>
                  <a:pt x="217" y="97"/>
                </a:moveTo>
                <a:cubicBezTo>
                  <a:pt x="218" y="97"/>
                  <a:pt x="218" y="97"/>
                  <a:pt x="218" y="97"/>
                </a:cubicBezTo>
                <a:cubicBezTo>
                  <a:pt x="217" y="98"/>
                  <a:pt x="215" y="98"/>
                  <a:pt x="213" y="97"/>
                </a:cubicBezTo>
                <a:cubicBezTo>
                  <a:pt x="214" y="96"/>
                  <a:pt x="216" y="97"/>
                  <a:pt x="217" y="97"/>
                </a:cubicBezTo>
                <a:close/>
                <a:moveTo>
                  <a:pt x="209" y="100"/>
                </a:moveTo>
                <a:cubicBezTo>
                  <a:pt x="208" y="100"/>
                  <a:pt x="208" y="100"/>
                  <a:pt x="208" y="100"/>
                </a:cubicBezTo>
                <a:cubicBezTo>
                  <a:pt x="207" y="100"/>
                  <a:pt x="207" y="100"/>
                  <a:pt x="207" y="100"/>
                </a:cubicBezTo>
                <a:lnTo>
                  <a:pt x="209" y="100"/>
                </a:lnTo>
                <a:close/>
                <a:moveTo>
                  <a:pt x="210" y="100"/>
                </a:moveTo>
                <a:cubicBezTo>
                  <a:pt x="218" y="99"/>
                  <a:pt x="218" y="99"/>
                  <a:pt x="218" y="99"/>
                </a:cubicBezTo>
                <a:cubicBezTo>
                  <a:pt x="220" y="97"/>
                  <a:pt x="220" y="97"/>
                  <a:pt x="220" y="97"/>
                </a:cubicBezTo>
                <a:cubicBezTo>
                  <a:pt x="222" y="99"/>
                  <a:pt x="222" y="99"/>
                  <a:pt x="222" y="99"/>
                </a:cubicBezTo>
                <a:cubicBezTo>
                  <a:pt x="217" y="102"/>
                  <a:pt x="217" y="102"/>
                  <a:pt x="217" y="102"/>
                </a:cubicBezTo>
                <a:cubicBezTo>
                  <a:pt x="215" y="101"/>
                  <a:pt x="213" y="102"/>
                  <a:pt x="211" y="102"/>
                </a:cubicBezTo>
                <a:cubicBezTo>
                  <a:pt x="209" y="103"/>
                  <a:pt x="207" y="105"/>
                  <a:pt x="205" y="103"/>
                </a:cubicBezTo>
                <a:cubicBezTo>
                  <a:pt x="206" y="102"/>
                  <a:pt x="211" y="102"/>
                  <a:pt x="210" y="100"/>
                </a:cubicBezTo>
                <a:close/>
                <a:moveTo>
                  <a:pt x="206" y="114"/>
                </a:moveTo>
                <a:cubicBezTo>
                  <a:pt x="203" y="114"/>
                  <a:pt x="200" y="117"/>
                  <a:pt x="197" y="116"/>
                </a:cubicBezTo>
                <a:cubicBezTo>
                  <a:pt x="196" y="113"/>
                  <a:pt x="200" y="115"/>
                  <a:pt x="200" y="113"/>
                </a:cubicBezTo>
                <a:cubicBezTo>
                  <a:pt x="204" y="114"/>
                  <a:pt x="206" y="112"/>
                  <a:pt x="210" y="113"/>
                </a:cubicBezTo>
                <a:cubicBezTo>
                  <a:pt x="209" y="113"/>
                  <a:pt x="205" y="112"/>
                  <a:pt x="206" y="114"/>
                </a:cubicBezTo>
                <a:close/>
                <a:moveTo>
                  <a:pt x="214" y="118"/>
                </a:moveTo>
                <a:cubicBezTo>
                  <a:pt x="211" y="118"/>
                  <a:pt x="209" y="120"/>
                  <a:pt x="208" y="118"/>
                </a:cubicBezTo>
                <a:cubicBezTo>
                  <a:pt x="206" y="117"/>
                  <a:pt x="206" y="117"/>
                  <a:pt x="206" y="117"/>
                </a:cubicBezTo>
                <a:cubicBezTo>
                  <a:pt x="208" y="118"/>
                  <a:pt x="212" y="117"/>
                  <a:pt x="214" y="118"/>
                </a:cubicBezTo>
                <a:close/>
                <a:moveTo>
                  <a:pt x="193" y="112"/>
                </a:moveTo>
                <a:cubicBezTo>
                  <a:pt x="192" y="112"/>
                  <a:pt x="192" y="112"/>
                  <a:pt x="192" y="112"/>
                </a:cubicBezTo>
                <a:cubicBezTo>
                  <a:pt x="191" y="112"/>
                  <a:pt x="191" y="112"/>
                  <a:pt x="191" y="112"/>
                </a:cubicBezTo>
                <a:lnTo>
                  <a:pt x="193" y="112"/>
                </a:lnTo>
                <a:close/>
                <a:moveTo>
                  <a:pt x="184" y="112"/>
                </a:moveTo>
                <a:cubicBezTo>
                  <a:pt x="181" y="112"/>
                  <a:pt x="181" y="112"/>
                  <a:pt x="181" y="112"/>
                </a:cubicBezTo>
                <a:cubicBezTo>
                  <a:pt x="181" y="112"/>
                  <a:pt x="184" y="111"/>
                  <a:pt x="184" y="112"/>
                </a:cubicBezTo>
                <a:close/>
                <a:moveTo>
                  <a:pt x="178" y="116"/>
                </a:moveTo>
                <a:cubicBezTo>
                  <a:pt x="178" y="116"/>
                  <a:pt x="178" y="116"/>
                  <a:pt x="178" y="116"/>
                </a:cubicBezTo>
                <a:cubicBezTo>
                  <a:pt x="180" y="117"/>
                  <a:pt x="180" y="116"/>
                  <a:pt x="179" y="116"/>
                </a:cubicBezTo>
                <a:cubicBezTo>
                  <a:pt x="182" y="116"/>
                  <a:pt x="183" y="116"/>
                  <a:pt x="185" y="117"/>
                </a:cubicBezTo>
                <a:cubicBezTo>
                  <a:pt x="182" y="117"/>
                  <a:pt x="181" y="118"/>
                  <a:pt x="179" y="117"/>
                </a:cubicBezTo>
                <a:cubicBezTo>
                  <a:pt x="178" y="116"/>
                  <a:pt x="176" y="117"/>
                  <a:pt x="175" y="116"/>
                </a:cubicBezTo>
                <a:cubicBezTo>
                  <a:pt x="175" y="118"/>
                  <a:pt x="173" y="117"/>
                  <a:pt x="172" y="117"/>
                </a:cubicBezTo>
                <a:cubicBezTo>
                  <a:pt x="174" y="117"/>
                  <a:pt x="176" y="115"/>
                  <a:pt x="178" y="116"/>
                </a:cubicBezTo>
                <a:close/>
                <a:moveTo>
                  <a:pt x="185" y="125"/>
                </a:moveTo>
                <a:cubicBezTo>
                  <a:pt x="187" y="125"/>
                  <a:pt x="187" y="125"/>
                  <a:pt x="187" y="125"/>
                </a:cubicBezTo>
                <a:cubicBezTo>
                  <a:pt x="186" y="126"/>
                  <a:pt x="186" y="126"/>
                  <a:pt x="185" y="126"/>
                </a:cubicBezTo>
                <a:lnTo>
                  <a:pt x="185" y="125"/>
                </a:lnTo>
                <a:close/>
                <a:moveTo>
                  <a:pt x="191" y="132"/>
                </a:moveTo>
                <a:cubicBezTo>
                  <a:pt x="189" y="131"/>
                  <a:pt x="191" y="134"/>
                  <a:pt x="189" y="134"/>
                </a:cubicBezTo>
                <a:cubicBezTo>
                  <a:pt x="188" y="134"/>
                  <a:pt x="186" y="136"/>
                  <a:pt x="185" y="135"/>
                </a:cubicBezTo>
                <a:cubicBezTo>
                  <a:pt x="187" y="134"/>
                  <a:pt x="188" y="131"/>
                  <a:pt x="191" y="132"/>
                </a:cubicBezTo>
                <a:close/>
                <a:moveTo>
                  <a:pt x="180" y="133"/>
                </a:moveTo>
                <a:cubicBezTo>
                  <a:pt x="179" y="132"/>
                  <a:pt x="180" y="132"/>
                  <a:pt x="179" y="132"/>
                </a:cubicBezTo>
                <a:cubicBezTo>
                  <a:pt x="180" y="131"/>
                  <a:pt x="180" y="131"/>
                  <a:pt x="180" y="131"/>
                </a:cubicBezTo>
                <a:cubicBezTo>
                  <a:pt x="181" y="132"/>
                  <a:pt x="179" y="132"/>
                  <a:pt x="180" y="133"/>
                </a:cubicBezTo>
                <a:close/>
                <a:moveTo>
                  <a:pt x="165" y="127"/>
                </a:moveTo>
                <a:cubicBezTo>
                  <a:pt x="164" y="126"/>
                  <a:pt x="165" y="125"/>
                  <a:pt x="165" y="124"/>
                </a:cubicBezTo>
                <a:cubicBezTo>
                  <a:pt x="167" y="124"/>
                  <a:pt x="169" y="124"/>
                  <a:pt x="169" y="123"/>
                </a:cubicBezTo>
                <a:cubicBezTo>
                  <a:pt x="169" y="122"/>
                  <a:pt x="168" y="122"/>
                  <a:pt x="170" y="121"/>
                </a:cubicBezTo>
                <a:cubicBezTo>
                  <a:pt x="172" y="122"/>
                  <a:pt x="174" y="119"/>
                  <a:pt x="175" y="122"/>
                </a:cubicBezTo>
                <a:cubicBezTo>
                  <a:pt x="175" y="124"/>
                  <a:pt x="169" y="122"/>
                  <a:pt x="170" y="125"/>
                </a:cubicBezTo>
                <a:lnTo>
                  <a:pt x="165" y="127"/>
                </a:lnTo>
                <a:close/>
                <a:moveTo>
                  <a:pt x="152" y="148"/>
                </a:moveTo>
                <a:cubicBezTo>
                  <a:pt x="151" y="148"/>
                  <a:pt x="151" y="148"/>
                  <a:pt x="151" y="148"/>
                </a:cubicBezTo>
                <a:cubicBezTo>
                  <a:pt x="153" y="149"/>
                  <a:pt x="153" y="147"/>
                  <a:pt x="154" y="147"/>
                </a:cubicBezTo>
                <a:cubicBezTo>
                  <a:pt x="150" y="147"/>
                  <a:pt x="150" y="147"/>
                  <a:pt x="150" y="147"/>
                </a:cubicBezTo>
                <a:cubicBezTo>
                  <a:pt x="151" y="146"/>
                  <a:pt x="153" y="145"/>
                  <a:pt x="155" y="145"/>
                </a:cubicBezTo>
                <a:cubicBezTo>
                  <a:pt x="157" y="143"/>
                  <a:pt x="160" y="142"/>
                  <a:pt x="162" y="140"/>
                </a:cubicBezTo>
                <a:cubicBezTo>
                  <a:pt x="164" y="140"/>
                  <a:pt x="164" y="140"/>
                  <a:pt x="164" y="140"/>
                </a:cubicBezTo>
                <a:cubicBezTo>
                  <a:pt x="164" y="141"/>
                  <a:pt x="164" y="141"/>
                  <a:pt x="164" y="141"/>
                </a:cubicBezTo>
                <a:cubicBezTo>
                  <a:pt x="164" y="141"/>
                  <a:pt x="165" y="141"/>
                  <a:pt x="165" y="141"/>
                </a:cubicBezTo>
                <a:cubicBezTo>
                  <a:pt x="166" y="141"/>
                  <a:pt x="166" y="141"/>
                  <a:pt x="166" y="141"/>
                </a:cubicBezTo>
                <a:cubicBezTo>
                  <a:pt x="163" y="143"/>
                  <a:pt x="163" y="143"/>
                  <a:pt x="163" y="143"/>
                </a:cubicBezTo>
                <a:cubicBezTo>
                  <a:pt x="163" y="141"/>
                  <a:pt x="163" y="141"/>
                  <a:pt x="163" y="141"/>
                </a:cubicBezTo>
                <a:cubicBezTo>
                  <a:pt x="162" y="141"/>
                  <a:pt x="162" y="142"/>
                  <a:pt x="161" y="142"/>
                </a:cubicBezTo>
                <a:cubicBezTo>
                  <a:pt x="162" y="143"/>
                  <a:pt x="162" y="143"/>
                  <a:pt x="162" y="143"/>
                </a:cubicBezTo>
                <a:cubicBezTo>
                  <a:pt x="159" y="143"/>
                  <a:pt x="157" y="145"/>
                  <a:pt x="156" y="147"/>
                </a:cubicBezTo>
                <a:cubicBezTo>
                  <a:pt x="157" y="149"/>
                  <a:pt x="159" y="147"/>
                  <a:pt x="160" y="146"/>
                </a:cubicBezTo>
                <a:cubicBezTo>
                  <a:pt x="158" y="149"/>
                  <a:pt x="155" y="147"/>
                  <a:pt x="152" y="148"/>
                </a:cubicBezTo>
                <a:close/>
                <a:moveTo>
                  <a:pt x="165" y="145"/>
                </a:moveTo>
                <a:cubicBezTo>
                  <a:pt x="164" y="144"/>
                  <a:pt x="163" y="146"/>
                  <a:pt x="163" y="145"/>
                </a:cubicBezTo>
                <a:cubicBezTo>
                  <a:pt x="163" y="144"/>
                  <a:pt x="165" y="143"/>
                  <a:pt x="165" y="145"/>
                </a:cubicBezTo>
                <a:close/>
                <a:moveTo>
                  <a:pt x="158" y="150"/>
                </a:moveTo>
                <a:cubicBezTo>
                  <a:pt x="159" y="151"/>
                  <a:pt x="160" y="151"/>
                  <a:pt x="161" y="151"/>
                </a:cubicBezTo>
                <a:cubicBezTo>
                  <a:pt x="163" y="152"/>
                  <a:pt x="161" y="149"/>
                  <a:pt x="163" y="150"/>
                </a:cubicBezTo>
                <a:cubicBezTo>
                  <a:pt x="164" y="151"/>
                  <a:pt x="164" y="153"/>
                  <a:pt x="165" y="152"/>
                </a:cubicBezTo>
                <a:cubicBezTo>
                  <a:pt x="164" y="155"/>
                  <a:pt x="161" y="150"/>
                  <a:pt x="159" y="152"/>
                </a:cubicBezTo>
                <a:cubicBezTo>
                  <a:pt x="158" y="152"/>
                  <a:pt x="158" y="151"/>
                  <a:pt x="157" y="152"/>
                </a:cubicBezTo>
                <a:cubicBezTo>
                  <a:pt x="156" y="152"/>
                  <a:pt x="156" y="152"/>
                  <a:pt x="156" y="152"/>
                </a:cubicBezTo>
                <a:cubicBezTo>
                  <a:pt x="157" y="151"/>
                  <a:pt x="158" y="151"/>
                  <a:pt x="158" y="150"/>
                </a:cubicBezTo>
                <a:close/>
                <a:moveTo>
                  <a:pt x="148" y="147"/>
                </a:moveTo>
                <a:cubicBezTo>
                  <a:pt x="147" y="147"/>
                  <a:pt x="147" y="147"/>
                  <a:pt x="147" y="147"/>
                </a:cubicBezTo>
                <a:cubicBezTo>
                  <a:pt x="146" y="147"/>
                  <a:pt x="146" y="147"/>
                  <a:pt x="146" y="147"/>
                </a:cubicBezTo>
                <a:lnTo>
                  <a:pt x="148" y="147"/>
                </a:lnTo>
                <a:close/>
                <a:moveTo>
                  <a:pt x="133" y="159"/>
                </a:moveTo>
                <a:cubicBezTo>
                  <a:pt x="135" y="158"/>
                  <a:pt x="136" y="158"/>
                  <a:pt x="139" y="157"/>
                </a:cubicBezTo>
                <a:cubicBezTo>
                  <a:pt x="139" y="158"/>
                  <a:pt x="136" y="160"/>
                  <a:pt x="133" y="159"/>
                </a:cubicBezTo>
                <a:close/>
                <a:moveTo>
                  <a:pt x="144" y="181"/>
                </a:moveTo>
                <a:cubicBezTo>
                  <a:pt x="143" y="181"/>
                  <a:pt x="143" y="181"/>
                  <a:pt x="143" y="181"/>
                </a:cubicBezTo>
                <a:cubicBezTo>
                  <a:pt x="142" y="180"/>
                  <a:pt x="143" y="180"/>
                  <a:pt x="143" y="180"/>
                </a:cubicBezTo>
                <a:lnTo>
                  <a:pt x="144" y="181"/>
                </a:lnTo>
                <a:close/>
                <a:moveTo>
                  <a:pt x="155" y="182"/>
                </a:moveTo>
                <a:cubicBezTo>
                  <a:pt x="154" y="183"/>
                  <a:pt x="152" y="183"/>
                  <a:pt x="151" y="182"/>
                </a:cubicBezTo>
                <a:cubicBezTo>
                  <a:pt x="152" y="182"/>
                  <a:pt x="154" y="181"/>
                  <a:pt x="155" y="182"/>
                </a:cubicBezTo>
                <a:close/>
                <a:moveTo>
                  <a:pt x="172" y="177"/>
                </a:moveTo>
                <a:cubicBezTo>
                  <a:pt x="171" y="177"/>
                  <a:pt x="171" y="177"/>
                  <a:pt x="171" y="177"/>
                </a:cubicBezTo>
                <a:cubicBezTo>
                  <a:pt x="173" y="177"/>
                  <a:pt x="173" y="177"/>
                  <a:pt x="173" y="177"/>
                </a:cubicBezTo>
                <a:cubicBezTo>
                  <a:pt x="173" y="177"/>
                  <a:pt x="172" y="177"/>
                  <a:pt x="172" y="177"/>
                </a:cubicBezTo>
                <a:close/>
                <a:moveTo>
                  <a:pt x="195" y="149"/>
                </a:moveTo>
                <a:cubicBezTo>
                  <a:pt x="195" y="148"/>
                  <a:pt x="196" y="148"/>
                  <a:pt x="196" y="148"/>
                </a:cubicBezTo>
                <a:cubicBezTo>
                  <a:pt x="198" y="148"/>
                  <a:pt x="197" y="149"/>
                  <a:pt x="195" y="149"/>
                </a:cubicBezTo>
                <a:close/>
                <a:moveTo>
                  <a:pt x="205" y="144"/>
                </a:moveTo>
                <a:cubicBezTo>
                  <a:pt x="203" y="143"/>
                  <a:pt x="203" y="143"/>
                  <a:pt x="203" y="143"/>
                </a:cubicBezTo>
                <a:cubicBezTo>
                  <a:pt x="202" y="144"/>
                  <a:pt x="203" y="144"/>
                  <a:pt x="204" y="145"/>
                </a:cubicBezTo>
                <a:cubicBezTo>
                  <a:pt x="204" y="146"/>
                  <a:pt x="203" y="146"/>
                  <a:pt x="201" y="145"/>
                </a:cubicBezTo>
                <a:cubicBezTo>
                  <a:pt x="201" y="145"/>
                  <a:pt x="200" y="145"/>
                  <a:pt x="200" y="145"/>
                </a:cubicBezTo>
                <a:cubicBezTo>
                  <a:pt x="199" y="146"/>
                  <a:pt x="201" y="146"/>
                  <a:pt x="200" y="147"/>
                </a:cubicBezTo>
                <a:cubicBezTo>
                  <a:pt x="199" y="147"/>
                  <a:pt x="197" y="147"/>
                  <a:pt x="196" y="147"/>
                </a:cubicBezTo>
                <a:cubicBezTo>
                  <a:pt x="196" y="147"/>
                  <a:pt x="197" y="145"/>
                  <a:pt x="196" y="144"/>
                </a:cubicBezTo>
                <a:cubicBezTo>
                  <a:pt x="193" y="145"/>
                  <a:pt x="190" y="146"/>
                  <a:pt x="187" y="147"/>
                </a:cubicBezTo>
                <a:cubicBezTo>
                  <a:pt x="186" y="148"/>
                  <a:pt x="190" y="147"/>
                  <a:pt x="189" y="149"/>
                </a:cubicBezTo>
                <a:cubicBezTo>
                  <a:pt x="185" y="152"/>
                  <a:pt x="185" y="152"/>
                  <a:pt x="185" y="152"/>
                </a:cubicBezTo>
                <a:cubicBezTo>
                  <a:pt x="187" y="153"/>
                  <a:pt x="188" y="153"/>
                  <a:pt x="189" y="155"/>
                </a:cubicBezTo>
                <a:cubicBezTo>
                  <a:pt x="188" y="154"/>
                  <a:pt x="188" y="156"/>
                  <a:pt x="187" y="157"/>
                </a:cubicBezTo>
                <a:cubicBezTo>
                  <a:pt x="185" y="156"/>
                  <a:pt x="184" y="155"/>
                  <a:pt x="181" y="155"/>
                </a:cubicBezTo>
                <a:cubicBezTo>
                  <a:pt x="178" y="156"/>
                  <a:pt x="183" y="157"/>
                  <a:pt x="180" y="157"/>
                </a:cubicBezTo>
                <a:cubicBezTo>
                  <a:pt x="180" y="158"/>
                  <a:pt x="181" y="159"/>
                  <a:pt x="180" y="160"/>
                </a:cubicBezTo>
                <a:cubicBezTo>
                  <a:pt x="179" y="158"/>
                  <a:pt x="177" y="160"/>
                  <a:pt x="175" y="160"/>
                </a:cubicBezTo>
                <a:cubicBezTo>
                  <a:pt x="174" y="161"/>
                  <a:pt x="175" y="162"/>
                  <a:pt x="176" y="162"/>
                </a:cubicBezTo>
                <a:cubicBezTo>
                  <a:pt x="178" y="163"/>
                  <a:pt x="178" y="163"/>
                  <a:pt x="178" y="163"/>
                </a:cubicBezTo>
                <a:cubicBezTo>
                  <a:pt x="174" y="164"/>
                  <a:pt x="178" y="168"/>
                  <a:pt x="173" y="168"/>
                </a:cubicBezTo>
                <a:cubicBezTo>
                  <a:pt x="173" y="170"/>
                  <a:pt x="169" y="170"/>
                  <a:pt x="169" y="172"/>
                </a:cubicBezTo>
                <a:cubicBezTo>
                  <a:pt x="168" y="172"/>
                  <a:pt x="166" y="172"/>
                  <a:pt x="166" y="173"/>
                </a:cubicBezTo>
                <a:cubicBezTo>
                  <a:pt x="170" y="174"/>
                  <a:pt x="165" y="176"/>
                  <a:pt x="165" y="177"/>
                </a:cubicBezTo>
                <a:cubicBezTo>
                  <a:pt x="163" y="178"/>
                  <a:pt x="161" y="179"/>
                  <a:pt x="158" y="179"/>
                </a:cubicBezTo>
                <a:cubicBezTo>
                  <a:pt x="155" y="179"/>
                  <a:pt x="155" y="180"/>
                  <a:pt x="154" y="181"/>
                </a:cubicBezTo>
                <a:cubicBezTo>
                  <a:pt x="154" y="179"/>
                  <a:pt x="154" y="179"/>
                  <a:pt x="154" y="179"/>
                </a:cubicBezTo>
                <a:cubicBezTo>
                  <a:pt x="155" y="179"/>
                  <a:pt x="155" y="179"/>
                  <a:pt x="155" y="179"/>
                </a:cubicBezTo>
                <a:cubicBezTo>
                  <a:pt x="155" y="178"/>
                  <a:pt x="155" y="178"/>
                  <a:pt x="155" y="178"/>
                </a:cubicBezTo>
                <a:cubicBezTo>
                  <a:pt x="155" y="178"/>
                  <a:pt x="156" y="178"/>
                  <a:pt x="156" y="177"/>
                </a:cubicBezTo>
                <a:cubicBezTo>
                  <a:pt x="156" y="177"/>
                  <a:pt x="156" y="177"/>
                  <a:pt x="156" y="177"/>
                </a:cubicBezTo>
                <a:cubicBezTo>
                  <a:pt x="153" y="177"/>
                  <a:pt x="153" y="177"/>
                  <a:pt x="153" y="177"/>
                </a:cubicBezTo>
                <a:cubicBezTo>
                  <a:pt x="153" y="177"/>
                  <a:pt x="153" y="176"/>
                  <a:pt x="153" y="176"/>
                </a:cubicBezTo>
                <a:cubicBezTo>
                  <a:pt x="151" y="176"/>
                  <a:pt x="153" y="177"/>
                  <a:pt x="151" y="178"/>
                </a:cubicBezTo>
                <a:cubicBezTo>
                  <a:pt x="150" y="177"/>
                  <a:pt x="149" y="178"/>
                  <a:pt x="148" y="177"/>
                </a:cubicBezTo>
                <a:cubicBezTo>
                  <a:pt x="149" y="177"/>
                  <a:pt x="150" y="175"/>
                  <a:pt x="148" y="174"/>
                </a:cubicBezTo>
                <a:cubicBezTo>
                  <a:pt x="149" y="174"/>
                  <a:pt x="149" y="172"/>
                  <a:pt x="151" y="172"/>
                </a:cubicBezTo>
                <a:cubicBezTo>
                  <a:pt x="152" y="171"/>
                  <a:pt x="150" y="171"/>
                  <a:pt x="150" y="171"/>
                </a:cubicBezTo>
                <a:cubicBezTo>
                  <a:pt x="148" y="170"/>
                  <a:pt x="147" y="172"/>
                  <a:pt x="145" y="171"/>
                </a:cubicBezTo>
                <a:cubicBezTo>
                  <a:pt x="146" y="169"/>
                  <a:pt x="151" y="169"/>
                  <a:pt x="153" y="168"/>
                </a:cubicBezTo>
                <a:cubicBezTo>
                  <a:pt x="151" y="165"/>
                  <a:pt x="149" y="169"/>
                  <a:pt x="147" y="167"/>
                </a:cubicBezTo>
                <a:cubicBezTo>
                  <a:pt x="145" y="165"/>
                  <a:pt x="145" y="165"/>
                  <a:pt x="145" y="165"/>
                </a:cubicBezTo>
                <a:cubicBezTo>
                  <a:pt x="146" y="165"/>
                  <a:pt x="146" y="165"/>
                  <a:pt x="146" y="165"/>
                </a:cubicBezTo>
                <a:cubicBezTo>
                  <a:pt x="146" y="165"/>
                  <a:pt x="146" y="165"/>
                  <a:pt x="146" y="165"/>
                </a:cubicBezTo>
                <a:cubicBezTo>
                  <a:pt x="143" y="164"/>
                  <a:pt x="140" y="165"/>
                  <a:pt x="137" y="165"/>
                </a:cubicBezTo>
                <a:cubicBezTo>
                  <a:pt x="136" y="166"/>
                  <a:pt x="138" y="167"/>
                  <a:pt x="136" y="167"/>
                </a:cubicBezTo>
                <a:cubicBezTo>
                  <a:pt x="135" y="167"/>
                  <a:pt x="136" y="168"/>
                  <a:pt x="135" y="168"/>
                </a:cubicBezTo>
                <a:cubicBezTo>
                  <a:pt x="137" y="168"/>
                  <a:pt x="138" y="168"/>
                  <a:pt x="139" y="168"/>
                </a:cubicBezTo>
                <a:cubicBezTo>
                  <a:pt x="137" y="169"/>
                  <a:pt x="137" y="169"/>
                  <a:pt x="137" y="169"/>
                </a:cubicBezTo>
                <a:cubicBezTo>
                  <a:pt x="136" y="169"/>
                  <a:pt x="136" y="169"/>
                  <a:pt x="136" y="169"/>
                </a:cubicBezTo>
                <a:cubicBezTo>
                  <a:pt x="132" y="171"/>
                  <a:pt x="132" y="171"/>
                  <a:pt x="132" y="171"/>
                </a:cubicBezTo>
                <a:cubicBezTo>
                  <a:pt x="131" y="170"/>
                  <a:pt x="131" y="170"/>
                  <a:pt x="131" y="170"/>
                </a:cubicBezTo>
                <a:cubicBezTo>
                  <a:pt x="134" y="170"/>
                  <a:pt x="134" y="170"/>
                  <a:pt x="134" y="170"/>
                </a:cubicBezTo>
                <a:cubicBezTo>
                  <a:pt x="132" y="169"/>
                  <a:pt x="132" y="167"/>
                  <a:pt x="129" y="167"/>
                </a:cubicBezTo>
                <a:cubicBezTo>
                  <a:pt x="131" y="166"/>
                  <a:pt x="134" y="167"/>
                  <a:pt x="135" y="165"/>
                </a:cubicBezTo>
                <a:cubicBezTo>
                  <a:pt x="133" y="164"/>
                  <a:pt x="132" y="164"/>
                  <a:pt x="131" y="162"/>
                </a:cubicBezTo>
                <a:cubicBezTo>
                  <a:pt x="136" y="162"/>
                  <a:pt x="139" y="159"/>
                  <a:pt x="143" y="158"/>
                </a:cubicBezTo>
                <a:cubicBezTo>
                  <a:pt x="144" y="159"/>
                  <a:pt x="145" y="159"/>
                  <a:pt x="145" y="159"/>
                </a:cubicBezTo>
                <a:cubicBezTo>
                  <a:pt x="147" y="157"/>
                  <a:pt x="149" y="160"/>
                  <a:pt x="151" y="159"/>
                </a:cubicBezTo>
                <a:cubicBezTo>
                  <a:pt x="153" y="160"/>
                  <a:pt x="153" y="160"/>
                  <a:pt x="153" y="160"/>
                </a:cubicBezTo>
                <a:cubicBezTo>
                  <a:pt x="153" y="160"/>
                  <a:pt x="154" y="159"/>
                  <a:pt x="154" y="158"/>
                </a:cubicBezTo>
                <a:cubicBezTo>
                  <a:pt x="151" y="157"/>
                  <a:pt x="149" y="157"/>
                  <a:pt x="146" y="156"/>
                </a:cubicBezTo>
                <a:cubicBezTo>
                  <a:pt x="148" y="156"/>
                  <a:pt x="151" y="156"/>
                  <a:pt x="152" y="154"/>
                </a:cubicBezTo>
                <a:cubicBezTo>
                  <a:pt x="152" y="154"/>
                  <a:pt x="154" y="153"/>
                  <a:pt x="155" y="153"/>
                </a:cubicBezTo>
                <a:cubicBezTo>
                  <a:pt x="155" y="154"/>
                  <a:pt x="152" y="155"/>
                  <a:pt x="152" y="157"/>
                </a:cubicBezTo>
                <a:cubicBezTo>
                  <a:pt x="155" y="157"/>
                  <a:pt x="160" y="157"/>
                  <a:pt x="160" y="154"/>
                </a:cubicBezTo>
                <a:cubicBezTo>
                  <a:pt x="161" y="154"/>
                  <a:pt x="164" y="153"/>
                  <a:pt x="164" y="155"/>
                </a:cubicBezTo>
                <a:cubicBezTo>
                  <a:pt x="163" y="155"/>
                  <a:pt x="163" y="156"/>
                  <a:pt x="165" y="156"/>
                </a:cubicBezTo>
                <a:cubicBezTo>
                  <a:pt x="170" y="158"/>
                  <a:pt x="167" y="153"/>
                  <a:pt x="171" y="153"/>
                </a:cubicBezTo>
                <a:cubicBezTo>
                  <a:pt x="171" y="152"/>
                  <a:pt x="171" y="152"/>
                  <a:pt x="171" y="152"/>
                </a:cubicBezTo>
                <a:cubicBezTo>
                  <a:pt x="171" y="152"/>
                  <a:pt x="170" y="152"/>
                  <a:pt x="169" y="152"/>
                </a:cubicBezTo>
                <a:cubicBezTo>
                  <a:pt x="170" y="151"/>
                  <a:pt x="170" y="151"/>
                  <a:pt x="170" y="151"/>
                </a:cubicBezTo>
                <a:cubicBezTo>
                  <a:pt x="168" y="150"/>
                  <a:pt x="164" y="152"/>
                  <a:pt x="164" y="149"/>
                </a:cubicBezTo>
                <a:cubicBezTo>
                  <a:pt x="166" y="148"/>
                  <a:pt x="166" y="148"/>
                  <a:pt x="166" y="148"/>
                </a:cubicBezTo>
                <a:cubicBezTo>
                  <a:pt x="168" y="148"/>
                  <a:pt x="167" y="146"/>
                  <a:pt x="170" y="145"/>
                </a:cubicBezTo>
                <a:cubicBezTo>
                  <a:pt x="171" y="146"/>
                  <a:pt x="171" y="146"/>
                  <a:pt x="173" y="146"/>
                </a:cubicBezTo>
                <a:cubicBezTo>
                  <a:pt x="173" y="145"/>
                  <a:pt x="175" y="145"/>
                  <a:pt x="176" y="145"/>
                </a:cubicBezTo>
                <a:cubicBezTo>
                  <a:pt x="177" y="147"/>
                  <a:pt x="180" y="146"/>
                  <a:pt x="182" y="145"/>
                </a:cubicBezTo>
                <a:cubicBezTo>
                  <a:pt x="183" y="147"/>
                  <a:pt x="185" y="145"/>
                  <a:pt x="186" y="146"/>
                </a:cubicBezTo>
                <a:cubicBezTo>
                  <a:pt x="187" y="144"/>
                  <a:pt x="183" y="144"/>
                  <a:pt x="185" y="142"/>
                </a:cubicBezTo>
                <a:cubicBezTo>
                  <a:pt x="186" y="142"/>
                  <a:pt x="187" y="143"/>
                  <a:pt x="187" y="143"/>
                </a:cubicBezTo>
                <a:cubicBezTo>
                  <a:pt x="187" y="144"/>
                  <a:pt x="187" y="144"/>
                  <a:pt x="187" y="144"/>
                </a:cubicBezTo>
                <a:cubicBezTo>
                  <a:pt x="188" y="144"/>
                  <a:pt x="188" y="143"/>
                  <a:pt x="189" y="142"/>
                </a:cubicBezTo>
                <a:cubicBezTo>
                  <a:pt x="188" y="142"/>
                  <a:pt x="186" y="140"/>
                  <a:pt x="185" y="142"/>
                </a:cubicBezTo>
                <a:cubicBezTo>
                  <a:pt x="185" y="141"/>
                  <a:pt x="185" y="141"/>
                  <a:pt x="185" y="141"/>
                </a:cubicBezTo>
                <a:cubicBezTo>
                  <a:pt x="183" y="140"/>
                  <a:pt x="181" y="142"/>
                  <a:pt x="179" y="141"/>
                </a:cubicBezTo>
                <a:cubicBezTo>
                  <a:pt x="179" y="138"/>
                  <a:pt x="182" y="139"/>
                  <a:pt x="182" y="137"/>
                </a:cubicBezTo>
                <a:cubicBezTo>
                  <a:pt x="178" y="137"/>
                  <a:pt x="177" y="140"/>
                  <a:pt x="173" y="139"/>
                </a:cubicBezTo>
                <a:cubicBezTo>
                  <a:pt x="172" y="141"/>
                  <a:pt x="169" y="139"/>
                  <a:pt x="166" y="140"/>
                </a:cubicBezTo>
                <a:cubicBezTo>
                  <a:pt x="164" y="139"/>
                  <a:pt x="166" y="138"/>
                  <a:pt x="167" y="137"/>
                </a:cubicBezTo>
                <a:cubicBezTo>
                  <a:pt x="170" y="136"/>
                  <a:pt x="173" y="134"/>
                  <a:pt x="175" y="134"/>
                </a:cubicBezTo>
                <a:cubicBezTo>
                  <a:pt x="176" y="136"/>
                  <a:pt x="174" y="134"/>
                  <a:pt x="173" y="135"/>
                </a:cubicBezTo>
                <a:cubicBezTo>
                  <a:pt x="175" y="137"/>
                  <a:pt x="178" y="137"/>
                  <a:pt x="180" y="136"/>
                </a:cubicBezTo>
                <a:cubicBezTo>
                  <a:pt x="180" y="135"/>
                  <a:pt x="181" y="135"/>
                  <a:pt x="181" y="135"/>
                </a:cubicBezTo>
                <a:cubicBezTo>
                  <a:pt x="185" y="137"/>
                  <a:pt x="189" y="135"/>
                  <a:pt x="192" y="138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2" y="139"/>
                  <a:pt x="193" y="139"/>
                  <a:pt x="194" y="139"/>
                </a:cubicBezTo>
                <a:cubicBezTo>
                  <a:pt x="193" y="140"/>
                  <a:pt x="194" y="142"/>
                  <a:pt x="196" y="142"/>
                </a:cubicBezTo>
                <a:cubicBezTo>
                  <a:pt x="199" y="141"/>
                  <a:pt x="202" y="143"/>
                  <a:pt x="205" y="143"/>
                </a:cubicBezTo>
                <a:lnTo>
                  <a:pt x="205" y="144"/>
                </a:lnTo>
                <a:close/>
                <a:moveTo>
                  <a:pt x="141" y="169"/>
                </a:moveTo>
                <a:cubicBezTo>
                  <a:pt x="143" y="168"/>
                  <a:pt x="143" y="168"/>
                  <a:pt x="143" y="168"/>
                </a:cubicBezTo>
                <a:cubicBezTo>
                  <a:pt x="144" y="169"/>
                  <a:pt x="143" y="172"/>
                  <a:pt x="141" y="169"/>
                </a:cubicBezTo>
                <a:close/>
                <a:moveTo>
                  <a:pt x="214" y="135"/>
                </a:moveTo>
                <a:cubicBezTo>
                  <a:pt x="212" y="136"/>
                  <a:pt x="212" y="138"/>
                  <a:pt x="211" y="139"/>
                </a:cubicBezTo>
                <a:cubicBezTo>
                  <a:pt x="210" y="137"/>
                  <a:pt x="206" y="141"/>
                  <a:pt x="206" y="137"/>
                </a:cubicBezTo>
                <a:cubicBezTo>
                  <a:pt x="208" y="137"/>
                  <a:pt x="205" y="135"/>
                  <a:pt x="207" y="134"/>
                </a:cubicBezTo>
                <a:cubicBezTo>
                  <a:pt x="205" y="135"/>
                  <a:pt x="203" y="136"/>
                  <a:pt x="200" y="135"/>
                </a:cubicBezTo>
                <a:cubicBezTo>
                  <a:pt x="198" y="137"/>
                  <a:pt x="198" y="137"/>
                  <a:pt x="198" y="137"/>
                </a:cubicBezTo>
                <a:cubicBezTo>
                  <a:pt x="195" y="137"/>
                  <a:pt x="196" y="133"/>
                  <a:pt x="192" y="133"/>
                </a:cubicBezTo>
                <a:cubicBezTo>
                  <a:pt x="192" y="133"/>
                  <a:pt x="192" y="133"/>
                  <a:pt x="192" y="133"/>
                </a:cubicBezTo>
                <a:cubicBezTo>
                  <a:pt x="195" y="135"/>
                  <a:pt x="197" y="130"/>
                  <a:pt x="201" y="131"/>
                </a:cubicBezTo>
                <a:cubicBezTo>
                  <a:pt x="200" y="130"/>
                  <a:pt x="202" y="130"/>
                  <a:pt x="202" y="129"/>
                </a:cubicBezTo>
                <a:cubicBezTo>
                  <a:pt x="204" y="129"/>
                  <a:pt x="204" y="129"/>
                  <a:pt x="204" y="129"/>
                </a:cubicBezTo>
                <a:cubicBezTo>
                  <a:pt x="204" y="130"/>
                  <a:pt x="203" y="130"/>
                  <a:pt x="204" y="131"/>
                </a:cubicBezTo>
                <a:cubicBezTo>
                  <a:pt x="204" y="130"/>
                  <a:pt x="208" y="132"/>
                  <a:pt x="209" y="132"/>
                </a:cubicBezTo>
                <a:cubicBezTo>
                  <a:pt x="209" y="133"/>
                  <a:pt x="207" y="133"/>
                  <a:pt x="207" y="134"/>
                </a:cubicBezTo>
                <a:cubicBezTo>
                  <a:pt x="209" y="135"/>
                  <a:pt x="212" y="134"/>
                  <a:pt x="214" y="135"/>
                </a:cubicBezTo>
                <a:close/>
                <a:moveTo>
                  <a:pt x="190" y="120"/>
                </a:moveTo>
                <a:cubicBezTo>
                  <a:pt x="190" y="119"/>
                  <a:pt x="193" y="118"/>
                  <a:pt x="195" y="118"/>
                </a:cubicBezTo>
                <a:cubicBezTo>
                  <a:pt x="193" y="119"/>
                  <a:pt x="192" y="120"/>
                  <a:pt x="190" y="120"/>
                </a:cubicBezTo>
                <a:close/>
                <a:moveTo>
                  <a:pt x="216" y="132"/>
                </a:moveTo>
                <a:cubicBezTo>
                  <a:pt x="214" y="133"/>
                  <a:pt x="213" y="130"/>
                  <a:pt x="211" y="131"/>
                </a:cubicBezTo>
                <a:cubicBezTo>
                  <a:pt x="211" y="130"/>
                  <a:pt x="211" y="130"/>
                  <a:pt x="211" y="130"/>
                </a:cubicBezTo>
                <a:cubicBezTo>
                  <a:pt x="210" y="131"/>
                  <a:pt x="209" y="129"/>
                  <a:pt x="207" y="129"/>
                </a:cubicBezTo>
                <a:cubicBezTo>
                  <a:pt x="211" y="128"/>
                  <a:pt x="215" y="130"/>
                  <a:pt x="219" y="132"/>
                </a:cubicBezTo>
                <a:cubicBezTo>
                  <a:pt x="218" y="132"/>
                  <a:pt x="215" y="131"/>
                  <a:pt x="216" y="132"/>
                </a:cubicBezTo>
                <a:close/>
                <a:moveTo>
                  <a:pt x="210" y="123"/>
                </a:moveTo>
                <a:cubicBezTo>
                  <a:pt x="209" y="123"/>
                  <a:pt x="208" y="123"/>
                  <a:pt x="208" y="124"/>
                </a:cubicBezTo>
                <a:cubicBezTo>
                  <a:pt x="207" y="123"/>
                  <a:pt x="206" y="121"/>
                  <a:pt x="203" y="122"/>
                </a:cubicBezTo>
                <a:cubicBezTo>
                  <a:pt x="203" y="123"/>
                  <a:pt x="203" y="123"/>
                  <a:pt x="203" y="123"/>
                </a:cubicBezTo>
                <a:cubicBezTo>
                  <a:pt x="202" y="122"/>
                  <a:pt x="201" y="122"/>
                  <a:pt x="200" y="122"/>
                </a:cubicBezTo>
                <a:cubicBezTo>
                  <a:pt x="199" y="121"/>
                  <a:pt x="199" y="121"/>
                  <a:pt x="199" y="121"/>
                </a:cubicBezTo>
                <a:cubicBezTo>
                  <a:pt x="198" y="121"/>
                  <a:pt x="198" y="121"/>
                  <a:pt x="198" y="121"/>
                </a:cubicBezTo>
                <a:cubicBezTo>
                  <a:pt x="197" y="120"/>
                  <a:pt x="198" y="119"/>
                  <a:pt x="200" y="120"/>
                </a:cubicBezTo>
                <a:cubicBezTo>
                  <a:pt x="203" y="120"/>
                  <a:pt x="203" y="122"/>
                  <a:pt x="207" y="122"/>
                </a:cubicBezTo>
                <a:cubicBezTo>
                  <a:pt x="207" y="122"/>
                  <a:pt x="208" y="122"/>
                  <a:pt x="208" y="123"/>
                </a:cubicBezTo>
                <a:cubicBezTo>
                  <a:pt x="209" y="123"/>
                  <a:pt x="209" y="122"/>
                  <a:pt x="210" y="123"/>
                </a:cubicBezTo>
                <a:close/>
                <a:moveTo>
                  <a:pt x="201" y="117"/>
                </a:moveTo>
                <a:cubicBezTo>
                  <a:pt x="201" y="117"/>
                  <a:pt x="201" y="117"/>
                  <a:pt x="201" y="117"/>
                </a:cubicBezTo>
                <a:cubicBezTo>
                  <a:pt x="205" y="117"/>
                  <a:pt x="205" y="117"/>
                  <a:pt x="205" y="117"/>
                </a:cubicBezTo>
                <a:lnTo>
                  <a:pt x="201" y="117"/>
                </a:lnTo>
                <a:close/>
                <a:moveTo>
                  <a:pt x="226" y="127"/>
                </a:moveTo>
                <a:cubicBezTo>
                  <a:pt x="224" y="128"/>
                  <a:pt x="222" y="127"/>
                  <a:pt x="220" y="127"/>
                </a:cubicBezTo>
                <a:cubicBezTo>
                  <a:pt x="219" y="125"/>
                  <a:pt x="216" y="125"/>
                  <a:pt x="215" y="126"/>
                </a:cubicBezTo>
                <a:cubicBezTo>
                  <a:pt x="215" y="124"/>
                  <a:pt x="219" y="125"/>
                  <a:pt x="220" y="124"/>
                </a:cubicBezTo>
                <a:cubicBezTo>
                  <a:pt x="222" y="124"/>
                  <a:pt x="224" y="125"/>
                  <a:pt x="226" y="127"/>
                </a:cubicBezTo>
                <a:close/>
                <a:moveTo>
                  <a:pt x="220" y="120"/>
                </a:moveTo>
                <a:cubicBezTo>
                  <a:pt x="220" y="121"/>
                  <a:pt x="218" y="120"/>
                  <a:pt x="218" y="120"/>
                </a:cubicBezTo>
                <a:cubicBezTo>
                  <a:pt x="220" y="119"/>
                  <a:pt x="220" y="119"/>
                  <a:pt x="220" y="119"/>
                </a:cubicBezTo>
                <a:lnTo>
                  <a:pt x="220" y="120"/>
                </a:lnTo>
                <a:close/>
                <a:moveTo>
                  <a:pt x="198" y="107"/>
                </a:moveTo>
                <a:cubicBezTo>
                  <a:pt x="199" y="109"/>
                  <a:pt x="194" y="108"/>
                  <a:pt x="192" y="109"/>
                </a:cubicBezTo>
                <a:cubicBezTo>
                  <a:pt x="190" y="109"/>
                  <a:pt x="190" y="109"/>
                  <a:pt x="190" y="109"/>
                </a:cubicBezTo>
                <a:cubicBezTo>
                  <a:pt x="195" y="109"/>
                  <a:pt x="189" y="103"/>
                  <a:pt x="196" y="103"/>
                </a:cubicBezTo>
                <a:cubicBezTo>
                  <a:pt x="198" y="103"/>
                  <a:pt x="197" y="101"/>
                  <a:pt x="200" y="102"/>
                </a:cubicBezTo>
                <a:cubicBezTo>
                  <a:pt x="200" y="102"/>
                  <a:pt x="200" y="102"/>
                  <a:pt x="200" y="102"/>
                </a:cubicBezTo>
                <a:cubicBezTo>
                  <a:pt x="197" y="103"/>
                  <a:pt x="199" y="105"/>
                  <a:pt x="196" y="106"/>
                </a:cubicBezTo>
                <a:cubicBezTo>
                  <a:pt x="196" y="107"/>
                  <a:pt x="196" y="107"/>
                  <a:pt x="196" y="107"/>
                </a:cubicBezTo>
                <a:cubicBezTo>
                  <a:pt x="202" y="105"/>
                  <a:pt x="202" y="105"/>
                  <a:pt x="202" y="105"/>
                </a:cubicBezTo>
                <a:cubicBezTo>
                  <a:pt x="201" y="105"/>
                  <a:pt x="200" y="105"/>
                  <a:pt x="199" y="105"/>
                </a:cubicBezTo>
                <a:cubicBezTo>
                  <a:pt x="201" y="105"/>
                  <a:pt x="204" y="103"/>
                  <a:pt x="205" y="105"/>
                </a:cubicBezTo>
                <a:cubicBezTo>
                  <a:pt x="201" y="105"/>
                  <a:pt x="202" y="109"/>
                  <a:pt x="198" y="107"/>
                </a:cubicBezTo>
                <a:close/>
                <a:moveTo>
                  <a:pt x="247" y="122"/>
                </a:moveTo>
                <a:cubicBezTo>
                  <a:pt x="247" y="122"/>
                  <a:pt x="246" y="121"/>
                  <a:pt x="246" y="121"/>
                </a:cubicBezTo>
                <a:cubicBezTo>
                  <a:pt x="248" y="121"/>
                  <a:pt x="248" y="121"/>
                  <a:pt x="248" y="121"/>
                </a:cubicBezTo>
                <a:cubicBezTo>
                  <a:pt x="247" y="122"/>
                  <a:pt x="248" y="122"/>
                  <a:pt x="247" y="122"/>
                </a:cubicBezTo>
                <a:close/>
                <a:moveTo>
                  <a:pt x="240" y="116"/>
                </a:moveTo>
                <a:cubicBezTo>
                  <a:pt x="240" y="117"/>
                  <a:pt x="240" y="117"/>
                  <a:pt x="240" y="117"/>
                </a:cubicBezTo>
                <a:cubicBezTo>
                  <a:pt x="239" y="115"/>
                  <a:pt x="234" y="117"/>
                  <a:pt x="233" y="115"/>
                </a:cubicBezTo>
                <a:cubicBezTo>
                  <a:pt x="230" y="114"/>
                  <a:pt x="227" y="115"/>
                  <a:pt x="225" y="113"/>
                </a:cubicBezTo>
                <a:cubicBezTo>
                  <a:pt x="224" y="113"/>
                  <a:pt x="222" y="114"/>
                  <a:pt x="220" y="114"/>
                </a:cubicBezTo>
                <a:cubicBezTo>
                  <a:pt x="221" y="114"/>
                  <a:pt x="223" y="113"/>
                  <a:pt x="222" y="112"/>
                </a:cubicBezTo>
                <a:cubicBezTo>
                  <a:pt x="220" y="111"/>
                  <a:pt x="220" y="111"/>
                  <a:pt x="220" y="111"/>
                </a:cubicBezTo>
                <a:cubicBezTo>
                  <a:pt x="220" y="111"/>
                  <a:pt x="220" y="111"/>
                  <a:pt x="220" y="110"/>
                </a:cubicBezTo>
                <a:cubicBezTo>
                  <a:pt x="217" y="111"/>
                  <a:pt x="212" y="108"/>
                  <a:pt x="210" y="111"/>
                </a:cubicBezTo>
                <a:cubicBezTo>
                  <a:pt x="209" y="111"/>
                  <a:pt x="207" y="110"/>
                  <a:pt x="209" y="109"/>
                </a:cubicBezTo>
                <a:cubicBezTo>
                  <a:pt x="211" y="108"/>
                  <a:pt x="216" y="109"/>
                  <a:pt x="218" y="107"/>
                </a:cubicBezTo>
                <a:cubicBezTo>
                  <a:pt x="221" y="109"/>
                  <a:pt x="221" y="109"/>
                  <a:pt x="221" y="109"/>
                </a:cubicBezTo>
                <a:cubicBezTo>
                  <a:pt x="221" y="110"/>
                  <a:pt x="220" y="110"/>
                  <a:pt x="221" y="111"/>
                </a:cubicBezTo>
                <a:cubicBezTo>
                  <a:pt x="225" y="111"/>
                  <a:pt x="225" y="111"/>
                  <a:pt x="225" y="111"/>
                </a:cubicBezTo>
                <a:cubicBezTo>
                  <a:pt x="225" y="111"/>
                  <a:pt x="225" y="111"/>
                  <a:pt x="225" y="112"/>
                </a:cubicBezTo>
                <a:cubicBezTo>
                  <a:pt x="226" y="113"/>
                  <a:pt x="228" y="112"/>
                  <a:pt x="229" y="112"/>
                </a:cubicBezTo>
                <a:cubicBezTo>
                  <a:pt x="230" y="111"/>
                  <a:pt x="228" y="111"/>
                  <a:pt x="228" y="111"/>
                </a:cubicBezTo>
                <a:cubicBezTo>
                  <a:pt x="229" y="109"/>
                  <a:pt x="230" y="111"/>
                  <a:pt x="231" y="111"/>
                </a:cubicBezTo>
                <a:cubicBezTo>
                  <a:pt x="239" y="111"/>
                  <a:pt x="239" y="111"/>
                  <a:pt x="239" y="111"/>
                </a:cubicBezTo>
                <a:cubicBezTo>
                  <a:pt x="240" y="112"/>
                  <a:pt x="239" y="112"/>
                  <a:pt x="239" y="113"/>
                </a:cubicBezTo>
                <a:cubicBezTo>
                  <a:pt x="239" y="114"/>
                  <a:pt x="241" y="115"/>
                  <a:pt x="242" y="114"/>
                </a:cubicBezTo>
                <a:cubicBezTo>
                  <a:pt x="243" y="114"/>
                  <a:pt x="244" y="112"/>
                  <a:pt x="245" y="113"/>
                </a:cubicBezTo>
                <a:cubicBezTo>
                  <a:pt x="246" y="115"/>
                  <a:pt x="242" y="114"/>
                  <a:pt x="243" y="116"/>
                </a:cubicBezTo>
                <a:cubicBezTo>
                  <a:pt x="242" y="116"/>
                  <a:pt x="241" y="115"/>
                  <a:pt x="240" y="116"/>
                </a:cubicBezTo>
                <a:close/>
                <a:moveTo>
                  <a:pt x="264" y="125"/>
                </a:moveTo>
                <a:cubicBezTo>
                  <a:pt x="266" y="125"/>
                  <a:pt x="263" y="126"/>
                  <a:pt x="263" y="127"/>
                </a:cubicBezTo>
                <a:cubicBezTo>
                  <a:pt x="261" y="125"/>
                  <a:pt x="261" y="125"/>
                  <a:pt x="261" y="125"/>
                </a:cubicBezTo>
                <a:cubicBezTo>
                  <a:pt x="261" y="125"/>
                  <a:pt x="263" y="124"/>
                  <a:pt x="264" y="125"/>
                </a:cubicBezTo>
                <a:close/>
                <a:moveTo>
                  <a:pt x="247" y="117"/>
                </a:moveTo>
                <a:cubicBezTo>
                  <a:pt x="246" y="117"/>
                  <a:pt x="246" y="117"/>
                  <a:pt x="245" y="117"/>
                </a:cubicBezTo>
                <a:cubicBezTo>
                  <a:pt x="246" y="115"/>
                  <a:pt x="249" y="115"/>
                  <a:pt x="251" y="115"/>
                </a:cubicBezTo>
                <a:cubicBezTo>
                  <a:pt x="251" y="114"/>
                  <a:pt x="251" y="114"/>
                  <a:pt x="251" y="114"/>
                </a:cubicBezTo>
                <a:cubicBezTo>
                  <a:pt x="254" y="115"/>
                  <a:pt x="254" y="115"/>
                  <a:pt x="254" y="115"/>
                </a:cubicBezTo>
                <a:cubicBezTo>
                  <a:pt x="252" y="117"/>
                  <a:pt x="248" y="115"/>
                  <a:pt x="247" y="117"/>
                </a:cubicBezTo>
                <a:close/>
                <a:moveTo>
                  <a:pt x="257" y="113"/>
                </a:moveTo>
                <a:cubicBezTo>
                  <a:pt x="260" y="111"/>
                  <a:pt x="252" y="110"/>
                  <a:pt x="255" y="109"/>
                </a:cubicBezTo>
                <a:cubicBezTo>
                  <a:pt x="257" y="110"/>
                  <a:pt x="261" y="110"/>
                  <a:pt x="263" y="110"/>
                </a:cubicBezTo>
                <a:cubicBezTo>
                  <a:pt x="263" y="113"/>
                  <a:pt x="259" y="112"/>
                  <a:pt x="257" y="113"/>
                </a:cubicBezTo>
                <a:close/>
                <a:moveTo>
                  <a:pt x="248" y="107"/>
                </a:moveTo>
                <a:cubicBezTo>
                  <a:pt x="249" y="106"/>
                  <a:pt x="249" y="106"/>
                  <a:pt x="249" y="106"/>
                </a:cubicBezTo>
                <a:cubicBezTo>
                  <a:pt x="250" y="107"/>
                  <a:pt x="250" y="107"/>
                  <a:pt x="250" y="107"/>
                </a:cubicBezTo>
                <a:cubicBezTo>
                  <a:pt x="249" y="108"/>
                  <a:pt x="249" y="107"/>
                  <a:pt x="248" y="107"/>
                </a:cubicBezTo>
                <a:close/>
                <a:moveTo>
                  <a:pt x="251" y="107"/>
                </a:moveTo>
                <a:cubicBezTo>
                  <a:pt x="252" y="107"/>
                  <a:pt x="253" y="106"/>
                  <a:pt x="252" y="105"/>
                </a:cubicBezTo>
                <a:cubicBezTo>
                  <a:pt x="250" y="105"/>
                  <a:pt x="249" y="105"/>
                  <a:pt x="248" y="104"/>
                </a:cubicBezTo>
                <a:cubicBezTo>
                  <a:pt x="249" y="103"/>
                  <a:pt x="254" y="106"/>
                  <a:pt x="252" y="103"/>
                </a:cubicBezTo>
                <a:cubicBezTo>
                  <a:pt x="250" y="102"/>
                  <a:pt x="249" y="102"/>
                  <a:pt x="247" y="102"/>
                </a:cubicBezTo>
                <a:cubicBezTo>
                  <a:pt x="247" y="103"/>
                  <a:pt x="247" y="103"/>
                  <a:pt x="247" y="103"/>
                </a:cubicBezTo>
                <a:cubicBezTo>
                  <a:pt x="243" y="104"/>
                  <a:pt x="239" y="103"/>
                  <a:pt x="234" y="102"/>
                </a:cubicBezTo>
                <a:cubicBezTo>
                  <a:pt x="234" y="101"/>
                  <a:pt x="235" y="101"/>
                  <a:pt x="235" y="101"/>
                </a:cubicBezTo>
                <a:cubicBezTo>
                  <a:pt x="236" y="101"/>
                  <a:pt x="237" y="100"/>
                  <a:pt x="238" y="101"/>
                </a:cubicBezTo>
                <a:cubicBezTo>
                  <a:pt x="239" y="99"/>
                  <a:pt x="239" y="99"/>
                  <a:pt x="239" y="99"/>
                </a:cubicBezTo>
                <a:cubicBezTo>
                  <a:pt x="240" y="100"/>
                  <a:pt x="240" y="100"/>
                  <a:pt x="240" y="100"/>
                </a:cubicBezTo>
                <a:cubicBezTo>
                  <a:pt x="239" y="100"/>
                  <a:pt x="239" y="100"/>
                  <a:pt x="239" y="100"/>
                </a:cubicBezTo>
                <a:cubicBezTo>
                  <a:pt x="241" y="101"/>
                  <a:pt x="241" y="101"/>
                  <a:pt x="241" y="101"/>
                </a:cubicBezTo>
                <a:cubicBezTo>
                  <a:pt x="243" y="98"/>
                  <a:pt x="246" y="99"/>
                  <a:pt x="250" y="100"/>
                </a:cubicBezTo>
                <a:cubicBezTo>
                  <a:pt x="251" y="103"/>
                  <a:pt x="251" y="103"/>
                  <a:pt x="251" y="103"/>
                </a:cubicBezTo>
                <a:cubicBezTo>
                  <a:pt x="254" y="101"/>
                  <a:pt x="255" y="106"/>
                  <a:pt x="259" y="104"/>
                </a:cubicBezTo>
                <a:cubicBezTo>
                  <a:pt x="259" y="105"/>
                  <a:pt x="258" y="107"/>
                  <a:pt x="261" y="107"/>
                </a:cubicBezTo>
                <a:lnTo>
                  <a:pt x="251" y="107"/>
                </a:lnTo>
                <a:close/>
                <a:moveTo>
                  <a:pt x="274" y="111"/>
                </a:moveTo>
                <a:cubicBezTo>
                  <a:pt x="271" y="112"/>
                  <a:pt x="270" y="109"/>
                  <a:pt x="267" y="110"/>
                </a:cubicBezTo>
                <a:cubicBezTo>
                  <a:pt x="266" y="110"/>
                  <a:pt x="262" y="109"/>
                  <a:pt x="262" y="107"/>
                </a:cubicBezTo>
                <a:cubicBezTo>
                  <a:pt x="263" y="107"/>
                  <a:pt x="262" y="106"/>
                  <a:pt x="262" y="106"/>
                </a:cubicBezTo>
                <a:cubicBezTo>
                  <a:pt x="264" y="108"/>
                  <a:pt x="269" y="107"/>
                  <a:pt x="272" y="109"/>
                </a:cubicBezTo>
                <a:cubicBezTo>
                  <a:pt x="272" y="109"/>
                  <a:pt x="271" y="109"/>
                  <a:pt x="271" y="109"/>
                </a:cubicBezTo>
                <a:cubicBezTo>
                  <a:pt x="270" y="111"/>
                  <a:pt x="273" y="110"/>
                  <a:pt x="274" y="111"/>
                </a:cubicBezTo>
                <a:close/>
                <a:moveTo>
                  <a:pt x="315" y="112"/>
                </a:moveTo>
                <a:cubicBezTo>
                  <a:pt x="312" y="112"/>
                  <a:pt x="310" y="115"/>
                  <a:pt x="305" y="115"/>
                </a:cubicBezTo>
                <a:cubicBezTo>
                  <a:pt x="302" y="118"/>
                  <a:pt x="297" y="119"/>
                  <a:pt x="291" y="120"/>
                </a:cubicBezTo>
                <a:cubicBezTo>
                  <a:pt x="290" y="119"/>
                  <a:pt x="290" y="119"/>
                  <a:pt x="290" y="119"/>
                </a:cubicBezTo>
                <a:cubicBezTo>
                  <a:pt x="292" y="118"/>
                  <a:pt x="293" y="117"/>
                  <a:pt x="295" y="116"/>
                </a:cubicBezTo>
                <a:cubicBezTo>
                  <a:pt x="297" y="117"/>
                  <a:pt x="297" y="117"/>
                  <a:pt x="297" y="117"/>
                </a:cubicBezTo>
                <a:cubicBezTo>
                  <a:pt x="297" y="115"/>
                  <a:pt x="295" y="115"/>
                  <a:pt x="294" y="115"/>
                </a:cubicBezTo>
                <a:cubicBezTo>
                  <a:pt x="294" y="115"/>
                  <a:pt x="294" y="116"/>
                  <a:pt x="294" y="116"/>
                </a:cubicBezTo>
                <a:cubicBezTo>
                  <a:pt x="291" y="117"/>
                  <a:pt x="288" y="113"/>
                  <a:pt x="286" y="114"/>
                </a:cubicBezTo>
                <a:cubicBezTo>
                  <a:pt x="287" y="114"/>
                  <a:pt x="287" y="114"/>
                  <a:pt x="287" y="114"/>
                </a:cubicBezTo>
                <a:cubicBezTo>
                  <a:pt x="285" y="115"/>
                  <a:pt x="285" y="115"/>
                  <a:pt x="285" y="115"/>
                </a:cubicBezTo>
                <a:cubicBezTo>
                  <a:pt x="287" y="112"/>
                  <a:pt x="281" y="113"/>
                  <a:pt x="279" y="111"/>
                </a:cubicBezTo>
                <a:cubicBezTo>
                  <a:pt x="279" y="111"/>
                  <a:pt x="276" y="111"/>
                  <a:pt x="275" y="110"/>
                </a:cubicBezTo>
                <a:cubicBezTo>
                  <a:pt x="280" y="110"/>
                  <a:pt x="285" y="111"/>
                  <a:pt x="289" y="113"/>
                </a:cubicBezTo>
                <a:cubicBezTo>
                  <a:pt x="294" y="113"/>
                  <a:pt x="301" y="119"/>
                  <a:pt x="304" y="113"/>
                </a:cubicBezTo>
                <a:cubicBezTo>
                  <a:pt x="303" y="114"/>
                  <a:pt x="304" y="114"/>
                  <a:pt x="304" y="114"/>
                </a:cubicBezTo>
                <a:cubicBezTo>
                  <a:pt x="306" y="113"/>
                  <a:pt x="306" y="113"/>
                  <a:pt x="306" y="113"/>
                </a:cubicBezTo>
                <a:cubicBezTo>
                  <a:pt x="305" y="111"/>
                  <a:pt x="303" y="112"/>
                  <a:pt x="302" y="112"/>
                </a:cubicBezTo>
                <a:cubicBezTo>
                  <a:pt x="296" y="108"/>
                  <a:pt x="310" y="110"/>
                  <a:pt x="304" y="106"/>
                </a:cubicBezTo>
                <a:cubicBezTo>
                  <a:pt x="304" y="105"/>
                  <a:pt x="304" y="105"/>
                  <a:pt x="304" y="105"/>
                </a:cubicBezTo>
                <a:cubicBezTo>
                  <a:pt x="307" y="104"/>
                  <a:pt x="309" y="105"/>
                  <a:pt x="312" y="106"/>
                </a:cubicBezTo>
                <a:cubicBezTo>
                  <a:pt x="312" y="106"/>
                  <a:pt x="315" y="105"/>
                  <a:pt x="315" y="106"/>
                </a:cubicBezTo>
                <a:cubicBezTo>
                  <a:pt x="316" y="107"/>
                  <a:pt x="315" y="108"/>
                  <a:pt x="316" y="108"/>
                </a:cubicBezTo>
                <a:cubicBezTo>
                  <a:pt x="314" y="110"/>
                  <a:pt x="311" y="106"/>
                  <a:pt x="311" y="109"/>
                </a:cubicBezTo>
                <a:cubicBezTo>
                  <a:pt x="313" y="108"/>
                  <a:pt x="314" y="110"/>
                  <a:pt x="317" y="110"/>
                </a:cubicBezTo>
                <a:cubicBezTo>
                  <a:pt x="316" y="107"/>
                  <a:pt x="320" y="111"/>
                  <a:pt x="321" y="109"/>
                </a:cubicBezTo>
                <a:cubicBezTo>
                  <a:pt x="323" y="109"/>
                  <a:pt x="323" y="109"/>
                  <a:pt x="323" y="109"/>
                </a:cubicBezTo>
                <a:cubicBezTo>
                  <a:pt x="320" y="109"/>
                  <a:pt x="319" y="111"/>
                  <a:pt x="315" y="112"/>
                </a:cubicBezTo>
                <a:close/>
                <a:moveTo>
                  <a:pt x="291" y="87"/>
                </a:moveTo>
                <a:cubicBezTo>
                  <a:pt x="291" y="86"/>
                  <a:pt x="291" y="86"/>
                  <a:pt x="291" y="86"/>
                </a:cubicBezTo>
                <a:cubicBezTo>
                  <a:pt x="291" y="86"/>
                  <a:pt x="294" y="86"/>
                  <a:pt x="293" y="87"/>
                </a:cubicBezTo>
                <a:lnTo>
                  <a:pt x="291" y="87"/>
                </a:lnTo>
                <a:close/>
                <a:moveTo>
                  <a:pt x="296" y="89"/>
                </a:moveTo>
                <a:cubicBezTo>
                  <a:pt x="296" y="88"/>
                  <a:pt x="296" y="88"/>
                  <a:pt x="296" y="88"/>
                </a:cubicBezTo>
                <a:cubicBezTo>
                  <a:pt x="298" y="89"/>
                  <a:pt x="300" y="87"/>
                  <a:pt x="301" y="89"/>
                </a:cubicBezTo>
                <a:cubicBezTo>
                  <a:pt x="300" y="90"/>
                  <a:pt x="298" y="89"/>
                  <a:pt x="296" y="89"/>
                </a:cubicBezTo>
                <a:close/>
                <a:moveTo>
                  <a:pt x="317" y="101"/>
                </a:moveTo>
                <a:cubicBezTo>
                  <a:pt x="317" y="102"/>
                  <a:pt x="317" y="102"/>
                  <a:pt x="317" y="102"/>
                </a:cubicBezTo>
                <a:cubicBezTo>
                  <a:pt x="316" y="102"/>
                  <a:pt x="316" y="102"/>
                  <a:pt x="316" y="102"/>
                </a:cubicBezTo>
                <a:lnTo>
                  <a:pt x="317" y="101"/>
                </a:lnTo>
                <a:close/>
                <a:moveTo>
                  <a:pt x="336" y="104"/>
                </a:moveTo>
                <a:cubicBezTo>
                  <a:pt x="336" y="104"/>
                  <a:pt x="336" y="104"/>
                  <a:pt x="336" y="104"/>
                </a:cubicBezTo>
                <a:cubicBezTo>
                  <a:pt x="338" y="104"/>
                  <a:pt x="338" y="104"/>
                  <a:pt x="338" y="104"/>
                </a:cubicBezTo>
                <a:cubicBezTo>
                  <a:pt x="338" y="105"/>
                  <a:pt x="336" y="105"/>
                  <a:pt x="336" y="104"/>
                </a:cubicBezTo>
                <a:close/>
                <a:moveTo>
                  <a:pt x="359" y="99"/>
                </a:moveTo>
                <a:cubicBezTo>
                  <a:pt x="359" y="97"/>
                  <a:pt x="359" y="97"/>
                  <a:pt x="359" y="97"/>
                </a:cubicBezTo>
                <a:cubicBezTo>
                  <a:pt x="360" y="96"/>
                  <a:pt x="361" y="97"/>
                  <a:pt x="362" y="97"/>
                </a:cubicBezTo>
                <a:cubicBezTo>
                  <a:pt x="363" y="99"/>
                  <a:pt x="360" y="98"/>
                  <a:pt x="359" y="99"/>
                </a:cubicBezTo>
                <a:close/>
                <a:moveTo>
                  <a:pt x="368" y="96"/>
                </a:moveTo>
                <a:cubicBezTo>
                  <a:pt x="366" y="95"/>
                  <a:pt x="367" y="97"/>
                  <a:pt x="365" y="97"/>
                </a:cubicBezTo>
                <a:cubicBezTo>
                  <a:pt x="365" y="96"/>
                  <a:pt x="365" y="96"/>
                  <a:pt x="365" y="96"/>
                </a:cubicBezTo>
                <a:cubicBezTo>
                  <a:pt x="365" y="95"/>
                  <a:pt x="367" y="94"/>
                  <a:pt x="368" y="96"/>
                </a:cubicBezTo>
                <a:close/>
                <a:moveTo>
                  <a:pt x="359" y="89"/>
                </a:moveTo>
                <a:cubicBezTo>
                  <a:pt x="360" y="91"/>
                  <a:pt x="360" y="93"/>
                  <a:pt x="357" y="93"/>
                </a:cubicBezTo>
                <a:cubicBezTo>
                  <a:pt x="355" y="92"/>
                  <a:pt x="352" y="92"/>
                  <a:pt x="351" y="94"/>
                </a:cubicBezTo>
                <a:cubicBezTo>
                  <a:pt x="347" y="95"/>
                  <a:pt x="344" y="93"/>
                  <a:pt x="340" y="96"/>
                </a:cubicBezTo>
                <a:cubicBezTo>
                  <a:pt x="337" y="95"/>
                  <a:pt x="336" y="97"/>
                  <a:pt x="335" y="97"/>
                </a:cubicBezTo>
                <a:cubicBezTo>
                  <a:pt x="335" y="98"/>
                  <a:pt x="335" y="98"/>
                  <a:pt x="335" y="98"/>
                </a:cubicBezTo>
                <a:cubicBezTo>
                  <a:pt x="334" y="99"/>
                  <a:pt x="332" y="98"/>
                  <a:pt x="330" y="100"/>
                </a:cubicBezTo>
                <a:cubicBezTo>
                  <a:pt x="335" y="102"/>
                  <a:pt x="327" y="104"/>
                  <a:pt x="333" y="105"/>
                </a:cubicBezTo>
                <a:cubicBezTo>
                  <a:pt x="332" y="106"/>
                  <a:pt x="331" y="105"/>
                  <a:pt x="329" y="105"/>
                </a:cubicBezTo>
                <a:cubicBezTo>
                  <a:pt x="327" y="106"/>
                  <a:pt x="328" y="109"/>
                  <a:pt x="325" y="108"/>
                </a:cubicBezTo>
                <a:cubicBezTo>
                  <a:pt x="326" y="105"/>
                  <a:pt x="322" y="106"/>
                  <a:pt x="321" y="104"/>
                </a:cubicBezTo>
                <a:cubicBezTo>
                  <a:pt x="326" y="105"/>
                  <a:pt x="322" y="101"/>
                  <a:pt x="324" y="99"/>
                </a:cubicBezTo>
                <a:cubicBezTo>
                  <a:pt x="326" y="99"/>
                  <a:pt x="327" y="102"/>
                  <a:pt x="330" y="101"/>
                </a:cubicBezTo>
                <a:cubicBezTo>
                  <a:pt x="330" y="100"/>
                  <a:pt x="330" y="100"/>
                  <a:pt x="330" y="99"/>
                </a:cubicBezTo>
                <a:cubicBezTo>
                  <a:pt x="328" y="98"/>
                  <a:pt x="324" y="99"/>
                  <a:pt x="324" y="97"/>
                </a:cubicBezTo>
                <a:cubicBezTo>
                  <a:pt x="323" y="97"/>
                  <a:pt x="323" y="97"/>
                  <a:pt x="323" y="97"/>
                </a:cubicBezTo>
                <a:cubicBezTo>
                  <a:pt x="324" y="94"/>
                  <a:pt x="329" y="97"/>
                  <a:pt x="333" y="96"/>
                </a:cubicBezTo>
                <a:cubicBezTo>
                  <a:pt x="333" y="96"/>
                  <a:pt x="333" y="96"/>
                  <a:pt x="333" y="96"/>
                </a:cubicBezTo>
                <a:cubicBezTo>
                  <a:pt x="334" y="95"/>
                  <a:pt x="335" y="97"/>
                  <a:pt x="336" y="95"/>
                </a:cubicBezTo>
                <a:cubicBezTo>
                  <a:pt x="336" y="94"/>
                  <a:pt x="334" y="94"/>
                  <a:pt x="333" y="94"/>
                </a:cubicBezTo>
                <a:cubicBezTo>
                  <a:pt x="334" y="93"/>
                  <a:pt x="335" y="91"/>
                  <a:pt x="338" y="93"/>
                </a:cubicBezTo>
                <a:cubicBezTo>
                  <a:pt x="338" y="93"/>
                  <a:pt x="338" y="93"/>
                  <a:pt x="338" y="93"/>
                </a:cubicBezTo>
                <a:cubicBezTo>
                  <a:pt x="342" y="94"/>
                  <a:pt x="344" y="92"/>
                  <a:pt x="347" y="91"/>
                </a:cubicBezTo>
                <a:cubicBezTo>
                  <a:pt x="349" y="93"/>
                  <a:pt x="350" y="91"/>
                  <a:pt x="352" y="91"/>
                </a:cubicBezTo>
                <a:cubicBezTo>
                  <a:pt x="353" y="87"/>
                  <a:pt x="356" y="91"/>
                  <a:pt x="359" y="90"/>
                </a:cubicBezTo>
                <a:cubicBezTo>
                  <a:pt x="357" y="89"/>
                  <a:pt x="357" y="89"/>
                  <a:pt x="357" y="89"/>
                </a:cubicBezTo>
                <a:cubicBezTo>
                  <a:pt x="357" y="87"/>
                  <a:pt x="359" y="89"/>
                  <a:pt x="360" y="89"/>
                </a:cubicBezTo>
                <a:cubicBezTo>
                  <a:pt x="360" y="89"/>
                  <a:pt x="360" y="89"/>
                  <a:pt x="360" y="88"/>
                </a:cubicBezTo>
                <a:cubicBezTo>
                  <a:pt x="361" y="88"/>
                  <a:pt x="361" y="88"/>
                  <a:pt x="361" y="88"/>
                </a:cubicBezTo>
                <a:cubicBezTo>
                  <a:pt x="362" y="90"/>
                  <a:pt x="360" y="89"/>
                  <a:pt x="359" y="89"/>
                </a:cubicBezTo>
                <a:close/>
                <a:moveTo>
                  <a:pt x="336" y="75"/>
                </a:moveTo>
                <a:cubicBezTo>
                  <a:pt x="333" y="75"/>
                  <a:pt x="332" y="76"/>
                  <a:pt x="330" y="77"/>
                </a:cubicBezTo>
                <a:cubicBezTo>
                  <a:pt x="330" y="75"/>
                  <a:pt x="331" y="76"/>
                  <a:pt x="333" y="75"/>
                </a:cubicBezTo>
                <a:cubicBezTo>
                  <a:pt x="336" y="74"/>
                  <a:pt x="339" y="73"/>
                  <a:pt x="342" y="73"/>
                </a:cubicBezTo>
                <a:cubicBezTo>
                  <a:pt x="342" y="75"/>
                  <a:pt x="338" y="74"/>
                  <a:pt x="336" y="75"/>
                </a:cubicBezTo>
                <a:close/>
                <a:moveTo>
                  <a:pt x="374" y="95"/>
                </a:moveTo>
                <a:cubicBezTo>
                  <a:pt x="373" y="95"/>
                  <a:pt x="371" y="94"/>
                  <a:pt x="371" y="94"/>
                </a:cubicBezTo>
                <a:cubicBezTo>
                  <a:pt x="373" y="93"/>
                  <a:pt x="373" y="93"/>
                  <a:pt x="373" y="93"/>
                </a:cubicBezTo>
                <a:lnTo>
                  <a:pt x="374" y="95"/>
                </a:lnTo>
                <a:close/>
                <a:moveTo>
                  <a:pt x="366" y="89"/>
                </a:moveTo>
                <a:cubicBezTo>
                  <a:pt x="367" y="88"/>
                  <a:pt x="369" y="88"/>
                  <a:pt x="371" y="88"/>
                </a:cubicBezTo>
                <a:cubicBezTo>
                  <a:pt x="370" y="89"/>
                  <a:pt x="367" y="89"/>
                  <a:pt x="366" y="89"/>
                </a:cubicBezTo>
                <a:close/>
                <a:moveTo>
                  <a:pt x="436" y="69"/>
                </a:moveTo>
                <a:cubicBezTo>
                  <a:pt x="438" y="70"/>
                  <a:pt x="438" y="70"/>
                  <a:pt x="438" y="70"/>
                </a:cubicBezTo>
                <a:cubicBezTo>
                  <a:pt x="434" y="69"/>
                  <a:pt x="432" y="73"/>
                  <a:pt x="428" y="71"/>
                </a:cubicBezTo>
                <a:cubicBezTo>
                  <a:pt x="424" y="71"/>
                  <a:pt x="418" y="72"/>
                  <a:pt x="417" y="74"/>
                </a:cubicBezTo>
                <a:cubicBezTo>
                  <a:pt x="413" y="72"/>
                  <a:pt x="415" y="76"/>
                  <a:pt x="411" y="75"/>
                </a:cubicBezTo>
                <a:cubicBezTo>
                  <a:pt x="410" y="75"/>
                  <a:pt x="409" y="74"/>
                  <a:pt x="408" y="74"/>
                </a:cubicBezTo>
                <a:cubicBezTo>
                  <a:pt x="407" y="76"/>
                  <a:pt x="407" y="77"/>
                  <a:pt x="404" y="77"/>
                </a:cubicBezTo>
                <a:cubicBezTo>
                  <a:pt x="401" y="78"/>
                  <a:pt x="400" y="78"/>
                  <a:pt x="398" y="80"/>
                </a:cubicBezTo>
                <a:cubicBezTo>
                  <a:pt x="398" y="79"/>
                  <a:pt x="397" y="80"/>
                  <a:pt x="397" y="79"/>
                </a:cubicBezTo>
                <a:cubicBezTo>
                  <a:pt x="397" y="80"/>
                  <a:pt x="397" y="80"/>
                  <a:pt x="397" y="80"/>
                </a:cubicBezTo>
                <a:cubicBezTo>
                  <a:pt x="395" y="81"/>
                  <a:pt x="392" y="81"/>
                  <a:pt x="390" y="82"/>
                </a:cubicBezTo>
                <a:cubicBezTo>
                  <a:pt x="387" y="85"/>
                  <a:pt x="380" y="86"/>
                  <a:pt x="375" y="86"/>
                </a:cubicBezTo>
                <a:cubicBezTo>
                  <a:pt x="374" y="87"/>
                  <a:pt x="373" y="87"/>
                  <a:pt x="372" y="87"/>
                </a:cubicBezTo>
                <a:cubicBezTo>
                  <a:pt x="372" y="87"/>
                  <a:pt x="372" y="87"/>
                  <a:pt x="372" y="87"/>
                </a:cubicBezTo>
                <a:cubicBezTo>
                  <a:pt x="377" y="83"/>
                  <a:pt x="380" y="85"/>
                  <a:pt x="386" y="80"/>
                </a:cubicBezTo>
                <a:cubicBezTo>
                  <a:pt x="385" y="78"/>
                  <a:pt x="385" y="78"/>
                  <a:pt x="385" y="78"/>
                </a:cubicBezTo>
                <a:cubicBezTo>
                  <a:pt x="386" y="79"/>
                  <a:pt x="386" y="78"/>
                  <a:pt x="387" y="78"/>
                </a:cubicBezTo>
                <a:cubicBezTo>
                  <a:pt x="387" y="79"/>
                  <a:pt x="387" y="79"/>
                  <a:pt x="387" y="79"/>
                </a:cubicBezTo>
                <a:cubicBezTo>
                  <a:pt x="391" y="79"/>
                  <a:pt x="393" y="76"/>
                  <a:pt x="398" y="76"/>
                </a:cubicBezTo>
                <a:cubicBezTo>
                  <a:pt x="397" y="74"/>
                  <a:pt x="400" y="75"/>
                  <a:pt x="401" y="74"/>
                </a:cubicBezTo>
                <a:cubicBezTo>
                  <a:pt x="405" y="75"/>
                  <a:pt x="408" y="73"/>
                  <a:pt x="412" y="73"/>
                </a:cubicBezTo>
                <a:cubicBezTo>
                  <a:pt x="415" y="73"/>
                  <a:pt x="414" y="71"/>
                  <a:pt x="417" y="71"/>
                </a:cubicBezTo>
                <a:cubicBezTo>
                  <a:pt x="421" y="70"/>
                  <a:pt x="424" y="69"/>
                  <a:pt x="428" y="70"/>
                </a:cubicBezTo>
                <a:cubicBezTo>
                  <a:pt x="430" y="68"/>
                  <a:pt x="433" y="67"/>
                  <a:pt x="436" y="67"/>
                </a:cubicBezTo>
                <a:cubicBezTo>
                  <a:pt x="435" y="68"/>
                  <a:pt x="436" y="69"/>
                  <a:pt x="436" y="69"/>
                </a:cubicBezTo>
                <a:close/>
                <a:moveTo>
                  <a:pt x="405" y="39"/>
                </a:moveTo>
                <a:cubicBezTo>
                  <a:pt x="403" y="37"/>
                  <a:pt x="408" y="38"/>
                  <a:pt x="407" y="37"/>
                </a:cubicBezTo>
                <a:cubicBezTo>
                  <a:pt x="409" y="37"/>
                  <a:pt x="409" y="37"/>
                  <a:pt x="409" y="37"/>
                </a:cubicBezTo>
                <a:cubicBezTo>
                  <a:pt x="409" y="37"/>
                  <a:pt x="408" y="37"/>
                  <a:pt x="407" y="38"/>
                </a:cubicBezTo>
                <a:cubicBezTo>
                  <a:pt x="411" y="39"/>
                  <a:pt x="411" y="39"/>
                  <a:pt x="411" y="39"/>
                </a:cubicBezTo>
                <a:cubicBezTo>
                  <a:pt x="409" y="41"/>
                  <a:pt x="408" y="39"/>
                  <a:pt x="405" y="39"/>
                </a:cubicBezTo>
                <a:close/>
                <a:moveTo>
                  <a:pt x="683" y="215"/>
                </a:moveTo>
                <a:cubicBezTo>
                  <a:pt x="682" y="215"/>
                  <a:pt x="682" y="214"/>
                  <a:pt x="682" y="213"/>
                </a:cubicBezTo>
                <a:cubicBezTo>
                  <a:pt x="682" y="212"/>
                  <a:pt x="683" y="214"/>
                  <a:pt x="685" y="214"/>
                </a:cubicBezTo>
                <a:cubicBezTo>
                  <a:pt x="686" y="213"/>
                  <a:pt x="688" y="212"/>
                  <a:pt x="691" y="213"/>
                </a:cubicBezTo>
                <a:cubicBezTo>
                  <a:pt x="690" y="217"/>
                  <a:pt x="685" y="212"/>
                  <a:pt x="683" y="215"/>
                </a:cubicBezTo>
                <a:close/>
                <a:moveTo>
                  <a:pt x="673" y="94"/>
                </a:moveTo>
                <a:cubicBezTo>
                  <a:pt x="674" y="96"/>
                  <a:pt x="674" y="96"/>
                  <a:pt x="674" y="96"/>
                </a:cubicBezTo>
                <a:cubicBezTo>
                  <a:pt x="673" y="96"/>
                  <a:pt x="673" y="96"/>
                  <a:pt x="673" y="96"/>
                </a:cubicBezTo>
                <a:cubicBezTo>
                  <a:pt x="673" y="95"/>
                  <a:pt x="672" y="95"/>
                  <a:pt x="673" y="94"/>
                </a:cubicBezTo>
                <a:close/>
                <a:moveTo>
                  <a:pt x="640" y="70"/>
                </a:moveTo>
                <a:cubicBezTo>
                  <a:pt x="642" y="70"/>
                  <a:pt x="642" y="70"/>
                  <a:pt x="642" y="70"/>
                </a:cubicBezTo>
                <a:cubicBezTo>
                  <a:pt x="641" y="70"/>
                  <a:pt x="641" y="70"/>
                  <a:pt x="640" y="70"/>
                </a:cubicBezTo>
                <a:cubicBezTo>
                  <a:pt x="640" y="70"/>
                  <a:pt x="640" y="70"/>
                  <a:pt x="640" y="70"/>
                </a:cubicBezTo>
                <a:close/>
                <a:moveTo>
                  <a:pt x="624" y="59"/>
                </a:moveTo>
                <a:cubicBezTo>
                  <a:pt x="629" y="61"/>
                  <a:pt x="629" y="61"/>
                  <a:pt x="629" y="61"/>
                </a:cubicBezTo>
                <a:cubicBezTo>
                  <a:pt x="628" y="62"/>
                  <a:pt x="625" y="63"/>
                  <a:pt x="624" y="62"/>
                </a:cubicBezTo>
                <a:cubicBezTo>
                  <a:pt x="623" y="61"/>
                  <a:pt x="622" y="60"/>
                  <a:pt x="624" y="59"/>
                </a:cubicBezTo>
                <a:close/>
                <a:moveTo>
                  <a:pt x="648" y="78"/>
                </a:moveTo>
                <a:cubicBezTo>
                  <a:pt x="648" y="78"/>
                  <a:pt x="647" y="78"/>
                  <a:pt x="647" y="78"/>
                </a:cubicBezTo>
                <a:cubicBezTo>
                  <a:pt x="645" y="76"/>
                  <a:pt x="645" y="76"/>
                  <a:pt x="645" y="76"/>
                </a:cubicBezTo>
                <a:cubicBezTo>
                  <a:pt x="646" y="76"/>
                  <a:pt x="649" y="77"/>
                  <a:pt x="651" y="78"/>
                </a:cubicBezTo>
                <a:cubicBezTo>
                  <a:pt x="651" y="80"/>
                  <a:pt x="651" y="80"/>
                  <a:pt x="651" y="80"/>
                </a:cubicBezTo>
                <a:cubicBezTo>
                  <a:pt x="650" y="80"/>
                  <a:pt x="650" y="80"/>
                  <a:pt x="650" y="80"/>
                </a:cubicBezTo>
                <a:cubicBezTo>
                  <a:pt x="651" y="79"/>
                  <a:pt x="649" y="79"/>
                  <a:pt x="648" y="78"/>
                </a:cubicBezTo>
                <a:close/>
                <a:moveTo>
                  <a:pt x="661" y="135"/>
                </a:moveTo>
                <a:cubicBezTo>
                  <a:pt x="659" y="133"/>
                  <a:pt x="659" y="131"/>
                  <a:pt x="656" y="130"/>
                </a:cubicBezTo>
                <a:cubicBezTo>
                  <a:pt x="659" y="131"/>
                  <a:pt x="660" y="133"/>
                  <a:pt x="661" y="135"/>
                </a:cubicBezTo>
                <a:close/>
                <a:moveTo>
                  <a:pt x="639" y="124"/>
                </a:moveTo>
                <a:cubicBezTo>
                  <a:pt x="640" y="123"/>
                  <a:pt x="640" y="123"/>
                  <a:pt x="640" y="123"/>
                </a:cubicBezTo>
                <a:cubicBezTo>
                  <a:pt x="641" y="124"/>
                  <a:pt x="642" y="123"/>
                  <a:pt x="643" y="124"/>
                </a:cubicBezTo>
                <a:cubicBezTo>
                  <a:pt x="641" y="125"/>
                  <a:pt x="641" y="125"/>
                  <a:pt x="641" y="125"/>
                </a:cubicBezTo>
                <a:cubicBezTo>
                  <a:pt x="641" y="125"/>
                  <a:pt x="642" y="125"/>
                  <a:pt x="642" y="126"/>
                </a:cubicBezTo>
                <a:cubicBezTo>
                  <a:pt x="643" y="126"/>
                  <a:pt x="643" y="126"/>
                  <a:pt x="643" y="126"/>
                </a:cubicBezTo>
                <a:cubicBezTo>
                  <a:pt x="643" y="125"/>
                  <a:pt x="643" y="125"/>
                  <a:pt x="644" y="125"/>
                </a:cubicBezTo>
                <a:cubicBezTo>
                  <a:pt x="645" y="126"/>
                  <a:pt x="645" y="126"/>
                  <a:pt x="645" y="126"/>
                </a:cubicBezTo>
                <a:cubicBezTo>
                  <a:pt x="647" y="127"/>
                  <a:pt x="646" y="125"/>
                  <a:pt x="648" y="125"/>
                </a:cubicBezTo>
                <a:cubicBezTo>
                  <a:pt x="650" y="125"/>
                  <a:pt x="651" y="127"/>
                  <a:pt x="650" y="128"/>
                </a:cubicBezTo>
                <a:cubicBezTo>
                  <a:pt x="648" y="129"/>
                  <a:pt x="644" y="126"/>
                  <a:pt x="642" y="126"/>
                </a:cubicBezTo>
                <a:cubicBezTo>
                  <a:pt x="642" y="125"/>
                  <a:pt x="640" y="125"/>
                  <a:pt x="639" y="124"/>
                </a:cubicBezTo>
                <a:close/>
                <a:moveTo>
                  <a:pt x="631" y="122"/>
                </a:moveTo>
                <a:cubicBezTo>
                  <a:pt x="632" y="122"/>
                  <a:pt x="632" y="122"/>
                  <a:pt x="632" y="122"/>
                </a:cubicBezTo>
                <a:cubicBezTo>
                  <a:pt x="632" y="122"/>
                  <a:pt x="632" y="122"/>
                  <a:pt x="632" y="122"/>
                </a:cubicBezTo>
                <a:lnTo>
                  <a:pt x="631" y="122"/>
                </a:lnTo>
                <a:close/>
                <a:moveTo>
                  <a:pt x="571" y="96"/>
                </a:moveTo>
                <a:cubicBezTo>
                  <a:pt x="570" y="97"/>
                  <a:pt x="571" y="97"/>
                  <a:pt x="570" y="98"/>
                </a:cubicBezTo>
                <a:cubicBezTo>
                  <a:pt x="570" y="97"/>
                  <a:pt x="568" y="97"/>
                  <a:pt x="568" y="97"/>
                </a:cubicBezTo>
                <a:cubicBezTo>
                  <a:pt x="569" y="96"/>
                  <a:pt x="571" y="97"/>
                  <a:pt x="571" y="96"/>
                </a:cubicBezTo>
                <a:close/>
                <a:moveTo>
                  <a:pt x="669" y="165"/>
                </a:moveTo>
                <a:cubicBezTo>
                  <a:pt x="671" y="166"/>
                  <a:pt x="669" y="169"/>
                  <a:pt x="672" y="169"/>
                </a:cubicBezTo>
                <a:cubicBezTo>
                  <a:pt x="673" y="168"/>
                  <a:pt x="672" y="167"/>
                  <a:pt x="674" y="167"/>
                </a:cubicBezTo>
                <a:cubicBezTo>
                  <a:pt x="675" y="167"/>
                  <a:pt x="677" y="167"/>
                  <a:pt x="678" y="168"/>
                </a:cubicBezTo>
                <a:cubicBezTo>
                  <a:pt x="675" y="168"/>
                  <a:pt x="674" y="169"/>
                  <a:pt x="672" y="171"/>
                </a:cubicBezTo>
                <a:cubicBezTo>
                  <a:pt x="673" y="171"/>
                  <a:pt x="673" y="171"/>
                  <a:pt x="673" y="171"/>
                </a:cubicBezTo>
                <a:cubicBezTo>
                  <a:pt x="671" y="172"/>
                  <a:pt x="672" y="175"/>
                  <a:pt x="672" y="177"/>
                </a:cubicBezTo>
                <a:cubicBezTo>
                  <a:pt x="670" y="175"/>
                  <a:pt x="668" y="174"/>
                  <a:pt x="665" y="172"/>
                </a:cubicBezTo>
                <a:cubicBezTo>
                  <a:pt x="665" y="170"/>
                  <a:pt x="673" y="170"/>
                  <a:pt x="667" y="168"/>
                </a:cubicBezTo>
                <a:cubicBezTo>
                  <a:pt x="666" y="169"/>
                  <a:pt x="664" y="170"/>
                  <a:pt x="663" y="169"/>
                </a:cubicBezTo>
                <a:cubicBezTo>
                  <a:pt x="663" y="166"/>
                  <a:pt x="657" y="168"/>
                  <a:pt x="656" y="166"/>
                </a:cubicBezTo>
                <a:cubicBezTo>
                  <a:pt x="658" y="165"/>
                  <a:pt x="662" y="166"/>
                  <a:pt x="664" y="166"/>
                </a:cubicBezTo>
                <a:cubicBezTo>
                  <a:pt x="662" y="164"/>
                  <a:pt x="659" y="162"/>
                  <a:pt x="660" y="159"/>
                </a:cubicBezTo>
                <a:cubicBezTo>
                  <a:pt x="662" y="159"/>
                  <a:pt x="665" y="160"/>
                  <a:pt x="665" y="157"/>
                </a:cubicBezTo>
                <a:cubicBezTo>
                  <a:pt x="666" y="158"/>
                  <a:pt x="666" y="158"/>
                  <a:pt x="666" y="158"/>
                </a:cubicBezTo>
                <a:cubicBezTo>
                  <a:pt x="665" y="159"/>
                  <a:pt x="663" y="159"/>
                  <a:pt x="664" y="160"/>
                </a:cubicBezTo>
                <a:cubicBezTo>
                  <a:pt x="667" y="161"/>
                  <a:pt x="669" y="161"/>
                  <a:pt x="671" y="161"/>
                </a:cubicBezTo>
                <a:lnTo>
                  <a:pt x="669" y="165"/>
                </a:lnTo>
                <a:close/>
                <a:moveTo>
                  <a:pt x="584" y="108"/>
                </a:moveTo>
                <a:cubicBezTo>
                  <a:pt x="579" y="107"/>
                  <a:pt x="579" y="107"/>
                  <a:pt x="579" y="107"/>
                </a:cubicBezTo>
                <a:cubicBezTo>
                  <a:pt x="580" y="105"/>
                  <a:pt x="576" y="107"/>
                  <a:pt x="575" y="104"/>
                </a:cubicBezTo>
                <a:cubicBezTo>
                  <a:pt x="576" y="103"/>
                  <a:pt x="576" y="101"/>
                  <a:pt x="574" y="100"/>
                </a:cubicBezTo>
                <a:cubicBezTo>
                  <a:pt x="577" y="100"/>
                  <a:pt x="578" y="96"/>
                  <a:pt x="581" y="100"/>
                </a:cubicBezTo>
                <a:cubicBezTo>
                  <a:pt x="579" y="100"/>
                  <a:pt x="578" y="102"/>
                  <a:pt x="577" y="102"/>
                </a:cubicBezTo>
                <a:cubicBezTo>
                  <a:pt x="577" y="104"/>
                  <a:pt x="579" y="103"/>
                  <a:pt x="580" y="104"/>
                </a:cubicBezTo>
                <a:cubicBezTo>
                  <a:pt x="582" y="102"/>
                  <a:pt x="586" y="105"/>
                  <a:pt x="586" y="102"/>
                </a:cubicBezTo>
                <a:cubicBezTo>
                  <a:pt x="589" y="103"/>
                  <a:pt x="591" y="104"/>
                  <a:pt x="593" y="103"/>
                </a:cubicBezTo>
                <a:cubicBezTo>
                  <a:pt x="591" y="106"/>
                  <a:pt x="588" y="107"/>
                  <a:pt x="584" y="108"/>
                </a:cubicBezTo>
                <a:close/>
                <a:moveTo>
                  <a:pt x="582" y="99"/>
                </a:moveTo>
                <a:cubicBezTo>
                  <a:pt x="581" y="98"/>
                  <a:pt x="580" y="98"/>
                  <a:pt x="580" y="97"/>
                </a:cubicBezTo>
                <a:cubicBezTo>
                  <a:pt x="583" y="98"/>
                  <a:pt x="586" y="96"/>
                  <a:pt x="587" y="99"/>
                </a:cubicBezTo>
                <a:cubicBezTo>
                  <a:pt x="586" y="100"/>
                  <a:pt x="584" y="99"/>
                  <a:pt x="582" y="99"/>
                </a:cubicBezTo>
                <a:close/>
                <a:moveTo>
                  <a:pt x="723" y="145"/>
                </a:moveTo>
                <a:cubicBezTo>
                  <a:pt x="729" y="149"/>
                  <a:pt x="729" y="149"/>
                  <a:pt x="729" y="149"/>
                </a:cubicBezTo>
                <a:cubicBezTo>
                  <a:pt x="726" y="148"/>
                  <a:pt x="724" y="148"/>
                  <a:pt x="723" y="145"/>
                </a:cubicBezTo>
                <a:close/>
                <a:moveTo>
                  <a:pt x="683" y="136"/>
                </a:moveTo>
                <a:cubicBezTo>
                  <a:pt x="686" y="134"/>
                  <a:pt x="688" y="136"/>
                  <a:pt x="692" y="136"/>
                </a:cubicBezTo>
                <a:cubicBezTo>
                  <a:pt x="691" y="133"/>
                  <a:pt x="691" y="131"/>
                  <a:pt x="688" y="128"/>
                </a:cubicBezTo>
                <a:cubicBezTo>
                  <a:pt x="690" y="128"/>
                  <a:pt x="689" y="126"/>
                  <a:pt x="688" y="125"/>
                </a:cubicBezTo>
                <a:cubicBezTo>
                  <a:pt x="687" y="123"/>
                  <a:pt x="685" y="124"/>
                  <a:pt x="684" y="124"/>
                </a:cubicBezTo>
                <a:cubicBezTo>
                  <a:pt x="684" y="121"/>
                  <a:pt x="681" y="119"/>
                  <a:pt x="679" y="117"/>
                </a:cubicBezTo>
                <a:cubicBezTo>
                  <a:pt x="681" y="116"/>
                  <a:pt x="681" y="119"/>
                  <a:pt x="683" y="118"/>
                </a:cubicBezTo>
                <a:cubicBezTo>
                  <a:pt x="683" y="120"/>
                  <a:pt x="686" y="122"/>
                  <a:pt x="689" y="121"/>
                </a:cubicBezTo>
                <a:cubicBezTo>
                  <a:pt x="691" y="121"/>
                  <a:pt x="692" y="121"/>
                  <a:pt x="692" y="119"/>
                </a:cubicBezTo>
                <a:cubicBezTo>
                  <a:pt x="692" y="121"/>
                  <a:pt x="694" y="122"/>
                  <a:pt x="696" y="122"/>
                </a:cubicBezTo>
                <a:cubicBezTo>
                  <a:pt x="696" y="124"/>
                  <a:pt x="692" y="123"/>
                  <a:pt x="694" y="125"/>
                </a:cubicBezTo>
                <a:cubicBezTo>
                  <a:pt x="696" y="125"/>
                  <a:pt x="698" y="126"/>
                  <a:pt x="699" y="124"/>
                </a:cubicBezTo>
                <a:cubicBezTo>
                  <a:pt x="702" y="125"/>
                  <a:pt x="700" y="127"/>
                  <a:pt x="701" y="129"/>
                </a:cubicBezTo>
                <a:cubicBezTo>
                  <a:pt x="702" y="130"/>
                  <a:pt x="708" y="133"/>
                  <a:pt x="703" y="135"/>
                </a:cubicBezTo>
                <a:cubicBezTo>
                  <a:pt x="701" y="136"/>
                  <a:pt x="702" y="138"/>
                  <a:pt x="700" y="139"/>
                </a:cubicBezTo>
                <a:cubicBezTo>
                  <a:pt x="701" y="142"/>
                  <a:pt x="704" y="144"/>
                  <a:pt x="702" y="146"/>
                </a:cubicBezTo>
                <a:cubicBezTo>
                  <a:pt x="696" y="147"/>
                  <a:pt x="703" y="152"/>
                  <a:pt x="698" y="154"/>
                </a:cubicBezTo>
                <a:cubicBezTo>
                  <a:pt x="698" y="156"/>
                  <a:pt x="697" y="158"/>
                  <a:pt x="696" y="159"/>
                </a:cubicBezTo>
                <a:cubicBezTo>
                  <a:pt x="695" y="159"/>
                  <a:pt x="693" y="161"/>
                  <a:pt x="692" y="162"/>
                </a:cubicBezTo>
                <a:cubicBezTo>
                  <a:pt x="693" y="164"/>
                  <a:pt x="691" y="165"/>
                  <a:pt x="690" y="165"/>
                </a:cubicBezTo>
                <a:cubicBezTo>
                  <a:pt x="689" y="164"/>
                  <a:pt x="686" y="164"/>
                  <a:pt x="684" y="164"/>
                </a:cubicBezTo>
                <a:cubicBezTo>
                  <a:pt x="683" y="166"/>
                  <a:pt x="687" y="166"/>
                  <a:pt x="688" y="168"/>
                </a:cubicBezTo>
                <a:cubicBezTo>
                  <a:pt x="685" y="168"/>
                  <a:pt x="683" y="164"/>
                  <a:pt x="681" y="166"/>
                </a:cubicBezTo>
                <a:cubicBezTo>
                  <a:pt x="679" y="164"/>
                  <a:pt x="682" y="164"/>
                  <a:pt x="683" y="164"/>
                </a:cubicBezTo>
                <a:cubicBezTo>
                  <a:pt x="685" y="163"/>
                  <a:pt x="685" y="161"/>
                  <a:pt x="687" y="161"/>
                </a:cubicBezTo>
                <a:cubicBezTo>
                  <a:pt x="688" y="158"/>
                  <a:pt x="695" y="157"/>
                  <a:pt x="692" y="153"/>
                </a:cubicBezTo>
                <a:cubicBezTo>
                  <a:pt x="693" y="152"/>
                  <a:pt x="694" y="151"/>
                  <a:pt x="693" y="150"/>
                </a:cubicBezTo>
                <a:cubicBezTo>
                  <a:pt x="692" y="150"/>
                  <a:pt x="690" y="150"/>
                  <a:pt x="691" y="148"/>
                </a:cubicBezTo>
                <a:cubicBezTo>
                  <a:pt x="688" y="148"/>
                  <a:pt x="688" y="151"/>
                  <a:pt x="688" y="152"/>
                </a:cubicBezTo>
                <a:cubicBezTo>
                  <a:pt x="686" y="155"/>
                  <a:pt x="682" y="155"/>
                  <a:pt x="680" y="158"/>
                </a:cubicBezTo>
                <a:cubicBezTo>
                  <a:pt x="681" y="156"/>
                  <a:pt x="681" y="156"/>
                  <a:pt x="681" y="156"/>
                </a:cubicBezTo>
                <a:cubicBezTo>
                  <a:pt x="679" y="156"/>
                  <a:pt x="675" y="154"/>
                  <a:pt x="673" y="155"/>
                </a:cubicBezTo>
                <a:cubicBezTo>
                  <a:pt x="670" y="155"/>
                  <a:pt x="670" y="155"/>
                  <a:pt x="670" y="155"/>
                </a:cubicBezTo>
                <a:cubicBezTo>
                  <a:pt x="670" y="155"/>
                  <a:pt x="670" y="155"/>
                  <a:pt x="670" y="155"/>
                </a:cubicBezTo>
                <a:cubicBezTo>
                  <a:pt x="672" y="156"/>
                  <a:pt x="669" y="156"/>
                  <a:pt x="668" y="157"/>
                </a:cubicBezTo>
                <a:cubicBezTo>
                  <a:pt x="668" y="157"/>
                  <a:pt x="669" y="155"/>
                  <a:pt x="670" y="155"/>
                </a:cubicBezTo>
                <a:cubicBezTo>
                  <a:pt x="670" y="155"/>
                  <a:pt x="670" y="155"/>
                  <a:pt x="670" y="155"/>
                </a:cubicBezTo>
                <a:cubicBezTo>
                  <a:pt x="670" y="155"/>
                  <a:pt x="670" y="155"/>
                  <a:pt x="670" y="155"/>
                </a:cubicBezTo>
                <a:cubicBezTo>
                  <a:pt x="670" y="155"/>
                  <a:pt x="670" y="155"/>
                  <a:pt x="671" y="155"/>
                </a:cubicBezTo>
                <a:cubicBezTo>
                  <a:pt x="670" y="152"/>
                  <a:pt x="676" y="151"/>
                  <a:pt x="672" y="149"/>
                </a:cubicBezTo>
                <a:cubicBezTo>
                  <a:pt x="665" y="149"/>
                  <a:pt x="665" y="149"/>
                  <a:pt x="665" y="149"/>
                </a:cubicBezTo>
                <a:cubicBezTo>
                  <a:pt x="666" y="150"/>
                  <a:pt x="663" y="151"/>
                  <a:pt x="661" y="150"/>
                </a:cubicBezTo>
                <a:cubicBezTo>
                  <a:pt x="661" y="150"/>
                  <a:pt x="660" y="150"/>
                  <a:pt x="660" y="149"/>
                </a:cubicBezTo>
                <a:cubicBezTo>
                  <a:pt x="663" y="150"/>
                  <a:pt x="663" y="147"/>
                  <a:pt x="666" y="147"/>
                </a:cubicBezTo>
                <a:cubicBezTo>
                  <a:pt x="667" y="146"/>
                  <a:pt x="664" y="144"/>
                  <a:pt x="667" y="144"/>
                </a:cubicBezTo>
                <a:cubicBezTo>
                  <a:pt x="667" y="143"/>
                  <a:pt x="668" y="143"/>
                  <a:pt x="670" y="142"/>
                </a:cubicBezTo>
                <a:cubicBezTo>
                  <a:pt x="672" y="143"/>
                  <a:pt x="675" y="141"/>
                  <a:pt x="678" y="141"/>
                </a:cubicBezTo>
                <a:cubicBezTo>
                  <a:pt x="681" y="141"/>
                  <a:pt x="681" y="143"/>
                  <a:pt x="684" y="143"/>
                </a:cubicBezTo>
                <a:cubicBezTo>
                  <a:pt x="684" y="142"/>
                  <a:pt x="686" y="141"/>
                  <a:pt x="685" y="140"/>
                </a:cubicBezTo>
                <a:cubicBezTo>
                  <a:pt x="685" y="139"/>
                  <a:pt x="682" y="137"/>
                  <a:pt x="683" y="136"/>
                </a:cubicBezTo>
                <a:close/>
                <a:moveTo>
                  <a:pt x="520" y="32"/>
                </a:moveTo>
                <a:cubicBezTo>
                  <a:pt x="523" y="30"/>
                  <a:pt x="524" y="34"/>
                  <a:pt x="526" y="34"/>
                </a:cubicBezTo>
                <a:cubicBezTo>
                  <a:pt x="528" y="34"/>
                  <a:pt x="528" y="35"/>
                  <a:pt x="527" y="36"/>
                </a:cubicBezTo>
                <a:cubicBezTo>
                  <a:pt x="524" y="34"/>
                  <a:pt x="522" y="33"/>
                  <a:pt x="520" y="32"/>
                </a:cubicBezTo>
                <a:close/>
                <a:moveTo>
                  <a:pt x="514" y="30"/>
                </a:moveTo>
                <a:cubicBezTo>
                  <a:pt x="516" y="30"/>
                  <a:pt x="516" y="30"/>
                  <a:pt x="516" y="30"/>
                </a:cubicBezTo>
                <a:cubicBezTo>
                  <a:pt x="514" y="30"/>
                  <a:pt x="514" y="30"/>
                  <a:pt x="514" y="30"/>
                </a:cubicBezTo>
                <a:close/>
                <a:moveTo>
                  <a:pt x="508" y="28"/>
                </a:moveTo>
                <a:cubicBezTo>
                  <a:pt x="511" y="28"/>
                  <a:pt x="511" y="28"/>
                  <a:pt x="511" y="28"/>
                </a:cubicBezTo>
                <a:cubicBezTo>
                  <a:pt x="508" y="28"/>
                  <a:pt x="508" y="28"/>
                  <a:pt x="508" y="28"/>
                </a:cubicBezTo>
                <a:close/>
                <a:moveTo>
                  <a:pt x="478" y="10"/>
                </a:moveTo>
                <a:cubicBezTo>
                  <a:pt x="481" y="11"/>
                  <a:pt x="481" y="11"/>
                  <a:pt x="481" y="11"/>
                </a:cubicBezTo>
                <a:cubicBezTo>
                  <a:pt x="479" y="11"/>
                  <a:pt x="479" y="11"/>
                  <a:pt x="479" y="11"/>
                </a:cubicBezTo>
                <a:lnTo>
                  <a:pt x="478" y="10"/>
                </a:lnTo>
                <a:close/>
                <a:moveTo>
                  <a:pt x="429" y="13"/>
                </a:moveTo>
                <a:cubicBezTo>
                  <a:pt x="430" y="14"/>
                  <a:pt x="432" y="13"/>
                  <a:pt x="432" y="14"/>
                </a:cubicBezTo>
                <a:cubicBezTo>
                  <a:pt x="432" y="14"/>
                  <a:pt x="430" y="14"/>
                  <a:pt x="430" y="14"/>
                </a:cubicBezTo>
                <a:lnTo>
                  <a:pt x="429" y="13"/>
                </a:lnTo>
                <a:close/>
                <a:moveTo>
                  <a:pt x="429" y="16"/>
                </a:moveTo>
                <a:cubicBezTo>
                  <a:pt x="431" y="16"/>
                  <a:pt x="431" y="16"/>
                  <a:pt x="431" y="16"/>
                </a:cubicBezTo>
                <a:cubicBezTo>
                  <a:pt x="431" y="18"/>
                  <a:pt x="431" y="18"/>
                  <a:pt x="431" y="18"/>
                </a:cubicBezTo>
                <a:cubicBezTo>
                  <a:pt x="428" y="17"/>
                  <a:pt x="428" y="17"/>
                  <a:pt x="428" y="17"/>
                </a:cubicBezTo>
                <a:cubicBezTo>
                  <a:pt x="428" y="17"/>
                  <a:pt x="430" y="16"/>
                  <a:pt x="429" y="16"/>
                </a:cubicBezTo>
                <a:close/>
                <a:moveTo>
                  <a:pt x="412" y="14"/>
                </a:moveTo>
                <a:cubicBezTo>
                  <a:pt x="412" y="13"/>
                  <a:pt x="414" y="13"/>
                  <a:pt x="415" y="14"/>
                </a:cubicBezTo>
                <a:cubicBezTo>
                  <a:pt x="414" y="14"/>
                  <a:pt x="413" y="14"/>
                  <a:pt x="412" y="14"/>
                </a:cubicBezTo>
                <a:close/>
                <a:moveTo>
                  <a:pt x="408" y="7"/>
                </a:moveTo>
                <a:cubicBezTo>
                  <a:pt x="405" y="7"/>
                  <a:pt x="402" y="9"/>
                  <a:pt x="399" y="7"/>
                </a:cubicBezTo>
                <a:cubicBezTo>
                  <a:pt x="402" y="7"/>
                  <a:pt x="406" y="6"/>
                  <a:pt x="408" y="7"/>
                </a:cubicBezTo>
                <a:close/>
                <a:moveTo>
                  <a:pt x="394" y="16"/>
                </a:moveTo>
                <a:cubicBezTo>
                  <a:pt x="392" y="16"/>
                  <a:pt x="392" y="16"/>
                  <a:pt x="392" y="16"/>
                </a:cubicBezTo>
                <a:cubicBezTo>
                  <a:pt x="395" y="15"/>
                  <a:pt x="395" y="15"/>
                  <a:pt x="395" y="15"/>
                </a:cubicBezTo>
                <a:lnTo>
                  <a:pt x="394" y="16"/>
                </a:lnTo>
                <a:close/>
                <a:moveTo>
                  <a:pt x="409" y="14"/>
                </a:moveTo>
                <a:cubicBezTo>
                  <a:pt x="408" y="14"/>
                  <a:pt x="408" y="15"/>
                  <a:pt x="408" y="15"/>
                </a:cubicBezTo>
                <a:cubicBezTo>
                  <a:pt x="407" y="14"/>
                  <a:pt x="408" y="14"/>
                  <a:pt x="409" y="14"/>
                </a:cubicBezTo>
                <a:close/>
                <a:moveTo>
                  <a:pt x="389" y="9"/>
                </a:moveTo>
                <a:cubicBezTo>
                  <a:pt x="388" y="8"/>
                  <a:pt x="388" y="8"/>
                  <a:pt x="388" y="8"/>
                </a:cubicBezTo>
                <a:cubicBezTo>
                  <a:pt x="389" y="8"/>
                  <a:pt x="389" y="8"/>
                  <a:pt x="390" y="8"/>
                </a:cubicBezTo>
                <a:cubicBezTo>
                  <a:pt x="390" y="8"/>
                  <a:pt x="390" y="8"/>
                  <a:pt x="390" y="8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9"/>
                  <a:pt x="392" y="8"/>
                  <a:pt x="390" y="8"/>
                </a:cubicBezTo>
                <a:cubicBezTo>
                  <a:pt x="389" y="8"/>
                  <a:pt x="389" y="8"/>
                  <a:pt x="389" y="9"/>
                </a:cubicBezTo>
                <a:cubicBezTo>
                  <a:pt x="389" y="9"/>
                  <a:pt x="389" y="9"/>
                  <a:pt x="389" y="9"/>
                </a:cubicBezTo>
                <a:cubicBezTo>
                  <a:pt x="386" y="9"/>
                  <a:pt x="384" y="10"/>
                  <a:pt x="382" y="9"/>
                </a:cubicBezTo>
                <a:cubicBezTo>
                  <a:pt x="383" y="8"/>
                  <a:pt x="387" y="9"/>
                  <a:pt x="389" y="9"/>
                </a:cubicBezTo>
                <a:close/>
                <a:moveTo>
                  <a:pt x="376" y="17"/>
                </a:moveTo>
                <a:cubicBezTo>
                  <a:pt x="378" y="18"/>
                  <a:pt x="376" y="20"/>
                  <a:pt x="375" y="19"/>
                </a:cubicBezTo>
                <a:cubicBezTo>
                  <a:pt x="374" y="18"/>
                  <a:pt x="374" y="18"/>
                  <a:pt x="374" y="18"/>
                </a:cubicBezTo>
                <a:cubicBezTo>
                  <a:pt x="371" y="17"/>
                  <a:pt x="372" y="20"/>
                  <a:pt x="369" y="20"/>
                </a:cubicBezTo>
                <a:cubicBezTo>
                  <a:pt x="367" y="19"/>
                  <a:pt x="367" y="19"/>
                  <a:pt x="367" y="19"/>
                </a:cubicBezTo>
                <a:cubicBezTo>
                  <a:pt x="370" y="19"/>
                  <a:pt x="373" y="18"/>
                  <a:pt x="376" y="17"/>
                </a:cubicBezTo>
                <a:close/>
                <a:moveTo>
                  <a:pt x="359" y="12"/>
                </a:moveTo>
                <a:cubicBezTo>
                  <a:pt x="362" y="11"/>
                  <a:pt x="362" y="11"/>
                  <a:pt x="362" y="11"/>
                </a:cubicBezTo>
                <a:cubicBezTo>
                  <a:pt x="361" y="12"/>
                  <a:pt x="360" y="12"/>
                  <a:pt x="359" y="12"/>
                </a:cubicBezTo>
                <a:close/>
                <a:moveTo>
                  <a:pt x="364" y="16"/>
                </a:moveTo>
                <a:cubicBezTo>
                  <a:pt x="361" y="15"/>
                  <a:pt x="358" y="17"/>
                  <a:pt x="355" y="17"/>
                </a:cubicBezTo>
                <a:cubicBezTo>
                  <a:pt x="357" y="16"/>
                  <a:pt x="362" y="15"/>
                  <a:pt x="364" y="16"/>
                </a:cubicBezTo>
                <a:close/>
                <a:moveTo>
                  <a:pt x="330" y="5"/>
                </a:moveTo>
                <a:cubicBezTo>
                  <a:pt x="330" y="6"/>
                  <a:pt x="330" y="6"/>
                  <a:pt x="330" y="6"/>
                </a:cubicBezTo>
                <a:cubicBezTo>
                  <a:pt x="328" y="5"/>
                  <a:pt x="326" y="6"/>
                  <a:pt x="325" y="5"/>
                </a:cubicBezTo>
                <a:cubicBezTo>
                  <a:pt x="326" y="4"/>
                  <a:pt x="329" y="4"/>
                  <a:pt x="330" y="5"/>
                </a:cubicBezTo>
                <a:close/>
                <a:moveTo>
                  <a:pt x="323" y="4"/>
                </a:moveTo>
                <a:cubicBezTo>
                  <a:pt x="320" y="4"/>
                  <a:pt x="320" y="4"/>
                  <a:pt x="320" y="4"/>
                </a:cubicBezTo>
                <a:cubicBezTo>
                  <a:pt x="320" y="4"/>
                  <a:pt x="323" y="4"/>
                  <a:pt x="323" y="4"/>
                </a:cubicBezTo>
                <a:close/>
                <a:moveTo>
                  <a:pt x="303" y="11"/>
                </a:moveTo>
                <a:cubicBezTo>
                  <a:pt x="302" y="12"/>
                  <a:pt x="300" y="12"/>
                  <a:pt x="300" y="11"/>
                </a:cubicBezTo>
                <a:cubicBezTo>
                  <a:pt x="301" y="11"/>
                  <a:pt x="303" y="10"/>
                  <a:pt x="303" y="11"/>
                </a:cubicBezTo>
                <a:close/>
                <a:moveTo>
                  <a:pt x="301" y="29"/>
                </a:moveTo>
                <a:cubicBezTo>
                  <a:pt x="302" y="29"/>
                  <a:pt x="302" y="29"/>
                  <a:pt x="302" y="29"/>
                </a:cubicBezTo>
                <a:cubicBezTo>
                  <a:pt x="303" y="30"/>
                  <a:pt x="303" y="30"/>
                  <a:pt x="303" y="30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302" y="29"/>
                  <a:pt x="301" y="29"/>
                  <a:pt x="301" y="29"/>
                </a:cubicBezTo>
                <a:close/>
                <a:moveTo>
                  <a:pt x="307" y="33"/>
                </a:moveTo>
                <a:cubicBezTo>
                  <a:pt x="307" y="33"/>
                  <a:pt x="307" y="33"/>
                  <a:pt x="306" y="33"/>
                </a:cubicBezTo>
                <a:cubicBezTo>
                  <a:pt x="307" y="32"/>
                  <a:pt x="307" y="32"/>
                  <a:pt x="307" y="32"/>
                </a:cubicBezTo>
                <a:cubicBezTo>
                  <a:pt x="307" y="33"/>
                  <a:pt x="307" y="33"/>
                  <a:pt x="307" y="33"/>
                </a:cubicBezTo>
                <a:close/>
                <a:moveTo>
                  <a:pt x="329" y="26"/>
                </a:moveTo>
                <a:cubicBezTo>
                  <a:pt x="330" y="25"/>
                  <a:pt x="331" y="25"/>
                  <a:pt x="332" y="26"/>
                </a:cubicBezTo>
                <a:lnTo>
                  <a:pt x="329" y="26"/>
                </a:lnTo>
                <a:close/>
                <a:moveTo>
                  <a:pt x="336" y="25"/>
                </a:moveTo>
                <a:cubicBezTo>
                  <a:pt x="336" y="25"/>
                  <a:pt x="336" y="24"/>
                  <a:pt x="337" y="24"/>
                </a:cubicBezTo>
                <a:cubicBezTo>
                  <a:pt x="338" y="24"/>
                  <a:pt x="337" y="26"/>
                  <a:pt x="336" y="25"/>
                </a:cubicBezTo>
                <a:close/>
                <a:moveTo>
                  <a:pt x="333" y="14"/>
                </a:moveTo>
                <a:cubicBezTo>
                  <a:pt x="334" y="14"/>
                  <a:pt x="334" y="14"/>
                  <a:pt x="334" y="14"/>
                </a:cubicBezTo>
                <a:cubicBezTo>
                  <a:pt x="333" y="15"/>
                  <a:pt x="333" y="15"/>
                  <a:pt x="332" y="15"/>
                </a:cubicBezTo>
                <a:cubicBezTo>
                  <a:pt x="332" y="14"/>
                  <a:pt x="333" y="14"/>
                  <a:pt x="333" y="14"/>
                </a:cubicBezTo>
                <a:close/>
                <a:moveTo>
                  <a:pt x="335" y="17"/>
                </a:moveTo>
                <a:cubicBezTo>
                  <a:pt x="331" y="18"/>
                  <a:pt x="331" y="18"/>
                  <a:pt x="331" y="18"/>
                </a:cubicBezTo>
                <a:cubicBezTo>
                  <a:pt x="330" y="16"/>
                  <a:pt x="334" y="17"/>
                  <a:pt x="335" y="17"/>
                </a:cubicBezTo>
                <a:close/>
                <a:moveTo>
                  <a:pt x="329" y="17"/>
                </a:moveTo>
                <a:cubicBezTo>
                  <a:pt x="329" y="17"/>
                  <a:pt x="329" y="17"/>
                  <a:pt x="330" y="17"/>
                </a:cubicBezTo>
                <a:cubicBezTo>
                  <a:pt x="331" y="18"/>
                  <a:pt x="329" y="18"/>
                  <a:pt x="329" y="19"/>
                </a:cubicBezTo>
                <a:cubicBezTo>
                  <a:pt x="328" y="18"/>
                  <a:pt x="329" y="18"/>
                  <a:pt x="329" y="17"/>
                </a:cubicBezTo>
                <a:close/>
                <a:moveTo>
                  <a:pt x="284" y="23"/>
                </a:moveTo>
                <a:cubicBezTo>
                  <a:pt x="286" y="22"/>
                  <a:pt x="286" y="22"/>
                  <a:pt x="286" y="22"/>
                </a:cubicBezTo>
                <a:cubicBezTo>
                  <a:pt x="288" y="24"/>
                  <a:pt x="288" y="24"/>
                  <a:pt x="288" y="24"/>
                </a:cubicBezTo>
                <a:cubicBezTo>
                  <a:pt x="288" y="24"/>
                  <a:pt x="288" y="24"/>
                  <a:pt x="288" y="24"/>
                </a:cubicBezTo>
                <a:cubicBezTo>
                  <a:pt x="288" y="23"/>
                  <a:pt x="288" y="23"/>
                  <a:pt x="288" y="23"/>
                </a:cubicBezTo>
                <a:lnTo>
                  <a:pt x="284" y="23"/>
                </a:lnTo>
                <a:close/>
                <a:moveTo>
                  <a:pt x="292" y="33"/>
                </a:moveTo>
                <a:cubicBezTo>
                  <a:pt x="293" y="32"/>
                  <a:pt x="293" y="32"/>
                  <a:pt x="293" y="31"/>
                </a:cubicBezTo>
                <a:cubicBezTo>
                  <a:pt x="290" y="32"/>
                  <a:pt x="290" y="28"/>
                  <a:pt x="288" y="30"/>
                </a:cubicBezTo>
                <a:cubicBezTo>
                  <a:pt x="288" y="30"/>
                  <a:pt x="288" y="30"/>
                  <a:pt x="288" y="30"/>
                </a:cubicBezTo>
                <a:cubicBezTo>
                  <a:pt x="291" y="27"/>
                  <a:pt x="296" y="29"/>
                  <a:pt x="298" y="26"/>
                </a:cubicBezTo>
                <a:cubicBezTo>
                  <a:pt x="304" y="24"/>
                  <a:pt x="310" y="23"/>
                  <a:pt x="315" y="20"/>
                </a:cubicBezTo>
                <a:cubicBezTo>
                  <a:pt x="327" y="18"/>
                  <a:pt x="327" y="18"/>
                  <a:pt x="327" y="18"/>
                </a:cubicBezTo>
                <a:cubicBezTo>
                  <a:pt x="328" y="18"/>
                  <a:pt x="329" y="19"/>
                  <a:pt x="327" y="19"/>
                </a:cubicBezTo>
                <a:cubicBezTo>
                  <a:pt x="326" y="19"/>
                  <a:pt x="324" y="20"/>
                  <a:pt x="323" y="20"/>
                </a:cubicBezTo>
                <a:cubicBezTo>
                  <a:pt x="322" y="22"/>
                  <a:pt x="317" y="23"/>
                  <a:pt x="314" y="23"/>
                </a:cubicBezTo>
                <a:cubicBezTo>
                  <a:pt x="315" y="26"/>
                  <a:pt x="321" y="25"/>
                  <a:pt x="323" y="27"/>
                </a:cubicBezTo>
                <a:cubicBezTo>
                  <a:pt x="324" y="25"/>
                  <a:pt x="324" y="25"/>
                  <a:pt x="324" y="25"/>
                </a:cubicBezTo>
                <a:cubicBezTo>
                  <a:pt x="325" y="26"/>
                  <a:pt x="328" y="27"/>
                  <a:pt x="328" y="27"/>
                </a:cubicBezTo>
                <a:cubicBezTo>
                  <a:pt x="326" y="28"/>
                  <a:pt x="325" y="28"/>
                  <a:pt x="322" y="27"/>
                </a:cubicBezTo>
                <a:cubicBezTo>
                  <a:pt x="321" y="28"/>
                  <a:pt x="324" y="28"/>
                  <a:pt x="323" y="29"/>
                </a:cubicBezTo>
                <a:cubicBezTo>
                  <a:pt x="312" y="32"/>
                  <a:pt x="312" y="32"/>
                  <a:pt x="312" y="32"/>
                </a:cubicBezTo>
                <a:cubicBezTo>
                  <a:pt x="312" y="31"/>
                  <a:pt x="311" y="31"/>
                  <a:pt x="311" y="31"/>
                </a:cubicBezTo>
                <a:cubicBezTo>
                  <a:pt x="312" y="29"/>
                  <a:pt x="316" y="31"/>
                  <a:pt x="318" y="30"/>
                </a:cubicBezTo>
                <a:cubicBezTo>
                  <a:pt x="316" y="29"/>
                  <a:pt x="317" y="27"/>
                  <a:pt x="317" y="26"/>
                </a:cubicBezTo>
                <a:cubicBezTo>
                  <a:pt x="315" y="25"/>
                  <a:pt x="313" y="26"/>
                  <a:pt x="312" y="28"/>
                </a:cubicBezTo>
                <a:cubicBezTo>
                  <a:pt x="313" y="29"/>
                  <a:pt x="313" y="29"/>
                  <a:pt x="313" y="29"/>
                </a:cubicBezTo>
                <a:cubicBezTo>
                  <a:pt x="310" y="29"/>
                  <a:pt x="310" y="29"/>
                  <a:pt x="310" y="29"/>
                </a:cubicBezTo>
                <a:cubicBezTo>
                  <a:pt x="311" y="29"/>
                  <a:pt x="311" y="28"/>
                  <a:pt x="312" y="28"/>
                </a:cubicBezTo>
                <a:cubicBezTo>
                  <a:pt x="312" y="28"/>
                  <a:pt x="312" y="28"/>
                  <a:pt x="312" y="28"/>
                </a:cubicBezTo>
                <a:cubicBezTo>
                  <a:pt x="307" y="29"/>
                  <a:pt x="303" y="22"/>
                  <a:pt x="299" y="26"/>
                </a:cubicBezTo>
                <a:cubicBezTo>
                  <a:pt x="298" y="27"/>
                  <a:pt x="294" y="27"/>
                  <a:pt x="296" y="30"/>
                </a:cubicBezTo>
                <a:cubicBezTo>
                  <a:pt x="297" y="30"/>
                  <a:pt x="298" y="30"/>
                  <a:pt x="298" y="31"/>
                </a:cubicBezTo>
                <a:cubicBezTo>
                  <a:pt x="297" y="33"/>
                  <a:pt x="293" y="31"/>
                  <a:pt x="292" y="33"/>
                </a:cubicBezTo>
                <a:close/>
                <a:moveTo>
                  <a:pt x="285" y="39"/>
                </a:moveTo>
                <a:cubicBezTo>
                  <a:pt x="285" y="40"/>
                  <a:pt x="285" y="40"/>
                  <a:pt x="285" y="40"/>
                </a:cubicBezTo>
                <a:cubicBezTo>
                  <a:pt x="284" y="40"/>
                  <a:pt x="284" y="40"/>
                  <a:pt x="284" y="40"/>
                </a:cubicBezTo>
                <a:lnTo>
                  <a:pt x="285" y="39"/>
                </a:lnTo>
                <a:close/>
                <a:moveTo>
                  <a:pt x="282" y="42"/>
                </a:moveTo>
                <a:cubicBezTo>
                  <a:pt x="283" y="42"/>
                  <a:pt x="285" y="41"/>
                  <a:pt x="286" y="42"/>
                </a:cubicBezTo>
                <a:cubicBezTo>
                  <a:pt x="285" y="43"/>
                  <a:pt x="284" y="43"/>
                  <a:pt x="283" y="43"/>
                </a:cubicBezTo>
                <a:lnTo>
                  <a:pt x="282" y="42"/>
                </a:lnTo>
                <a:close/>
                <a:moveTo>
                  <a:pt x="268" y="50"/>
                </a:moveTo>
                <a:cubicBezTo>
                  <a:pt x="269" y="50"/>
                  <a:pt x="269" y="50"/>
                  <a:pt x="270" y="50"/>
                </a:cubicBezTo>
                <a:cubicBezTo>
                  <a:pt x="270" y="51"/>
                  <a:pt x="270" y="51"/>
                  <a:pt x="270" y="51"/>
                </a:cubicBezTo>
                <a:lnTo>
                  <a:pt x="268" y="50"/>
                </a:lnTo>
                <a:close/>
                <a:moveTo>
                  <a:pt x="266" y="45"/>
                </a:moveTo>
                <a:cubicBezTo>
                  <a:pt x="261" y="46"/>
                  <a:pt x="261" y="46"/>
                  <a:pt x="261" y="46"/>
                </a:cubicBezTo>
                <a:cubicBezTo>
                  <a:pt x="261" y="45"/>
                  <a:pt x="264" y="46"/>
                  <a:pt x="266" y="45"/>
                </a:cubicBezTo>
                <a:close/>
                <a:moveTo>
                  <a:pt x="251" y="50"/>
                </a:moveTo>
                <a:cubicBezTo>
                  <a:pt x="248" y="49"/>
                  <a:pt x="248" y="49"/>
                  <a:pt x="248" y="49"/>
                </a:cubicBezTo>
                <a:cubicBezTo>
                  <a:pt x="254" y="49"/>
                  <a:pt x="254" y="49"/>
                  <a:pt x="254" y="49"/>
                </a:cubicBezTo>
                <a:lnTo>
                  <a:pt x="251" y="50"/>
                </a:lnTo>
                <a:close/>
                <a:moveTo>
                  <a:pt x="257" y="48"/>
                </a:moveTo>
                <a:cubicBezTo>
                  <a:pt x="256" y="48"/>
                  <a:pt x="256" y="48"/>
                  <a:pt x="256" y="48"/>
                </a:cubicBezTo>
                <a:cubicBezTo>
                  <a:pt x="256" y="48"/>
                  <a:pt x="256" y="48"/>
                  <a:pt x="256" y="48"/>
                </a:cubicBezTo>
                <a:lnTo>
                  <a:pt x="257" y="48"/>
                </a:lnTo>
                <a:close/>
                <a:moveTo>
                  <a:pt x="243" y="41"/>
                </a:moveTo>
                <a:cubicBezTo>
                  <a:pt x="239" y="42"/>
                  <a:pt x="239" y="42"/>
                  <a:pt x="239" y="42"/>
                </a:cubicBezTo>
                <a:cubicBezTo>
                  <a:pt x="239" y="41"/>
                  <a:pt x="242" y="39"/>
                  <a:pt x="243" y="41"/>
                </a:cubicBezTo>
                <a:close/>
                <a:moveTo>
                  <a:pt x="241" y="44"/>
                </a:moveTo>
                <a:cubicBezTo>
                  <a:pt x="245" y="44"/>
                  <a:pt x="245" y="44"/>
                  <a:pt x="245" y="44"/>
                </a:cubicBezTo>
                <a:cubicBezTo>
                  <a:pt x="245" y="43"/>
                  <a:pt x="246" y="43"/>
                  <a:pt x="246" y="43"/>
                </a:cubicBezTo>
                <a:cubicBezTo>
                  <a:pt x="245" y="44"/>
                  <a:pt x="245" y="44"/>
                  <a:pt x="245" y="44"/>
                </a:cubicBezTo>
                <a:cubicBezTo>
                  <a:pt x="243" y="45"/>
                  <a:pt x="244" y="47"/>
                  <a:pt x="241" y="44"/>
                </a:cubicBezTo>
                <a:close/>
                <a:moveTo>
                  <a:pt x="242" y="48"/>
                </a:moveTo>
                <a:cubicBezTo>
                  <a:pt x="242" y="47"/>
                  <a:pt x="242" y="47"/>
                  <a:pt x="242" y="47"/>
                </a:cubicBezTo>
                <a:cubicBezTo>
                  <a:pt x="244" y="47"/>
                  <a:pt x="248" y="44"/>
                  <a:pt x="252" y="46"/>
                </a:cubicBezTo>
                <a:cubicBezTo>
                  <a:pt x="249" y="48"/>
                  <a:pt x="245" y="47"/>
                  <a:pt x="242" y="48"/>
                </a:cubicBezTo>
                <a:close/>
                <a:moveTo>
                  <a:pt x="258" y="54"/>
                </a:moveTo>
                <a:cubicBezTo>
                  <a:pt x="259" y="55"/>
                  <a:pt x="259" y="55"/>
                  <a:pt x="259" y="55"/>
                </a:cubicBezTo>
                <a:cubicBezTo>
                  <a:pt x="258" y="57"/>
                  <a:pt x="255" y="54"/>
                  <a:pt x="254" y="56"/>
                </a:cubicBezTo>
                <a:cubicBezTo>
                  <a:pt x="253" y="56"/>
                  <a:pt x="252" y="56"/>
                  <a:pt x="252" y="57"/>
                </a:cubicBezTo>
                <a:cubicBezTo>
                  <a:pt x="252" y="57"/>
                  <a:pt x="251" y="57"/>
                  <a:pt x="251" y="57"/>
                </a:cubicBezTo>
                <a:cubicBezTo>
                  <a:pt x="253" y="56"/>
                  <a:pt x="254" y="54"/>
                  <a:pt x="258" y="54"/>
                </a:cubicBezTo>
                <a:close/>
                <a:moveTo>
                  <a:pt x="213" y="66"/>
                </a:moveTo>
                <a:cubicBezTo>
                  <a:pt x="213" y="66"/>
                  <a:pt x="213" y="66"/>
                  <a:pt x="213" y="66"/>
                </a:cubicBezTo>
                <a:cubicBezTo>
                  <a:pt x="216" y="65"/>
                  <a:pt x="216" y="65"/>
                  <a:pt x="216" y="65"/>
                </a:cubicBezTo>
                <a:lnTo>
                  <a:pt x="213" y="66"/>
                </a:lnTo>
                <a:close/>
                <a:moveTo>
                  <a:pt x="209" y="65"/>
                </a:moveTo>
                <a:cubicBezTo>
                  <a:pt x="210" y="65"/>
                  <a:pt x="208" y="63"/>
                  <a:pt x="211" y="63"/>
                </a:cubicBezTo>
                <a:cubicBezTo>
                  <a:pt x="210" y="62"/>
                  <a:pt x="210" y="62"/>
                  <a:pt x="210" y="62"/>
                </a:cubicBezTo>
                <a:cubicBezTo>
                  <a:pt x="211" y="61"/>
                  <a:pt x="213" y="64"/>
                  <a:pt x="212" y="65"/>
                </a:cubicBezTo>
                <a:cubicBezTo>
                  <a:pt x="211" y="65"/>
                  <a:pt x="210" y="65"/>
                  <a:pt x="209" y="65"/>
                </a:cubicBezTo>
                <a:cubicBezTo>
                  <a:pt x="209" y="65"/>
                  <a:pt x="209" y="65"/>
                  <a:pt x="208" y="65"/>
                </a:cubicBezTo>
                <a:cubicBezTo>
                  <a:pt x="208" y="65"/>
                  <a:pt x="209" y="65"/>
                  <a:pt x="209" y="65"/>
                </a:cubicBezTo>
                <a:close/>
                <a:moveTo>
                  <a:pt x="200" y="70"/>
                </a:moveTo>
                <a:cubicBezTo>
                  <a:pt x="198" y="69"/>
                  <a:pt x="200" y="67"/>
                  <a:pt x="197" y="68"/>
                </a:cubicBezTo>
                <a:cubicBezTo>
                  <a:pt x="198" y="68"/>
                  <a:pt x="199" y="66"/>
                  <a:pt x="200" y="67"/>
                </a:cubicBezTo>
                <a:cubicBezTo>
                  <a:pt x="202" y="69"/>
                  <a:pt x="204" y="65"/>
                  <a:pt x="207" y="66"/>
                </a:cubicBezTo>
                <a:cubicBezTo>
                  <a:pt x="207" y="66"/>
                  <a:pt x="207" y="66"/>
                  <a:pt x="207" y="66"/>
                </a:cubicBezTo>
                <a:cubicBezTo>
                  <a:pt x="207" y="67"/>
                  <a:pt x="204" y="65"/>
                  <a:pt x="205" y="68"/>
                </a:cubicBezTo>
                <a:cubicBezTo>
                  <a:pt x="204" y="67"/>
                  <a:pt x="202" y="68"/>
                  <a:pt x="203" y="69"/>
                </a:cubicBezTo>
                <a:cubicBezTo>
                  <a:pt x="204" y="70"/>
                  <a:pt x="204" y="70"/>
                  <a:pt x="204" y="70"/>
                </a:cubicBezTo>
                <a:cubicBezTo>
                  <a:pt x="202" y="71"/>
                  <a:pt x="202" y="71"/>
                  <a:pt x="202" y="71"/>
                </a:cubicBezTo>
                <a:cubicBezTo>
                  <a:pt x="202" y="71"/>
                  <a:pt x="203" y="70"/>
                  <a:pt x="202" y="70"/>
                </a:cubicBezTo>
                <a:cubicBezTo>
                  <a:pt x="202" y="68"/>
                  <a:pt x="200" y="69"/>
                  <a:pt x="200" y="70"/>
                </a:cubicBezTo>
                <a:close/>
                <a:moveTo>
                  <a:pt x="190" y="72"/>
                </a:moveTo>
                <a:cubicBezTo>
                  <a:pt x="193" y="71"/>
                  <a:pt x="195" y="70"/>
                  <a:pt x="197" y="70"/>
                </a:cubicBezTo>
                <a:cubicBezTo>
                  <a:pt x="198" y="70"/>
                  <a:pt x="198" y="71"/>
                  <a:pt x="197" y="72"/>
                </a:cubicBezTo>
                <a:cubicBezTo>
                  <a:pt x="197" y="71"/>
                  <a:pt x="197" y="71"/>
                  <a:pt x="197" y="71"/>
                </a:cubicBezTo>
                <a:cubicBezTo>
                  <a:pt x="196" y="71"/>
                  <a:pt x="195" y="71"/>
                  <a:pt x="194" y="71"/>
                </a:cubicBezTo>
                <a:cubicBezTo>
                  <a:pt x="195" y="72"/>
                  <a:pt x="195" y="72"/>
                  <a:pt x="195" y="72"/>
                </a:cubicBezTo>
                <a:cubicBezTo>
                  <a:pt x="193" y="74"/>
                  <a:pt x="190" y="71"/>
                  <a:pt x="190" y="74"/>
                </a:cubicBezTo>
                <a:cubicBezTo>
                  <a:pt x="190" y="73"/>
                  <a:pt x="188" y="72"/>
                  <a:pt x="187" y="73"/>
                </a:cubicBezTo>
                <a:cubicBezTo>
                  <a:pt x="187" y="72"/>
                  <a:pt x="189" y="71"/>
                  <a:pt x="190" y="72"/>
                </a:cubicBezTo>
                <a:close/>
                <a:moveTo>
                  <a:pt x="179" y="81"/>
                </a:moveTo>
                <a:cubicBezTo>
                  <a:pt x="180" y="81"/>
                  <a:pt x="180" y="81"/>
                  <a:pt x="180" y="81"/>
                </a:cubicBezTo>
                <a:cubicBezTo>
                  <a:pt x="178" y="82"/>
                  <a:pt x="177" y="85"/>
                  <a:pt x="174" y="84"/>
                </a:cubicBezTo>
                <a:cubicBezTo>
                  <a:pt x="174" y="82"/>
                  <a:pt x="179" y="83"/>
                  <a:pt x="179" y="81"/>
                </a:cubicBezTo>
                <a:close/>
                <a:moveTo>
                  <a:pt x="168" y="89"/>
                </a:moveTo>
                <a:cubicBezTo>
                  <a:pt x="165" y="90"/>
                  <a:pt x="165" y="90"/>
                  <a:pt x="165" y="90"/>
                </a:cubicBezTo>
                <a:cubicBezTo>
                  <a:pt x="168" y="88"/>
                  <a:pt x="168" y="88"/>
                  <a:pt x="168" y="88"/>
                </a:cubicBezTo>
                <a:lnTo>
                  <a:pt x="168" y="89"/>
                </a:lnTo>
                <a:close/>
                <a:moveTo>
                  <a:pt x="171" y="87"/>
                </a:moveTo>
                <a:cubicBezTo>
                  <a:pt x="169" y="88"/>
                  <a:pt x="169" y="88"/>
                  <a:pt x="169" y="88"/>
                </a:cubicBezTo>
                <a:cubicBezTo>
                  <a:pt x="169" y="87"/>
                  <a:pt x="170" y="86"/>
                  <a:pt x="171" y="87"/>
                </a:cubicBezTo>
                <a:close/>
                <a:moveTo>
                  <a:pt x="166" y="86"/>
                </a:moveTo>
                <a:cubicBezTo>
                  <a:pt x="167" y="86"/>
                  <a:pt x="168" y="86"/>
                  <a:pt x="168" y="85"/>
                </a:cubicBezTo>
                <a:cubicBezTo>
                  <a:pt x="169" y="85"/>
                  <a:pt x="169" y="85"/>
                  <a:pt x="169" y="85"/>
                </a:cubicBezTo>
                <a:cubicBezTo>
                  <a:pt x="169" y="87"/>
                  <a:pt x="167" y="86"/>
                  <a:pt x="166" y="86"/>
                </a:cubicBezTo>
                <a:close/>
                <a:moveTo>
                  <a:pt x="157" y="89"/>
                </a:moveTo>
                <a:cubicBezTo>
                  <a:pt x="159" y="88"/>
                  <a:pt x="159" y="88"/>
                  <a:pt x="159" y="88"/>
                </a:cubicBezTo>
                <a:cubicBezTo>
                  <a:pt x="157" y="89"/>
                  <a:pt x="158" y="86"/>
                  <a:pt x="157" y="86"/>
                </a:cubicBezTo>
                <a:cubicBezTo>
                  <a:pt x="157" y="86"/>
                  <a:pt x="157" y="86"/>
                  <a:pt x="157" y="86"/>
                </a:cubicBezTo>
                <a:cubicBezTo>
                  <a:pt x="158" y="86"/>
                  <a:pt x="157" y="87"/>
                  <a:pt x="158" y="87"/>
                </a:cubicBezTo>
                <a:cubicBezTo>
                  <a:pt x="159" y="88"/>
                  <a:pt x="160" y="87"/>
                  <a:pt x="161" y="86"/>
                </a:cubicBezTo>
                <a:cubicBezTo>
                  <a:pt x="162" y="87"/>
                  <a:pt x="162" y="87"/>
                  <a:pt x="162" y="87"/>
                </a:cubicBezTo>
                <a:cubicBezTo>
                  <a:pt x="162" y="85"/>
                  <a:pt x="164" y="85"/>
                  <a:pt x="165" y="85"/>
                </a:cubicBezTo>
                <a:cubicBezTo>
                  <a:pt x="166" y="84"/>
                  <a:pt x="166" y="84"/>
                  <a:pt x="166" y="84"/>
                </a:cubicBezTo>
                <a:cubicBezTo>
                  <a:pt x="166" y="84"/>
                  <a:pt x="167" y="84"/>
                  <a:pt x="167" y="84"/>
                </a:cubicBezTo>
                <a:cubicBezTo>
                  <a:pt x="167" y="84"/>
                  <a:pt x="167" y="84"/>
                  <a:pt x="167" y="84"/>
                </a:cubicBezTo>
                <a:cubicBezTo>
                  <a:pt x="167" y="84"/>
                  <a:pt x="166" y="84"/>
                  <a:pt x="166" y="84"/>
                </a:cubicBezTo>
                <a:cubicBezTo>
                  <a:pt x="166" y="84"/>
                  <a:pt x="166" y="85"/>
                  <a:pt x="165" y="85"/>
                </a:cubicBezTo>
                <a:cubicBezTo>
                  <a:pt x="164" y="85"/>
                  <a:pt x="164" y="86"/>
                  <a:pt x="163" y="87"/>
                </a:cubicBezTo>
                <a:cubicBezTo>
                  <a:pt x="163" y="87"/>
                  <a:pt x="163" y="87"/>
                  <a:pt x="163" y="87"/>
                </a:cubicBezTo>
                <a:cubicBezTo>
                  <a:pt x="161" y="87"/>
                  <a:pt x="160" y="89"/>
                  <a:pt x="158" y="90"/>
                </a:cubicBezTo>
                <a:lnTo>
                  <a:pt x="157" y="89"/>
                </a:lnTo>
                <a:close/>
                <a:moveTo>
                  <a:pt x="154" y="90"/>
                </a:moveTo>
                <a:cubicBezTo>
                  <a:pt x="154" y="90"/>
                  <a:pt x="156" y="89"/>
                  <a:pt x="157" y="90"/>
                </a:cubicBezTo>
                <a:cubicBezTo>
                  <a:pt x="155" y="91"/>
                  <a:pt x="155" y="91"/>
                  <a:pt x="155" y="91"/>
                </a:cubicBezTo>
                <a:lnTo>
                  <a:pt x="154" y="90"/>
                </a:lnTo>
                <a:close/>
                <a:moveTo>
                  <a:pt x="158" y="94"/>
                </a:moveTo>
                <a:cubicBezTo>
                  <a:pt x="158" y="94"/>
                  <a:pt x="158" y="94"/>
                  <a:pt x="158" y="94"/>
                </a:cubicBezTo>
                <a:cubicBezTo>
                  <a:pt x="156" y="95"/>
                  <a:pt x="155" y="98"/>
                  <a:pt x="152" y="97"/>
                </a:cubicBezTo>
                <a:cubicBezTo>
                  <a:pt x="153" y="95"/>
                  <a:pt x="157" y="96"/>
                  <a:pt x="158" y="94"/>
                </a:cubicBezTo>
                <a:close/>
                <a:moveTo>
                  <a:pt x="151" y="92"/>
                </a:moveTo>
                <a:cubicBezTo>
                  <a:pt x="153" y="94"/>
                  <a:pt x="149" y="97"/>
                  <a:pt x="147" y="95"/>
                </a:cubicBezTo>
                <a:cubicBezTo>
                  <a:pt x="147" y="93"/>
                  <a:pt x="149" y="93"/>
                  <a:pt x="151" y="92"/>
                </a:cubicBezTo>
                <a:close/>
                <a:moveTo>
                  <a:pt x="145" y="97"/>
                </a:moveTo>
                <a:cubicBezTo>
                  <a:pt x="145" y="96"/>
                  <a:pt x="145" y="96"/>
                  <a:pt x="145" y="96"/>
                </a:cubicBezTo>
                <a:cubicBezTo>
                  <a:pt x="146" y="97"/>
                  <a:pt x="146" y="97"/>
                  <a:pt x="146" y="97"/>
                </a:cubicBezTo>
                <a:lnTo>
                  <a:pt x="145" y="97"/>
                </a:lnTo>
                <a:close/>
                <a:moveTo>
                  <a:pt x="147" y="100"/>
                </a:moveTo>
                <a:cubicBezTo>
                  <a:pt x="146" y="102"/>
                  <a:pt x="142" y="102"/>
                  <a:pt x="141" y="104"/>
                </a:cubicBezTo>
                <a:cubicBezTo>
                  <a:pt x="141" y="102"/>
                  <a:pt x="144" y="101"/>
                  <a:pt x="147" y="100"/>
                </a:cubicBezTo>
                <a:close/>
                <a:moveTo>
                  <a:pt x="137" y="110"/>
                </a:moveTo>
                <a:cubicBezTo>
                  <a:pt x="137" y="110"/>
                  <a:pt x="137" y="110"/>
                  <a:pt x="137" y="110"/>
                </a:cubicBezTo>
                <a:cubicBezTo>
                  <a:pt x="137" y="109"/>
                  <a:pt x="137" y="109"/>
                  <a:pt x="137" y="109"/>
                </a:cubicBezTo>
                <a:lnTo>
                  <a:pt x="137" y="110"/>
                </a:lnTo>
                <a:close/>
                <a:moveTo>
                  <a:pt x="138" y="106"/>
                </a:moveTo>
                <a:cubicBezTo>
                  <a:pt x="137" y="107"/>
                  <a:pt x="137" y="107"/>
                  <a:pt x="137" y="107"/>
                </a:cubicBezTo>
                <a:cubicBezTo>
                  <a:pt x="136" y="107"/>
                  <a:pt x="136" y="107"/>
                  <a:pt x="136" y="107"/>
                </a:cubicBezTo>
                <a:lnTo>
                  <a:pt x="138" y="106"/>
                </a:lnTo>
                <a:close/>
                <a:moveTo>
                  <a:pt x="140" y="107"/>
                </a:moveTo>
                <a:cubicBezTo>
                  <a:pt x="139" y="108"/>
                  <a:pt x="139" y="108"/>
                  <a:pt x="139" y="108"/>
                </a:cubicBezTo>
                <a:cubicBezTo>
                  <a:pt x="138" y="108"/>
                  <a:pt x="138" y="108"/>
                  <a:pt x="138" y="108"/>
                </a:cubicBezTo>
                <a:cubicBezTo>
                  <a:pt x="138" y="107"/>
                  <a:pt x="139" y="107"/>
                  <a:pt x="140" y="107"/>
                </a:cubicBezTo>
                <a:close/>
                <a:moveTo>
                  <a:pt x="132" y="105"/>
                </a:moveTo>
                <a:cubicBezTo>
                  <a:pt x="132" y="104"/>
                  <a:pt x="132" y="104"/>
                  <a:pt x="132" y="104"/>
                </a:cubicBezTo>
                <a:cubicBezTo>
                  <a:pt x="133" y="105"/>
                  <a:pt x="132" y="105"/>
                  <a:pt x="132" y="105"/>
                </a:cubicBezTo>
                <a:cubicBezTo>
                  <a:pt x="131" y="105"/>
                  <a:pt x="131" y="105"/>
                  <a:pt x="132" y="105"/>
                </a:cubicBezTo>
                <a:close/>
                <a:moveTo>
                  <a:pt x="129" y="107"/>
                </a:moveTo>
                <a:cubicBezTo>
                  <a:pt x="130" y="106"/>
                  <a:pt x="130" y="106"/>
                  <a:pt x="130" y="106"/>
                </a:cubicBezTo>
                <a:cubicBezTo>
                  <a:pt x="130" y="107"/>
                  <a:pt x="130" y="107"/>
                  <a:pt x="130" y="107"/>
                </a:cubicBezTo>
                <a:lnTo>
                  <a:pt x="129" y="107"/>
                </a:lnTo>
                <a:close/>
                <a:moveTo>
                  <a:pt x="132" y="109"/>
                </a:moveTo>
                <a:cubicBezTo>
                  <a:pt x="136" y="107"/>
                  <a:pt x="136" y="107"/>
                  <a:pt x="136" y="107"/>
                </a:cubicBezTo>
                <a:cubicBezTo>
                  <a:pt x="135" y="108"/>
                  <a:pt x="134" y="109"/>
                  <a:pt x="134" y="110"/>
                </a:cubicBezTo>
                <a:lnTo>
                  <a:pt x="132" y="109"/>
                </a:lnTo>
                <a:close/>
                <a:moveTo>
                  <a:pt x="126" y="110"/>
                </a:moveTo>
                <a:cubicBezTo>
                  <a:pt x="125" y="111"/>
                  <a:pt x="123" y="113"/>
                  <a:pt x="121" y="114"/>
                </a:cubicBezTo>
                <a:cubicBezTo>
                  <a:pt x="122" y="111"/>
                  <a:pt x="124" y="112"/>
                  <a:pt x="126" y="110"/>
                </a:cubicBezTo>
                <a:close/>
                <a:moveTo>
                  <a:pt x="114" y="119"/>
                </a:moveTo>
                <a:cubicBezTo>
                  <a:pt x="115" y="117"/>
                  <a:pt x="118" y="116"/>
                  <a:pt x="119" y="115"/>
                </a:cubicBezTo>
                <a:cubicBezTo>
                  <a:pt x="118" y="117"/>
                  <a:pt x="116" y="118"/>
                  <a:pt x="115" y="119"/>
                </a:cubicBezTo>
                <a:lnTo>
                  <a:pt x="114" y="119"/>
                </a:lnTo>
                <a:close/>
                <a:moveTo>
                  <a:pt x="113" y="120"/>
                </a:moveTo>
                <a:cubicBezTo>
                  <a:pt x="114" y="121"/>
                  <a:pt x="113" y="122"/>
                  <a:pt x="110" y="123"/>
                </a:cubicBezTo>
                <a:cubicBezTo>
                  <a:pt x="110" y="122"/>
                  <a:pt x="112" y="121"/>
                  <a:pt x="113" y="120"/>
                </a:cubicBezTo>
                <a:close/>
                <a:moveTo>
                  <a:pt x="116" y="124"/>
                </a:moveTo>
                <a:cubicBezTo>
                  <a:pt x="117" y="127"/>
                  <a:pt x="117" y="127"/>
                  <a:pt x="117" y="127"/>
                </a:cubicBezTo>
                <a:cubicBezTo>
                  <a:pt x="117" y="127"/>
                  <a:pt x="115" y="126"/>
                  <a:pt x="115" y="127"/>
                </a:cubicBezTo>
                <a:cubicBezTo>
                  <a:pt x="115" y="126"/>
                  <a:pt x="115" y="125"/>
                  <a:pt x="116" y="124"/>
                </a:cubicBezTo>
                <a:close/>
                <a:moveTo>
                  <a:pt x="107" y="124"/>
                </a:moveTo>
                <a:cubicBezTo>
                  <a:pt x="109" y="125"/>
                  <a:pt x="109" y="125"/>
                  <a:pt x="109" y="125"/>
                </a:cubicBezTo>
                <a:cubicBezTo>
                  <a:pt x="108" y="125"/>
                  <a:pt x="108" y="126"/>
                  <a:pt x="107" y="125"/>
                </a:cubicBezTo>
                <a:lnTo>
                  <a:pt x="107" y="124"/>
                </a:lnTo>
                <a:close/>
                <a:moveTo>
                  <a:pt x="102" y="133"/>
                </a:moveTo>
                <a:cubicBezTo>
                  <a:pt x="102" y="133"/>
                  <a:pt x="102" y="132"/>
                  <a:pt x="103" y="132"/>
                </a:cubicBezTo>
                <a:cubicBezTo>
                  <a:pt x="103" y="132"/>
                  <a:pt x="103" y="133"/>
                  <a:pt x="102" y="133"/>
                </a:cubicBezTo>
                <a:close/>
                <a:moveTo>
                  <a:pt x="106" y="127"/>
                </a:moveTo>
                <a:cubicBezTo>
                  <a:pt x="106" y="126"/>
                  <a:pt x="106" y="126"/>
                  <a:pt x="106" y="126"/>
                </a:cubicBezTo>
                <a:cubicBezTo>
                  <a:pt x="107" y="127"/>
                  <a:pt x="107" y="127"/>
                  <a:pt x="107" y="127"/>
                </a:cubicBezTo>
                <a:cubicBezTo>
                  <a:pt x="107" y="127"/>
                  <a:pt x="106" y="127"/>
                  <a:pt x="106" y="127"/>
                </a:cubicBezTo>
                <a:cubicBezTo>
                  <a:pt x="106" y="127"/>
                  <a:pt x="106" y="127"/>
                  <a:pt x="106" y="127"/>
                </a:cubicBezTo>
                <a:cubicBezTo>
                  <a:pt x="106" y="127"/>
                  <a:pt x="106" y="127"/>
                  <a:pt x="106" y="127"/>
                </a:cubicBezTo>
                <a:close/>
                <a:moveTo>
                  <a:pt x="99" y="131"/>
                </a:moveTo>
                <a:cubicBezTo>
                  <a:pt x="102" y="130"/>
                  <a:pt x="102" y="130"/>
                  <a:pt x="102" y="130"/>
                </a:cubicBezTo>
                <a:cubicBezTo>
                  <a:pt x="101" y="129"/>
                  <a:pt x="101" y="129"/>
                  <a:pt x="101" y="129"/>
                </a:cubicBezTo>
                <a:cubicBezTo>
                  <a:pt x="103" y="129"/>
                  <a:pt x="103" y="128"/>
                  <a:pt x="106" y="128"/>
                </a:cubicBezTo>
                <a:cubicBezTo>
                  <a:pt x="107" y="129"/>
                  <a:pt x="104" y="130"/>
                  <a:pt x="104" y="131"/>
                </a:cubicBezTo>
                <a:cubicBezTo>
                  <a:pt x="103" y="131"/>
                  <a:pt x="100" y="130"/>
                  <a:pt x="100" y="132"/>
                </a:cubicBezTo>
                <a:cubicBezTo>
                  <a:pt x="99" y="132"/>
                  <a:pt x="99" y="132"/>
                  <a:pt x="99" y="132"/>
                </a:cubicBezTo>
                <a:lnTo>
                  <a:pt x="99" y="131"/>
                </a:lnTo>
                <a:close/>
                <a:moveTo>
                  <a:pt x="102" y="138"/>
                </a:moveTo>
                <a:cubicBezTo>
                  <a:pt x="103" y="139"/>
                  <a:pt x="103" y="139"/>
                  <a:pt x="103" y="139"/>
                </a:cubicBezTo>
                <a:cubicBezTo>
                  <a:pt x="102" y="139"/>
                  <a:pt x="102" y="139"/>
                  <a:pt x="101" y="139"/>
                </a:cubicBezTo>
                <a:cubicBezTo>
                  <a:pt x="101" y="139"/>
                  <a:pt x="102" y="139"/>
                  <a:pt x="102" y="138"/>
                </a:cubicBezTo>
                <a:close/>
                <a:moveTo>
                  <a:pt x="97" y="137"/>
                </a:moveTo>
                <a:cubicBezTo>
                  <a:pt x="98" y="137"/>
                  <a:pt x="98" y="137"/>
                  <a:pt x="98" y="137"/>
                </a:cubicBezTo>
                <a:cubicBezTo>
                  <a:pt x="97" y="138"/>
                  <a:pt x="97" y="138"/>
                  <a:pt x="97" y="138"/>
                </a:cubicBezTo>
                <a:cubicBezTo>
                  <a:pt x="97" y="137"/>
                  <a:pt x="97" y="137"/>
                  <a:pt x="97" y="137"/>
                </a:cubicBezTo>
                <a:close/>
                <a:moveTo>
                  <a:pt x="95" y="135"/>
                </a:moveTo>
                <a:cubicBezTo>
                  <a:pt x="96" y="136"/>
                  <a:pt x="96" y="136"/>
                  <a:pt x="96" y="136"/>
                </a:cubicBezTo>
                <a:cubicBezTo>
                  <a:pt x="93" y="136"/>
                  <a:pt x="93" y="136"/>
                  <a:pt x="93" y="136"/>
                </a:cubicBezTo>
                <a:lnTo>
                  <a:pt x="95" y="135"/>
                </a:lnTo>
                <a:close/>
                <a:moveTo>
                  <a:pt x="94" y="143"/>
                </a:moveTo>
                <a:cubicBezTo>
                  <a:pt x="95" y="142"/>
                  <a:pt x="97" y="140"/>
                  <a:pt x="97" y="140"/>
                </a:cubicBezTo>
                <a:cubicBezTo>
                  <a:pt x="98" y="142"/>
                  <a:pt x="95" y="142"/>
                  <a:pt x="94" y="143"/>
                </a:cubicBezTo>
                <a:close/>
                <a:moveTo>
                  <a:pt x="94" y="138"/>
                </a:moveTo>
                <a:cubicBezTo>
                  <a:pt x="95" y="139"/>
                  <a:pt x="91" y="141"/>
                  <a:pt x="93" y="143"/>
                </a:cubicBezTo>
                <a:cubicBezTo>
                  <a:pt x="90" y="143"/>
                  <a:pt x="93" y="140"/>
                  <a:pt x="90" y="141"/>
                </a:cubicBezTo>
                <a:cubicBezTo>
                  <a:pt x="90" y="142"/>
                  <a:pt x="89" y="144"/>
                  <a:pt x="90" y="145"/>
                </a:cubicBezTo>
                <a:cubicBezTo>
                  <a:pt x="88" y="145"/>
                  <a:pt x="88" y="143"/>
                  <a:pt x="87" y="144"/>
                </a:cubicBezTo>
                <a:cubicBezTo>
                  <a:pt x="86" y="141"/>
                  <a:pt x="91" y="140"/>
                  <a:pt x="94" y="138"/>
                </a:cubicBezTo>
                <a:close/>
                <a:moveTo>
                  <a:pt x="80" y="150"/>
                </a:moveTo>
                <a:cubicBezTo>
                  <a:pt x="79" y="149"/>
                  <a:pt x="79" y="149"/>
                  <a:pt x="79" y="149"/>
                </a:cubicBezTo>
                <a:cubicBezTo>
                  <a:pt x="80" y="150"/>
                  <a:pt x="80" y="150"/>
                  <a:pt x="80" y="150"/>
                </a:cubicBezTo>
                <a:close/>
                <a:moveTo>
                  <a:pt x="74" y="148"/>
                </a:moveTo>
                <a:cubicBezTo>
                  <a:pt x="78" y="146"/>
                  <a:pt x="78" y="146"/>
                  <a:pt x="78" y="146"/>
                </a:cubicBezTo>
                <a:cubicBezTo>
                  <a:pt x="77" y="147"/>
                  <a:pt x="78" y="151"/>
                  <a:pt x="75" y="149"/>
                </a:cubicBezTo>
                <a:cubicBezTo>
                  <a:pt x="76" y="150"/>
                  <a:pt x="76" y="150"/>
                  <a:pt x="76" y="150"/>
                </a:cubicBezTo>
                <a:lnTo>
                  <a:pt x="74" y="148"/>
                </a:lnTo>
                <a:close/>
                <a:moveTo>
                  <a:pt x="63" y="164"/>
                </a:moveTo>
                <a:cubicBezTo>
                  <a:pt x="62" y="162"/>
                  <a:pt x="64" y="162"/>
                  <a:pt x="65" y="161"/>
                </a:cubicBezTo>
                <a:cubicBezTo>
                  <a:pt x="66" y="162"/>
                  <a:pt x="66" y="162"/>
                  <a:pt x="66" y="162"/>
                </a:cubicBezTo>
                <a:cubicBezTo>
                  <a:pt x="69" y="161"/>
                  <a:pt x="71" y="159"/>
                  <a:pt x="72" y="157"/>
                </a:cubicBezTo>
                <a:cubicBezTo>
                  <a:pt x="71" y="157"/>
                  <a:pt x="71" y="158"/>
                  <a:pt x="70" y="158"/>
                </a:cubicBezTo>
                <a:cubicBezTo>
                  <a:pt x="71" y="156"/>
                  <a:pt x="73" y="154"/>
                  <a:pt x="75" y="152"/>
                </a:cubicBezTo>
                <a:cubicBezTo>
                  <a:pt x="75" y="153"/>
                  <a:pt x="72" y="154"/>
                  <a:pt x="74" y="155"/>
                </a:cubicBezTo>
                <a:cubicBezTo>
                  <a:pt x="76" y="155"/>
                  <a:pt x="78" y="153"/>
                  <a:pt x="80" y="153"/>
                </a:cubicBezTo>
                <a:cubicBezTo>
                  <a:pt x="80" y="156"/>
                  <a:pt x="76" y="157"/>
                  <a:pt x="76" y="159"/>
                </a:cubicBezTo>
                <a:cubicBezTo>
                  <a:pt x="74" y="157"/>
                  <a:pt x="74" y="157"/>
                  <a:pt x="74" y="157"/>
                </a:cubicBezTo>
                <a:cubicBezTo>
                  <a:pt x="72" y="159"/>
                  <a:pt x="72" y="159"/>
                  <a:pt x="72" y="159"/>
                </a:cubicBezTo>
                <a:cubicBezTo>
                  <a:pt x="73" y="159"/>
                  <a:pt x="73" y="159"/>
                  <a:pt x="73" y="159"/>
                </a:cubicBezTo>
                <a:cubicBezTo>
                  <a:pt x="73" y="162"/>
                  <a:pt x="73" y="162"/>
                  <a:pt x="73" y="162"/>
                </a:cubicBezTo>
                <a:cubicBezTo>
                  <a:pt x="70" y="162"/>
                  <a:pt x="70" y="164"/>
                  <a:pt x="69" y="165"/>
                </a:cubicBezTo>
                <a:cubicBezTo>
                  <a:pt x="70" y="166"/>
                  <a:pt x="71" y="169"/>
                  <a:pt x="68" y="169"/>
                </a:cubicBezTo>
                <a:cubicBezTo>
                  <a:pt x="66" y="169"/>
                  <a:pt x="68" y="168"/>
                  <a:pt x="68" y="167"/>
                </a:cubicBezTo>
                <a:cubicBezTo>
                  <a:pt x="66" y="166"/>
                  <a:pt x="65" y="166"/>
                  <a:pt x="65" y="165"/>
                </a:cubicBezTo>
                <a:cubicBezTo>
                  <a:pt x="66" y="165"/>
                  <a:pt x="66" y="165"/>
                  <a:pt x="66" y="165"/>
                </a:cubicBezTo>
                <a:cubicBezTo>
                  <a:pt x="66" y="164"/>
                  <a:pt x="66" y="164"/>
                  <a:pt x="66" y="164"/>
                </a:cubicBezTo>
                <a:lnTo>
                  <a:pt x="63" y="164"/>
                </a:lnTo>
                <a:close/>
                <a:moveTo>
                  <a:pt x="65" y="168"/>
                </a:moveTo>
                <a:cubicBezTo>
                  <a:pt x="64" y="168"/>
                  <a:pt x="65" y="167"/>
                  <a:pt x="65" y="167"/>
                </a:cubicBezTo>
                <a:cubicBezTo>
                  <a:pt x="66" y="167"/>
                  <a:pt x="66" y="168"/>
                  <a:pt x="65" y="168"/>
                </a:cubicBezTo>
                <a:close/>
                <a:moveTo>
                  <a:pt x="60" y="165"/>
                </a:moveTo>
                <a:cubicBezTo>
                  <a:pt x="63" y="165"/>
                  <a:pt x="63" y="165"/>
                  <a:pt x="63" y="165"/>
                </a:cubicBezTo>
                <a:cubicBezTo>
                  <a:pt x="63" y="166"/>
                  <a:pt x="63" y="167"/>
                  <a:pt x="62" y="167"/>
                </a:cubicBezTo>
                <a:cubicBezTo>
                  <a:pt x="61" y="167"/>
                  <a:pt x="61" y="166"/>
                  <a:pt x="60" y="165"/>
                </a:cubicBezTo>
                <a:close/>
                <a:moveTo>
                  <a:pt x="59" y="173"/>
                </a:moveTo>
                <a:cubicBezTo>
                  <a:pt x="64" y="170"/>
                  <a:pt x="64" y="170"/>
                  <a:pt x="64" y="170"/>
                </a:cubicBezTo>
                <a:cubicBezTo>
                  <a:pt x="64" y="171"/>
                  <a:pt x="64" y="172"/>
                  <a:pt x="65" y="171"/>
                </a:cubicBezTo>
                <a:cubicBezTo>
                  <a:pt x="65" y="171"/>
                  <a:pt x="65" y="171"/>
                  <a:pt x="65" y="171"/>
                </a:cubicBezTo>
                <a:cubicBezTo>
                  <a:pt x="66" y="172"/>
                  <a:pt x="66" y="173"/>
                  <a:pt x="65" y="173"/>
                </a:cubicBezTo>
                <a:cubicBezTo>
                  <a:pt x="63" y="173"/>
                  <a:pt x="64" y="175"/>
                  <a:pt x="64" y="176"/>
                </a:cubicBezTo>
                <a:cubicBezTo>
                  <a:pt x="63" y="176"/>
                  <a:pt x="63" y="175"/>
                  <a:pt x="62" y="175"/>
                </a:cubicBezTo>
                <a:cubicBezTo>
                  <a:pt x="63" y="174"/>
                  <a:pt x="63" y="174"/>
                  <a:pt x="63" y="174"/>
                </a:cubicBezTo>
                <a:lnTo>
                  <a:pt x="59" y="173"/>
                </a:lnTo>
                <a:close/>
                <a:moveTo>
                  <a:pt x="64" y="180"/>
                </a:moveTo>
                <a:cubicBezTo>
                  <a:pt x="64" y="180"/>
                  <a:pt x="65" y="179"/>
                  <a:pt x="65" y="179"/>
                </a:cubicBezTo>
                <a:cubicBezTo>
                  <a:pt x="66" y="180"/>
                  <a:pt x="66" y="180"/>
                  <a:pt x="66" y="180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67" y="180"/>
                  <a:pt x="66" y="181"/>
                  <a:pt x="64" y="180"/>
                </a:cubicBezTo>
                <a:close/>
                <a:moveTo>
                  <a:pt x="62" y="182"/>
                </a:moveTo>
                <a:cubicBezTo>
                  <a:pt x="63" y="182"/>
                  <a:pt x="63" y="182"/>
                  <a:pt x="63" y="182"/>
                </a:cubicBezTo>
                <a:cubicBezTo>
                  <a:pt x="63" y="182"/>
                  <a:pt x="63" y="182"/>
                  <a:pt x="63" y="182"/>
                </a:cubicBezTo>
                <a:cubicBezTo>
                  <a:pt x="63" y="182"/>
                  <a:pt x="63" y="182"/>
                  <a:pt x="63" y="182"/>
                </a:cubicBezTo>
                <a:lnTo>
                  <a:pt x="62" y="182"/>
                </a:lnTo>
                <a:close/>
                <a:moveTo>
                  <a:pt x="55" y="183"/>
                </a:moveTo>
                <a:cubicBezTo>
                  <a:pt x="57" y="183"/>
                  <a:pt x="57" y="183"/>
                  <a:pt x="57" y="183"/>
                </a:cubicBezTo>
                <a:cubicBezTo>
                  <a:pt x="56" y="184"/>
                  <a:pt x="57" y="186"/>
                  <a:pt x="54" y="186"/>
                </a:cubicBezTo>
                <a:cubicBezTo>
                  <a:pt x="54" y="186"/>
                  <a:pt x="55" y="185"/>
                  <a:pt x="53" y="185"/>
                </a:cubicBezTo>
                <a:cubicBezTo>
                  <a:pt x="53" y="185"/>
                  <a:pt x="53" y="185"/>
                  <a:pt x="53" y="185"/>
                </a:cubicBezTo>
                <a:cubicBezTo>
                  <a:pt x="52" y="184"/>
                  <a:pt x="54" y="184"/>
                  <a:pt x="55" y="183"/>
                </a:cubicBezTo>
                <a:close/>
                <a:moveTo>
                  <a:pt x="43" y="186"/>
                </a:moveTo>
                <a:cubicBezTo>
                  <a:pt x="45" y="187"/>
                  <a:pt x="45" y="187"/>
                  <a:pt x="45" y="187"/>
                </a:cubicBezTo>
                <a:cubicBezTo>
                  <a:pt x="44" y="187"/>
                  <a:pt x="44" y="187"/>
                  <a:pt x="43" y="187"/>
                </a:cubicBezTo>
                <a:cubicBezTo>
                  <a:pt x="43" y="187"/>
                  <a:pt x="43" y="187"/>
                  <a:pt x="43" y="186"/>
                </a:cubicBezTo>
                <a:close/>
                <a:moveTo>
                  <a:pt x="52" y="187"/>
                </a:moveTo>
                <a:cubicBezTo>
                  <a:pt x="57" y="187"/>
                  <a:pt x="53" y="189"/>
                  <a:pt x="55" y="191"/>
                </a:cubicBezTo>
                <a:cubicBezTo>
                  <a:pt x="56" y="191"/>
                  <a:pt x="56" y="190"/>
                  <a:pt x="56" y="191"/>
                </a:cubicBezTo>
                <a:cubicBezTo>
                  <a:pt x="57" y="192"/>
                  <a:pt x="56" y="195"/>
                  <a:pt x="54" y="194"/>
                </a:cubicBezTo>
                <a:cubicBezTo>
                  <a:pt x="51" y="192"/>
                  <a:pt x="56" y="191"/>
                  <a:pt x="54" y="190"/>
                </a:cubicBezTo>
                <a:cubicBezTo>
                  <a:pt x="52" y="190"/>
                  <a:pt x="52" y="192"/>
                  <a:pt x="51" y="192"/>
                </a:cubicBezTo>
                <a:cubicBezTo>
                  <a:pt x="50" y="192"/>
                  <a:pt x="48" y="191"/>
                  <a:pt x="47" y="191"/>
                </a:cubicBezTo>
                <a:cubicBezTo>
                  <a:pt x="47" y="189"/>
                  <a:pt x="50" y="187"/>
                  <a:pt x="52" y="187"/>
                </a:cubicBezTo>
                <a:close/>
                <a:moveTo>
                  <a:pt x="43" y="190"/>
                </a:moveTo>
                <a:cubicBezTo>
                  <a:pt x="40" y="190"/>
                  <a:pt x="40" y="190"/>
                  <a:pt x="40" y="190"/>
                </a:cubicBezTo>
                <a:cubicBezTo>
                  <a:pt x="40" y="191"/>
                  <a:pt x="40" y="191"/>
                  <a:pt x="40" y="191"/>
                </a:cubicBezTo>
                <a:cubicBezTo>
                  <a:pt x="41" y="191"/>
                  <a:pt x="41" y="191"/>
                  <a:pt x="41" y="191"/>
                </a:cubicBezTo>
                <a:cubicBezTo>
                  <a:pt x="42" y="192"/>
                  <a:pt x="41" y="193"/>
                  <a:pt x="40" y="192"/>
                </a:cubicBezTo>
                <a:cubicBezTo>
                  <a:pt x="39" y="192"/>
                  <a:pt x="39" y="191"/>
                  <a:pt x="39" y="190"/>
                </a:cubicBezTo>
                <a:cubicBezTo>
                  <a:pt x="40" y="189"/>
                  <a:pt x="42" y="189"/>
                  <a:pt x="43" y="189"/>
                </a:cubicBezTo>
                <a:lnTo>
                  <a:pt x="43" y="190"/>
                </a:lnTo>
                <a:close/>
                <a:moveTo>
                  <a:pt x="48" y="202"/>
                </a:moveTo>
                <a:cubicBezTo>
                  <a:pt x="47" y="203"/>
                  <a:pt x="47" y="203"/>
                  <a:pt x="47" y="203"/>
                </a:cubicBezTo>
                <a:cubicBezTo>
                  <a:pt x="47" y="203"/>
                  <a:pt x="47" y="203"/>
                  <a:pt x="47" y="203"/>
                </a:cubicBezTo>
                <a:lnTo>
                  <a:pt x="48" y="202"/>
                </a:lnTo>
                <a:close/>
                <a:moveTo>
                  <a:pt x="37" y="213"/>
                </a:moveTo>
                <a:cubicBezTo>
                  <a:pt x="37" y="213"/>
                  <a:pt x="37" y="213"/>
                  <a:pt x="37" y="213"/>
                </a:cubicBezTo>
                <a:cubicBezTo>
                  <a:pt x="37" y="213"/>
                  <a:pt x="37" y="213"/>
                  <a:pt x="37" y="213"/>
                </a:cubicBezTo>
                <a:cubicBezTo>
                  <a:pt x="37" y="214"/>
                  <a:pt x="37" y="215"/>
                  <a:pt x="36" y="215"/>
                </a:cubicBezTo>
                <a:cubicBezTo>
                  <a:pt x="35" y="214"/>
                  <a:pt x="36" y="214"/>
                  <a:pt x="37" y="213"/>
                </a:cubicBezTo>
                <a:close/>
                <a:moveTo>
                  <a:pt x="38" y="214"/>
                </a:moveTo>
                <a:cubicBezTo>
                  <a:pt x="40" y="213"/>
                  <a:pt x="40" y="213"/>
                  <a:pt x="40" y="213"/>
                </a:cubicBezTo>
                <a:cubicBezTo>
                  <a:pt x="40" y="215"/>
                  <a:pt x="38" y="215"/>
                  <a:pt x="37" y="217"/>
                </a:cubicBezTo>
                <a:cubicBezTo>
                  <a:pt x="35" y="216"/>
                  <a:pt x="38" y="215"/>
                  <a:pt x="38" y="214"/>
                </a:cubicBezTo>
                <a:close/>
                <a:moveTo>
                  <a:pt x="12" y="248"/>
                </a:moveTo>
                <a:cubicBezTo>
                  <a:pt x="14" y="249"/>
                  <a:pt x="15" y="252"/>
                  <a:pt x="12" y="252"/>
                </a:cubicBezTo>
                <a:cubicBezTo>
                  <a:pt x="13" y="251"/>
                  <a:pt x="11" y="249"/>
                  <a:pt x="12" y="248"/>
                </a:cubicBezTo>
                <a:close/>
                <a:moveTo>
                  <a:pt x="11" y="257"/>
                </a:moveTo>
                <a:cubicBezTo>
                  <a:pt x="12" y="256"/>
                  <a:pt x="12" y="256"/>
                  <a:pt x="12" y="256"/>
                </a:cubicBezTo>
                <a:cubicBezTo>
                  <a:pt x="13" y="256"/>
                  <a:pt x="12" y="257"/>
                  <a:pt x="11" y="257"/>
                </a:cubicBezTo>
                <a:cubicBezTo>
                  <a:pt x="11" y="257"/>
                  <a:pt x="11" y="257"/>
                  <a:pt x="11" y="25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1" name="Freeform 67"/>
          <p:cNvSpPr/>
          <p:nvPr/>
        </p:nvSpPr>
        <p:spPr bwMode="auto">
          <a:xfrm>
            <a:off x="4478338" y="1741488"/>
            <a:ext cx="12700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2" name="Freeform 68"/>
          <p:cNvSpPr/>
          <p:nvPr/>
        </p:nvSpPr>
        <p:spPr bwMode="auto">
          <a:xfrm>
            <a:off x="4203701" y="1316038"/>
            <a:ext cx="50800" cy="25400"/>
          </a:xfrm>
          <a:custGeom>
            <a:avLst/>
            <a:gdLst>
              <a:gd name="T0" fmla="*/ 4 w 4"/>
              <a:gd name="T1" fmla="*/ 0 h 2"/>
              <a:gd name="T2" fmla="*/ 0 w 4"/>
              <a:gd name="T3" fmla="*/ 0 h 2"/>
              <a:gd name="T4" fmla="*/ 1 w 4"/>
              <a:gd name="T5" fmla="*/ 2 h 2"/>
              <a:gd name="T6" fmla="*/ 4 w 4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2">
                <a:moveTo>
                  <a:pt x="4" y="0"/>
                </a:moveTo>
                <a:cubicBezTo>
                  <a:pt x="3" y="1"/>
                  <a:pt x="2" y="0"/>
                  <a:pt x="0" y="0"/>
                </a:cubicBezTo>
                <a:cubicBezTo>
                  <a:pt x="1" y="2"/>
                  <a:pt x="1" y="2"/>
                  <a:pt x="1" y="2"/>
                </a:cubicBezTo>
                <a:cubicBezTo>
                  <a:pt x="2" y="1"/>
                  <a:pt x="4" y="1"/>
                  <a:pt x="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3" name="Freeform 69"/>
          <p:cNvSpPr/>
          <p:nvPr/>
        </p:nvSpPr>
        <p:spPr bwMode="auto">
          <a:xfrm>
            <a:off x="2770188" y="269398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4" name="Freeform 70"/>
          <p:cNvSpPr/>
          <p:nvPr/>
        </p:nvSpPr>
        <p:spPr bwMode="auto">
          <a:xfrm>
            <a:off x="1296988" y="3608388"/>
            <a:ext cx="12700" cy="12700"/>
          </a:xfrm>
          <a:custGeom>
            <a:avLst/>
            <a:gdLst>
              <a:gd name="T0" fmla="*/ 0 w 1"/>
              <a:gd name="T1" fmla="*/ 1 h 1"/>
              <a:gd name="T2" fmla="*/ 1 w 1"/>
              <a:gd name="T3" fmla="*/ 1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5" name="Freeform 71"/>
          <p:cNvSpPr/>
          <p:nvPr/>
        </p:nvSpPr>
        <p:spPr bwMode="auto">
          <a:xfrm>
            <a:off x="2844801" y="3632200"/>
            <a:ext cx="0" cy="12700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6" name="Freeform 72"/>
          <p:cNvSpPr/>
          <p:nvPr/>
        </p:nvSpPr>
        <p:spPr bwMode="auto">
          <a:xfrm>
            <a:off x="3194051" y="3544888"/>
            <a:ext cx="87313" cy="63500"/>
          </a:xfrm>
          <a:custGeom>
            <a:avLst/>
            <a:gdLst>
              <a:gd name="T0" fmla="*/ 2 w 7"/>
              <a:gd name="T1" fmla="*/ 5 h 5"/>
              <a:gd name="T2" fmla="*/ 4 w 7"/>
              <a:gd name="T3" fmla="*/ 1 h 5"/>
              <a:gd name="T4" fmla="*/ 5 w 7"/>
              <a:gd name="T5" fmla="*/ 0 h 5"/>
              <a:gd name="T6" fmla="*/ 0 w 7"/>
              <a:gd name="T7" fmla="*/ 3 h 5"/>
              <a:gd name="T8" fmla="*/ 2 w 7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5">
                <a:moveTo>
                  <a:pt x="2" y="5"/>
                </a:moveTo>
                <a:cubicBezTo>
                  <a:pt x="3" y="4"/>
                  <a:pt x="7" y="3"/>
                  <a:pt x="4" y="1"/>
                </a:cubicBezTo>
                <a:cubicBezTo>
                  <a:pt x="4" y="1"/>
                  <a:pt x="5" y="0"/>
                  <a:pt x="5" y="0"/>
                </a:cubicBezTo>
                <a:cubicBezTo>
                  <a:pt x="3" y="1"/>
                  <a:pt x="2" y="2"/>
                  <a:pt x="0" y="3"/>
                </a:cubicBezTo>
                <a:lnTo>
                  <a:pt x="2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7" name="Freeform 73"/>
          <p:cNvSpPr/>
          <p:nvPr/>
        </p:nvSpPr>
        <p:spPr bwMode="auto">
          <a:xfrm>
            <a:off x="8545513" y="1603375"/>
            <a:ext cx="76200" cy="50800"/>
          </a:xfrm>
          <a:custGeom>
            <a:avLst/>
            <a:gdLst>
              <a:gd name="T0" fmla="*/ 6 w 6"/>
              <a:gd name="T1" fmla="*/ 2 h 4"/>
              <a:gd name="T2" fmla="*/ 4 w 6"/>
              <a:gd name="T3" fmla="*/ 2 h 4"/>
              <a:gd name="T4" fmla="*/ 0 w 6"/>
              <a:gd name="T5" fmla="*/ 0 h 4"/>
              <a:gd name="T6" fmla="*/ 6 w 6"/>
              <a:gd name="T7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4">
                <a:moveTo>
                  <a:pt x="6" y="2"/>
                </a:moveTo>
                <a:cubicBezTo>
                  <a:pt x="5" y="1"/>
                  <a:pt x="5" y="1"/>
                  <a:pt x="4" y="2"/>
                </a:cubicBezTo>
                <a:cubicBezTo>
                  <a:pt x="3" y="0"/>
                  <a:pt x="2" y="0"/>
                  <a:pt x="0" y="0"/>
                </a:cubicBezTo>
                <a:cubicBezTo>
                  <a:pt x="3" y="1"/>
                  <a:pt x="5" y="4"/>
                  <a:pt x="6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8" name="Freeform 74"/>
          <p:cNvSpPr/>
          <p:nvPr/>
        </p:nvSpPr>
        <p:spPr bwMode="auto">
          <a:xfrm>
            <a:off x="3255963" y="354488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9" name="Freeform 75"/>
          <p:cNvSpPr/>
          <p:nvPr/>
        </p:nvSpPr>
        <p:spPr bwMode="auto">
          <a:xfrm>
            <a:off x="8545513" y="1603375"/>
            <a:ext cx="0" cy="12700"/>
          </a:xfrm>
          <a:custGeom>
            <a:avLst/>
            <a:gdLst>
              <a:gd name="T0" fmla="*/ 0 h 1"/>
              <a:gd name="T1" fmla="*/ 1 h 1"/>
              <a:gd name="T2" fmla="*/ 0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0" name="Freeform 76"/>
          <p:cNvSpPr/>
          <p:nvPr/>
        </p:nvSpPr>
        <p:spPr bwMode="auto">
          <a:xfrm>
            <a:off x="4840288" y="1090613"/>
            <a:ext cx="74613" cy="38100"/>
          </a:xfrm>
          <a:custGeom>
            <a:avLst/>
            <a:gdLst>
              <a:gd name="T0" fmla="*/ 3 w 6"/>
              <a:gd name="T1" fmla="*/ 3 h 3"/>
              <a:gd name="T2" fmla="*/ 5 w 6"/>
              <a:gd name="T3" fmla="*/ 0 h 3"/>
              <a:gd name="T4" fmla="*/ 2 w 6"/>
              <a:gd name="T5" fmla="*/ 1 h 3"/>
              <a:gd name="T6" fmla="*/ 0 w 6"/>
              <a:gd name="T7" fmla="*/ 0 h 3"/>
              <a:gd name="T8" fmla="*/ 3 w 6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3">
                <a:moveTo>
                  <a:pt x="3" y="3"/>
                </a:moveTo>
                <a:cubicBezTo>
                  <a:pt x="4" y="2"/>
                  <a:pt x="6" y="2"/>
                  <a:pt x="5" y="0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0" y="0"/>
                </a:cubicBezTo>
                <a:cubicBezTo>
                  <a:pt x="1" y="1"/>
                  <a:pt x="0" y="3"/>
                  <a:pt x="3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1" name="Freeform 77"/>
          <p:cNvSpPr/>
          <p:nvPr/>
        </p:nvSpPr>
        <p:spPr bwMode="auto">
          <a:xfrm>
            <a:off x="8134351" y="1441450"/>
            <a:ext cx="12700" cy="0"/>
          </a:xfrm>
          <a:custGeom>
            <a:avLst/>
            <a:gdLst>
              <a:gd name="T0" fmla="*/ 0 w 1"/>
              <a:gd name="T1" fmla="*/ 1 w 1"/>
              <a:gd name="T2" fmla="*/ 1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2" name="Freeform 78"/>
          <p:cNvSpPr/>
          <p:nvPr/>
        </p:nvSpPr>
        <p:spPr bwMode="auto">
          <a:xfrm>
            <a:off x="4840288" y="109061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3" name="Freeform 79"/>
          <p:cNvSpPr/>
          <p:nvPr/>
        </p:nvSpPr>
        <p:spPr bwMode="auto">
          <a:xfrm>
            <a:off x="1982788" y="3068638"/>
            <a:ext cx="12700" cy="12700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1" y="0"/>
                  <a:pt x="0" y="0"/>
                </a:cubicBezTo>
                <a:cubicBezTo>
                  <a:pt x="0" y="0"/>
                  <a:pt x="1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4" name="Freeform 80"/>
          <p:cNvSpPr/>
          <p:nvPr/>
        </p:nvSpPr>
        <p:spPr bwMode="auto">
          <a:xfrm>
            <a:off x="1971676" y="3332163"/>
            <a:ext cx="23813" cy="25400"/>
          </a:xfrm>
          <a:custGeom>
            <a:avLst/>
            <a:gdLst>
              <a:gd name="T0" fmla="*/ 2 w 2"/>
              <a:gd name="T1" fmla="*/ 0 h 2"/>
              <a:gd name="T2" fmla="*/ 0 w 2"/>
              <a:gd name="T3" fmla="*/ 2 h 2"/>
              <a:gd name="T4" fmla="*/ 2 w 2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2" y="0"/>
                </a:moveTo>
                <a:cubicBezTo>
                  <a:pt x="1" y="0"/>
                  <a:pt x="1" y="1"/>
                  <a:pt x="0" y="2"/>
                </a:cubicBezTo>
                <a:cubicBezTo>
                  <a:pt x="1" y="1"/>
                  <a:pt x="2" y="1"/>
                  <a:pt x="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5" name="Freeform 81"/>
          <p:cNvSpPr/>
          <p:nvPr/>
        </p:nvSpPr>
        <p:spPr bwMode="auto">
          <a:xfrm>
            <a:off x="2282826" y="3006725"/>
            <a:ext cx="12700" cy="0"/>
          </a:xfrm>
          <a:custGeom>
            <a:avLst/>
            <a:gdLst>
              <a:gd name="T0" fmla="*/ 1 w 1"/>
              <a:gd name="T1" fmla="*/ 1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6" name="Freeform 82"/>
          <p:cNvSpPr/>
          <p:nvPr/>
        </p:nvSpPr>
        <p:spPr bwMode="auto">
          <a:xfrm>
            <a:off x="2344738" y="4359275"/>
            <a:ext cx="25400" cy="0"/>
          </a:xfrm>
          <a:custGeom>
            <a:avLst/>
            <a:gdLst>
              <a:gd name="T0" fmla="*/ 0 w 2"/>
              <a:gd name="T1" fmla="*/ 2 w 2"/>
              <a:gd name="T2" fmla="*/ 2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7" name="Freeform 83"/>
          <p:cNvSpPr/>
          <p:nvPr/>
        </p:nvSpPr>
        <p:spPr bwMode="auto">
          <a:xfrm>
            <a:off x="2295526" y="300672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8" name="Freeform 84"/>
          <p:cNvSpPr/>
          <p:nvPr/>
        </p:nvSpPr>
        <p:spPr bwMode="auto">
          <a:xfrm>
            <a:off x="9069388" y="4021138"/>
            <a:ext cx="25400" cy="12700"/>
          </a:xfrm>
          <a:custGeom>
            <a:avLst/>
            <a:gdLst>
              <a:gd name="T0" fmla="*/ 16 w 16"/>
              <a:gd name="T1" fmla="*/ 8 h 8"/>
              <a:gd name="T2" fmla="*/ 8 w 16"/>
              <a:gd name="T3" fmla="*/ 0 h 8"/>
              <a:gd name="T4" fmla="*/ 0 w 16"/>
              <a:gd name="T5" fmla="*/ 8 h 8"/>
              <a:gd name="T6" fmla="*/ 16 w 16"/>
              <a:gd name="T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8">
                <a:moveTo>
                  <a:pt x="16" y="8"/>
                </a:moveTo>
                <a:lnTo>
                  <a:pt x="8" y="0"/>
                </a:lnTo>
                <a:lnTo>
                  <a:pt x="0" y="8"/>
                </a:lnTo>
                <a:lnTo>
                  <a:pt x="16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9" name="Freeform 85"/>
          <p:cNvSpPr/>
          <p:nvPr/>
        </p:nvSpPr>
        <p:spPr bwMode="auto">
          <a:xfrm>
            <a:off x="8982076" y="3946525"/>
            <a:ext cx="87313" cy="61913"/>
          </a:xfrm>
          <a:custGeom>
            <a:avLst/>
            <a:gdLst>
              <a:gd name="T0" fmla="*/ 4 w 7"/>
              <a:gd name="T1" fmla="*/ 2 h 5"/>
              <a:gd name="T2" fmla="*/ 3 w 7"/>
              <a:gd name="T3" fmla="*/ 0 h 5"/>
              <a:gd name="T4" fmla="*/ 0 w 7"/>
              <a:gd name="T5" fmla="*/ 2 h 5"/>
              <a:gd name="T6" fmla="*/ 3 w 7"/>
              <a:gd name="T7" fmla="*/ 5 h 5"/>
              <a:gd name="T8" fmla="*/ 7 w 7"/>
              <a:gd name="T9" fmla="*/ 3 h 5"/>
              <a:gd name="T10" fmla="*/ 4 w 7"/>
              <a:gd name="T11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" h="5">
                <a:moveTo>
                  <a:pt x="4" y="2"/>
                </a:moveTo>
                <a:cubicBezTo>
                  <a:pt x="4" y="1"/>
                  <a:pt x="4" y="1"/>
                  <a:pt x="3" y="0"/>
                </a:cubicBezTo>
                <a:cubicBezTo>
                  <a:pt x="0" y="2"/>
                  <a:pt x="0" y="2"/>
                  <a:pt x="0" y="2"/>
                </a:cubicBezTo>
                <a:cubicBezTo>
                  <a:pt x="3" y="5"/>
                  <a:pt x="3" y="5"/>
                  <a:pt x="3" y="5"/>
                </a:cubicBezTo>
                <a:cubicBezTo>
                  <a:pt x="6" y="5"/>
                  <a:pt x="7" y="4"/>
                  <a:pt x="7" y="3"/>
                </a:cubicBezTo>
                <a:cubicBezTo>
                  <a:pt x="6" y="2"/>
                  <a:pt x="5" y="2"/>
                  <a:pt x="4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0" name="Freeform 86"/>
          <p:cNvSpPr/>
          <p:nvPr/>
        </p:nvSpPr>
        <p:spPr bwMode="auto">
          <a:xfrm>
            <a:off x="9169401" y="3808413"/>
            <a:ext cx="25400" cy="49213"/>
          </a:xfrm>
          <a:custGeom>
            <a:avLst/>
            <a:gdLst>
              <a:gd name="T0" fmla="*/ 0 w 2"/>
              <a:gd name="T1" fmla="*/ 1 h 4"/>
              <a:gd name="T2" fmla="*/ 2 w 2"/>
              <a:gd name="T3" fmla="*/ 1 h 4"/>
              <a:gd name="T4" fmla="*/ 0 w 2"/>
              <a:gd name="T5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4">
                <a:moveTo>
                  <a:pt x="0" y="1"/>
                </a:moveTo>
                <a:cubicBezTo>
                  <a:pt x="1" y="4"/>
                  <a:pt x="1" y="1"/>
                  <a:pt x="2" y="1"/>
                </a:cubicBezTo>
                <a:cubicBezTo>
                  <a:pt x="1" y="1"/>
                  <a:pt x="0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1" name="Freeform 87"/>
          <p:cNvSpPr/>
          <p:nvPr/>
        </p:nvSpPr>
        <p:spPr bwMode="auto">
          <a:xfrm>
            <a:off x="9331326" y="3344863"/>
            <a:ext cx="300038" cy="174625"/>
          </a:xfrm>
          <a:custGeom>
            <a:avLst/>
            <a:gdLst>
              <a:gd name="T0" fmla="*/ 8 w 24"/>
              <a:gd name="T1" fmla="*/ 1 h 14"/>
              <a:gd name="T2" fmla="*/ 1 w 24"/>
              <a:gd name="T3" fmla="*/ 1 h 14"/>
              <a:gd name="T4" fmla="*/ 2 w 24"/>
              <a:gd name="T5" fmla="*/ 3 h 14"/>
              <a:gd name="T6" fmla="*/ 9 w 24"/>
              <a:gd name="T7" fmla="*/ 6 h 14"/>
              <a:gd name="T8" fmla="*/ 15 w 24"/>
              <a:gd name="T9" fmla="*/ 12 h 14"/>
              <a:gd name="T10" fmla="*/ 17 w 24"/>
              <a:gd name="T11" fmla="*/ 13 h 14"/>
              <a:gd name="T12" fmla="*/ 21 w 24"/>
              <a:gd name="T13" fmla="*/ 13 h 14"/>
              <a:gd name="T14" fmla="*/ 17 w 24"/>
              <a:gd name="T15" fmla="*/ 6 h 14"/>
              <a:gd name="T16" fmla="*/ 14 w 24"/>
              <a:gd name="T17" fmla="*/ 6 h 14"/>
              <a:gd name="T18" fmla="*/ 15 w 24"/>
              <a:gd name="T19" fmla="*/ 5 h 14"/>
              <a:gd name="T20" fmla="*/ 8 w 24"/>
              <a:gd name="T21" fmla="*/ 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" h="14">
                <a:moveTo>
                  <a:pt x="8" y="1"/>
                </a:moveTo>
                <a:cubicBezTo>
                  <a:pt x="5" y="0"/>
                  <a:pt x="5" y="2"/>
                  <a:pt x="1" y="1"/>
                </a:cubicBezTo>
                <a:cubicBezTo>
                  <a:pt x="0" y="2"/>
                  <a:pt x="2" y="2"/>
                  <a:pt x="2" y="3"/>
                </a:cubicBezTo>
                <a:cubicBezTo>
                  <a:pt x="4" y="4"/>
                  <a:pt x="6" y="4"/>
                  <a:pt x="9" y="6"/>
                </a:cubicBezTo>
                <a:cubicBezTo>
                  <a:pt x="9" y="8"/>
                  <a:pt x="15" y="9"/>
                  <a:pt x="15" y="12"/>
                </a:cubicBezTo>
                <a:cubicBezTo>
                  <a:pt x="16" y="11"/>
                  <a:pt x="16" y="14"/>
                  <a:pt x="17" y="13"/>
                </a:cubicBezTo>
                <a:cubicBezTo>
                  <a:pt x="19" y="14"/>
                  <a:pt x="20" y="13"/>
                  <a:pt x="21" y="13"/>
                </a:cubicBezTo>
                <a:cubicBezTo>
                  <a:pt x="24" y="10"/>
                  <a:pt x="17" y="9"/>
                  <a:pt x="17" y="6"/>
                </a:cubicBezTo>
                <a:cubicBezTo>
                  <a:pt x="16" y="8"/>
                  <a:pt x="16" y="6"/>
                  <a:pt x="14" y="6"/>
                </a:cubicBezTo>
                <a:cubicBezTo>
                  <a:pt x="15" y="5"/>
                  <a:pt x="15" y="5"/>
                  <a:pt x="15" y="5"/>
                </a:cubicBezTo>
                <a:cubicBezTo>
                  <a:pt x="12" y="4"/>
                  <a:pt x="10" y="4"/>
                  <a:pt x="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2" name="Freeform 88"/>
          <p:cNvSpPr/>
          <p:nvPr/>
        </p:nvSpPr>
        <p:spPr bwMode="auto">
          <a:xfrm>
            <a:off x="9120188" y="3808413"/>
            <a:ext cx="25400" cy="25400"/>
          </a:xfrm>
          <a:custGeom>
            <a:avLst/>
            <a:gdLst>
              <a:gd name="T0" fmla="*/ 16 w 16"/>
              <a:gd name="T1" fmla="*/ 8 h 16"/>
              <a:gd name="T2" fmla="*/ 8 w 16"/>
              <a:gd name="T3" fmla="*/ 0 h 16"/>
              <a:gd name="T4" fmla="*/ 0 w 16"/>
              <a:gd name="T5" fmla="*/ 16 h 16"/>
              <a:gd name="T6" fmla="*/ 16 w 16"/>
              <a:gd name="T7" fmla="*/ 8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16">
                <a:moveTo>
                  <a:pt x="16" y="8"/>
                </a:moveTo>
                <a:lnTo>
                  <a:pt x="8" y="0"/>
                </a:lnTo>
                <a:lnTo>
                  <a:pt x="0" y="16"/>
                </a:lnTo>
                <a:lnTo>
                  <a:pt x="16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3" name="Freeform 89"/>
          <p:cNvSpPr/>
          <p:nvPr/>
        </p:nvSpPr>
        <p:spPr bwMode="auto">
          <a:xfrm>
            <a:off x="9132888" y="3783013"/>
            <a:ext cx="36513" cy="12700"/>
          </a:xfrm>
          <a:custGeom>
            <a:avLst/>
            <a:gdLst>
              <a:gd name="T0" fmla="*/ 1 w 3"/>
              <a:gd name="T1" fmla="*/ 1 h 1"/>
              <a:gd name="T2" fmla="*/ 3 w 3"/>
              <a:gd name="T3" fmla="*/ 1 h 1"/>
              <a:gd name="T4" fmla="*/ 1 w 3"/>
              <a:gd name="T5" fmla="*/ 0 h 1"/>
              <a:gd name="T6" fmla="*/ 1 w 3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1">
                <a:moveTo>
                  <a:pt x="1" y="1"/>
                </a:moveTo>
                <a:cubicBezTo>
                  <a:pt x="2" y="0"/>
                  <a:pt x="2" y="1"/>
                  <a:pt x="3" y="1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1" y="0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4" name="Freeform 90"/>
          <p:cNvSpPr/>
          <p:nvPr/>
        </p:nvSpPr>
        <p:spPr bwMode="auto">
          <a:xfrm>
            <a:off x="9705976" y="2955925"/>
            <a:ext cx="112713" cy="76200"/>
          </a:xfrm>
          <a:custGeom>
            <a:avLst/>
            <a:gdLst>
              <a:gd name="T0" fmla="*/ 1 w 9"/>
              <a:gd name="T1" fmla="*/ 1 h 6"/>
              <a:gd name="T2" fmla="*/ 0 w 9"/>
              <a:gd name="T3" fmla="*/ 2 h 6"/>
              <a:gd name="T4" fmla="*/ 7 w 9"/>
              <a:gd name="T5" fmla="*/ 3 h 6"/>
              <a:gd name="T6" fmla="*/ 5 w 9"/>
              <a:gd name="T7" fmla="*/ 4 h 6"/>
              <a:gd name="T8" fmla="*/ 9 w 9"/>
              <a:gd name="T9" fmla="*/ 6 h 6"/>
              <a:gd name="T10" fmla="*/ 8 w 9"/>
              <a:gd name="T11" fmla="*/ 4 h 6"/>
              <a:gd name="T12" fmla="*/ 9 w 9"/>
              <a:gd name="T13" fmla="*/ 4 h 6"/>
              <a:gd name="T14" fmla="*/ 5 w 9"/>
              <a:gd name="T15" fmla="*/ 0 h 6"/>
              <a:gd name="T16" fmla="*/ 1 w 9"/>
              <a:gd name="T17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" h="6">
                <a:moveTo>
                  <a:pt x="1" y="1"/>
                </a:moveTo>
                <a:cubicBezTo>
                  <a:pt x="1" y="2"/>
                  <a:pt x="0" y="2"/>
                  <a:pt x="0" y="2"/>
                </a:cubicBezTo>
                <a:cubicBezTo>
                  <a:pt x="2" y="3"/>
                  <a:pt x="4" y="2"/>
                  <a:pt x="7" y="3"/>
                </a:cubicBezTo>
                <a:cubicBezTo>
                  <a:pt x="5" y="4"/>
                  <a:pt x="5" y="4"/>
                  <a:pt x="5" y="4"/>
                </a:cubicBezTo>
                <a:cubicBezTo>
                  <a:pt x="7" y="4"/>
                  <a:pt x="7" y="6"/>
                  <a:pt x="9" y="6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9" y="4"/>
                  <a:pt x="9" y="4"/>
                </a:cubicBezTo>
                <a:cubicBezTo>
                  <a:pt x="9" y="2"/>
                  <a:pt x="7" y="1"/>
                  <a:pt x="5" y="0"/>
                </a:cubicBezTo>
                <a:cubicBezTo>
                  <a:pt x="5" y="0"/>
                  <a:pt x="3" y="2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5" name="Freeform 91"/>
          <p:cNvSpPr/>
          <p:nvPr/>
        </p:nvSpPr>
        <p:spPr bwMode="auto">
          <a:xfrm>
            <a:off x="8059738" y="4071938"/>
            <a:ext cx="100013" cy="23813"/>
          </a:xfrm>
          <a:custGeom>
            <a:avLst/>
            <a:gdLst>
              <a:gd name="T0" fmla="*/ 0 w 8"/>
              <a:gd name="T1" fmla="*/ 0 h 2"/>
              <a:gd name="T2" fmla="*/ 8 w 8"/>
              <a:gd name="T3" fmla="*/ 1 h 2"/>
              <a:gd name="T4" fmla="*/ 0 w 8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2">
                <a:moveTo>
                  <a:pt x="0" y="0"/>
                </a:moveTo>
                <a:cubicBezTo>
                  <a:pt x="3" y="2"/>
                  <a:pt x="6" y="1"/>
                  <a:pt x="8" y="1"/>
                </a:cubicBezTo>
                <a:cubicBezTo>
                  <a:pt x="5" y="1"/>
                  <a:pt x="2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6" name="Freeform 92"/>
          <p:cNvSpPr/>
          <p:nvPr/>
        </p:nvSpPr>
        <p:spPr bwMode="auto">
          <a:xfrm>
            <a:off x="8059738" y="40719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7" name="Freeform 93"/>
          <p:cNvSpPr/>
          <p:nvPr/>
        </p:nvSpPr>
        <p:spPr bwMode="auto">
          <a:xfrm>
            <a:off x="8008938" y="4071938"/>
            <a:ext cx="50800" cy="11113"/>
          </a:xfrm>
          <a:custGeom>
            <a:avLst/>
            <a:gdLst>
              <a:gd name="T0" fmla="*/ 4 w 4"/>
              <a:gd name="T1" fmla="*/ 0 h 1"/>
              <a:gd name="T2" fmla="*/ 0 w 4"/>
              <a:gd name="T3" fmla="*/ 1 h 1"/>
              <a:gd name="T4" fmla="*/ 4 w 4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1">
                <a:moveTo>
                  <a:pt x="4" y="0"/>
                </a:moveTo>
                <a:cubicBezTo>
                  <a:pt x="2" y="0"/>
                  <a:pt x="1" y="0"/>
                  <a:pt x="0" y="1"/>
                </a:cubicBezTo>
                <a:cubicBezTo>
                  <a:pt x="1" y="1"/>
                  <a:pt x="3" y="1"/>
                  <a:pt x="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8" name="Freeform 94"/>
          <p:cNvSpPr/>
          <p:nvPr/>
        </p:nvSpPr>
        <p:spPr bwMode="auto">
          <a:xfrm>
            <a:off x="9294813" y="3032125"/>
            <a:ext cx="25400" cy="0"/>
          </a:xfrm>
          <a:custGeom>
            <a:avLst/>
            <a:gdLst>
              <a:gd name="T0" fmla="*/ 1 w 2"/>
              <a:gd name="T1" fmla="*/ 2 w 2"/>
              <a:gd name="T2" fmla="*/ 0 w 2"/>
              <a:gd name="T3" fmla="*/ 1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1" y="0"/>
                </a:moveTo>
                <a:cubicBezTo>
                  <a:pt x="1" y="0"/>
                  <a:pt x="1" y="0"/>
                  <a:pt x="2" y="0"/>
                </a:cubicBezTo>
                <a:cubicBezTo>
                  <a:pt x="0" y="0"/>
                  <a:pt x="0" y="0"/>
                  <a:pt x="0" y="0"/>
                </a:cubicBez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9" name="Freeform 95"/>
          <p:cNvSpPr/>
          <p:nvPr/>
        </p:nvSpPr>
        <p:spPr bwMode="auto">
          <a:xfrm>
            <a:off x="7823201" y="3970338"/>
            <a:ext cx="74613" cy="38100"/>
          </a:xfrm>
          <a:custGeom>
            <a:avLst/>
            <a:gdLst>
              <a:gd name="T0" fmla="*/ 0 w 6"/>
              <a:gd name="T1" fmla="*/ 2 h 3"/>
              <a:gd name="T2" fmla="*/ 6 w 6"/>
              <a:gd name="T3" fmla="*/ 2 h 3"/>
              <a:gd name="T4" fmla="*/ 0 w 6"/>
              <a:gd name="T5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3">
                <a:moveTo>
                  <a:pt x="0" y="2"/>
                </a:moveTo>
                <a:cubicBezTo>
                  <a:pt x="2" y="2"/>
                  <a:pt x="6" y="3"/>
                  <a:pt x="6" y="2"/>
                </a:cubicBezTo>
                <a:cubicBezTo>
                  <a:pt x="4" y="2"/>
                  <a:pt x="2" y="0"/>
                  <a:pt x="0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0" name="Freeform 96"/>
          <p:cNvSpPr/>
          <p:nvPr/>
        </p:nvSpPr>
        <p:spPr bwMode="auto">
          <a:xfrm>
            <a:off x="9369426" y="2806700"/>
            <a:ext cx="12700" cy="12700"/>
          </a:xfrm>
          <a:custGeom>
            <a:avLst/>
            <a:gdLst>
              <a:gd name="T0" fmla="*/ 0 w 8"/>
              <a:gd name="T1" fmla="*/ 0 h 8"/>
              <a:gd name="T2" fmla="*/ 0 w 8"/>
              <a:gd name="T3" fmla="*/ 8 h 8"/>
              <a:gd name="T4" fmla="*/ 8 w 8"/>
              <a:gd name="T5" fmla="*/ 8 h 8"/>
              <a:gd name="T6" fmla="*/ 8 w 8"/>
              <a:gd name="T7" fmla="*/ 8 h 8"/>
              <a:gd name="T8" fmla="*/ 0 w 8"/>
              <a:gd name="T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0" y="0"/>
                </a:moveTo>
                <a:lnTo>
                  <a:pt x="0" y="8"/>
                </a:lnTo>
                <a:lnTo>
                  <a:pt x="8" y="8"/>
                </a:lnTo>
                <a:lnTo>
                  <a:pt x="8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1" name="Freeform 97"/>
          <p:cNvSpPr/>
          <p:nvPr/>
        </p:nvSpPr>
        <p:spPr bwMode="auto">
          <a:xfrm>
            <a:off x="9320213" y="2794000"/>
            <a:ext cx="36513" cy="38100"/>
          </a:xfrm>
          <a:custGeom>
            <a:avLst/>
            <a:gdLst>
              <a:gd name="T0" fmla="*/ 1 w 3"/>
              <a:gd name="T1" fmla="*/ 0 h 3"/>
              <a:gd name="T2" fmla="*/ 2 w 3"/>
              <a:gd name="T3" fmla="*/ 3 h 3"/>
              <a:gd name="T4" fmla="*/ 1 w 3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3">
                <a:moveTo>
                  <a:pt x="1" y="0"/>
                </a:moveTo>
                <a:cubicBezTo>
                  <a:pt x="2" y="1"/>
                  <a:pt x="0" y="2"/>
                  <a:pt x="2" y="3"/>
                </a:cubicBezTo>
                <a:cubicBezTo>
                  <a:pt x="3" y="3"/>
                  <a:pt x="2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2" name="Freeform 98"/>
          <p:cNvSpPr/>
          <p:nvPr/>
        </p:nvSpPr>
        <p:spPr bwMode="auto">
          <a:xfrm>
            <a:off x="7548563" y="3821113"/>
            <a:ext cx="36513" cy="12700"/>
          </a:xfrm>
          <a:custGeom>
            <a:avLst/>
            <a:gdLst>
              <a:gd name="T0" fmla="*/ 0 w 23"/>
              <a:gd name="T1" fmla="*/ 8 h 8"/>
              <a:gd name="T2" fmla="*/ 23 w 23"/>
              <a:gd name="T3" fmla="*/ 8 h 8"/>
              <a:gd name="T4" fmla="*/ 0 w 23"/>
              <a:gd name="T5" fmla="*/ 0 h 8"/>
              <a:gd name="T6" fmla="*/ 0 w 23"/>
              <a:gd name="T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" h="8">
                <a:moveTo>
                  <a:pt x="0" y="8"/>
                </a:moveTo>
                <a:lnTo>
                  <a:pt x="23" y="8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3" name="Freeform 99"/>
          <p:cNvSpPr/>
          <p:nvPr/>
        </p:nvSpPr>
        <p:spPr bwMode="auto">
          <a:xfrm>
            <a:off x="7410451" y="3895725"/>
            <a:ext cx="25400" cy="12700"/>
          </a:xfrm>
          <a:custGeom>
            <a:avLst/>
            <a:gdLst>
              <a:gd name="T0" fmla="*/ 8 w 16"/>
              <a:gd name="T1" fmla="*/ 8 h 8"/>
              <a:gd name="T2" fmla="*/ 16 w 16"/>
              <a:gd name="T3" fmla="*/ 0 h 8"/>
              <a:gd name="T4" fmla="*/ 0 w 16"/>
              <a:gd name="T5" fmla="*/ 0 h 8"/>
              <a:gd name="T6" fmla="*/ 8 w 16"/>
              <a:gd name="T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8">
                <a:moveTo>
                  <a:pt x="8" y="8"/>
                </a:moveTo>
                <a:lnTo>
                  <a:pt x="16" y="0"/>
                </a:lnTo>
                <a:lnTo>
                  <a:pt x="0" y="0"/>
                </a:lnTo>
                <a:lnTo>
                  <a:pt x="8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4" name="Freeform 100"/>
          <p:cNvSpPr/>
          <p:nvPr/>
        </p:nvSpPr>
        <p:spPr bwMode="auto">
          <a:xfrm>
            <a:off x="7261226" y="3833813"/>
            <a:ext cx="36513" cy="12700"/>
          </a:xfrm>
          <a:custGeom>
            <a:avLst/>
            <a:gdLst>
              <a:gd name="T0" fmla="*/ 0 w 3"/>
              <a:gd name="T1" fmla="*/ 0 h 1"/>
              <a:gd name="T2" fmla="*/ 3 w 3"/>
              <a:gd name="T3" fmla="*/ 1 h 1"/>
              <a:gd name="T4" fmla="*/ 0 w 3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1">
                <a:moveTo>
                  <a:pt x="0" y="0"/>
                </a:moveTo>
                <a:cubicBezTo>
                  <a:pt x="3" y="1"/>
                  <a:pt x="3" y="1"/>
                  <a:pt x="3" y="1"/>
                </a:cubicBezTo>
                <a:cubicBezTo>
                  <a:pt x="3" y="0"/>
                  <a:pt x="0" y="1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5" name="Freeform 101"/>
          <p:cNvSpPr/>
          <p:nvPr/>
        </p:nvSpPr>
        <p:spPr bwMode="auto">
          <a:xfrm>
            <a:off x="7448551" y="3708400"/>
            <a:ext cx="23813" cy="12700"/>
          </a:xfrm>
          <a:custGeom>
            <a:avLst/>
            <a:gdLst>
              <a:gd name="T0" fmla="*/ 2 w 2"/>
              <a:gd name="T1" fmla="*/ 1 h 1"/>
              <a:gd name="T2" fmla="*/ 0 w 2"/>
              <a:gd name="T3" fmla="*/ 0 h 1"/>
              <a:gd name="T4" fmla="*/ 2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2" y="0"/>
                  <a:pt x="0" y="0"/>
                  <a:pt x="0" y="0"/>
                </a:cubicBezTo>
                <a:cubicBezTo>
                  <a:pt x="0" y="1"/>
                  <a:pt x="1" y="1"/>
                  <a:pt x="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6" name="Freeform 102"/>
          <p:cNvSpPr/>
          <p:nvPr/>
        </p:nvSpPr>
        <p:spPr bwMode="auto">
          <a:xfrm>
            <a:off x="7223126" y="3857625"/>
            <a:ext cx="25400" cy="0"/>
          </a:xfrm>
          <a:custGeom>
            <a:avLst/>
            <a:gdLst>
              <a:gd name="T0" fmla="*/ 0 w 16"/>
              <a:gd name="T1" fmla="*/ 16 w 16"/>
              <a:gd name="T2" fmla="*/ 0 w 16"/>
              <a:gd name="T3" fmla="*/ 0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6">
                <a:moveTo>
                  <a:pt x="0" y="0"/>
                </a:moveTo>
                <a:lnTo>
                  <a:pt x="16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7" name="Freeform 103"/>
          <p:cNvSpPr/>
          <p:nvPr/>
        </p:nvSpPr>
        <p:spPr bwMode="auto">
          <a:xfrm>
            <a:off x="7397751" y="3657600"/>
            <a:ext cx="25400" cy="0"/>
          </a:xfrm>
          <a:custGeom>
            <a:avLst/>
            <a:gdLst>
              <a:gd name="T0" fmla="*/ 16 w 16"/>
              <a:gd name="T1" fmla="*/ 0 w 16"/>
              <a:gd name="T2" fmla="*/ 8 w 16"/>
              <a:gd name="T3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8" y="0"/>
                </a:lnTo>
                <a:lnTo>
                  <a:pt x="1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8" name="Freeform 104"/>
          <p:cNvSpPr/>
          <p:nvPr/>
        </p:nvSpPr>
        <p:spPr bwMode="auto">
          <a:xfrm>
            <a:off x="7186613" y="3808413"/>
            <a:ext cx="23813" cy="0"/>
          </a:xfrm>
          <a:custGeom>
            <a:avLst/>
            <a:gdLst>
              <a:gd name="T0" fmla="*/ 0 w 2"/>
              <a:gd name="T1" fmla="*/ 1 w 2"/>
              <a:gd name="T2" fmla="*/ 2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2" y="0"/>
                  <a:pt x="2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9" name="Freeform 105"/>
          <p:cNvSpPr/>
          <p:nvPr/>
        </p:nvSpPr>
        <p:spPr bwMode="auto">
          <a:xfrm>
            <a:off x="7310438" y="3582988"/>
            <a:ext cx="112713" cy="61913"/>
          </a:xfrm>
          <a:custGeom>
            <a:avLst/>
            <a:gdLst>
              <a:gd name="T0" fmla="*/ 9 w 9"/>
              <a:gd name="T1" fmla="*/ 4 h 5"/>
              <a:gd name="T2" fmla="*/ 8 w 9"/>
              <a:gd name="T3" fmla="*/ 4 h 5"/>
              <a:gd name="T4" fmla="*/ 1 w 9"/>
              <a:gd name="T5" fmla="*/ 1 h 5"/>
              <a:gd name="T6" fmla="*/ 0 w 9"/>
              <a:gd name="T7" fmla="*/ 1 h 5"/>
              <a:gd name="T8" fmla="*/ 9 w 9"/>
              <a:gd name="T9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5">
                <a:moveTo>
                  <a:pt x="9" y="4"/>
                </a:moveTo>
                <a:cubicBezTo>
                  <a:pt x="8" y="4"/>
                  <a:pt x="8" y="4"/>
                  <a:pt x="8" y="4"/>
                </a:cubicBezTo>
                <a:cubicBezTo>
                  <a:pt x="7" y="0"/>
                  <a:pt x="3" y="4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2" y="3"/>
                  <a:pt x="6" y="5"/>
                  <a:pt x="9" y="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0" name="Freeform 106"/>
          <p:cNvSpPr/>
          <p:nvPr/>
        </p:nvSpPr>
        <p:spPr bwMode="auto">
          <a:xfrm>
            <a:off x="7086601" y="3733800"/>
            <a:ext cx="87313" cy="74613"/>
          </a:xfrm>
          <a:custGeom>
            <a:avLst/>
            <a:gdLst>
              <a:gd name="T0" fmla="*/ 5 w 7"/>
              <a:gd name="T1" fmla="*/ 4 h 6"/>
              <a:gd name="T2" fmla="*/ 0 w 7"/>
              <a:gd name="T3" fmla="*/ 3 h 6"/>
              <a:gd name="T4" fmla="*/ 7 w 7"/>
              <a:gd name="T5" fmla="*/ 5 h 6"/>
              <a:gd name="T6" fmla="*/ 5 w 7"/>
              <a:gd name="T7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6">
                <a:moveTo>
                  <a:pt x="5" y="4"/>
                </a:moveTo>
                <a:cubicBezTo>
                  <a:pt x="2" y="6"/>
                  <a:pt x="1" y="0"/>
                  <a:pt x="0" y="3"/>
                </a:cubicBezTo>
                <a:cubicBezTo>
                  <a:pt x="2" y="4"/>
                  <a:pt x="5" y="5"/>
                  <a:pt x="7" y="5"/>
                </a:cubicBezTo>
                <a:cubicBezTo>
                  <a:pt x="6" y="4"/>
                  <a:pt x="7" y="4"/>
                  <a:pt x="5" y="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1" name="Freeform 107"/>
          <p:cNvSpPr/>
          <p:nvPr/>
        </p:nvSpPr>
        <p:spPr bwMode="auto">
          <a:xfrm>
            <a:off x="7035801" y="3744913"/>
            <a:ext cx="12700" cy="12700"/>
          </a:xfrm>
          <a:custGeom>
            <a:avLst/>
            <a:gdLst>
              <a:gd name="T0" fmla="*/ 1 w 1"/>
              <a:gd name="T1" fmla="*/ 1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2" name="Freeform 108"/>
          <p:cNvSpPr/>
          <p:nvPr/>
        </p:nvSpPr>
        <p:spPr bwMode="auto">
          <a:xfrm>
            <a:off x="7223126" y="3557588"/>
            <a:ext cx="50800" cy="25400"/>
          </a:xfrm>
          <a:custGeom>
            <a:avLst/>
            <a:gdLst>
              <a:gd name="T0" fmla="*/ 2 w 4"/>
              <a:gd name="T1" fmla="*/ 2 h 2"/>
              <a:gd name="T2" fmla="*/ 4 w 4"/>
              <a:gd name="T3" fmla="*/ 0 h 2"/>
              <a:gd name="T4" fmla="*/ 3 w 4"/>
              <a:gd name="T5" fmla="*/ 0 h 2"/>
              <a:gd name="T6" fmla="*/ 2 w 4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2">
                <a:moveTo>
                  <a:pt x="2" y="2"/>
                </a:moveTo>
                <a:cubicBezTo>
                  <a:pt x="3" y="1"/>
                  <a:pt x="3" y="1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0"/>
                  <a:pt x="4" y="2"/>
                  <a:pt x="2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3" name="Freeform 109"/>
          <p:cNvSpPr/>
          <p:nvPr/>
        </p:nvSpPr>
        <p:spPr bwMode="auto">
          <a:xfrm>
            <a:off x="6999288" y="3733800"/>
            <a:ext cx="25400" cy="11113"/>
          </a:xfrm>
          <a:custGeom>
            <a:avLst/>
            <a:gdLst>
              <a:gd name="T0" fmla="*/ 0 w 16"/>
              <a:gd name="T1" fmla="*/ 7 h 7"/>
              <a:gd name="T2" fmla="*/ 16 w 16"/>
              <a:gd name="T3" fmla="*/ 7 h 7"/>
              <a:gd name="T4" fmla="*/ 8 w 16"/>
              <a:gd name="T5" fmla="*/ 0 h 7"/>
              <a:gd name="T6" fmla="*/ 0 w 16"/>
              <a:gd name="T7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7">
                <a:moveTo>
                  <a:pt x="0" y="7"/>
                </a:moveTo>
                <a:lnTo>
                  <a:pt x="16" y="7"/>
                </a:lnTo>
                <a:lnTo>
                  <a:pt x="8" y="0"/>
                </a:lnTo>
                <a:lnTo>
                  <a:pt x="0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4" name="Freeform 110"/>
          <p:cNvSpPr/>
          <p:nvPr/>
        </p:nvSpPr>
        <p:spPr bwMode="auto">
          <a:xfrm>
            <a:off x="9082088" y="2130425"/>
            <a:ext cx="25400" cy="23813"/>
          </a:xfrm>
          <a:custGeom>
            <a:avLst/>
            <a:gdLst>
              <a:gd name="T0" fmla="*/ 0 w 2"/>
              <a:gd name="T1" fmla="*/ 1 h 2"/>
              <a:gd name="T2" fmla="*/ 1 w 2"/>
              <a:gd name="T3" fmla="*/ 2 h 2"/>
              <a:gd name="T4" fmla="*/ 2 w 2"/>
              <a:gd name="T5" fmla="*/ 0 h 2"/>
              <a:gd name="T6" fmla="*/ 0 w 2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0" y="1"/>
                </a:moveTo>
                <a:cubicBezTo>
                  <a:pt x="1" y="2"/>
                  <a:pt x="1" y="2"/>
                  <a:pt x="1" y="2"/>
                </a:cubicBezTo>
                <a:cubicBezTo>
                  <a:pt x="2" y="1"/>
                  <a:pt x="1" y="0"/>
                  <a:pt x="2" y="0"/>
                </a:cubicBezTo>
                <a:cubicBezTo>
                  <a:pt x="2" y="0"/>
                  <a:pt x="0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5" name="Freeform 111"/>
          <p:cNvSpPr/>
          <p:nvPr/>
        </p:nvSpPr>
        <p:spPr bwMode="auto">
          <a:xfrm>
            <a:off x="7199313" y="3544888"/>
            <a:ext cx="23813" cy="12700"/>
          </a:xfrm>
          <a:custGeom>
            <a:avLst/>
            <a:gdLst>
              <a:gd name="T0" fmla="*/ 1 w 2"/>
              <a:gd name="T1" fmla="*/ 1 h 1"/>
              <a:gd name="T2" fmla="*/ 2 w 2"/>
              <a:gd name="T3" fmla="*/ 1 h 1"/>
              <a:gd name="T4" fmla="*/ 1 w 2"/>
              <a:gd name="T5" fmla="*/ 0 h 1"/>
              <a:gd name="T6" fmla="*/ 1 w 2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1" y="1"/>
                </a:moveTo>
                <a:cubicBezTo>
                  <a:pt x="1" y="1"/>
                  <a:pt x="2" y="1"/>
                  <a:pt x="2" y="1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1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6" name="Freeform 112"/>
          <p:cNvSpPr/>
          <p:nvPr/>
        </p:nvSpPr>
        <p:spPr bwMode="auto">
          <a:xfrm>
            <a:off x="7086601" y="3608388"/>
            <a:ext cx="61913" cy="12700"/>
          </a:xfrm>
          <a:custGeom>
            <a:avLst/>
            <a:gdLst>
              <a:gd name="T0" fmla="*/ 3 w 5"/>
              <a:gd name="T1" fmla="*/ 1 h 1"/>
              <a:gd name="T2" fmla="*/ 4 w 5"/>
              <a:gd name="T3" fmla="*/ 0 h 1"/>
              <a:gd name="T4" fmla="*/ 0 w 5"/>
              <a:gd name="T5" fmla="*/ 1 h 1"/>
              <a:gd name="T6" fmla="*/ 3 w 5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1">
                <a:moveTo>
                  <a:pt x="3" y="1"/>
                </a:moveTo>
                <a:cubicBezTo>
                  <a:pt x="4" y="0"/>
                  <a:pt x="5" y="0"/>
                  <a:pt x="4" y="0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3" y="0"/>
                  <a:pt x="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7" name="Freeform 113"/>
          <p:cNvSpPr/>
          <p:nvPr/>
        </p:nvSpPr>
        <p:spPr bwMode="auto">
          <a:xfrm>
            <a:off x="7086601" y="3495675"/>
            <a:ext cx="100013" cy="49213"/>
          </a:xfrm>
          <a:custGeom>
            <a:avLst/>
            <a:gdLst>
              <a:gd name="T0" fmla="*/ 1 w 8"/>
              <a:gd name="T1" fmla="*/ 0 h 4"/>
              <a:gd name="T2" fmla="*/ 7 w 8"/>
              <a:gd name="T3" fmla="*/ 4 h 4"/>
              <a:gd name="T4" fmla="*/ 8 w 8"/>
              <a:gd name="T5" fmla="*/ 2 h 4"/>
              <a:gd name="T6" fmla="*/ 1 w 8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4">
                <a:moveTo>
                  <a:pt x="1" y="0"/>
                </a:moveTo>
                <a:cubicBezTo>
                  <a:pt x="0" y="3"/>
                  <a:pt x="6" y="2"/>
                  <a:pt x="7" y="4"/>
                </a:cubicBezTo>
                <a:cubicBezTo>
                  <a:pt x="6" y="3"/>
                  <a:pt x="8" y="3"/>
                  <a:pt x="8" y="2"/>
                </a:cubicBezTo>
                <a:cubicBezTo>
                  <a:pt x="6" y="1"/>
                  <a:pt x="4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8" name="Freeform 114"/>
          <p:cNvSpPr/>
          <p:nvPr/>
        </p:nvSpPr>
        <p:spPr bwMode="auto">
          <a:xfrm>
            <a:off x="6973888" y="3670300"/>
            <a:ext cx="25400" cy="0"/>
          </a:xfrm>
          <a:custGeom>
            <a:avLst/>
            <a:gdLst>
              <a:gd name="T0" fmla="*/ 0 w 2"/>
              <a:gd name="T1" fmla="*/ 2 w 2"/>
              <a:gd name="T2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2" y="0"/>
                  <a:pt x="2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9" name="Freeform 115"/>
          <p:cNvSpPr/>
          <p:nvPr/>
        </p:nvSpPr>
        <p:spPr bwMode="auto">
          <a:xfrm>
            <a:off x="7210426" y="3457575"/>
            <a:ext cx="25400" cy="25400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2"/>
                </a:moveTo>
                <a:cubicBezTo>
                  <a:pt x="2" y="1"/>
                  <a:pt x="1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1"/>
                  <a:pt x="2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0" name="Freeform 116"/>
          <p:cNvSpPr/>
          <p:nvPr/>
        </p:nvSpPr>
        <p:spPr bwMode="auto">
          <a:xfrm>
            <a:off x="9256713" y="1879600"/>
            <a:ext cx="12700" cy="25400"/>
          </a:xfrm>
          <a:custGeom>
            <a:avLst/>
            <a:gdLst>
              <a:gd name="T0" fmla="*/ 0 w 1"/>
              <a:gd name="T1" fmla="*/ 0 h 2"/>
              <a:gd name="T2" fmla="*/ 0 w 1"/>
              <a:gd name="T3" fmla="*/ 1 h 2"/>
              <a:gd name="T4" fmla="*/ 1 w 1"/>
              <a:gd name="T5" fmla="*/ 1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1"/>
                  <a:pt x="1" y="1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1" name="Freeform 117"/>
          <p:cNvSpPr/>
          <p:nvPr/>
        </p:nvSpPr>
        <p:spPr bwMode="auto">
          <a:xfrm>
            <a:off x="6750051" y="3632200"/>
            <a:ext cx="61913" cy="38100"/>
          </a:xfrm>
          <a:custGeom>
            <a:avLst/>
            <a:gdLst>
              <a:gd name="T0" fmla="*/ 0 w 5"/>
              <a:gd name="T1" fmla="*/ 1 h 3"/>
              <a:gd name="T2" fmla="*/ 1 w 5"/>
              <a:gd name="T3" fmla="*/ 2 h 3"/>
              <a:gd name="T4" fmla="*/ 5 w 5"/>
              <a:gd name="T5" fmla="*/ 2 h 3"/>
              <a:gd name="T6" fmla="*/ 0 w 5"/>
              <a:gd name="T7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3">
                <a:moveTo>
                  <a:pt x="0" y="1"/>
                </a:moveTo>
                <a:cubicBezTo>
                  <a:pt x="1" y="2"/>
                  <a:pt x="1" y="2"/>
                  <a:pt x="1" y="2"/>
                </a:cubicBezTo>
                <a:cubicBezTo>
                  <a:pt x="2" y="2"/>
                  <a:pt x="4" y="3"/>
                  <a:pt x="5" y="2"/>
                </a:cubicBezTo>
                <a:cubicBezTo>
                  <a:pt x="4" y="1"/>
                  <a:pt x="1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2" name="Freeform 118"/>
          <p:cNvSpPr/>
          <p:nvPr/>
        </p:nvSpPr>
        <p:spPr bwMode="auto">
          <a:xfrm>
            <a:off x="9120188" y="1854200"/>
            <a:ext cx="36513" cy="25400"/>
          </a:xfrm>
          <a:custGeom>
            <a:avLst/>
            <a:gdLst>
              <a:gd name="T0" fmla="*/ 2 w 3"/>
              <a:gd name="T1" fmla="*/ 0 h 2"/>
              <a:gd name="T2" fmla="*/ 0 w 3"/>
              <a:gd name="T3" fmla="*/ 0 h 2"/>
              <a:gd name="T4" fmla="*/ 2 w 3"/>
              <a:gd name="T5" fmla="*/ 2 h 2"/>
              <a:gd name="T6" fmla="*/ 2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2" y="0"/>
                </a:moveTo>
                <a:cubicBezTo>
                  <a:pt x="0" y="0"/>
                  <a:pt x="0" y="0"/>
                  <a:pt x="0" y="0"/>
                </a:cubicBezTo>
                <a:cubicBezTo>
                  <a:pt x="2" y="2"/>
                  <a:pt x="2" y="2"/>
                  <a:pt x="2" y="2"/>
                </a:cubicBezTo>
                <a:cubicBezTo>
                  <a:pt x="3" y="2"/>
                  <a:pt x="3" y="0"/>
                  <a:pt x="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3" name="Freeform 119"/>
          <p:cNvSpPr/>
          <p:nvPr/>
        </p:nvSpPr>
        <p:spPr bwMode="auto">
          <a:xfrm>
            <a:off x="9032876" y="1866900"/>
            <a:ext cx="87313" cy="61913"/>
          </a:xfrm>
          <a:custGeom>
            <a:avLst/>
            <a:gdLst>
              <a:gd name="T0" fmla="*/ 4 w 7"/>
              <a:gd name="T1" fmla="*/ 5 h 5"/>
              <a:gd name="T2" fmla="*/ 5 w 7"/>
              <a:gd name="T3" fmla="*/ 1 h 5"/>
              <a:gd name="T4" fmla="*/ 3 w 7"/>
              <a:gd name="T5" fmla="*/ 0 h 5"/>
              <a:gd name="T6" fmla="*/ 0 w 7"/>
              <a:gd name="T7" fmla="*/ 1 h 5"/>
              <a:gd name="T8" fmla="*/ 4 w 7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5">
                <a:moveTo>
                  <a:pt x="4" y="5"/>
                </a:moveTo>
                <a:cubicBezTo>
                  <a:pt x="7" y="4"/>
                  <a:pt x="4" y="1"/>
                  <a:pt x="5" y="1"/>
                </a:cubicBezTo>
                <a:cubicBezTo>
                  <a:pt x="4" y="1"/>
                  <a:pt x="4" y="0"/>
                  <a:pt x="3" y="0"/>
                </a:cubicBezTo>
                <a:cubicBezTo>
                  <a:pt x="0" y="1"/>
                  <a:pt x="0" y="1"/>
                  <a:pt x="0" y="1"/>
                </a:cubicBezTo>
                <a:lnTo>
                  <a:pt x="4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4" name="Freeform 120"/>
          <p:cNvSpPr/>
          <p:nvPr/>
        </p:nvSpPr>
        <p:spPr bwMode="auto">
          <a:xfrm>
            <a:off x="6811963" y="3406775"/>
            <a:ext cx="112713" cy="101600"/>
          </a:xfrm>
          <a:custGeom>
            <a:avLst/>
            <a:gdLst>
              <a:gd name="T0" fmla="*/ 0 w 9"/>
              <a:gd name="T1" fmla="*/ 0 h 8"/>
              <a:gd name="T2" fmla="*/ 3 w 9"/>
              <a:gd name="T3" fmla="*/ 4 h 8"/>
              <a:gd name="T4" fmla="*/ 9 w 9"/>
              <a:gd name="T5" fmla="*/ 5 h 8"/>
              <a:gd name="T6" fmla="*/ 0 w 9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8">
                <a:moveTo>
                  <a:pt x="0" y="0"/>
                </a:moveTo>
                <a:cubicBezTo>
                  <a:pt x="1" y="1"/>
                  <a:pt x="0" y="3"/>
                  <a:pt x="3" y="4"/>
                </a:cubicBezTo>
                <a:cubicBezTo>
                  <a:pt x="6" y="3"/>
                  <a:pt x="7" y="8"/>
                  <a:pt x="9" y="5"/>
                </a:cubicBezTo>
                <a:cubicBezTo>
                  <a:pt x="7" y="3"/>
                  <a:pt x="4" y="1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5" name="Freeform 121"/>
          <p:cNvSpPr/>
          <p:nvPr/>
        </p:nvSpPr>
        <p:spPr bwMode="auto">
          <a:xfrm>
            <a:off x="7035801" y="3294063"/>
            <a:ext cx="50800" cy="38100"/>
          </a:xfrm>
          <a:custGeom>
            <a:avLst/>
            <a:gdLst>
              <a:gd name="T0" fmla="*/ 3 w 4"/>
              <a:gd name="T1" fmla="*/ 3 h 3"/>
              <a:gd name="T2" fmla="*/ 4 w 4"/>
              <a:gd name="T3" fmla="*/ 1 h 3"/>
              <a:gd name="T4" fmla="*/ 1 w 4"/>
              <a:gd name="T5" fmla="*/ 0 h 3"/>
              <a:gd name="T6" fmla="*/ 0 w 4"/>
              <a:gd name="T7" fmla="*/ 2 h 3"/>
              <a:gd name="T8" fmla="*/ 2 w 4"/>
              <a:gd name="T9" fmla="*/ 3 h 3"/>
              <a:gd name="T10" fmla="*/ 2 w 4"/>
              <a:gd name="T11" fmla="*/ 2 h 3"/>
              <a:gd name="T12" fmla="*/ 3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3"/>
                </a:moveTo>
                <a:cubicBezTo>
                  <a:pt x="3" y="2"/>
                  <a:pt x="3" y="2"/>
                  <a:pt x="4" y="1"/>
                </a:cubicBezTo>
                <a:cubicBezTo>
                  <a:pt x="2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ubicBezTo>
                  <a:pt x="2" y="2"/>
                  <a:pt x="2" y="2"/>
                  <a:pt x="2" y="2"/>
                </a:cubicBezTo>
                <a:lnTo>
                  <a:pt x="3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6" name="Freeform 122"/>
          <p:cNvSpPr/>
          <p:nvPr/>
        </p:nvSpPr>
        <p:spPr bwMode="auto">
          <a:xfrm>
            <a:off x="6699251" y="3557588"/>
            <a:ext cx="38100" cy="12700"/>
          </a:xfrm>
          <a:custGeom>
            <a:avLst/>
            <a:gdLst>
              <a:gd name="T0" fmla="*/ 2 w 3"/>
              <a:gd name="T1" fmla="*/ 0 h 1"/>
              <a:gd name="T2" fmla="*/ 0 w 3"/>
              <a:gd name="T3" fmla="*/ 1 h 1"/>
              <a:gd name="T4" fmla="*/ 2 w 3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1">
                <a:moveTo>
                  <a:pt x="2" y="0"/>
                </a:moveTo>
                <a:cubicBezTo>
                  <a:pt x="0" y="1"/>
                  <a:pt x="0" y="1"/>
                  <a:pt x="0" y="1"/>
                </a:cubicBezTo>
                <a:cubicBezTo>
                  <a:pt x="1" y="1"/>
                  <a:pt x="3" y="1"/>
                  <a:pt x="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7" name="Freeform 123"/>
          <p:cNvSpPr/>
          <p:nvPr/>
        </p:nvSpPr>
        <p:spPr bwMode="auto">
          <a:xfrm>
            <a:off x="6911976" y="3294063"/>
            <a:ext cx="25400" cy="1270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0 w 2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2" y="1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8" name="Freeform 124"/>
          <p:cNvSpPr/>
          <p:nvPr/>
        </p:nvSpPr>
        <p:spPr bwMode="auto">
          <a:xfrm>
            <a:off x="6624638" y="345757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9" name="Freeform 125"/>
          <p:cNvSpPr/>
          <p:nvPr/>
        </p:nvSpPr>
        <p:spPr bwMode="auto">
          <a:xfrm>
            <a:off x="6624638" y="3444875"/>
            <a:ext cx="49213" cy="12700"/>
          </a:xfrm>
          <a:custGeom>
            <a:avLst/>
            <a:gdLst>
              <a:gd name="T0" fmla="*/ 0 w 4"/>
              <a:gd name="T1" fmla="*/ 1 h 1"/>
              <a:gd name="T2" fmla="*/ 4 w 4"/>
              <a:gd name="T3" fmla="*/ 1 h 1"/>
              <a:gd name="T4" fmla="*/ 2 w 4"/>
              <a:gd name="T5" fmla="*/ 0 h 1"/>
              <a:gd name="T6" fmla="*/ 0 w 4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1">
                <a:moveTo>
                  <a:pt x="0" y="1"/>
                </a:moveTo>
                <a:cubicBezTo>
                  <a:pt x="4" y="1"/>
                  <a:pt x="4" y="1"/>
                  <a:pt x="4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0" name="Freeform 126"/>
          <p:cNvSpPr/>
          <p:nvPr/>
        </p:nvSpPr>
        <p:spPr bwMode="auto">
          <a:xfrm>
            <a:off x="6524626" y="3432175"/>
            <a:ext cx="61913" cy="25400"/>
          </a:xfrm>
          <a:custGeom>
            <a:avLst/>
            <a:gdLst>
              <a:gd name="T0" fmla="*/ 0 w 39"/>
              <a:gd name="T1" fmla="*/ 8 h 16"/>
              <a:gd name="T2" fmla="*/ 39 w 39"/>
              <a:gd name="T3" fmla="*/ 16 h 16"/>
              <a:gd name="T4" fmla="*/ 8 w 39"/>
              <a:gd name="T5" fmla="*/ 0 h 16"/>
              <a:gd name="T6" fmla="*/ 0 w 39"/>
              <a:gd name="T7" fmla="*/ 8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" h="16">
                <a:moveTo>
                  <a:pt x="0" y="8"/>
                </a:moveTo>
                <a:lnTo>
                  <a:pt x="39" y="16"/>
                </a:lnTo>
                <a:lnTo>
                  <a:pt x="8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1" name="Freeform 127"/>
          <p:cNvSpPr/>
          <p:nvPr/>
        </p:nvSpPr>
        <p:spPr bwMode="auto">
          <a:xfrm>
            <a:off x="8720138" y="1741488"/>
            <a:ext cx="50800" cy="38100"/>
          </a:xfrm>
          <a:custGeom>
            <a:avLst/>
            <a:gdLst>
              <a:gd name="T0" fmla="*/ 32 w 32"/>
              <a:gd name="T1" fmla="*/ 24 h 24"/>
              <a:gd name="T2" fmla="*/ 0 w 32"/>
              <a:gd name="T3" fmla="*/ 0 h 24"/>
              <a:gd name="T4" fmla="*/ 0 w 32"/>
              <a:gd name="T5" fmla="*/ 0 h 24"/>
              <a:gd name="T6" fmla="*/ 32 w 32"/>
              <a:gd name="T7" fmla="*/ 24 h 24"/>
              <a:gd name="T8" fmla="*/ 32 w 32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24">
                <a:moveTo>
                  <a:pt x="32" y="24"/>
                </a:moveTo>
                <a:lnTo>
                  <a:pt x="0" y="0"/>
                </a:lnTo>
                <a:lnTo>
                  <a:pt x="0" y="0"/>
                </a:lnTo>
                <a:lnTo>
                  <a:pt x="32" y="24"/>
                </a:lnTo>
                <a:lnTo>
                  <a:pt x="32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2" name="Freeform 128"/>
          <p:cNvSpPr/>
          <p:nvPr/>
        </p:nvSpPr>
        <p:spPr bwMode="auto">
          <a:xfrm>
            <a:off x="6375401" y="3282950"/>
            <a:ext cx="236538" cy="123825"/>
          </a:xfrm>
          <a:custGeom>
            <a:avLst/>
            <a:gdLst>
              <a:gd name="T0" fmla="*/ 7 w 19"/>
              <a:gd name="T1" fmla="*/ 8 h 10"/>
              <a:gd name="T2" fmla="*/ 13 w 19"/>
              <a:gd name="T3" fmla="*/ 10 h 10"/>
              <a:gd name="T4" fmla="*/ 17 w 19"/>
              <a:gd name="T5" fmla="*/ 9 h 10"/>
              <a:gd name="T6" fmla="*/ 17 w 19"/>
              <a:gd name="T7" fmla="*/ 7 h 10"/>
              <a:gd name="T8" fmla="*/ 3 w 19"/>
              <a:gd name="T9" fmla="*/ 1 h 10"/>
              <a:gd name="T10" fmla="*/ 0 w 19"/>
              <a:gd name="T11" fmla="*/ 2 h 10"/>
              <a:gd name="T12" fmla="*/ 1 w 19"/>
              <a:gd name="T13" fmla="*/ 5 h 10"/>
              <a:gd name="T14" fmla="*/ 7 w 19"/>
              <a:gd name="T15" fmla="*/ 8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" h="10">
                <a:moveTo>
                  <a:pt x="7" y="8"/>
                </a:moveTo>
                <a:cubicBezTo>
                  <a:pt x="13" y="10"/>
                  <a:pt x="13" y="10"/>
                  <a:pt x="13" y="10"/>
                </a:cubicBezTo>
                <a:cubicBezTo>
                  <a:pt x="14" y="9"/>
                  <a:pt x="15" y="8"/>
                  <a:pt x="17" y="9"/>
                </a:cubicBezTo>
                <a:cubicBezTo>
                  <a:pt x="19" y="8"/>
                  <a:pt x="16" y="7"/>
                  <a:pt x="17" y="7"/>
                </a:cubicBezTo>
                <a:cubicBezTo>
                  <a:pt x="13" y="3"/>
                  <a:pt x="7" y="5"/>
                  <a:pt x="3" y="1"/>
                </a:cubicBezTo>
                <a:cubicBezTo>
                  <a:pt x="1" y="0"/>
                  <a:pt x="1" y="2"/>
                  <a:pt x="0" y="2"/>
                </a:cubicBezTo>
                <a:cubicBezTo>
                  <a:pt x="1" y="3"/>
                  <a:pt x="1" y="4"/>
                  <a:pt x="1" y="5"/>
                </a:cubicBezTo>
                <a:cubicBezTo>
                  <a:pt x="2" y="8"/>
                  <a:pt x="5" y="4"/>
                  <a:pt x="7" y="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3" name="Freeform 129"/>
          <p:cNvSpPr/>
          <p:nvPr/>
        </p:nvSpPr>
        <p:spPr bwMode="auto">
          <a:xfrm>
            <a:off x="6662738" y="3319463"/>
            <a:ext cx="11113" cy="0"/>
          </a:xfrm>
          <a:custGeom>
            <a:avLst/>
            <a:gdLst>
              <a:gd name="T0" fmla="*/ 0 w 7"/>
              <a:gd name="T1" fmla="*/ 0 w 7"/>
              <a:gd name="T2" fmla="*/ 7 w 7"/>
              <a:gd name="T3" fmla="*/ 0 w 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0" y="0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4" name="Freeform 130"/>
          <p:cNvSpPr/>
          <p:nvPr/>
        </p:nvSpPr>
        <p:spPr bwMode="auto">
          <a:xfrm>
            <a:off x="6450013" y="3395663"/>
            <a:ext cx="74613" cy="49213"/>
          </a:xfrm>
          <a:custGeom>
            <a:avLst/>
            <a:gdLst>
              <a:gd name="T0" fmla="*/ 0 w 6"/>
              <a:gd name="T1" fmla="*/ 2 h 4"/>
              <a:gd name="T2" fmla="*/ 6 w 6"/>
              <a:gd name="T3" fmla="*/ 2 h 4"/>
              <a:gd name="T4" fmla="*/ 0 w 6"/>
              <a:gd name="T5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4">
                <a:moveTo>
                  <a:pt x="0" y="2"/>
                </a:moveTo>
                <a:cubicBezTo>
                  <a:pt x="2" y="4"/>
                  <a:pt x="3" y="1"/>
                  <a:pt x="6" y="2"/>
                </a:cubicBezTo>
                <a:cubicBezTo>
                  <a:pt x="4" y="0"/>
                  <a:pt x="1" y="2"/>
                  <a:pt x="0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5" name="Freeform 131"/>
          <p:cNvSpPr/>
          <p:nvPr/>
        </p:nvSpPr>
        <p:spPr bwMode="auto">
          <a:xfrm>
            <a:off x="6624638" y="3270250"/>
            <a:ext cx="25400" cy="1270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2 w 2"/>
              <a:gd name="T5" fmla="*/ 1 h 1"/>
              <a:gd name="T6" fmla="*/ 0 w 2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1" y="1"/>
                  <a:pt x="2" y="1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6" name="Freeform 132"/>
          <p:cNvSpPr/>
          <p:nvPr/>
        </p:nvSpPr>
        <p:spPr bwMode="auto">
          <a:xfrm>
            <a:off x="8621713" y="1666875"/>
            <a:ext cx="36513" cy="49213"/>
          </a:xfrm>
          <a:custGeom>
            <a:avLst/>
            <a:gdLst>
              <a:gd name="T0" fmla="*/ 0 w 3"/>
              <a:gd name="T1" fmla="*/ 0 h 4"/>
              <a:gd name="T2" fmla="*/ 2 w 3"/>
              <a:gd name="T3" fmla="*/ 2 h 4"/>
              <a:gd name="T4" fmla="*/ 0 w 3"/>
              <a:gd name="T5" fmla="*/ 2 h 4"/>
              <a:gd name="T6" fmla="*/ 2 w 3"/>
              <a:gd name="T7" fmla="*/ 4 h 4"/>
              <a:gd name="T8" fmla="*/ 3 w 3"/>
              <a:gd name="T9" fmla="*/ 3 h 4"/>
              <a:gd name="T10" fmla="*/ 0 w 3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4">
                <a:moveTo>
                  <a:pt x="0" y="0"/>
                </a:moveTo>
                <a:cubicBezTo>
                  <a:pt x="2" y="2"/>
                  <a:pt x="2" y="2"/>
                  <a:pt x="2" y="2"/>
                </a:cubicBezTo>
                <a:cubicBezTo>
                  <a:pt x="1" y="2"/>
                  <a:pt x="0" y="2"/>
                  <a:pt x="0" y="2"/>
                </a:cubicBezTo>
                <a:cubicBezTo>
                  <a:pt x="2" y="4"/>
                  <a:pt x="2" y="4"/>
                  <a:pt x="2" y="4"/>
                </a:cubicBezTo>
                <a:cubicBezTo>
                  <a:pt x="3" y="3"/>
                  <a:pt x="3" y="3"/>
                  <a:pt x="3" y="3"/>
                </a:cubicBezTo>
                <a:cubicBezTo>
                  <a:pt x="3" y="2"/>
                  <a:pt x="2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7" name="Freeform 133"/>
          <p:cNvSpPr/>
          <p:nvPr/>
        </p:nvSpPr>
        <p:spPr bwMode="auto">
          <a:xfrm>
            <a:off x="7659688" y="2343150"/>
            <a:ext cx="74613" cy="74613"/>
          </a:xfrm>
          <a:custGeom>
            <a:avLst/>
            <a:gdLst>
              <a:gd name="T0" fmla="*/ 0 w 6"/>
              <a:gd name="T1" fmla="*/ 2 h 6"/>
              <a:gd name="T2" fmla="*/ 1 w 6"/>
              <a:gd name="T3" fmla="*/ 3 h 6"/>
              <a:gd name="T4" fmla="*/ 4 w 6"/>
              <a:gd name="T5" fmla="*/ 1 h 6"/>
              <a:gd name="T6" fmla="*/ 2 w 6"/>
              <a:gd name="T7" fmla="*/ 2 h 6"/>
              <a:gd name="T8" fmla="*/ 0 w 6"/>
              <a:gd name="T9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0" y="2"/>
                </a:moveTo>
                <a:cubicBezTo>
                  <a:pt x="1" y="3"/>
                  <a:pt x="1" y="3"/>
                  <a:pt x="1" y="3"/>
                </a:cubicBezTo>
                <a:cubicBezTo>
                  <a:pt x="4" y="6"/>
                  <a:pt x="6" y="2"/>
                  <a:pt x="4" y="1"/>
                </a:cubicBezTo>
                <a:cubicBezTo>
                  <a:pt x="2" y="0"/>
                  <a:pt x="3" y="2"/>
                  <a:pt x="2" y="2"/>
                </a:cubicBezTo>
                <a:cubicBezTo>
                  <a:pt x="1" y="2"/>
                  <a:pt x="0" y="0"/>
                  <a:pt x="0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8" name="Freeform 134"/>
          <p:cNvSpPr/>
          <p:nvPr/>
        </p:nvSpPr>
        <p:spPr bwMode="auto">
          <a:xfrm>
            <a:off x="6388101" y="3219450"/>
            <a:ext cx="100013" cy="63500"/>
          </a:xfrm>
          <a:custGeom>
            <a:avLst/>
            <a:gdLst>
              <a:gd name="T0" fmla="*/ 0 w 8"/>
              <a:gd name="T1" fmla="*/ 2 h 5"/>
              <a:gd name="T2" fmla="*/ 2 w 8"/>
              <a:gd name="T3" fmla="*/ 4 h 5"/>
              <a:gd name="T4" fmla="*/ 8 w 8"/>
              <a:gd name="T5" fmla="*/ 3 h 5"/>
              <a:gd name="T6" fmla="*/ 0 w 8"/>
              <a:gd name="T7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5">
                <a:moveTo>
                  <a:pt x="0" y="2"/>
                </a:moveTo>
                <a:cubicBezTo>
                  <a:pt x="0" y="3"/>
                  <a:pt x="1" y="3"/>
                  <a:pt x="2" y="4"/>
                </a:cubicBezTo>
                <a:cubicBezTo>
                  <a:pt x="4" y="5"/>
                  <a:pt x="5" y="3"/>
                  <a:pt x="8" y="3"/>
                </a:cubicBezTo>
                <a:cubicBezTo>
                  <a:pt x="6" y="3"/>
                  <a:pt x="2" y="0"/>
                  <a:pt x="0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9" name="Freeform 135"/>
          <p:cNvSpPr/>
          <p:nvPr/>
        </p:nvSpPr>
        <p:spPr bwMode="auto">
          <a:xfrm>
            <a:off x="7585076" y="2330450"/>
            <a:ext cx="38100" cy="38100"/>
          </a:xfrm>
          <a:custGeom>
            <a:avLst/>
            <a:gdLst>
              <a:gd name="T0" fmla="*/ 0 w 3"/>
              <a:gd name="T1" fmla="*/ 1 h 3"/>
              <a:gd name="T2" fmla="*/ 2 w 3"/>
              <a:gd name="T3" fmla="*/ 1 h 3"/>
              <a:gd name="T4" fmla="*/ 0 w 3"/>
              <a:gd name="T5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3">
                <a:moveTo>
                  <a:pt x="0" y="1"/>
                </a:moveTo>
                <a:cubicBezTo>
                  <a:pt x="0" y="3"/>
                  <a:pt x="3" y="2"/>
                  <a:pt x="2" y="1"/>
                </a:cubicBezTo>
                <a:cubicBezTo>
                  <a:pt x="1" y="0"/>
                  <a:pt x="0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0" name="Freeform 136"/>
          <p:cNvSpPr/>
          <p:nvPr/>
        </p:nvSpPr>
        <p:spPr bwMode="auto">
          <a:xfrm>
            <a:off x="6275388" y="3306763"/>
            <a:ext cx="12700" cy="12700"/>
          </a:xfrm>
          <a:custGeom>
            <a:avLst/>
            <a:gdLst>
              <a:gd name="T0" fmla="*/ 0 w 1"/>
              <a:gd name="T1" fmla="*/ 0 h 1"/>
              <a:gd name="T2" fmla="*/ 1 w 1"/>
              <a:gd name="T3" fmla="*/ 1 h 1"/>
              <a:gd name="T4" fmla="*/ 0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1"/>
                  <a:pt x="1" y="1"/>
                  <a:pt x="1" y="1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1" name="Freeform 137"/>
          <p:cNvSpPr/>
          <p:nvPr/>
        </p:nvSpPr>
        <p:spPr bwMode="auto">
          <a:xfrm>
            <a:off x="8670608" y="1834833"/>
            <a:ext cx="63500" cy="25400"/>
          </a:xfrm>
          <a:custGeom>
            <a:avLst/>
            <a:gdLst>
              <a:gd name="T0" fmla="*/ 0 w 5"/>
              <a:gd name="T1" fmla="*/ 1 h 2"/>
              <a:gd name="T2" fmla="*/ 1 w 5"/>
              <a:gd name="T3" fmla="*/ 2 h 2"/>
              <a:gd name="T4" fmla="*/ 5 w 5"/>
              <a:gd name="T5" fmla="*/ 1 h 2"/>
              <a:gd name="T6" fmla="*/ 0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0" y="1"/>
                </a:moveTo>
                <a:cubicBezTo>
                  <a:pt x="1" y="2"/>
                  <a:pt x="1" y="2"/>
                  <a:pt x="1" y="2"/>
                </a:cubicBezTo>
                <a:cubicBezTo>
                  <a:pt x="3" y="2"/>
                  <a:pt x="4" y="2"/>
                  <a:pt x="5" y="1"/>
                </a:cubicBezTo>
                <a:cubicBezTo>
                  <a:pt x="4" y="0"/>
                  <a:pt x="1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2" name="Freeform 138"/>
          <p:cNvSpPr/>
          <p:nvPr/>
        </p:nvSpPr>
        <p:spPr bwMode="auto">
          <a:xfrm>
            <a:off x="6313488" y="3194050"/>
            <a:ext cx="87313" cy="63500"/>
          </a:xfrm>
          <a:custGeom>
            <a:avLst/>
            <a:gdLst>
              <a:gd name="T0" fmla="*/ 6 w 7"/>
              <a:gd name="T1" fmla="*/ 1 h 5"/>
              <a:gd name="T2" fmla="*/ 1 w 7"/>
              <a:gd name="T3" fmla="*/ 2 h 5"/>
              <a:gd name="T4" fmla="*/ 1 w 7"/>
              <a:gd name="T5" fmla="*/ 5 h 5"/>
              <a:gd name="T6" fmla="*/ 4 w 7"/>
              <a:gd name="T7" fmla="*/ 3 h 5"/>
              <a:gd name="T8" fmla="*/ 5 w 7"/>
              <a:gd name="T9" fmla="*/ 3 h 5"/>
              <a:gd name="T10" fmla="*/ 5 w 7"/>
              <a:gd name="T11" fmla="*/ 3 h 5"/>
              <a:gd name="T12" fmla="*/ 6 w 7"/>
              <a:gd name="T13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5">
                <a:moveTo>
                  <a:pt x="6" y="1"/>
                </a:moveTo>
                <a:cubicBezTo>
                  <a:pt x="5" y="2"/>
                  <a:pt x="2" y="0"/>
                  <a:pt x="1" y="2"/>
                </a:cubicBezTo>
                <a:cubicBezTo>
                  <a:pt x="0" y="2"/>
                  <a:pt x="0" y="4"/>
                  <a:pt x="1" y="5"/>
                </a:cubicBezTo>
                <a:cubicBezTo>
                  <a:pt x="2" y="5"/>
                  <a:pt x="7" y="5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7" y="2"/>
                  <a:pt x="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3" name="Freeform 139"/>
          <p:cNvSpPr/>
          <p:nvPr/>
        </p:nvSpPr>
        <p:spPr bwMode="auto">
          <a:xfrm>
            <a:off x="7585076" y="2243138"/>
            <a:ext cx="38100" cy="36513"/>
          </a:xfrm>
          <a:custGeom>
            <a:avLst/>
            <a:gdLst>
              <a:gd name="T0" fmla="*/ 1 w 3"/>
              <a:gd name="T1" fmla="*/ 0 h 3"/>
              <a:gd name="T2" fmla="*/ 0 w 3"/>
              <a:gd name="T3" fmla="*/ 1 h 3"/>
              <a:gd name="T4" fmla="*/ 3 w 3"/>
              <a:gd name="T5" fmla="*/ 3 h 3"/>
              <a:gd name="T6" fmla="*/ 1 w 3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3">
                <a:moveTo>
                  <a:pt x="1" y="0"/>
                </a:moveTo>
                <a:cubicBezTo>
                  <a:pt x="0" y="0"/>
                  <a:pt x="0" y="0"/>
                  <a:pt x="0" y="1"/>
                </a:cubicBezTo>
                <a:cubicBezTo>
                  <a:pt x="0" y="2"/>
                  <a:pt x="1" y="3"/>
                  <a:pt x="3" y="3"/>
                </a:cubicBez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4" name="Freeform 140"/>
          <p:cNvSpPr/>
          <p:nvPr/>
        </p:nvSpPr>
        <p:spPr bwMode="auto">
          <a:xfrm>
            <a:off x="6262688" y="3219450"/>
            <a:ext cx="12700" cy="12700"/>
          </a:xfrm>
          <a:custGeom>
            <a:avLst/>
            <a:gdLst>
              <a:gd name="T0" fmla="*/ 0 w 8"/>
              <a:gd name="T1" fmla="*/ 8 h 8"/>
              <a:gd name="T2" fmla="*/ 8 w 8"/>
              <a:gd name="T3" fmla="*/ 0 h 8"/>
              <a:gd name="T4" fmla="*/ 0 w 8"/>
              <a:gd name="T5" fmla="*/ 8 h 8"/>
              <a:gd name="T6" fmla="*/ 0 w 8"/>
              <a:gd name="T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8">
                <a:moveTo>
                  <a:pt x="0" y="8"/>
                </a:moveTo>
                <a:lnTo>
                  <a:pt x="8" y="0"/>
                </a:lnTo>
                <a:lnTo>
                  <a:pt x="0" y="8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5" name="Freeform 141"/>
          <p:cNvSpPr/>
          <p:nvPr/>
        </p:nvSpPr>
        <p:spPr bwMode="auto">
          <a:xfrm>
            <a:off x="7361238" y="2355850"/>
            <a:ext cx="23813" cy="12700"/>
          </a:xfrm>
          <a:custGeom>
            <a:avLst/>
            <a:gdLst>
              <a:gd name="T0" fmla="*/ 2 w 2"/>
              <a:gd name="T1" fmla="*/ 1 h 1"/>
              <a:gd name="T2" fmla="*/ 2 w 2"/>
              <a:gd name="T3" fmla="*/ 0 h 1"/>
              <a:gd name="T4" fmla="*/ 0 w 2"/>
              <a:gd name="T5" fmla="*/ 0 h 1"/>
              <a:gd name="T6" fmla="*/ 2 w 2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0" y="0"/>
                  <a:pt x="0" y="0"/>
                </a:cubicBezTo>
                <a:cubicBezTo>
                  <a:pt x="0" y="1"/>
                  <a:pt x="1" y="1"/>
                  <a:pt x="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6" name="Freeform 142"/>
          <p:cNvSpPr/>
          <p:nvPr/>
        </p:nvSpPr>
        <p:spPr bwMode="auto">
          <a:xfrm>
            <a:off x="7335838" y="2230438"/>
            <a:ext cx="61913" cy="36513"/>
          </a:xfrm>
          <a:custGeom>
            <a:avLst/>
            <a:gdLst>
              <a:gd name="T0" fmla="*/ 1 w 5"/>
              <a:gd name="T1" fmla="*/ 2 h 3"/>
              <a:gd name="T2" fmla="*/ 5 w 5"/>
              <a:gd name="T3" fmla="*/ 1 h 3"/>
              <a:gd name="T4" fmla="*/ 5 w 5"/>
              <a:gd name="T5" fmla="*/ 0 h 3"/>
              <a:gd name="T6" fmla="*/ 0 w 5"/>
              <a:gd name="T7" fmla="*/ 1 h 3"/>
              <a:gd name="T8" fmla="*/ 1 w 5"/>
              <a:gd name="T9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1" y="2"/>
                </a:moveTo>
                <a:cubicBezTo>
                  <a:pt x="3" y="3"/>
                  <a:pt x="4" y="2"/>
                  <a:pt x="5" y="1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1" y="0"/>
                  <a:pt x="0" y="1"/>
                </a:cubicBezTo>
                <a:lnTo>
                  <a:pt x="1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7" name="Freeform 143"/>
          <p:cNvSpPr/>
          <p:nvPr/>
        </p:nvSpPr>
        <p:spPr bwMode="auto">
          <a:xfrm>
            <a:off x="7099301" y="2266950"/>
            <a:ext cx="23813" cy="25400"/>
          </a:xfrm>
          <a:custGeom>
            <a:avLst/>
            <a:gdLst>
              <a:gd name="T0" fmla="*/ 1 w 2"/>
              <a:gd name="T1" fmla="*/ 2 h 2"/>
              <a:gd name="T2" fmla="*/ 2 w 2"/>
              <a:gd name="T3" fmla="*/ 2 h 2"/>
              <a:gd name="T4" fmla="*/ 1 w 2"/>
              <a:gd name="T5" fmla="*/ 0 h 2"/>
              <a:gd name="T6" fmla="*/ 1 w 2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1" y="2"/>
                </a:moveTo>
                <a:cubicBezTo>
                  <a:pt x="2" y="2"/>
                  <a:pt x="2" y="2"/>
                  <a:pt x="2" y="2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1"/>
                  <a:pt x="1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8" name="Freeform 144"/>
          <p:cNvSpPr/>
          <p:nvPr/>
        </p:nvSpPr>
        <p:spPr bwMode="auto">
          <a:xfrm>
            <a:off x="1920876" y="5649913"/>
            <a:ext cx="25400" cy="36513"/>
          </a:xfrm>
          <a:custGeom>
            <a:avLst/>
            <a:gdLst>
              <a:gd name="T0" fmla="*/ 2 w 2"/>
              <a:gd name="T1" fmla="*/ 3 h 3"/>
              <a:gd name="T2" fmla="*/ 2 w 2"/>
              <a:gd name="T3" fmla="*/ 0 h 3"/>
              <a:gd name="T4" fmla="*/ 1 w 2"/>
              <a:gd name="T5" fmla="*/ 0 h 3"/>
              <a:gd name="T6" fmla="*/ 2 w 2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3">
                <a:moveTo>
                  <a:pt x="2" y="3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2" y="1"/>
                  <a:pt x="0" y="2"/>
                  <a:pt x="2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9" name="Freeform 145"/>
          <p:cNvSpPr/>
          <p:nvPr/>
        </p:nvSpPr>
        <p:spPr bwMode="auto">
          <a:xfrm>
            <a:off x="7872413" y="1403350"/>
            <a:ext cx="25400" cy="12700"/>
          </a:xfrm>
          <a:custGeom>
            <a:avLst/>
            <a:gdLst>
              <a:gd name="T0" fmla="*/ 0 w 16"/>
              <a:gd name="T1" fmla="*/ 0 h 8"/>
              <a:gd name="T2" fmla="*/ 0 w 16"/>
              <a:gd name="T3" fmla="*/ 0 h 8"/>
              <a:gd name="T4" fmla="*/ 8 w 16"/>
              <a:gd name="T5" fmla="*/ 8 h 8"/>
              <a:gd name="T6" fmla="*/ 16 w 16"/>
              <a:gd name="T7" fmla="*/ 8 h 8"/>
              <a:gd name="T8" fmla="*/ 0 w 16"/>
              <a:gd name="T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8">
                <a:moveTo>
                  <a:pt x="0" y="0"/>
                </a:moveTo>
                <a:lnTo>
                  <a:pt x="0" y="0"/>
                </a:lnTo>
                <a:lnTo>
                  <a:pt x="8" y="8"/>
                </a:lnTo>
                <a:lnTo>
                  <a:pt x="16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0" name="Rectangle 146"/>
          <p:cNvSpPr>
            <a:spLocks noChangeArrowheads="1"/>
          </p:cNvSpPr>
          <p:nvPr/>
        </p:nvSpPr>
        <p:spPr bwMode="auto">
          <a:xfrm>
            <a:off x="7186613" y="1879600"/>
            <a:ext cx="12700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1" name="Freeform 147"/>
          <p:cNvSpPr/>
          <p:nvPr/>
        </p:nvSpPr>
        <p:spPr bwMode="auto">
          <a:xfrm>
            <a:off x="7335838" y="1603375"/>
            <a:ext cx="125413" cy="88900"/>
          </a:xfrm>
          <a:custGeom>
            <a:avLst/>
            <a:gdLst>
              <a:gd name="T0" fmla="*/ 0 w 10"/>
              <a:gd name="T1" fmla="*/ 1 h 7"/>
              <a:gd name="T2" fmla="*/ 4 w 10"/>
              <a:gd name="T3" fmla="*/ 3 h 7"/>
              <a:gd name="T4" fmla="*/ 10 w 10"/>
              <a:gd name="T5" fmla="*/ 6 h 7"/>
              <a:gd name="T6" fmla="*/ 2 w 10"/>
              <a:gd name="T7" fmla="*/ 1 h 7"/>
              <a:gd name="T8" fmla="*/ 0 w 10"/>
              <a:gd name="T9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7">
                <a:moveTo>
                  <a:pt x="0" y="1"/>
                </a:moveTo>
                <a:cubicBezTo>
                  <a:pt x="4" y="3"/>
                  <a:pt x="4" y="3"/>
                  <a:pt x="4" y="3"/>
                </a:cubicBezTo>
                <a:cubicBezTo>
                  <a:pt x="7" y="3"/>
                  <a:pt x="7" y="7"/>
                  <a:pt x="10" y="6"/>
                </a:cubicBezTo>
                <a:cubicBezTo>
                  <a:pt x="9" y="3"/>
                  <a:pt x="3" y="3"/>
                  <a:pt x="2" y="1"/>
                </a:cubicBezTo>
                <a:cubicBezTo>
                  <a:pt x="1" y="0"/>
                  <a:pt x="0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2" name="Freeform 148"/>
          <p:cNvSpPr/>
          <p:nvPr/>
        </p:nvSpPr>
        <p:spPr bwMode="auto">
          <a:xfrm>
            <a:off x="7559676" y="1590675"/>
            <a:ext cx="12700" cy="0"/>
          </a:xfrm>
          <a:custGeom>
            <a:avLst/>
            <a:gdLst>
              <a:gd name="T0" fmla="*/ 0 w 8"/>
              <a:gd name="T1" fmla="*/ 8 w 8"/>
              <a:gd name="T2" fmla="*/ 0 w 8"/>
              <a:gd name="T3" fmla="*/ 0 w 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8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3" name="Freeform 149"/>
          <p:cNvSpPr/>
          <p:nvPr/>
        </p:nvSpPr>
        <p:spPr bwMode="auto">
          <a:xfrm>
            <a:off x="7872413" y="1303338"/>
            <a:ext cx="38100" cy="38100"/>
          </a:xfrm>
          <a:custGeom>
            <a:avLst/>
            <a:gdLst>
              <a:gd name="T0" fmla="*/ 3 w 3"/>
              <a:gd name="T1" fmla="*/ 2 h 3"/>
              <a:gd name="T2" fmla="*/ 1 w 3"/>
              <a:gd name="T3" fmla="*/ 1 h 3"/>
              <a:gd name="T4" fmla="*/ 3 w 3"/>
              <a:gd name="T5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3">
                <a:moveTo>
                  <a:pt x="3" y="2"/>
                </a:moveTo>
                <a:cubicBezTo>
                  <a:pt x="2" y="0"/>
                  <a:pt x="0" y="1"/>
                  <a:pt x="1" y="1"/>
                </a:cubicBezTo>
                <a:cubicBezTo>
                  <a:pt x="1" y="1"/>
                  <a:pt x="2" y="3"/>
                  <a:pt x="3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4" name="Freeform 150"/>
          <p:cNvSpPr/>
          <p:nvPr/>
        </p:nvSpPr>
        <p:spPr bwMode="auto">
          <a:xfrm>
            <a:off x="7135813" y="1792288"/>
            <a:ext cx="74613" cy="36513"/>
          </a:xfrm>
          <a:custGeom>
            <a:avLst/>
            <a:gdLst>
              <a:gd name="T0" fmla="*/ 6 w 6"/>
              <a:gd name="T1" fmla="*/ 3 h 3"/>
              <a:gd name="T2" fmla="*/ 1 w 6"/>
              <a:gd name="T3" fmla="*/ 0 h 3"/>
              <a:gd name="T4" fmla="*/ 6 w 6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3">
                <a:moveTo>
                  <a:pt x="6" y="3"/>
                </a:moveTo>
                <a:cubicBezTo>
                  <a:pt x="1" y="0"/>
                  <a:pt x="1" y="0"/>
                  <a:pt x="1" y="0"/>
                </a:cubicBezTo>
                <a:cubicBezTo>
                  <a:pt x="0" y="2"/>
                  <a:pt x="5" y="2"/>
                  <a:pt x="6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5" name="Freeform 151"/>
          <p:cNvSpPr/>
          <p:nvPr/>
        </p:nvSpPr>
        <p:spPr bwMode="auto">
          <a:xfrm>
            <a:off x="1971676" y="5537200"/>
            <a:ext cx="0" cy="12700"/>
          </a:xfrm>
          <a:custGeom>
            <a:avLst/>
            <a:gdLst>
              <a:gd name="T0" fmla="*/ 1 h 1"/>
              <a:gd name="T1" fmla="*/ 0 h 1"/>
              <a:gd name="T2" fmla="*/ 0 h 1"/>
              <a:gd name="T3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6" name="Freeform 152"/>
          <p:cNvSpPr/>
          <p:nvPr/>
        </p:nvSpPr>
        <p:spPr bwMode="auto">
          <a:xfrm>
            <a:off x="6824663" y="1754188"/>
            <a:ext cx="287338" cy="150813"/>
          </a:xfrm>
          <a:custGeom>
            <a:avLst/>
            <a:gdLst>
              <a:gd name="T0" fmla="*/ 23 w 23"/>
              <a:gd name="T1" fmla="*/ 10 h 12"/>
              <a:gd name="T2" fmla="*/ 16 w 23"/>
              <a:gd name="T3" fmla="*/ 7 h 12"/>
              <a:gd name="T4" fmla="*/ 15 w 23"/>
              <a:gd name="T5" fmla="*/ 6 h 12"/>
              <a:gd name="T6" fmla="*/ 0 w 23"/>
              <a:gd name="T7" fmla="*/ 2 h 12"/>
              <a:gd name="T8" fmla="*/ 2 w 23"/>
              <a:gd name="T9" fmla="*/ 2 h 12"/>
              <a:gd name="T10" fmla="*/ 12 w 23"/>
              <a:gd name="T11" fmla="*/ 7 h 12"/>
              <a:gd name="T12" fmla="*/ 23 w 23"/>
              <a:gd name="T13" fmla="*/ 1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12">
                <a:moveTo>
                  <a:pt x="23" y="10"/>
                </a:moveTo>
                <a:cubicBezTo>
                  <a:pt x="21" y="9"/>
                  <a:pt x="19" y="7"/>
                  <a:pt x="16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0" y="5"/>
                  <a:pt x="5" y="0"/>
                  <a:pt x="0" y="2"/>
                </a:cubicBezTo>
                <a:cubicBezTo>
                  <a:pt x="2" y="2"/>
                  <a:pt x="2" y="2"/>
                  <a:pt x="2" y="2"/>
                </a:cubicBezTo>
                <a:cubicBezTo>
                  <a:pt x="5" y="5"/>
                  <a:pt x="9" y="5"/>
                  <a:pt x="12" y="7"/>
                </a:cubicBezTo>
                <a:cubicBezTo>
                  <a:pt x="17" y="6"/>
                  <a:pt x="18" y="12"/>
                  <a:pt x="23" y="1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7" name="Freeform 153"/>
          <p:cNvSpPr/>
          <p:nvPr/>
        </p:nvSpPr>
        <p:spPr bwMode="auto">
          <a:xfrm>
            <a:off x="7086601" y="1828800"/>
            <a:ext cx="61913" cy="25400"/>
          </a:xfrm>
          <a:custGeom>
            <a:avLst/>
            <a:gdLst>
              <a:gd name="T0" fmla="*/ 0 w 5"/>
              <a:gd name="T1" fmla="*/ 0 h 2"/>
              <a:gd name="T2" fmla="*/ 3 w 5"/>
              <a:gd name="T3" fmla="*/ 2 h 2"/>
              <a:gd name="T4" fmla="*/ 5 w 5"/>
              <a:gd name="T5" fmla="*/ 2 h 2"/>
              <a:gd name="T6" fmla="*/ 0 w 5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0" y="0"/>
                </a:moveTo>
                <a:cubicBezTo>
                  <a:pt x="1" y="1"/>
                  <a:pt x="4" y="1"/>
                  <a:pt x="3" y="2"/>
                </a:cubicBezTo>
                <a:cubicBezTo>
                  <a:pt x="5" y="2"/>
                  <a:pt x="5" y="2"/>
                  <a:pt x="5" y="2"/>
                </a:cubicBezTo>
                <a:cubicBezTo>
                  <a:pt x="4" y="0"/>
                  <a:pt x="2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8" name="Freeform 154"/>
          <p:cNvSpPr/>
          <p:nvPr/>
        </p:nvSpPr>
        <p:spPr bwMode="auto">
          <a:xfrm>
            <a:off x="1982788" y="5473700"/>
            <a:ext cx="25400" cy="25400"/>
          </a:xfrm>
          <a:custGeom>
            <a:avLst/>
            <a:gdLst>
              <a:gd name="T0" fmla="*/ 2 w 2"/>
              <a:gd name="T1" fmla="*/ 2 h 2"/>
              <a:gd name="T2" fmla="*/ 1 w 2"/>
              <a:gd name="T3" fmla="*/ 0 h 2"/>
              <a:gd name="T4" fmla="*/ 0 w 2"/>
              <a:gd name="T5" fmla="*/ 0 h 2"/>
              <a:gd name="T6" fmla="*/ 2 w 2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2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1"/>
                  <a:pt x="1" y="2"/>
                  <a:pt x="2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9" name="Freeform 155"/>
          <p:cNvSpPr/>
          <p:nvPr/>
        </p:nvSpPr>
        <p:spPr bwMode="auto">
          <a:xfrm>
            <a:off x="6899276" y="1941513"/>
            <a:ext cx="38100" cy="12700"/>
          </a:xfrm>
          <a:custGeom>
            <a:avLst/>
            <a:gdLst>
              <a:gd name="T0" fmla="*/ 1 w 3"/>
              <a:gd name="T1" fmla="*/ 1 h 1"/>
              <a:gd name="T2" fmla="*/ 3 w 3"/>
              <a:gd name="T3" fmla="*/ 1 h 1"/>
              <a:gd name="T4" fmla="*/ 1 w 3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1">
                <a:moveTo>
                  <a:pt x="1" y="1"/>
                </a:moveTo>
                <a:cubicBezTo>
                  <a:pt x="3" y="1"/>
                  <a:pt x="3" y="1"/>
                  <a:pt x="3" y="1"/>
                </a:cubicBezTo>
                <a:cubicBezTo>
                  <a:pt x="3" y="0"/>
                  <a:pt x="0" y="0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0" name="Freeform 156"/>
          <p:cNvSpPr/>
          <p:nvPr/>
        </p:nvSpPr>
        <p:spPr bwMode="auto">
          <a:xfrm>
            <a:off x="6886576" y="1928813"/>
            <a:ext cx="12700" cy="12700"/>
          </a:xfrm>
          <a:custGeom>
            <a:avLst/>
            <a:gdLst>
              <a:gd name="T0" fmla="*/ 8 w 8"/>
              <a:gd name="T1" fmla="*/ 8 h 8"/>
              <a:gd name="T2" fmla="*/ 8 w 8"/>
              <a:gd name="T3" fmla="*/ 0 h 8"/>
              <a:gd name="T4" fmla="*/ 0 w 8"/>
              <a:gd name="T5" fmla="*/ 8 h 8"/>
              <a:gd name="T6" fmla="*/ 8 w 8"/>
              <a:gd name="T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8">
                <a:moveTo>
                  <a:pt x="8" y="8"/>
                </a:moveTo>
                <a:lnTo>
                  <a:pt x="8" y="0"/>
                </a:lnTo>
                <a:lnTo>
                  <a:pt x="0" y="8"/>
                </a:lnTo>
                <a:lnTo>
                  <a:pt x="8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1" name="Rectangle 157"/>
          <p:cNvSpPr>
            <a:spLocks noChangeArrowheads="1"/>
          </p:cNvSpPr>
          <p:nvPr/>
        </p:nvSpPr>
        <p:spPr bwMode="auto">
          <a:xfrm>
            <a:off x="2046288" y="5373688"/>
            <a:ext cx="12700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2" name="Freeform 158"/>
          <p:cNvSpPr/>
          <p:nvPr/>
        </p:nvSpPr>
        <p:spPr bwMode="auto">
          <a:xfrm>
            <a:off x="6773863" y="1966913"/>
            <a:ext cx="38100" cy="38100"/>
          </a:xfrm>
          <a:custGeom>
            <a:avLst/>
            <a:gdLst>
              <a:gd name="T0" fmla="*/ 1 w 3"/>
              <a:gd name="T1" fmla="*/ 0 h 3"/>
              <a:gd name="T2" fmla="*/ 1 w 3"/>
              <a:gd name="T3" fmla="*/ 3 h 3"/>
              <a:gd name="T4" fmla="*/ 2 w 3"/>
              <a:gd name="T5" fmla="*/ 2 h 3"/>
              <a:gd name="T6" fmla="*/ 1 w 3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3">
                <a:moveTo>
                  <a:pt x="1" y="0"/>
                </a:moveTo>
                <a:cubicBezTo>
                  <a:pt x="1" y="1"/>
                  <a:pt x="1" y="2"/>
                  <a:pt x="1" y="3"/>
                </a:cubicBezTo>
                <a:cubicBezTo>
                  <a:pt x="3" y="3"/>
                  <a:pt x="2" y="2"/>
                  <a:pt x="2" y="2"/>
                </a:cubicBezTo>
                <a:cubicBezTo>
                  <a:pt x="0" y="2"/>
                  <a:pt x="2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3" name="Freeform 159"/>
          <p:cNvSpPr>
            <a:spLocks noEditPoints="1"/>
          </p:cNvSpPr>
          <p:nvPr/>
        </p:nvSpPr>
        <p:spPr bwMode="auto">
          <a:xfrm>
            <a:off x="6275388" y="1277938"/>
            <a:ext cx="998538" cy="414338"/>
          </a:xfrm>
          <a:custGeom>
            <a:avLst/>
            <a:gdLst>
              <a:gd name="T0" fmla="*/ 8 w 80"/>
              <a:gd name="T1" fmla="*/ 5 h 33"/>
              <a:gd name="T2" fmla="*/ 13 w 80"/>
              <a:gd name="T3" fmla="*/ 6 h 33"/>
              <a:gd name="T4" fmla="*/ 16 w 80"/>
              <a:gd name="T5" fmla="*/ 6 h 33"/>
              <a:gd name="T6" fmla="*/ 20 w 80"/>
              <a:gd name="T7" fmla="*/ 4 h 33"/>
              <a:gd name="T8" fmla="*/ 17 w 80"/>
              <a:gd name="T9" fmla="*/ 6 h 33"/>
              <a:gd name="T10" fmla="*/ 20 w 80"/>
              <a:gd name="T11" fmla="*/ 6 h 33"/>
              <a:gd name="T12" fmla="*/ 33 w 80"/>
              <a:gd name="T13" fmla="*/ 6 h 33"/>
              <a:gd name="T14" fmla="*/ 42 w 80"/>
              <a:gd name="T15" fmla="*/ 10 h 33"/>
              <a:gd name="T16" fmla="*/ 55 w 80"/>
              <a:gd name="T17" fmla="*/ 13 h 33"/>
              <a:gd name="T18" fmla="*/ 62 w 80"/>
              <a:gd name="T19" fmla="*/ 17 h 33"/>
              <a:gd name="T20" fmla="*/ 58 w 80"/>
              <a:gd name="T21" fmla="*/ 17 h 33"/>
              <a:gd name="T22" fmla="*/ 61 w 80"/>
              <a:gd name="T23" fmla="*/ 19 h 33"/>
              <a:gd name="T24" fmla="*/ 59 w 80"/>
              <a:gd name="T25" fmla="*/ 20 h 33"/>
              <a:gd name="T26" fmla="*/ 57 w 80"/>
              <a:gd name="T27" fmla="*/ 20 h 33"/>
              <a:gd name="T28" fmla="*/ 58 w 80"/>
              <a:gd name="T29" fmla="*/ 23 h 33"/>
              <a:gd name="T30" fmla="*/ 54 w 80"/>
              <a:gd name="T31" fmla="*/ 23 h 33"/>
              <a:gd name="T32" fmla="*/ 58 w 80"/>
              <a:gd name="T33" fmla="*/ 26 h 33"/>
              <a:gd name="T34" fmla="*/ 58 w 80"/>
              <a:gd name="T35" fmla="*/ 28 h 33"/>
              <a:gd name="T36" fmla="*/ 59 w 80"/>
              <a:gd name="T37" fmla="*/ 28 h 33"/>
              <a:gd name="T38" fmla="*/ 59 w 80"/>
              <a:gd name="T39" fmla="*/ 27 h 33"/>
              <a:gd name="T40" fmla="*/ 61 w 80"/>
              <a:gd name="T41" fmla="*/ 27 h 33"/>
              <a:gd name="T42" fmla="*/ 64 w 80"/>
              <a:gd name="T43" fmla="*/ 29 h 33"/>
              <a:gd name="T44" fmla="*/ 63 w 80"/>
              <a:gd name="T45" fmla="*/ 29 h 33"/>
              <a:gd name="T46" fmla="*/ 67 w 80"/>
              <a:gd name="T47" fmla="*/ 30 h 33"/>
              <a:gd name="T48" fmla="*/ 72 w 80"/>
              <a:gd name="T49" fmla="*/ 32 h 33"/>
              <a:gd name="T50" fmla="*/ 70 w 80"/>
              <a:gd name="T51" fmla="*/ 28 h 33"/>
              <a:gd name="T52" fmla="*/ 74 w 80"/>
              <a:gd name="T53" fmla="*/ 30 h 33"/>
              <a:gd name="T54" fmla="*/ 80 w 80"/>
              <a:gd name="T55" fmla="*/ 29 h 33"/>
              <a:gd name="T56" fmla="*/ 76 w 80"/>
              <a:gd name="T57" fmla="*/ 24 h 33"/>
              <a:gd name="T58" fmla="*/ 75 w 80"/>
              <a:gd name="T59" fmla="*/ 26 h 33"/>
              <a:gd name="T60" fmla="*/ 72 w 80"/>
              <a:gd name="T61" fmla="*/ 24 h 33"/>
              <a:gd name="T62" fmla="*/ 64 w 80"/>
              <a:gd name="T63" fmla="*/ 20 h 33"/>
              <a:gd name="T64" fmla="*/ 66 w 80"/>
              <a:gd name="T65" fmla="*/ 20 h 33"/>
              <a:gd name="T66" fmla="*/ 62 w 80"/>
              <a:gd name="T67" fmla="*/ 18 h 33"/>
              <a:gd name="T68" fmla="*/ 64 w 80"/>
              <a:gd name="T69" fmla="*/ 16 h 33"/>
              <a:gd name="T70" fmla="*/ 77 w 80"/>
              <a:gd name="T71" fmla="*/ 21 h 33"/>
              <a:gd name="T72" fmla="*/ 71 w 80"/>
              <a:gd name="T73" fmla="*/ 18 h 33"/>
              <a:gd name="T74" fmla="*/ 55 w 80"/>
              <a:gd name="T75" fmla="*/ 12 h 33"/>
              <a:gd name="T76" fmla="*/ 43 w 80"/>
              <a:gd name="T77" fmla="*/ 7 h 33"/>
              <a:gd name="T78" fmla="*/ 38 w 80"/>
              <a:gd name="T79" fmla="*/ 7 h 33"/>
              <a:gd name="T80" fmla="*/ 34 w 80"/>
              <a:gd name="T81" fmla="*/ 6 h 33"/>
              <a:gd name="T82" fmla="*/ 27 w 80"/>
              <a:gd name="T83" fmla="*/ 3 h 33"/>
              <a:gd name="T84" fmla="*/ 26 w 80"/>
              <a:gd name="T85" fmla="*/ 2 h 33"/>
              <a:gd name="T86" fmla="*/ 26 w 80"/>
              <a:gd name="T87" fmla="*/ 3 h 33"/>
              <a:gd name="T88" fmla="*/ 23 w 80"/>
              <a:gd name="T89" fmla="*/ 2 h 33"/>
              <a:gd name="T90" fmla="*/ 19 w 80"/>
              <a:gd name="T91" fmla="*/ 1 h 33"/>
              <a:gd name="T92" fmla="*/ 15 w 80"/>
              <a:gd name="T93" fmla="*/ 2 h 33"/>
              <a:gd name="T94" fmla="*/ 16 w 80"/>
              <a:gd name="T95" fmla="*/ 2 h 33"/>
              <a:gd name="T96" fmla="*/ 8 w 80"/>
              <a:gd name="T97" fmla="*/ 1 h 33"/>
              <a:gd name="T98" fmla="*/ 8 w 80"/>
              <a:gd name="T99" fmla="*/ 1 h 33"/>
              <a:gd name="T100" fmla="*/ 6 w 80"/>
              <a:gd name="T101" fmla="*/ 3 h 33"/>
              <a:gd name="T102" fmla="*/ 0 w 80"/>
              <a:gd name="T103" fmla="*/ 4 h 33"/>
              <a:gd name="T104" fmla="*/ 8 w 80"/>
              <a:gd name="T105" fmla="*/ 5 h 33"/>
              <a:gd name="T106" fmla="*/ 69 w 80"/>
              <a:gd name="T107" fmla="*/ 27 h 33"/>
              <a:gd name="T108" fmla="*/ 61 w 80"/>
              <a:gd name="T109" fmla="*/ 23 h 33"/>
              <a:gd name="T110" fmla="*/ 70 w 80"/>
              <a:gd name="T111" fmla="*/ 27 h 33"/>
              <a:gd name="T112" fmla="*/ 69 w 80"/>
              <a:gd name="T113" fmla="*/ 27 h 33"/>
              <a:gd name="T114" fmla="*/ 8 w 80"/>
              <a:gd name="T115" fmla="*/ 3 h 33"/>
              <a:gd name="T116" fmla="*/ 10 w 80"/>
              <a:gd name="T117" fmla="*/ 2 h 33"/>
              <a:gd name="T118" fmla="*/ 14 w 80"/>
              <a:gd name="T119" fmla="*/ 5 h 33"/>
              <a:gd name="T120" fmla="*/ 8 w 80"/>
              <a:gd name="T121" fmla="*/ 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0" h="33">
                <a:moveTo>
                  <a:pt x="8" y="5"/>
                </a:moveTo>
                <a:cubicBezTo>
                  <a:pt x="8" y="7"/>
                  <a:pt x="12" y="6"/>
                  <a:pt x="13" y="6"/>
                </a:cubicBezTo>
                <a:cubicBezTo>
                  <a:pt x="13" y="5"/>
                  <a:pt x="15" y="6"/>
                  <a:pt x="16" y="6"/>
                </a:cubicBezTo>
                <a:cubicBezTo>
                  <a:pt x="16" y="5"/>
                  <a:pt x="17" y="3"/>
                  <a:pt x="20" y="4"/>
                </a:cubicBezTo>
                <a:cubicBezTo>
                  <a:pt x="19" y="5"/>
                  <a:pt x="18" y="5"/>
                  <a:pt x="17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3" y="5"/>
                  <a:pt x="28" y="5"/>
                  <a:pt x="33" y="6"/>
                </a:cubicBezTo>
                <a:cubicBezTo>
                  <a:pt x="35" y="9"/>
                  <a:pt x="40" y="7"/>
                  <a:pt x="42" y="10"/>
                </a:cubicBezTo>
                <a:cubicBezTo>
                  <a:pt x="47" y="9"/>
                  <a:pt x="51" y="12"/>
                  <a:pt x="55" y="13"/>
                </a:cubicBezTo>
                <a:cubicBezTo>
                  <a:pt x="56" y="14"/>
                  <a:pt x="63" y="14"/>
                  <a:pt x="62" y="17"/>
                </a:cubicBezTo>
                <a:cubicBezTo>
                  <a:pt x="61" y="18"/>
                  <a:pt x="58" y="15"/>
                  <a:pt x="58" y="17"/>
                </a:cubicBezTo>
                <a:cubicBezTo>
                  <a:pt x="58" y="19"/>
                  <a:pt x="60" y="18"/>
                  <a:pt x="61" y="19"/>
                </a:cubicBezTo>
                <a:cubicBezTo>
                  <a:pt x="62" y="21"/>
                  <a:pt x="58" y="18"/>
                  <a:pt x="59" y="20"/>
                </a:cubicBezTo>
                <a:cubicBezTo>
                  <a:pt x="57" y="20"/>
                  <a:pt x="57" y="20"/>
                  <a:pt x="57" y="20"/>
                </a:cubicBezTo>
                <a:cubicBezTo>
                  <a:pt x="55" y="21"/>
                  <a:pt x="57" y="22"/>
                  <a:pt x="58" y="23"/>
                </a:cubicBezTo>
                <a:cubicBezTo>
                  <a:pt x="54" y="23"/>
                  <a:pt x="54" y="23"/>
                  <a:pt x="54" y="23"/>
                </a:cubicBezTo>
                <a:cubicBezTo>
                  <a:pt x="56" y="24"/>
                  <a:pt x="56" y="26"/>
                  <a:pt x="58" y="26"/>
                </a:cubicBezTo>
                <a:cubicBezTo>
                  <a:pt x="58" y="28"/>
                  <a:pt x="58" y="28"/>
                  <a:pt x="58" y="28"/>
                </a:cubicBezTo>
                <a:cubicBezTo>
                  <a:pt x="58" y="28"/>
                  <a:pt x="60" y="29"/>
                  <a:pt x="59" y="28"/>
                </a:cubicBezTo>
                <a:cubicBezTo>
                  <a:pt x="59" y="27"/>
                  <a:pt x="59" y="27"/>
                  <a:pt x="59" y="27"/>
                </a:cubicBezTo>
                <a:cubicBezTo>
                  <a:pt x="61" y="27"/>
                  <a:pt x="61" y="27"/>
                  <a:pt x="61" y="27"/>
                </a:cubicBezTo>
                <a:cubicBezTo>
                  <a:pt x="62" y="28"/>
                  <a:pt x="64" y="28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7" y="30"/>
                  <a:pt x="67" y="30"/>
                  <a:pt x="67" y="30"/>
                </a:cubicBezTo>
                <a:cubicBezTo>
                  <a:pt x="69" y="30"/>
                  <a:pt x="70" y="33"/>
                  <a:pt x="72" y="32"/>
                </a:cubicBezTo>
                <a:cubicBezTo>
                  <a:pt x="72" y="30"/>
                  <a:pt x="67" y="29"/>
                  <a:pt x="70" y="28"/>
                </a:cubicBezTo>
                <a:cubicBezTo>
                  <a:pt x="72" y="28"/>
                  <a:pt x="73" y="29"/>
                  <a:pt x="74" y="30"/>
                </a:cubicBezTo>
                <a:cubicBezTo>
                  <a:pt x="76" y="30"/>
                  <a:pt x="79" y="31"/>
                  <a:pt x="80" y="29"/>
                </a:cubicBezTo>
                <a:cubicBezTo>
                  <a:pt x="78" y="27"/>
                  <a:pt x="78" y="24"/>
                  <a:pt x="76" y="24"/>
                </a:cubicBezTo>
                <a:cubicBezTo>
                  <a:pt x="75" y="26"/>
                  <a:pt x="75" y="26"/>
                  <a:pt x="75" y="26"/>
                </a:cubicBezTo>
                <a:cubicBezTo>
                  <a:pt x="73" y="26"/>
                  <a:pt x="72" y="25"/>
                  <a:pt x="72" y="24"/>
                </a:cubicBezTo>
                <a:cubicBezTo>
                  <a:pt x="70" y="22"/>
                  <a:pt x="66" y="22"/>
                  <a:pt x="64" y="20"/>
                </a:cubicBezTo>
                <a:cubicBezTo>
                  <a:pt x="64" y="19"/>
                  <a:pt x="65" y="20"/>
                  <a:pt x="66" y="20"/>
                </a:cubicBezTo>
                <a:cubicBezTo>
                  <a:pt x="66" y="18"/>
                  <a:pt x="64" y="19"/>
                  <a:pt x="62" y="18"/>
                </a:cubicBezTo>
                <a:cubicBezTo>
                  <a:pt x="62" y="17"/>
                  <a:pt x="64" y="17"/>
                  <a:pt x="64" y="16"/>
                </a:cubicBezTo>
                <a:cubicBezTo>
                  <a:pt x="69" y="18"/>
                  <a:pt x="72" y="21"/>
                  <a:pt x="77" y="21"/>
                </a:cubicBezTo>
                <a:cubicBezTo>
                  <a:pt x="76" y="19"/>
                  <a:pt x="72" y="20"/>
                  <a:pt x="71" y="18"/>
                </a:cubicBezTo>
                <a:cubicBezTo>
                  <a:pt x="65" y="15"/>
                  <a:pt x="60" y="14"/>
                  <a:pt x="55" y="12"/>
                </a:cubicBezTo>
                <a:cubicBezTo>
                  <a:pt x="51" y="11"/>
                  <a:pt x="46" y="10"/>
                  <a:pt x="43" y="7"/>
                </a:cubicBezTo>
                <a:cubicBezTo>
                  <a:pt x="42" y="8"/>
                  <a:pt x="40" y="7"/>
                  <a:pt x="38" y="7"/>
                </a:cubicBezTo>
                <a:cubicBezTo>
                  <a:pt x="37" y="7"/>
                  <a:pt x="36" y="5"/>
                  <a:pt x="34" y="6"/>
                </a:cubicBezTo>
                <a:cubicBezTo>
                  <a:pt x="32" y="4"/>
                  <a:pt x="27" y="6"/>
                  <a:pt x="27" y="3"/>
                </a:cubicBezTo>
                <a:cubicBezTo>
                  <a:pt x="26" y="2"/>
                  <a:pt x="26" y="2"/>
                  <a:pt x="26" y="2"/>
                </a:cubicBezTo>
                <a:cubicBezTo>
                  <a:pt x="25" y="3"/>
                  <a:pt x="26" y="3"/>
                  <a:pt x="26" y="3"/>
                </a:cubicBezTo>
                <a:cubicBezTo>
                  <a:pt x="25" y="2"/>
                  <a:pt x="22" y="3"/>
                  <a:pt x="23" y="2"/>
                </a:cubicBezTo>
                <a:cubicBezTo>
                  <a:pt x="21" y="2"/>
                  <a:pt x="19" y="3"/>
                  <a:pt x="19" y="1"/>
                </a:cubicBezTo>
                <a:cubicBezTo>
                  <a:pt x="17" y="2"/>
                  <a:pt x="17" y="3"/>
                  <a:pt x="15" y="2"/>
                </a:cubicBezTo>
                <a:cubicBezTo>
                  <a:pt x="14" y="2"/>
                  <a:pt x="15" y="2"/>
                  <a:pt x="16" y="2"/>
                </a:cubicBezTo>
                <a:cubicBezTo>
                  <a:pt x="13" y="0"/>
                  <a:pt x="10" y="2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9" y="3"/>
                  <a:pt x="7" y="2"/>
                  <a:pt x="6" y="3"/>
                </a:cubicBezTo>
                <a:cubicBezTo>
                  <a:pt x="3" y="0"/>
                  <a:pt x="1" y="4"/>
                  <a:pt x="0" y="4"/>
                </a:cubicBezTo>
                <a:lnTo>
                  <a:pt x="8" y="5"/>
                </a:lnTo>
                <a:close/>
                <a:moveTo>
                  <a:pt x="69" y="27"/>
                </a:moveTo>
                <a:cubicBezTo>
                  <a:pt x="66" y="26"/>
                  <a:pt x="62" y="26"/>
                  <a:pt x="61" y="23"/>
                </a:cubicBezTo>
                <a:cubicBezTo>
                  <a:pt x="65" y="23"/>
                  <a:pt x="67" y="26"/>
                  <a:pt x="70" y="27"/>
                </a:cubicBezTo>
                <a:lnTo>
                  <a:pt x="69" y="27"/>
                </a:lnTo>
                <a:close/>
                <a:moveTo>
                  <a:pt x="8" y="3"/>
                </a:moveTo>
                <a:cubicBezTo>
                  <a:pt x="9" y="2"/>
                  <a:pt x="10" y="2"/>
                  <a:pt x="10" y="2"/>
                </a:cubicBezTo>
                <a:cubicBezTo>
                  <a:pt x="12" y="3"/>
                  <a:pt x="16" y="2"/>
                  <a:pt x="14" y="5"/>
                </a:cubicBezTo>
                <a:cubicBezTo>
                  <a:pt x="14" y="3"/>
                  <a:pt x="10" y="4"/>
                  <a:pt x="8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4" name="Freeform 160"/>
          <p:cNvSpPr/>
          <p:nvPr/>
        </p:nvSpPr>
        <p:spPr bwMode="auto">
          <a:xfrm>
            <a:off x="2020888" y="5348288"/>
            <a:ext cx="0" cy="25400"/>
          </a:xfrm>
          <a:custGeom>
            <a:avLst/>
            <a:gdLst>
              <a:gd name="T0" fmla="*/ 16 h 16"/>
              <a:gd name="T1" fmla="*/ 16 h 16"/>
              <a:gd name="T2" fmla="*/ 0 h 16"/>
              <a:gd name="T3" fmla="*/ 16 h 16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6">
                <a:moveTo>
                  <a:pt x="0" y="16"/>
                </a:moveTo>
                <a:lnTo>
                  <a:pt x="0" y="16"/>
                </a:lnTo>
                <a:lnTo>
                  <a:pt x="0" y="0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5" name="Freeform 161"/>
          <p:cNvSpPr/>
          <p:nvPr/>
        </p:nvSpPr>
        <p:spPr bwMode="auto">
          <a:xfrm>
            <a:off x="7061201" y="1754188"/>
            <a:ext cx="25400" cy="12700"/>
          </a:xfrm>
          <a:custGeom>
            <a:avLst/>
            <a:gdLst>
              <a:gd name="T0" fmla="*/ 1 w 2"/>
              <a:gd name="T1" fmla="*/ 1 h 1"/>
              <a:gd name="T2" fmla="*/ 2 w 2"/>
              <a:gd name="T3" fmla="*/ 1 h 1"/>
              <a:gd name="T4" fmla="*/ 0 w 2"/>
              <a:gd name="T5" fmla="*/ 0 h 1"/>
              <a:gd name="T6" fmla="*/ 0 w 2"/>
              <a:gd name="T7" fmla="*/ 1 h 1"/>
              <a:gd name="T8" fmla="*/ 1 w 2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1">
                <a:moveTo>
                  <a:pt x="1" y="1"/>
                </a:moveTo>
                <a:cubicBezTo>
                  <a:pt x="2" y="1"/>
                  <a:pt x="2" y="1"/>
                  <a:pt x="2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6" name="Freeform 162"/>
          <p:cNvSpPr/>
          <p:nvPr/>
        </p:nvSpPr>
        <p:spPr bwMode="auto">
          <a:xfrm>
            <a:off x="6861176" y="1917700"/>
            <a:ext cx="12700" cy="11113"/>
          </a:xfrm>
          <a:custGeom>
            <a:avLst/>
            <a:gdLst>
              <a:gd name="T0" fmla="*/ 0 w 8"/>
              <a:gd name="T1" fmla="*/ 0 h 7"/>
              <a:gd name="T2" fmla="*/ 8 w 8"/>
              <a:gd name="T3" fmla="*/ 7 h 7"/>
              <a:gd name="T4" fmla="*/ 8 w 8"/>
              <a:gd name="T5" fmla="*/ 0 h 7"/>
              <a:gd name="T6" fmla="*/ 8 w 8"/>
              <a:gd name="T7" fmla="*/ 0 h 7"/>
              <a:gd name="T8" fmla="*/ 0 w 8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7">
                <a:moveTo>
                  <a:pt x="0" y="0"/>
                </a:moveTo>
                <a:lnTo>
                  <a:pt x="8" y="7"/>
                </a:ln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7" name="Freeform 163"/>
          <p:cNvSpPr/>
          <p:nvPr/>
        </p:nvSpPr>
        <p:spPr bwMode="auto">
          <a:xfrm>
            <a:off x="7273926" y="1566863"/>
            <a:ext cx="36513" cy="23813"/>
          </a:xfrm>
          <a:custGeom>
            <a:avLst/>
            <a:gdLst>
              <a:gd name="T0" fmla="*/ 0 w 3"/>
              <a:gd name="T1" fmla="*/ 1 h 2"/>
              <a:gd name="T2" fmla="*/ 3 w 3"/>
              <a:gd name="T3" fmla="*/ 1 h 2"/>
              <a:gd name="T4" fmla="*/ 0 w 3"/>
              <a:gd name="T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0" y="1"/>
                </a:moveTo>
                <a:cubicBezTo>
                  <a:pt x="1" y="1"/>
                  <a:pt x="1" y="2"/>
                  <a:pt x="3" y="1"/>
                </a:cubicBezTo>
                <a:cubicBezTo>
                  <a:pt x="2" y="1"/>
                  <a:pt x="1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8" name="Freeform 164"/>
          <p:cNvSpPr/>
          <p:nvPr/>
        </p:nvSpPr>
        <p:spPr bwMode="auto">
          <a:xfrm>
            <a:off x="2033588" y="5299075"/>
            <a:ext cx="12700" cy="12700"/>
          </a:xfrm>
          <a:custGeom>
            <a:avLst/>
            <a:gdLst>
              <a:gd name="T0" fmla="*/ 8 w 8"/>
              <a:gd name="T1" fmla="*/ 8 h 8"/>
              <a:gd name="T2" fmla="*/ 8 w 8"/>
              <a:gd name="T3" fmla="*/ 0 h 8"/>
              <a:gd name="T4" fmla="*/ 0 w 8"/>
              <a:gd name="T5" fmla="*/ 0 h 8"/>
              <a:gd name="T6" fmla="*/ 8 w 8"/>
              <a:gd name="T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8">
                <a:moveTo>
                  <a:pt x="8" y="8"/>
                </a:moveTo>
                <a:lnTo>
                  <a:pt x="8" y="0"/>
                </a:lnTo>
                <a:lnTo>
                  <a:pt x="0" y="0"/>
                </a:lnTo>
                <a:lnTo>
                  <a:pt x="8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9" name="Freeform 165"/>
          <p:cNvSpPr/>
          <p:nvPr/>
        </p:nvSpPr>
        <p:spPr bwMode="auto">
          <a:xfrm>
            <a:off x="6924676" y="1728788"/>
            <a:ext cx="74613" cy="50800"/>
          </a:xfrm>
          <a:custGeom>
            <a:avLst/>
            <a:gdLst>
              <a:gd name="T0" fmla="*/ 1 w 6"/>
              <a:gd name="T1" fmla="*/ 0 h 4"/>
              <a:gd name="T2" fmla="*/ 0 w 6"/>
              <a:gd name="T3" fmla="*/ 1 h 4"/>
              <a:gd name="T4" fmla="*/ 6 w 6"/>
              <a:gd name="T5" fmla="*/ 4 h 4"/>
              <a:gd name="T6" fmla="*/ 1 w 6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4">
                <a:moveTo>
                  <a:pt x="1" y="0"/>
                </a:moveTo>
                <a:cubicBezTo>
                  <a:pt x="0" y="0"/>
                  <a:pt x="0" y="1"/>
                  <a:pt x="0" y="1"/>
                </a:cubicBezTo>
                <a:cubicBezTo>
                  <a:pt x="1" y="4"/>
                  <a:pt x="4" y="3"/>
                  <a:pt x="6" y="4"/>
                </a:cubicBezTo>
                <a:cubicBezTo>
                  <a:pt x="6" y="2"/>
                  <a:pt x="4" y="1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0" name="Freeform 166"/>
          <p:cNvSpPr/>
          <p:nvPr/>
        </p:nvSpPr>
        <p:spPr bwMode="auto">
          <a:xfrm>
            <a:off x="6799263" y="1879600"/>
            <a:ext cx="12700" cy="12700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0 w 1"/>
              <a:gd name="T5" fmla="*/ 0 h 1"/>
              <a:gd name="T6" fmla="*/ 1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1" name="Freeform 167"/>
          <p:cNvSpPr/>
          <p:nvPr/>
        </p:nvSpPr>
        <p:spPr bwMode="auto">
          <a:xfrm>
            <a:off x="6973888" y="1716088"/>
            <a:ext cx="38100" cy="25400"/>
          </a:xfrm>
          <a:custGeom>
            <a:avLst/>
            <a:gdLst>
              <a:gd name="T0" fmla="*/ 0 w 3"/>
              <a:gd name="T1" fmla="*/ 0 h 2"/>
              <a:gd name="T2" fmla="*/ 0 w 3"/>
              <a:gd name="T3" fmla="*/ 1 h 2"/>
              <a:gd name="T4" fmla="*/ 3 w 3"/>
              <a:gd name="T5" fmla="*/ 1 h 2"/>
              <a:gd name="T6" fmla="*/ 0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1" y="1"/>
                  <a:pt x="2" y="2"/>
                  <a:pt x="3" y="1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2" name="Freeform 168"/>
          <p:cNvSpPr/>
          <p:nvPr/>
        </p:nvSpPr>
        <p:spPr bwMode="auto">
          <a:xfrm>
            <a:off x="6711951" y="1928813"/>
            <a:ext cx="12700" cy="12700"/>
          </a:xfrm>
          <a:custGeom>
            <a:avLst/>
            <a:gdLst>
              <a:gd name="T0" fmla="*/ 0 w 8"/>
              <a:gd name="T1" fmla="*/ 0 h 8"/>
              <a:gd name="T2" fmla="*/ 8 w 8"/>
              <a:gd name="T3" fmla="*/ 8 h 8"/>
              <a:gd name="T4" fmla="*/ 8 w 8"/>
              <a:gd name="T5" fmla="*/ 0 h 8"/>
              <a:gd name="T6" fmla="*/ 0 w 8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8">
                <a:moveTo>
                  <a:pt x="0" y="0"/>
                </a:moveTo>
                <a:lnTo>
                  <a:pt x="8" y="8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3" name="Freeform 169"/>
          <p:cNvSpPr/>
          <p:nvPr/>
        </p:nvSpPr>
        <p:spPr bwMode="auto">
          <a:xfrm>
            <a:off x="6550026" y="1905000"/>
            <a:ext cx="136525" cy="74613"/>
          </a:xfrm>
          <a:custGeom>
            <a:avLst/>
            <a:gdLst>
              <a:gd name="T0" fmla="*/ 10 w 11"/>
              <a:gd name="T1" fmla="*/ 6 h 6"/>
              <a:gd name="T2" fmla="*/ 9 w 11"/>
              <a:gd name="T3" fmla="*/ 3 h 6"/>
              <a:gd name="T4" fmla="*/ 4 w 11"/>
              <a:gd name="T5" fmla="*/ 1 h 6"/>
              <a:gd name="T6" fmla="*/ 4 w 11"/>
              <a:gd name="T7" fmla="*/ 1 h 6"/>
              <a:gd name="T8" fmla="*/ 0 w 11"/>
              <a:gd name="T9" fmla="*/ 0 h 6"/>
              <a:gd name="T10" fmla="*/ 0 w 11"/>
              <a:gd name="T11" fmla="*/ 1 h 6"/>
              <a:gd name="T12" fmla="*/ 4 w 11"/>
              <a:gd name="T13" fmla="*/ 2 h 6"/>
              <a:gd name="T14" fmla="*/ 10 w 11"/>
              <a:gd name="T15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" h="6">
                <a:moveTo>
                  <a:pt x="10" y="6"/>
                </a:moveTo>
                <a:cubicBezTo>
                  <a:pt x="11" y="5"/>
                  <a:pt x="11" y="4"/>
                  <a:pt x="9" y="3"/>
                </a:cubicBezTo>
                <a:cubicBezTo>
                  <a:pt x="7" y="3"/>
                  <a:pt x="6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4" y="2"/>
                  <a:pt x="4" y="2"/>
                  <a:pt x="4" y="2"/>
                </a:cubicBezTo>
                <a:cubicBezTo>
                  <a:pt x="7" y="3"/>
                  <a:pt x="6" y="5"/>
                  <a:pt x="10" y="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4" name="Freeform 170"/>
          <p:cNvSpPr/>
          <p:nvPr/>
        </p:nvSpPr>
        <p:spPr bwMode="auto">
          <a:xfrm>
            <a:off x="6611938" y="1779588"/>
            <a:ext cx="174625" cy="87313"/>
          </a:xfrm>
          <a:custGeom>
            <a:avLst/>
            <a:gdLst>
              <a:gd name="T0" fmla="*/ 12 w 14"/>
              <a:gd name="T1" fmla="*/ 4 h 7"/>
              <a:gd name="T2" fmla="*/ 4 w 14"/>
              <a:gd name="T3" fmla="*/ 1 h 7"/>
              <a:gd name="T4" fmla="*/ 13 w 14"/>
              <a:gd name="T5" fmla="*/ 7 h 7"/>
              <a:gd name="T6" fmla="*/ 12 w 14"/>
              <a:gd name="T7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7">
                <a:moveTo>
                  <a:pt x="12" y="4"/>
                </a:moveTo>
                <a:cubicBezTo>
                  <a:pt x="7" y="5"/>
                  <a:pt x="8" y="0"/>
                  <a:pt x="4" y="1"/>
                </a:cubicBezTo>
                <a:cubicBezTo>
                  <a:pt x="0" y="6"/>
                  <a:pt x="10" y="4"/>
                  <a:pt x="13" y="7"/>
                </a:cubicBezTo>
                <a:cubicBezTo>
                  <a:pt x="14" y="6"/>
                  <a:pt x="14" y="5"/>
                  <a:pt x="12" y="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5" name="Freeform 171"/>
          <p:cNvSpPr/>
          <p:nvPr/>
        </p:nvSpPr>
        <p:spPr bwMode="auto">
          <a:xfrm>
            <a:off x="7161213" y="1554163"/>
            <a:ext cx="25400" cy="0"/>
          </a:xfrm>
          <a:custGeom>
            <a:avLst/>
            <a:gdLst>
              <a:gd name="T0" fmla="*/ 1 w 2"/>
              <a:gd name="T1" fmla="*/ 2 w 2"/>
              <a:gd name="T2" fmla="*/ 0 w 2"/>
              <a:gd name="T3" fmla="*/ 1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1" y="0"/>
                </a:moveTo>
                <a:cubicBezTo>
                  <a:pt x="1" y="0"/>
                  <a:pt x="2" y="0"/>
                  <a:pt x="2" y="0"/>
                </a:cubicBezTo>
                <a:cubicBezTo>
                  <a:pt x="0" y="0"/>
                  <a:pt x="0" y="0"/>
                  <a:pt x="0" y="0"/>
                </a:cubicBez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6" name="Freeform 172"/>
          <p:cNvSpPr/>
          <p:nvPr/>
        </p:nvSpPr>
        <p:spPr bwMode="auto">
          <a:xfrm>
            <a:off x="2070101" y="5135563"/>
            <a:ext cx="12700" cy="25400"/>
          </a:xfrm>
          <a:custGeom>
            <a:avLst/>
            <a:gdLst>
              <a:gd name="T0" fmla="*/ 8 w 8"/>
              <a:gd name="T1" fmla="*/ 16 h 16"/>
              <a:gd name="T2" fmla="*/ 0 w 8"/>
              <a:gd name="T3" fmla="*/ 0 h 16"/>
              <a:gd name="T4" fmla="*/ 0 w 8"/>
              <a:gd name="T5" fmla="*/ 16 h 16"/>
              <a:gd name="T6" fmla="*/ 8 w 8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16">
                <a:moveTo>
                  <a:pt x="8" y="16"/>
                </a:moveTo>
                <a:lnTo>
                  <a:pt x="0" y="0"/>
                </a:lnTo>
                <a:lnTo>
                  <a:pt x="0" y="16"/>
                </a:lnTo>
                <a:lnTo>
                  <a:pt x="8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7" name="Freeform 173"/>
          <p:cNvSpPr/>
          <p:nvPr/>
        </p:nvSpPr>
        <p:spPr bwMode="auto">
          <a:xfrm>
            <a:off x="2320926" y="4973638"/>
            <a:ext cx="23813" cy="12700"/>
          </a:xfrm>
          <a:custGeom>
            <a:avLst/>
            <a:gdLst>
              <a:gd name="T0" fmla="*/ 0 w 2"/>
              <a:gd name="T1" fmla="*/ 0 h 1"/>
              <a:gd name="T2" fmla="*/ 2 w 2"/>
              <a:gd name="T3" fmla="*/ 1 h 1"/>
              <a:gd name="T4" fmla="*/ 1 w 2"/>
              <a:gd name="T5" fmla="*/ 0 h 1"/>
              <a:gd name="T6" fmla="*/ 0 w 2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0" y="0"/>
                </a:moveTo>
                <a:cubicBezTo>
                  <a:pt x="2" y="1"/>
                  <a:pt x="2" y="1"/>
                  <a:pt x="2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8" name="Freeform 174"/>
          <p:cNvSpPr/>
          <p:nvPr/>
        </p:nvSpPr>
        <p:spPr bwMode="auto">
          <a:xfrm>
            <a:off x="7448551" y="1152525"/>
            <a:ext cx="87313" cy="88900"/>
          </a:xfrm>
          <a:custGeom>
            <a:avLst/>
            <a:gdLst>
              <a:gd name="T0" fmla="*/ 4 w 7"/>
              <a:gd name="T1" fmla="*/ 2 h 7"/>
              <a:gd name="T2" fmla="*/ 0 w 7"/>
              <a:gd name="T3" fmla="*/ 0 h 7"/>
              <a:gd name="T4" fmla="*/ 7 w 7"/>
              <a:gd name="T5" fmla="*/ 7 h 7"/>
              <a:gd name="T6" fmla="*/ 4 w 7"/>
              <a:gd name="T7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4" y="2"/>
                </a:moveTo>
                <a:cubicBezTo>
                  <a:pt x="3" y="0"/>
                  <a:pt x="1" y="0"/>
                  <a:pt x="0" y="0"/>
                </a:cubicBezTo>
                <a:cubicBezTo>
                  <a:pt x="3" y="2"/>
                  <a:pt x="2" y="6"/>
                  <a:pt x="7" y="7"/>
                </a:cubicBezTo>
                <a:cubicBezTo>
                  <a:pt x="7" y="5"/>
                  <a:pt x="4" y="4"/>
                  <a:pt x="4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9" name="Freeform 175"/>
          <p:cNvSpPr/>
          <p:nvPr/>
        </p:nvSpPr>
        <p:spPr bwMode="auto">
          <a:xfrm>
            <a:off x="6873876" y="1590675"/>
            <a:ext cx="112713" cy="63500"/>
          </a:xfrm>
          <a:custGeom>
            <a:avLst/>
            <a:gdLst>
              <a:gd name="T0" fmla="*/ 8 w 9"/>
              <a:gd name="T1" fmla="*/ 4 h 5"/>
              <a:gd name="T2" fmla="*/ 5 w 9"/>
              <a:gd name="T3" fmla="*/ 2 h 5"/>
              <a:gd name="T4" fmla="*/ 0 w 9"/>
              <a:gd name="T5" fmla="*/ 1 h 5"/>
              <a:gd name="T6" fmla="*/ 9 w 9"/>
              <a:gd name="T7" fmla="*/ 5 h 5"/>
              <a:gd name="T8" fmla="*/ 8 w 9"/>
              <a:gd name="T9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5">
                <a:moveTo>
                  <a:pt x="8" y="4"/>
                </a:moveTo>
                <a:cubicBezTo>
                  <a:pt x="8" y="2"/>
                  <a:pt x="7" y="2"/>
                  <a:pt x="5" y="2"/>
                </a:cubicBezTo>
                <a:cubicBezTo>
                  <a:pt x="3" y="3"/>
                  <a:pt x="2" y="0"/>
                  <a:pt x="0" y="1"/>
                </a:cubicBezTo>
                <a:cubicBezTo>
                  <a:pt x="3" y="2"/>
                  <a:pt x="6" y="5"/>
                  <a:pt x="9" y="5"/>
                </a:cubicBezTo>
                <a:lnTo>
                  <a:pt x="8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0" name="Freeform 176"/>
          <p:cNvSpPr/>
          <p:nvPr/>
        </p:nvSpPr>
        <p:spPr bwMode="auto">
          <a:xfrm>
            <a:off x="2320926" y="4948238"/>
            <a:ext cx="23813" cy="12700"/>
          </a:xfrm>
          <a:custGeom>
            <a:avLst/>
            <a:gdLst>
              <a:gd name="T0" fmla="*/ 1 w 2"/>
              <a:gd name="T1" fmla="*/ 1 h 1"/>
              <a:gd name="T2" fmla="*/ 2 w 2"/>
              <a:gd name="T3" fmla="*/ 1 h 1"/>
              <a:gd name="T4" fmla="*/ 2 w 2"/>
              <a:gd name="T5" fmla="*/ 0 h 1"/>
              <a:gd name="T6" fmla="*/ 1 w 2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1" y="1"/>
                </a:move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1" name="Freeform 177"/>
          <p:cNvSpPr/>
          <p:nvPr/>
        </p:nvSpPr>
        <p:spPr bwMode="auto">
          <a:xfrm>
            <a:off x="7286626" y="1139825"/>
            <a:ext cx="185738" cy="112713"/>
          </a:xfrm>
          <a:custGeom>
            <a:avLst/>
            <a:gdLst>
              <a:gd name="T0" fmla="*/ 7 w 15"/>
              <a:gd name="T1" fmla="*/ 4 h 9"/>
              <a:gd name="T2" fmla="*/ 13 w 15"/>
              <a:gd name="T3" fmla="*/ 7 h 9"/>
              <a:gd name="T4" fmla="*/ 15 w 15"/>
              <a:gd name="T5" fmla="*/ 8 h 9"/>
              <a:gd name="T6" fmla="*/ 8 w 15"/>
              <a:gd name="T7" fmla="*/ 3 h 9"/>
              <a:gd name="T8" fmla="*/ 8 w 15"/>
              <a:gd name="T9" fmla="*/ 1 h 9"/>
              <a:gd name="T10" fmla="*/ 8 w 15"/>
              <a:gd name="T11" fmla="*/ 2 h 9"/>
              <a:gd name="T12" fmla="*/ 0 w 15"/>
              <a:gd name="T13" fmla="*/ 0 h 9"/>
              <a:gd name="T14" fmla="*/ 7 w 15"/>
              <a:gd name="T15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" h="9">
                <a:moveTo>
                  <a:pt x="7" y="4"/>
                </a:moveTo>
                <a:cubicBezTo>
                  <a:pt x="10" y="4"/>
                  <a:pt x="11" y="7"/>
                  <a:pt x="13" y="7"/>
                </a:cubicBezTo>
                <a:cubicBezTo>
                  <a:pt x="14" y="7"/>
                  <a:pt x="13" y="9"/>
                  <a:pt x="15" y="8"/>
                </a:cubicBezTo>
                <a:cubicBezTo>
                  <a:pt x="14" y="6"/>
                  <a:pt x="11" y="5"/>
                  <a:pt x="8" y="3"/>
                </a:cubicBezTo>
                <a:cubicBezTo>
                  <a:pt x="8" y="1"/>
                  <a:pt x="8" y="1"/>
                  <a:pt x="8" y="1"/>
                </a:cubicBezTo>
                <a:cubicBezTo>
                  <a:pt x="8" y="2"/>
                  <a:pt x="8" y="2"/>
                  <a:pt x="8" y="2"/>
                </a:cubicBezTo>
                <a:cubicBezTo>
                  <a:pt x="4" y="2"/>
                  <a:pt x="3" y="0"/>
                  <a:pt x="0" y="0"/>
                </a:cubicBezTo>
                <a:cubicBezTo>
                  <a:pt x="3" y="0"/>
                  <a:pt x="6" y="3"/>
                  <a:pt x="7" y="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2" name="Freeform 178"/>
          <p:cNvSpPr/>
          <p:nvPr/>
        </p:nvSpPr>
        <p:spPr bwMode="auto">
          <a:xfrm>
            <a:off x="2344738" y="4910138"/>
            <a:ext cx="25400" cy="0"/>
          </a:xfrm>
          <a:custGeom>
            <a:avLst/>
            <a:gdLst>
              <a:gd name="T0" fmla="*/ 8 w 16"/>
              <a:gd name="T1" fmla="*/ 16 w 16"/>
              <a:gd name="T2" fmla="*/ 0 w 16"/>
              <a:gd name="T3" fmla="*/ 8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6">
                <a:moveTo>
                  <a:pt x="8" y="0"/>
                </a:moveTo>
                <a:lnTo>
                  <a:pt x="16" y="0"/>
                </a:lnTo>
                <a:lnTo>
                  <a:pt x="0" y="0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3" name="Freeform 179"/>
          <p:cNvSpPr/>
          <p:nvPr/>
        </p:nvSpPr>
        <p:spPr bwMode="auto">
          <a:xfrm>
            <a:off x="2095501" y="5022850"/>
            <a:ext cx="50800" cy="25400"/>
          </a:xfrm>
          <a:custGeom>
            <a:avLst/>
            <a:gdLst>
              <a:gd name="T0" fmla="*/ 0 w 4"/>
              <a:gd name="T1" fmla="*/ 2 h 2"/>
              <a:gd name="T2" fmla="*/ 4 w 4"/>
              <a:gd name="T3" fmla="*/ 2 h 2"/>
              <a:gd name="T4" fmla="*/ 3 w 4"/>
              <a:gd name="T5" fmla="*/ 0 h 2"/>
              <a:gd name="T6" fmla="*/ 0 w 4"/>
              <a:gd name="T7" fmla="*/ 1 h 2"/>
              <a:gd name="T8" fmla="*/ 0 w 4"/>
              <a:gd name="T9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2">
                <a:moveTo>
                  <a:pt x="0" y="2"/>
                </a:moveTo>
                <a:cubicBezTo>
                  <a:pt x="2" y="2"/>
                  <a:pt x="2" y="1"/>
                  <a:pt x="4" y="2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0"/>
                  <a:pt x="0" y="1"/>
                </a:cubicBez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4" name="Freeform 180"/>
          <p:cNvSpPr/>
          <p:nvPr/>
        </p:nvSpPr>
        <p:spPr bwMode="auto">
          <a:xfrm>
            <a:off x="2382838" y="4822825"/>
            <a:ext cx="25400" cy="38100"/>
          </a:xfrm>
          <a:custGeom>
            <a:avLst/>
            <a:gdLst>
              <a:gd name="T0" fmla="*/ 0 w 2"/>
              <a:gd name="T1" fmla="*/ 3 h 3"/>
              <a:gd name="T2" fmla="*/ 1 w 2"/>
              <a:gd name="T3" fmla="*/ 0 h 3"/>
              <a:gd name="T4" fmla="*/ 1 w 2"/>
              <a:gd name="T5" fmla="*/ 0 h 3"/>
              <a:gd name="T6" fmla="*/ 0 w 2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3">
                <a:moveTo>
                  <a:pt x="0" y="3"/>
                </a:moveTo>
                <a:cubicBezTo>
                  <a:pt x="0" y="1"/>
                  <a:pt x="2" y="1"/>
                  <a:pt x="1" y="0"/>
                </a:cubicBezTo>
                <a:cubicBezTo>
                  <a:pt x="1" y="0"/>
                  <a:pt x="1" y="0"/>
                  <a:pt x="1" y="0"/>
                </a:cubicBez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5" name="Freeform 181"/>
          <p:cNvSpPr/>
          <p:nvPr/>
        </p:nvSpPr>
        <p:spPr bwMode="auto">
          <a:xfrm>
            <a:off x="6637338" y="1617345"/>
            <a:ext cx="200025" cy="74613"/>
          </a:xfrm>
          <a:custGeom>
            <a:avLst/>
            <a:gdLst>
              <a:gd name="T0" fmla="*/ 11 w 16"/>
              <a:gd name="T1" fmla="*/ 5 h 6"/>
              <a:gd name="T2" fmla="*/ 12 w 16"/>
              <a:gd name="T3" fmla="*/ 2 h 6"/>
              <a:gd name="T4" fmla="*/ 0 w 16"/>
              <a:gd name="T5" fmla="*/ 1 h 6"/>
              <a:gd name="T6" fmla="*/ 1 w 16"/>
              <a:gd name="T7" fmla="*/ 3 h 6"/>
              <a:gd name="T8" fmla="*/ 4 w 16"/>
              <a:gd name="T9" fmla="*/ 2 h 6"/>
              <a:gd name="T10" fmla="*/ 11 w 16"/>
              <a:gd name="T11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" h="6">
                <a:moveTo>
                  <a:pt x="11" y="5"/>
                </a:moveTo>
                <a:cubicBezTo>
                  <a:pt x="16" y="6"/>
                  <a:pt x="13" y="2"/>
                  <a:pt x="12" y="2"/>
                </a:cubicBezTo>
                <a:cubicBezTo>
                  <a:pt x="7" y="0"/>
                  <a:pt x="4" y="0"/>
                  <a:pt x="0" y="1"/>
                </a:cubicBezTo>
                <a:cubicBezTo>
                  <a:pt x="1" y="3"/>
                  <a:pt x="1" y="3"/>
                  <a:pt x="1" y="3"/>
                </a:cubicBezTo>
                <a:cubicBezTo>
                  <a:pt x="4" y="2"/>
                  <a:pt x="4" y="2"/>
                  <a:pt x="4" y="2"/>
                </a:cubicBezTo>
                <a:cubicBezTo>
                  <a:pt x="6" y="4"/>
                  <a:pt x="9" y="4"/>
                  <a:pt x="11" y="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6" name="Freeform 182"/>
          <p:cNvSpPr/>
          <p:nvPr/>
        </p:nvSpPr>
        <p:spPr bwMode="auto">
          <a:xfrm>
            <a:off x="2170113" y="4948238"/>
            <a:ext cx="25400" cy="25400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1 h 2"/>
              <a:gd name="T6" fmla="*/ 1 w 2"/>
              <a:gd name="T7" fmla="*/ 0 h 2"/>
              <a:gd name="T8" fmla="*/ 0 w 2"/>
              <a:gd name="T9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1" y="2"/>
                  <a:pt x="2" y="2"/>
                  <a:pt x="2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1"/>
                  <a:pt x="0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7" name="Freeform 183"/>
          <p:cNvSpPr/>
          <p:nvPr/>
        </p:nvSpPr>
        <p:spPr bwMode="auto">
          <a:xfrm>
            <a:off x="6624638" y="1477963"/>
            <a:ext cx="336550" cy="88900"/>
          </a:xfrm>
          <a:custGeom>
            <a:avLst/>
            <a:gdLst>
              <a:gd name="T0" fmla="*/ 22 w 27"/>
              <a:gd name="T1" fmla="*/ 6 h 7"/>
              <a:gd name="T2" fmla="*/ 27 w 27"/>
              <a:gd name="T3" fmla="*/ 5 h 7"/>
              <a:gd name="T4" fmla="*/ 24 w 27"/>
              <a:gd name="T5" fmla="*/ 2 h 7"/>
              <a:gd name="T6" fmla="*/ 23 w 27"/>
              <a:gd name="T7" fmla="*/ 2 h 7"/>
              <a:gd name="T8" fmla="*/ 23 w 27"/>
              <a:gd name="T9" fmla="*/ 3 h 7"/>
              <a:gd name="T10" fmla="*/ 16 w 27"/>
              <a:gd name="T11" fmla="*/ 2 h 7"/>
              <a:gd name="T12" fmla="*/ 3 w 27"/>
              <a:gd name="T13" fmla="*/ 2 h 7"/>
              <a:gd name="T14" fmla="*/ 0 w 27"/>
              <a:gd name="T15" fmla="*/ 1 h 7"/>
              <a:gd name="T16" fmla="*/ 19 w 27"/>
              <a:gd name="T17" fmla="*/ 6 h 7"/>
              <a:gd name="T18" fmla="*/ 19 w 27"/>
              <a:gd name="T19" fmla="*/ 5 h 7"/>
              <a:gd name="T20" fmla="*/ 22 w 27"/>
              <a:gd name="T21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7" h="7">
                <a:moveTo>
                  <a:pt x="22" y="6"/>
                </a:moveTo>
                <a:cubicBezTo>
                  <a:pt x="24" y="7"/>
                  <a:pt x="24" y="6"/>
                  <a:pt x="27" y="5"/>
                </a:cubicBezTo>
                <a:cubicBezTo>
                  <a:pt x="27" y="4"/>
                  <a:pt x="22" y="3"/>
                  <a:pt x="24" y="2"/>
                </a:cubicBezTo>
                <a:cubicBezTo>
                  <a:pt x="23" y="2"/>
                  <a:pt x="23" y="2"/>
                  <a:pt x="23" y="2"/>
                </a:cubicBezTo>
                <a:cubicBezTo>
                  <a:pt x="23" y="2"/>
                  <a:pt x="23" y="3"/>
                  <a:pt x="23" y="3"/>
                </a:cubicBezTo>
                <a:cubicBezTo>
                  <a:pt x="20" y="4"/>
                  <a:pt x="19" y="3"/>
                  <a:pt x="16" y="2"/>
                </a:cubicBezTo>
                <a:cubicBezTo>
                  <a:pt x="13" y="4"/>
                  <a:pt x="7" y="1"/>
                  <a:pt x="3" y="2"/>
                </a:cubicBezTo>
                <a:cubicBezTo>
                  <a:pt x="2" y="2"/>
                  <a:pt x="1" y="0"/>
                  <a:pt x="0" y="1"/>
                </a:cubicBezTo>
                <a:cubicBezTo>
                  <a:pt x="6" y="4"/>
                  <a:pt x="13" y="5"/>
                  <a:pt x="19" y="6"/>
                </a:cubicBezTo>
                <a:cubicBezTo>
                  <a:pt x="19" y="5"/>
                  <a:pt x="19" y="5"/>
                  <a:pt x="19" y="5"/>
                </a:cubicBezTo>
                <a:cubicBezTo>
                  <a:pt x="20" y="5"/>
                  <a:pt x="21" y="6"/>
                  <a:pt x="22" y="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8" name="Freeform 184"/>
          <p:cNvSpPr/>
          <p:nvPr/>
        </p:nvSpPr>
        <p:spPr bwMode="auto">
          <a:xfrm>
            <a:off x="2182813" y="4935538"/>
            <a:ext cx="25400" cy="12700"/>
          </a:xfrm>
          <a:custGeom>
            <a:avLst/>
            <a:gdLst>
              <a:gd name="T0" fmla="*/ 0 w 2"/>
              <a:gd name="T1" fmla="*/ 1 h 1"/>
              <a:gd name="T2" fmla="*/ 2 w 2"/>
              <a:gd name="T3" fmla="*/ 0 h 1"/>
              <a:gd name="T4" fmla="*/ 0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1" y="1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9" name="Freeform 185"/>
          <p:cNvSpPr/>
          <p:nvPr/>
        </p:nvSpPr>
        <p:spPr bwMode="auto">
          <a:xfrm>
            <a:off x="2120901" y="4973638"/>
            <a:ext cx="0" cy="23813"/>
          </a:xfrm>
          <a:custGeom>
            <a:avLst/>
            <a:gdLst>
              <a:gd name="T0" fmla="*/ 15 h 15"/>
              <a:gd name="T1" fmla="*/ 0 h 15"/>
              <a:gd name="T2" fmla="*/ 15 h 15"/>
              <a:gd name="T3" fmla="*/ 15 h 15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5">
                <a:moveTo>
                  <a:pt x="0" y="15"/>
                </a:moveTo>
                <a:lnTo>
                  <a:pt x="0" y="0"/>
                </a:lnTo>
                <a:lnTo>
                  <a:pt x="0" y="15"/>
                </a:lnTo>
                <a:lnTo>
                  <a:pt x="0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0" name="Freeform 186"/>
          <p:cNvSpPr/>
          <p:nvPr/>
        </p:nvSpPr>
        <p:spPr bwMode="auto">
          <a:xfrm>
            <a:off x="7373938" y="1203325"/>
            <a:ext cx="11113" cy="12700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0 w 1"/>
              <a:gd name="T5" fmla="*/ 1 h 1"/>
              <a:gd name="T6" fmla="*/ 1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1" name="Freeform 187"/>
          <p:cNvSpPr/>
          <p:nvPr/>
        </p:nvSpPr>
        <p:spPr bwMode="auto">
          <a:xfrm>
            <a:off x="6786563" y="1616075"/>
            <a:ext cx="38100" cy="12700"/>
          </a:xfrm>
          <a:custGeom>
            <a:avLst/>
            <a:gdLst>
              <a:gd name="T0" fmla="*/ 24 w 24"/>
              <a:gd name="T1" fmla="*/ 8 h 8"/>
              <a:gd name="T2" fmla="*/ 0 w 24"/>
              <a:gd name="T3" fmla="*/ 0 h 8"/>
              <a:gd name="T4" fmla="*/ 8 w 24"/>
              <a:gd name="T5" fmla="*/ 8 h 8"/>
              <a:gd name="T6" fmla="*/ 24 w 24"/>
              <a:gd name="T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" h="8">
                <a:moveTo>
                  <a:pt x="24" y="8"/>
                </a:moveTo>
                <a:lnTo>
                  <a:pt x="0" y="0"/>
                </a:lnTo>
                <a:lnTo>
                  <a:pt x="8" y="8"/>
                </a:lnTo>
                <a:lnTo>
                  <a:pt x="24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2" name="Freeform 188"/>
          <p:cNvSpPr/>
          <p:nvPr/>
        </p:nvSpPr>
        <p:spPr bwMode="auto">
          <a:xfrm>
            <a:off x="7535863" y="1052513"/>
            <a:ext cx="23813" cy="25400"/>
          </a:xfrm>
          <a:custGeom>
            <a:avLst/>
            <a:gdLst>
              <a:gd name="T0" fmla="*/ 0 w 2"/>
              <a:gd name="T1" fmla="*/ 1 h 2"/>
              <a:gd name="T2" fmla="*/ 2 w 2"/>
              <a:gd name="T3" fmla="*/ 2 h 2"/>
              <a:gd name="T4" fmla="*/ 0 w 2"/>
              <a:gd name="T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0" y="1"/>
                </a:moveTo>
                <a:cubicBezTo>
                  <a:pt x="0" y="1"/>
                  <a:pt x="1" y="2"/>
                  <a:pt x="2" y="2"/>
                </a:cubicBezTo>
                <a:cubicBezTo>
                  <a:pt x="2" y="1"/>
                  <a:pt x="1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3" name="Freeform 189"/>
          <p:cNvSpPr/>
          <p:nvPr/>
        </p:nvSpPr>
        <p:spPr bwMode="auto">
          <a:xfrm>
            <a:off x="6861176" y="1566863"/>
            <a:ext cx="38100" cy="12700"/>
          </a:xfrm>
          <a:custGeom>
            <a:avLst/>
            <a:gdLst>
              <a:gd name="T0" fmla="*/ 0 w 3"/>
              <a:gd name="T1" fmla="*/ 0 h 1"/>
              <a:gd name="T2" fmla="*/ 1 w 3"/>
              <a:gd name="T3" fmla="*/ 1 h 1"/>
              <a:gd name="T4" fmla="*/ 3 w 3"/>
              <a:gd name="T5" fmla="*/ 1 h 1"/>
              <a:gd name="T6" fmla="*/ 0 w 3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1">
                <a:moveTo>
                  <a:pt x="0" y="0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2" y="1"/>
                  <a:pt x="3" y="1"/>
                </a:cubicBezTo>
                <a:cubicBezTo>
                  <a:pt x="3" y="0"/>
                  <a:pt x="1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4" name="Freeform 190"/>
          <p:cNvSpPr/>
          <p:nvPr/>
        </p:nvSpPr>
        <p:spPr bwMode="auto">
          <a:xfrm>
            <a:off x="6337301" y="1472248"/>
            <a:ext cx="87313" cy="49213"/>
          </a:xfrm>
          <a:custGeom>
            <a:avLst/>
            <a:gdLst>
              <a:gd name="T0" fmla="*/ 0 w 7"/>
              <a:gd name="T1" fmla="*/ 0 h 4"/>
              <a:gd name="T2" fmla="*/ 7 w 7"/>
              <a:gd name="T3" fmla="*/ 4 h 4"/>
              <a:gd name="T4" fmla="*/ 0 w 7"/>
              <a:gd name="T5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4">
                <a:moveTo>
                  <a:pt x="0" y="0"/>
                </a:moveTo>
                <a:cubicBezTo>
                  <a:pt x="1" y="1"/>
                  <a:pt x="4" y="3"/>
                  <a:pt x="7" y="4"/>
                </a:cubicBezTo>
                <a:cubicBezTo>
                  <a:pt x="5" y="2"/>
                  <a:pt x="2" y="2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5" name="Freeform 191"/>
          <p:cNvSpPr/>
          <p:nvPr/>
        </p:nvSpPr>
        <p:spPr bwMode="auto">
          <a:xfrm>
            <a:off x="2182813" y="4910138"/>
            <a:ext cx="0" cy="12700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6" name="Freeform 192"/>
          <p:cNvSpPr/>
          <p:nvPr/>
        </p:nvSpPr>
        <p:spPr bwMode="auto">
          <a:xfrm>
            <a:off x="2133601" y="4860925"/>
            <a:ext cx="74613" cy="49213"/>
          </a:xfrm>
          <a:custGeom>
            <a:avLst/>
            <a:gdLst>
              <a:gd name="T0" fmla="*/ 0 w 6"/>
              <a:gd name="T1" fmla="*/ 1 h 4"/>
              <a:gd name="T2" fmla="*/ 4 w 6"/>
              <a:gd name="T3" fmla="*/ 4 h 4"/>
              <a:gd name="T4" fmla="*/ 6 w 6"/>
              <a:gd name="T5" fmla="*/ 4 h 4"/>
              <a:gd name="T6" fmla="*/ 3 w 6"/>
              <a:gd name="T7" fmla="*/ 0 h 4"/>
              <a:gd name="T8" fmla="*/ 0 w 6"/>
              <a:gd name="T9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4">
                <a:moveTo>
                  <a:pt x="0" y="1"/>
                </a:moveTo>
                <a:cubicBezTo>
                  <a:pt x="4" y="4"/>
                  <a:pt x="4" y="4"/>
                  <a:pt x="4" y="4"/>
                </a:cubicBezTo>
                <a:cubicBezTo>
                  <a:pt x="4" y="4"/>
                  <a:pt x="5" y="4"/>
                  <a:pt x="6" y="4"/>
                </a:cubicBezTo>
                <a:cubicBezTo>
                  <a:pt x="4" y="2"/>
                  <a:pt x="4" y="1"/>
                  <a:pt x="3" y="0"/>
                </a:cubicBezTo>
                <a:cubicBezTo>
                  <a:pt x="3" y="1"/>
                  <a:pt x="0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7" name="Freeform 193"/>
          <p:cNvSpPr/>
          <p:nvPr/>
        </p:nvSpPr>
        <p:spPr bwMode="auto">
          <a:xfrm>
            <a:off x="5402263" y="2606675"/>
            <a:ext cx="12700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8" name="Freeform 194"/>
          <p:cNvSpPr/>
          <p:nvPr/>
        </p:nvSpPr>
        <p:spPr bwMode="auto">
          <a:xfrm>
            <a:off x="5414963" y="2568575"/>
            <a:ext cx="49213" cy="38100"/>
          </a:xfrm>
          <a:custGeom>
            <a:avLst/>
            <a:gdLst>
              <a:gd name="T0" fmla="*/ 0 w 4"/>
              <a:gd name="T1" fmla="*/ 3 h 3"/>
              <a:gd name="T2" fmla="*/ 4 w 4"/>
              <a:gd name="T3" fmla="*/ 2 h 3"/>
              <a:gd name="T4" fmla="*/ 0 w 4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3">
                <a:moveTo>
                  <a:pt x="0" y="3"/>
                </a:moveTo>
                <a:cubicBezTo>
                  <a:pt x="2" y="3"/>
                  <a:pt x="3" y="3"/>
                  <a:pt x="4" y="2"/>
                </a:cubicBezTo>
                <a:cubicBezTo>
                  <a:pt x="2" y="0"/>
                  <a:pt x="1" y="2"/>
                  <a:pt x="0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9" name="Freeform 195"/>
          <p:cNvSpPr/>
          <p:nvPr/>
        </p:nvSpPr>
        <p:spPr bwMode="auto">
          <a:xfrm>
            <a:off x="2195513" y="4860925"/>
            <a:ext cx="25400" cy="36513"/>
          </a:xfrm>
          <a:custGeom>
            <a:avLst/>
            <a:gdLst>
              <a:gd name="T0" fmla="*/ 2 w 2"/>
              <a:gd name="T1" fmla="*/ 0 h 3"/>
              <a:gd name="T2" fmla="*/ 0 w 2"/>
              <a:gd name="T3" fmla="*/ 1 h 3"/>
              <a:gd name="T4" fmla="*/ 2 w 2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3">
                <a:moveTo>
                  <a:pt x="2" y="0"/>
                </a:moveTo>
                <a:cubicBezTo>
                  <a:pt x="0" y="1"/>
                  <a:pt x="0" y="1"/>
                  <a:pt x="0" y="1"/>
                </a:cubicBezTo>
                <a:cubicBezTo>
                  <a:pt x="2" y="3"/>
                  <a:pt x="2" y="0"/>
                  <a:pt x="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0" name="Freeform 196"/>
          <p:cNvSpPr/>
          <p:nvPr/>
        </p:nvSpPr>
        <p:spPr bwMode="auto">
          <a:xfrm>
            <a:off x="7210426" y="1265238"/>
            <a:ext cx="25400" cy="0"/>
          </a:xfrm>
          <a:custGeom>
            <a:avLst/>
            <a:gdLst>
              <a:gd name="T0" fmla="*/ 0 w 16"/>
              <a:gd name="T1" fmla="*/ 0 w 16"/>
              <a:gd name="T2" fmla="*/ 16 w 16"/>
              <a:gd name="T3" fmla="*/ 0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6">
                <a:moveTo>
                  <a:pt x="0" y="0"/>
                </a:moveTo>
                <a:lnTo>
                  <a:pt x="0" y="0"/>
                </a:lnTo>
                <a:lnTo>
                  <a:pt x="1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1" name="Freeform 197"/>
          <p:cNvSpPr/>
          <p:nvPr/>
        </p:nvSpPr>
        <p:spPr bwMode="auto">
          <a:xfrm>
            <a:off x="1060451" y="5599113"/>
            <a:ext cx="12700" cy="38100"/>
          </a:xfrm>
          <a:custGeom>
            <a:avLst/>
            <a:gdLst>
              <a:gd name="T0" fmla="*/ 8 w 8"/>
              <a:gd name="T1" fmla="*/ 16 h 24"/>
              <a:gd name="T2" fmla="*/ 8 w 8"/>
              <a:gd name="T3" fmla="*/ 0 h 24"/>
              <a:gd name="T4" fmla="*/ 0 w 8"/>
              <a:gd name="T5" fmla="*/ 24 h 24"/>
              <a:gd name="T6" fmla="*/ 8 w 8"/>
              <a:gd name="T7" fmla="*/ 16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24">
                <a:moveTo>
                  <a:pt x="8" y="16"/>
                </a:moveTo>
                <a:lnTo>
                  <a:pt x="8" y="0"/>
                </a:lnTo>
                <a:lnTo>
                  <a:pt x="0" y="24"/>
                </a:lnTo>
                <a:lnTo>
                  <a:pt x="8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2" name="Freeform 198"/>
          <p:cNvSpPr/>
          <p:nvPr/>
        </p:nvSpPr>
        <p:spPr bwMode="auto">
          <a:xfrm>
            <a:off x="6911976" y="1454150"/>
            <a:ext cx="25400" cy="12700"/>
          </a:xfrm>
          <a:custGeom>
            <a:avLst/>
            <a:gdLst>
              <a:gd name="T0" fmla="*/ 2 w 2"/>
              <a:gd name="T1" fmla="*/ 0 h 1"/>
              <a:gd name="T2" fmla="*/ 0 w 2"/>
              <a:gd name="T3" fmla="*/ 1 h 1"/>
              <a:gd name="T4" fmla="*/ 2 w 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0"/>
                </a:moveTo>
                <a:cubicBezTo>
                  <a:pt x="2" y="0"/>
                  <a:pt x="1" y="0"/>
                  <a:pt x="0" y="1"/>
                </a:cubicBezTo>
                <a:cubicBezTo>
                  <a:pt x="1" y="1"/>
                  <a:pt x="1" y="1"/>
                  <a:pt x="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3" name="Freeform 199"/>
          <p:cNvSpPr/>
          <p:nvPr/>
        </p:nvSpPr>
        <p:spPr bwMode="auto">
          <a:xfrm>
            <a:off x="6861176" y="1428750"/>
            <a:ext cx="50800" cy="38100"/>
          </a:xfrm>
          <a:custGeom>
            <a:avLst/>
            <a:gdLst>
              <a:gd name="T0" fmla="*/ 0 w 4"/>
              <a:gd name="T1" fmla="*/ 1 h 3"/>
              <a:gd name="T2" fmla="*/ 4 w 4"/>
              <a:gd name="T3" fmla="*/ 3 h 3"/>
              <a:gd name="T4" fmla="*/ 0 w 4"/>
              <a:gd name="T5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3">
                <a:moveTo>
                  <a:pt x="0" y="1"/>
                </a:moveTo>
                <a:cubicBezTo>
                  <a:pt x="1" y="3"/>
                  <a:pt x="3" y="3"/>
                  <a:pt x="4" y="3"/>
                </a:cubicBezTo>
                <a:cubicBezTo>
                  <a:pt x="3" y="2"/>
                  <a:pt x="2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4" name="Freeform 200"/>
          <p:cNvSpPr/>
          <p:nvPr/>
        </p:nvSpPr>
        <p:spPr bwMode="auto">
          <a:xfrm>
            <a:off x="5327651" y="2606675"/>
            <a:ext cx="49213" cy="23813"/>
          </a:xfrm>
          <a:custGeom>
            <a:avLst/>
            <a:gdLst>
              <a:gd name="T0" fmla="*/ 4 w 4"/>
              <a:gd name="T1" fmla="*/ 1 h 2"/>
              <a:gd name="T2" fmla="*/ 0 w 4"/>
              <a:gd name="T3" fmla="*/ 1 h 2"/>
              <a:gd name="T4" fmla="*/ 4 w 4"/>
              <a:gd name="T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2">
                <a:moveTo>
                  <a:pt x="4" y="1"/>
                </a:moveTo>
                <a:cubicBezTo>
                  <a:pt x="3" y="0"/>
                  <a:pt x="1" y="1"/>
                  <a:pt x="0" y="1"/>
                </a:cubicBezTo>
                <a:cubicBezTo>
                  <a:pt x="2" y="2"/>
                  <a:pt x="3" y="1"/>
                  <a:pt x="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5" name="Freeform 201"/>
          <p:cNvSpPr/>
          <p:nvPr/>
        </p:nvSpPr>
        <p:spPr bwMode="auto">
          <a:xfrm>
            <a:off x="998538" y="5599113"/>
            <a:ext cx="23813" cy="25400"/>
          </a:xfrm>
          <a:custGeom>
            <a:avLst/>
            <a:gdLst>
              <a:gd name="T0" fmla="*/ 1 w 2"/>
              <a:gd name="T1" fmla="*/ 2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1" y="2"/>
                </a:moveTo>
                <a:cubicBezTo>
                  <a:pt x="1" y="1"/>
                  <a:pt x="2" y="1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6" name="Freeform 202"/>
          <p:cNvSpPr/>
          <p:nvPr/>
        </p:nvSpPr>
        <p:spPr bwMode="auto">
          <a:xfrm>
            <a:off x="7248526" y="1165225"/>
            <a:ext cx="25400" cy="25400"/>
          </a:xfrm>
          <a:custGeom>
            <a:avLst/>
            <a:gdLst>
              <a:gd name="T0" fmla="*/ 1 w 2"/>
              <a:gd name="T1" fmla="*/ 2 h 2"/>
              <a:gd name="T2" fmla="*/ 0 w 2"/>
              <a:gd name="T3" fmla="*/ 0 h 2"/>
              <a:gd name="T4" fmla="*/ 1 w 2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1" y="2"/>
                </a:moveTo>
                <a:cubicBezTo>
                  <a:pt x="1" y="2"/>
                  <a:pt x="2" y="1"/>
                  <a:pt x="0" y="0"/>
                </a:cubicBezTo>
                <a:cubicBezTo>
                  <a:pt x="0" y="1"/>
                  <a:pt x="1" y="2"/>
                  <a:pt x="1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7" name="Freeform 203"/>
          <p:cNvSpPr/>
          <p:nvPr/>
        </p:nvSpPr>
        <p:spPr bwMode="auto">
          <a:xfrm>
            <a:off x="1558926" y="5235575"/>
            <a:ext cx="12700" cy="12700"/>
          </a:xfrm>
          <a:custGeom>
            <a:avLst/>
            <a:gdLst>
              <a:gd name="T0" fmla="*/ 0 w 8"/>
              <a:gd name="T1" fmla="*/ 8 h 8"/>
              <a:gd name="T2" fmla="*/ 8 w 8"/>
              <a:gd name="T3" fmla="*/ 0 h 8"/>
              <a:gd name="T4" fmla="*/ 0 w 8"/>
              <a:gd name="T5" fmla="*/ 0 h 8"/>
              <a:gd name="T6" fmla="*/ 0 w 8"/>
              <a:gd name="T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8">
                <a:moveTo>
                  <a:pt x="0" y="8"/>
                </a:moveTo>
                <a:lnTo>
                  <a:pt x="8" y="0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8" name="Freeform 204"/>
          <p:cNvSpPr/>
          <p:nvPr/>
        </p:nvSpPr>
        <p:spPr bwMode="auto">
          <a:xfrm>
            <a:off x="7086601" y="1216025"/>
            <a:ext cx="87313" cy="25400"/>
          </a:xfrm>
          <a:custGeom>
            <a:avLst/>
            <a:gdLst>
              <a:gd name="T0" fmla="*/ 0 w 7"/>
              <a:gd name="T1" fmla="*/ 0 h 2"/>
              <a:gd name="T2" fmla="*/ 7 w 7"/>
              <a:gd name="T3" fmla="*/ 2 h 2"/>
              <a:gd name="T4" fmla="*/ 0 w 7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2">
                <a:moveTo>
                  <a:pt x="0" y="0"/>
                </a:moveTo>
                <a:cubicBezTo>
                  <a:pt x="2" y="1"/>
                  <a:pt x="5" y="2"/>
                  <a:pt x="7" y="2"/>
                </a:cubicBezTo>
                <a:cubicBezTo>
                  <a:pt x="5" y="1"/>
                  <a:pt x="3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9" name="Freeform 206"/>
          <p:cNvSpPr/>
          <p:nvPr/>
        </p:nvSpPr>
        <p:spPr bwMode="auto">
          <a:xfrm>
            <a:off x="7323138" y="1077913"/>
            <a:ext cx="38100" cy="25400"/>
          </a:xfrm>
          <a:custGeom>
            <a:avLst/>
            <a:gdLst>
              <a:gd name="T0" fmla="*/ 0 w 24"/>
              <a:gd name="T1" fmla="*/ 0 h 16"/>
              <a:gd name="T2" fmla="*/ 16 w 24"/>
              <a:gd name="T3" fmla="*/ 16 h 16"/>
              <a:gd name="T4" fmla="*/ 24 w 24"/>
              <a:gd name="T5" fmla="*/ 8 h 16"/>
              <a:gd name="T6" fmla="*/ 0 w 24"/>
              <a:gd name="T7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" h="16">
                <a:moveTo>
                  <a:pt x="0" y="0"/>
                </a:moveTo>
                <a:lnTo>
                  <a:pt x="16" y="16"/>
                </a:lnTo>
                <a:lnTo>
                  <a:pt x="24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0" name="Freeform 207"/>
          <p:cNvSpPr/>
          <p:nvPr/>
        </p:nvSpPr>
        <p:spPr bwMode="auto">
          <a:xfrm>
            <a:off x="5327651" y="2581275"/>
            <a:ext cx="23813" cy="25400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2 w 2"/>
              <a:gd name="T5" fmla="*/ 1 h 2"/>
              <a:gd name="T6" fmla="*/ 0 w 2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1" y="1"/>
                  <a:pt x="2" y="2"/>
                  <a:pt x="2" y="1"/>
                </a:cubicBezTo>
                <a:cubicBezTo>
                  <a:pt x="2" y="0"/>
                  <a:pt x="1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1" name="Freeform 208"/>
          <p:cNvSpPr/>
          <p:nvPr/>
        </p:nvSpPr>
        <p:spPr bwMode="auto">
          <a:xfrm>
            <a:off x="1584326" y="5199063"/>
            <a:ext cx="25400" cy="0"/>
          </a:xfrm>
          <a:custGeom>
            <a:avLst/>
            <a:gdLst>
              <a:gd name="T0" fmla="*/ 0 w 16"/>
              <a:gd name="T1" fmla="*/ 16 w 16"/>
              <a:gd name="T2" fmla="*/ 0 w 16"/>
              <a:gd name="T3" fmla="*/ 0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6">
                <a:moveTo>
                  <a:pt x="0" y="0"/>
                </a:moveTo>
                <a:lnTo>
                  <a:pt x="16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2" name="Freeform 209"/>
          <p:cNvSpPr/>
          <p:nvPr/>
        </p:nvSpPr>
        <p:spPr bwMode="auto">
          <a:xfrm>
            <a:off x="1096963" y="5437188"/>
            <a:ext cx="50800" cy="100013"/>
          </a:xfrm>
          <a:custGeom>
            <a:avLst/>
            <a:gdLst>
              <a:gd name="T0" fmla="*/ 0 w 4"/>
              <a:gd name="T1" fmla="*/ 8 h 8"/>
              <a:gd name="T2" fmla="*/ 2 w 4"/>
              <a:gd name="T3" fmla="*/ 4 h 8"/>
              <a:gd name="T4" fmla="*/ 4 w 4"/>
              <a:gd name="T5" fmla="*/ 2 h 8"/>
              <a:gd name="T6" fmla="*/ 2 w 4"/>
              <a:gd name="T7" fmla="*/ 2 h 8"/>
              <a:gd name="T8" fmla="*/ 2 w 4"/>
              <a:gd name="T9" fmla="*/ 1 h 8"/>
              <a:gd name="T10" fmla="*/ 4 w 4"/>
              <a:gd name="T11" fmla="*/ 1 h 8"/>
              <a:gd name="T12" fmla="*/ 3 w 4"/>
              <a:gd name="T13" fmla="*/ 0 h 8"/>
              <a:gd name="T14" fmla="*/ 0 w 4"/>
              <a:gd name="T15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" h="8">
                <a:moveTo>
                  <a:pt x="0" y="8"/>
                </a:moveTo>
                <a:cubicBezTo>
                  <a:pt x="0" y="6"/>
                  <a:pt x="4" y="6"/>
                  <a:pt x="2" y="4"/>
                </a:cubicBezTo>
                <a:cubicBezTo>
                  <a:pt x="4" y="2"/>
                  <a:pt x="4" y="2"/>
                  <a:pt x="4" y="2"/>
                </a:cubicBezTo>
                <a:cubicBezTo>
                  <a:pt x="3" y="2"/>
                  <a:pt x="3" y="2"/>
                  <a:pt x="2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4" y="1"/>
                  <a:pt x="4" y="1"/>
                </a:cubicBezTo>
                <a:cubicBezTo>
                  <a:pt x="3" y="0"/>
                  <a:pt x="3" y="0"/>
                  <a:pt x="3" y="0"/>
                </a:cubicBezTo>
                <a:cubicBezTo>
                  <a:pt x="1" y="2"/>
                  <a:pt x="0" y="5"/>
                  <a:pt x="0" y="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3" name="Freeform 210"/>
          <p:cNvSpPr/>
          <p:nvPr/>
        </p:nvSpPr>
        <p:spPr bwMode="auto">
          <a:xfrm>
            <a:off x="7161213" y="1216025"/>
            <a:ext cx="25400" cy="0"/>
          </a:xfrm>
          <a:custGeom>
            <a:avLst/>
            <a:gdLst>
              <a:gd name="T0" fmla="*/ 8 w 16"/>
              <a:gd name="T1" fmla="*/ 16 w 16"/>
              <a:gd name="T2" fmla="*/ 0 w 16"/>
              <a:gd name="T3" fmla="*/ 8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6">
                <a:moveTo>
                  <a:pt x="8" y="0"/>
                </a:moveTo>
                <a:lnTo>
                  <a:pt x="16" y="0"/>
                </a:lnTo>
                <a:lnTo>
                  <a:pt x="0" y="0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4" name="Freeform 211"/>
          <p:cNvSpPr/>
          <p:nvPr/>
        </p:nvSpPr>
        <p:spPr bwMode="auto">
          <a:xfrm>
            <a:off x="6686551" y="1554163"/>
            <a:ext cx="25400" cy="12700"/>
          </a:xfrm>
          <a:custGeom>
            <a:avLst/>
            <a:gdLst>
              <a:gd name="T0" fmla="*/ 1 w 2"/>
              <a:gd name="T1" fmla="*/ 1 h 1"/>
              <a:gd name="T2" fmla="*/ 1 w 2"/>
              <a:gd name="T3" fmla="*/ 1 h 1"/>
              <a:gd name="T4" fmla="*/ 2 w 2"/>
              <a:gd name="T5" fmla="*/ 0 h 1"/>
              <a:gd name="T6" fmla="*/ 0 w 2"/>
              <a:gd name="T7" fmla="*/ 0 h 1"/>
              <a:gd name="T8" fmla="*/ 1 w 2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1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5" name="Freeform 212"/>
          <p:cNvSpPr/>
          <p:nvPr/>
        </p:nvSpPr>
        <p:spPr bwMode="auto">
          <a:xfrm>
            <a:off x="6711951" y="1554163"/>
            <a:ext cx="12700" cy="12700"/>
          </a:xfrm>
          <a:custGeom>
            <a:avLst/>
            <a:gdLst>
              <a:gd name="T0" fmla="*/ 0 w 1"/>
              <a:gd name="T1" fmla="*/ 0 h 1"/>
              <a:gd name="T2" fmla="*/ 1 w 1"/>
              <a:gd name="T3" fmla="*/ 1 h 1"/>
              <a:gd name="T4" fmla="*/ 0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6" name="Freeform 213"/>
          <p:cNvSpPr/>
          <p:nvPr/>
        </p:nvSpPr>
        <p:spPr bwMode="auto">
          <a:xfrm>
            <a:off x="7173913" y="1128713"/>
            <a:ext cx="74613" cy="36513"/>
          </a:xfrm>
          <a:custGeom>
            <a:avLst/>
            <a:gdLst>
              <a:gd name="T0" fmla="*/ 0 w 6"/>
              <a:gd name="T1" fmla="*/ 0 h 3"/>
              <a:gd name="T2" fmla="*/ 5 w 6"/>
              <a:gd name="T3" fmla="*/ 3 h 3"/>
              <a:gd name="T4" fmla="*/ 0 w 6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3">
                <a:moveTo>
                  <a:pt x="0" y="0"/>
                </a:moveTo>
                <a:cubicBezTo>
                  <a:pt x="2" y="1"/>
                  <a:pt x="3" y="2"/>
                  <a:pt x="5" y="3"/>
                </a:cubicBezTo>
                <a:cubicBezTo>
                  <a:pt x="6" y="2"/>
                  <a:pt x="2" y="1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7" name="Freeform 214"/>
          <p:cNvSpPr/>
          <p:nvPr/>
        </p:nvSpPr>
        <p:spPr bwMode="auto">
          <a:xfrm>
            <a:off x="2544763" y="4510088"/>
            <a:ext cx="38100" cy="12700"/>
          </a:xfrm>
          <a:custGeom>
            <a:avLst/>
            <a:gdLst>
              <a:gd name="T0" fmla="*/ 1 w 3"/>
              <a:gd name="T1" fmla="*/ 0 h 1"/>
              <a:gd name="T2" fmla="*/ 0 w 3"/>
              <a:gd name="T3" fmla="*/ 1 h 1"/>
              <a:gd name="T4" fmla="*/ 1 w 3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1">
                <a:moveTo>
                  <a:pt x="1" y="0"/>
                </a:moveTo>
                <a:cubicBezTo>
                  <a:pt x="0" y="1"/>
                  <a:pt x="0" y="1"/>
                  <a:pt x="0" y="1"/>
                </a:cubicBezTo>
                <a:cubicBezTo>
                  <a:pt x="1" y="1"/>
                  <a:pt x="3" y="1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8" name="Freeform 215"/>
          <p:cNvSpPr/>
          <p:nvPr/>
        </p:nvSpPr>
        <p:spPr bwMode="auto">
          <a:xfrm>
            <a:off x="5327651" y="2543175"/>
            <a:ext cx="12700" cy="25400"/>
          </a:xfrm>
          <a:custGeom>
            <a:avLst/>
            <a:gdLst>
              <a:gd name="T0" fmla="*/ 0 w 1"/>
              <a:gd name="T1" fmla="*/ 2 h 2"/>
              <a:gd name="T2" fmla="*/ 1 w 1"/>
              <a:gd name="T3" fmla="*/ 1 h 2"/>
              <a:gd name="T4" fmla="*/ 0 w 1"/>
              <a:gd name="T5" fmla="*/ 0 h 2"/>
              <a:gd name="T6" fmla="*/ 0 w 1"/>
              <a:gd name="T7" fmla="*/ 1 h 2"/>
              <a:gd name="T8" fmla="*/ 0 w 1"/>
              <a:gd name="T9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2"/>
                </a:moveTo>
                <a:cubicBezTo>
                  <a:pt x="1" y="1"/>
                  <a:pt x="1" y="1"/>
                  <a:pt x="1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9" name="Freeform 216"/>
          <p:cNvSpPr/>
          <p:nvPr/>
        </p:nvSpPr>
        <p:spPr bwMode="auto">
          <a:xfrm>
            <a:off x="2932113" y="4171950"/>
            <a:ext cx="87313" cy="87313"/>
          </a:xfrm>
          <a:custGeom>
            <a:avLst/>
            <a:gdLst>
              <a:gd name="T0" fmla="*/ 1 w 7"/>
              <a:gd name="T1" fmla="*/ 5 h 7"/>
              <a:gd name="T2" fmla="*/ 7 w 7"/>
              <a:gd name="T3" fmla="*/ 1 h 7"/>
              <a:gd name="T4" fmla="*/ 6 w 7"/>
              <a:gd name="T5" fmla="*/ 0 h 7"/>
              <a:gd name="T6" fmla="*/ 4 w 7"/>
              <a:gd name="T7" fmla="*/ 1 h 7"/>
              <a:gd name="T8" fmla="*/ 1 w 7"/>
              <a:gd name="T9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7">
                <a:moveTo>
                  <a:pt x="1" y="5"/>
                </a:moveTo>
                <a:cubicBezTo>
                  <a:pt x="7" y="7"/>
                  <a:pt x="2" y="0"/>
                  <a:pt x="7" y="1"/>
                </a:cubicBezTo>
                <a:cubicBezTo>
                  <a:pt x="6" y="0"/>
                  <a:pt x="6" y="0"/>
                  <a:pt x="6" y="0"/>
                </a:cubicBezTo>
                <a:cubicBezTo>
                  <a:pt x="4" y="1"/>
                  <a:pt x="4" y="1"/>
                  <a:pt x="4" y="1"/>
                </a:cubicBezTo>
                <a:cubicBezTo>
                  <a:pt x="5" y="3"/>
                  <a:pt x="0" y="3"/>
                  <a:pt x="1" y="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0" name="Freeform 217"/>
          <p:cNvSpPr/>
          <p:nvPr/>
        </p:nvSpPr>
        <p:spPr bwMode="auto">
          <a:xfrm>
            <a:off x="1446213" y="5211763"/>
            <a:ext cx="38100" cy="49213"/>
          </a:xfrm>
          <a:custGeom>
            <a:avLst/>
            <a:gdLst>
              <a:gd name="T0" fmla="*/ 0 w 3"/>
              <a:gd name="T1" fmla="*/ 3 h 4"/>
              <a:gd name="T2" fmla="*/ 0 w 3"/>
              <a:gd name="T3" fmla="*/ 3 h 4"/>
              <a:gd name="T4" fmla="*/ 3 w 3"/>
              <a:gd name="T5" fmla="*/ 1 h 4"/>
              <a:gd name="T6" fmla="*/ 0 w 3"/>
              <a:gd name="T7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4"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3" y="4"/>
                  <a:pt x="2" y="1"/>
                  <a:pt x="3" y="1"/>
                </a:cubicBezTo>
                <a:cubicBezTo>
                  <a:pt x="1" y="0"/>
                  <a:pt x="1" y="2"/>
                  <a:pt x="0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1" name="Freeform 218"/>
          <p:cNvSpPr/>
          <p:nvPr/>
        </p:nvSpPr>
        <p:spPr bwMode="auto">
          <a:xfrm>
            <a:off x="6550026" y="1616075"/>
            <a:ext cx="25400" cy="25400"/>
          </a:xfrm>
          <a:custGeom>
            <a:avLst/>
            <a:gdLst>
              <a:gd name="T0" fmla="*/ 2 w 2"/>
              <a:gd name="T1" fmla="*/ 2 h 2"/>
              <a:gd name="T2" fmla="*/ 0 w 2"/>
              <a:gd name="T3" fmla="*/ 1 h 2"/>
              <a:gd name="T4" fmla="*/ 0 w 2"/>
              <a:gd name="T5" fmla="*/ 2 h 2"/>
              <a:gd name="T6" fmla="*/ 2 w 2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2"/>
                </a:moveTo>
                <a:cubicBezTo>
                  <a:pt x="2" y="1"/>
                  <a:pt x="1" y="0"/>
                  <a:pt x="0" y="1"/>
                </a:cubicBezTo>
                <a:cubicBezTo>
                  <a:pt x="0" y="1"/>
                  <a:pt x="1" y="1"/>
                  <a:pt x="0" y="2"/>
                </a:cubicBezTo>
                <a:cubicBezTo>
                  <a:pt x="1" y="1"/>
                  <a:pt x="2" y="2"/>
                  <a:pt x="2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2" name="Freeform 219"/>
          <p:cNvSpPr/>
          <p:nvPr/>
        </p:nvSpPr>
        <p:spPr bwMode="auto">
          <a:xfrm>
            <a:off x="2382838" y="4610100"/>
            <a:ext cx="12700" cy="12700"/>
          </a:xfrm>
          <a:custGeom>
            <a:avLst/>
            <a:gdLst>
              <a:gd name="T0" fmla="*/ 0 w 8"/>
              <a:gd name="T1" fmla="*/ 8 h 8"/>
              <a:gd name="T2" fmla="*/ 8 w 8"/>
              <a:gd name="T3" fmla="*/ 0 h 8"/>
              <a:gd name="T4" fmla="*/ 0 w 8"/>
              <a:gd name="T5" fmla="*/ 0 h 8"/>
              <a:gd name="T6" fmla="*/ 0 w 8"/>
              <a:gd name="T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8">
                <a:moveTo>
                  <a:pt x="0" y="8"/>
                </a:moveTo>
                <a:lnTo>
                  <a:pt x="8" y="0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3" name="Freeform 220"/>
          <p:cNvSpPr/>
          <p:nvPr/>
        </p:nvSpPr>
        <p:spPr bwMode="auto">
          <a:xfrm>
            <a:off x="5253038" y="2581275"/>
            <a:ext cx="11113" cy="12700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1 h 1"/>
              <a:gd name="T6" fmla="*/ 0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4" name="Freeform 221"/>
          <p:cNvSpPr/>
          <p:nvPr/>
        </p:nvSpPr>
        <p:spPr bwMode="auto">
          <a:xfrm>
            <a:off x="1471613" y="5160963"/>
            <a:ext cx="61913" cy="25400"/>
          </a:xfrm>
          <a:custGeom>
            <a:avLst/>
            <a:gdLst>
              <a:gd name="T0" fmla="*/ 3 w 5"/>
              <a:gd name="T1" fmla="*/ 2 h 2"/>
              <a:gd name="T2" fmla="*/ 5 w 5"/>
              <a:gd name="T3" fmla="*/ 2 h 2"/>
              <a:gd name="T4" fmla="*/ 0 w 5"/>
              <a:gd name="T5" fmla="*/ 0 h 2"/>
              <a:gd name="T6" fmla="*/ 3 w 5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3" y="2"/>
                </a:moveTo>
                <a:cubicBezTo>
                  <a:pt x="5" y="2"/>
                  <a:pt x="5" y="2"/>
                  <a:pt x="5" y="2"/>
                </a:cubicBezTo>
                <a:cubicBezTo>
                  <a:pt x="0" y="0"/>
                  <a:pt x="0" y="0"/>
                  <a:pt x="0" y="0"/>
                </a:cubicBezTo>
                <a:cubicBezTo>
                  <a:pt x="1" y="1"/>
                  <a:pt x="3" y="0"/>
                  <a:pt x="3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5" name="Freeform 222"/>
          <p:cNvSpPr/>
          <p:nvPr/>
        </p:nvSpPr>
        <p:spPr bwMode="auto">
          <a:xfrm>
            <a:off x="5202238" y="2593975"/>
            <a:ext cx="25400" cy="12700"/>
          </a:xfrm>
          <a:custGeom>
            <a:avLst/>
            <a:gdLst>
              <a:gd name="T0" fmla="*/ 1 w 2"/>
              <a:gd name="T1" fmla="*/ 1 h 1"/>
              <a:gd name="T2" fmla="*/ 2 w 2"/>
              <a:gd name="T3" fmla="*/ 0 h 1"/>
              <a:gd name="T4" fmla="*/ 0 w 2"/>
              <a:gd name="T5" fmla="*/ 1 h 1"/>
              <a:gd name="T6" fmla="*/ 1 w 2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1" y="1"/>
                </a:moveTo>
                <a:cubicBezTo>
                  <a:pt x="2" y="1"/>
                  <a:pt x="2" y="0"/>
                  <a:pt x="2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6" name="Freeform 223"/>
          <p:cNvSpPr/>
          <p:nvPr/>
        </p:nvSpPr>
        <p:spPr bwMode="auto">
          <a:xfrm>
            <a:off x="2146301" y="4697413"/>
            <a:ext cx="61913" cy="25400"/>
          </a:xfrm>
          <a:custGeom>
            <a:avLst/>
            <a:gdLst>
              <a:gd name="T0" fmla="*/ 5 w 5"/>
              <a:gd name="T1" fmla="*/ 2 h 2"/>
              <a:gd name="T2" fmla="*/ 0 w 5"/>
              <a:gd name="T3" fmla="*/ 1 h 2"/>
              <a:gd name="T4" fmla="*/ 2 w 5"/>
              <a:gd name="T5" fmla="*/ 2 h 2"/>
              <a:gd name="T6" fmla="*/ 2 w 5"/>
              <a:gd name="T7" fmla="*/ 2 h 2"/>
              <a:gd name="T8" fmla="*/ 5 w 5"/>
              <a:gd name="T9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2">
                <a:moveTo>
                  <a:pt x="5" y="2"/>
                </a:moveTo>
                <a:cubicBezTo>
                  <a:pt x="3" y="1"/>
                  <a:pt x="0" y="0"/>
                  <a:pt x="0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lnTo>
                  <a:pt x="5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7" name="Rectangle 224"/>
          <p:cNvSpPr>
            <a:spLocks noChangeArrowheads="1"/>
          </p:cNvSpPr>
          <p:nvPr/>
        </p:nvSpPr>
        <p:spPr bwMode="auto">
          <a:xfrm>
            <a:off x="6786563" y="1416050"/>
            <a:ext cx="12700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8" name="Freeform 225"/>
          <p:cNvSpPr/>
          <p:nvPr/>
        </p:nvSpPr>
        <p:spPr bwMode="auto">
          <a:xfrm>
            <a:off x="3032126" y="4059238"/>
            <a:ext cx="49213" cy="36513"/>
          </a:xfrm>
          <a:custGeom>
            <a:avLst/>
            <a:gdLst>
              <a:gd name="T0" fmla="*/ 2 w 4"/>
              <a:gd name="T1" fmla="*/ 3 h 3"/>
              <a:gd name="T2" fmla="*/ 3 w 4"/>
              <a:gd name="T3" fmla="*/ 3 h 3"/>
              <a:gd name="T4" fmla="*/ 3 w 4"/>
              <a:gd name="T5" fmla="*/ 0 h 3"/>
              <a:gd name="T6" fmla="*/ 2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3" y="3"/>
                  <a:pt x="3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0" y="2"/>
                  <a:pt x="2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9" name="Freeform 226"/>
          <p:cNvSpPr/>
          <p:nvPr/>
        </p:nvSpPr>
        <p:spPr bwMode="auto">
          <a:xfrm>
            <a:off x="2670176" y="4346575"/>
            <a:ext cx="23813" cy="12700"/>
          </a:xfrm>
          <a:custGeom>
            <a:avLst/>
            <a:gdLst>
              <a:gd name="T0" fmla="*/ 8 w 15"/>
              <a:gd name="T1" fmla="*/ 8 h 8"/>
              <a:gd name="T2" fmla="*/ 15 w 15"/>
              <a:gd name="T3" fmla="*/ 0 h 8"/>
              <a:gd name="T4" fmla="*/ 0 w 15"/>
              <a:gd name="T5" fmla="*/ 0 h 8"/>
              <a:gd name="T6" fmla="*/ 8 w 15"/>
              <a:gd name="T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" h="8">
                <a:moveTo>
                  <a:pt x="8" y="8"/>
                </a:moveTo>
                <a:lnTo>
                  <a:pt x="15" y="0"/>
                </a:lnTo>
                <a:lnTo>
                  <a:pt x="0" y="0"/>
                </a:lnTo>
                <a:lnTo>
                  <a:pt x="8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0" name="Freeform 227"/>
          <p:cNvSpPr/>
          <p:nvPr/>
        </p:nvSpPr>
        <p:spPr bwMode="auto">
          <a:xfrm>
            <a:off x="1484313" y="5022850"/>
            <a:ext cx="136525" cy="112713"/>
          </a:xfrm>
          <a:custGeom>
            <a:avLst/>
            <a:gdLst>
              <a:gd name="T0" fmla="*/ 6 w 11"/>
              <a:gd name="T1" fmla="*/ 4 h 9"/>
              <a:gd name="T2" fmla="*/ 6 w 11"/>
              <a:gd name="T3" fmla="*/ 1 h 9"/>
              <a:gd name="T4" fmla="*/ 5 w 11"/>
              <a:gd name="T5" fmla="*/ 0 h 9"/>
              <a:gd name="T6" fmla="*/ 5 w 11"/>
              <a:gd name="T7" fmla="*/ 1 h 9"/>
              <a:gd name="T8" fmla="*/ 3 w 11"/>
              <a:gd name="T9" fmla="*/ 2 h 9"/>
              <a:gd name="T10" fmla="*/ 0 w 11"/>
              <a:gd name="T11" fmla="*/ 8 h 9"/>
              <a:gd name="T12" fmla="*/ 4 w 11"/>
              <a:gd name="T13" fmla="*/ 8 h 9"/>
              <a:gd name="T14" fmla="*/ 3 w 11"/>
              <a:gd name="T15" fmla="*/ 7 h 9"/>
              <a:gd name="T16" fmla="*/ 11 w 11"/>
              <a:gd name="T17" fmla="*/ 4 h 9"/>
              <a:gd name="T18" fmla="*/ 6 w 11"/>
              <a:gd name="T19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9">
                <a:moveTo>
                  <a:pt x="6" y="4"/>
                </a:moveTo>
                <a:cubicBezTo>
                  <a:pt x="5" y="3"/>
                  <a:pt x="5" y="1"/>
                  <a:pt x="6" y="1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5" y="0"/>
                  <a:pt x="5" y="1"/>
                </a:cubicBezTo>
                <a:cubicBezTo>
                  <a:pt x="5" y="1"/>
                  <a:pt x="4" y="2"/>
                  <a:pt x="3" y="2"/>
                </a:cubicBezTo>
                <a:cubicBezTo>
                  <a:pt x="1" y="4"/>
                  <a:pt x="2" y="6"/>
                  <a:pt x="0" y="8"/>
                </a:cubicBezTo>
                <a:cubicBezTo>
                  <a:pt x="1" y="9"/>
                  <a:pt x="2" y="8"/>
                  <a:pt x="4" y="8"/>
                </a:cubicBezTo>
                <a:cubicBezTo>
                  <a:pt x="3" y="8"/>
                  <a:pt x="2" y="7"/>
                  <a:pt x="3" y="7"/>
                </a:cubicBezTo>
                <a:cubicBezTo>
                  <a:pt x="3" y="3"/>
                  <a:pt x="9" y="5"/>
                  <a:pt x="11" y="4"/>
                </a:cubicBezTo>
                <a:cubicBezTo>
                  <a:pt x="9" y="4"/>
                  <a:pt x="7" y="3"/>
                  <a:pt x="6" y="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1" name="Freeform 228"/>
          <p:cNvSpPr/>
          <p:nvPr/>
        </p:nvSpPr>
        <p:spPr bwMode="auto">
          <a:xfrm>
            <a:off x="2693988" y="4284663"/>
            <a:ext cx="50800" cy="36513"/>
          </a:xfrm>
          <a:custGeom>
            <a:avLst/>
            <a:gdLst>
              <a:gd name="T0" fmla="*/ 0 w 4"/>
              <a:gd name="T1" fmla="*/ 0 h 3"/>
              <a:gd name="T2" fmla="*/ 1 w 4"/>
              <a:gd name="T3" fmla="*/ 2 h 3"/>
              <a:gd name="T4" fmla="*/ 4 w 4"/>
              <a:gd name="T5" fmla="*/ 3 h 3"/>
              <a:gd name="T6" fmla="*/ 2 w 4"/>
              <a:gd name="T7" fmla="*/ 2 h 3"/>
              <a:gd name="T8" fmla="*/ 1 w 4"/>
              <a:gd name="T9" fmla="*/ 0 h 3"/>
              <a:gd name="T10" fmla="*/ 0 w 4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3">
                <a:moveTo>
                  <a:pt x="0" y="0"/>
                </a:moveTo>
                <a:cubicBezTo>
                  <a:pt x="1" y="0"/>
                  <a:pt x="2" y="1"/>
                  <a:pt x="1" y="2"/>
                </a:cubicBezTo>
                <a:cubicBezTo>
                  <a:pt x="2" y="3"/>
                  <a:pt x="3" y="3"/>
                  <a:pt x="4" y="3"/>
                </a:cubicBezTo>
                <a:cubicBezTo>
                  <a:pt x="3" y="1"/>
                  <a:pt x="3" y="2"/>
                  <a:pt x="2" y="2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2" name="Freeform 229"/>
          <p:cNvSpPr/>
          <p:nvPr/>
        </p:nvSpPr>
        <p:spPr bwMode="auto">
          <a:xfrm>
            <a:off x="6488113" y="1541463"/>
            <a:ext cx="36513" cy="25400"/>
          </a:xfrm>
          <a:custGeom>
            <a:avLst/>
            <a:gdLst>
              <a:gd name="T0" fmla="*/ 0 w 3"/>
              <a:gd name="T1" fmla="*/ 0 h 2"/>
              <a:gd name="T2" fmla="*/ 3 w 3"/>
              <a:gd name="T3" fmla="*/ 2 h 2"/>
              <a:gd name="T4" fmla="*/ 0 w 3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0" y="0"/>
                </a:moveTo>
                <a:cubicBezTo>
                  <a:pt x="1" y="1"/>
                  <a:pt x="2" y="2"/>
                  <a:pt x="3" y="2"/>
                </a:cubicBezTo>
                <a:cubicBezTo>
                  <a:pt x="2" y="1"/>
                  <a:pt x="1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3" name="Freeform 230"/>
          <p:cNvSpPr/>
          <p:nvPr/>
        </p:nvSpPr>
        <p:spPr bwMode="auto">
          <a:xfrm>
            <a:off x="2868613" y="4146550"/>
            <a:ext cx="38100" cy="25400"/>
          </a:xfrm>
          <a:custGeom>
            <a:avLst/>
            <a:gdLst>
              <a:gd name="T0" fmla="*/ 1 w 3"/>
              <a:gd name="T1" fmla="*/ 2 h 2"/>
              <a:gd name="T2" fmla="*/ 3 w 3"/>
              <a:gd name="T3" fmla="*/ 1 h 2"/>
              <a:gd name="T4" fmla="*/ 2 w 3"/>
              <a:gd name="T5" fmla="*/ 0 h 2"/>
              <a:gd name="T6" fmla="*/ 1 w 3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1" y="2"/>
                </a:moveTo>
                <a:cubicBezTo>
                  <a:pt x="2" y="2"/>
                  <a:pt x="3" y="1"/>
                  <a:pt x="3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0" y="1"/>
                  <a:pt x="1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4" name="Rectangle 231"/>
          <p:cNvSpPr>
            <a:spLocks noChangeArrowheads="1"/>
          </p:cNvSpPr>
          <p:nvPr/>
        </p:nvSpPr>
        <p:spPr bwMode="auto">
          <a:xfrm>
            <a:off x="7235826" y="1003300"/>
            <a:ext cx="12700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5" name="Freeform 232"/>
          <p:cNvSpPr/>
          <p:nvPr/>
        </p:nvSpPr>
        <p:spPr bwMode="auto">
          <a:xfrm>
            <a:off x="1620838" y="5010150"/>
            <a:ext cx="25400" cy="12700"/>
          </a:xfrm>
          <a:custGeom>
            <a:avLst/>
            <a:gdLst>
              <a:gd name="T0" fmla="*/ 16 w 16"/>
              <a:gd name="T1" fmla="*/ 0 h 8"/>
              <a:gd name="T2" fmla="*/ 16 w 16"/>
              <a:gd name="T3" fmla="*/ 0 h 8"/>
              <a:gd name="T4" fmla="*/ 0 w 16"/>
              <a:gd name="T5" fmla="*/ 8 h 8"/>
              <a:gd name="T6" fmla="*/ 16 w 16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8">
                <a:moveTo>
                  <a:pt x="16" y="0"/>
                </a:moveTo>
                <a:lnTo>
                  <a:pt x="16" y="0"/>
                </a:lnTo>
                <a:lnTo>
                  <a:pt x="0" y="8"/>
                </a:lnTo>
                <a:lnTo>
                  <a:pt x="1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6" name="Freeform 233"/>
          <p:cNvSpPr/>
          <p:nvPr/>
        </p:nvSpPr>
        <p:spPr bwMode="auto">
          <a:xfrm>
            <a:off x="7073901" y="1052513"/>
            <a:ext cx="61913" cy="63500"/>
          </a:xfrm>
          <a:custGeom>
            <a:avLst/>
            <a:gdLst>
              <a:gd name="T0" fmla="*/ 3 w 5"/>
              <a:gd name="T1" fmla="*/ 2 h 5"/>
              <a:gd name="T2" fmla="*/ 5 w 5"/>
              <a:gd name="T3" fmla="*/ 3 h 5"/>
              <a:gd name="T4" fmla="*/ 0 w 5"/>
              <a:gd name="T5" fmla="*/ 1 h 5"/>
              <a:gd name="T6" fmla="*/ 3 w 5"/>
              <a:gd name="T7" fmla="*/ 5 h 5"/>
              <a:gd name="T8" fmla="*/ 3 w 5"/>
              <a:gd name="T9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3" y="2"/>
                </a:moveTo>
                <a:cubicBezTo>
                  <a:pt x="5" y="3"/>
                  <a:pt x="5" y="3"/>
                  <a:pt x="5" y="3"/>
                </a:cubicBezTo>
                <a:cubicBezTo>
                  <a:pt x="4" y="2"/>
                  <a:pt x="2" y="0"/>
                  <a:pt x="0" y="1"/>
                </a:cubicBezTo>
                <a:cubicBezTo>
                  <a:pt x="3" y="1"/>
                  <a:pt x="0" y="4"/>
                  <a:pt x="3" y="5"/>
                </a:cubicBezTo>
                <a:cubicBezTo>
                  <a:pt x="1" y="4"/>
                  <a:pt x="3" y="3"/>
                  <a:pt x="3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7" name="Freeform 234"/>
          <p:cNvSpPr/>
          <p:nvPr/>
        </p:nvSpPr>
        <p:spPr bwMode="auto">
          <a:xfrm>
            <a:off x="2719388" y="4233863"/>
            <a:ext cx="25400" cy="12700"/>
          </a:xfrm>
          <a:custGeom>
            <a:avLst/>
            <a:gdLst>
              <a:gd name="T0" fmla="*/ 1 w 2"/>
              <a:gd name="T1" fmla="*/ 1 h 1"/>
              <a:gd name="T2" fmla="*/ 2 w 2"/>
              <a:gd name="T3" fmla="*/ 1 h 1"/>
              <a:gd name="T4" fmla="*/ 0 w 2"/>
              <a:gd name="T5" fmla="*/ 0 h 1"/>
              <a:gd name="T6" fmla="*/ 1 w 2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1" y="1"/>
                </a:moveTo>
                <a:cubicBezTo>
                  <a:pt x="2" y="1"/>
                  <a:pt x="2" y="1"/>
                  <a:pt x="2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8" name="Freeform 235"/>
          <p:cNvSpPr/>
          <p:nvPr/>
        </p:nvSpPr>
        <p:spPr bwMode="auto">
          <a:xfrm>
            <a:off x="7161213" y="1003300"/>
            <a:ext cx="25400" cy="23813"/>
          </a:xfrm>
          <a:custGeom>
            <a:avLst/>
            <a:gdLst>
              <a:gd name="T0" fmla="*/ 1 w 2"/>
              <a:gd name="T1" fmla="*/ 0 h 2"/>
              <a:gd name="T2" fmla="*/ 0 w 2"/>
              <a:gd name="T3" fmla="*/ 1 h 2"/>
              <a:gd name="T4" fmla="*/ 2 w 2"/>
              <a:gd name="T5" fmla="*/ 1 h 2"/>
              <a:gd name="T6" fmla="*/ 1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1" y="0"/>
                </a:moveTo>
                <a:cubicBezTo>
                  <a:pt x="1" y="1"/>
                  <a:pt x="0" y="1"/>
                  <a:pt x="0" y="1"/>
                </a:cubicBezTo>
                <a:cubicBezTo>
                  <a:pt x="1" y="2"/>
                  <a:pt x="1" y="1"/>
                  <a:pt x="2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9" name="Freeform 236"/>
          <p:cNvSpPr/>
          <p:nvPr/>
        </p:nvSpPr>
        <p:spPr bwMode="auto">
          <a:xfrm>
            <a:off x="2595563" y="4271963"/>
            <a:ext cx="49213" cy="36513"/>
          </a:xfrm>
          <a:custGeom>
            <a:avLst/>
            <a:gdLst>
              <a:gd name="T0" fmla="*/ 0 w 4"/>
              <a:gd name="T1" fmla="*/ 1 h 3"/>
              <a:gd name="T2" fmla="*/ 4 w 4"/>
              <a:gd name="T3" fmla="*/ 2 h 3"/>
              <a:gd name="T4" fmla="*/ 0 w 4"/>
              <a:gd name="T5" fmla="*/ 0 h 3"/>
              <a:gd name="T6" fmla="*/ 0 w 4"/>
              <a:gd name="T7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1"/>
                </a:moveTo>
                <a:cubicBezTo>
                  <a:pt x="1" y="1"/>
                  <a:pt x="3" y="3"/>
                  <a:pt x="4" y="2"/>
                </a:cubicBezTo>
                <a:cubicBezTo>
                  <a:pt x="3" y="2"/>
                  <a:pt x="2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0" name="Freeform 237"/>
          <p:cNvSpPr/>
          <p:nvPr/>
        </p:nvSpPr>
        <p:spPr bwMode="auto">
          <a:xfrm>
            <a:off x="2082801" y="4584700"/>
            <a:ext cx="63500" cy="74613"/>
          </a:xfrm>
          <a:custGeom>
            <a:avLst/>
            <a:gdLst>
              <a:gd name="T0" fmla="*/ 0 w 5"/>
              <a:gd name="T1" fmla="*/ 1 h 6"/>
              <a:gd name="T2" fmla="*/ 1 w 5"/>
              <a:gd name="T3" fmla="*/ 5 h 6"/>
              <a:gd name="T4" fmla="*/ 5 w 5"/>
              <a:gd name="T5" fmla="*/ 4 h 6"/>
              <a:gd name="T6" fmla="*/ 0 w 5"/>
              <a:gd name="T7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6">
                <a:moveTo>
                  <a:pt x="0" y="1"/>
                </a:moveTo>
                <a:cubicBezTo>
                  <a:pt x="2" y="2"/>
                  <a:pt x="0" y="4"/>
                  <a:pt x="1" y="5"/>
                </a:cubicBezTo>
                <a:cubicBezTo>
                  <a:pt x="3" y="6"/>
                  <a:pt x="3" y="4"/>
                  <a:pt x="5" y="4"/>
                </a:cubicBezTo>
                <a:cubicBezTo>
                  <a:pt x="2" y="4"/>
                  <a:pt x="3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1" name="Freeform 238"/>
          <p:cNvSpPr/>
          <p:nvPr/>
        </p:nvSpPr>
        <p:spPr bwMode="auto">
          <a:xfrm>
            <a:off x="2955926" y="4046538"/>
            <a:ext cx="38100" cy="12700"/>
          </a:xfrm>
          <a:custGeom>
            <a:avLst/>
            <a:gdLst>
              <a:gd name="T0" fmla="*/ 1 w 3"/>
              <a:gd name="T1" fmla="*/ 1 h 1"/>
              <a:gd name="T2" fmla="*/ 1 w 3"/>
              <a:gd name="T3" fmla="*/ 0 h 1"/>
              <a:gd name="T4" fmla="*/ 1 w 3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1">
                <a:moveTo>
                  <a:pt x="1" y="1"/>
                </a:moveTo>
                <a:cubicBezTo>
                  <a:pt x="2" y="1"/>
                  <a:pt x="3" y="0"/>
                  <a:pt x="1" y="0"/>
                </a:cubicBezTo>
                <a:cubicBezTo>
                  <a:pt x="0" y="0"/>
                  <a:pt x="1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2" name="Freeform 239"/>
          <p:cNvSpPr/>
          <p:nvPr/>
        </p:nvSpPr>
        <p:spPr bwMode="auto">
          <a:xfrm>
            <a:off x="3206751" y="3870325"/>
            <a:ext cx="23813" cy="0"/>
          </a:xfrm>
          <a:custGeom>
            <a:avLst/>
            <a:gdLst>
              <a:gd name="T0" fmla="*/ 7 w 15"/>
              <a:gd name="T1" fmla="*/ 15 w 15"/>
              <a:gd name="T2" fmla="*/ 0 w 15"/>
              <a:gd name="T3" fmla="*/ 7 w 15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5">
                <a:moveTo>
                  <a:pt x="7" y="0"/>
                </a:moveTo>
                <a:lnTo>
                  <a:pt x="15" y="0"/>
                </a:lnTo>
                <a:lnTo>
                  <a:pt x="0" y="0"/>
                </a:lnTo>
                <a:lnTo>
                  <a:pt x="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3" name="Freeform 240"/>
          <p:cNvSpPr/>
          <p:nvPr/>
        </p:nvSpPr>
        <p:spPr bwMode="auto">
          <a:xfrm>
            <a:off x="2657476" y="4259263"/>
            <a:ext cx="12700" cy="0"/>
          </a:xfrm>
          <a:custGeom>
            <a:avLst/>
            <a:gdLst>
              <a:gd name="T0" fmla="*/ 0 w 8"/>
              <a:gd name="T1" fmla="*/ 0 w 8"/>
              <a:gd name="T2" fmla="*/ 8 w 8"/>
              <a:gd name="T3" fmla="*/ 0 w 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0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4" name="Freeform 241"/>
          <p:cNvSpPr/>
          <p:nvPr/>
        </p:nvSpPr>
        <p:spPr bwMode="auto">
          <a:xfrm>
            <a:off x="7135813" y="977900"/>
            <a:ext cx="38100" cy="12700"/>
          </a:xfrm>
          <a:custGeom>
            <a:avLst/>
            <a:gdLst>
              <a:gd name="T0" fmla="*/ 0 w 3"/>
              <a:gd name="T1" fmla="*/ 0 h 1"/>
              <a:gd name="T2" fmla="*/ 3 w 3"/>
              <a:gd name="T3" fmla="*/ 1 h 1"/>
              <a:gd name="T4" fmla="*/ 0 w 3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1">
                <a:moveTo>
                  <a:pt x="0" y="0"/>
                </a:moveTo>
                <a:cubicBezTo>
                  <a:pt x="0" y="1"/>
                  <a:pt x="2" y="1"/>
                  <a:pt x="3" y="1"/>
                </a:cubicBezTo>
                <a:cubicBezTo>
                  <a:pt x="3" y="0"/>
                  <a:pt x="1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5" name="Freeform 242"/>
          <p:cNvSpPr/>
          <p:nvPr/>
        </p:nvSpPr>
        <p:spPr bwMode="auto">
          <a:xfrm>
            <a:off x="2794001" y="4108450"/>
            <a:ext cx="50800" cy="25400"/>
          </a:xfrm>
          <a:custGeom>
            <a:avLst/>
            <a:gdLst>
              <a:gd name="T0" fmla="*/ 1 w 4"/>
              <a:gd name="T1" fmla="*/ 2 h 2"/>
              <a:gd name="T2" fmla="*/ 4 w 4"/>
              <a:gd name="T3" fmla="*/ 1 h 2"/>
              <a:gd name="T4" fmla="*/ 0 w 4"/>
              <a:gd name="T5" fmla="*/ 1 h 2"/>
              <a:gd name="T6" fmla="*/ 1 w 4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2">
                <a:moveTo>
                  <a:pt x="1" y="2"/>
                </a:moveTo>
                <a:cubicBezTo>
                  <a:pt x="3" y="2"/>
                  <a:pt x="3" y="1"/>
                  <a:pt x="4" y="1"/>
                </a:cubicBezTo>
                <a:cubicBezTo>
                  <a:pt x="3" y="0"/>
                  <a:pt x="1" y="0"/>
                  <a:pt x="0" y="1"/>
                </a:cubicBezTo>
                <a:cubicBezTo>
                  <a:pt x="0" y="1"/>
                  <a:pt x="0" y="2"/>
                  <a:pt x="1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6" name="Freeform 243"/>
          <p:cNvSpPr/>
          <p:nvPr/>
        </p:nvSpPr>
        <p:spPr bwMode="auto">
          <a:xfrm>
            <a:off x="2082801" y="4510088"/>
            <a:ext cx="87313" cy="74613"/>
          </a:xfrm>
          <a:custGeom>
            <a:avLst/>
            <a:gdLst>
              <a:gd name="T0" fmla="*/ 3 w 7"/>
              <a:gd name="T1" fmla="*/ 6 h 6"/>
              <a:gd name="T2" fmla="*/ 4 w 7"/>
              <a:gd name="T3" fmla="*/ 6 h 6"/>
              <a:gd name="T4" fmla="*/ 6 w 7"/>
              <a:gd name="T5" fmla="*/ 2 h 6"/>
              <a:gd name="T6" fmla="*/ 3 w 7"/>
              <a:gd name="T7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6">
                <a:moveTo>
                  <a:pt x="3" y="6"/>
                </a:moveTo>
                <a:cubicBezTo>
                  <a:pt x="4" y="6"/>
                  <a:pt x="4" y="6"/>
                  <a:pt x="4" y="6"/>
                </a:cubicBezTo>
                <a:cubicBezTo>
                  <a:pt x="5" y="5"/>
                  <a:pt x="5" y="3"/>
                  <a:pt x="6" y="2"/>
                </a:cubicBezTo>
                <a:cubicBezTo>
                  <a:pt x="0" y="0"/>
                  <a:pt x="7" y="5"/>
                  <a:pt x="3" y="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7" name="Freeform 244"/>
          <p:cNvSpPr/>
          <p:nvPr/>
        </p:nvSpPr>
        <p:spPr bwMode="auto">
          <a:xfrm>
            <a:off x="4740276" y="2730500"/>
            <a:ext cx="38100" cy="25400"/>
          </a:xfrm>
          <a:custGeom>
            <a:avLst/>
            <a:gdLst>
              <a:gd name="T0" fmla="*/ 1 w 3"/>
              <a:gd name="T1" fmla="*/ 2 h 2"/>
              <a:gd name="T2" fmla="*/ 2 w 3"/>
              <a:gd name="T3" fmla="*/ 0 h 2"/>
              <a:gd name="T4" fmla="*/ 0 w 3"/>
              <a:gd name="T5" fmla="*/ 0 h 2"/>
              <a:gd name="T6" fmla="*/ 1 w 3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1" y="2"/>
                </a:moveTo>
                <a:cubicBezTo>
                  <a:pt x="1" y="1"/>
                  <a:pt x="3" y="1"/>
                  <a:pt x="2" y="0"/>
                </a:cubicBezTo>
                <a:cubicBezTo>
                  <a:pt x="0" y="0"/>
                  <a:pt x="0" y="0"/>
                  <a:pt x="0" y="0"/>
                </a:cubicBezTo>
                <a:lnTo>
                  <a:pt x="1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8" name="Freeform 245"/>
          <p:cNvSpPr/>
          <p:nvPr/>
        </p:nvSpPr>
        <p:spPr bwMode="auto">
          <a:xfrm>
            <a:off x="1658938" y="4860925"/>
            <a:ext cx="38100" cy="12700"/>
          </a:xfrm>
          <a:custGeom>
            <a:avLst/>
            <a:gdLst>
              <a:gd name="T0" fmla="*/ 1 w 3"/>
              <a:gd name="T1" fmla="*/ 1 h 1"/>
              <a:gd name="T2" fmla="*/ 3 w 3"/>
              <a:gd name="T3" fmla="*/ 1 h 1"/>
              <a:gd name="T4" fmla="*/ 2 w 3"/>
              <a:gd name="T5" fmla="*/ 0 h 1"/>
              <a:gd name="T6" fmla="*/ 1 w 3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1">
                <a:moveTo>
                  <a:pt x="1" y="1"/>
                </a:moveTo>
                <a:cubicBezTo>
                  <a:pt x="1" y="1"/>
                  <a:pt x="2" y="1"/>
                  <a:pt x="3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9" name="Freeform 246"/>
          <p:cNvSpPr/>
          <p:nvPr/>
        </p:nvSpPr>
        <p:spPr bwMode="auto">
          <a:xfrm>
            <a:off x="1558926" y="4873625"/>
            <a:ext cx="38100" cy="74613"/>
          </a:xfrm>
          <a:custGeom>
            <a:avLst/>
            <a:gdLst>
              <a:gd name="T0" fmla="*/ 1 w 3"/>
              <a:gd name="T1" fmla="*/ 2 h 6"/>
              <a:gd name="T2" fmla="*/ 0 w 3"/>
              <a:gd name="T3" fmla="*/ 6 h 6"/>
              <a:gd name="T4" fmla="*/ 3 w 3"/>
              <a:gd name="T5" fmla="*/ 3 h 6"/>
              <a:gd name="T6" fmla="*/ 1 w 3"/>
              <a:gd name="T7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6">
                <a:moveTo>
                  <a:pt x="1" y="2"/>
                </a:moveTo>
                <a:cubicBezTo>
                  <a:pt x="1" y="3"/>
                  <a:pt x="2" y="5"/>
                  <a:pt x="0" y="6"/>
                </a:cubicBezTo>
                <a:cubicBezTo>
                  <a:pt x="1" y="6"/>
                  <a:pt x="3" y="4"/>
                  <a:pt x="3" y="3"/>
                </a:cubicBezTo>
                <a:cubicBezTo>
                  <a:pt x="2" y="3"/>
                  <a:pt x="1" y="0"/>
                  <a:pt x="1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0" name="Freeform 247"/>
          <p:cNvSpPr/>
          <p:nvPr/>
        </p:nvSpPr>
        <p:spPr bwMode="auto">
          <a:xfrm>
            <a:off x="7123113" y="939800"/>
            <a:ext cx="38100" cy="12700"/>
          </a:xfrm>
          <a:custGeom>
            <a:avLst/>
            <a:gdLst>
              <a:gd name="T0" fmla="*/ 0 w 3"/>
              <a:gd name="T1" fmla="*/ 1 h 1"/>
              <a:gd name="T2" fmla="*/ 3 w 3"/>
              <a:gd name="T3" fmla="*/ 1 h 1"/>
              <a:gd name="T4" fmla="*/ 2 w 3"/>
              <a:gd name="T5" fmla="*/ 0 h 1"/>
              <a:gd name="T6" fmla="*/ 0 w 3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1">
                <a:moveTo>
                  <a:pt x="0" y="1"/>
                </a:move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2" y="0"/>
                </a:cubicBezTo>
                <a:cubicBezTo>
                  <a:pt x="3" y="1"/>
                  <a:pt x="0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1" name="Freeform 248"/>
          <p:cNvSpPr/>
          <p:nvPr/>
        </p:nvSpPr>
        <p:spPr bwMode="auto">
          <a:xfrm>
            <a:off x="2757488" y="4059238"/>
            <a:ext cx="74613" cy="49213"/>
          </a:xfrm>
          <a:custGeom>
            <a:avLst/>
            <a:gdLst>
              <a:gd name="T0" fmla="*/ 4 w 6"/>
              <a:gd name="T1" fmla="*/ 0 h 4"/>
              <a:gd name="T2" fmla="*/ 1 w 6"/>
              <a:gd name="T3" fmla="*/ 3 h 4"/>
              <a:gd name="T4" fmla="*/ 4 w 6"/>
              <a:gd name="T5" fmla="*/ 4 h 4"/>
              <a:gd name="T6" fmla="*/ 4 w 6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4">
                <a:moveTo>
                  <a:pt x="4" y="0"/>
                </a:moveTo>
                <a:cubicBezTo>
                  <a:pt x="2" y="0"/>
                  <a:pt x="0" y="1"/>
                  <a:pt x="1" y="3"/>
                </a:cubicBezTo>
                <a:cubicBezTo>
                  <a:pt x="1" y="3"/>
                  <a:pt x="3" y="4"/>
                  <a:pt x="4" y="4"/>
                </a:cubicBezTo>
                <a:cubicBezTo>
                  <a:pt x="4" y="2"/>
                  <a:pt x="6" y="1"/>
                  <a:pt x="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2" name="Freeform 249"/>
          <p:cNvSpPr/>
          <p:nvPr/>
        </p:nvSpPr>
        <p:spPr bwMode="auto">
          <a:xfrm>
            <a:off x="3317876" y="3721100"/>
            <a:ext cx="12700" cy="12700"/>
          </a:xfrm>
          <a:custGeom>
            <a:avLst/>
            <a:gdLst>
              <a:gd name="T0" fmla="*/ 1 w 1"/>
              <a:gd name="T1" fmla="*/ 0 h 1"/>
              <a:gd name="T2" fmla="*/ 1 w 1"/>
              <a:gd name="T3" fmla="*/ 1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0" y="0"/>
                  <a:pt x="1" y="1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3" name="Freeform 250"/>
          <p:cNvSpPr/>
          <p:nvPr/>
        </p:nvSpPr>
        <p:spPr bwMode="auto">
          <a:xfrm>
            <a:off x="3530601" y="3570288"/>
            <a:ext cx="12700" cy="12700"/>
          </a:xfrm>
          <a:custGeom>
            <a:avLst/>
            <a:gdLst>
              <a:gd name="T0" fmla="*/ 0 w 8"/>
              <a:gd name="T1" fmla="*/ 8 h 8"/>
              <a:gd name="T2" fmla="*/ 8 w 8"/>
              <a:gd name="T3" fmla="*/ 0 h 8"/>
              <a:gd name="T4" fmla="*/ 0 w 8"/>
              <a:gd name="T5" fmla="*/ 8 h 8"/>
              <a:gd name="T6" fmla="*/ 0 w 8"/>
              <a:gd name="T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8">
                <a:moveTo>
                  <a:pt x="0" y="8"/>
                </a:moveTo>
                <a:lnTo>
                  <a:pt x="8" y="0"/>
                </a:lnTo>
                <a:lnTo>
                  <a:pt x="0" y="8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4" name="Freeform 251"/>
          <p:cNvSpPr/>
          <p:nvPr/>
        </p:nvSpPr>
        <p:spPr bwMode="auto">
          <a:xfrm>
            <a:off x="4516438" y="2855913"/>
            <a:ext cx="12700" cy="12700"/>
          </a:xfrm>
          <a:custGeom>
            <a:avLst/>
            <a:gdLst>
              <a:gd name="T0" fmla="*/ 8 w 8"/>
              <a:gd name="T1" fmla="*/ 8 h 8"/>
              <a:gd name="T2" fmla="*/ 8 w 8"/>
              <a:gd name="T3" fmla="*/ 8 h 8"/>
              <a:gd name="T4" fmla="*/ 0 w 8"/>
              <a:gd name="T5" fmla="*/ 0 h 8"/>
              <a:gd name="T6" fmla="*/ 8 w 8"/>
              <a:gd name="T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8">
                <a:moveTo>
                  <a:pt x="8" y="8"/>
                </a:moveTo>
                <a:lnTo>
                  <a:pt x="8" y="8"/>
                </a:lnTo>
                <a:lnTo>
                  <a:pt x="0" y="0"/>
                </a:lnTo>
                <a:lnTo>
                  <a:pt x="8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5" name="Freeform 252"/>
          <p:cNvSpPr/>
          <p:nvPr/>
        </p:nvSpPr>
        <p:spPr bwMode="auto">
          <a:xfrm>
            <a:off x="7086601" y="927100"/>
            <a:ext cx="12700" cy="38100"/>
          </a:xfrm>
          <a:custGeom>
            <a:avLst/>
            <a:gdLst>
              <a:gd name="T0" fmla="*/ 1 w 1"/>
              <a:gd name="T1" fmla="*/ 3 h 3"/>
              <a:gd name="T2" fmla="*/ 1 w 1"/>
              <a:gd name="T3" fmla="*/ 0 h 3"/>
              <a:gd name="T4" fmla="*/ 0 w 1"/>
              <a:gd name="T5" fmla="*/ 0 h 3"/>
              <a:gd name="T6" fmla="*/ 0 w 1"/>
              <a:gd name="T7" fmla="*/ 2 h 3"/>
              <a:gd name="T8" fmla="*/ 1 w 1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1" y="3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1"/>
                  <a:pt x="0" y="2"/>
                  <a:pt x="0" y="2"/>
                </a:cubicBezTo>
                <a:cubicBezTo>
                  <a:pt x="0" y="2"/>
                  <a:pt x="1" y="3"/>
                  <a:pt x="1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6" name="Freeform 253"/>
          <p:cNvSpPr/>
          <p:nvPr/>
        </p:nvSpPr>
        <p:spPr bwMode="auto">
          <a:xfrm>
            <a:off x="2906713" y="3959225"/>
            <a:ext cx="49213" cy="23813"/>
          </a:xfrm>
          <a:custGeom>
            <a:avLst/>
            <a:gdLst>
              <a:gd name="T0" fmla="*/ 0 w 4"/>
              <a:gd name="T1" fmla="*/ 1 h 2"/>
              <a:gd name="T2" fmla="*/ 1 w 4"/>
              <a:gd name="T3" fmla="*/ 1 h 2"/>
              <a:gd name="T4" fmla="*/ 4 w 4"/>
              <a:gd name="T5" fmla="*/ 1 h 2"/>
              <a:gd name="T6" fmla="*/ 2 w 4"/>
              <a:gd name="T7" fmla="*/ 0 h 2"/>
              <a:gd name="T8" fmla="*/ 0 w 4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2">
                <a:moveTo>
                  <a:pt x="0" y="1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3" y="2"/>
                  <a:pt x="4" y="1"/>
                </a:cubicBezTo>
                <a:cubicBezTo>
                  <a:pt x="2" y="0"/>
                  <a:pt x="2" y="0"/>
                  <a:pt x="2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7" name="Freeform 254"/>
          <p:cNvSpPr/>
          <p:nvPr/>
        </p:nvSpPr>
        <p:spPr bwMode="auto">
          <a:xfrm>
            <a:off x="2008188" y="4610100"/>
            <a:ext cx="12700" cy="12700"/>
          </a:xfrm>
          <a:custGeom>
            <a:avLst/>
            <a:gdLst>
              <a:gd name="T0" fmla="*/ 0 w 8"/>
              <a:gd name="T1" fmla="*/ 8 h 8"/>
              <a:gd name="T2" fmla="*/ 8 w 8"/>
              <a:gd name="T3" fmla="*/ 0 h 8"/>
              <a:gd name="T4" fmla="*/ 0 w 8"/>
              <a:gd name="T5" fmla="*/ 0 h 8"/>
              <a:gd name="T6" fmla="*/ 0 w 8"/>
              <a:gd name="T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8">
                <a:moveTo>
                  <a:pt x="0" y="8"/>
                </a:moveTo>
                <a:lnTo>
                  <a:pt x="8" y="0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8" name="Freeform 255"/>
          <p:cNvSpPr/>
          <p:nvPr/>
        </p:nvSpPr>
        <p:spPr bwMode="auto">
          <a:xfrm>
            <a:off x="1209676" y="5099050"/>
            <a:ext cx="50800" cy="49213"/>
          </a:xfrm>
          <a:custGeom>
            <a:avLst/>
            <a:gdLst>
              <a:gd name="T0" fmla="*/ 4 w 4"/>
              <a:gd name="T1" fmla="*/ 1 h 4"/>
              <a:gd name="T2" fmla="*/ 1 w 4"/>
              <a:gd name="T3" fmla="*/ 1 h 4"/>
              <a:gd name="T4" fmla="*/ 0 w 4"/>
              <a:gd name="T5" fmla="*/ 3 h 4"/>
              <a:gd name="T6" fmla="*/ 0 w 4"/>
              <a:gd name="T7" fmla="*/ 4 h 4"/>
              <a:gd name="T8" fmla="*/ 2 w 4"/>
              <a:gd name="T9" fmla="*/ 3 h 4"/>
              <a:gd name="T10" fmla="*/ 4 w 4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1"/>
                </a:moveTo>
                <a:cubicBezTo>
                  <a:pt x="3" y="1"/>
                  <a:pt x="2" y="0"/>
                  <a:pt x="1" y="1"/>
                </a:cubicBezTo>
                <a:cubicBezTo>
                  <a:pt x="1" y="2"/>
                  <a:pt x="1" y="3"/>
                  <a:pt x="0" y="3"/>
                </a:cubicBezTo>
                <a:cubicBezTo>
                  <a:pt x="0" y="4"/>
                  <a:pt x="0" y="4"/>
                  <a:pt x="0" y="4"/>
                </a:cubicBezTo>
                <a:cubicBezTo>
                  <a:pt x="1" y="4"/>
                  <a:pt x="1" y="3"/>
                  <a:pt x="2" y="3"/>
                </a:cubicBezTo>
                <a:cubicBezTo>
                  <a:pt x="0" y="1"/>
                  <a:pt x="3" y="2"/>
                  <a:pt x="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9" name="Freeform 256"/>
          <p:cNvSpPr/>
          <p:nvPr/>
        </p:nvSpPr>
        <p:spPr bwMode="auto">
          <a:xfrm>
            <a:off x="7123113" y="903288"/>
            <a:ext cx="25400" cy="23813"/>
          </a:xfrm>
          <a:custGeom>
            <a:avLst/>
            <a:gdLst>
              <a:gd name="T0" fmla="*/ 0 w 16"/>
              <a:gd name="T1" fmla="*/ 0 h 15"/>
              <a:gd name="T2" fmla="*/ 8 w 16"/>
              <a:gd name="T3" fmla="*/ 15 h 15"/>
              <a:gd name="T4" fmla="*/ 16 w 16"/>
              <a:gd name="T5" fmla="*/ 15 h 15"/>
              <a:gd name="T6" fmla="*/ 0 w 16"/>
              <a:gd name="T7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15">
                <a:moveTo>
                  <a:pt x="0" y="0"/>
                </a:moveTo>
                <a:lnTo>
                  <a:pt x="8" y="15"/>
                </a:lnTo>
                <a:lnTo>
                  <a:pt x="16" y="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0" name="Freeform 257"/>
          <p:cNvSpPr/>
          <p:nvPr/>
        </p:nvSpPr>
        <p:spPr bwMode="auto">
          <a:xfrm>
            <a:off x="4429126" y="2881313"/>
            <a:ext cx="49213" cy="38100"/>
          </a:xfrm>
          <a:custGeom>
            <a:avLst/>
            <a:gdLst>
              <a:gd name="T0" fmla="*/ 0 w 4"/>
              <a:gd name="T1" fmla="*/ 2 h 3"/>
              <a:gd name="T2" fmla="*/ 2 w 4"/>
              <a:gd name="T3" fmla="*/ 1 h 3"/>
              <a:gd name="T4" fmla="*/ 0 w 4"/>
              <a:gd name="T5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3">
                <a:moveTo>
                  <a:pt x="0" y="2"/>
                </a:moveTo>
                <a:cubicBezTo>
                  <a:pt x="2" y="3"/>
                  <a:pt x="4" y="1"/>
                  <a:pt x="2" y="1"/>
                </a:cubicBezTo>
                <a:cubicBezTo>
                  <a:pt x="1" y="0"/>
                  <a:pt x="0" y="2"/>
                  <a:pt x="0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1" name="Freeform 258"/>
          <p:cNvSpPr/>
          <p:nvPr/>
        </p:nvSpPr>
        <p:spPr bwMode="auto">
          <a:xfrm>
            <a:off x="2968626" y="3857625"/>
            <a:ext cx="63500" cy="76200"/>
          </a:xfrm>
          <a:custGeom>
            <a:avLst/>
            <a:gdLst>
              <a:gd name="T0" fmla="*/ 0 w 5"/>
              <a:gd name="T1" fmla="*/ 3 h 6"/>
              <a:gd name="T2" fmla="*/ 1 w 5"/>
              <a:gd name="T3" fmla="*/ 4 h 6"/>
              <a:gd name="T4" fmla="*/ 2 w 5"/>
              <a:gd name="T5" fmla="*/ 5 h 6"/>
              <a:gd name="T6" fmla="*/ 5 w 5"/>
              <a:gd name="T7" fmla="*/ 2 h 6"/>
              <a:gd name="T8" fmla="*/ 0 w 5"/>
              <a:gd name="T9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6">
                <a:moveTo>
                  <a:pt x="0" y="3"/>
                </a:moveTo>
                <a:cubicBezTo>
                  <a:pt x="1" y="3"/>
                  <a:pt x="1" y="4"/>
                  <a:pt x="1" y="4"/>
                </a:cubicBezTo>
                <a:cubicBezTo>
                  <a:pt x="2" y="5"/>
                  <a:pt x="2" y="5"/>
                  <a:pt x="2" y="5"/>
                </a:cubicBezTo>
                <a:cubicBezTo>
                  <a:pt x="4" y="6"/>
                  <a:pt x="4" y="3"/>
                  <a:pt x="5" y="2"/>
                </a:cubicBezTo>
                <a:cubicBezTo>
                  <a:pt x="2" y="0"/>
                  <a:pt x="1" y="2"/>
                  <a:pt x="0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2" name="Freeform 259"/>
          <p:cNvSpPr/>
          <p:nvPr/>
        </p:nvSpPr>
        <p:spPr bwMode="auto">
          <a:xfrm>
            <a:off x="1584326" y="4848225"/>
            <a:ext cx="36513" cy="25400"/>
          </a:xfrm>
          <a:custGeom>
            <a:avLst/>
            <a:gdLst>
              <a:gd name="T0" fmla="*/ 0 w 3"/>
              <a:gd name="T1" fmla="*/ 2 h 2"/>
              <a:gd name="T2" fmla="*/ 3 w 3"/>
              <a:gd name="T3" fmla="*/ 1 h 2"/>
              <a:gd name="T4" fmla="*/ 0 w 3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0" y="2"/>
                </a:moveTo>
                <a:cubicBezTo>
                  <a:pt x="3" y="1"/>
                  <a:pt x="3" y="1"/>
                  <a:pt x="3" y="1"/>
                </a:cubicBezTo>
                <a:cubicBezTo>
                  <a:pt x="1" y="0"/>
                  <a:pt x="0" y="2"/>
                  <a:pt x="0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3" name="Freeform 260"/>
          <p:cNvSpPr/>
          <p:nvPr/>
        </p:nvSpPr>
        <p:spPr bwMode="auto">
          <a:xfrm>
            <a:off x="2906713" y="3895725"/>
            <a:ext cx="74613" cy="63500"/>
          </a:xfrm>
          <a:custGeom>
            <a:avLst/>
            <a:gdLst>
              <a:gd name="T0" fmla="*/ 1 w 6"/>
              <a:gd name="T1" fmla="*/ 0 h 5"/>
              <a:gd name="T2" fmla="*/ 0 w 6"/>
              <a:gd name="T3" fmla="*/ 2 h 5"/>
              <a:gd name="T4" fmla="*/ 3 w 6"/>
              <a:gd name="T5" fmla="*/ 5 h 5"/>
              <a:gd name="T6" fmla="*/ 6 w 6"/>
              <a:gd name="T7" fmla="*/ 3 h 5"/>
              <a:gd name="T8" fmla="*/ 1 w 6"/>
              <a:gd name="T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5">
                <a:moveTo>
                  <a:pt x="1" y="0"/>
                </a:moveTo>
                <a:cubicBezTo>
                  <a:pt x="0" y="1"/>
                  <a:pt x="1" y="1"/>
                  <a:pt x="0" y="2"/>
                </a:cubicBezTo>
                <a:cubicBezTo>
                  <a:pt x="1" y="3"/>
                  <a:pt x="2" y="3"/>
                  <a:pt x="3" y="5"/>
                </a:cubicBezTo>
                <a:cubicBezTo>
                  <a:pt x="4" y="4"/>
                  <a:pt x="6" y="4"/>
                  <a:pt x="6" y="3"/>
                </a:cubicBezTo>
                <a:cubicBezTo>
                  <a:pt x="2" y="4"/>
                  <a:pt x="3" y="1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4" name="Freeform 261"/>
          <p:cNvSpPr/>
          <p:nvPr/>
        </p:nvSpPr>
        <p:spPr bwMode="auto">
          <a:xfrm>
            <a:off x="2832101" y="3995738"/>
            <a:ext cx="36513" cy="50800"/>
          </a:xfrm>
          <a:custGeom>
            <a:avLst/>
            <a:gdLst>
              <a:gd name="T0" fmla="*/ 0 w 3"/>
              <a:gd name="T1" fmla="*/ 2 h 4"/>
              <a:gd name="T2" fmla="*/ 3 w 3"/>
              <a:gd name="T3" fmla="*/ 1 h 4"/>
              <a:gd name="T4" fmla="*/ 2 w 3"/>
              <a:gd name="T5" fmla="*/ 0 h 4"/>
              <a:gd name="T6" fmla="*/ 0 w 3"/>
              <a:gd name="T7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4">
                <a:moveTo>
                  <a:pt x="0" y="2"/>
                </a:moveTo>
                <a:cubicBezTo>
                  <a:pt x="2" y="4"/>
                  <a:pt x="2" y="1"/>
                  <a:pt x="3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0" y="1"/>
                  <a:pt x="0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5" name="Freeform 262"/>
          <p:cNvSpPr/>
          <p:nvPr/>
        </p:nvSpPr>
        <p:spPr bwMode="auto">
          <a:xfrm>
            <a:off x="1147763" y="5122863"/>
            <a:ext cx="25400" cy="38100"/>
          </a:xfrm>
          <a:custGeom>
            <a:avLst/>
            <a:gdLst>
              <a:gd name="T0" fmla="*/ 16 w 16"/>
              <a:gd name="T1" fmla="*/ 0 h 24"/>
              <a:gd name="T2" fmla="*/ 0 w 16"/>
              <a:gd name="T3" fmla="*/ 0 h 24"/>
              <a:gd name="T4" fmla="*/ 8 w 16"/>
              <a:gd name="T5" fmla="*/ 24 h 24"/>
              <a:gd name="T6" fmla="*/ 16 w 16"/>
              <a:gd name="T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24">
                <a:moveTo>
                  <a:pt x="16" y="0"/>
                </a:moveTo>
                <a:lnTo>
                  <a:pt x="0" y="0"/>
                </a:lnTo>
                <a:lnTo>
                  <a:pt x="8" y="24"/>
                </a:lnTo>
                <a:lnTo>
                  <a:pt x="1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6" name="Freeform 263"/>
          <p:cNvSpPr/>
          <p:nvPr/>
        </p:nvSpPr>
        <p:spPr bwMode="auto">
          <a:xfrm>
            <a:off x="4441826" y="2819400"/>
            <a:ext cx="61913" cy="36513"/>
          </a:xfrm>
          <a:custGeom>
            <a:avLst/>
            <a:gdLst>
              <a:gd name="T0" fmla="*/ 1 w 5"/>
              <a:gd name="T1" fmla="*/ 2 h 3"/>
              <a:gd name="T2" fmla="*/ 4 w 5"/>
              <a:gd name="T3" fmla="*/ 1 h 3"/>
              <a:gd name="T4" fmla="*/ 1 w 5"/>
              <a:gd name="T5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3">
                <a:moveTo>
                  <a:pt x="1" y="2"/>
                </a:moveTo>
                <a:cubicBezTo>
                  <a:pt x="1" y="3"/>
                  <a:pt x="5" y="3"/>
                  <a:pt x="4" y="1"/>
                </a:cubicBezTo>
                <a:cubicBezTo>
                  <a:pt x="3" y="2"/>
                  <a:pt x="0" y="0"/>
                  <a:pt x="1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7" name="Freeform 264"/>
          <p:cNvSpPr/>
          <p:nvPr/>
        </p:nvSpPr>
        <p:spPr bwMode="auto">
          <a:xfrm>
            <a:off x="2208213" y="4384675"/>
            <a:ext cx="12700" cy="36513"/>
          </a:xfrm>
          <a:custGeom>
            <a:avLst/>
            <a:gdLst>
              <a:gd name="T0" fmla="*/ 1 w 1"/>
              <a:gd name="T1" fmla="*/ 3 h 3"/>
              <a:gd name="T2" fmla="*/ 1 w 1"/>
              <a:gd name="T3" fmla="*/ 0 h 3"/>
              <a:gd name="T4" fmla="*/ 0 w 1"/>
              <a:gd name="T5" fmla="*/ 1 h 3"/>
              <a:gd name="T6" fmla="*/ 0 w 1"/>
              <a:gd name="T7" fmla="*/ 3 h 3"/>
              <a:gd name="T8" fmla="*/ 1 w 1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1" y="3"/>
                </a:move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1" y="3"/>
                  <a:pt x="1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8" name="Freeform 265"/>
          <p:cNvSpPr/>
          <p:nvPr/>
        </p:nvSpPr>
        <p:spPr bwMode="auto">
          <a:xfrm>
            <a:off x="2732088" y="3995738"/>
            <a:ext cx="61913" cy="38100"/>
          </a:xfrm>
          <a:custGeom>
            <a:avLst/>
            <a:gdLst>
              <a:gd name="T0" fmla="*/ 1 w 5"/>
              <a:gd name="T1" fmla="*/ 2 h 3"/>
              <a:gd name="T2" fmla="*/ 5 w 5"/>
              <a:gd name="T3" fmla="*/ 2 h 3"/>
              <a:gd name="T4" fmla="*/ 3 w 5"/>
              <a:gd name="T5" fmla="*/ 0 h 3"/>
              <a:gd name="T6" fmla="*/ 0 w 5"/>
              <a:gd name="T7" fmla="*/ 1 h 3"/>
              <a:gd name="T8" fmla="*/ 1 w 5"/>
              <a:gd name="T9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1" y="2"/>
                </a:moveTo>
                <a:cubicBezTo>
                  <a:pt x="2" y="3"/>
                  <a:pt x="4" y="3"/>
                  <a:pt x="5" y="2"/>
                </a:cubicBezTo>
                <a:cubicBezTo>
                  <a:pt x="3" y="0"/>
                  <a:pt x="3" y="0"/>
                  <a:pt x="3" y="0"/>
                </a:cubicBezTo>
                <a:cubicBezTo>
                  <a:pt x="0" y="1"/>
                  <a:pt x="0" y="1"/>
                  <a:pt x="0" y="1"/>
                </a:cubicBezTo>
                <a:lnTo>
                  <a:pt x="1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9" name="Freeform 266"/>
          <p:cNvSpPr/>
          <p:nvPr/>
        </p:nvSpPr>
        <p:spPr bwMode="auto">
          <a:xfrm>
            <a:off x="1160463" y="5099050"/>
            <a:ext cx="23813" cy="11113"/>
          </a:xfrm>
          <a:custGeom>
            <a:avLst/>
            <a:gdLst>
              <a:gd name="T0" fmla="*/ 8 w 15"/>
              <a:gd name="T1" fmla="*/ 7 h 7"/>
              <a:gd name="T2" fmla="*/ 15 w 15"/>
              <a:gd name="T3" fmla="*/ 0 h 7"/>
              <a:gd name="T4" fmla="*/ 0 w 15"/>
              <a:gd name="T5" fmla="*/ 7 h 7"/>
              <a:gd name="T6" fmla="*/ 8 w 15"/>
              <a:gd name="T7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" h="7">
                <a:moveTo>
                  <a:pt x="8" y="7"/>
                </a:moveTo>
                <a:lnTo>
                  <a:pt x="15" y="0"/>
                </a:lnTo>
                <a:lnTo>
                  <a:pt x="0" y="7"/>
                </a:lnTo>
                <a:lnTo>
                  <a:pt x="8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0" name="Freeform 267"/>
          <p:cNvSpPr/>
          <p:nvPr/>
        </p:nvSpPr>
        <p:spPr bwMode="auto">
          <a:xfrm>
            <a:off x="2955926" y="3757613"/>
            <a:ext cx="87313" cy="88900"/>
          </a:xfrm>
          <a:custGeom>
            <a:avLst/>
            <a:gdLst>
              <a:gd name="T0" fmla="*/ 1 w 7"/>
              <a:gd name="T1" fmla="*/ 3 h 7"/>
              <a:gd name="T2" fmla="*/ 2 w 7"/>
              <a:gd name="T3" fmla="*/ 3 h 7"/>
              <a:gd name="T4" fmla="*/ 6 w 7"/>
              <a:gd name="T5" fmla="*/ 7 h 7"/>
              <a:gd name="T6" fmla="*/ 7 w 7"/>
              <a:gd name="T7" fmla="*/ 7 h 7"/>
              <a:gd name="T8" fmla="*/ 4 w 7"/>
              <a:gd name="T9" fmla="*/ 5 h 7"/>
              <a:gd name="T10" fmla="*/ 6 w 7"/>
              <a:gd name="T11" fmla="*/ 0 h 7"/>
              <a:gd name="T12" fmla="*/ 1 w 7"/>
              <a:gd name="T13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7">
                <a:moveTo>
                  <a:pt x="1" y="3"/>
                </a:moveTo>
                <a:cubicBezTo>
                  <a:pt x="2" y="3"/>
                  <a:pt x="2" y="3"/>
                  <a:pt x="2" y="3"/>
                </a:cubicBezTo>
                <a:cubicBezTo>
                  <a:pt x="0" y="6"/>
                  <a:pt x="7" y="5"/>
                  <a:pt x="6" y="7"/>
                </a:cubicBezTo>
                <a:cubicBezTo>
                  <a:pt x="7" y="7"/>
                  <a:pt x="7" y="7"/>
                  <a:pt x="7" y="7"/>
                </a:cubicBezTo>
                <a:cubicBezTo>
                  <a:pt x="4" y="5"/>
                  <a:pt x="4" y="5"/>
                  <a:pt x="4" y="5"/>
                </a:cubicBezTo>
                <a:cubicBezTo>
                  <a:pt x="4" y="3"/>
                  <a:pt x="5" y="1"/>
                  <a:pt x="6" y="0"/>
                </a:cubicBezTo>
                <a:cubicBezTo>
                  <a:pt x="3" y="0"/>
                  <a:pt x="5" y="3"/>
                  <a:pt x="1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1" name="Freeform 268"/>
          <p:cNvSpPr/>
          <p:nvPr/>
        </p:nvSpPr>
        <p:spPr bwMode="auto">
          <a:xfrm>
            <a:off x="2881313" y="3933825"/>
            <a:ext cx="25400" cy="12700"/>
          </a:xfrm>
          <a:custGeom>
            <a:avLst/>
            <a:gdLst>
              <a:gd name="T0" fmla="*/ 1 w 2"/>
              <a:gd name="T1" fmla="*/ 0 h 1"/>
              <a:gd name="T2" fmla="*/ 2 w 2"/>
              <a:gd name="T3" fmla="*/ 0 h 1"/>
              <a:gd name="T4" fmla="*/ 0 w 2"/>
              <a:gd name="T5" fmla="*/ 0 h 1"/>
              <a:gd name="T6" fmla="*/ 1 w 2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1" y="0"/>
                </a:moveTo>
                <a:cubicBezTo>
                  <a:pt x="1" y="0"/>
                  <a:pt x="1" y="1"/>
                  <a:pt x="2" y="0"/>
                </a:cubicBezTo>
                <a:cubicBezTo>
                  <a:pt x="0" y="0"/>
                  <a:pt x="0" y="0"/>
                  <a:pt x="0" y="0"/>
                </a:cubicBez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2" name="Freeform 269"/>
          <p:cNvSpPr/>
          <p:nvPr/>
        </p:nvSpPr>
        <p:spPr bwMode="auto">
          <a:xfrm>
            <a:off x="4416426" y="2855913"/>
            <a:ext cx="25400" cy="12700"/>
          </a:xfrm>
          <a:custGeom>
            <a:avLst/>
            <a:gdLst>
              <a:gd name="T0" fmla="*/ 8 w 16"/>
              <a:gd name="T1" fmla="*/ 8 h 8"/>
              <a:gd name="T2" fmla="*/ 16 w 16"/>
              <a:gd name="T3" fmla="*/ 0 h 8"/>
              <a:gd name="T4" fmla="*/ 0 w 16"/>
              <a:gd name="T5" fmla="*/ 8 h 8"/>
              <a:gd name="T6" fmla="*/ 8 w 16"/>
              <a:gd name="T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8">
                <a:moveTo>
                  <a:pt x="8" y="8"/>
                </a:moveTo>
                <a:lnTo>
                  <a:pt x="16" y="0"/>
                </a:lnTo>
                <a:lnTo>
                  <a:pt x="0" y="8"/>
                </a:lnTo>
                <a:lnTo>
                  <a:pt x="8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3" name="Freeform 270"/>
          <p:cNvSpPr/>
          <p:nvPr/>
        </p:nvSpPr>
        <p:spPr bwMode="auto">
          <a:xfrm>
            <a:off x="1271588" y="5010150"/>
            <a:ext cx="12700" cy="12700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1 h 1"/>
              <a:gd name="T6" fmla="*/ 1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1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4" name="Freeform 271"/>
          <p:cNvSpPr/>
          <p:nvPr/>
        </p:nvSpPr>
        <p:spPr bwMode="auto">
          <a:xfrm>
            <a:off x="3556001" y="3432175"/>
            <a:ext cx="23813" cy="25400"/>
          </a:xfrm>
          <a:custGeom>
            <a:avLst/>
            <a:gdLst>
              <a:gd name="T0" fmla="*/ 2 w 2"/>
              <a:gd name="T1" fmla="*/ 1 h 2"/>
              <a:gd name="T2" fmla="*/ 1 w 2"/>
              <a:gd name="T3" fmla="*/ 0 h 2"/>
              <a:gd name="T4" fmla="*/ 0 w 2"/>
              <a:gd name="T5" fmla="*/ 1 h 2"/>
              <a:gd name="T6" fmla="*/ 2 w 2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1"/>
                </a:move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2" y="2"/>
                  <a:pt x="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5" name="Freeform 272"/>
          <p:cNvSpPr/>
          <p:nvPr/>
        </p:nvSpPr>
        <p:spPr bwMode="auto">
          <a:xfrm>
            <a:off x="1122363" y="5110163"/>
            <a:ext cx="12700" cy="12700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0 w 1"/>
              <a:gd name="T5" fmla="*/ 1 h 1"/>
              <a:gd name="T6" fmla="*/ 1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6" name="Freeform 273"/>
          <p:cNvSpPr/>
          <p:nvPr/>
        </p:nvSpPr>
        <p:spPr bwMode="auto">
          <a:xfrm>
            <a:off x="3043238" y="3770313"/>
            <a:ext cx="38100" cy="38100"/>
          </a:xfrm>
          <a:custGeom>
            <a:avLst/>
            <a:gdLst>
              <a:gd name="T0" fmla="*/ 0 w 3"/>
              <a:gd name="T1" fmla="*/ 0 h 3"/>
              <a:gd name="T2" fmla="*/ 1 w 3"/>
              <a:gd name="T3" fmla="*/ 3 h 3"/>
              <a:gd name="T4" fmla="*/ 3 w 3"/>
              <a:gd name="T5" fmla="*/ 0 h 3"/>
              <a:gd name="T6" fmla="*/ 0 w 3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3">
                <a:moveTo>
                  <a:pt x="0" y="0"/>
                </a:moveTo>
                <a:cubicBezTo>
                  <a:pt x="1" y="3"/>
                  <a:pt x="1" y="3"/>
                  <a:pt x="1" y="3"/>
                </a:cubicBezTo>
                <a:cubicBezTo>
                  <a:pt x="3" y="3"/>
                  <a:pt x="2" y="0"/>
                  <a:pt x="3" y="0"/>
                </a:cubicBezTo>
                <a:cubicBezTo>
                  <a:pt x="2" y="0"/>
                  <a:pt x="1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7" name="Freeform 274"/>
          <p:cNvSpPr/>
          <p:nvPr/>
        </p:nvSpPr>
        <p:spPr bwMode="auto">
          <a:xfrm>
            <a:off x="2257426" y="4308475"/>
            <a:ext cx="25400" cy="25400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2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2" y="2"/>
                  <a:pt x="2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8" name="Freeform 275"/>
          <p:cNvSpPr/>
          <p:nvPr/>
        </p:nvSpPr>
        <p:spPr bwMode="auto">
          <a:xfrm>
            <a:off x="2932113" y="3857625"/>
            <a:ext cx="23813" cy="25400"/>
          </a:xfrm>
          <a:custGeom>
            <a:avLst/>
            <a:gdLst>
              <a:gd name="T0" fmla="*/ 1 w 2"/>
              <a:gd name="T1" fmla="*/ 0 h 2"/>
              <a:gd name="T2" fmla="*/ 0 w 2"/>
              <a:gd name="T3" fmla="*/ 1 h 2"/>
              <a:gd name="T4" fmla="*/ 0 w 2"/>
              <a:gd name="T5" fmla="*/ 1 h 2"/>
              <a:gd name="T6" fmla="*/ 1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1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2"/>
                  <a:pt x="2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9" name="Freeform 276"/>
          <p:cNvSpPr/>
          <p:nvPr/>
        </p:nvSpPr>
        <p:spPr bwMode="auto">
          <a:xfrm>
            <a:off x="2295526" y="4259263"/>
            <a:ext cx="36513" cy="38100"/>
          </a:xfrm>
          <a:custGeom>
            <a:avLst/>
            <a:gdLst>
              <a:gd name="T0" fmla="*/ 3 w 3"/>
              <a:gd name="T1" fmla="*/ 2 h 3"/>
              <a:gd name="T2" fmla="*/ 0 w 3"/>
              <a:gd name="T3" fmla="*/ 0 h 3"/>
              <a:gd name="T4" fmla="*/ 0 w 3"/>
              <a:gd name="T5" fmla="*/ 1 h 3"/>
              <a:gd name="T6" fmla="*/ 3 w 3"/>
              <a:gd name="T7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3">
                <a:moveTo>
                  <a:pt x="3" y="2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3"/>
                  <a:pt x="2" y="1"/>
                  <a:pt x="3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0" name="Freeform 277"/>
          <p:cNvSpPr/>
          <p:nvPr/>
        </p:nvSpPr>
        <p:spPr bwMode="auto">
          <a:xfrm>
            <a:off x="6786563" y="1016000"/>
            <a:ext cx="50800" cy="23813"/>
          </a:xfrm>
          <a:custGeom>
            <a:avLst/>
            <a:gdLst>
              <a:gd name="T0" fmla="*/ 4 w 4"/>
              <a:gd name="T1" fmla="*/ 2 h 2"/>
              <a:gd name="T2" fmla="*/ 1 w 4"/>
              <a:gd name="T3" fmla="*/ 0 h 2"/>
              <a:gd name="T4" fmla="*/ 0 w 4"/>
              <a:gd name="T5" fmla="*/ 0 h 2"/>
              <a:gd name="T6" fmla="*/ 4 w 4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2">
                <a:moveTo>
                  <a:pt x="4" y="2"/>
                </a:moveTo>
                <a:cubicBezTo>
                  <a:pt x="3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1"/>
                  <a:pt x="2" y="2"/>
                  <a:pt x="4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1" name="Freeform 278"/>
          <p:cNvSpPr/>
          <p:nvPr/>
        </p:nvSpPr>
        <p:spPr bwMode="auto">
          <a:xfrm>
            <a:off x="2794001" y="3946525"/>
            <a:ext cx="25400" cy="0"/>
          </a:xfrm>
          <a:custGeom>
            <a:avLst/>
            <a:gdLst>
              <a:gd name="T0" fmla="*/ 0 w 2"/>
              <a:gd name="T1" fmla="*/ 1 w 2"/>
              <a:gd name="T2" fmla="*/ 2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2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2" name="Freeform 279"/>
          <p:cNvSpPr/>
          <p:nvPr/>
        </p:nvSpPr>
        <p:spPr bwMode="auto">
          <a:xfrm>
            <a:off x="1546226" y="4784725"/>
            <a:ext cx="25400" cy="0"/>
          </a:xfrm>
          <a:custGeom>
            <a:avLst/>
            <a:gdLst>
              <a:gd name="T0" fmla="*/ 8 w 16"/>
              <a:gd name="T1" fmla="*/ 16 w 16"/>
              <a:gd name="T2" fmla="*/ 0 w 16"/>
              <a:gd name="T3" fmla="*/ 8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6">
                <a:moveTo>
                  <a:pt x="8" y="0"/>
                </a:moveTo>
                <a:lnTo>
                  <a:pt x="16" y="0"/>
                </a:lnTo>
                <a:lnTo>
                  <a:pt x="0" y="0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3" name="Freeform 280"/>
          <p:cNvSpPr/>
          <p:nvPr/>
        </p:nvSpPr>
        <p:spPr bwMode="auto">
          <a:xfrm>
            <a:off x="6999288" y="890588"/>
            <a:ext cx="12700" cy="12700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1 h 1"/>
              <a:gd name="T6" fmla="*/ 0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4" name="Freeform 281"/>
          <p:cNvSpPr/>
          <p:nvPr/>
        </p:nvSpPr>
        <p:spPr bwMode="auto">
          <a:xfrm>
            <a:off x="4016376" y="3057525"/>
            <a:ext cx="38100" cy="23813"/>
          </a:xfrm>
          <a:custGeom>
            <a:avLst/>
            <a:gdLst>
              <a:gd name="T0" fmla="*/ 3 w 3"/>
              <a:gd name="T1" fmla="*/ 1 h 2"/>
              <a:gd name="T2" fmla="*/ 2 w 3"/>
              <a:gd name="T3" fmla="*/ 0 h 2"/>
              <a:gd name="T4" fmla="*/ 0 w 3"/>
              <a:gd name="T5" fmla="*/ 1 h 2"/>
              <a:gd name="T6" fmla="*/ 3 w 3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3" y="1"/>
                </a:moveTo>
                <a:cubicBezTo>
                  <a:pt x="2" y="0"/>
                  <a:pt x="2" y="0"/>
                  <a:pt x="2" y="0"/>
                </a:cubicBezTo>
                <a:cubicBezTo>
                  <a:pt x="0" y="1"/>
                  <a:pt x="0" y="1"/>
                  <a:pt x="0" y="1"/>
                </a:cubicBezTo>
                <a:cubicBezTo>
                  <a:pt x="1" y="2"/>
                  <a:pt x="2" y="1"/>
                  <a:pt x="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5" name="Freeform 282"/>
          <p:cNvSpPr/>
          <p:nvPr/>
        </p:nvSpPr>
        <p:spPr bwMode="auto">
          <a:xfrm>
            <a:off x="3929063" y="3144838"/>
            <a:ext cx="12700" cy="12700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0 h 1"/>
              <a:gd name="T6" fmla="*/ 0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1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6" name="Freeform 283"/>
          <p:cNvSpPr/>
          <p:nvPr/>
        </p:nvSpPr>
        <p:spPr bwMode="auto">
          <a:xfrm>
            <a:off x="3032126" y="3708400"/>
            <a:ext cx="74613" cy="49213"/>
          </a:xfrm>
          <a:custGeom>
            <a:avLst/>
            <a:gdLst>
              <a:gd name="T0" fmla="*/ 0 w 6"/>
              <a:gd name="T1" fmla="*/ 2 h 4"/>
              <a:gd name="T2" fmla="*/ 6 w 6"/>
              <a:gd name="T3" fmla="*/ 2 h 4"/>
              <a:gd name="T4" fmla="*/ 0 w 6"/>
              <a:gd name="T5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4">
                <a:moveTo>
                  <a:pt x="0" y="2"/>
                </a:moveTo>
                <a:cubicBezTo>
                  <a:pt x="3" y="2"/>
                  <a:pt x="4" y="4"/>
                  <a:pt x="6" y="2"/>
                </a:cubicBezTo>
                <a:cubicBezTo>
                  <a:pt x="4" y="0"/>
                  <a:pt x="2" y="0"/>
                  <a:pt x="0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7" name="Freeform 284"/>
          <p:cNvSpPr/>
          <p:nvPr/>
        </p:nvSpPr>
        <p:spPr bwMode="auto">
          <a:xfrm>
            <a:off x="4103688" y="3019425"/>
            <a:ext cx="12700" cy="0"/>
          </a:xfrm>
          <a:custGeom>
            <a:avLst/>
            <a:gdLst>
              <a:gd name="T0" fmla="*/ 8 w 8"/>
              <a:gd name="T1" fmla="*/ 8 w 8"/>
              <a:gd name="T2" fmla="*/ 0 w 8"/>
              <a:gd name="T3" fmla="*/ 8 w 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8">
                <a:moveTo>
                  <a:pt x="8" y="0"/>
                </a:moveTo>
                <a:lnTo>
                  <a:pt x="8" y="0"/>
                </a:lnTo>
                <a:lnTo>
                  <a:pt x="0" y="0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8" name="Freeform 285"/>
          <p:cNvSpPr/>
          <p:nvPr/>
        </p:nvSpPr>
        <p:spPr bwMode="auto">
          <a:xfrm>
            <a:off x="6313488" y="1354138"/>
            <a:ext cx="36513" cy="23813"/>
          </a:xfrm>
          <a:custGeom>
            <a:avLst/>
            <a:gdLst>
              <a:gd name="T0" fmla="*/ 1 w 3"/>
              <a:gd name="T1" fmla="*/ 2 h 2"/>
              <a:gd name="T2" fmla="*/ 1 w 3"/>
              <a:gd name="T3" fmla="*/ 0 h 2"/>
              <a:gd name="T4" fmla="*/ 1 w 3"/>
              <a:gd name="T5" fmla="*/ 1 h 2"/>
              <a:gd name="T6" fmla="*/ 1 w 3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1" y="2"/>
                </a:moveTo>
                <a:cubicBezTo>
                  <a:pt x="3" y="2"/>
                  <a:pt x="3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2"/>
                  <a:pt x="1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9" name="Freeform 286"/>
          <p:cNvSpPr/>
          <p:nvPr/>
        </p:nvSpPr>
        <p:spPr bwMode="auto">
          <a:xfrm>
            <a:off x="1833563" y="4559300"/>
            <a:ext cx="12700" cy="12700"/>
          </a:xfrm>
          <a:custGeom>
            <a:avLst/>
            <a:gdLst>
              <a:gd name="T0" fmla="*/ 8 w 8"/>
              <a:gd name="T1" fmla="*/ 8 h 8"/>
              <a:gd name="T2" fmla="*/ 0 w 8"/>
              <a:gd name="T3" fmla="*/ 0 h 8"/>
              <a:gd name="T4" fmla="*/ 8 w 8"/>
              <a:gd name="T5" fmla="*/ 8 h 8"/>
              <a:gd name="T6" fmla="*/ 8 w 8"/>
              <a:gd name="T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8">
                <a:moveTo>
                  <a:pt x="8" y="8"/>
                </a:moveTo>
                <a:lnTo>
                  <a:pt x="0" y="0"/>
                </a:lnTo>
                <a:lnTo>
                  <a:pt x="8" y="8"/>
                </a:lnTo>
                <a:lnTo>
                  <a:pt x="8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0" name="Freeform 287"/>
          <p:cNvSpPr/>
          <p:nvPr/>
        </p:nvSpPr>
        <p:spPr bwMode="auto">
          <a:xfrm>
            <a:off x="1422401" y="4697413"/>
            <a:ext cx="100013" cy="150813"/>
          </a:xfrm>
          <a:custGeom>
            <a:avLst/>
            <a:gdLst>
              <a:gd name="T0" fmla="*/ 0 w 8"/>
              <a:gd name="T1" fmla="*/ 9 h 12"/>
              <a:gd name="T2" fmla="*/ 1 w 8"/>
              <a:gd name="T3" fmla="*/ 12 h 12"/>
              <a:gd name="T4" fmla="*/ 4 w 8"/>
              <a:gd name="T5" fmla="*/ 9 h 12"/>
              <a:gd name="T6" fmla="*/ 8 w 8"/>
              <a:gd name="T7" fmla="*/ 0 h 12"/>
              <a:gd name="T8" fmla="*/ 0 w 8"/>
              <a:gd name="T9" fmla="*/ 9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2">
                <a:moveTo>
                  <a:pt x="0" y="9"/>
                </a:moveTo>
                <a:cubicBezTo>
                  <a:pt x="3" y="10"/>
                  <a:pt x="0" y="11"/>
                  <a:pt x="1" y="12"/>
                </a:cubicBezTo>
                <a:cubicBezTo>
                  <a:pt x="3" y="11"/>
                  <a:pt x="2" y="9"/>
                  <a:pt x="4" y="9"/>
                </a:cubicBezTo>
                <a:cubicBezTo>
                  <a:pt x="2" y="5"/>
                  <a:pt x="6" y="3"/>
                  <a:pt x="8" y="0"/>
                </a:cubicBezTo>
                <a:cubicBezTo>
                  <a:pt x="0" y="1"/>
                  <a:pt x="6" y="6"/>
                  <a:pt x="0" y="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1" name="Freeform 288"/>
          <p:cNvSpPr/>
          <p:nvPr/>
        </p:nvSpPr>
        <p:spPr bwMode="auto">
          <a:xfrm>
            <a:off x="6924676" y="903288"/>
            <a:ext cx="12700" cy="11113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2" name="Freeform 289"/>
          <p:cNvSpPr/>
          <p:nvPr/>
        </p:nvSpPr>
        <p:spPr bwMode="auto">
          <a:xfrm>
            <a:off x="6750051" y="977900"/>
            <a:ext cx="61913" cy="38100"/>
          </a:xfrm>
          <a:custGeom>
            <a:avLst/>
            <a:gdLst>
              <a:gd name="T0" fmla="*/ 0 w 5"/>
              <a:gd name="T1" fmla="*/ 0 h 3"/>
              <a:gd name="T2" fmla="*/ 0 w 5"/>
              <a:gd name="T3" fmla="*/ 1 h 3"/>
              <a:gd name="T4" fmla="*/ 5 w 5"/>
              <a:gd name="T5" fmla="*/ 2 h 3"/>
              <a:gd name="T6" fmla="*/ 0 w 5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3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1" y="0"/>
                  <a:pt x="4" y="3"/>
                  <a:pt x="5" y="2"/>
                </a:cubicBezTo>
                <a:cubicBezTo>
                  <a:pt x="3" y="1"/>
                  <a:pt x="1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3" name="Freeform 290"/>
          <p:cNvSpPr/>
          <p:nvPr/>
        </p:nvSpPr>
        <p:spPr bwMode="auto">
          <a:xfrm>
            <a:off x="3243263" y="3370263"/>
            <a:ext cx="174625" cy="125413"/>
          </a:xfrm>
          <a:custGeom>
            <a:avLst/>
            <a:gdLst>
              <a:gd name="T0" fmla="*/ 3 w 14"/>
              <a:gd name="T1" fmla="*/ 2 h 10"/>
              <a:gd name="T2" fmla="*/ 4 w 14"/>
              <a:gd name="T3" fmla="*/ 2 h 10"/>
              <a:gd name="T4" fmla="*/ 0 w 14"/>
              <a:gd name="T5" fmla="*/ 3 h 10"/>
              <a:gd name="T6" fmla="*/ 2 w 14"/>
              <a:gd name="T7" fmla="*/ 6 h 10"/>
              <a:gd name="T8" fmla="*/ 7 w 14"/>
              <a:gd name="T9" fmla="*/ 6 h 10"/>
              <a:gd name="T10" fmla="*/ 8 w 14"/>
              <a:gd name="T11" fmla="*/ 7 h 10"/>
              <a:gd name="T12" fmla="*/ 6 w 14"/>
              <a:gd name="T13" fmla="*/ 7 h 10"/>
              <a:gd name="T14" fmla="*/ 6 w 14"/>
              <a:gd name="T15" fmla="*/ 8 h 10"/>
              <a:gd name="T16" fmla="*/ 14 w 14"/>
              <a:gd name="T17" fmla="*/ 7 h 10"/>
              <a:gd name="T18" fmla="*/ 9 w 14"/>
              <a:gd name="T19" fmla="*/ 3 h 10"/>
              <a:gd name="T20" fmla="*/ 3 w 14"/>
              <a:gd name="T21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" h="10">
                <a:moveTo>
                  <a:pt x="3" y="2"/>
                </a:moveTo>
                <a:cubicBezTo>
                  <a:pt x="3" y="2"/>
                  <a:pt x="3" y="2"/>
                  <a:pt x="4" y="2"/>
                </a:cubicBezTo>
                <a:cubicBezTo>
                  <a:pt x="3" y="3"/>
                  <a:pt x="2" y="4"/>
                  <a:pt x="0" y="3"/>
                </a:cubicBezTo>
                <a:cubicBezTo>
                  <a:pt x="2" y="6"/>
                  <a:pt x="2" y="6"/>
                  <a:pt x="2" y="6"/>
                </a:cubicBezTo>
                <a:cubicBezTo>
                  <a:pt x="3" y="5"/>
                  <a:pt x="6" y="8"/>
                  <a:pt x="7" y="6"/>
                </a:cubicBezTo>
                <a:cubicBezTo>
                  <a:pt x="7" y="6"/>
                  <a:pt x="7" y="6"/>
                  <a:pt x="8" y="7"/>
                </a:cubicBezTo>
                <a:cubicBezTo>
                  <a:pt x="8" y="8"/>
                  <a:pt x="6" y="8"/>
                  <a:pt x="6" y="7"/>
                </a:cubicBezTo>
                <a:cubicBezTo>
                  <a:pt x="6" y="8"/>
                  <a:pt x="6" y="8"/>
                  <a:pt x="6" y="8"/>
                </a:cubicBezTo>
                <a:cubicBezTo>
                  <a:pt x="10" y="10"/>
                  <a:pt x="11" y="6"/>
                  <a:pt x="14" y="7"/>
                </a:cubicBezTo>
                <a:cubicBezTo>
                  <a:pt x="12" y="6"/>
                  <a:pt x="11" y="3"/>
                  <a:pt x="9" y="3"/>
                </a:cubicBezTo>
                <a:cubicBezTo>
                  <a:pt x="7" y="2"/>
                  <a:pt x="4" y="0"/>
                  <a:pt x="3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4" name="Freeform 291"/>
          <p:cNvSpPr/>
          <p:nvPr/>
        </p:nvSpPr>
        <p:spPr bwMode="auto">
          <a:xfrm>
            <a:off x="1895476" y="4471988"/>
            <a:ext cx="25400" cy="25400"/>
          </a:xfrm>
          <a:custGeom>
            <a:avLst/>
            <a:gdLst>
              <a:gd name="T0" fmla="*/ 0 w 2"/>
              <a:gd name="T1" fmla="*/ 1 h 2"/>
              <a:gd name="T2" fmla="*/ 2 w 2"/>
              <a:gd name="T3" fmla="*/ 1 h 2"/>
              <a:gd name="T4" fmla="*/ 0 w 2"/>
              <a:gd name="T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0" y="1"/>
                </a:moveTo>
                <a:cubicBezTo>
                  <a:pt x="0" y="2"/>
                  <a:pt x="2" y="1"/>
                  <a:pt x="2" y="1"/>
                </a:cubicBezTo>
                <a:cubicBezTo>
                  <a:pt x="2" y="1"/>
                  <a:pt x="0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5" name="Freeform 292"/>
          <p:cNvSpPr/>
          <p:nvPr/>
        </p:nvSpPr>
        <p:spPr bwMode="auto">
          <a:xfrm>
            <a:off x="2395538" y="3995738"/>
            <a:ext cx="136525" cy="125413"/>
          </a:xfrm>
          <a:custGeom>
            <a:avLst/>
            <a:gdLst>
              <a:gd name="T0" fmla="*/ 3 w 11"/>
              <a:gd name="T1" fmla="*/ 6 h 10"/>
              <a:gd name="T2" fmla="*/ 0 w 11"/>
              <a:gd name="T3" fmla="*/ 7 h 10"/>
              <a:gd name="T4" fmla="*/ 4 w 11"/>
              <a:gd name="T5" fmla="*/ 10 h 10"/>
              <a:gd name="T6" fmla="*/ 4 w 11"/>
              <a:gd name="T7" fmla="*/ 6 h 10"/>
              <a:gd name="T8" fmla="*/ 5 w 11"/>
              <a:gd name="T9" fmla="*/ 5 h 10"/>
              <a:gd name="T10" fmla="*/ 6 w 11"/>
              <a:gd name="T11" fmla="*/ 6 h 10"/>
              <a:gd name="T12" fmla="*/ 8 w 11"/>
              <a:gd name="T13" fmla="*/ 2 h 10"/>
              <a:gd name="T14" fmla="*/ 4 w 11"/>
              <a:gd name="T15" fmla="*/ 2 h 10"/>
              <a:gd name="T16" fmla="*/ 3 w 11"/>
              <a:gd name="T17" fmla="*/ 6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10">
                <a:moveTo>
                  <a:pt x="3" y="6"/>
                </a:moveTo>
                <a:cubicBezTo>
                  <a:pt x="0" y="7"/>
                  <a:pt x="0" y="7"/>
                  <a:pt x="0" y="7"/>
                </a:cubicBezTo>
                <a:cubicBezTo>
                  <a:pt x="1" y="9"/>
                  <a:pt x="3" y="9"/>
                  <a:pt x="4" y="10"/>
                </a:cubicBezTo>
                <a:cubicBezTo>
                  <a:pt x="2" y="8"/>
                  <a:pt x="7" y="7"/>
                  <a:pt x="4" y="6"/>
                </a:cubicBezTo>
                <a:cubicBezTo>
                  <a:pt x="4" y="6"/>
                  <a:pt x="4" y="5"/>
                  <a:pt x="5" y="5"/>
                </a:cubicBezTo>
                <a:cubicBezTo>
                  <a:pt x="6" y="5"/>
                  <a:pt x="5" y="6"/>
                  <a:pt x="6" y="6"/>
                </a:cubicBezTo>
                <a:cubicBezTo>
                  <a:pt x="6" y="5"/>
                  <a:pt x="11" y="4"/>
                  <a:pt x="8" y="2"/>
                </a:cubicBezTo>
                <a:cubicBezTo>
                  <a:pt x="6" y="2"/>
                  <a:pt x="5" y="0"/>
                  <a:pt x="4" y="2"/>
                </a:cubicBezTo>
                <a:cubicBezTo>
                  <a:pt x="4" y="3"/>
                  <a:pt x="1" y="5"/>
                  <a:pt x="3" y="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6" name="Freeform 293"/>
          <p:cNvSpPr/>
          <p:nvPr/>
        </p:nvSpPr>
        <p:spPr bwMode="auto">
          <a:xfrm>
            <a:off x="2357438" y="4159250"/>
            <a:ext cx="12700" cy="12700"/>
          </a:xfrm>
          <a:custGeom>
            <a:avLst/>
            <a:gdLst>
              <a:gd name="T0" fmla="*/ 0 w 8"/>
              <a:gd name="T1" fmla="*/ 0 h 8"/>
              <a:gd name="T2" fmla="*/ 0 w 8"/>
              <a:gd name="T3" fmla="*/ 8 h 8"/>
              <a:gd name="T4" fmla="*/ 8 w 8"/>
              <a:gd name="T5" fmla="*/ 0 h 8"/>
              <a:gd name="T6" fmla="*/ 0 w 8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8">
                <a:moveTo>
                  <a:pt x="0" y="0"/>
                </a:moveTo>
                <a:lnTo>
                  <a:pt x="0" y="8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7" name="Freeform 294"/>
          <p:cNvSpPr/>
          <p:nvPr/>
        </p:nvSpPr>
        <p:spPr bwMode="auto">
          <a:xfrm>
            <a:off x="3130551" y="3608388"/>
            <a:ext cx="25400" cy="23813"/>
          </a:xfrm>
          <a:custGeom>
            <a:avLst/>
            <a:gdLst>
              <a:gd name="T0" fmla="*/ 2 w 2"/>
              <a:gd name="T1" fmla="*/ 1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1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1"/>
                  <a:pt x="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8" name="Freeform 295"/>
          <p:cNvSpPr/>
          <p:nvPr/>
        </p:nvSpPr>
        <p:spPr bwMode="auto">
          <a:xfrm>
            <a:off x="2095501" y="4271963"/>
            <a:ext cx="61913" cy="25400"/>
          </a:xfrm>
          <a:custGeom>
            <a:avLst/>
            <a:gdLst>
              <a:gd name="T0" fmla="*/ 3 w 5"/>
              <a:gd name="T1" fmla="*/ 0 h 2"/>
              <a:gd name="T2" fmla="*/ 5 w 5"/>
              <a:gd name="T3" fmla="*/ 2 h 2"/>
              <a:gd name="T4" fmla="*/ 3 w 5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2">
                <a:moveTo>
                  <a:pt x="3" y="0"/>
                </a:moveTo>
                <a:cubicBezTo>
                  <a:pt x="0" y="2"/>
                  <a:pt x="5" y="1"/>
                  <a:pt x="5" y="2"/>
                </a:cubicBezTo>
                <a:cubicBezTo>
                  <a:pt x="5" y="1"/>
                  <a:pt x="5" y="1"/>
                  <a:pt x="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9" name="Freeform 296"/>
          <p:cNvSpPr/>
          <p:nvPr/>
        </p:nvSpPr>
        <p:spPr bwMode="auto">
          <a:xfrm>
            <a:off x="1697038" y="4546600"/>
            <a:ext cx="74613" cy="38100"/>
          </a:xfrm>
          <a:custGeom>
            <a:avLst/>
            <a:gdLst>
              <a:gd name="T0" fmla="*/ 1 w 6"/>
              <a:gd name="T1" fmla="*/ 1 h 3"/>
              <a:gd name="T2" fmla="*/ 0 w 6"/>
              <a:gd name="T3" fmla="*/ 3 h 3"/>
              <a:gd name="T4" fmla="*/ 6 w 6"/>
              <a:gd name="T5" fmla="*/ 2 h 3"/>
              <a:gd name="T6" fmla="*/ 2 w 6"/>
              <a:gd name="T7" fmla="*/ 1 h 3"/>
              <a:gd name="T8" fmla="*/ 2 w 6"/>
              <a:gd name="T9" fmla="*/ 0 h 3"/>
              <a:gd name="T10" fmla="*/ 1 w 6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" h="3">
                <a:moveTo>
                  <a:pt x="1" y="1"/>
                </a:moveTo>
                <a:cubicBezTo>
                  <a:pt x="2" y="2"/>
                  <a:pt x="0" y="3"/>
                  <a:pt x="0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0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0" name="Freeform 297"/>
          <p:cNvSpPr/>
          <p:nvPr/>
        </p:nvSpPr>
        <p:spPr bwMode="auto">
          <a:xfrm>
            <a:off x="1296988" y="4810125"/>
            <a:ext cx="61913" cy="63500"/>
          </a:xfrm>
          <a:custGeom>
            <a:avLst/>
            <a:gdLst>
              <a:gd name="T0" fmla="*/ 5 w 5"/>
              <a:gd name="T1" fmla="*/ 0 h 5"/>
              <a:gd name="T2" fmla="*/ 4 w 5"/>
              <a:gd name="T3" fmla="*/ 0 h 5"/>
              <a:gd name="T4" fmla="*/ 2 w 5"/>
              <a:gd name="T5" fmla="*/ 0 h 5"/>
              <a:gd name="T6" fmla="*/ 0 w 5"/>
              <a:gd name="T7" fmla="*/ 4 h 5"/>
              <a:gd name="T8" fmla="*/ 3 w 5"/>
              <a:gd name="T9" fmla="*/ 2 h 5"/>
              <a:gd name="T10" fmla="*/ 5 w 5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5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2" y="0"/>
                  <a:pt x="2" y="0"/>
                </a:cubicBezTo>
                <a:cubicBezTo>
                  <a:pt x="4" y="3"/>
                  <a:pt x="0" y="2"/>
                  <a:pt x="0" y="4"/>
                </a:cubicBezTo>
                <a:cubicBezTo>
                  <a:pt x="2" y="5"/>
                  <a:pt x="1" y="2"/>
                  <a:pt x="3" y="2"/>
                </a:cubicBezTo>
                <a:cubicBezTo>
                  <a:pt x="4" y="1"/>
                  <a:pt x="3" y="0"/>
                  <a:pt x="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1" name="Freeform 298"/>
          <p:cNvSpPr/>
          <p:nvPr/>
        </p:nvSpPr>
        <p:spPr bwMode="auto">
          <a:xfrm>
            <a:off x="6711951" y="1003300"/>
            <a:ext cx="12700" cy="12700"/>
          </a:xfrm>
          <a:custGeom>
            <a:avLst/>
            <a:gdLst>
              <a:gd name="T0" fmla="*/ 0 w 1"/>
              <a:gd name="T1" fmla="*/ 0 h 1"/>
              <a:gd name="T2" fmla="*/ 1 w 1"/>
              <a:gd name="T3" fmla="*/ 1 h 1"/>
              <a:gd name="T4" fmla="*/ 0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1" y="1"/>
                  <a:pt x="1" y="1"/>
                  <a:pt x="1" y="1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" name="Rectangle 299"/>
          <p:cNvSpPr>
            <a:spLocks noChangeArrowheads="1"/>
          </p:cNvSpPr>
          <p:nvPr/>
        </p:nvSpPr>
        <p:spPr bwMode="auto">
          <a:xfrm>
            <a:off x="6699251" y="1003300"/>
            <a:ext cx="1270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3" name="Freeform 300"/>
          <p:cNvSpPr/>
          <p:nvPr/>
        </p:nvSpPr>
        <p:spPr bwMode="auto">
          <a:xfrm>
            <a:off x="6313488" y="1277938"/>
            <a:ext cx="36513" cy="12700"/>
          </a:xfrm>
          <a:custGeom>
            <a:avLst/>
            <a:gdLst>
              <a:gd name="T0" fmla="*/ 3 w 3"/>
              <a:gd name="T1" fmla="*/ 1 h 1"/>
              <a:gd name="T2" fmla="*/ 0 w 3"/>
              <a:gd name="T3" fmla="*/ 0 h 1"/>
              <a:gd name="T4" fmla="*/ 0 w 3"/>
              <a:gd name="T5" fmla="*/ 1 h 1"/>
              <a:gd name="T6" fmla="*/ 3 w 3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1">
                <a:moveTo>
                  <a:pt x="3" y="1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1" y="0"/>
                  <a:pt x="2" y="1"/>
                  <a:pt x="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4" name="Freeform 301"/>
          <p:cNvSpPr/>
          <p:nvPr/>
        </p:nvSpPr>
        <p:spPr bwMode="auto">
          <a:xfrm>
            <a:off x="3155951" y="3570288"/>
            <a:ext cx="25400" cy="12700"/>
          </a:xfrm>
          <a:custGeom>
            <a:avLst/>
            <a:gdLst>
              <a:gd name="T0" fmla="*/ 1 w 2"/>
              <a:gd name="T1" fmla="*/ 1 h 1"/>
              <a:gd name="T2" fmla="*/ 2 w 2"/>
              <a:gd name="T3" fmla="*/ 1 h 1"/>
              <a:gd name="T4" fmla="*/ 1 w 2"/>
              <a:gd name="T5" fmla="*/ 0 h 1"/>
              <a:gd name="T6" fmla="*/ 1 w 2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1" y="1"/>
                </a:moveTo>
                <a:cubicBezTo>
                  <a:pt x="2" y="1"/>
                  <a:pt x="2" y="1"/>
                  <a:pt x="2" y="1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5" name="Freeform 302"/>
          <p:cNvSpPr/>
          <p:nvPr/>
        </p:nvSpPr>
        <p:spPr bwMode="auto">
          <a:xfrm>
            <a:off x="1196976" y="4873625"/>
            <a:ext cx="50800" cy="36513"/>
          </a:xfrm>
          <a:custGeom>
            <a:avLst/>
            <a:gdLst>
              <a:gd name="T0" fmla="*/ 4 w 4"/>
              <a:gd name="T1" fmla="*/ 1 h 3"/>
              <a:gd name="T2" fmla="*/ 0 w 4"/>
              <a:gd name="T3" fmla="*/ 2 h 3"/>
              <a:gd name="T4" fmla="*/ 1 w 4"/>
              <a:gd name="T5" fmla="*/ 2 h 3"/>
              <a:gd name="T6" fmla="*/ 2 w 4"/>
              <a:gd name="T7" fmla="*/ 1 h 3"/>
              <a:gd name="T8" fmla="*/ 4 w 4"/>
              <a:gd name="T9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1"/>
                </a:moveTo>
                <a:cubicBezTo>
                  <a:pt x="4" y="2"/>
                  <a:pt x="0" y="0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4" y="3"/>
                  <a:pt x="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6" name="Freeform 303"/>
          <p:cNvSpPr/>
          <p:nvPr/>
        </p:nvSpPr>
        <p:spPr bwMode="auto">
          <a:xfrm>
            <a:off x="1397001" y="4772025"/>
            <a:ext cx="12700" cy="12700"/>
          </a:xfrm>
          <a:custGeom>
            <a:avLst/>
            <a:gdLst>
              <a:gd name="T0" fmla="*/ 8 w 8"/>
              <a:gd name="T1" fmla="*/ 0 h 8"/>
              <a:gd name="T2" fmla="*/ 0 w 8"/>
              <a:gd name="T3" fmla="*/ 8 h 8"/>
              <a:gd name="T4" fmla="*/ 8 w 8"/>
              <a:gd name="T5" fmla="*/ 8 h 8"/>
              <a:gd name="T6" fmla="*/ 8 w 8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8">
                <a:moveTo>
                  <a:pt x="8" y="0"/>
                </a:moveTo>
                <a:lnTo>
                  <a:pt x="0" y="8"/>
                </a:lnTo>
                <a:lnTo>
                  <a:pt x="8" y="8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7" name="Freeform 304"/>
          <p:cNvSpPr/>
          <p:nvPr/>
        </p:nvSpPr>
        <p:spPr bwMode="auto">
          <a:xfrm>
            <a:off x="785813" y="5135563"/>
            <a:ext cx="61913" cy="38100"/>
          </a:xfrm>
          <a:custGeom>
            <a:avLst/>
            <a:gdLst>
              <a:gd name="T0" fmla="*/ 3 w 5"/>
              <a:gd name="T1" fmla="*/ 1 h 3"/>
              <a:gd name="T2" fmla="*/ 4 w 5"/>
              <a:gd name="T3" fmla="*/ 2 h 3"/>
              <a:gd name="T4" fmla="*/ 4 w 5"/>
              <a:gd name="T5" fmla="*/ 0 h 3"/>
              <a:gd name="T6" fmla="*/ 0 w 5"/>
              <a:gd name="T7" fmla="*/ 1 h 3"/>
              <a:gd name="T8" fmla="*/ 1 w 5"/>
              <a:gd name="T9" fmla="*/ 3 h 3"/>
              <a:gd name="T10" fmla="*/ 3 w 5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3">
                <a:moveTo>
                  <a:pt x="3" y="1"/>
                </a:moveTo>
                <a:cubicBezTo>
                  <a:pt x="4" y="1"/>
                  <a:pt x="3" y="2"/>
                  <a:pt x="4" y="2"/>
                </a:cubicBezTo>
                <a:cubicBezTo>
                  <a:pt x="5" y="1"/>
                  <a:pt x="4" y="1"/>
                  <a:pt x="4" y="0"/>
                </a:cubicBezTo>
                <a:cubicBezTo>
                  <a:pt x="0" y="1"/>
                  <a:pt x="0" y="1"/>
                  <a:pt x="0" y="1"/>
                </a:cubicBezTo>
                <a:cubicBezTo>
                  <a:pt x="1" y="2"/>
                  <a:pt x="0" y="3"/>
                  <a:pt x="1" y="3"/>
                </a:cubicBezTo>
                <a:cubicBezTo>
                  <a:pt x="2" y="2"/>
                  <a:pt x="1" y="1"/>
                  <a:pt x="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8" name="Freeform 305"/>
          <p:cNvSpPr/>
          <p:nvPr/>
        </p:nvSpPr>
        <p:spPr bwMode="auto">
          <a:xfrm>
            <a:off x="3168651" y="3532188"/>
            <a:ext cx="38100" cy="38100"/>
          </a:xfrm>
          <a:custGeom>
            <a:avLst/>
            <a:gdLst>
              <a:gd name="T0" fmla="*/ 3 w 3"/>
              <a:gd name="T1" fmla="*/ 0 h 3"/>
              <a:gd name="T2" fmla="*/ 0 w 3"/>
              <a:gd name="T3" fmla="*/ 2 h 3"/>
              <a:gd name="T4" fmla="*/ 3 w 3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3">
                <a:moveTo>
                  <a:pt x="3" y="0"/>
                </a:moveTo>
                <a:cubicBezTo>
                  <a:pt x="0" y="2"/>
                  <a:pt x="0" y="2"/>
                  <a:pt x="0" y="2"/>
                </a:cubicBezTo>
                <a:cubicBezTo>
                  <a:pt x="2" y="3"/>
                  <a:pt x="3" y="1"/>
                  <a:pt x="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9" name="Freeform 306"/>
          <p:cNvSpPr/>
          <p:nvPr/>
        </p:nvSpPr>
        <p:spPr bwMode="auto">
          <a:xfrm>
            <a:off x="2157413" y="4233863"/>
            <a:ext cx="38100" cy="38100"/>
          </a:xfrm>
          <a:custGeom>
            <a:avLst/>
            <a:gdLst>
              <a:gd name="T0" fmla="*/ 1 w 3"/>
              <a:gd name="T1" fmla="*/ 0 h 3"/>
              <a:gd name="T2" fmla="*/ 0 w 3"/>
              <a:gd name="T3" fmla="*/ 3 h 3"/>
              <a:gd name="T4" fmla="*/ 3 w 3"/>
              <a:gd name="T5" fmla="*/ 0 h 3"/>
              <a:gd name="T6" fmla="*/ 1 w 3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3">
                <a:moveTo>
                  <a:pt x="1" y="0"/>
                </a:moveTo>
                <a:cubicBezTo>
                  <a:pt x="1" y="1"/>
                  <a:pt x="0" y="2"/>
                  <a:pt x="0" y="3"/>
                </a:cubicBezTo>
                <a:cubicBezTo>
                  <a:pt x="2" y="2"/>
                  <a:pt x="1" y="1"/>
                  <a:pt x="3" y="0"/>
                </a:cubicBez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0" name="Freeform 307"/>
          <p:cNvSpPr/>
          <p:nvPr/>
        </p:nvSpPr>
        <p:spPr bwMode="auto">
          <a:xfrm>
            <a:off x="1296988" y="4672013"/>
            <a:ext cx="125413" cy="125413"/>
          </a:xfrm>
          <a:custGeom>
            <a:avLst/>
            <a:gdLst>
              <a:gd name="T0" fmla="*/ 2 w 10"/>
              <a:gd name="T1" fmla="*/ 9 h 10"/>
              <a:gd name="T2" fmla="*/ 9 w 10"/>
              <a:gd name="T3" fmla="*/ 4 h 10"/>
              <a:gd name="T4" fmla="*/ 8 w 10"/>
              <a:gd name="T5" fmla="*/ 5 h 10"/>
              <a:gd name="T6" fmla="*/ 10 w 10"/>
              <a:gd name="T7" fmla="*/ 0 h 10"/>
              <a:gd name="T8" fmla="*/ 9 w 10"/>
              <a:gd name="T9" fmla="*/ 0 h 10"/>
              <a:gd name="T10" fmla="*/ 0 w 10"/>
              <a:gd name="T11" fmla="*/ 9 h 10"/>
              <a:gd name="T12" fmla="*/ 4 w 10"/>
              <a:gd name="T13" fmla="*/ 10 h 10"/>
              <a:gd name="T14" fmla="*/ 7 w 10"/>
              <a:gd name="T15" fmla="*/ 9 h 10"/>
              <a:gd name="T16" fmla="*/ 2 w 10"/>
              <a:gd name="T17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10">
                <a:moveTo>
                  <a:pt x="2" y="9"/>
                </a:moveTo>
                <a:cubicBezTo>
                  <a:pt x="2" y="6"/>
                  <a:pt x="8" y="7"/>
                  <a:pt x="9" y="4"/>
                </a:cubicBezTo>
                <a:cubicBezTo>
                  <a:pt x="8" y="5"/>
                  <a:pt x="8" y="5"/>
                  <a:pt x="8" y="5"/>
                </a:cubicBezTo>
                <a:cubicBezTo>
                  <a:pt x="6" y="2"/>
                  <a:pt x="9" y="2"/>
                  <a:pt x="10" y="0"/>
                </a:cubicBezTo>
                <a:cubicBezTo>
                  <a:pt x="9" y="0"/>
                  <a:pt x="9" y="0"/>
                  <a:pt x="9" y="0"/>
                </a:cubicBezTo>
                <a:cubicBezTo>
                  <a:pt x="5" y="2"/>
                  <a:pt x="2" y="6"/>
                  <a:pt x="0" y="9"/>
                </a:cubicBezTo>
                <a:cubicBezTo>
                  <a:pt x="2" y="10"/>
                  <a:pt x="3" y="9"/>
                  <a:pt x="4" y="10"/>
                </a:cubicBezTo>
                <a:cubicBezTo>
                  <a:pt x="5" y="10"/>
                  <a:pt x="5" y="9"/>
                  <a:pt x="7" y="9"/>
                </a:cubicBezTo>
                <a:cubicBezTo>
                  <a:pt x="5" y="8"/>
                  <a:pt x="4" y="9"/>
                  <a:pt x="2" y="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1" name="Freeform 308"/>
          <p:cNvSpPr/>
          <p:nvPr/>
        </p:nvSpPr>
        <p:spPr bwMode="auto">
          <a:xfrm>
            <a:off x="935038" y="5035550"/>
            <a:ext cx="63500" cy="25400"/>
          </a:xfrm>
          <a:custGeom>
            <a:avLst/>
            <a:gdLst>
              <a:gd name="T0" fmla="*/ 2 w 5"/>
              <a:gd name="T1" fmla="*/ 2 h 2"/>
              <a:gd name="T2" fmla="*/ 5 w 5"/>
              <a:gd name="T3" fmla="*/ 0 h 2"/>
              <a:gd name="T4" fmla="*/ 2 w 5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2">
                <a:moveTo>
                  <a:pt x="2" y="2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0" y="0"/>
                  <a:pt x="2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2" name="Freeform 309"/>
          <p:cNvSpPr/>
          <p:nvPr/>
        </p:nvSpPr>
        <p:spPr bwMode="auto">
          <a:xfrm>
            <a:off x="6799263" y="852488"/>
            <a:ext cx="49213" cy="38100"/>
          </a:xfrm>
          <a:custGeom>
            <a:avLst/>
            <a:gdLst>
              <a:gd name="T0" fmla="*/ 4 w 4"/>
              <a:gd name="T1" fmla="*/ 2 h 3"/>
              <a:gd name="T2" fmla="*/ 0 w 4"/>
              <a:gd name="T3" fmla="*/ 1 h 3"/>
              <a:gd name="T4" fmla="*/ 4 w 4"/>
              <a:gd name="T5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3">
                <a:moveTo>
                  <a:pt x="4" y="2"/>
                </a:moveTo>
                <a:cubicBezTo>
                  <a:pt x="3" y="1"/>
                  <a:pt x="1" y="0"/>
                  <a:pt x="0" y="1"/>
                </a:cubicBezTo>
                <a:cubicBezTo>
                  <a:pt x="2" y="2"/>
                  <a:pt x="2" y="3"/>
                  <a:pt x="4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3" name="Freeform 310"/>
          <p:cNvSpPr/>
          <p:nvPr/>
        </p:nvSpPr>
        <p:spPr bwMode="auto">
          <a:xfrm>
            <a:off x="6761163" y="914400"/>
            <a:ext cx="12700" cy="12700"/>
          </a:xfrm>
          <a:custGeom>
            <a:avLst/>
            <a:gdLst>
              <a:gd name="T0" fmla="*/ 0 w 1"/>
              <a:gd name="T1" fmla="*/ 0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4" name="Freeform 311"/>
          <p:cNvSpPr/>
          <p:nvPr/>
        </p:nvSpPr>
        <p:spPr bwMode="auto">
          <a:xfrm>
            <a:off x="6213476" y="1290638"/>
            <a:ext cx="61913" cy="25400"/>
          </a:xfrm>
          <a:custGeom>
            <a:avLst/>
            <a:gdLst>
              <a:gd name="T0" fmla="*/ 1 w 5"/>
              <a:gd name="T1" fmla="*/ 2 h 2"/>
              <a:gd name="T2" fmla="*/ 5 w 5"/>
              <a:gd name="T3" fmla="*/ 1 h 2"/>
              <a:gd name="T4" fmla="*/ 2 w 5"/>
              <a:gd name="T5" fmla="*/ 0 h 2"/>
              <a:gd name="T6" fmla="*/ 1 w 5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1" y="2"/>
                </a:moveTo>
                <a:cubicBezTo>
                  <a:pt x="5" y="1"/>
                  <a:pt x="5" y="1"/>
                  <a:pt x="5" y="1"/>
                </a:cubicBezTo>
                <a:cubicBezTo>
                  <a:pt x="3" y="1"/>
                  <a:pt x="3" y="0"/>
                  <a:pt x="2" y="0"/>
                </a:cubicBezTo>
                <a:cubicBezTo>
                  <a:pt x="1" y="1"/>
                  <a:pt x="0" y="1"/>
                  <a:pt x="1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5" name="Freeform 312"/>
          <p:cNvSpPr/>
          <p:nvPr/>
        </p:nvSpPr>
        <p:spPr bwMode="auto">
          <a:xfrm>
            <a:off x="1222376" y="4822825"/>
            <a:ext cx="38100" cy="38100"/>
          </a:xfrm>
          <a:custGeom>
            <a:avLst/>
            <a:gdLst>
              <a:gd name="T0" fmla="*/ 0 w 3"/>
              <a:gd name="T1" fmla="*/ 2 h 3"/>
              <a:gd name="T2" fmla="*/ 0 w 3"/>
              <a:gd name="T3" fmla="*/ 3 h 3"/>
              <a:gd name="T4" fmla="*/ 3 w 3"/>
              <a:gd name="T5" fmla="*/ 2 h 3"/>
              <a:gd name="T6" fmla="*/ 2 w 3"/>
              <a:gd name="T7" fmla="*/ 0 h 3"/>
              <a:gd name="T8" fmla="*/ 0 w 3"/>
              <a:gd name="T9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3"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1" y="3"/>
                  <a:pt x="1" y="1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2" y="1"/>
                  <a:pt x="1" y="3"/>
                  <a:pt x="0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6" name="Freeform 313"/>
          <p:cNvSpPr/>
          <p:nvPr/>
        </p:nvSpPr>
        <p:spPr bwMode="auto">
          <a:xfrm>
            <a:off x="1946276" y="4346575"/>
            <a:ext cx="25400" cy="25400"/>
          </a:xfrm>
          <a:custGeom>
            <a:avLst/>
            <a:gdLst>
              <a:gd name="T0" fmla="*/ 1 w 2"/>
              <a:gd name="T1" fmla="*/ 2 h 2"/>
              <a:gd name="T2" fmla="*/ 2 w 2"/>
              <a:gd name="T3" fmla="*/ 1 h 2"/>
              <a:gd name="T4" fmla="*/ 0 w 2"/>
              <a:gd name="T5" fmla="*/ 0 h 2"/>
              <a:gd name="T6" fmla="*/ 1 w 2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1" y="2"/>
                </a:moveTo>
                <a:cubicBezTo>
                  <a:pt x="1" y="2"/>
                  <a:pt x="2" y="1"/>
                  <a:pt x="2" y="1"/>
                </a:cubicBezTo>
                <a:cubicBezTo>
                  <a:pt x="0" y="0"/>
                  <a:pt x="0" y="0"/>
                  <a:pt x="0" y="0"/>
                </a:cubicBezTo>
                <a:cubicBezTo>
                  <a:pt x="1" y="1"/>
                  <a:pt x="0" y="1"/>
                  <a:pt x="1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7" name="Freeform 314"/>
          <p:cNvSpPr/>
          <p:nvPr/>
        </p:nvSpPr>
        <p:spPr bwMode="auto">
          <a:xfrm>
            <a:off x="6699251" y="927100"/>
            <a:ext cx="12700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8" name="Freeform 315"/>
          <p:cNvSpPr/>
          <p:nvPr/>
        </p:nvSpPr>
        <p:spPr bwMode="auto">
          <a:xfrm>
            <a:off x="6711951" y="927100"/>
            <a:ext cx="25400" cy="12700"/>
          </a:xfrm>
          <a:custGeom>
            <a:avLst/>
            <a:gdLst>
              <a:gd name="T0" fmla="*/ 2 w 2"/>
              <a:gd name="T1" fmla="*/ 1 h 1"/>
              <a:gd name="T2" fmla="*/ 0 w 2"/>
              <a:gd name="T3" fmla="*/ 0 h 1"/>
              <a:gd name="T4" fmla="*/ 2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1" y="1"/>
                  <a:pt x="1" y="0"/>
                  <a:pt x="0" y="0"/>
                </a:cubicBezTo>
                <a:cubicBezTo>
                  <a:pt x="0" y="0"/>
                  <a:pt x="0" y="1"/>
                  <a:pt x="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9" name="Freeform 316"/>
          <p:cNvSpPr/>
          <p:nvPr/>
        </p:nvSpPr>
        <p:spPr bwMode="auto">
          <a:xfrm>
            <a:off x="6711951" y="92710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0" name="Freeform 317"/>
          <p:cNvSpPr/>
          <p:nvPr/>
        </p:nvSpPr>
        <p:spPr bwMode="auto">
          <a:xfrm>
            <a:off x="1971676" y="4321175"/>
            <a:ext cx="23813" cy="0"/>
          </a:xfrm>
          <a:custGeom>
            <a:avLst/>
            <a:gdLst>
              <a:gd name="T0" fmla="*/ 7 w 15"/>
              <a:gd name="T1" fmla="*/ 15 w 15"/>
              <a:gd name="T2" fmla="*/ 0 w 15"/>
              <a:gd name="T3" fmla="*/ 7 w 15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5">
                <a:moveTo>
                  <a:pt x="7" y="0"/>
                </a:moveTo>
                <a:lnTo>
                  <a:pt x="15" y="0"/>
                </a:lnTo>
                <a:lnTo>
                  <a:pt x="0" y="0"/>
                </a:lnTo>
                <a:lnTo>
                  <a:pt x="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1" name="Freeform 318"/>
          <p:cNvSpPr/>
          <p:nvPr/>
        </p:nvSpPr>
        <p:spPr bwMode="auto">
          <a:xfrm>
            <a:off x="1982788" y="4208463"/>
            <a:ext cx="138113" cy="76200"/>
          </a:xfrm>
          <a:custGeom>
            <a:avLst/>
            <a:gdLst>
              <a:gd name="T0" fmla="*/ 5 w 11"/>
              <a:gd name="T1" fmla="*/ 0 h 6"/>
              <a:gd name="T2" fmla="*/ 2 w 11"/>
              <a:gd name="T3" fmla="*/ 6 h 6"/>
              <a:gd name="T4" fmla="*/ 4 w 11"/>
              <a:gd name="T5" fmla="*/ 5 h 6"/>
              <a:gd name="T6" fmla="*/ 2 w 11"/>
              <a:gd name="T7" fmla="*/ 4 h 6"/>
              <a:gd name="T8" fmla="*/ 7 w 11"/>
              <a:gd name="T9" fmla="*/ 5 h 6"/>
              <a:gd name="T10" fmla="*/ 11 w 11"/>
              <a:gd name="T11" fmla="*/ 1 h 6"/>
              <a:gd name="T12" fmla="*/ 5 w 11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6">
                <a:moveTo>
                  <a:pt x="5" y="0"/>
                </a:moveTo>
                <a:cubicBezTo>
                  <a:pt x="5" y="2"/>
                  <a:pt x="0" y="3"/>
                  <a:pt x="2" y="6"/>
                </a:cubicBezTo>
                <a:cubicBezTo>
                  <a:pt x="3" y="6"/>
                  <a:pt x="4" y="5"/>
                  <a:pt x="4" y="5"/>
                </a:cubicBezTo>
                <a:cubicBezTo>
                  <a:pt x="2" y="4"/>
                  <a:pt x="2" y="4"/>
                  <a:pt x="2" y="4"/>
                </a:cubicBezTo>
                <a:cubicBezTo>
                  <a:pt x="4" y="2"/>
                  <a:pt x="5" y="4"/>
                  <a:pt x="7" y="5"/>
                </a:cubicBezTo>
                <a:cubicBezTo>
                  <a:pt x="8" y="4"/>
                  <a:pt x="9" y="2"/>
                  <a:pt x="11" y="1"/>
                </a:cubicBezTo>
                <a:cubicBezTo>
                  <a:pt x="10" y="0"/>
                  <a:pt x="7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2" name="Freeform 319"/>
          <p:cNvSpPr/>
          <p:nvPr/>
        </p:nvSpPr>
        <p:spPr bwMode="auto">
          <a:xfrm>
            <a:off x="1522413" y="4484688"/>
            <a:ext cx="123825" cy="163513"/>
          </a:xfrm>
          <a:custGeom>
            <a:avLst/>
            <a:gdLst>
              <a:gd name="T0" fmla="*/ 7 w 10"/>
              <a:gd name="T1" fmla="*/ 3 h 13"/>
              <a:gd name="T2" fmla="*/ 7 w 10"/>
              <a:gd name="T3" fmla="*/ 4 h 13"/>
              <a:gd name="T4" fmla="*/ 8 w 10"/>
              <a:gd name="T5" fmla="*/ 3 h 13"/>
              <a:gd name="T6" fmla="*/ 9 w 10"/>
              <a:gd name="T7" fmla="*/ 0 h 13"/>
              <a:gd name="T8" fmla="*/ 4 w 10"/>
              <a:gd name="T9" fmla="*/ 1 h 13"/>
              <a:gd name="T10" fmla="*/ 2 w 10"/>
              <a:gd name="T11" fmla="*/ 1 h 13"/>
              <a:gd name="T12" fmla="*/ 3 w 10"/>
              <a:gd name="T13" fmla="*/ 2 h 13"/>
              <a:gd name="T14" fmla="*/ 0 w 10"/>
              <a:gd name="T15" fmla="*/ 13 h 13"/>
              <a:gd name="T16" fmla="*/ 7 w 10"/>
              <a:gd name="T17" fmla="*/ 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13">
                <a:moveTo>
                  <a:pt x="7" y="3"/>
                </a:moveTo>
                <a:cubicBezTo>
                  <a:pt x="7" y="4"/>
                  <a:pt x="7" y="4"/>
                  <a:pt x="7" y="4"/>
                </a:cubicBezTo>
                <a:cubicBezTo>
                  <a:pt x="8" y="3"/>
                  <a:pt x="8" y="3"/>
                  <a:pt x="8" y="3"/>
                </a:cubicBezTo>
                <a:cubicBezTo>
                  <a:pt x="6" y="2"/>
                  <a:pt x="10" y="1"/>
                  <a:pt x="9" y="0"/>
                </a:cubicBezTo>
                <a:cubicBezTo>
                  <a:pt x="7" y="0"/>
                  <a:pt x="6" y="1"/>
                  <a:pt x="4" y="1"/>
                </a:cubicBezTo>
                <a:cubicBezTo>
                  <a:pt x="3" y="1"/>
                  <a:pt x="3" y="0"/>
                  <a:pt x="2" y="1"/>
                </a:cubicBezTo>
                <a:cubicBezTo>
                  <a:pt x="2" y="1"/>
                  <a:pt x="2" y="2"/>
                  <a:pt x="3" y="2"/>
                </a:cubicBezTo>
                <a:cubicBezTo>
                  <a:pt x="3" y="5"/>
                  <a:pt x="0" y="9"/>
                  <a:pt x="0" y="13"/>
                </a:cubicBezTo>
                <a:cubicBezTo>
                  <a:pt x="1" y="9"/>
                  <a:pt x="4" y="6"/>
                  <a:pt x="7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3" name="Freeform 320"/>
          <p:cNvSpPr/>
          <p:nvPr/>
        </p:nvSpPr>
        <p:spPr bwMode="auto">
          <a:xfrm>
            <a:off x="1422401" y="4684713"/>
            <a:ext cx="12700" cy="12700"/>
          </a:xfrm>
          <a:custGeom>
            <a:avLst/>
            <a:gdLst>
              <a:gd name="T0" fmla="*/ 8 w 8"/>
              <a:gd name="T1" fmla="*/ 8 h 8"/>
              <a:gd name="T2" fmla="*/ 8 w 8"/>
              <a:gd name="T3" fmla="*/ 0 h 8"/>
              <a:gd name="T4" fmla="*/ 0 w 8"/>
              <a:gd name="T5" fmla="*/ 8 h 8"/>
              <a:gd name="T6" fmla="*/ 8 w 8"/>
              <a:gd name="T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8">
                <a:moveTo>
                  <a:pt x="8" y="8"/>
                </a:moveTo>
                <a:lnTo>
                  <a:pt x="8" y="0"/>
                </a:lnTo>
                <a:lnTo>
                  <a:pt x="0" y="8"/>
                </a:lnTo>
                <a:lnTo>
                  <a:pt x="8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4" name="Freeform 321"/>
          <p:cNvSpPr/>
          <p:nvPr/>
        </p:nvSpPr>
        <p:spPr bwMode="auto">
          <a:xfrm>
            <a:off x="6226176" y="1277938"/>
            <a:ext cx="23813" cy="0"/>
          </a:xfrm>
          <a:custGeom>
            <a:avLst/>
            <a:gdLst>
              <a:gd name="T0" fmla="*/ 15 w 15"/>
              <a:gd name="T1" fmla="*/ 0 w 15"/>
              <a:gd name="T2" fmla="*/ 7 w 15"/>
              <a:gd name="T3" fmla="*/ 15 w 15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5">
                <a:moveTo>
                  <a:pt x="15" y="0"/>
                </a:moveTo>
                <a:lnTo>
                  <a:pt x="0" y="0"/>
                </a:lnTo>
                <a:lnTo>
                  <a:pt x="7" y="0"/>
                </a:lnTo>
                <a:lnTo>
                  <a:pt x="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5" name="Freeform 322"/>
          <p:cNvSpPr/>
          <p:nvPr/>
        </p:nvSpPr>
        <p:spPr bwMode="auto">
          <a:xfrm>
            <a:off x="1247776" y="4748213"/>
            <a:ext cx="49213" cy="61913"/>
          </a:xfrm>
          <a:custGeom>
            <a:avLst/>
            <a:gdLst>
              <a:gd name="T0" fmla="*/ 1 w 4"/>
              <a:gd name="T1" fmla="*/ 5 h 5"/>
              <a:gd name="T2" fmla="*/ 4 w 4"/>
              <a:gd name="T3" fmla="*/ 0 h 5"/>
              <a:gd name="T4" fmla="*/ 4 w 4"/>
              <a:gd name="T5" fmla="*/ 0 h 5"/>
              <a:gd name="T6" fmla="*/ 1 w 4"/>
              <a:gd name="T7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5">
                <a:moveTo>
                  <a:pt x="1" y="5"/>
                </a:moveTo>
                <a:cubicBezTo>
                  <a:pt x="2" y="3"/>
                  <a:pt x="3" y="1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1"/>
                  <a:pt x="0" y="3"/>
                  <a:pt x="1" y="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6" name="Freeform 323"/>
          <p:cNvSpPr/>
          <p:nvPr/>
        </p:nvSpPr>
        <p:spPr bwMode="auto">
          <a:xfrm>
            <a:off x="1733551" y="4446588"/>
            <a:ext cx="50800" cy="38100"/>
          </a:xfrm>
          <a:custGeom>
            <a:avLst/>
            <a:gdLst>
              <a:gd name="T0" fmla="*/ 4 w 4"/>
              <a:gd name="T1" fmla="*/ 0 h 3"/>
              <a:gd name="T2" fmla="*/ 0 w 4"/>
              <a:gd name="T3" fmla="*/ 1 h 3"/>
              <a:gd name="T4" fmla="*/ 4 w 4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3">
                <a:moveTo>
                  <a:pt x="4" y="0"/>
                </a:moveTo>
                <a:cubicBezTo>
                  <a:pt x="0" y="1"/>
                  <a:pt x="0" y="1"/>
                  <a:pt x="0" y="1"/>
                </a:cubicBezTo>
                <a:cubicBezTo>
                  <a:pt x="1" y="3"/>
                  <a:pt x="3" y="1"/>
                  <a:pt x="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7" name="Freeform 324"/>
          <p:cNvSpPr/>
          <p:nvPr/>
        </p:nvSpPr>
        <p:spPr bwMode="auto">
          <a:xfrm>
            <a:off x="6026151" y="1265238"/>
            <a:ext cx="174625" cy="63500"/>
          </a:xfrm>
          <a:custGeom>
            <a:avLst/>
            <a:gdLst>
              <a:gd name="T0" fmla="*/ 14 w 14"/>
              <a:gd name="T1" fmla="*/ 3 h 5"/>
              <a:gd name="T2" fmla="*/ 9 w 14"/>
              <a:gd name="T3" fmla="*/ 3 h 5"/>
              <a:gd name="T4" fmla="*/ 7 w 14"/>
              <a:gd name="T5" fmla="*/ 3 h 5"/>
              <a:gd name="T6" fmla="*/ 8 w 14"/>
              <a:gd name="T7" fmla="*/ 1 h 5"/>
              <a:gd name="T8" fmla="*/ 3 w 14"/>
              <a:gd name="T9" fmla="*/ 1 h 5"/>
              <a:gd name="T10" fmla="*/ 6 w 14"/>
              <a:gd name="T11" fmla="*/ 1 h 5"/>
              <a:gd name="T12" fmla="*/ 6 w 14"/>
              <a:gd name="T13" fmla="*/ 2 h 5"/>
              <a:gd name="T14" fmla="*/ 5 w 14"/>
              <a:gd name="T15" fmla="*/ 3 h 5"/>
              <a:gd name="T16" fmla="*/ 2 w 14"/>
              <a:gd name="T17" fmla="*/ 2 h 5"/>
              <a:gd name="T18" fmla="*/ 0 w 14"/>
              <a:gd name="T19" fmla="*/ 3 h 5"/>
              <a:gd name="T20" fmla="*/ 1 w 14"/>
              <a:gd name="T21" fmla="*/ 3 h 5"/>
              <a:gd name="T22" fmla="*/ 1 w 14"/>
              <a:gd name="T23" fmla="*/ 4 h 5"/>
              <a:gd name="T24" fmla="*/ 14 w 14"/>
              <a:gd name="T25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" h="5">
                <a:moveTo>
                  <a:pt x="14" y="3"/>
                </a:moveTo>
                <a:cubicBezTo>
                  <a:pt x="12" y="3"/>
                  <a:pt x="10" y="2"/>
                  <a:pt x="9" y="3"/>
                </a:cubicBezTo>
                <a:cubicBezTo>
                  <a:pt x="8" y="3"/>
                  <a:pt x="7" y="3"/>
                  <a:pt x="7" y="3"/>
                </a:cubicBezTo>
                <a:cubicBezTo>
                  <a:pt x="6" y="2"/>
                  <a:pt x="8" y="2"/>
                  <a:pt x="8" y="1"/>
                </a:cubicBezTo>
                <a:cubicBezTo>
                  <a:pt x="6" y="1"/>
                  <a:pt x="4" y="0"/>
                  <a:pt x="3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5" y="2"/>
                  <a:pt x="5" y="3"/>
                </a:cubicBezTo>
                <a:cubicBezTo>
                  <a:pt x="4" y="3"/>
                  <a:pt x="2" y="4"/>
                  <a:pt x="2" y="2"/>
                </a:cubicBezTo>
                <a:cubicBezTo>
                  <a:pt x="0" y="3"/>
                  <a:pt x="0" y="3"/>
                  <a:pt x="0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4"/>
                  <a:pt x="1" y="4"/>
                  <a:pt x="1" y="4"/>
                </a:cubicBezTo>
                <a:cubicBezTo>
                  <a:pt x="5" y="4"/>
                  <a:pt x="10" y="5"/>
                  <a:pt x="14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8" name="Freeform 325"/>
          <p:cNvSpPr/>
          <p:nvPr/>
        </p:nvSpPr>
        <p:spPr bwMode="auto">
          <a:xfrm>
            <a:off x="6051551" y="1390650"/>
            <a:ext cx="23813" cy="12700"/>
          </a:xfrm>
          <a:custGeom>
            <a:avLst/>
            <a:gdLst>
              <a:gd name="T0" fmla="*/ 15 w 15"/>
              <a:gd name="T1" fmla="*/ 0 h 8"/>
              <a:gd name="T2" fmla="*/ 0 w 15"/>
              <a:gd name="T3" fmla="*/ 0 h 8"/>
              <a:gd name="T4" fmla="*/ 7 w 15"/>
              <a:gd name="T5" fmla="*/ 8 h 8"/>
              <a:gd name="T6" fmla="*/ 15 w 15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" h="8">
                <a:moveTo>
                  <a:pt x="15" y="0"/>
                </a:moveTo>
                <a:lnTo>
                  <a:pt x="0" y="0"/>
                </a:lnTo>
                <a:lnTo>
                  <a:pt x="7" y="8"/>
                </a:lnTo>
                <a:lnTo>
                  <a:pt x="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9" name="Freeform 326"/>
          <p:cNvSpPr/>
          <p:nvPr/>
        </p:nvSpPr>
        <p:spPr bwMode="auto">
          <a:xfrm>
            <a:off x="6138863" y="1265238"/>
            <a:ext cx="49213" cy="25400"/>
          </a:xfrm>
          <a:custGeom>
            <a:avLst/>
            <a:gdLst>
              <a:gd name="T0" fmla="*/ 0 w 4"/>
              <a:gd name="T1" fmla="*/ 1 h 2"/>
              <a:gd name="T2" fmla="*/ 4 w 4"/>
              <a:gd name="T3" fmla="*/ 2 h 2"/>
              <a:gd name="T4" fmla="*/ 0 w 4"/>
              <a:gd name="T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2">
                <a:moveTo>
                  <a:pt x="0" y="1"/>
                </a:moveTo>
                <a:cubicBezTo>
                  <a:pt x="4" y="2"/>
                  <a:pt x="4" y="2"/>
                  <a:pt x="4" y="2"/>
                </a:cubicBezTo>
                <a:cubicBezTo>
                  <a:pt x="4" y="0"/>
                  <a:pt x="0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0" name="Freeform 327"/>
          <p:cNvSpPr/>
          <p:nvPr/>
        </p:nvSpPr>
        <p:spPr bwMode="auto">
          <a:xfrm>
            <a:off x="2794001" y="3695700"/>
            <a:ext cx="25400" cy="25400"/>
          </a:xfrm>
          <a:custGeom>
            <a:avLst/>
            <a:gdLst>
              <a:gd name="T0" fmla="*/ 2 w 2"/>
              <a:gd name="T1" fmla="*/ 1 h 2"/>
              <a:gd name="T2" fmla="*/ 1 w 2"/>
              <a:gd name="T3" fmla="*/ 0 h 2"/>
              <a:gd name="T4" fmla="*/ 0 w 2"/>
              <a:gd name="T5" fmla="*/ 1 h 2"/>
              <a:gd name="T6" fmla="*/ 2 w 2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1"/>
                </a:move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2" y="2"/>
                  <a:pt x="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1" name="Freeform 328"/>
          <p:cNvSpPr/>
          <p:nvPr/>
        </p:nvSpPr>
        <p:spPr bwMode="auto">
          <a:xfrm>
            <a:off x="1697038" y="4433888"/>
            <a:ext cx="36513" cy="12700"/>
          </a:xfrm>
          <a:custGeom>
            <a:avLst/>
            <a:gdLst>
              <a:gd name="T0" fmla="*/ 1 w 3"/>
              <a:gd name="T1" fmla="*/ 1 h 1"/>
              <a:gd name="T2" fmla="*/ 3 w 3"/>
              <a:gd name="T3" fmla="*/ 1 h 1"/>
              <a:gd name="T4" fmla="*/ 0 w 3"/>
              <a:gd name="T5" fmla="*/ 0 h 1"/>
              <a:gd name="T6" fmla="*/ 1 w 3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1">
                <a:moveTo>
                  <a:pt x="1" y="1"/>
                </a:moveTo>
                <a:cubicBezTo>
                  <a:pt x="2" y="1"/>
                  <a:pt x="2" y="1"/>
                  <a:pt x="3" y="1"/>
                </a:cubicBezTo>
                <a:cubicBezTo>
                  <a:pt x="0" y="0"/>
                  <a:pt x="0" y="0"/>
                  <a:pt x="0" y="0"/>
                </a:cubicBezTo>
                <a:lnTo>
                  <a:pt x="1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2" name="Freeform 329"/>
          <p:cNvSpPr/>
          <p:nvPr/>
        </p:nvSpPr>
        <p:spPr bwMode="auto">
          <a:xfrm>
            <a:off x="985838" y="4672013"/>
            <a:ext cx="336550" cy="138113"/>
          </a:xfrm>
          <a:custGeom>
            <a:avLst/>
            <a:gdLst>
              <a:gd name="T0" fmla="*/ 7 w 27"/>
              <a:gd name="T1" fmla="*/ 11 h 11"/>
              <a:gd name="T2" fmla="*/ 8 w 27"/>
              <a:gd name="T3" fmla="*/ 11 h 11"/>
              <a:gd name="T4" fmla="*/ 14 w 27"/>
              <a:gd name="T5" fmla="*/ 6 h 11"/>
              <a:gd name="T6" fmla="*/ 16 w 27"/>
              <a:gd name="T7" fmla="*/ 7 h 11"/>
              <a:gd name="T8" fmla="*/ 18 w 27"/>
              <a:gd name="T9" fmla="*/ 6 h 11"/>
              <a:gd name="T10" fmla="*/ 21 w 27"/>
              <a:gd name="T11" fmla="*/ 5 h 11"/>
              <a:gd name="T12" fmla="*/ 21 w 27"/>
              <a:gd name="T13" fmla="*/ 5 h 11"/>
              <a:gd name="T14" fmla="*/ 26 w 27"/>
              <a:gd name="T15" fmla="*/ 3 h 11"/>
              <a:gd name="T16" fmla="*/ 23 w 27"/>
              <a:gd name="T17" fmla="*/ 4 h 11"/>
              <a:gd name="T18" fmla="*/ 24 w 27"/>
              <a:gd name="T19" fmla="*/ 2 h 11"/>
              <a:gd name="T20" fmla="*/ 15 w 27"/>
              <a:gd name="T21" fmla="*/ 6 h 11"/>
              <a:gd name="T22" fmla="*/ 17 w 27"/>
              <a:gd name="T23" fmla="*/ 4 h 11"/>
              <a:gd name="T24" fmla="*/ 14 w 27"/>
              <a:gd name="T25" fmla="*/ 0 h 11"/>
              <a:gd name="T26" fmla="*/ 9 w 27"/>
              <a:gd name="T27" fmla="*/ 1 h 11"/>
              <a:gd name="T28" fmla="*/ 5 w 27"/>
              <a:gd name="T29" fmla="*/ 2 h 11"/>
              <a:gd name="T30" fmla="*/ 5 w 27"/>
              <a:gd name="T31" fmla="*/ 1 h 11"/>
              <a:gd name="T32" fmla="*/ 4 w 27"/>
              <a:gd name="T33" fmla="*/ 1 h 11"/>
              <a:gd name="T34" fmla="*/ 4 w 27"/>
              <a:gd name="T35" fmla="*/ 5 h 11"/>
              <a:gd name="T36" fmla="*/ 6 w 27"/>
              <a:gd name="T37" fmla="*/ 3 h 11"/>
              <a:gd name="T38" fmla="*/ 5 w 27"/>
              <a:gd name="T39" fmla="*/ 11 h 11"/>
              <a:gd name="T40" fmla="*/ 7 w 27"/>
              <a:gd name="T41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7" h="11">
                <a:moveTo>
                  <a:pt x="7" y="11"/>
                </a:moveTo>
                <a:cubicBezTo>
                  <a:pt x="8" y="11"/>
                  <a:pt x="8" y="11"/>
                  <a:pt x="8" y="11"/>
                </a:cubicBezTo>
                <a:cubicBezTo>
                  <a:pt x="13" y="11"/>
                  <a:pt x="10" y="7"/>
                  <a:pt x="14" y="6"/>
                </a:cubicBezTo>
                <a:cubicBezTo>
                  <a:pt x="14" y="5"/>
                  <a:pt x="16" y="6"/>
                  <a:pt x="16" y="7"/>
                </a:cubicBezTo>
                <a:cubicBezTo>
                  <a:pt x="17" y="6"/>
                  <a:pt x="17" y="6"/>
                  <a:pt x="18" y="6"/>
                </a:cubicBezTo>
                <a:cubicBezTo>
                  <a:pt x="18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2" y="4"/>
                  <a:pt x="27" y="5"/>
                  <a:pt x="26" y="3"/>
                </a:cubicBezTo>
                <a:cubicBezTo>
                  <a:pt x="25" y="3"/>
                  <a:pt x="25" y="4"/>
                  <a:pt x="23" y="4"/>
                </a:cubicBezTo>
                <a:cubicBezTo>
                  <a:pt x="24" y="3"/>
                  <a:pt x="23" y="2"/>
                  <a:pt x="24" y="2"/>
                </a:cubicBezTo>
                <a:cubicBezTo>
                  <a:pt x="22" y="5"/>
                  <a:pt x="18" y="3"/>
                  <a:pt x="15" y="6"/>
                </a:cubicBezTo>
                <a:cubicBezTo>
                  <a:pt x="16" y="5"/>
                  <a:pt x="14" y="3"/>
                  <a:pt x="17" y="4"/>
                </a:cubicBezTo>
                <a:cubicBezTo>
                  <a:pt x="12" y="4"/>
                  <a:pt x="15" y="0"/>
                  <a:pt x="14" y="0"/>
                </a:cubicBezTo>
                <a:cubicBezTo>
                  <a:pt x="13" y="1"/>
                  <a:pt x="11" y="1"/>
                  <a:pt x="9" y="1"/>
                </a:cubicBezTo>
                <a:cubicBezTo>
                  <a:pt x="11" y="3"/>
                  <a:pt x="7" y="1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4" y="1"/>
                  <a:pt x="4" y="1"/>
                </a:cubicBezTo>
                <a:cubicBezTo>
                  <a:pt x="5" y="3"/>
                  <a:pt x="0" y="4"/>
                  <a:pt x="4" y="5"/>
                </a:cubicBezTo>
                <a:cubicBezTo>
                  <a:pt x="6" y="3"/>
                  <a:pt x="6" y="3"/>
                  <a:pt x="6" y="3"/>
                </a:cubicBezTo>
                <a:cubicBezTo>
                  <a:pt x="8" y="5"/>
                  <a:pt x="7" y="9"/>
                  <a:pt x="5" y="11"/>
                </a:cubicBezTo>
                <a:lnTo>
                  <a:pt x="7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3" name="Freeform 330"/>
          <p:cNvSpPr/>
          <p:nvPr/>
        </p:nvSpPr>
        <p:spPr bwMode="auto">
          <a:xfrm>
            <a:off x="1247776" y="4748213"/>
            <a:ext cx="12700" cy="23813"/>
          </a:xfrm>
          <a:custGeom>
            <a:avLst/>
            <a:gdLst>
              <a:gd name="T0" fmla="*/ 0 w 8"/>
              <a:gd name="T1" fmla="*/ 15 h 15"/>
              <a:gd name="T2" fmla="*/ 8 w 8"/>
              <a:gd name="T3" fmla="*/ 0 h 15"/>
              <a:gd name="T4" fmla="*/ 0 w 8"/>
              <a:gd name="T5" fmla="*/ 8 h 15"/>
              <a:gd name="T6" fmla="*/ 0 w 8"/>
              <a:gd name="T7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15">
                <a:moveTo>
                  <a:pt x="0" y="15"/>
                </a:moveTo>
                <a:lnTo>
                  <a:pt x="8" y="0"/>
                </a:lnTo>
                <a:lnTo>
                  <a:pt x="0" y="8"/>
                </a:lnTo>
                <a:lnTo>
                  <a:pt x="0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4" name="Freeform 331"/>
          <p:cNvSpPr/>
          <p:nvPr/>
        </p:nvSpPr>
        <p:spPr bwMode="auto">
          <a:xfrm>
            <a:off x="822326" y="4960938"/>
            <a:ext cx="63500" cy="61913"/>
          </a:xfrm>
          <a:custGeom>
            <a:avLst/>
            <a:gdLst>
              <a:gd name="T0" fmla="*/ 5 w 5"/>
              <a:gd name="T1" fmla="*/ 2 h 5"/>
              <a:gd name="T2" fmla="*/ 3 w 5"/>
              <a:gd name="T3" fmla="*/ 0 h 5"/>
              <a:gd name="T4" fmla="*/ 1 w 5"/>
              <a:gd name="T5" fmla="*/ 4 h 5"/>
              <a:gd name="T6" fmla="*/ 2 w 5"/>
              <a:gd name="T7" fmla="*/ 5 h 5"/>
              <a:gd name="T8" fmla="*/ 5 w 5"/>
              <a:gd name="T9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2"/>
                </a:moveTo>
                <a:cubicBezTo>
                  <a:pt x="3" y="2"/>
                  <a:pt x="4" y="0"/>
                  <a:pt x="3" y="0"/>
                </a:cubicBezTo>
                <a:cubicBezTo>
                  <a:pt x="4" y="2"/>
                  <a:pt x="0" y="3"/>
                  <a:pt x="1" y="4"/>
                </a:cubicBezTo>
                <a:cubicBezTo>
                  <a:pt x="2" y="4"/>
                  <a:pt x="2" y="5"/>
                  <a:pt x="2" y="5"/>
                </a:cubicBezTo>
                <a:cubicBezTo>
                  <a:pt x="3" y="4"/>
                  <a:pt x="4" y="3"/>
                  <a:pt x="5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5" name="Freeform 332"/>
          <p:cNvSpPr/>
          <p:nvPr/>
        </p:nvSpPr>
        <p:spPr bwMode="auto">
          <a:xfrm>
            <a:off x="2070101" y="4171950"/>
            <a:ext cx="38100" cy="0"/>
          </a:xfrm>
          <a:custGeom>
            <a:avLst/>
            <a:gdLst>
              <a:gd name="T0" fmla="*/ 0 w 3"/>
              <a:gd name="T1" fmla="*/ 0 w 3"/>
              <a:gd name="T2" fmla="*/ 3 w 3"/>
              <a:gd name="T3" fmla="*/ 0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0" y="0"/>
                </a:moveTo>
                <a:cubicBezTo>
                  <a:pt x="1" y="0"/>
                  <a:pt x="0" y="0"/>
                  <a:pt x="0" y="0"/>
                </a:cubicBezTo>
                <a:cubicBezTo>
                  <a:pt x="3" y="0"/>
                  <a:pt x="3" y="0"/>
                  <a:pt x="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6" name="Freeform 333"/>
          <p:cNvSpPr/>
          <p:nvPr/>
        </p:nvSpPr>
        <p:spPr bwMode="auto">
          <a:xfrm>
            <a:off x="2657476" y="3708400"/>
            <a:ext cx="74613" cy="49213"/>
          </a:xfrm>
          <a:custGeom>
            <a:avLst/>
            <a:gdLst>
              <a:gd name="T0" fmla="*/ 0 w 6"/>
              <a:gd name="T1" fmla="*/ 2 h 4"/>
              <a:gd name="T2" fmla="*/ 4 w 6"/>
              <a:gd name="T3" fmla="*/ 4 h 4"/>
              <a:gd name="T4" fmla="*/ 4 w 6"/>
              <a:gd name="T5" fmla="*/ 0 h 4"/>
              <a:gd name="T6" fmla="*/ 0 w 6"/>
              <a:gd name="T7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4">
                <a:moveTo>
                  <a:pt x="0" y="2"/>
                </a:moveTo>
                <a:cubicBezTo>
                  <a:pt x="1" y="3"/>
                  <a:pt x="3" y="4"/>
                  <a:pt x="4" y="4"/>
                </a:cubicBezTo>
                <a:cubicBezTo>
                  <a:pt x="5" y="3"/>
                  <a:pt x="6" y="1"/>
                  <a:pt x="4" y="0"/>
                </a:cubicBez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7" name="Freeform 334"/>
          <p:cNvSpPr/>
          <p:nvPr/>
        </p:nvSpPr>
        <p:spPr bwMode="auto">
          <a:xfrm>
            <a:off x="1435101" y="4597400"/>
            <a:ext cx="0" cy="25400"/>
          </a:xfrm>
          <a:custGeom>
            <a:avLst/>
            <a:gdLst>
              <a:gd name="T0" fmla="*/ 16 h 16"/>
              <a:gd name="T1" fmla="*/ 0 h 16"/>
              <a:gd name="T2" fmla="*/ 16 h 16"/>
              <a:gd name="T3" fmla="*/ 16 h 16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6">
                <a:moveTo>
                  <a:pt x="0" y="16"/>
                </a:moveTo>
                <a:lnTo>
                  <a:pt x="0" y="0"/>
                </a:lnTo>
                <a:lnTo>
                  <a:pt x="0" y="16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8" name="Freeform 335"/>
          <p:cNvSpPr/>
          <p:nvPr/>
        </p:nvSpPr>
        <p:spPr bwMode="auto">
          <a:xfrm>
            <a:off x="6188076" y="1228725"/>
            <a:ext cx="25400" cy="0"/>
          </a:xfrm>
          <a:custGeom>
            <a:avLst/>
            <a:gdLst>
              <a:gd name="T0" fmla="*/ 0 w 2"/>
              <a:gd name="T1" fmla="*/ 2 w 2"/>
              <a:gd name="T2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2" y="0"/>
                  <a:pt x="2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9" name="Freeform 336"/>
          <p:cNvSpPr/>
          <p:nvPr/>
        </p:nvSpPr>
        <p:spPr bwMode="auto">
          <a:xfrm>
            <a:off x="1920876" y="4246563"/>
            <a:ext cx="38100" cy="12700"/>
          </a:xfrm>
          <a:custGeom>
            <a:avLst/>
            <a:gdLst>
              <a:gd name="T0" fmla="*/ 1 w 3"/>
              <a:gd name="T1" fmla="*/ 1 h 1"/>
              <a:gd name="T2" fmla="*/ 3 w 3"/>
              <a:gd name="T3" fmla="*/ 0 h 1"/>
              <a:gd name="T4" fmla="*/ 1 w 3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1">
                <a:moveTo>
                  <a:pt x="1" y="1"/>
                </a:move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0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0" name="Rectangle 337"/>
          <p:cNvSpPr>
            <a:spLocks noChangeArrowheads="1"/>
          </p:cNvSpPr>
          <p:nvPr/>
        </p:nvSpPr>
        <p:spPr bwMode="auto">
          <a:xfrm>
            <a:off x="1958976" y="4246563"/>
            <a:ext cx="12700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1" name="Freeform 338"/>
          <p:cNvSpPr/>
          <p:nvPr/>
        </p:nvSpPr>
        <p:spPr bwMode="auto">
          <a:xfrm>
            <a:off x="1646238" y="4421188"/>
            <a:ext cx="50800" cy="25400"/>
          </a:xfrm>
          <a:custGeom>
            <a:avLst/>
            <a:gdLst>
              <a:gd name="T0" fmla="*/ 1 w 4"/>
              <a:gd name="T1" fmla="*/ 0 h 2"/>
              <a:gd name="T2" fmla="*/ 0 w 4"/>
              <a:gd name="T3" fmla="*/ 1 h 2"/>
              <a:gd name="T4" fmla="*/ 0 w 4"/>
              <a:gd name="T5" fmla="*/ 2 h 2"/>
              <a:gd name="T6" fmla="*/ 1 w 4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2">
                <a:moveTo>
                  <a:pt x="1" y="0"/>
                </a:move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4" y="1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2" name="Freeform 339"/>
          <p:cNvSpPr/>
          <p:nvPr/>
        </p:nvSpPr>
        <p:spPr bwMode="auto">
          <a:xfrm>
            <a:off x="6586538" y="790575"/>
            <a:ext cx="100013" cy="61913"/>
          </a:xfrm>
          <a:custGeom>
            <a:avLst/>
            <a:gdLst>
              <a:gd name="T0" fmla="*/ 5 w 8"/>
              <a:gd name="T1" fmla="*/ 5 h 5"/>
              <a:gd name="T2" fmla="*/ 4 w 8"/>
              <a:gd name="T3" fmla="*/ 5 h 5"/>
              <a:gd name="T4" fmla="*/ 5 w 8"/>
              <a:gd name="T5" fmla="*/ 5 h 5"/>
              <a:gd name="T6" fmla="*/ 8 w 8"/>
              <a:gd name="T7" fmla="*/ 4 h 5"/>
              <a:gd name="T8" fmla="*/ 8 w 8"/>
              <a:gd name="T9" fmla="*/ 3 h 5"/>
              <a:gd name="T10" fmla="*/ 0 w 8"/>
              <a:gd name="T11" fmla="*/ 1 h 5"/>
              <a:gd name="T12" fmla="*/ 1 w 8"/>
              <a:gd name="T13" fmla="*/ 1 h 5"/>
              <a:gd name="T14" fmla="*/ 1 w 8"/>
              <a:gd name="T15" fmla="*/ 3 h 5"/>
              <a:gd name="T16" fmla="*/ 5 w 8"/>
              <a:gd name="T17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5">
                <a:moveTo>
                  <a:pt x="5" y="5"/>
                </a:moveTo>
                <a:cubicBezTo>
                  <a:pt x="5" y="5"/>
                  <a:pt x="4" y="5"/>
                  <a:pt x="4" y="5"/>
                </a:cubicBezTo>
                <a:cubicBezTo>
                  <a:pt x="5" y="5"/>
                  <a:pt x="5" y="5"/>
                  <a:pt x="5" y="5"/>
                </a:cubicBezTo>
                <a:cubicBezTo>
                  <a:pt x="6" y="4"/>
                  <a:pt x="7" y="5"/>
                  <a:pt x="8" y="4"/>
                </a:cubicBezTo>
                <a:cubicBezTo>
                  <a:pt x="7" y="4"/>
                  <a:pt x="7" y="3"/>
                  <a:pt x="8" y="3"/>
                </a:cubicBezTo>
                <a:cubicBezTo>
                  <a:pt x="5" y="3"/>
                  <a:pt x="4" y="0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2" y="3"/>
                  <a:pt x="1" y="3"/>
                </a:cubicBezTo>
                <a:cubicBezTo>
                  <a:pt x="3" y="2"/>
                  <a:pt x="3" y="4"/>
                  <a:pt x="5" y="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3" name="Freeform 340"/>
          <p:cNvSpPr/>
          <p:nvPr/>
        </p:nvSpPr>
        <p:spPr bwMode="auto">
          <a:xfrm>
            <a:off x="1597026" y="4446588"/>
            <a:ext cx="23813" cy="25400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1 h 2"/>
              <a:gd name="T6" fmla="*/ 0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0" y="0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1" y="2"/>
                  <a:pt x="2" y="1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4" name="Freeform 341"/>
          <p:cNvSpPr/>
          <p:nvPr/>
        </p:nvSpPr>
        <p:spPr bwMode="auto">
          <a:xfrm>
            <a:off x="1833563" y="4284663"/>
            <a:ext cx="25400" cy="12700"/>
          </a:xfrm>
          <a:custGeom>
            <a:avLst/>
            <a:gdLst>
              <a:gd name="T0" fmla="*/ 0 w 2"/>
              <a:gd name="T1" fmla="*/ 0 h 1"/>
              <a:gd name="T2" fmla="*/ 2 w 2"/>
              <a:gd name="T3" fmla="*/ 0 h 1"/>
              <a:gd name="T4" fmla="*/ 2 w 2"/>
              <a:gd name="T5" fmla="*/ 0 h 1"/>
              <a:gd name="T6" fmla="*/ 0 w 2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0" y="0"/>
                </a:moveTo>
                <a:cubicBezTo>
                  <a:pt x="1" y="1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5" name="Freeform 342"/>
          <p:cNvSpPr/>
          <p:nvPr/>
        </p:nvSpPr>
        <p:spPr bwMode="auto">
          <a:xfrm>
            <a:off x="1458913" y="4497388"/>
            <a:ext cx="50800" cy="61913"/>
          </a:xfrm>
          <a:custGeom>
            <a:avLst/>
            <a:gdLst>
              <a:gd name="T0" fmla="*/ 4 w 4"/>
              <a:gd name="T1" fmla="*/ 1 h 5"/>
              <a:gd name="T2" fmla="*/ 0 w 4"/>
              <a:gd name="T3" fmla="*/ 4 h 5"/>
              <a:gd name="T4" fmla="*/ 4 w 4"/>
              <a:gd name="T5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5">
                <a:moveTo>
                  <a:pt x="4" y="1"/>
                </a:moveTo>
                <a:cubicBezTo>
                  <a:pt x="0" y="0"/>
                  <a:pt x="2" y="3"/>
                  <a:pt x="0" y="4"/>
                </a:cubicBezTo>
                <a:cubicBezTo>
                  <a:pt x="2" y="5"/>
                  <a:pt x="3" y="2"/>
                  <a:pt x="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6" name="Freeform 343"/>
          <p:cNvSpPr/>
          <p:nvPr/>
        </p:nvSpPr>
        <p:spPr bwMode="auto">
          <a:xfrm>
            <a:off x="6400801" y="1016000"/>
            <a:ext cx="23813" cy="11113"/>
          </a:xfrm>
          <a:custGeom>
            <a:avLst/>
            <a:gdLst>
              <a:gd name="T0" fmla="*/ 7 w 15"/>
              <a:gd name="T1" fmla="*/ 7 h 7"/>
              <a:gd name="T2" fmla="*/ 15 w 15"/>
              <a:gd name="T3" fmla="*/ 7 h 7"/>
              <a:gd name="T4" fmla="*/ 0 w 15"/>
              <a:gd name="T5" fmla="*/ 0 h 7"/>
              <a:gd name="T6" fmla="*/ 7 w 15"/>
              <a:gd name="T7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" h="7">
                <a:moveTo>
                  <a:pt x="7" y="7"/>
                </a:moveTo>
                <a:lnTo>
                  <a:pt x="15" y="7"/>
                </a:lnTo>
                <a:lnTo>
                  <a:pt x="0" y="0"/>
                </a:lnTo>
                <a:lnTo>
                  <a:pt x="7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7" name="Freeform 344"/>
          <p:cNvSpPr/>
          <p:nvPr/>
        </p:nvSpPr>
        <p:spPr bwMode="auto">
          <a:xfrm>
            <a:off x="2693988" y="3670300"/>
            <a:ext cx="38100" cy="25400"/>
          </a:xfrm>
          <a:custGeom>
            <a:avLst/>
            <a:gdLst>
              <a:gd name="T0" fmla="*/ 3 w 3"/>
              <a:gd name="T1" fmla="*/ 0 h 2"/>
              <a:gd name="T2" fmla="*/ 0 w 3"/>
              <a:gd name="T3" fmla="*/ 2 h 2"/>
              <a:gd name="T4" fmla="*/ 3 w 3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3" y="0"/>
                </a:moveTo>
                <a:cubicBezTo>
                  <a:pt x="0" y="0"/>
                  <a:pt x="1" y="2"/>
                  <a:pt x="0" y="2"/>
                </a:cubicBezTo>
                <a:cubicBezTo>
                  <a:pt x="2" y="2"/>
                  <a:pt x="2" y="1"/>
                  <a:pt x="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8" name="Freeform 345"/>
          <p:cNvSpPr/>
          <p:nvPr/>
        </p:nvSpPr>
        <p:spPr bwMode="auto">
          <a:xfrm>
            <a:off x="1884363" y="4083050"/>
            <a:ext cx="174625" cy="138113"/>
          </a:xfrm>
          <a:custGeom>
            <a:avLst/>
            <a:gdLst>
              <a:gd name="T0" fmla="*/ 14 w 14"/>
              <a:gd name="T1" fmla="*/ 0 h 11"/>
              <a:gd name="T2" fmla="*/ 7 w 14"/>
              <a:gd name="T3" fmla="*/ 1 h 11"/>
              <a:gd name="T4" fmla="*/ 8 w 14"/>
              <a:gd name="T5" fmla="*/ 3 h 11"/>
              <a:gd name="T6" fmla="*/ 5 w 14"/>
              <a:gd name="T7" fmla="*/ 3 h 11"/>
              <a:gd name="T8" fmla="*/ 0 w 14"/>
              <a:gd name="T9" fmla="*/ 11 h 11"/>
              <a:gd name="T10" fmla="*/ 1 w 14"/>
              <a:gd name="T11" fmla="*/ 10 h 11"/>
              <a:gd name="T12" fmla="*/ 4 w 14"/>
              <a:gd name="T13" fmla="*/ 11 h 11"/>
              <a:gd name="T14" fmla="*/ 3 w 14"/>
              <a:gd name="T15" fmla="*/ 7 h 11"/>
              <a:gd name="T16" fmla="*/ 6 w 14"/>
              <a:gd name="T17" fmla="*/ 7 h 11"/>
              <a:gd name="T18" fmla="*/ 14 w 14"/>
              <a:gd name="T19" fmla="*/ 4 h 11"/>
              <a:gd name="T20" fmla="*/ 10 w 14"/>
              <a:gd name="T21" fmla="*/ 4 h 11"/>
              <a:gd name="T22" fmla="*/ 14 w 14"/>
              <a:gd name="T23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" h="11">
                <a:moveTo>
                  <a:pt x="14" y="0"/>
                </a:moveTo>
                <a:cubicBezTo>
                  <a:pt x="7" y="1"/>
                  <a:pt x="7" y="1"/>
                  <a:pt x="7" y="1"/>
                </a:cubicBezTo>
                <a:cubicBezTo>
                  <a:pt x="8" y="3"/>
                  <a:pt x="8" y="3"/>
                  <a:pt x="8" y="3"/>
                </a:cubicBezTo>
                <a:cubicBezTo>
                  <a:pt x="8" y="5"/>
                  <a:pt x="6" y="3"/>
                  <a:pt x="5" y="3"/>
                </a:cubicBezTo>
                <a:cubicBezTo>
                  <a:pt x="4" y="6"/>
                  <a:pt x="0" y="9"/>
                  <a:pt x="0" y="11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9"/>
                  <a:pt x="4" y="10"/>
                  <a:pt x="4" y="11"/>
                </a:cubicBezTo>
                <a:cubicBezTo>
                  <a:pt x="8" y="10"/>
                  <a:pt x="1" y="8"/>
                  <a:pt x="3" y="7"/>
                </a:cubicBezTo>
                <a:cubicBezTo>
                  <a:pt x="4" y="6"/>
                  <a:pt x="5" y="7"/>
                  <a:pt x="6" y="7"/>
                </a:cubicBezTo>
                <a:cubicBezTo>
                  <a:pt x="7" y="5"/>
                  <a:pt x="14" y="7"/>
                  <a:pt x="14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2"/>
                  <a:pt x="14" y="1"/>
                  <a:pt x="1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9" name="Freeform 346"/>
          <p:cNvSpPr/>
          <p:nvPr/>
        </p:nvSpPr>
        <p:spPr bwMode="auto">
          <a:xfrm>
            <a:off x="811213" y="4960938"/>
            <a:ext cx="23813" cy="25400"/>
          </a:xfrm>
          <a:custGeom>
            <a:avLst/>
            <a:gdLst>
              <a:gd name="T0" fmla="*/ 0 w 2"/>
              <a:gd name="T1" fmla="*/ 2 h 2"/>
              <a:gd name="T2" fmla="*/ 2 w 2"/>
              <a:gd name="T3" fmla="*/ 1 h 2"/>
              <a:gd name="T4" fmla="*/ 1 w 2"/>
              <a:gd name="T5" fmla="*/ 0 h 2"/>
              <a:gd name="T6" fmla="*/ 0 w 2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0" y="2"/>
                </a:moveTo>
                <a:cubicBezTo>
                  <a:pt x="2" y="1"/>
                  <a:pt x="2" y="1"/>
                  <a:pt x="2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1"/>
                  <a:pt x="0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0" name="Freeform 347"/>
          <p:cNvSpPr/>
          <p:nvPr/>
        </p:nvSpPr>
        <p:spPr bwMode="auto">
          <a:xfrm>
            <a:off x="2070101" y="4095750"/>
            <a:ext cx="50800" cy="25400"/>
          </a:xfrm>
          <a:custGeom>
            <a:avLst/>
            <a:gdLst>
              <a:gd name="T0" fmla="*/ 4 w 4"/>
              <a:gd name="T1" fmla="*/ 0 h 2"/>
              <a:gd name="T2" fmla="*/ 2 w 4"/>
              <a:gd name="T3" fmla="*/ 0 h 2"/>
              <a:gd name="T4" fmla="*/ 1 w 4"/>
              <a:gd name="T5" fmla="*/ 1 h 2"/>
              <a:gd name="T6" fmla="*/ 4 w 4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2">
                <a:moveTo>
                  <a:pt x="4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0" y="0"/>
                  <a:pt x="1" y="1"/>
                </a:cubicBezTo>
                <a:cubicBezTo>
                  <a:pt x="3" y="2"/>
                  <a:pt x="2" y="0"/>
                  <a:pt x="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1" name="Freeform 348"/>
          <p:cNvSpPr/>
          <p:nvPr/>
        </p:nvSpPr>
        <p:spPr bwMode="auto">
          <a:xfrm>
            <a:off x="1597026" y="4397375"/>
            <a:ext cx="49213" cy="36513"/>
          </a:xfrm>
          <a:custGeom>
            <a:avLst/>
            <a:gdLst>
              <a:gd name="T0" fmla="*/ 0 w 4"/>
              <a:gd name="T1" fmla="*/ 3 h 3"/>
              <a:gd name="T2" fmla="*/ 4 w 4"/>
              <a:gd name="T3" fmla="*/ 2 h 3"/>
              <a:gd name="T4" fmla="*/ 2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cubicBezTo>
                  <a:pt x="1" y="2"/>
                  <a:pt x="3" y="3"/>
                  <a:pt x="4" y="2"/>
                </a:cubicBezTo>
                <a:cubicBezTo>
                  <a:pt x="2" y="0"/>
                  <a:pt x="2" y="0"/>
                  <a:pt x="2" y="0"/>
                </a:cubicBezTo>
                <a:cubicBezTo>
                  <a:pt x="0" y="1"/>
                  <a:pt x="1" y="2"/>
                  <a:pt x="0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2" name="Freeform 349"/>
          <p:cNvSpPr/>
          <p:nvPr/>
        </p:nvSpPr>
        <p:spPr bwMode="auto">
          <a:xfrm>
            <a:off x="1471613" y="4471988"/>
            <a:ext cx="61913" cy="38100"/>
          </a:xfrm>
          <a:custGeom>
            <a:avLst/>
            <a:gdLst>
              <a:gd name="T0" fmla="*/ 5 w 5"/>
              <a:gd name="T1" fmla="*/ 1 h 3"/>
              <a:gd name="T2" fmla="*/ 2 w 5"/>
              <a:gd name="T3" fmla="*/ 0 h 3"/>
              <a:gd name="T4" fmla="*/ 0 w 5"/>
              <a:gd name="T5" fmla="*/ 2 h 3"/>
              <a:gd name="T6" fmla="*/ 5 w 5"/>
              <a:gd name="T7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3">
                <a:moveTo>
                  <a:pt x="5" y="1"/>
                </a:moveTo>
                <a:cubicBezTo>
                  <a:pt x="2" y="0"/>
                  <a:pt x="2" y="0"/>
                  <a:pt x="2" y="0"/>
                </a:cubicBezTo>
                <a:cubicBezTo>
                  <a:pt x="3" y="1"/>
                  <a:pt x="1" y="1"/>
                  <a:pt x="0" y="2"/>
                </a:cubicBezTo>
                <a:cubicBezTo>
                  <a:pt x="2" y="3"/>
                  <a:pt x="3" y="1"/>
                  <a:pt x="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3" name="Freeform 350"/>
          <p:cNvSpPr/>
          <p:nvPr/>
        </p:nvSpPr>
        <p:spPr bwMode="auto">
          <a:xfrm>
            <a:off x="6462713" y="890588"/>
            <a:ext cx="49213" cy="23813"/>
          </a:xfrm>
          <a:custGeom>
            <a:avLst/>
            <a:gdLst>
              <a:gd name="T0" fmla="*/ 0 w 4"/>
              <a:gd name="T1" fmla="*/ 0 h 2"/>
              <a:gd name="T2" fmla="*/ 4 w 4"/>
              <a:gd name="T3" fmla="*/ 2 h 2"/>
              <a:gd name="T4" fmla="*/ 0 w 4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2">
                <a:moveTo>
                  <a:pt x="0" y="0"/>
                </a:moveTo>
                <a:cubicBezTo>
                  <a:pt x="2" y="1"/>
                  <a:pt x="2" y="2"/>
                  <a:pt x="4" y="2"/>
                </a:cubicBezTo>
                <a:cubicBezTo>
                  <a:pt x="4" y="1"/>
                  <a:pt x="2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4" name="Freeform 351"/>
          <p:cNvSpPr/>
          <p:nvPr/>
        </p:nvSpPr>
        <p:spPr bwMode="auto">
          <a:xfrm>
            <a:off x="6000751" y="1277938"/>
            <a:ext cx="25400" cy="12700"/>
          </a:xfrm>
          <a:custGeom>
            <a:avLst/>
            <a:gdLst>
              <a:gd name="T0" fmla="*/ 0 w 2"/>
              <a:gd name="T1" fmla="*/ 1 h 1"/>
              <a:gd name="T2" fmla="*/ 2 w 2"/>
              <a:gd name="T3" fmla="*/ 0 h 1"/>
              <a:gd name="T4" fmla="*/ 0 w 2"/>
              <a:gd name="T5" fmla="*/ 0 h 1"/>
              <a:gd name="T6" fmla="*/ 0 w 2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1" y="1"/>
                  <a:pt x="1" y="0"/>
                  <a:pt x="2" y="0"/>
                </a:cubicBezTo>
                <a:cubicBezTo>
                  <a:pt x="0" y="0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5" name="Freeform 352"/>
          <p:cNvSpPr/>
          <p:nvPr/>
        </p:nvSpPr>
        <p:spPr bwMode="auto">
          <a:xfrm>
            <a:off x="2195513" y="3983038"/>
            <a:ext cx="49213" cy="12700"/>
          </a:xfrm>
          <a:custGeom>
            <a:avLst/>
            <a:gdLst>
              <a:gd name="T0" fmla="*/ 2 w 4"/>
              <a:gd name="T1" fmla="*/ 1 h 1"/>
              <a:gd name="T2" fmla="*/ 2 w 4"/>
              <a:gd name="T3" fmla="*/ 0 h 1"/>
              <a:gd name="T4" fmla="*/ 0 w 4"/>
              <a:gd name="T5" fmla="*/ 0 h 1"/>
              <a:gd name="T6" fmla="*/ 2 w 4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1">
                <a:moveTo>
                  <a:pt x="2" y="1"/>
                </a:moveTo>
                <a:cubicBezTo>
                  <a:pt x="2" y="1"/>
                  <a:pt x="4" y="0"/>
                  <a:pt x="2" y="0"/>
                </a:cubicBezTo>
                <a:cubicBezTo>
                  <a:pt x="0" y="0"/>
                  <a:pt x="0" y="0"/>
                  <a:pt x="0" y="0"/>
                </a:cubicBezTo>
                <a:lnTo>
                  <a:pt x="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6" name="Freeform 353"/>
          <p:cNvSpPr/>
          <p:nvPr/>
        </p:nvSpPr>
        <p:spPr bwMode="auto">
          <a:xfrm>
            <a:off x="885826" y="4873625"/>
            <a:ext cx="25400" cy="11113"/>
          </a:xfrm>
          <a:custGeom>
            <a:avLst/>
            <a:gdLst>
              <a:gd name="T0" fmla="*/ 1 w 2"/>
              <a:gd name="T1" fmla="*/ 1 h 1"/>
              <a:gd name="T2" fmla="*/ 1 w 2"/>
              <a:gd name="T3" fmla="*/ 0 h 1"/>
              <a:gd name="T4" fmla="*/ 1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1" y="1"/>
                </a:moveTo>
                <a:cubicBezTo>
                  <a:pt x="2" y="1"/>
                  <a:pt x="1" y="0"/>
                  <a:pt x="1" y="0"/>
                </a:cubicBez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7" name="Freeform 354"/>
          <p:cNvSpPr/>
          <p:nvPr/>
        </p:nvSpPr>
        <p:spPr bwMode="auto">
          <a:xfrm>
            <a:off x="1684338" y="4246563"/>
            <a:ext cx="100013" cy="74613"/>
          </a:xfrm>
          <a:custGeom>
            <a:avLst/>
            <a:gdLst>
              <a:gd name="T0" fmla="*/ 8 w 8"/>
              <a:gd name="T1" fmla="*/ 4 h 6"/>
              <a:gd name="T2" fmla="*/ 0 w 8"/>
              <a:gd name="T3" fmla="*/ 5 h 6"/>
              <a:gd name="T4" fmla="*/ 8 w 8"/>
              <a:gd name="T5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6">
                <a:moveTo>
                  <a:pt x="8" y="4"/>
                </a:moveTo>
                <a:cubicBezTo>
                  <a:pt x="4" y="0"/>
                  <a:pt x="4" y="6"/>
                  <a:pt x="0" y="5"/>
                </a:cubicBezTo>
                <a:cubicBezTo>
                  <a:pt x="3" y="6"/>
                  <a:pt x="6" y="5"/>
                  <a:pt x="8" y="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8" name="Freeform 355"/>
          <p:cNvSpPr>
            <a:spLocks noEditPoints="1"/>
          </p:cNvSpPr>
          <p:nvPr/>
        </p:nvSpPr>
        <p:spPr bwMode="auto">
          <a:xfrm>
            <a:off x="5165726" y="814388"/>
            <a:ext cx="1284288" cy="225425"/>
          </a:xfrm>
          <a:custGeom>
            <a:avLst/>
            <a:gdLst>
              <a:gd name="T0" fmla="*/ 6 w 103"/>
              <a:gd name="T1" fmla="*/ 5 h 18"/>
              <a:gd name="T2" fmla="*/ 12 w 103"/>
              <a:gd name="T3" fmla="*/ 8 h 18"/>
              <a:gd name="T4" fmla="*/ 41 w 103"/>
              <a:gd name="T5" fmla="*/ 7 h 18"/>
              <a:gd name="T6" fmla="*/ 45 w 103"/>
              <a:gd name="T7" fmla="*/ 8 h 18"/>
              <a:gd name="T8" fmla="*/ 49 w 103"/>
              <a:gd name="T9" fmla="*/ 13 h 18"/>
              <a:gd name="T10" fmla="*/ 53 w 103"/>
              <a:gd name="T11" fmla="*/ 15 h 18"/>
              <a:gd name="T12" fmla="*/ 62 w 103"/>
              <a:gd name="T13" fmla="*/ 13 h 18"/>
              <a:gd name="T14" fmla="*/ 63 w 103"/>
              <a:gd name="T15" fmla="*/ 15 h 18"/>
              <a:gd name="T16" fmla="*/ 73 w 103"/>
              <a:gd name="T17" fmla="*/ 15 h 18"/>
              <a:gd name="T18" fmla="*/ 77 w 103"/>
              <a:gd name="T19" fmla="*/ 12 h 18"/>
              <a:gd name="T20" fmla="*/ 79 w 103"/>
              <a:gd name="T21" fmla="*/ 14 h 18"/>
              <a:gd name="T22" fmla="*/ 79 w 103"/>
              <a:gd name="T23" fmla="*/ 12 h 18"/>
              <a:gd name="T24" fmla="*/ 80 w 103"/>
              <a:gd name="T25" fmla="*/ 11 h 18"/>
              <a:gd name="T26" fmla="*/ 79 w 103"/>
              <a:gd name="T27" fmla="*/ 11 h 18"/>
              <a:gd name="T28" fmla="*/ 74 w 103"/>
              <a:gd name="T29" fmla="*/ 7 h 18"/>
              <a:gd name="T30" fmla="*/ 79 w 103"/>
              <a:gd name="T31" fmla="*/ 8 h 18"/>
              <a:gd name="T32" fmla="*/ 87 w 103"/>
              <a:gd name="T33" fmla="*/ 9 h 18"/>
              <a:gd name="T34" fmla="*/ 94 w 103"/>
              <a:gd name="T35" fmla="*/ 9 h 18"/>
              <a:gd name="T36" fmla="*/ 103 w 103"/>
              <a:gd name="T37" fmla="*/ 11 h 18"/>
              <a:gd name="T38" fmla="*/ 88 w 103"/>
              <a:gd name="T39" fmla="*/ 6 h 18"/>
              <a:gd name="T40" fmla="*/ 80 w 103"/>
              <a:gd name="T41" fmla="*/ 4 h 18"/>
              <a:gd name="T42" fmla="*/ 70 w 103"/>
              <a:gd name="T43" fmla="*/ 3 h 18"/>
              <a:gd name="T44" fmla="*/ 61 w 103"/>
              <a:gd name="T45" fmla="*/ 3 h 18"/>
              <a:gd name="T46" fmla="*/ 56 w 103"/>
              <a:gd name="T47" fmla="*/ 3 h 18"/>
              <a:gd name="T48" fmla="*/ 34 w 103"/>
              <a:gd name="T49" fmla="*/ 1 h 18"/>
              <a:gd name="T50" fmla="*/ 18 w 103"/>
              <a:gd name="T51" fmla="*/ 2 h 18"/>
              <a:gd name="T52" fmla="*/ 6 w 103"/>
              <a:gd name="T53" fmla="*/ 7 h 18"/>
              <a:gd name="T54" fmla="*/ 76 w 103"/>
              <a:gd name="T55" fmla="*/ 5 h 18"/>
              <a:gd name="T56" fmla="*/ 74 w 103"/>
              <a:gd name="T57" fmla="*/ 7 h 18"/>
              <a:gd name="T58" fmla="*/ 74 w 103"/>
              <a:gd name="T59" fmla="*/ 12 h 18"/>
              <a:gd name="T60" fmla="*/ 63 w 103"/>
              <a:gd name="T61" fmla="*/ 12 h 18"/>
              <a:gd name="T62" fmla="*/ 71 w 103"/>
              <a:gd name="T63" fmla="*/ 12 h 18"/>
              <a:gd name="T64" fmla="*/ 61 w 103"/>
              <a:gd name="T65" fmla="*/ 10 h 18"/>
              <a:gd name="T66" fmla="*/ 63 w 103"/>
              <a:gd name="T67" fmla="*/ 10 h 18"/>
              <a:gd name="T68" fmla="*/ 55 w 103"/>
              <a:gd name="T69" fmla="*/ 6 h 18"/>
              <a:gd name="T70" fmla="*/ 70 w 103"/>
              <a:gd name="T71" fmla="*/ 6 h 18"/>
              <a:gd name="T72" fmla="*/ 67 w 103"/>
              <a:gd name="T73" fmla="*/ 7 h 18"/>
              <a:gd name="T74" fmla="*/ 55 w 103"/>
              <a:gd name="T75" fmla="*/ 7 h 18"/>
              <a:gd name="T76" fmla="*/ 62 w 103"/>
              <a:gd name="T77" fmla="*/ 12 h 18"/>
              <a:gd name="T78" fmla="*/ 60 w 103"/>
              <a:gd name="T79" fmla="*/ 12 h 18"/>
              <a:gd name="T80" fmla="*/ 51 w 103"/>
              <a:gd name="T81" fmla="*/ 7 h 18"/>
              <a:gd name="T82" fmla="*/ 51 w 103"/>
              <a:gd name="T83" fmla="*/ 7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3" h="18">
                <a:moveTo>
                  <a:pt x="3" y="6"/>
                </a:moveTo>
                <a:cubicBezTo>
                  <a:pt x="6" y="5"/>
                  <a:pt x="6" y="5"/>
                  <a:pt x="6" y="5"/>
                </a:cubicBezTo>
                <a:cubicBezTo>
                  <a:pt x="9" y="6"/>
                  <a:pt x="12" y="4"/>
                  <a:pt x="14" y="6"/>
                </a:cubicBezTo>
                <a:cubicBezTo>
                  <a:pt x="12" y="6"/>
                  <a:pt x="12" y="7"/>
                  <a:pt x="12" y="8"/>
                </a:cubicBezTo>
                <a:cubicBezTo>
                  <a:pt x="20" y="8"/>
                  <a:pt x="30" y="4"/>
                  <a:pt x="38" y="7"/>
                </a:cubicBezTo>
                <a:cubicBezTo>
                  <a:pt x="38" y="7"/>
                  <a:pt x="40" y="6"/>
                  <a:pt x="41" y="7"/>
                </a:cubicBezTo>
                <a:cubicBezTo>
                  <a:pt x="41" y="7"/>
                  <a:pt x="41" y="8"/>
                  <a:pt x="40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3" y="11"/>
                  <a:pt x="48" y="11"/>
                  <a:pt x="49" y="13"/>
                </a:cubicBezTo>
                <a:cubicBezTo>
                  <a:pt x="49" y="13"/>
                  <a:pt x="49" y="13"/>
                  <a:pt x="49" y="13"/>
                </a:cubicBezTo>
                <a:cubicBezTo>
                  <a:pt x="49" y="14"/>
                  <a:pt x="49" y="14"/>
                  <a:pt x="49" y="14"/>
                </a:cubicBezTo>
                <a:cubicBezTo>
                  <a:pt x="50" y="15"/>
                  <a:pt x="52" y="16"/>
                  <a:pt x="53" y="15"/>
                </a:cubicBezTo>
                <a:cubicBezTo>
                  <a:pt x="56" y="15"/>
                  <a:pt x="58" y="13"/>
                  <a:pt x="60" y="14"/>
                </a:cubicBezTo>
                <a:cubicBezTo>
                  <a:pt x="61" y="14"/>
                  <a:pt x="61" y="13"/>
                  <a:pt x="62" y="13"/>
                </a:cubicBezTo>
                <a:cubicBezTo>
                  <a:pt x="63" y="13"/>
                  <a:pt x="63" y="13"/>
                  <a:pt x="63" y="13"/>
                </a:cubicBezTo>
                <a:cubicBezTo>
                  <a:pt x="63" y="14"/>
                  <a:pt x="63" y="14"/>
                  <a:pt x="63" y="15"/>
                </a:cubicBezTo>
                <a:cubicBezTo>
                  <a:pt x="65" y="14"/>
                  <a:pt x="68" y="18"/>
                  <a:pt x="69" y="14"/>
                </a:cubicBezTo>
                <a:cubicBezTo>
                  <a:pt x="72" y="14"/>
                  <a:pt x="71" y="16"/>
                  <a:pt x="73" y="15"/>
                </a:cubicBezTo>
                <a:cubicBezTo>
                  <a:pt x="77" y="17"/>
                  <a:pt x="76" y="14"/>
                  <a:pt x="78" y="14"/>
                </a:cubicBezTo>
                <a:cubicBezTo>
                  <a:pt x="77" y="14"/>
                  <a:pt x="77" y="13"/>
                  <a:pt x="77" y="12"/>
                </a:cubicBezTo>
                <a:cubicBezTo>
                  <a:pt x="79" y="13"/>
                  <a:pt x="79" y="13"/>
                  <a:pt x="79" y="13"/>
                </a:cubicBezTo>
                <a:cubicBezTo>
                  <a:pt x="79" y="13"/>
                  <a:pt x="79" y="13"/>
                  <a:pt x="79" y="14"/>
                </a:cubicBezTo>
                <a:cubicBezTo>
                  <a:pt x="80" y="13"/>
                  <a:pt x="80" y="13"/>
                  <a:pt x="80" y="13"/>
                </a:cubicBezTo>
                <a:cubicBezTo>
                  <a:pt x="79" y="13"/>
                  <a:pt x="78" y="13"/>
                  <a:pt x="79" y="12"/>
                </a:cubicBezTo>
                <a:cubicBezTo>
                  <a:pt x="79" y="12"/>
                  <a:pt x="80" y="11"/>
                  <a:pt x="81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81" y="10"/>
                  <a:pt x="81" y="10"/>
                  <a:pt x="81" y="10"/>
                </a:cubicBezTo>
                <a:cubicBezTo>
                  <a:pt x="79" y="11"/>
                  <a:pt x="79" y="11"/>
                  <a:pt x="79" y="11"/>
                </a:cubicBezTo>
                <a:cubicBezTo>
                  <a:pt x="76" y="9"/>
                  <a:pt x="72" y="10"/>
                  <a:pt x="72" y="8"/>
                </a:cubicBezTo>
                <a:cubicBezTo>
                  <a:pt x="74" y="7"/>
                  <a:pt x="74" y="7"/>
                  <a:pt x="74" y="7"/>
                </a:cubicBezTo>
                <a:cubicBezTo>
                  <a:pt x="76" y="7"/>
                  <a:pt x="78" y="9"/>
                  <a:pt x="78" y="10"/>
                </a:cubicBezTo>
                <a:cubicBezTo>
                  <a:pt x="81" y="9"/>
                  <a:pt x="78" y="9"/>
                  <a:pt x="79" y="8"/>
                </a:cubicBezTo>
                <a:cubicBezTo>
                  <a:pt x="81" y="9"/>
                  <a:pt x="81" y="9"/>
                  <a:pt x="81" y="9"/>
                </a:cubicBezTo>
                <a:cubicBezTo>
                  <a:pt x="83" y="7"/>
                  <a:pt x="84" y="10"/>
                  <a:pt x="87" y="9"/>
                </a:cubicBezTo>
                <a:cubicBezTo>
                  <a:pt x="88" y="11"/>
                  <a:pt x="91" y="9"/>
                  <a:pt x="94" y="11"/>
                </a:cubicBezTo>
                <a:cubicBezTo>
                  <a:pt x="94" y="9"/>
                  <a:pt x="94" y="9"/>
                  <a:pt x="94" y="9"/>
                </a:cubicBezTo>
                <a:cubicBezTo>
                  <a:pt x="96" y="10"/>
                  <a:pt x="99" y="10"/>
                  <a:pt x="99" y="13"/>
                </a:cubicBezTo>
                <a:cubicBezTo>
                  <a:pt x="99" y="11"/>
                  <a:pt x="101" y="12"/>
                  <a:pt x="103" y="11"/>
                </a:cubicBezTo>
                <a:cubicBezTo>
                  <a:pt x="98" y="9"/>
                  <a:pt x="93" y="8"/>
                  <a:pt x="88" y="7"/>
                </a:cubicBezTo>
                <a:cubicBezTo>
                  <a:pt x="88" y="6"/>
                  <a:pt x="88" y="6"/>
                  <a:pt x="88" y="6"/>
                </a:cubicBezTo>
                <a:cubicBezTo>
                  <a:pt x="83" y="7"/>
                  <a:pt x="83" y="7"/>
                  <a:pt x="83" y="7"/>
                </a:cubicBezTo>
                <a:cubicBezTo>
                  <a:pt x="82" y="6"/>
                  <a:pt x="83" y="4"/>
                  <a:pt x="80" y="4"/>
                </a:cubicBezTo>
                <a:cubicBezTo>
                  <a:pt x="78" y="4"/>
                  <a:pt x="75" y="3"/>
                  <a:pt x="74" y="5"/>
                </a:cubicBezTo>
                <a:cubicBezTo>
                  <a:pt x="71" y="5"/>
                  <a:pt x="72" y="3"/>
                  <a:pt x="70" y="3"/>
                </a:cubicBezTo>
                <a:cubicBezTo>
                  <a:pt x="67" y="4"/>
                  <a:pt x="63" y="0"/>
                  <a:pt x="59" y="2"/>
                </a:cubicBezTo>
                <a:cubicBezTo>
                  <a:pt x="59" y="3"/>
                  <a:pt x="61" y="2"/>
                  <a:pt x="61" y="3"/>
                </a:cubicBezTo>
                <a:cubicBezTo>
                  <a:pt x="60" y="5"/>
                  <a:pt x="58" y="3"/>
                  <a:pt x="56" y="4"/>
                </a:cubicBezTo>
                <a:cubicBezTo>
                  <a:pt x="56" y="3"/>
                  <a:pt x="56" y="3"/>
                  <a:pt x="56" y="3"/>
                </a:cubicBezTo>
                <a:cubicBezTo>
                  <a:pt x="49" y="2"/>
                  <a:pt x="41" y="0"/>
                  <a:pt x="35" y="2"/>
                </a:cubicBezTo>
                <a:cubicBezTo>
                  <a:pt x="34" y="1"/>
                  <a:pt x="34" y="1"/>
                  <a:pt x="34" y="1"/>
                </a:cubicBezTo>
                <a:cubicBezTo>
                  <a:pt x="31" y="3"/>
                  <a:pt x="24" y="2"/>
                  <a:pt x="19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3" y="3"/>
                  <a:pt x="7" y="6"/>
                  <a:pt x="2" y="3"/>
                </a:cubicBezTo>
                <a:cubicBezTo>
                  <a:pt x="0" y="6"/>
                  <a:pt x="3" y="6"/>
                  <a:pt x="6" y="7"/>
                </a:cubicBezTo>
                <a:lnTo>
                  <a:pt x="3" y="6"/>
                </a:lnTo>
                <a:close/>
                <a:moveTo>
                  <a:pt x="76" y="5"/>
                </a:moveTo>
                <a:cubicBezTo>
                  <a:pt x="79" y="7"/>
                  <a:pt x="79" y="7"/>
                  <a:pt x="79" y="7"/>
                </a:cubicBezTo>
                <a:cubicBezTo>
                  <a:pt x="78" y="8"/>
                  <a:pt x="76" y="7"/>
                  <a:pt x="74" y="7"/>
                </a:cubicBezTo>
                <a:lnTo>
                  <a:pt x="76" y="5"/>
                </a:lnTo>
                <a:close/>
                <a:moveTo>
                  <a:pt x="74" y="12"/>
                </a:moveTo>
                <a:cubicBezTo>
                  <a:pt x="72" y="13"/>
                  <a:pt x="67" y="11"/>
                  <a:pt x="65" y="13"/>
                </a:cubicBezTo>
                <a:cubicBezTo>
                  <a:pt x="64" y="12"/>
                  <a:pt x="63" y="13"/>
                  <a:pt x="63" y="12"/>
                </a:cubicBezTo>
                <a:cubicBezTo>
                  <a:pt x="68" y="13"/>
                  <a:pt x="65" y="7"/>
                  <a:pt x="70" y="10"/>
                </a:cubicBezTo>
                <a:cubicBezTo>
                  <a:pt x="70" y="11"/>
                  <a:pt x="70" y="12"/>
                  <a:pt x="71" y="12"/>
                </a:cubicBezTo>
                <a:cubicBezTo>
                  <a:pt x="73" y="12"/>
                  <a:pt x="73" y="11"/>
                  <a:pt x="74" y="12"/>
                </a:cubicBezTo>
                <a:close/>
                <a:moveTo>
                  <a:pt x="61" y="10"/>
                </a:moveTo>
                <a:cubicBezTo>
                  <a:pt x="62" y="10"/>
                  <a:pt x="62" y="10"/>
                  <a:pt x="62" y="10"/>
                </a:cubicBezTo>
                <a:cubicBezTo>
                  <a:pt x="63" y="10"/>
                  <a:pt x="63" y="10"/>
                  <a:pt x="63" y="10"/>
                </a:cubicBezTo>
                <a:cubicBezTo>
                  <a:pt x="62" y="10"/>
                  <a:pt x="61" y="10"/>
                  <a:pt x="61" y="10"/>
                </a:cubicBezTo>
                <a:close/>
                <a:moveTo>
                  <a:pt x="55" y="6"/>
                </a:moveTo>
                <a:cubicBezTo>
                  <a:pt x="58" y="5"/>
                  <a:pt x="62" y="7"/>
                  <a:pt x="63" y="5"/>
                </a:cubicBezTo>
                <a:cubicBezTo>
                  <a:pt x="66" y="7"/>
                  <a:pt x="67" y="3"/>
                  <a:pt x="70" y="6"/>
                </a:cubicBezTo>
                <a:cubicBezTo>
                  <a:pt x="71" y="7"/>
                  <a:pt x="71" y="7"/>
                  <a:pt x="71" y="7"/>
                </a:cubicBezTo>
                <a:cubicBezTo>
                  <a:pt x="67" y="7"/>
                  <a:pt x="67" y="7"/>
                  <a:pt x="67" y="7"/>
                </a:cubicBezTo>
                <a:cubicBezTo>
                  <a:pt x="67" y="7"/>
                  <a:pt x="68" y="8"/>
                  <a:pt x="68" y="8"/>
                </a:cubicBezTo>
                <a:cubicBezTo>
                  <a:pt x="64" y="6"/>
                  <a:pt x="59" y="7"/>
                  <a:pt x="55" y="7"/>
                </a:cubicBezTo>
                <a:lnTo>
                  <a:pt x="55" y="6"/>
                </a:lnTo>
                <a:close/>
                <a:moveTo>
                  <a:pt x="62" y="12"/>
                </a:moveTo>
                <a:cubicBezTo>
                  <a:pt x="60" y="13"/>
                  <a:pt x="60" y="13"/>
                  <a:pt x="60" y="13"/>
                </a:cubicBezTo>
                <a:cubicBezTo>
                  <a:pt x="60" y="12"/>
                  <a:pt x="60" y="12"/>
                  <a:pt x="60" y="12"/>
                </a:cubicBezTo>
                <a:lnTo>
                  <a:pt x="62" y="12"/>
                </a:lnTo>
                <a:close/>
                <a:moveTo>
                  <a:pt x="51" y="7"/>
                </a:moveTo>
                <a:cubicBezTo>
                  <a:pt x="50" y="8"/>
                  <a:pt x="48" y="8"/>
                  <a:pt x="47" y="7"/>
                </a:cubicBezTo>
                <a:cubicBezTo>
                  <a:pt x="47" y="6"/>
                  <a:pt x="50" y="6"/>
                  <a:pt x="51" y="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9" name="Freeform 356"/>
          <p:cNvSpPr/>
          <p:nvPr/>
        </p:nvSpPr>
        <p:spPr bwMode="auto">
          <a:xfrm>
            <a:off x="5240338" y="903288"/>
            <a:ext cx="23813" cy="11113"/>
          </a:xfrm>
          <a:custGeom>
            <a:avLst/>
            <a:gdLst>
              <a:gd name="T0" fmla="*/ 0 w 2"/>
              <a:gd name="T1" fmla="*/ 0 h 1"/>
              <a:gd name="T2" fmla="*/ 2 w 2"/>
              <a:gd name="T3" fmla="*/ 1 h 1"/>
              <a:gd name="T4" fmla="*/ 0 w 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0" y="0"/>
                </a:move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0" name="Freeform 357"/>
          <p:cNvSpPr/>
          <p:nvPr/>
        </p:nvSpPr>
        <p:spPr bwMode="auto">
          <a:xfrm>
            <a:off x="2408238" y="3808413"/>
            <a:ext cx="36513" cy="25400"/>
          </a:xfrm>
          <a:custGeom>
            <a:avLst/>
            <a:gdLst>
              <a:gd name="T0" fmla="*/ 1 w 3"/>
              <a:gd name="T1" fmla="*/ 1 h 2"/>
              <a:gd name="T2" fmla="*/ 3 w 3"/>
              <a:gd name="T3" fmla="*/ 2 h 2"/>
              <a:gd name="T4" fmla="*/ 3 w 3"/>
              <a:gd name="T5" fmla="*/ 2 h 2"/>
              <a:gd name="T6" fmla="*/ 1 w 3"/>
              <a:gd name="T7" fmla="*/ 0 h 2"/>
              <a:gd name="T8" fmla="*/ 1 w 3"/>
              <a:gd name="T9" fmla="*/ 0 h 2"/>
              <a:gd name="T10" fmla="*/ 1 w 3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1" y="1"/>
                </a:moveTo>
                <a:cubicBezTo>
                  <a:pt x="1" y="1"/>
                  <a:pt x="2" y="1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1" name="Freeform 358"/>
          <p:cNvSpPr/>
          <p:nvPr/>
        </p:nvSpPr>
        <p:spPr bwMode="auto">
          <a:xfrm>
            <a:off x="5888038" y="1277938"/>
            <a:ext cx="87313" cy="38100"/>
          </a:xfrm>
          <a:custGeom>
            <a:avLst/>
            <a:gdLst>
              <a:gd name="T0" fmla="*/ 0 w 7"/>
              <a:gd name="T1" fmla="*/ 2 h 3"/>
              <a:gd name="T2" fmla="*/ 1 w 7"/>
              <a:gd name="T3" fmla="*/ 3 h 3"/>
              <a:gd name="T4" fmla="*/ 6 w 7"/>
              <a:gd name="T5" fmla="*/ 1 h 3"/>
              <a:gd name="T6" fmla="*/ 0 w 7"/>
              <a:gd name="T7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3">
                <a:moveTo>
                  <a:pt x="0" y="2"/>
                </a:moveTo>
                <a:cubicBezTo>
                  <a:pt x="1" y="3"/>
                  <a:pt x="1" y="3"/>
                  <a:pt x="1" y="3"/>
                </a:cubicBezTo>
                <a:cubicBezTo>
                  <a:pt x="3" y="3"/>
                  <a:pt x="7" y="2"/>
                  <a:pt x="6" y="1"/>
                </a:cubicBezTo>
                <a:cubicBezTo>
                  <a:pt x="5" y="2"/>
                  <a:pt x="2" y="0"/>
                  <a:pt x="0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2" name="Freeform 359"/>
          <p:cNvSpPr/>
          <p:nvPr/>
        </p:nvSpPr>
        <p:spPr bwMode="auto">
          <a:xfrm>
            <a:off x="2133601" y="3995738"/>
            <a:ext cx="23813" cy="25400"/>
          </a:xfrm>
          <a:custGeom>
            <a:avLst/>
            <a:gdLst>
              <a:gd name="T0" fmla="*/ 0 w 2"/>
              <a:gd name="T1" fmla="*/ 2 h 2"/>
              <a:gd name="T2" fmla="*/ 2 w 2"/>
              <a:gd name="T3" fmla="*/ 1 h 2"/>
              <a:gd name="T4" fmla="*/ 0 w 2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0" y="2"/>
                </a:moveTo>
                <a:cubicBezTo>
                  <a:pt x="2" y="1"/>
                  <a:pt x="2" y="1"/>
                  <a:pt x="2" y="1"/>
                </a:cubicBezTo>
                <a:cubicBezTo>
                  <a:pt x="1" y="0"/>
                  <a:pt x="1" y="1"/>
                  <a:pt x="0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3" name="Freeform 360"/>
          <p:cNvSpPr/>
          <p:nvPr/>
        </p:nvSpPr>
        <p:spPr bwMode="auto">
          <a:xfrm>
            <a:off x="2133601" y="40211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4" name="Freeform 361"/>
          <p:cNvSpPr/>
          <p:nvPr/>
        </p:nvSpPr>
        <p:spPr bwMode="auto">
          <a:xfrm>
            <a:off x="49213" y="5360988"/>
            <a:ext cx="12700" cy="25400"/>
          </a:xfrm>
          <a:custGeom>
            <a:avLst/>
            <a:gdLst>
              <a:gd name="T0" fmla="*/ 0 w 1"/>
              <a:gd name="T1" fmla="*/ 0 h 2"/>
              <a:gd name="T2" fmla="*/ 0 w 1"/>
              <a:gd name="T3" fmla="*/ 2 h 2"/>
              <a:gd name="T4" fmla="*/ 0 w 1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0" y="2"/>
                  <a:pt x="0" y="2"/>
                  <a:pt x="0" y="2"/>
                </a:cubicBezTo>
                <a:cubicBezTo>
                  <a:pt x="1" y="1"/>
                  <a:pt x="1" y="1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5" name="Freeform 362"/>
          <p:cNvSpPr/>
          <p:nvPr/>
        </p:nvSpPr>
        <p:spPr bwMode="auto">
          <a:xfrm>
            <a:off x="36513" y="5386388"/>
            <a:ext cx="25400" cy="25400"/>
          </a:xfrm>
          <a:custGeom>
            <a:avLst/>
            <a:gdLst>
              <a:gd name="T0" fmla="*/ 2 w 2"/>
              <a:gd name="T1" fmla="*/ 2 h 2"/>
              <a:gd name="T2" fmla="*/ 1 w 2"/>
              <a:gd name="T3" fmla="*/ 0 h 2"/>
              <a:gd name="T4" fmla="*/ 2 w 2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2" y="2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2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6" name="Freeform 363"/>
          <p:cNvSpPr/>
          <p:nvPr/>
        </p:nvSpPr>
        <p:spPr bwMode="auto">
          <a:xfrm>
            <a:off x="2257426" y="3883025"/>
            <a:ext cx="63500" cy="25400"/>
          </a:xfrm>
          <a:custGeom>
            <a:avLst/>
            <a:gdLst>
              <a:gd name="T0" fmla="*/ 4 w 5"/>
              <a:gd name="T1" fmla="*/ 0 h 2"/>
              <a:gd name="T2" fmla="*/ 0 w 5"/>
              <a:gd name="T3" fmla="*/ 1 h 2"/>
              <a:gd name="T4" fmla="*/ 4 w 5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2">
                <a:moveTo>
                  <a:pt x="4" y="0"/>
                </a:moveTo>
                <a:cubicBezTo>
                  <a:pt x="0" y="1"/>
                  <a:pt x="0" y="1"/>
                  <a:pt x="0" y="1"/>
                </a:cubicBezTo>
                <a:cubicBezTo>
                  <a:pt x="1" y="2"/>
                  <a:pt x="5" y="2"/>
                  <a:pt x="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7" name="Freeform 364"/>
          <p:cNvSpPr/>
          <p:nvPr/>
        </p:nvSpPr>
        <p:spPr bwMode="auto">
          <a:xfrm>
            <a:off x="1173163" y="4635500"/>
            <a:ext cx="23813" cy="12700"/>
          </a:xfrm>
          <a:custGeom>
            <a:avLst/>
            <a:gdLst>
              <a:gd name="T0" fmla="*/ 15 w 15"/>
              <a:gd name="T1" fmla="*/ 0 h 8"/>
              <a:gd name="T2" fmla="*/ 0 w 15"/>
              <a:gd name="T3" fmla="*/ 8 h 8"/>
              <a:gd name="T4" fmla="*/ 7 w 15"/>
              <a:gd name="T5" fmla="*/ 8 h 8"/>
              <a:gd name="T6" fmla="*/ 15 w 15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" h="8">
                <a:moveTo>
                  <a:pt x="15" y="0"/>
                </a:moveTo>
                <a:lnTo>
                  <a:pt x="0" y="8"/>
                </a:lnTo>
                <a:lnTo>
                  <a:pt x="7" y="8"/>
                </a:lnTo>
                <a:lnTo>
                  <a:pt x="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8" name="Freeform 365"/>
          <p:cNvSpPr/>
          <p:nvPr/>
        </p:nvSpPr>
        <p:spPr bwMode="auto">
          <a:xfrm>
            <a:off x="2944813" y="3406775"/>
            <a:ext cx="23813" cy="25400"/>
          </a:xfrm>
          <a:custGeom>
            <a:avLst/>
            <a:gdLst>
              <a:gd name="T0" fmla="*/ 2 w 2"/>
              <a:gd name="T1" fmla="*/ 0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2 h 2"/>
              <a:gd name="T8" fmla="*/ 2 w 2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2">
                <a:moveTo>
                  <a:pt x="2" y="0"/>
                </a:moveTo>
                <a:cubicBezTo>
                  <a:pt x="0" y="1"/>
                  <a:pt x="0" y="1"/>
                  <a:pt x="0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2" y="2"/>
                  <a:pt x="2" y="2"/>
                </a:cubicBez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9" name="Freeform 366"/>
          <p:cNvSpPr/>
          <p:nvPr/>
        </p:nvSpPr>
        <p:spPr bwMode="auto">
          <a:xfrm>
            <a:off x="2058988" y="3983038"/>
            <a:ext cx="74613" cy="50800"/>
          </a:xfrm>
          <a:custGeom>
            <a:avLst/>
            <a:gdLst>
              <a:gd name="T0" fmla="*/ 3 w 6"/>
              <a:gd name="T1" fmla="*/ 0 h 4"/>
              <a:gd name="T2" fmla="*/ 0 w 6"/>
              <a:gd name="T3" fmla="*/ 3 h 4"/>
              <a:gd name="T4" fmla="*/ 6 w 6"/>
              <a:gd name="T5" fmla="*/ 1 h 4"/>
              <a:gd name="T6" fmla="*/ 3 w 6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4">
                <a:moveTo>
                  <a:pt x="3" y="0"/>
                </a:moveTo>
                <a:cubicBezTo>
                  <a:pt x="4" y="2"/>
                  <a:pt x="1" y="2"/>
                  <a:pt x="0" y="3"/>
                </a:cubicBezTo>
                <a:cubicBezTo>
                  <a:pt x="2" y="4"/>
                  <a:pt x="4" y="2"/>
                  <a:pt x="6" y="1"/>
                </a:cubicBezTo>
                <a:cubicBezTo>
                  <a:pt x="5" y="1"/>
                  <a:pt x="4" y="0"/>
                  <a:pt x="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0" name="Freeform 367"/>
          <p:cNvSpPr/>
          <p:nvPr/>
        </p:nvSpPr>
        <p:spPr bwMode="auto">
          <a:xfrm>
            <a:off x="6575426" y="777875"/>
            <a:ext cx="23813" cy="12700"/>
          </a:xfrm>
          <a:custGeom>
            <a:avLst/>
            <a:gdLst>
              <a:gd name="T0" fmla="*/ 0 w 15"/>
              <a:gd name="T1" fmla="*/ 0 h 8"/>
              <a:gd name="T2" fmla="*/ 7 w 15"/>
              <a:gd name="T3" fmla="*/ 0 h 8"/>
              <a:gd name="T4" fmla="*/ 15 w 15"/>
              <a:gd name="T5" fmla="*/ 8 h 8"/>
              <a:gd name="T6" fmla="*/ 0 w 15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" h="8">
                <a:moveTo>
                  <a:pt x="0" y="0"/>
                </a:moveTo>
                <a:lnTo>
                  <a:pt x="7" y="0"/>
                </a:lnTo>
                <a:lnTo>
                  <a:pt x="15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1" name="Freeform 368"/>
          <p:cNvSpPr/>
          <p:nvPr/>
        </p:nvSpPr>
        <p:spPr bwMode="auto">
          <a:xfrm>
            <a:off x="2881313" y="3419475"/>
            <a:ext cx="50800" cy="25400"/>
          </a:xfrm>
          <a:custGeom>
            <a:avLst/>
            <a:gdLst>
              <a:gd name="T0" fmla="*/ 1 w 4"/>
              <a:gd name="T1" fmla="*/ 0 h 2"/>
              <a:gd name="T2" fmla="*/ 0 w 4"/>
              <a:gd name="T3" fmla="*/ 2 h 2"/>
              <a:gd name="T4" fmla="*/ 4 w 4"/>
              <a:gd name="T5" fmla="*/ 2 h 2"/>
              <a:gd name="T6" fmla="*/ 1 w 4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2">
                <a:moveTo>
                  <a:pt x="1" y="0"/>
                </a:moveTo>
                <a:cubicBezTo>
                  <a:pt x="0" y="1"/>
                  <a:pt x="0" y="2"/>
                  <a:pt x="0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3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2" name="Freeform 369"/>
          <p:cNvSpPr/>
          <p:nvPr/>
        </p:nvSpPr>
        <p:spPr bwMode="auto">
          <a:xfrm>
            <a:off x="1771651" y="4159250"/>
            <a:ext cx="74613" cy="61913"/>
          </a:xfrm>
          <a:custGeom>
            <a:avLst/>
            <a:gdLst>
              <a:gd name="T0" fmla="*/ 6 w 6"/>
              <a:gd name="T1" fmla="*/ 1 h 5"/>
              <a:gd name="T2" fmla="*/ 0 w 6"/>
              <a:gd name="T3" fmla="*/ 3 h 5"/>
              <a:gd name="T4" fmla="*/ 1 w 6"/>
              <a:gd name="T5" fmla="*/ 2 h 5"/>
              <a:gd name="T6" fmla="*/ 2 w 6"/>
              <a:gd name="T7" fmla="*/ 3 h 5"/>
              <a:gd name="T8" fmla="*/ 6 w 6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5">
                <a:moveTo>
                  <a:pt x="6" y="1"/>
                </a:moveTo>
                <a:cubicBezTo>
                  <a:pt x="4" y="1"/>
                  <a:pt x="1" y="0"/>
                  <a:pt x="0" y="3"/>
                </a:cubicBezTo>
                <a:cubicBezTo>
                  <a:pt x="1" y="2"/>
                  <a:pt x="1" y="2"/>
                  <a:pt x="1" y="2"/>
                </a:cubicBezTo>
                <a:cubicBezTo>
                  <a:pt x="2" y="3"/>
                  <a:pt x="2" y="3"/>
                  <a:pt x="2" y="3"/>
                </a:cubicBezTo>
                <a:cubicBezTo>
                  <a:pt x="5" y="5"/>
                  <a:pt x="5" y="1"/>
                  <a:pt x="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3" name="Freeform 370"/>
          <p:cNvSpPr/>
          <p:nvPr/>
        </p:nvSpPr>
        <p:spPr bwMode="auto">
          <a:xfrm>
            <a:off x="911226" y="4772025"/>
            <a:ext cx="49213" cy="25400"/>
          </a:xfrm>
          <a:custGeom>
            <a:avLst/>
            <a:gdLst>
              <a:gd name="T0" fmla="*/ 1 w 4"/>
              <a:gd name="T1" fmla="*/ 2 h 2"/>
              <a:gd name="T2" fmla="*/ 3 w 4"/>
              <a:gd name="T3" fmla="*/ 0 h 2"/>
              <a:gd name="T4" fmla="*/ 0 w 4"/>
              <a:gd name="T5" fmla="*/ 1 h 2"/>
              <a:gd name="T6" fmla="*/ 1 w 4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2">
                <a:moveTo>
                  <a:pt x="1" y="2"/>
                </a:moveTo>
                <a:cubicBezTo>
                  <a:pt x="3" y="2"/>
                  <a:pt x="4" y="0"/>
                  <a:pt x="3" y="0"/>
                </a:cubicBezTo>
                <a:cubicBezTo>
                  <a:pt x="2" y="1"/>
                  <a:pt x="0" y="0"/>
                  <a:pt x="0" y="1"/>
                </a:cubicBezTo>
                <a:cubicBezTo>
                  <a:pt x="1" y="1"/>
                  <a:pt x="1" y="2"/>
                  <a:pt x="1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4" name="Freeform 371"/>
          <p:cNvSpPr/>
          <p:nvPr/>
        </p:nvSpPr>
        <p:spPr bwMode="auto">
          <a:xfrm>
            <a:off x="6249988" y="1016000"/>
            <a:ext cx="25400" cy="11113"/>
          </a:xfrm>
          <a:custGeom>
            <a:avLst/>
            <a:gdLst>
              <a:gd name="T0" fmla="*/ 0 w 2"/>
              <a:gd name="T1" fmla="*/ 0 h 1"/>
              <a:gd name="T2" fmla="*/ 2 w 2"/>
              <a:gd name="T3" fmla="*/ 0 h 1"/>
              <a:gd name="T4" fmla="*/ 0 w 2"/>
              <a:gd name="T5" fmla="*/ 0 h 1"/>
              <a:gd name="T6" fmla="*/ 0 w 2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0" y="0"/>
                </a:moveTo>
                <a:cubicBezTo>
                  <a:pt x="1" y="1"/>
                  <a:pt x="2" y="1"/>
                  <a:pt x="2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5" name="Freeform 372"/>
          <p:cNvSpPr/>
          <p:nvPr/>
        </p:nvSpPr>
        <p:spPr bwMode="auto">
          <a:xfrm>
            <a:off x="1109663" y="4648200"/>
            <a:ext cx="25400" cy="23813"/>
          </a:xfrm>
          <a:custGeom>
            <a:avLst/>
            <a:gdLst>
              <a:gd name="T0" fmla="*/ 0 w 2"/>
              <a:gd name="T1" fmla="*/ 2 h 2"/>
              <a:gd name="T2" fmla="*/ 2 w 2"/>
              <a:gd name="T3" fmla="*/ 0 h 2"/>
              <a:gd name="T4" fmla="*/ 0 w 2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0" y="2"/>
                </a:moveTo>
                <a:cubicBezTo>
                  <a:pt x="1" y="2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6" name="Freeform 373"/>
          <p:cNvSpPr/>
          <p:nvPr/>
        </p:nvSpPr>
        <p:spPr bwMode="auto">
          <a:xfrm>
            <a:off x="74613" y="5324475"/>
            <a:ext cx="12700" cy="23813"/>
          </a:xfrm>
          <a:custGeom>
            <a:avLst/>
            <a:gdLst>
              <a:gd name="T0" fmla="*/ 1 w 1"/>
              <a:gd name="T1" fmla="*/ 0 h 2"/>
              <a:gd name="T2" fmla="*/ 1 w 1"/>
              <a:gd name="T3" fmla="*/ 1 h 2"/>
              <a:gd name="T4" fmla="*/ 1 w 1"/>
              <a:gd name="T5" fmla="*/ 2 h 2"/>
              <a:gd name="T6" fmla="*/ 1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1" y="0"/>
                </a:moveTo>
                <a:cubicBezTo>
                  <a:pt x="0" y="0"/>
                  <a:pt x="0" y="1"/>
                  <a:pt x="1" y="1"/>
                </a:cubicBezTo>
                <a:cubicBezTo>
                  <a:pt x="1" y="1"/>
                  <a:pt x="1" y="2"/>
                  <a:pt x="1" y="2"/>
                </a:cubicBez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7" name="Freeform 374"/>
          <p:cNvSpPr/>
          <p:nvPr/>
        </p:nvSpPr>
        <p:spPr bwMode="auto">
          <a:xfrm>
            <a:off x="6275388" y="977900"/>
            <a:ext cx="25400" cy="12700"/>
          </a:xfrm>
          <a:custGeom>
            <a:avLst/>
            <a:gdLst>
              <a:gd name="T0" fmla="*/ 2 w 2"/>
              <a:gd name="T1" fmla="*/ 0 h 1"/>
              <a:gd name="T2" fmla="*/ 0 w 2"/>
              <a:gd name="T3" fmla="*/ 1 h 1"/>
              <a:gd name="T4" fmla="*/ 2 w 2"/>
              <a:gd name="T5" fmla="*/ 1 h 1"/>
              <a:gd name="T6" fmla="*/ 2 w 2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2" y="0"/>
                </a:moveTo>
                <a:cubicBezTo>
                  <a:pt x="1" y="0"/>
                  <a:pt x="0" y="0"/>
                  <a:pt x="0" y="1"/>
                </a:cubicBezTo>
                <a:cubicBezTo>
                  <a:pt x="2" y="1"/>
                  <a:pt x="2" y="1"/>
                  <a:pt x="2" y="1"/>
                </a:cubicBez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8" name="Freeform 375"/>
          <p:cNvSpPr/>
          <p:nvPr/>
        </p:nvSpPr>
        <p:spPr bwMode="auto">
          <a:xfrm>
            <a:off x="1409701" y="4446588"/>
            <a:ext cx="12700" cy="25400"/>
          </a:xfrm>
          <a:custGeom>
            <a:avLst/>
            <a:gdLst>
              <a:gd name="T0" fmla="*/ 1 w 1"/>
              <a:gd name="T1" fmla="*/ 2 h 2"/>
              <a:gd name="T2" fmla="*/ 1 w 1"/>
              <a:gd name="T3" fmla="*/ 1 h 2"/>
              <a:gd name="T4" fmla="*/ 1 w 1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1" y="2"/>
                </a:moveTo>
                <a:cubicBezTo>
                  <a:pt x="1" y="1"/>
                  <a:pt x="1" y="1"/>
                  <a:pt x="1" y="1"/>
                </a:cubicBezTo>
                <a:cubicBezTo>
                  <a:pt x="0" y="0"/>
                  <a:pt x="0" y="2"/>
                  <a:pt x="1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9" name="Freeform 376"/>
          <p:cNvSpPr/>
          <p:nvPr/>
        </p:nvSpPr>
        <p:spPr bwMode="auto">
          <a:xfrm>
            <a:off x="136526" y="5311775"/>
            <a:ext cx="12700" cy="0"/>
          </a:xfrm>
          <a:custGeom>
            <a:avLst/>
            <a:gdLst>
              <a:gd name="T0" fmla="*/ 0 w 1"/>
              <a:gd name="T1" fmla="*/ 0 w 1"/>
              <a:gd name="T2" fmla="*/ 1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0" name="Freeform 377"/>
          <p:cNvSpPr/>
          <p:nvPr/>
        </p:nvSpPr>
        <p:spPr bwMode="auto">
          <a:xfrm>
            <a:off x="1522413" y="4108450"/>
            <a:ext cx="274638" cy="188913"/>
          </a:xfrm>
          <a:custGeom>
            <a:avLst/>
            <a:gdLst>
              <a:gd name="T0" fmla="*/ 2 w 22"/>
              <a:gd name="T1" fmla="*/ 14 h 15"/>
              <a:gd name="T2" fmla="*/ 3 w 22"/>
              <a:gd name="T3" fmla="*/ 14 h 15"/>
              <a:gd name="T4" fmla="*/ 5 w 22"/>
              <a:gd name="T5" fmla="*/ 15 h 15"/>
              <a:gd name="T6" fmla="*/ 7 w 22"/>
              <a:gd name="T7" fmla="*/ 13 h 15"/>
              <a:gd name="T8" fmla="*/ 7 w 22"/>
              <a:gd name="T9" fmla="*/ 14 h 15"/>
              <a:gd name="T10" fmla="*/ 12 w 22"/>
              <a:gd name="T11" fmla="*/ 14 h 15"/>
              <a:gd name="T12" fmla="*/ 7 w 22"/>
              <a:gd name="T13" fmla="*/ 13 h 15"/>
              <a:gd name="T14" fmla="*/ 13 w 22"/>
              <a:gd name="T15" fmla="*/ 5 h 15"/>
              <a:gd name="T16" fmla="*/ 19 w 22"/>
              <a:gd name="T17" fmla="*/ 5 h 15"/>
              <a:gd name="T18" fmla="*/ 19 w 22"/>
              <a:gd name="T19" fmla="*/ 2 h 15"/>
              <a:gd name="T20" fmla="*/ 14 w 22"/>
              <a:gd name="T21" fmla="*/ 2 h 15"/>
              <a:gd name="T22" fmla="*/ 13 w 22"/>
              <a:gd name="T23" fmla="*/ 1 h 15"/>
              <a:gd name="T24" fmla="*/ 8 w 22"/>
              <a:gd name="T25" fmla="*/ 5 h 15"/>
              <a:gd name="T26" fmla="*/ 10 w 22"/>
              <a:gd name="T27" fmla="*/ 5 h 15"/>
              <a:gd name="T28" fmla="*/ 9 w 22"/>
              <a:gd name="T29" fmla="*/ 9 h 15"/>
              <a:gd name="T30" fmla="*/ 6 w 22"/>
              <a:gd name="T31" fmla="*/ 8 h 15"/>
              <a:gd name="T32" fmla="*/ 6 w 22"/>
              <a:gd name="T33" fmla="*/ 9 h 15"/>
              <a:gd name="T34" fmla="*/ 2 w 22"/>
              <a:gd name="T35" fmla="*/ 9 h 15"/>
              <a:gd name="T36" fmla="*/ 2 w 22"/>
              <a:gd name="T37" fmla="*/ 9 h 15"/>
              <a:gd name="T38" fmla="*/ 1 w 22"/>
              <a:gd name="T39" fmla="*/ 10 h 15"/>
              <a:gd name="T40" fmla="*/ 6 w 22"/>
              <a:gd name="T41" fmla="*/ 10 h 15"/>
              <a:gd name="T42" fmla="*/ 2 w 22"/>
              <a:gd name="T43" fmla="*/ 14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2" h="15">
                <a:moveTo>
                  <a:pt x="2" y="14"/>
                </a:moveTo>
                <a:cubicBezTo>
                  <a:pt x="2" y="14"/>
                  <a:pt x="3" y="14"/>
                  <a:pt x="3" y="14"/>
                </a:cubicBezTo>
                <a:cubicBezTo>
                  <a:pt x="5" y="15"/>
                  <a:pt x="5" y="15"/>
                  <a:pt x="5" y="15"/>
                </a:cubicBezTo>
                <a:cubicBezTo>
                  <a:pt x="6" y="14"/>
                  <a:pt x="5" y="12"/>
                  <a:pt x="7" y="13"/>
                </a:cubicBezTo>
                <a:cubicBezTo>
                  <a:pt x="7" y="14"/>
                  <a:pt x="7" y="14"/>
                  <a:pt x="7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1" y="13"/>
                  <a:pt x="9" y="12"/>
                  <a:pt x="7" y="13"/>
                </a:cubicBezTo>
                <a:cubicBezTo>
                  <a:pt x="7" y="9"/>
                  <a:pt x="13" y="9"/>
                  <a:pt x="13" y="5"/>
                </a:cubicBezTo>
                <a:cubicBezTo>
                  <a:pt x="16" y="6"/>
                  <a:pt x="17" y="5"/>
                  <a:pt x="19" y="5"/>
                </a:cubicBezTo>
                <a:cubicBezTo>
                  <a:pt x="18" y="3"/>
                  <a:pt x="22" y="3"/>
                  <a:pt x="19" y="2"/>
                </a:cubicBezTo>
                <a:cubicBezTo>
                  <a:pt x="18" y="0"/>
                  <a:pt x="15" y="1"/>
                  <a:pt x="14" y="2"/>
                </a:cubicBezTo>
                <a:cubicBezTo>
                  <a:pt x="13" y="2"/>
                  <a:pt x="13" y="1"/>
                  <a:pt x="13" y="1"/>
                </a:cubicBezTo>
                <a:cubicBezTo>
                  <a:pt x="9" y="1"/>
                  <a:pt x="12" y="4"/>
                  <a:pt x="8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9"/>
                  <a:pt x="9" y="9"/>
                  <a:pt x="9" y="9"/>
                </a:cubicBezTo>
                <a:cubicBezTo>
                  <a:pt x="6" y="8"/>
                  <a:pt x="6" y="8"/>
                  <a:pt x="6" y="8"/>
                </a:cubicBezTo>
                <a:cubicBezTo>
                  <a:pt x="6" y="8"/>
                  <a:pt x="7" y="8"/>
                  <a:pt x="6" y="9"/>
                </a:cubicBezTo>
                <a:cubicBezTo>
                  <a:pt x="5" y="9"/>
                  <a:pt x="3" y="10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0" y="10"/>
                  <a:pt x="1" y="10"/>
                </a:cubicBezTo>
                <a:cubicBezTo>
                  <a:pt x="2" y="10"/>
                  <a:pt x="4" y="10"/>
                  <a:pt x="6" y="10"/>
                </a:cubicBezTo>
                <a:cubicBezTo>
                  <a:pt x="7" y="12"/>
                  <a:pt x="3" y="12"/>
                  <a:pt x="2" y="1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1" name="Freeform 378"/>
          <p:cNvSpPr/>
          <p:nvPr/>
        </p:nvSpPr>
        <p:spPr bwMode="auto">
          <a:xfrm>
            <a:off x="1235076" y="4533900"/>
            <a:ext cx="49213" cy="25400"/>
          </a:xfrm>
          <a:custGeom>
            <a:avLst/>
            <a:gdLst>
              <a:gd name="T0" fmla="*/ 4 w 4"/>
              <a:gd name="T1" fmla="*/ 0 h 2"/>
              <a:gd name="T2" fmla="*/ 0 w 4"/>
              <a:gd name="T3" fmla="*/ 1 h 2"/>
              <a:gd name="T4" fmla="*/ 3 w 4"/>
              <a:gd name="T5" fmla="*/ 2 h 2"/>
              <a:gd name="T6" fmla="*/ 4 w 4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2">
                <a:moveTo>
                  <a:pt x="4" y="0"/>
                </a:moveTo>
                <a:cubicBezTo>
                  <a:pt x="3" y="1"/>
                  <a:pt x="2" y="1"/>
                  <a:pt x="0" y="1"/>
                </a:cubicBezTo>
                <a:cubicBezTo>
                  <a:pt x="1" y="2"/>
                  <a:pt x="2" y="2"/>
                  <a:pt x="3" y="2"/>
                </a:cubicBez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2" name="Freeform 379"/>
          <p:cNvSpPr/>
          <p:nvPr/>
        </p:nvSpPr>
        <p:spPr bwMode="auto">
          <a:xfrm>
            <a:off x="5726113" y="1390650"/>
            <a:ext cx="25400" cy="12700"/>
          </a:xfrm>
          <a:custGeom>
            <a:avLst/>
            <a:gdLst>
              <a:gd name="T0" fmla="*/ 0 w 16"/>
              <a:gd name="T1" fmla="*/ 8 h 8"/>
              <a:gd name="T2" fmla="*/ 8 w 16"/>
              <a:gd name="T3" fmla="*/ 8 h 8"/>
              <a:gd name="T4" fmla="*/ 16 w 16"/>
              <a:gd name="T5" fmla="*/ 0 h 8"/>
              <a:gd name="T6" fmla="*/ 0 w 16"/>
              <a:gd name="T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8">
                <a:moveTo>
                  <a:pt x="0" y="8"/>
                </a:moveTo>
                <a:lnTo>
                  <a:pt x="8" y="8"/>
                </a:lnTo>
                <a:lnTo>
                  <a:pt x="16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3" name="Freeform 380"/>
          <p:cNvSpPr/>
          <p:nvPr/>
        </p:nvSpPr>
        <p:spPr bwMode="auto">
          <a:xfrm>
            <a:off x="2308226" y="3795713"/>
            <a:ext cx="36513" cy="38100"/>
          </a:xfrm>
          <a:custGeom>
            <a:avLst/>
            <a:gdLst>
              <a:gd name="T0" fmla="*/ 1 w 3"/>
              <a:gd name="T1" fmla="*/ 3 h 3"/>
              <a:gd name="T2" fmla="*/ 3 w 3"/>
              <a:gd name="T3" fmla="*/ 0 h 3"/>
              <a:gd name="T4" fmla="*/ 0 w 3"/>
              <a:gd name="T5" fmla="*/ 1 h 3"/>
              <a:gd name="T6" fmla="*/ 1 w 3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3">
                <a:moveTo>
                  <a:pt x="1" y="3"/>
                </a:moveTo>
                <a:cubicBezTo>
                  <a:pt x="3" y="3"/>
                  <a:pt x="3" y="1"/>
                  <a:pt x="3" y="0"/>
                </a:cubicBezTo>
                <a:cubicBezTo>
                  <a:pt x="2" y="0"/>
                  <a:pt x="1" y="1"/>
                  <a:pt x="0" y="1"/>
                </a:cubicBezTo>
                <a:cubicBezTo>
                  <a:pt x="0" y="2"/>
                  <a:pt x="1" y="2"/>
                  <a:pt x="1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4" name="Freeform 381"/>
          <p:cNvSpPr/>
          <p:nvPr/>
        </p:nvSpPr>
        <p:spPr bwMode="auto">
          <a:xfrm>
            <a:off x="2133601" y="3908425"/>
            <a:ext cx="74613" cy="38100"/>
          </a:xfrm>
          <a:custGeom>
            <a:avLst/>
            <a:gdLst>
              <a:gd name="T0" fmla="*/ 6 w 6"/>
              <a:gd name="T1" fmla="*/ 1 h 3"/>
              <a:gd name="T2" fmla="*/ 5 w 6"/>
              <a:gd name="T3" fmla="*/ 1 h 3"/>
              <a:gd name="T4" fmla="*/ 0 w 6"/>
              <a:gd name="T5" fmla="*/ 1 h 3"/>
              <a:gd name="T6" fmla="*/ 6 w 6"/>
              <a:gd name="T7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3">
                <a:moveTo>
                  <a:pt x="6" y="1"/>
                </a:moveTo>
                <a:cubicBezTo>
                  <a:pt x="5" y="1"/>
                  <a:pt x="5" y="1"/>
                  <a:pt x="5" y="1"/>
                </a:cubicBezTo>
                <a:cubicBezTo>
                  <a:pt x="4" y="1"/>
                  <a:pt x="1" y="0"/>
                  <a:pt x="0" y="1"/>
                </a:cubicBezTo>
                <a:cubicBezTo>
                  <a:pt x="2" y="3"/>
                  <a:pt x="4" y="0"/>
                  <a:pt x="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5" name="Freeform 382"/>
          <p:cNvSpPr/>
          <p:nvPr/>
        </p:nvSpPr>
        <p:spPr bwMode="auto">
          <a:xfrm>
            <a:off x="1758951" y="4195763"/>
            <a:ext cx="25400" cy="25400"/>
          </a:xfrm>
          <a:custGeom>
            <a:avLst/>
            <a:gdLst>
              <a:gd name="T0" fmla="*/ 0 w 2"/>
              <a:gd name="T1" fmla="*/ 1 h 2"/>
              <a:gd name="T2" fmla="*/ 0 w 2"/>
              <a:gd name="T3" fmla="*/ 2 h 2"/>
              <a:gd name="T4" fmla="*/ 2 w 2"/>
              <a:gd name="T5" fmla="*/ 1 h 2"/>
              <a:gd name="T6" fmla="*/ 0 w 2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0" y="1"/>
                </a:moveTo>
                <a:cubicBezTo>
                  <a:pt x="0" y="2"/>
                  <a:pt x="0" y="2"/>
                  <a:pt x="0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0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6" name="Freeform 383"/>
          <p:cNvSpPr/>
          <p:nvPr/>
        </p:nvSpPr>
        <p:spPr bwMode="auto">
          <a:xfrm>
            <a:off x="2233613" y="3870325"/>
            <a:ext cx="23813" cy="12700"/>
          </a:xfrm>
          <a:custGeom>
            <a:avLst/>
            <a:gdLst>
              <a:gd name="T0" fmla="*/ 15 w 15"/>
              <a:gd name="T1" fmla="*/ 8 h 8"/>
              <a:gd name="T2" fmla="*/ 7 w 15"/>
              <a:gd name="T3" fmla="*/ 0 h 8"/>
              <a:gd name="T4" fmla="*/ 0 w 15"/>
              <a:gd name="T5" fmla="*/ 8 h 8"/>
              <a:gd name="T6" fmla="*/ 15 w 15"/>
              <a:gd name="T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" h="8">
                <a:moveTo>
                  <a:pt x="15" y="8"/>
                </a:moveTo>
                <a:lnTo>
                  <a:pt x="7" y="0"/>
                </a:lnTo>
                <a:lnTo>
                  <a:pt x="0" y="8"/>
                </a:lnTo>
                <a:lnTo>
                  <a:pt x="15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7" name="Freeform 384"/>
          <p:cNvSpPr/>
          <p:nvPr/>
        </p:nvSpPr>
        <p:spPr bwMode="auto">
          <a:xfrm>
            <a:off x="5838826" y="1290638"/>
            <a:ext cx="25400" cy="12700"/>
          </a:xfrm>
          <a:custGeom>
            <a:avLst/>
            <a:gdLst>
              <a:gd name="T0" fmla="*/ 0 w 2"/>
              <a:gd name="T1" fmla="*/ 0 h 1"/>
              <a:gd name="T2" fmla="*/ 1 w 2"/>
              <a:gd name="T3" fmla="*/ 1 h 1"/>
              <a:gd name="T4" fmla="*/ 2 w 2"/>
              <a:gd name="T5" fmla="*/ 0 h 1"/>
              <a:gd name="T6" fmla="*/ 0 w 2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0" y="0"/>
                </a:moveTo>
                <a:cubicBezTo>
                  <a:pt x="1" y="0"/>
                  <a:pt x="1" y="1"/>
                  <a:pt x="1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8" name="Freeform 385"/>
          <p:cNvSpPr/>
          <p:nvPr/>
        </p:nvSpPr>
        <p:spPr bwMode="auto">
          <a:xfrm>
            <a:off x="5264151" y="1477963"/>
            <a:ext cx="349250" cy="50800"/>
          </a:xfrm>
          <a:custGeom>
            <a:avLst/>
            <a:gdLst>
              <a:gd name="T0" fmla="*/ 0 w 28"/>
              <a:gd name="T1" fmla="*/ 2 h 4"/>
              <a:gd name="T2" fmla="*/ 10 w 28"/>
              <a:gd name="T3" fmla="*/ 4 h 4"/>
              <a:gd name="T4" fmla="*/ 11 w 28"/>
              <a:gd name="T5" fmla="*/ 3 h 4"/>
              <a:gd name="T6" fmla="*/ 8 w 28"/>
              <a:gd name="T7" fmla="*/ 2 h 4"/>
              <a:gd name="T8" fmla="*/ 10 w 28"/>
              <a:gd name="T9" fmla="*/ 1 h 4"/>
              <a:gd name="T10" fmla="*/ 28 w 28"/>
              <a:gd name="T11" fmla="*/ 1 h 4"/>
              <a:gd name="T12" fmla="*/ 20 w 28"/>
              <a:gd name="T13" fmla="*/ 1 h 4"/>
              <a:gd name="T14" fmla="*/ 8 w 28"/>
              <a:gd name="T15" fmla="*/ 1 h 4"/>
              <a:gd name="T16" fmla="*/ 0 w 28"/>
              <a:gd name="T17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" h="4">
                <a:moveTo>
                  <a:pt x="0" y="2"/>
                </a:moveTo>
                <a:cubicBezTo>
                  <a:pt x="3" y="2"/>
                  <a:pt x="9" y="1"/>
                  <a:pt x="10" y="4"/>
                </a:cubicBezTo>
                <a:cubicBezTo>
                  <a:pt x="11" y="4"/>
                  <a:pt x="12" y="4"/>
                  <a:pt x="11" y="3"/>
                </a:cubicBezTo>
                <a:cubicBezTo>
                  <a:pt x="10" y="3"/>
                  <a:pt x="9" y="3"/>
                  <a:pt x="8" y="2"/>
                </a:cubicBezTo>
                <a:cubicBezTo>
                  <a:pt x="10" y="1"/>
                  <a:pt x="10" y="1"/>
                  <a:pt x="10" y="1"/>
                </a:cubicBezTo>
                <a:cubicBezTo>
                  <a:pt x="16" y="2"/>
                  <a:pt x="22" y="3"/>
                  <a:pt x="28" y="1"/>
                </a:cubicBezTo>
                <a:cubicBezTo>
                  <a:pt x="25" y="2"/>
                  <a:pt x="22" y="0"/>
                  <a:pt x="20" y="1"/>
                </a:cubicBezTo>
                <a:cubicBezTo>
                  <a:pt x="16" y="0"/>
                  <a:pt x="10" y="0"/>
                  <a:pt x="8" y="1"/>
                </a:cubicBezTo>
                <a:cubicBezTo>
                  <a:pt x="5" y="1"/>
                  <a:pt x="2" y="2"/>
                  <a:pt x="0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9" name="Freeform 386"/>
          <p:cNvSpPr/>
          <p:nvPr/>
        </p:nvSpPr>
        <p:spPr bwMode="auto">
          <a:xfrm>
            <a:off x="2932113" y="3370263"/>
            <a:ext cx="36513" cy="25400"/>
          </a:xfrm>
          <a:custGeom>
            <a:avLst/>
            <a:gdLst>
              <a:gd name="T0" fmla="*/ 1 w 3"/>
              <a:gd name="T1" fmla="*/ 0 h 2"/>
              <a:gd name="T2" fmla="*/ 0 w 3"/>
              <a:gd name="T3" fmla="*/ 1 h 2"/>
              <a:gd name="T4" fmla="*/ 3 w 3"/>
              <a:gd name="T5" fmla="*/ 1 h 2"/>
              <a:gd name="T6" fmla="*/ 1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1" y="0"/>
                </a:moveTo>
                <a:cubicBezTo>
                  <a:pt x="1" y="0"/>
                  <a:pt x="0" y="0"/>
                  <a:pt x="0" y="1"/>
                </a:cubicBezTo>
                <a:cubicBezTo>
                  <a:pt x="1" y="1"/>
                  <a:pt x="2" y="2"/>
                  <a:pt x="3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0" name="Freeform 387"/>
          <p:cNvSpPr/>
          <p:nvPr/>
        </p:nvSpPr>
        <p:spPr bwMode="auto">
          <a:xfrm>
            <a:off x="1958976" y="4033838"/>
            <a:ext cx="49213" cy="38100"/>
          </a:xfrm>
          <a:custGeom>
            <a:avLst/>
            <a:gdLst>
              <a:gd name="T0" fmla="*/ 4 w 4"/>
              <a:gd name="T1" fmla="*/ 0 h 3"/>
              <a:gd name="T2" fmla="*/ 0 w 4"/>
              <a:gd name="T3" fmla="*/ 1 h 3"/>
              <a:gd name="T4" fmla="*/ 0 w 4"/>
              <a:gd name="T5" fmla="*/ 2 h 3"/>
              <a:gd name="T6" fmla="*/ 4 w 4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4" y="0"/>
                </a:moveTo>
                <a:cubicBezTo>
                  <a:pt x="3" y="0"/>
                  <a:pt x="1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3" y="3"/>
                  <a:pt x="4" y="1"/>
                  <a:pt x="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1" name="Freeform 388"/>
          <p:cNvSpPr/>
          <p:nvPr/>
        </p:nvSpPr>
        <p:spPr bwMode="auto">
          <a:xfrm>
            <a:off x="5776913" y="1303338"/>
            <a:ext cx="49213" cy="25400"/>
          </a:xfrm>
          <a:custGeom>
            <a:avLst/>
            <a:gdLst>
              <a:gd name="T0" fmla="*/ 3 w 4"/>
              <a:gd name="T1" fmla="*/ 0 h 2"/>
              <a:gd name="T2" fmla="*/ 0 w 4"/>
              <a:gd name="T3" fmla="*/ 0 h 2"/>
              <a:gd name="T4" fmla="*/ 0 w 4"/>
              <a:gd name="T5" fmla="*/ 2 h 2"/>
              <a:gd name="T6" fmla="*/ 4 w 4"/>
              <a:gd name="T7" fmla="*/ 1 h 2"/>
              <a:gd name="T8" fmla="*/ 3 w 4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2">
                <a:moveTo>
                  <a:pt x="3" y="0"/>
                </a:moveTo>
                <a:cubicBezTo>
                  <a:pt x="3" y="0"/>
                  <a:pt x="1" y="2"/>
                  <a:pt x="0" y="0"/>
                </a:cubicBezTo>
                <a:cubicBezTo>
                  <a:pt x="0" y="2"/>
                  <a:pt x="0" y="2"/>
                  <a:pt x="0" y="2"/>
                </a:cubicBezTo>
                <a:cubicBezTo>
                  <a:pt x="4" y="1"/>
                  <a:pt x="4" y="1"/>
                  <a:pt x="4" y="1"/>
                </a:cubicBez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2" name="Freeform 389"/>
          <p:cNvSpPr/>
          <p:nvPr/>
        </p:nvSpPr>
        <p:spPr bwMode="auto">
          <a:xfrm>
            <a:off x="5589588" y="1365250"/>
            <a:ext cx="123825" cy="63500"/>
          </a:xfrm>
          <a:custGeom>
            <a:avLst/>
            <a:gdLst>
              <a:gd name="T0" fmla="*/ 4 w 10"/>
              <a:gd name="T1" fmla="*/ 1 h 5"/>
              <a:gd name="T2" fmla="*/ 4 w 10"/>
              <a:gd name="T3" fmla="*/ 2 h 5"/>
              <a:gd name="T4" fmla="*/ 0 w 10"/>
              <a:gd name="T5" fmla="*/ 3 h 5"/>
              <a:gd name="T6" fmla="*/ 1 w 10"/>
              <a:gd name="T7" fmla="*/ 4 h 5"/>
              <a:gd name="T8" fmla="*/ 9 w 10"/>
              <a:gd name="T9" fmla="*/ 4 h 5"/>
              <a:gd name="T10" fmla="*/ 10 w 10"/>
              <a:gd name="T11" fmla="*/ 3 h 5"/>
              <a:gd name="T12" fmla="*/ 4 w 10"/>
              <a:gd name="T13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5">
                <a:moveTo>
                  <a:pt x="4" y="1"/>
                </a:moveTo>
                <a:cubicBezTo>
                  <a:pt x="4" y="2"/>
                  <a:pt x="4" y="2"/>
                  <a:pt x="4" y="2"/>
                </a:cubicBezTo>
                <a:cubicBezTo>
                  <a:pt x="2" y="2"/>
                  <a:pt x="1" y="1"/>
                  <a:pt x="0" y="3"/>
                </a:cubicBezTo>
                <a:cubicBezTo>
                  <a:pt x="1" y="4"/>
                  <a:pt x="1" y="4"/>
                  <a:pt x="1" y="4"/>
                </a:cubicBezTo>
                <a:cubicBezTo>
                  <a:pt x="4" y="3"/>
                  <a:pt x="6" y="5"/>
                  <a:pt x="9" y="4"/>
                </a:cubicBezTo>
                <a:cubicBezTo>
                  <a:pt x="10" y="4"/>
                  <a:pt x="9" y="4"/>
                  <a:pt x="10" y="3"/>
                </a:cubicBezTo>
                <a:cubicBezTo>
                  <a:pt x="7" y="5"/>
                  <a:pt x="6" y="0"/>
                  <a:pt x="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3" name="Freeform 390"/>
          <p:cNvSpPr/>
          <p:nvPr/>
        </p:nvSpPr>
        <p:spPr bwMode="auto">
          <a:xfrm>
            <a:off x="3006726" y="3119438"/>
            <a:ext cx="236538" cy="212725"/>
          </a:xfrm>
          <a:custGeom>
            <a:avLst/>
            <a:gdLst>
              <a:gd name="T0" fmla="*/ 11 w 19"/>
              <a:gd name="T1" fmla="*/ 10 h 17"/>
              <a:gd name="T2" fmla="*/ 16 w 19"/>
              <a:gd name="T3" fmla="*/ 6 h 17"/>
              <a:gd name="T4" fmla="*/ 15 w 19"/>
              <a:gd name="T5" fmla="*/ 6 h 17"/>
              <a:gd name="T6" fmla="*/ 17 w 19"/>
              <a:gd name="T7" fmla="*/ 4 h 17"/>
              <a:gd name="T8" fmla="*/ 16 w 19"/>
              <a:gd name="T9" fmla="*/ 3 h 17"/>
              <a:gd name="T10" fmla="*/ 19 w 19"/>
              <a:gd name="T11" fmla="*/ 1 h 17"/>
              <a:gd name="T12" fmla="*/ 17 w 19"/>
              <a:gd name="T13" fmla="*/ 0 h 17"/>
              <a:gd name="T14" fmla="*/ 12 w 19"/>
              <a:gd name="T15" fmla="*/ 4 h 17"/>
              <a:gd name="T16" fmla="*/ 5 w 19"/>
              <a:gd name="T17" fmla="*/ 8 h 17"/>
              <a:gd name="T18" fmla="*/ 4 w 19"/>
              <a:gd name="T19" fmla="*/ 10 h 17"/>
              <a:gd name="T20" fmla="*/ 0 w 19"/>
              <a:gd name="T21" fmla="*/ 14 h 17"/>
              <a:gd name="T22" fmla="*/ 3 w 19"/>
              <a:gd name="T23" fmla="*/ 16 h 17"/>
              <a:gd name="T24" fmla="*/ 11 w 19"/>
              <a:gd name="T25" fmla="*/ 1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" h="17">
                <a:moveTo>
                  <a:pt x="11" y="10"/>
                </a:moveTo>
                <a:cubicBezTo>
                  <a:pt x="13" y="8"/>
                  <a:pt x="12" y="6"/>
                  <a:pt x="16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4"/>
                  <a:pt x="16" y="4"/>
                  <a:pt x="17" y="4"/>
                </a:cubicBezTo>
                <a:cubicBezTo>
                  <a:pt x="16" y="3"/>
                  <a:pt x="16" y="3"/>
                  <a:pt x="16" y="3"/>
                </a:cubicBezTo>
                <a:cubicBezTo>
                  <a:pt x="18" y="3"/>
                  <a:pt x="19" y="3"/>
                  <a:pt x="19" y="1"/>
                </a:cubicBezTo>
                <a:cubicBezTo>
                  <a:pt x="18" y="1"/>
                  <a:pt x="18" y="0"/>
                  <a:pt x="17" y="0"/>
                </a:cubicBezTo>
                <a:cubicBezTo>
                  <a:pt x="17" y="2"/>
                  <a:pt x="12" y="1"/>
                  <a:pt x="12" y="4"/>
                </a:cubicBezTo>
                <a:cubicBezTo>
                  <a:pt x="7" y="4"/>
                  <a:pt x="11" y="8"/>
                  <a:pt x="5" y="8"/>
                </a:cubicBezTo>
                <a:cubicBezTo>
                  <a:pt x="4" y="10"/>
                  <a:pt x="4" y="10"/>
                  <a:pt x="4" y="10"/>
                </a:cubicBezTo>
                <a:cubicBezTo>
                  <a:pt x="1" y="11"/>
                  <a:pt x="3" y="14"/>
                  <a:pt x="0" y="14"/>
                </a:cubicBezTo>
                <a:cubicBezTo>
                  <a:pt x="1" y="15"/>
                  <a:pt x="1" y="17"/>
                  <a:pt x="3" y="16"/>
                </a:cubicBezTo>
                <a:cubicBezTo>
                  <a:pt x="4" y="13"/>
                  <a:pt x="9" y="13"/>
                  <a:pt x="11" y="1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4" name="Freeform 391"/>
          <p:cNvSpPr/>
          <p:nvPr/>
        </p:nvSpPr>
        <p:spPr bwMode="auto">
          <a:xfrm>
            <a:off x="5888038" y="1228725"/>
            <a:ext cx="25400" cy="36513"/>
          </a:xfrm>
          <a:custGeom>
            <a:avLst/>
            <a:gdLst>
              <a:gd name="T0" fmla="*/ 2 w 2"/>
              <a:gd name="T1" fmla="*/ 1 h 3"/>
              <a:gd name="T2" fmla="*/ 0 w 2"/>
              <a:gd name="T3" fmla="*/ 1 h 3"/>
              <a:gd name="T4" fmla="*/ 0 w 2"/>
              <a:gd name="T5" fmla="*/ 2 h 3"/>
              <a:gd name="T6" fmla="*/ 2 w 2"/>
              <a:gd name="T7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3">
                <a:moveTo>
                  <a:pt x="2" y="1"/>
                </a:moveTo>
                <a:cubicBezTo>
                  <a:pt x="1" y="1"/>
                  <a:pt x="0" y="0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2" y="3"/>
                  <a:pt x="2" y="1"/>
                  <a:pt x="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5" name="Freeform 392"/>
          <p:cNvSpPr/>
          <p:nvPr/>
        </p:nvSpPr>
        <p:spPr bwMode="auto">
          <a:xfrm>
            <a:off x="1784351" y="4071938"/>
            <a:ext cx="111125" cy="61913"/>
          </a:xfrm>
          <a:custGeom>
            <a:avLst/>
            <a:gdLst>
              <a:gd name="T0" fmla="*/ 9 w 9"/>
              <a:gd name="T1" fmla="*/ 3 h 5"/>
              <a:gd name="T2" fmla="*/ 5 w 9"/>
              <a:gd name="T3" fmla="*/ 2 h 5"/>
              <a:gd name="T4" fmla="*/ 0 w 9"/>
              <a:gd name="T5" fmla="*/ 2 h 5"/>
              <a:gd name="T6" fmla="*/ 1 w 9"/>
              <a:gd name="T7" fmla="*/ 3 h 5"/>
              <a:gd name="T8" fmla="*/ 4 w 9"/>
              <a:gd name="T9" fmla="*/ 5 h 5"/>
              <a:gd name="T10" fmla="*/ 9 w 9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" h="5">
                <a:moveTo>
                  <a:pt x="9" y="3"/>
                </a:moveTo>
                <a:cubicBezTo>
                  <a:pt x="8" y="2"/>
                  <a:pt x="6" y="2"/>
                  <a:pt x="5" y="2"/>
                </a:cubicBezTo>
                <a:cubicBezTo>
                  <a:pt x="2" y="4"/>
                  <a:pt x="1" y="0"/>
                  <a:pt x="0" y="2"/>
                </a:cubicBezTo>
                <a:cubicBezTo>
                  <a:pt x="1" y="3"/>
                  <a:pt x="1" y="3"/>
                  <a:pt x="1" y="3"/>
                </a:cubicBezTo>
                <a:cubicBezTo>
                  <a:pt x="3" y="2"/>
                  <a:pt x="3" y="4"/>
                  <a:pt x="4" y="5"/>
                </a:cubicBezTo>
                <a:lnTo>
                  <a:pt x="9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6" name="Freeform 393"/>
          <p:cNvSpPr/>
          <p:nvPr/>
        </p:nvSpPr>
        <p:spPr bwMode="auto">
          <a:xfrm>
            <a:off x="6175376" y="939800"/>
            <a:ext cx="74613" cy="63500"/>
          </a:xfrm>
          <a:custGeom>
            <a:avLst/>
            <a:gdLst>
              <a:gd name="T0" fmla="*/ 2 w 6"/>
              <a:gd name="T1" fmla="*/ 2 h 5"/>
              <a:gd name="T2" fmla="*/ 5 w 6"/>
              <a:gd name="T3" fmla="*/ 1 h 5"/>
              <a:gd name="T4" fmla="*/ 3 w 6"/>
              <a:gd name="T5" fmla="*/ 0 h 5"/>
              <a:gd name="T6" fmla="*/ 3 w 6"/>
              <a:gd name="T7" fmla="*/ 1 h 5"/>
              <a:gd name="T8" fmla="*/ 1 w 6"/>
              <a:gd name="T9" fmla="*/ 1 h 5"/>
              <a:gd name="T10" fmla="*/ 0 w 6"/>
              <a:gd name="T11" fmla="*/ 4 h 5"/>
              <a:gd name="T12" fmla="*/ 4 w 6"/>
              <a:gd name="T13" fmla="*/ 4 h 5"/>
              <a:gd name="T14" fmla="*/ 5 w 6"/>
              <a:gd name="T15" fmla="*/ 5 h 5"/>
              <a:gd name="T16" fmla="*/ 6 w 6"/>
              <a:gd name="T17" fmla="*/ 3 h 5"/>
              <a:gd name="T18" fmla="*/ 2 w 6"/>
              <a:gd name="T19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" h="5">
                <a:moveTo>
                  <a:pt x="2" y="2"/>
                </a:moveTo>
                <a:cubicBezTo>
                  <a:pt x="3" y="2"/>
                  <a:pt x="5" y="2"/>
                  <a:pt x="5" y="1"/>
                </a:cubicBezTo>
                <a:cubicBezTo>
                  <a:pt x="3" y="0"/>
                  <a:pt x="3" y="0"/>
                  <a:pt x="3" y="0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1"/>
                  <a:pt x="1" y="1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3" y="4"/>
                  <a:pt x="4" y="4"/>
                </a:cubicBezTo>
                <a:cubicBezTo>
                  <a:pt x="5" y="5"/>
                  <a:pt x="5" y="5"/>
                  <a:pt x="5" y="5"/>
                </a:cubicBezTo>
                <a:cubicBezTo>
                  <a:pt x="4" y="4"/>
                  <a:pt x="5" y="3"/>
                  <a:pt x="6" y="3"/>
                </a:cubicBezTo>
                <a:cubicBezTo>
                  <a:pt x="4" y="3"/>
                  <a:pt x="2" y="3"/>
                  <a:pt x="2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7" name="Freeform 394"/>
          <p:cNvSpPr/>
          <p:nvPr/>
        </p:nvSpPr>
        <p:spPr bwMode="auto">
          <a:xfrm>
            <a:off x="2008188" y="3995738"/>
            <a:ext cx="25400" cy="25400"/>
          </a:xfrm>
          <a:custGeom>
            <a:avLst/>
            <a:gdLst>
              <a:gd name="T0" fmla="*/ 1 w 2"/>
              <a:gd name="T1" fmla="*/ 2 h 2"/>
              <a:gd name="T2" fmla="*/ 2 w 2"/>
              <a:gd name="T3" fmla="*/ 0 h 2"/>
              <a:gd name="T4" fmla="*/ 0 w 2"/>
              <a:gd name="T5" fmla="*/ 0 h 2"/>
              <a:gd name="T6" fmla="*/ 1 w 2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1" y="2"/>
                </a:moveTo>
                <a:cubicBezTo>
                  <a:pt x="1" y="1"/>
                  <a:pt x="2" y="0"/>
                  <a:pt x="2" y="0"/>
                </a:cubicBezTo>
                <a:cubicBezTo>
                  <a:pt x="1" y="0"/>
                  <a:pt x="0" y="0"/>
                  <a:pt x="0" y="0"/>
                </a:cubicBezTo>
                <a:lnTo>
                  <a:pt x="1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8" name="Freeform 395"/>
          <p:cNvSpPr/>
          <p:nvPr/>
        </p:nvSpPr>
        <p:spPr bwMode="auto">
          <a:xfrm>
            <a:off x="1435101" y="4371975"/>
            <a:ext cx="36513" cy="38100"/>
          </a:xfrm>
          <a:custGeom>
            <a:avLst/>
            <a:gdLst>
              <a:gd name="T0" fmla="*/ 0 w 3"/>
              <a:gd name="T1" fmla="*/ 3 h 3"/>
              <a:gd name="T2" fmla="*/ 3 w 3"/>
              <a:gd name="T3" fmla="*/ 1 h 3"/>
              <a:gd name="T4" fmla="*/ 0 w 3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3">
                <a:moveTo>
                  <a:pt x="0" y="3"/>
                </a:moveTo>
                <a:cubicBezTo>
                  <a:pt x="3" y="1"/>
                  <a:pt x="3" y="1"/>
                  <a:pt x="3" y="1"/>
                </a:cubicBezTo>
                <a:cubicBezTo>
                  <a:pt x="2" y="0"/>
                  <a:pt x="1" y="2"/>
                  <a:pt x="0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9" name="Freeform 396"/>
          <p:cNvSpPr/>
          <p:nvPr/>
        </p:nvSpPr>
        <p:spPr bwMode="auto">
          <a:xfrm>
            <a:off x="985838" y="4697413"/>
            <a:ext cx="12700" cy="12700"/>
          </a:xfrm>
          <a:custGeom>
            <a:avLst/>
            <a:gdLst>
              <a:gd name="T0" fmla="*/ 0 w 1"/>
              <a:gd name="T1" fmla="*/ 0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0"/>
                  <a:pt x="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0" name="Freeform 397"/>
          <p:cNvSpPr/>
          <p:nvPr/>
        </p:nvSpPr>
        <p:spPr bwMode="auto">
          <a:xfrm>
            <a:off x="922338" y="4697413"/>
            <a:ext cx="50800" cy="50800"/>
          </a:xfrm>
          <a:custGeom>
            <a:avLst/>
            <a:gdLst>
              <a:gd name="T0" fmla="*/ 4 w 4"/>
              <a:gd name="T1" fmla="*/ 1 h 4"/>
              <a:gd name="T2" fmla="*/ 1 w 4"/>
              <a:gd name="T3" fmla="*/ 0 h 4"/>
              <a:gd name="T4" fmla="*/ 0 w 4"/>
              <a:gd name="T5" fmla="*/ 3 h 4"/>
              <a:gd name="T6" fmla="*/ 4 w 4"/>
              <a:gd name="T7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4">
                <a:moveTo>
                  <a:pt x="4" y="1"/>
                </a:moveTo>
                <a:cubicBezTo>
                  <a:pt x="3" y="2"/>
                  <a:pt x="2" y="1"/>
                  <a:pt x="1" y="0"/>
                </a:cubicBezTo>
                <a:cubicBezTo>
                  <a:pt x="0" y="3"/>
                  <a:pt x="0" y="3"/>
                  <a:pt x="0" y="3"/>
                </a:cubicBezTo>
                <a:cubicBezTo>
                  <a:pt x="3" y="4"/>
                  <a:pt x="2" y="1"/>
                  <a:pt x="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1" name="Freeform 398"/>
          <p:cNvSpPr/>
          <p:nvPr/>
        </p:nvSpPr>
        <p:spPr bwMode="auto">
          <a:xfrm>
            <a:off x="2955926" y="3306763"/>
            <a:ext cx="38100" cy="38100"/>
          </a:xfrm>
          <a:custGeom>
            <a:avLst/>
            <a:gdLst>
              <a:gd name="T0" fmla="*/ 3 w 3"/>
              <a:gd name="T1" fmla="*/ 2 h 3"/>
              <a:gd name="T2" fmla="*/ 0 w 3"/>
              <a:gd name="T3" fmla="*/ 2 h 3"/>
              <a:gd name="T4" fmla="*/ 0 w 3"/>
              <a:gd name="T5" fmla="*/ 2 h 3"/>
              <a:gd name="T6" fmla="*/ 3 w 3"/>
              <a:gd name="T7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3">
                <a:moveTo>
                  <a:pt x="3" y="2"/>
                </a:moveTo>
                <a:cubicBezTo>
                  <a:pt x="2" y="3"/>
                  <a:pt x="1" y="0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3"/>
                  <a:pt x="3" y="3"/>
                  <a:pt x="3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2" name="Freeform 399"/>
          <p:cNvSpPr/>
          <p:nvPr/>
        </p:nvSpPr>
        <p:spPr bwMode="auto">
          <a:xfrm>
            <a:off x="6249988" y="939800"/>
            <a:ext cx="25400" cy="12700"/>
          </a:xfrm>
          <a:custGeom>
            <a:avLst/>
            <a:gdLst>
              <a:gd name="T0" fmla="*/ 0 w 2"/>
              <a:gd name="T1" fmla="*/ 1 h 1"/>
              <a:gd name="T2" fmla="*/ 2 w 2"/>
              <a:gd name="T3" fmla="*/ 1 h 1"/>
              <a:gd name="T4" fmla="*/ 0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2" y="1"/>
                  <a:pt x="2" y="1"/>
                  <a:pt x="2" y="1"/>
                </a:cubicBezTo>
                <a:cubicBezTo>
                  <a:pt x="1" y="0"/>
                  <a:pt x="1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3" name="Freeform 400"/>
          <p:cNvSpPr/>
          <p:nvPr/>
        </p:nvSpPr>
        <p:spPr bwMode="auto">
          <a:xfrm>
            <a:off x="1671638" y="3895725"/>
            <a:ext cx="423863" cy="200025"/>
          </a:xfrm>
          <a:custGeom>
            <a:avLst/>
            <a:gdLst>
              <a:gd name="T0" fmla="*/ 13 w 34"/>
              <a:gd name="T1" fmla="*/ 10 h 16"/>
              <a:gd name="T2" fmla="*/ 8 w 34"/>
              <a:gd name="T3" fmla="*/ 11 h 16"/>
              <a:gd name="T4" fmla="*/ 5 w 34"/>
              <a:gd name="T5" fmla="*/ 11 h 16"/>
              <a:gd name="T6" fmla="*/ 6 w 34"/>
              <a:gd name="T7" fmla="*/ 12 h 16"/>
              <a:gd name="T8" fmla="*/ 0 w 34"/>
              <a:gd name="T9" fmla="*/ 15 h 16"/>
              <a:gd name="T10" fmla="*/ 1 w 34"/>
              <a:gd name="T11" fmla="*/ 15 h 16"/>
              <a:gd name="T12" fmla="*/ 3 w 34"/>
              <a:gd name="T13" fmla="*/ 15 h 16"/>
              <a:gd name="T14" fmla="*/ 19 w 34"/>
              <a:gd name="T15" fmla="*/ 15 h 16"/>
              <a:gd name="T16" fmla="*/ 17 w 34"/>
              <a:gd name="T17" fmla="*/ 14 h 16"/>
              <a:gd name="T18" fmla="*/ 23 w 34"/>
              <a:gd name="T19" fmla="*/ 10 h 16"/>
              <a:gd name="T20" fmla="*/ 20 w 34"/>
              <a:gd name="T21" fmla="*/ 7 h 16"/>
              <a:gd name="T22" fmla="*/ 21 w 34"/>
              <a:gd name="T23" fmla="*/ 7 h 16"/>
              <a:gd name="T24" fmla="*/ 23 w 34"/>
              <a:gd name="T25" fmla="*/ 7 h 16"/>
              <a:gd name="T26" fmla="*/ 24 w 34"/>
              <a:gd name="T27" fmla="*/ 5 h 16"/>
              <a:gd name="T28" fmla="*/ 26 w 34"/>
              <a:gd name="T29" fmla="*/ 4 h 16"/>
              <a:gd name="T30" fmla="*/ 32 w 34"/>
              <a:gd name="T31" fmla="*/ 5 h 16"/>
              <a:gd name="T32" fmla="*/ 34 w 34"/>
              <a:gd name="T33" fmla="*/ 4 h 16"/>
              <a:gd name="T34" fmla="*/ 28 w 34"/>
              <a:gd name="T35" fmla="*/ 3 h 16"/>
              <a:gd name="T36" fmla="*/ 25 w 34"/>
              <a:gd name="T37" fmla="*/ 0 h 16"/>
              <a:gd name="T38" fmla="*/ 22 w 34"/>
              <a:gd name="T39" fmla="*/ 2 h 16"/>
              <a:gd name="T40" fmla="*/ 23 w 34"/>
              <a:gd name="T41" fmla="*/ 3 h 16"/>
              <a:gd name="T42" fmla="*/ 17 w 34"/>
              <a:gd name="T43" fmla="*/ 7 h 16"/>
              <a:gd name="T44" fmla="*/ 13 w 34"/>
              <a:gd name="T45" fmla="*/ 1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4" h="16">
                <a:moveTo>
                  <a:pt x="13" y="10"/>
                </a:moveTo>
                <a:cubicBezTo>
                  <a:pt x="10" y="9"/>
                  <a:pt x="8" y="9"/>
                  <a:pt x="8" y="11"/>
                </a:cubicBezTo>
                <a:cubicBezTo>
                  <a:pt x="7" y="11"/>
                  <a:pt x="6" y="11"/>
                  <a:pt x="5" y="11"/>
                </a:cubicBez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3" y="16"/>
                  <a:pt x="0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2" y="15"/>
                  <a:pt x="2" y="14"/>
                  <a:pt x="3" y="15"/>
                </a:cubicBezTo>
                <a:cubicBezTo>
                  <a:pt x="8" y="12"/>
                  <a:pt x="14" y="15"/>
                  <a:pt x="19" y="15"/>
                </a:cubicBezTo>
                <a:cubicBezTo>
                  <a:pt x="17" y="14"/>
                  <a:pt x="17" y="14"/>
                  <a:pt x="17" y="14"/>
                </a:cubicBezTo>
                <a:cubicBezTo>
                  <a:pt x="23" y="14"/>
                  <a:pt x="19" y="10"/>
                  <a:pt x="23" y="10"/>
                </a:cubicBezTo>
                <a:cubicBezTo>
                  <a:pt x="25" y="9"/>
                  <a:pt x="21" y="8"/>
                  <a:pt x="20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2" y="7"/>
                  <a:pt x="22" y="7"/>
                  <a:pt x="23" y="7"/>
                </a:cubicBezTo>
                <a:cubicBezTo>
                  <a:pt x="23" y="6"/>
                  <a:pt x="27" y="6"/>
                  <a:pt x="24" y="5"/>
                </a:cubicBezTo>
                <a:cubicBezTo>
                  <a:pt x="26" y="4"/>
                  <a:pt x="26" y="4"/>
                  <a:pt x="26" y="4"/>
                </a:cubicBezTo>
                <a:cubicBezTo>
                  <a:pt x="28" y="4"/>
                  <a:pt x="31" y="4"/>
                  <a:pt x="32" y="5"/>
                </a:cubicBezTo>
                <a:cubicBezTo>
                  <a:pt x="33" y="5"/>
                  <a:pt x="34" y="4"/>
                  <a:pt x="34" y="4"/>
                </a:cubicBezTo>
                <a:cubicBezTo>
                  <a:pt x="33" y="3"/>
                  <a:pt x="30" y="2"/>
                  <a:pt x="28" y="3"/>
                </a:cubicBezTo>
                <a:cubicBezTo>
                  <a:pt x="28" y="1"/>
                  <a:pt x="25" y="1"/>
                  <a:pt x="25" y="0"/>
                </a:cubicBezTo>
                <a:cubicBezTo>
                  <a:pt x="24" y="1"/>
                  <a:pt x="22" y="2"/>
                  <a:pt x="22" y="2"/>
                </a:cubicBezTo>
                <a:cubicBezTo>
                  <a:pt x="23" y="3"/>
                  <a:pt x="23" y="3"/>
                  <a:pt x="23" y="3"/>
                </a:cubicBezTo>
                <a:cubicBezTo>
                  <a:pt x="22" y="5"/>
                  <a:pt x="16" y="4"/>
                  <a:pt x="17" y="7"/>
                </a:cubicBezTo>
                <a:cubicBezTo>
                  <a:pt x="14" y="7"/>
                  <a:pt x="15" y="10"/>
                  <a:pt x="13" y="1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4" name="Freeform 401"/>
          <p:cNvSpPr/>
          <p:nvPr/>
        </p:nvSpPr>
        <p:spPr bwMode="auto">
          <a:xfrm>
            <a:off x="1322388" y="4459288"/>
            <a:ext cx="0" cy="12700"/>
          </a:xfrm>
          <a:custGeom>
            <a:avLst/>
            <a:gdLst>
              <a:gd name="T0" fmla="*/ 0 h 8"/>
              <a:gd name="T1" fmla="*/ 8 h 8"/>
              <a:gd name="T2" fmla="*/ 0 h 8"/>
              <a:gd name="T3" fmla="*/ 0 h 8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5" name="Freeform 402"/>
          <p:cNvSpPr/>
          <p:nvPr/>
        </p:nvSpPr>
        <p:spPr bwMode="auto">
          <a:xfrm>
            <a:off x="6350001" y="877888"/>
            <a:ext cx="0" cy="12700"/>
          </a:xfrm>
          <a:custGeom>
            <a:avLst/>
            <a:gdLst>
              <a:gd name="T0" fmla="*/ 8 h 8"/>
              <a:gd name="T1" fmla="*/ 8 h 8"/>
              <a:gd name="T2" fmla="*/ 0 h 8"/>
              <a:gd name="T3" fmla="*/ 8 h 8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8">
                <a:moveTo>
                  <a:pt x="0" y="8"/>
                </a:moveTo>
                <a:lnTo>
                  <a:pt x="0" y="8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6" name="Freeform 403"/>
          <p:cNvSpPr/>
          <p:nvPr/>
        </p:nvSpPr>
        <p:spPr bwMode="auto">
          <a:xfrm>
            <a:off x="2370138" y="3721100"/>
            <a:ext cx="49213" cy="23813"/>
          </a:xfrm>
          <a:custGeom>
            <a:avLst/>
            <a:gdLst>
              <a:gd name="T0" fmla="*/ 2 w 4"/>
              <a:gd name="T1" fmla="*/ 0 h 2"/>
              <a:gd name="T2" fmla="*/ 0 w 4"/>
              <a:gd name="T3" fmla="*/ 2 h 2"/>
              <a:gd name="T4" fmla="*/ 4 w 4"/>
              <a:gd name="T5" fmla="*/ 1 h 2"/>
              <a:gd name="T6" fmla="*/ 2 w 4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2">
                <a:moveTo>
                  <a:pt x="2" y="0"/>
                </a:moveTo>
                <a:cubicBezTo>
                  <a:pt x="1" y="0"/>
                  <a:pt x="1" y="1"/>
                  <a:pt x="0" y="2"/>
                </a:cubicBezTo>
                <a:cubicBezTo>
                  <a:pt x="1" y="1"/>
                  <a:pt x="3" y="1"/>
                  <a:pt x="4" y="1"/>
                </a:cubicBez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7" name="Freeform 404"/>
          <p:cNvSpPr/>
          <p:nvPr/>
        </p:nvSpPr>
        <p:spPr bwMode="auto">
          <a:xfrm>
            <a:off x="3754438" y="2668588"/>
            <a:ext cx="125413" cy="74613"/>
          </a:xfrm>
          <a:custGeom>
            <a:avLst/>
            <a:gdLst>
              <a:gd name="T0" fmla="*/ 9 w 10"/>
              <a:gd name="T1" fmla="*/ 3 h 6"/>
              <a:gd name="T2" fmla="*/ 6 w 10"/>
              <a:gd name="T3" fmla="*/ 0 h 6"/>
              <a:gd name="T4" fmla="*/ 0 w 10"/>
              <a:gd name="T5" fmla="*/ 3 h 6"/>
              <a:gd name="T6" fmla="*/ 2 w 10"/>
              <a:gd name="T7" fmla="*/ 4 h 6"/>
              <a:gd name="T8" fmla="*/ 9 w 10"/>
              <a:gd name="T9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6">
                <a:moveTo>
                  <a:pt x="9" y="3"/>
                </a:moveTo>
                <a:cubicBezTo>
                  <a:pt x="10" y="2"/>
                  <a:pt x="8" y="1"/>
                  <a:pt x="6" y="0"/>
                </a:cubicBezTo>
                <a:cubicBezTo>
                  <a:pt x="3" y="0"/>
                  <a:pt x="1" y="0"/>
                  <a:pt x="0" y="3"/>
                </a:cubicBezTo>
                <a:cubicBezTo>
                  <a:pt x="0" y="3"/>
                  <a:pt x="2" y="3"/>
                  <a:pt x="2" y="4"/>
                </a:cubicBezTo>
                <a:cubicBezTo>
                  <a:pt x="6" y="6"/>
                  <a:pt x="6" y="3"/>
                  <a:pt x="9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8" name="Freeform 405"/>
          <p:cNvSpPr/>
          <p:nvPr/>
        </p:nvSpPr>
        <p:spPr bwMode="auto">
          <a:xfrm>
            <a:off x="1309688" y="4421188"/>
            <a:ext cx="49213" cy="12700"/>
          </a:xfrm>
          <a:custGeom>
            <a:avLst/>
            <a:gdLst>
              <a:gd name="T0" fmla="*/ 31 w 31"/>
              <a:gd name="T1" fmla="*/ 0 h 8"/>
              <a:gd name="T2" fmla="*/ 31 w 31"/>
              <a:gd name="T3" fmla="*/ 0 h 8"/>
              <a:gd name="T4" fmla="*/ 0 w 31"/>
              <a:gd name="T5" fmla="*/ 8 h 8"/>
              <a:gd name="T6" fmla="*/ 31 w 31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" h="8">
                <a:moveTo>
                  <a:pt x="31" y="0"/>
                </a:moveTo>
                <a:lnTo>
                  <a:pt x="31" y="0"/>
                </a:lnTo>
                <a:lnTo>
                  <a:pt x="0" y="8"/>
                </a:lnTo>
                <a:lnTo>
                  <a:pt x="3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9" name="Freeform 407"/>
          <p:cNvSpPr/>
          <p:nvPr/>
        </p:nvSpPr>
        <p:spPr bwMode="auto">
          <a:xfrm>
            <a:off x="3405188" y="2855913"/>
            <a:ext cx="174625" cy="112713"/>
          </a:xfrm>
          <a:custGeom>
            <a:avLst/>
            <a:gdLst>
              <a:gd name="T0" fmla="*/ 13 w 14"/>
              <a:gd name="T1" fmla="*/ 1 h 9"/>
              <a:gd name="T2" fmla="*/ 11 w 14"/>
              <a:gd name="T3" fmla="*/ 0 h 9"/>
              <a:gd name="T4" fmla="*/ 11 w 14"/>
              <a:gd name="T5" fmla="*/ 2 h 9"/>
              <a:gd name="T6" fmla="*/ 8 w 14"/>
              <a:gd name="T7" fmla="*/ 4 h 9"/>
              <a:gd name="T8" fmla="*/ 0 w 14"/>
              <a:gd name="T9" fmla="*/ 5 h 9"/>
              <a:gd name="T10" fmla="*/ 2 w 14"/>
              <a:gd name="T11" fmla="*/ 7 h 9"/>
              <a:gd name="T12" fmla="*/ 14 w 14"/>
              <a:gd name="T13" fmla="*/ 3 h 9"/>
              <a:gd name="T14" fmla="*/ 12 w 14"/>
              <a:gd name="T15" fmla="*/ 2 h 9"/>
              <a:gd name="T16" fmla="*/ 13 w 14"/>
              <a:gd name="T17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" h="9">
                <a:moveTo>
                  <a:pt x="13" y="1"/>
                </a:moveTo>
                <a:cubicBezTo>
                  <a:pt x="11" y="0"/>
                  <a:pt x="11" y="0"/>
                  <a:pt x="11" y="0"/>
                </a:cubicBezTo>
                <a:cubicBezTo>
                  <a:pt x="11" y="2"/>
                  <a:pt x="11" y="2"/>
                  <a:pt x="11" y="2"/>
                </a:cubicBezTo>
                <a:cubicBezTo>
                  <a:pt x="8" y="1"/>
                  <a:pt x="10" y="4"/>
                  <a:pt x="8" y="4"/>
                </a:cubicBezTo>
                <a:cubicBezTo>
                  <a:pt x="5" y="6"/>
                  <a:pt x="3" y="4"/>
                  <a:pt x="0" y="5"/>
                </a:cubicBezTo>
                <a:cubicBezTo>
                  <a:pt x="2" y="7"/>
                  <a:pt x="2" y="7"/>
                  <a:pt x="2" y="7"/>
                </a:cubicBezTo>
                <a:cubicBezTo>
                  <a:pt x="9" y="9"/>
                  <a:pt x="7" y="2"/>
                  <a:pt x="14" y="3"/>
                </a:cubicBezTo>
                <a:cubicBezTo>
                  <a:pt x="14" y="3"/>
                  <a:pt x="13" y="2"/>
                  <a:pt x="12" y="2"/>
                </a:cubicBezTo>
                <a:cubicBezTo>
                  <a:pt x="11" y="1"/>
                  <a:pt x="14" y="1"/>
                  <a:pt x="1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0" name="Freeform 408"/>
          <p:cNvSpPr/>
          <p:nvPr/>
        </p:nvSpPr>
        <p:spPr bwMode="auto">
          <a:xfrm>
            <a:off x="3343275" y="2994025"/>
            <a:ext cx="61913" cy="25400"/>
          </a:xfrm>
          <a:custGeom>
            <a:avLst/>
            <a:gdLst>
              <a:gd name="T0" fmla="*/ 0 w 5"/>
              <a:gd name="T1" fmla="*/ 1 h 2"/>
              <a:gd name="T2" fmla="*/ 5 w 5"/>
              <a:gd name="T3" fmla="*/ 2 h 2"/>
              <a:gd name="T4" fmla="*/ 0 w 5"/>
              <a:gd name="T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2">
                <a:moveTo>
                  <a:pt x="0" y="1"/>
                </a:moveTo>
                <a:cubicBezTo>
                  <a:pt x="1" y="2"/>
                  <a:pt x="4" y="2"/>
                  <a:pt x="5" y="2"/>
                </a:cubicBezTo>
                <a:cubicBezTo>
                  <a:pt x="3" y="2"/>
                  <a:pt x="2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1" name="Freeform 409"/>
          <p:cNvSpPr/>
          <p:nvPr/>
        </p:nvSpPr>
        <p:spPr bwMode="auto">
          <a:xfrm>
            <a:off x="2432050" y="3670300"/>
            <a:ext cx="25400" cy="12700"/>
          </a:xfrm>
          <a:custGeom>
            <a:avLst/>
            <a:gdLst>
              <a:gd name="T0" fmla="*/ 2 w 2"/>
              <a:gd name="T1" fmla="*/ 1 h 1"/>
              <a:gd name="T2" fmla="*/ 2 w 2"/>
              <a:gd name="T3" fmla="*/ 0 h 1"/>
              <a:gd name="T4" fmla="*/ 0 w 2"/>
              <a:gd name="T5" fmla="*/ 1 h 1"/>
              <a:gd name="T6" fmla="*/ 2 w 2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2" y="0"/>
                  <a:pt x="2" y="0"/>
                  <a:pt x="2" y="0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2" name="Freeform 410"/>
          <p:cNvSpPr/>
          <p:nvPr/>
        </p:nvSpPr>
        <p:spPr bwMode="auto">
          <a:xfrm>
            <a:off x="3679825" y="2719388"/>
            <a:ext cx="112713" cy="49213"/>
          </a:xfrm>
          <a:custGeom>
            <a:avLst/>
            <a:gdLst>
              <a:gd name="T0" fmla="*/ 7 w 9"/>
              <a:gd name="T1" fmla="*/ 1 h 4"/>
              <a:gd name="T2" fmla="*/ 0 w 9"/>
              <a:gd name="T3" fmla="*/ 2 h 4"/>
              <a:gd name="T4" fmla="*/ 5 w 9"/>
              <a:gd name="T5" fmla="*/ 4 h 4"/>
              <a:gd name="T6" fmla="*/ 7 w 9"/>
              <a:gd name="T7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4">
                <a:moveTo>
                  <a:pt x="7" y="1"/>
                </a:moveTo>
                <a:cubicBezTo>
                  <a:pt x="4" y="0"/>
                  <a:pt x="2" y="3"/>
                  <a:pt x="0" y="2"/>
                </a:cubicBezTo>
                <a:cubicBezTo>
                  <a:pt x="1" y="3"/>
                  <a:pt x="4" y="2"/>
                  <a:pt x="5" y="4"/>
                </a:cubicBezTo>
                <a:cubicBezTo>
                  <a:pt x="6" y="2"/>
                  <a:pt x="9" y="3"/>
                  <a:pt x="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3" name="Freeform 411"/>
          <p:cNvSpPr/>
          <p:nvPr/>
        </p:nvSpPr>
        <p:spPr bwMode="auto">
          <a:xfrm>
            <a:off x="1271588" y="4446588"/>
            <a:ext cx="38100" cy="12700"/>
          </a:xfrm>
          <a:custGeom>
            <a:avLst/>
            <a:gdLst>
              <a:gd name="T0" fmla="*/ 24 w 24"/>
              <a:gd name="T1" fmla="*/ 8 h 8"/>
              <a:gd name="T2" fmla="*/ 24 w 24"/>
              <a:gd name="T3" fmla="*/ 0 h 8"/>
              <a:gd name="T4" fmla="*/ 0 w 24"/>
              <a:gd name="T5" fmla="*/ 8 h 8"/>
              <a:gd name="T6" fmla="*/ 24 w 24"/>
              <a:gd name="T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" h="8">
                <a:moveTo>
                  <a:pt x="24" y="8"/>
                </a:moveTo>
                <a:lnTo>
                  <a:pt x="24" y="0"/>
                </a:lnTo>
                <a:lnTo>
                  <a:pt x="0" y="8"/>
                </a:lnTo>
                <a:lnTo>
                  <a:pt x="24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4" name="Freeform 412"/>
          <p:cNvSpPr/>
          <p:nvPr/>
        </p:nvSpPr>
        <p:spPr bwMode="auto">
          <a:xfrm>
            <a:off x="5414963" y="1516063"/>
            <a:ext cx="49213" cy="12700"/>
          </a:xfrm>
          <a:custGeom>
            <a:avLst/>
            <a:gdLst>
              <a:gd name="T0" fmla="*/ 31 w 31"/>
              <a:gd name="T1" fmla="*/ 8 h 8"/>
              <a:gd name="T2" fmla="*/ 23 w 31"/>
              <a:gd name="T3" fmla="*/ 0 h 8"/>
              <a:gd name="T4" fmla="*/ 0 w 31"/>
              <a:gd name="T5" fmla="*/ 8 h 8"/>
              <a:gd name="T6" fmla="*/ 31 w 31"/>
              <a:gd name="T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" h="8">
                <a:moveTo>
                  <a:pt x="31" y="8"/>
                </a:moveTo>
                <a:lnTo>
                  <a:pt x="23" y="0"/>
                </a:lnTo>
                <a:lnTo>
                  <a:pt x="0" y="8"/>
                </a:lnTo>
                <a:lnTo>
                  <a:pt x="31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5" name="Freeform 413"/>
          <p:cNvSpPr/>
          <p:nvPr/>
        </p:nvSpPr>
        <p:spPr bwMode="auto">
          <a:xfrm>
            <a:off x="3243263" y="3081338"/>
            <a:ext cx="50800" cy="25400"/>
          </a:xfrm>
          <a:custGeom>
            <a:avLst/>
            <a:gdLst>
              <a:gd name="T0" fmla="*/ 3 w 4"/>
              <a:gd name="T1" fmla="*/ 0 h 2"/>
              <a:gd name="T2" fmla="*/ 1 w 4"/>
              <a:gd name="T3" fmla="*/ 0 h 2"/>
              <a:gd name="T4" fmla="*/ 0 w 4"/>
              <a:gd name="T5" fmla="*/ 1 h 2"/>
              <a:gd name="T6" fmla="*/ 3 w 4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2">
                <a:moveTo>
                  <a:pt x="3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2" y="2"/>
                  <a:pt x="4" y="1"/>
                  <a:pt x="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6" name="Freeform 414"/>
          <p:cNvSpPr/>
          <p:nvPr/>
        </p:nvSpPr>
        <p:spPr bwMode="auto">
          <a:xfrm>
            <a:off x="3268663" y="3032125"/>
            <a:ext cx="87313" cy="25400"/>
          </a:xfrm>
          <a:custGeom>
            <a:avLst/>
            <a:gdLst>
              <a:gd name="T0" fmla="*/ 5 w 7"/>
              <a:gd name="T1" fmla="*/ 0 h 2"/>
              <a:gd name="T2" fmla="*/ 0 w 7"/>
              <a:gd name="T3" fmla="*/ 2 h 2"/>
              <a:gd name="T4" fmla="*/ 7 w 7"/>
              <a:gd name="T5" fmla="*/ 1 h 2"/>
              <a:gd name="T6" fmla="*/ 5 w 7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2">
                <a:moveTo>
                  <a:pt x="5" y="0"/>
                </a:moveTo>
                <a:cubicBezTo>
                  <a:pt x="3" y="0"/>
                  <a:pt x="0" y="0"/>
                  <a:pt x="0" y="2"/>
                </a:cubicBezTo>
                <a:cubicBezTo>
                  <a:pt x="3" y="2"/>
                  <a:pt x="5" y="1"/>
                  <a:pt x="7" y="1"/>
                </a:cubicBez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7" name="Freeform 415"/>
          <p:cNvSpPr/>
          <p:nvPr/>
        </p:nvSpPr>
        <p:spPr bwMode="auto">
          <a:xfrm>
            <a:off x="1471613" y="4297363"/>
            <a:ext cx="12700" cy="36513"/>
          </a:xfrm>
          <a:custGeom>
            <a:avLst/>
            <a:gdLst>
              <a:gd name="T0" fmla="*/ 0 w 1"/>
              <a:gd name="T1" fmla="*/ 1 h 3"/>
              <a:gd name="T2" fmla="*/ 0 w 1"/>
              <a:gd name="T3" fmla="*/ 3 h 3"/>
              <a:gd name="T4" fmla="*/ 1 w 1"/>
              <a:gd name="T5" fmla="*/ 1 h 3"/>
              <a:gd name="T6" fmla="*/ 0 w 1"/>
              <a:gd name="T7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3">
                <a:moveTo>
                  <a:pt x="0" y="1"/>
                </a:moveTo>
                <a:cubicBezTo>
                  <a:pt x="0" y="3"/>
                  <a:pt x="0" y="3"/>
                  <a:pt x="0" y="3"/>
                </a:cubicBezTo>
                <a:cubicBezTo>
                  <a:pt x="1" y="3"/>
                  <a:pt x="0" y="1"/>
                  <a:pt x="1" y="1"/>
                </a:cubicBezTo>
                <a:cubicBezTo>
                  <a:pt x="1" y="1"/>
                  <a:pt x="1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8" name="Freeform 416"/>
          <p:cNvSpPr/>
          <p:nvPr/>
        </p:nvSpPr>
        <p:spPr bwMode="auto">
          <a:xfrm>
            <a:off x="3643313" y="2755900"/>
            <a:ext cx="61913" cy="38100"/>
          </a:xfrm>
          <a:custGeom>
            <a:avLst/>
            <a:gdLst>
              <a:gd name="T0" fmla="*/ 4 w 5"/>
              <a:gd name="T1" fmla="*/ 1 h 3"/>
              <a:gd name="T2" fmla="*/ 1 w 5"/>
              <a:gd name="T3" fmla="*/ 2 h 3"/>
              <a:gd name="T4" fmla="*/ 5 w 5"/>
              <a:gd name="T5" fmla="*/ 2 h 3"/>
              <a:gd name="T6" fmla="*/ 4 w 5"/>
              <a:gd name="T7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3">
                <a:moveTo>
                  <a:pt x="4" y="1"/>
                </a:moveTo>
                <a:cubicBezTo>
                  <a:pt x="3" y="2"/>
                  <a:pt x="0" y="0"/>
                  <a:pt x="1" y="2"/>
                </a:cubicBezTo>
                <a:cubicBezTo>
                  <a:pt x="2" y="3"/>
                  <a:pt x="4" y="2"/>
                  <a:pt x="5" y="2"/>
                </a:cubicBezTo>
                <a:lnTo>
                  <a:pt x="4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9" name="Freeform 417"/>
          <p:cNvSpPr/>
          <p:nvPr/>
        </p:nvSpPr>
        <p:spPr bwMode="auto">
          <a:xfrm>
            <a:off x="3556000" y="2794000"/>
            <a:ext cx="123825" cy="61913"/>
          </a:xfrm>
          <a:custGeom>
            <a:avLst/>
            <a:gdLst>
              <a:gd name="T0" fmla="*/ 6 w 10"/>
              <a:gd name="T1" fmla="*/ 1 h 5"/>
              <a:gd name="T2" fmla="*/ 5 w 10"/>
              <a:gd name="T3" fmla="*/ 0 h 5"/>
              <a:gd name="T4" fmla="*/ 0 w 10"/>
              <a:gd name="T5" fmla="*/ 4 h 5"/>
              <a:gd name="T6" fmla="*/ 4 w 10"/>
              <a:gd name="T7" fmla="*/ 5 h 5"/>
              <a:gd name="T8" fmla="*/ 8 w 10"/>
              <a:gd name="T9" fmla="*/ 0 h 5"/>
              <a:gd name="T10" fmla="*/ 6 w 10"/>
              <a:gd name="T11" fmla="*/ 2 h 5"/>
              <a:gd name="T12" fmla="*/ 6 w 10"/>
              <a:gd name="T13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5">
                <a:moveTo>
                  <a:pt x="6" y="1"/>
                </a:moveTo>
                <a:cubicBezTo>
                  <a:pt x="5" y="0"/>
                  <a:pt x="5" y="0"/>
                  <a:pt x="5" y="0"/>
                </a:cubicBezTo>
                <a:cubicBezTo>
                  <a:pt x="4" y="2"/>
                  <a:pt x="0" y="1"/>
                  <a:pt x="0" y="4"/>
                </a:cubicBezTo>
                <a:cubicBezTo>
                  <a:pt x="1" y="5"/>
                  <a:pt x="2" y="4"/>
                  <a:pt x="4" y="5"/>
                </a:cubicBezTo>
                <a:cubicBezTo>
                  <a:pt x="5" y="3"/>
                  <a:pt x="10" y="2"/>
                  <a:pt x="8" y="0"/>
                </a:cubicBezTo>
                <a:cubicBezTo>
                  <a:pt x="7" y="0"/>
                  <a:pt x="8" y="2"/>
                  <a:pt x="6" y="2"/>
                </a:cubicBezTo>
                <a:cubicBezTo>
                  <a:pt x="6" y="1"/>
                  <a:pt x="6" y="1"/>
                  <a:pt x="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0" name="Freeform 418"/>
          <p:cNvSpPr/>
          <p:nvPr/>
        </p:nvSpPr>
        <p:spPr bwMode="auto">
          <a:xfrm>
            <a:off x="2082800" y="3833813"/>
            <a:ext cx="87313" cy="49213"/>
          </a:xfrm>
          <a:custGeom>
            <a:avLst/>
            <a:gdLst>
              <a:gd name="T0" fmla="*/ 0 w 7"/>
              <a:gd name="T1" fmla="*/ 2 h 4"/>
              <a:gd name="T2" fmla="*/ 7 w 7"/>
              <a:gd name="T3" fmla="*/ 2 h 4"/>
              <a:gd name="T4" fmla="*/ 2 w 7"/>
              <a:gd name="T5" fmla="*/ 0 h 4"/>
              <a:gd name="T6" fmla="*/ 0 w 7"/>
              <a:gd name="T7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4">
                <a:moveTo>
                  <a:pt x="0" y="2"/>
                </a:moveTo>
                <a:cubicBezTo>
                  <a:pt x="2" y="1"/>
                  <a:pt x="6" y="4"/>
                  <a:pt x="7" y="2"/>
                </a:cubicBezTo>
                <a:cubicBezTo>
                  <a:pt x="6" y="0"/>
                  <a:pt x="4" y="1"/>
                  <a:pt x="2" y="0"/>
                </a:cubicBezTo>
                <a:cubicBezTo>
                  <a:pt x="1" y="0"/>
                  <a:pt x="1" y="1"/>
                  <a:pt x="0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1" name="Freeform 419"/>
          <p:cNvSpPr/>
          <p:nvPr/>
        </p:nvSpPr>
        <p:spPr bwMode="auto">
          <a:xfrm>
            <a:off x="922338" y="4659313"/>
            <a:ext cx="25400" cy="12700"/>
          </a:xfrm>
          <a:custGeom>
            <a:avLst/>
            <a:gdLst>
              <a:gd name="T0" fmla="*/ 0 w 16"/>
              <a:gd name="T1" fmla="*/ 8 h 8"/>
              <a:gd name="T2" fmla="*/ 16 w 16"/>
              <a:gd name="T3" fmla="*/ 8 h 8"/>
              <a:gd name="T4" fmla="*/ 8 w 16"/>
              <a:gd name="T5" fmla="*/ 0 h 8"/>
              <a:gd name="T6" fmla="*/ 0 w 16"/>
              <a:gd name="T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8">
                <a:moveTo>
                  <a:pt x="0" y="8"/>
                </a:moveTo>
                <a:lnTo>
                  <a:pt x="16" y="8"/>
                </a:lnTo>
                <a:lnTo>
                  <a:pt x="8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2" name="Freeform 420"/>
          <p:cNvSpPr/>
          <p:nvPr/>
        </p:nvSpPr>
        <p:spPr bwMode="auto">
          <a:xfrm>
            <a:off x="5489575" y="1477963"/>
            <a:ext cx="12700" cy="0"/>
          </a:xfrm>
          <a:custGeom>
            <a:avLst/>
            <a:gdLst>
              <a:gd name="T0" fmla="*/ 0 w 1"/>
              <a:gd name="T1" fmla="*/ 1 w 1"/>
              <a:gd name="T2" fmla="*/ 1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1" y="0"/>
                  <a:pt x="1" y="0"/>
                  <a:pt x="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3" name="Freeform 421"/>
          <p:cNvSpPr/>
          <p:nvPr/>
        </p:nvSpPr>
        <p:spPr bwMode="auto">
          <a:xfrm>
            <a:off x="6262688" y="852488"/>
            <a:ext cx="38100" cy="25400"/>
          </a:xfrm>
          <a:custGeom>
            <a:avLst/>
            <a:gdLst>
              <a:gd name="T0" fmla="*/ 0 w 24"/>
              <a:gd name="T1" fmla="*/ 0 h 16"/>
              <a:gd name="T2" fmla="*/ 8 w 24"/>
              <a:gd name="T3" fmla="*/ 16 h 16"/>
              <a:gd name="T4" fmla="*/ 24 w 24"/>
              <a:gd name="T5" fmla="*/ 8 h 16"/>
              <a:gd name="T6" fmla="*/ 0 w 24"/>
              <a:gd name="T7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" h="16">
                <a:moveTo>
                  <a:pt x="0" y="0"/>
                </a:moveTo>
                <a:lnTo>
                  <a:pt x="8" y="16"/>
                </a:lnTo>
                <a:lnTo>
                  <a:pt x="24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4" name="Freeform 422"/>
          <p:cNvSpPr/>
          <p:nvPr/>
        </p:nvSpPr>
        <p:spPr bwMode="auto">
          <a:xfrm>
            <a:off x="3355975" y="2981325"/>
            <a:ext cx="36513" cy="12700"/>
          </a:xfrm>
          <a:custGeom>
            <a:avLst/>
            <a:gdLst>
              <a:gd name="T0" fmla="*/ 0 w 3"/>
              <a:gd name="T1" fmla="*/ 0 h 1"/>
              <a:gd name="T2" fmla="*/ 0 w 3"/>
              <a:gd name="T3" fmla="*/ 1 h 1"/>
              <a:gd name="T4" fmla="*/ 3 w 3"/>
              <a:gd name="T5" fmla="*/ 0 h 1"/>
              <a:gd name="T6" fmla="*/ 0 w 3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1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5" name="Freeform 423"/>
          <p:cNvSpPr/>
          <p:nvPr/>
        </p:nvSpPr>
        <p:spPr bwMode="auto">
          <a:xfrm>
            <a:off x="1322388" y="4297363"/>
            <a:ext cx="123825" cy="100013"/>
          </a:xfrm>
          <a:custGeom>
            <a:avLst/>
            <a:gdLst>
              <a:gd name="T0" fmla="*/ 7 w 10"/>
              <a:gd name="T1" fmla="*/ 2 h 8"/>
              <a:gd name="T2" fmla="*/ 0 w 10"/>
              <a:gd name="T3" fmla="*/ 7 h 8"/>
              <a:gd name="T4" fmla="*/ 10 w 10"/>
              <a:gd name="T5" fmla="*/ 1 h 8"/>
              <a:gd name="T6" fmla="*/ 6 w 10"/>
              <a:gd name="T7" fmla="*/ 1 h 8"/>
              <a:gd name="T8" fmla="*/ 7 w 10"/>
              <a:gd name="T9" fmla="*/ 2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8">
                <a:moveTo>
                  <a:pt x="7" y="2"/>
                </a:moveTo>
                <a:cubicBezTo>
                  <a:pt x="7" y="4"/>
                  <a:pt x="1" y="4"/>
                  <a:pt x="0" y="7"/>
                </a:cubicBezTo>
                <a:cubicBezTo>
                  <a:pt x="5" y="8"/>
                  <a:pt x="6" y="3"/>
                  <a:pt x="10" y="1"/>
                </a:cubicBezTo>
                <a:cubicBezTo>
                  <a:pt x="8" y="1"/>
                  <a:pt x="9" y="0"/>
                  <a:pt x="6" y="1"/>
                </a:cubicBezTo>
                <a:lnTo>
                  <a:pt x="7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6" name="Freeform 424"/>
          <p:cNvSpPr/>
          <p:nvPr/>
        </p:nvSpPr>
        <p:spPr bwMode="auto">
          <a:xfrm>
            <a:off x="2170113" y="3757613"/>
            <a:ext cx="63500" cy="38100"/>
          </a:xfrm>
          <a:custGeom>
            <a:avLst/>
            <a:gdLst>
              <a:gd name="T0" fmla="*/ 1 w 5"/>
              <a:gd name="T1" fmla="*/ 2 h 3"/>
              <a:gd name="T2" fmla="*/ 4 w 5"/>
              <a:gd name="T3" fmla="*/ 0 h 3"/>
              <a:gd name="T4" fmla="*/ 0 w 5"/>
              <a:gd name="T5" fmla="*/ 0 h 3"/>
              <a:gd name="T6" fmla="*/ 1 w 5"/>
              <a:gd name="T7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3">
                <a:moveTo>
                  <a:pt x="1" y="2"/>
                </a:moveTo>
                <a:cubicBezTo>
                  <a:pt x="3" y="3"/>
                  <a:pt x="5" y="1"/>
                  <a:pt x="4" y="0"/>
                </a:cubicBezTo>
                <a:cubicBezTo>
                  <a:pt x="3" y="0"/>
                  <a:pt x="1" y="1"/>
                  <a:pt x="0" y="0"/>
                </a:cubicBezTo>
                <a:cubicBezTo>
                  <a:pt x="0" y="1"/>
                  <a:pt x="0" y="2"/>
                  <a:pt x="1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7" name="Freeform 425"/>
          <p:cNvSpPr/>
          <p:nvPr/>
        </p:nvSpPr>
        <p:spPr bwMode="auto">
          <a:xfrm>
            <a:off x="2257425" y="3695700"/>
            <a:ext cx="50800" cy="38100"/>
          </a:xfrm>
          <a:custGeom>
            <a:avLst/>
            <a:gdLst>
              <a:gd name="T0" fmla="*/ 4 w 4"/>
              <a:gd name="T1" fmla="*/ 1 h 3"/>
              <a:gd name="T2" fmla="*/ 0 w 4"/>
              <a:gd name="T3" fmla="*/ 1 h 3"/>
              <a:gd name="T4" fmla="*/ 4 w 4"/>
              <a:gd name="T5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3">
                <a:moveTo>
                  <a:pt x="4" y="1"/>
                </a:moveTo>
                <a:cubicBezTo>
                  <a:pt x="4" y="1"/>
                  <a:pt x="0" y="0"/>
                  <a:pt x="0" y="1"/>
                </a:cubicBezTo>
                <a:cubicBezTo>
                  <a:pt x="1" y="2"/>
                  <a:pt x="3" y="3"/>
                  <a:pt x="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8" name="Freeform 426"/>
          <p:cNvSpPr/>
          <p:nvPr/>
        </p:nvSpPr>
        <p:spPr bwMode="auto">
          <a:xfrm>
            <a:off x="2532063" y="3519488"/>
            <a:ext cx="25400" cy="25400"/>
          </a:xfrm>
          <a:custGeom>
            <a:avLst/>
            <a:gdLst>
              <a:gd name="T0" fmla="*/ 1 w 2"/>
              <a:gd name="T1" fmla="*/ 0 h 2"/>
              <a:gd name="T2" fmla="*/ 1 w 2"/>
              <a:gd name="T3" fmla="*/ 2 h 2"/>
              <a:gd name="T4" fmla="*/ 1 w 2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1" y="0"/>
                </a:moveTo>
                <a:cubicBezTo>
                  <a:pt x="1" y="1"/>
                  <a:pt x="0" y="1"/>
                  <a:pt x="1" y="2"/>
                </a:cubicBezTo>
                <a:cubicBezTo>
                  <a:pt x="2" y="2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9" name="Freeform 427"/>
          <p:cNvSpPr/>
          <p:nvPr/>
        </p:nvSpPr>
        <p:spPr bwMode="auto">
          <a:xfrm>
            <a:off x="2344738" y="3608388"/>
            <a:ext cx="38100" cy="23813"/>
          </a:xfrm>
          <a:custGeom>
            <a:avLst/>
            <a:gdLst>
              <a:gd name="T0" fmla="*/ 0 w 3"/>
              <a:gd name="T1" fmla="*/ 1 h 2"/>
              <a:gd name="T2" fmla="*/ 0 w 3"/>
              <a:gd name="T3" fmla="*/ 2 h 2"/>
              <a:gd name="T4" fmla="*/ 3 w 3"/>
              <a:gd name="T5" fmla="*/ 2 h 2"/>
              <a:gd name="T6" fmla="*/ 0 w 3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1"/>
                </a:moveTo>
                <a:cubicBezTo>
                  <a:pt x="0" y="1"/>
                  <a:pt x="0" y="1"/>
                  <a:pt x="0" y="2"/>
                </a:cubicBezTo>
                <a:cubicBezTo>
                  <a:pt x="1" y="2"/>
                  <a:pt x="3" y="2"/>
                  <a:pt x="3" y="2"/>
                </a:cubicBezTo>
                <a:cubicBezTo>
                  <a:pt x="3" y="1"/>
                  <a:pt x="1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0" name="Freeform 428"/>
          <p:cNvSpPr/>
          <p:nvPr/>
        </p:nvSpPr>
        <p:spPr bwMode="auto">
          <a:xfrm>
            <a:off x="2208213" y="3708400"/>
            <a:ext cx="36513" cy="36513"/>
          </a:xfrm>
          <a:custGeom>
            <a:avLst/>
            <a:gdLst>
              <a:gd name="T0" fmla="*/ 0 w 3"/>
              <a:gd name="T1" fmla="*/ 3 h 3"/>
              <a:gd name="T2" fmla="*/ 0 w 3"/>
              <a:gd name="T3" fmla="*/ 3 h 3"/>
              <a:gd name="T4" fmla="*/ 3 w 3"/>
              <a:gd name="T5" fmla="*/ 0 h 3"/>
              <a:gd name="T6" fmla="*/ 0 w 3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3"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1" y="2"/>
                  <a:pt x="3" y="1"/>
                  <a:pt x="3" y="0"/>
                </a:cubicBez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1" name="Freeform 429"/>
          <p:cNvSpPr/>
          <p:nvPr/>
        </p:nvSpPr>
        <p:spPr bwMode="auto">
          <a:xfrm>
            <a:off x="1908175" y="3933825"/>
            <a:ext cx="12700" cy="12700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0" y="0"/>
                  <a:pt x="0" y="1"/>
                </a:cubicBezTo>
                <a:cubicBezTo>
                  <a:pt x="1" y="1"/>
                  <a:pt x="1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2" name="Freeform 430"/>
          <p:cNvSpPr/>
          <p:nvPr/>
        </p:nvSpPr>
        <p:spPr bwMode="auto">
          <a:xfrm>
            <a:off x="1384300" y="4284663"/>
            <a:ext cx="25400" cy="12700"/>
          </a:xfrm>
          <a:custGeom>
            <a:avLst/>
            <a:gdLst>
              <a:gd name="T0" fmla="*/ 8 w 16"/>
              <a:gd name="T1" fmla="*/ 0 h 8"/>
              <a:gd name="T2" fmla="*/ 0 w 16"/>
              <a:gd name="T3" fmla="*/ 8 h 8"/>
              <a:gd name="T4" fmla="*/ 16 w 16"/>
              <a:gd name="T5" fmla="*/ 8 h 8"/>
              <a:gd name="T6" fmla="*/ 8 w 16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8">
                <a:moveTo>
                  <a:pt x="8" y="0"/>
                </a:moveTo>
                <a:lnTo>
                  <a:pt x="0" y="8"/>
                </a:lnTo>
                <a:lnTo>
                  <a:pt x="16" y="8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3" name="Freeform 431"/>
          <p:cNvSpPr/>
          <p:nvPr/>
        </p:nvSpPr>
        <p:spPr bwMode="auto">
          <a:xfrm>
            <a:off x="5214938" y="1554163"/>
            <a:ext cx="61913" cy="25400"/>
          </a:xfrm>
          <a:custGeom>
            <a:avLst/>
            <a:gdLst>
              <a:gd name="T0" fmla="*/ 5 w 5"/>
              <a:gd name="T1" fmla="*/ 0 h 2"/>
              <a:gd name="T2" fmla="*/ 0 w 5"/>
              <a:gd name="T3" fmla="*/ 1 h 2"/>
              <a:gd name="T4" fmla="*/ 5 w 5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2">
                <a:moveTo>
                  <a:pt x="5" y="0"/>
                </a:moveTo>
                <a:cubicBezTo>
                  <a:pt x="0" y="1"/>
                  <a:pt x="0" y="1"/>
                  <a:pt x="0" y="1"/>
                </a:cubicBezTo>
                <a:cubicBezTo>
                  <a:pt x="1" y="2"/>
                  <a:pt x="3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4" name="Freeform 432"/>
          <p:cNvSpPr/>
          <p:nvPr/>
        </p:nvSpPr>
        <p:spPr bwMode="auto">
          <a:xfrm>
            <a:off x="1920875" y="3870325"/>
            <a:ext cx="74613" cy="25400"/>
          </a:xfrm>
          <a:custGeom>
            <a:avLst/>
            <a:gdLst>
              <a:gd name="T0" fmla="*/ 6 w 6"/>
              <a:gd name="T1" fmla="*/ 1 h 2"/>
              <a:gd name="T2" fmla="*/ 1 w 6"/>
              <a:gd name="T3" fmla="*/ 0 h 2"/>
              <a:gd name="T4" fmla="*/ 0 w 6"/>
              <a:gd name="T5" fmla="*/ 1 h 2"/>
              <a:gd name="T6" fmla="*/ 2 w 6"/>
              <a:gd name="T7" fmla="*/ 1 h 2"/>
              <a:gd name="T8" fmla="*/ 2 w 6"/>
              <a:gd name="T9" fmla="*/ 2 h 2"/>
              <a:gd name="T10" fmla="*/ 6 w 6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" h="2">
                <a:moveTo>
                  <a:pt x="6" y="1"/>
                </a:moveTo>
                <a:cubicBezTo>
                  <a:pt x="4" y="0"/>
                  <a:pt x="2" y="1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3" y="2"/>
                  <a:pt x="4" y="0"/>
                  <a:pt x="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5" name="Freeform 433"/>
          <p:cNvSpPr/>
          <p:nvPr/>
        </p:nvSpPr>
        <p:spPr bwMode="auto">
          <a:xfrm>
            <a:off x="2033588" y="3833813"/>
            <a:ext cx="0" cy="23813"/>
          </a:xfrm>
          <a:custGeom>
            <a:avLst/>
            <a:gdLst>
              <a:gd name="T0" fmla="*/ 8 h 15"/>
              <a:gd name="T1" fmla="*/ 0 h 15"/>
              <a:gd name="T2" fmla="*/ 15 h 15"/>
              <a:gd name="T3" fmla="*/ 8 h 15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5">
                <a:moveTo>
                  <a:pt x="0" y="8"/>
                </a:moveTo>
                <a:lnTo>
                  <a:pt x="0" y="0"/>
                </a:lnTo>
                <a:lnTo>
                  <a:pt x="0" y="15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6" name="Freeform 434"/>
          <p:cNvSpPr/>
          <p:nvPr/>
        </p:nvSpPr>
        <p:spPr bwMode="auto">
          <a:xfrm>
            <a:off x="760413" y="4672013"/>
            <a:ext cx="25400" cy="25400"/>
          </a:xfrm>
          <a:custGeom>
            <a:avLst/>
            <a:gdLst>
              <a:gd name="T0" fmla="*/ 1 w 2"/>
              <a:gd name="T1" fmla="*/ 0 h 2"/>
              <a:gd name="T2" fmla="*/ 1 w 2"/>
              <a:gd name="T3" fmla="*/ 2 h 2"/>
              <a:gd name="T4" fmla="*/ 1 w 2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1" y="0"/>
                </a:moveTo>
                <a:cubicBezTo>
                  <a:pt x="0" y="1"/>
                  <a:pt x="1" y="0"/>
                  <a:pt x="1" y="2"/>
                </a:cubicBezTo>
                <a:cubicBezTo>
                  <a:pt x="1" y="1"/>
                  <a:pt x="2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7" name="Freeform 435"/>
          <p:cNvSpPr/>
          <p:nvPr/>
        </p:nvSpPr>
        <p:spPr bwMode="auto">
          <a:xfrm>
            <a:off x="1808163" y="3921125"/>
            <a:ext cx="87313" cy="49213"/>
          </a:xfrm>
          <a:custGeom>
            <a:avLst/>
            <a:gdLst>
              <a:gd name="T0" fmla="*/ 0 w 7"/>
              <a:gd name="T1" fmla="*/ 3 h 4"/>
              <a:gd name="T2" fmla="*/ 5 w 7"/>
              <a:gd name="T3" fmla="*/ 1 h 4"/>
              <a:gd name="T4" fmla="*/ 6 w 7"/>
              <a:gd name="T5" fmla="*/ 0 h 4"/>
              <a:gd name="T6" fmla="*/ 0 w 7"/>
              <a:gd name="T7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4">
                <a:moveTo>
                  <a:pt x="0" y="3"/>
                </a:moveTo>
                <a:cubicBezTo>
                  <a:pt x="1" y="3"/>
                  <a:pt x="7" y="4"/>
                  <a:pt x="5" y="1"/>
                </a:cubicBezTo>
                <a:cubicBezTo>
                  <a:pt x="6" y="1"/>
                  <a:pt x="6" y="1"/>
                  <a:pt x="6" y="0"/>
                </a:cubicBezTo>
                <a:cubicBezTo>
                  <a:pt x="3" y="0"/>
                  <a:pt x="2" y="0"/>
                  <a:pt x="0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8" name="Freeform 436"/>
          <p:cNvSpPr/>
          <p:nvPr/>
        </p:nvSpPr>
        <p:spPr bwMode="auto">
          <a:xfrm>
            <a:off x="1884363" y="3921125"/>
            <a:ext cx="23813" cy="12700"/>
          </a:xfrm>
          <a:custGeom>
            <a:avLst/>
            <a:gdLst>
              <a:gd name="T0" fmla="*/ 0 w 2"/>
              <a:gd name="T1" fmla="*/ 0 h 1"/>
              <a:gd name="T2" fmla="*/ 2 w 2"/>
              <a:gd name="T3" fmla="*/ 1 h 1"/>
              <a:gd name="T4" fmla="*/ 0 w 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0" y="0"/>
                </a:moveTo>
                <a:cubicBezTo>
                  <a:pt x="1" y="0"/>
                  <a:pt x="1" y="0"/>
                  <a:pt x="2" y="1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9" name="Freeform 437"/>
          <p:cNvSpPr/>
          <p:nvPr/>
        </p:nvSpPr>
        <p:spPr bwMode="auto">
          <a:xfrm>
            <a:off x="6262688" y="777875"/>
            <a:ext cx="12700" cy="12700"/>
          </a:xfrm>
          <a:custGeom>
            <a:avLst/>
            <a:gdLst>
              <a:gd name="T0" fmla="*/ 0 w 8"/>
              <a:gd name="T1" fmla="*/ 0 h 8"/>
              <a:gd name="T2" fmla="*/ 0 w 8"/>
              <a:gd name="T3" fmla="*/ 8 h 8"/>
              <a:gd name="T4" fmla="*/ 8 w 8"/>
              <a:gd name="T5" fmla="*/ 8 h 8"/>
              <a:gd name="T6" fmla="*/ 0 w 8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8">
                <a:moveTo>
                  <a:pt x="0" y="0"/>
                </a:moveTo>
                <a:lnTo>
                  <a:pt x="0" y="8"/>
                </a:lnTo>
                <a:lnTo>
                  <a:pt x="8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0" name="Freeform 438"/>
          <p:cNvSpPr/>
          <p:nvPr/>
        </p:nvSpPr>
        <p:spPr bwMode="auto">
          <a:xfrm>
            <a:off x="2295525" y="3621088"/>
            <a:ext cx="36513" cy="23813"/>
          </a:xfrm>
          <a:custGeom>
            <a:avLst/>
            <a:gdLst>
              <a:gd name="T0" fmla="*/ 8 w 23"/>
              <a:gd name="T1" fmla="*/ 15 h 15"/>
              <a:gd name="T2" fmla="*/ 23 w 23"/>
              <a:gd name="T3" fmla="*/ 0 h 15"/>
              <a:gd name="T4" fmla="*/ 0 w 23"/>
              <a:gd name="T5" fmla="*/ 7 h 15"/>
              <a:gd name="T6" fmla="*/ 8 w 23"/>
              <a:gd name="T7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" h="15">
                <a:moveTo>
                  <a:pt x="8" y="15"/>
                </a:moveTo>
                <a:lnTo>
                  <a:pt x="23" y="0"/>
                </a:lnTo>
                <a:lnTo>
                  <a:pt x="0" y="7"/>
                </a:lnTo>
                <a:lnTo>
                  <a:pt x="8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1" name="Freeform 439"/>
          <p:cNvSpPr/>
          <p:nvPr/>
        </p:nvSpPr>
        <p:spPr bwMode="auto">
          <a:xfrm>
            <a:off x="5340350" y="1441450"/>
            <a:ext cx="23813" cy="1270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2 w 2"/>
              <a:gd name="T5" fmla="*/ 0 h 1"/>
              <a:gd name="T6" fmla="*/ 1 w 2"/>
              <a:gd name="T7" fmla="*/ 0 h 1"/>
              <a:gd name="T8" fmla="*/ 0 w 2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1"/>
                  <a:pt x="2" y="0"/>
                </a:cubicBezTo>
                <a:cubicBezTo>
                  <a:pt x="1" y="0"/>
                  <a:pt x="1" y="0"/>
                  <a:pt x="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2" name="Freeform 440"/>
          <p:cNvSpPr/>
          <p:nvPr/>
        </p:nvSpPr>
        <p:spPr bwMode="auto">
          <a:xfrm>
            <a:off x="1109663" y="4384675"/>
            <a:ext cx="38100" cy="25400"/>
          </a:xfrm>
          <a:custGeom>
            <a:avLst/>
            <a:gdLst>
              <a:gd name="T0" fmla="*/ 0 w 3"/>
              <a:gd name="T1" fmla="*/ 2 h 2"/>
              <a:gd name="T2" fmla="*/ 3 w 3"/>
              <a:gd name="T3" fmla="*/ 1 h 2"/>
              <a:gd name="T4" fmla="*/ 1 w 3"/>
              <a:gd name="T5" fmla="*/ 0 h 2"/>
              <a:gd name="T6" fmla="*/ 0 w 3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2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1" y="1"/>
                  <a:pt x="1" y="0"/>
                </a:cubicBez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3" name="Freeform 441"/>
          <p:cNvSpPr/>
          <p:nvPr/>
        </p:nvSpPr>
        <p:spPr bwMode="auto">
          <a:xfrm>
            <a:off x="2095500" y="3708400"/>
            <a:ext cx="50800" cy="25400"/>
          </a:xfrm>
          <a:custGeom>
            <a:avLst/>
            <a:gdLst>
              <a:gd name="T0" fmla="*/ 3 w 4"/>
              <a:gd name="T1" fmla="*/ 0 h 2"/>
              <a:gd name="T2" fmla="*/ 0 w 4"/>
              <a:gd name="T3" fmla="*/ 0 h 2"/>
              <a:gd name="T4" fmla="*/ 1 w 4"/>
              <a:gd name="T5" fmla="*/ 1 h 2"/>
              <a:gd name="T6" fmla="*/ 3 w 4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2">
                <a:moveTo>
                  <a:pt x="3" y="0"/>
                </a:moveTo>
                <a:cubicBezTo>
                  <a:pt x="2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ubicBezTo>
                  <a:pt x="3" y="2"/>
                  <a:pt x="4" y="1"/>
                  <a:pt x="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4" name="Freeform 442"/>
          <p:cNvSpPr/>
          <p:nvPr/>
        </p:nvSpPr>
        <p:spPr bwMode="auto">
          <a:xfrm>
            <a:off x="1196975" y="4321175"/>
            <a:ext cx="25400" cy="12700"/>
          </a:xfrm>
          <a:custGeom>
            <a:avLst/>
            <a:gdLst>
              <a:gd name="T0" fmla="*/ 0 w 2"/>
              <a:gd name="T1" fmla="*/ 1 h 1"/>
              <a:gd name="T2" fmla="*/ 2 w 2"/>
              <a:gd name="T3" fmla="*/ 0 h 1"/>
              <a:gd name="T4" fmla="*/ 0 w 2"/>
              <a:gd name="T5" fmla="*/ 0 h 1"/>
              <a:gd name="T6" fmla="*/ 0 w 2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1" y="1"/>
                  <a:pt x="1" y="1"/>
                  <a:pt x="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5" name="Freeform 443"/>
          <p:cNvSpPr/>
          <p:nvPr/>
        </p:nvSpPr>
        <p:spPr bwMode="auto">
          <a:xfrm>
            <a:off x="1222375" y="4321175"/>
            <a:ext cx="12700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6" name="Freeform 444"/>
          <p:cNvSpPr/>
          <p:nvPr/>
        </p:nvSpPr>
        <p:spPr bwMode="auto">
          <a:xfrm>
            <a:off x="5264150" y="1428750"/>
            <a:ext cx="63500" cy="25400"/>
          </a:xfrm>
          <a:custGeom>
            <a:avLst/>
            <a:gdLst>
              <a:gd name="T0" fmla="*/ 4 w 5"/>
              <a:gd name="T1" fmla="*/ 1 h 2"/>
              <a:gd name="T2" fmla="*/ 0 w 5"/>
              <a:gd name="T3" fmla="*/ 2 h 2"/>
              <a:gd name="T4" fmla="*/ 4 w 5"/>
              <a:gd name="T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2">
                <a:moveTo>
                  <a:pt x="4" y="1"/>
                </a:moveTo>
                <a:cubicBezTo>
                  <a:pt x="3" y="2"/>
                  <a:pt x="0" y="0"/>
                  <a:pt x="0" y="2"/>
                </a:cubicBezTo>
                <a:cubicBezTo>
                  <a:pt x="1" y="2"/>
                  <a:pt x="5" y="2"/>
                  <a:pt x="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7" name="Freeform 445"/>
          <p:cNvSpPr/>
          <p:nvPr/>
        </p:nvSpPr>
        <p:spPr bwMode="auto">
          <a:xfrm>
            <a:off x="4914900" y="1566863"/>
            <a:ext cx="187325" cy="49213"/>
          </a:xfrm>
          <a:custGeom>
            <a:avLst/>
            <a:gdLst>
              <a:gd name="T0" fmla="*/ 15 w 15"/>
              <a:gd name="T1" fmla="*/ 3 h 4"/>
              <a:gd name="T2" fmla="*/ 13 w 15"/>
              <a:gd name="T3" fmla="*/ 3 h 4"/>
              <a:gd name="T4" fmla="*/ 3 w 15"/>
              <a:gd name="T5" fmla="*/ 0 h 4"/>
              <a:gd name="T6" fmla="*/ 0 w 15"/>
              <a:gd name="T7" fmla="*/ 2 h 4"/>
              <a:gd name="T8" fmla="*/ 7 w 15"/>
              <a:gd name="T9" fmla="*/ 2 h 4"/>
              <a:gd name="T10" fmla="*/ 12 w 15"/>
              <a:gd name="T11" fmla="*/ 3 h 4"/>
              <a:gd name="T12" fmla="*/ 15 w 15"/>
              <a:gd name="T13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" h="4">
                <a:moveTo>
                  <a:pt x="15" y="3"/>
                </a:moveTo>
                <a:cubicBezTo>
                  <a:pt x="13" y="3"/>
                  <a:pt x="13" y="3"/>
                  <a:pt x="13" y="3"/>
                </a:cubicBezTo>
                <a:cubicBezTo>
                  <a:pt x="11" y="0"/>
                  <a:pt x="7" y="0"/>
                  <a:pt x="3" y="0"/>
                </a:cubicBezTo>
                <a:cubicBezTo>
                  <a:pt x="4" y="2"/>
                  <a:pt x="1" y="1"/>
                  <a:pt x="0" y="2"/>
                </a:cubicBezTo>
                <a:cubicBezTo>
                  <a:pt x="3" y="2"/>
                  <a:pt x="5" y="4"/>
                  <a:pt x="7" y="2"/>
                </a:cubicBezTo>
                <a:cubicBezTo>
                  <a:pt x="9" y="2"/>
                  <a:pt x="12" y="0"/>
                  <a:pt x="12" y="3"/>
                </a:cubicBezTo>
                <a:lnTo>
                  <a:pt x="15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8" name="Freeform 446"/>
          <p:cNvSpPr/>
          <p:nvPr/>
        </p:nvSpPr>
        <p:spPr bwMode="auto">
          <a:xfrm>
            <a:off x="2457450" y="3444875"/>
            <a:ext cx="38100" cy="12700"/>
          </a:xfrm>
          <a:custGeom>
            <a:avLst/>
            <a:gdLst>
              <a:gd name="T0" fmla="*/ 3 w 3"/>
              <a:gd name="T1" fmla="*/ 1 h 1"/>
              <a:gd name="T2" fmla="*/ 0 w 3"/>
              <a:gd name="T3" fmla="*/ 1 h 1"/>
              <a:gd name="T4" fmla="*/ 3 w 3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1">
                <a:moveTo>
                  <a:pt x="3" y="1"/>
                </a:moveTo>
                <a:cubicBezTo>
                  <a:pt x="2" y="1"/>
                  <a:pt x="1" y="0"/>
                  <a:pt x="0" y="1"/>
                </a:cubicBezTo>
                <a:cubicBezTo>
                  <a:pt x="1" y="1"/>
                  <a:pt x="2" y="0"/>
                  <a:pt x="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9" name="Freeform 447"/>
          <p:cNvSpPr/>
          <p:nvPr/>
        </p:nvSpPr>
        <p:spPr bwMode="auto">
          <a:xfrm>
            <a:off x="5027613" y="1466850"/>
            <a:ext cx="200025" cy="61913"/>
          </a:xfrm>
          <a:custGeom>
            <a:avLst/>
            <a:gdLst>
              <a:gd name="T0" fmla="*/ 9 w 16"/>
              <a:gd name="T1" fmla="*/ 1 h 5"/>
              <a:gd name="T2" fmla="*/ 0 w 16"/>
              <a:gd name="T3" fmla="*/ 4 h 5"/>
              <a:gd name="T4" fmla="*/ 4 w 16"/>
              <a:gd name="T5" fmla="*/ 5 h 5"/>
              <a:gd name="T6" fmla="*/ 11 w 16"/>
              <a:gd name="T7" fmla="*/ 1 h 5"/>
              <a:gd name="T8" fmla="*/ 12 w 16"/>
              <a:gd name="T9" fmla="*/ 3 h 5"/>
              <a:gd name="T10" fmla="*/ 16 w 16"/>
              <a:gd name="T11" fmla="*/ 3 h 5"/>
              <a:gd name="T12" fmla="*/ 12 w 16"/>
              <a:gd name="T13" fmla="*/ 1 h 5"/>
              <a:gd name="T14" fmla="*/ 12 w 16"/>
              <a:gd name="T15" fmla="*/ 0 h 5"/>
              <a:gd name="T16" fmla="*/ 9 w 16"/>
              <a:gd name="T17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" h="5">
                <a:moveTo>
                  <a:pt x="9" y="1"/>
                </a:moveTo>
                <a:cubicBezTo>
                  <a:pt x="7" y="3"/>
                  <a:pt x="4" y="3"/>
                  <a:pt x="0" y="4"/>
                </a:cubicBezTo>
                <a:cubicBezTo>
                  <a:pt x="4" y="5"/>
                  <a:pt x="4" y="5"/>
                  <a:pt x="4" y="5"/>
                </a:cubicBezTo>
                <a:cubicBezTo>
                  <a:pt x="7" y="4"/>
                  <a:pt x="9" y="3"/>
                  <a:pt x="11" y="1"/>
                </a:cubicBezTo>
                <a:cubicBezTo>
                  <a:pt x="12" y="3"/>
                  <a:pt x="12" y="3"/>
                  <a:pt x="12" y="3"/>
                </a:cubicBezTo>
                <a:cubicBezTo>
                  <a:pt x="14" y="3"/>
                  <a:pt x="15" y="3"/>
                  <a:pt x="16" y="3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0"/>
                  <a:pt x="12" y="0"/>
                  <a:pt x="12" y="0"/>
                </a:cubicBezTo>
                <a:lnTo>
                  <a:pt x="9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0" name="Freeform 448"/>
          <p:cNvSpPr/>
          <p:nvPr/>
        </p:nvSpPr>
        <p:spPr bwMode="auto">
          <a:xfrm>
            <a:off x="2432050" y="3457575"/>
            <a:ext cx="25400" cy="12700"/>
          </a:xfrm>
          <a:custGeom>
            <a:avLst/>
            <a:gdLst>
              <a:gd name="T0" fmla="*/ 1 w 2"/>
              <a:gd name="T1" fmla="*/ 0 h 1"/>
              <a:gd name="T2" fmla="*/ 0 w 2"/>
              <a:gd name="T3" fmla="*/ 1 h 1"/>
              <a:gd name="T4" fmla="*/ 1 w 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1" y="0"/>
                </a:moveTo>
                <a:cubicBezTo>
                  <a:pt x="0" y="1"/>
                  <a:pt x="0" y="1"/>
                  <a:pt x="0" y="1"/>
                </a:cubicBezTo>
                <a:cubicBezTo>
                  <a:pt x="1" y="1"/>
                  <a:pt x="2" y="1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1" name="Freeform 449"/>
          <p:cNvSpPr/>
          <p:nvPr/>
        </p:nvSpPr>
        <p:spPr bwMode="auto">
          <a:xfrm>
            <a:off x="2070100" y="3708400"/>
            <a:ext cx="12700" cy="0"/>
          </a:xfrm>
          <a:custGeom>
            <a:avLst/>
            <a:gdLst>
              <a:gd name="T0" fmla="*/ 0 w 1"/>
              <a:gd name="T1" fmla="*/ 1 w 1"/>
              <a:gd name="T2" fmla="*/ 0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2" name="Freeform 450"/>
          <p:cNvSpPr/>
          <p:nvPr/>
        </p:nvSpPr>
        <p:spPr bwMode="auto">
          <a:xfrm>
            <a:off x="798513" y="4546600"/>
            <a:ext cx="0" cy="25400"/>
          </a:xfrm>
          <a:custGeom>
            <a:avLst/>
            <a:gdLst>
              <a:gd name="T0" fmla="*/ 0 h 16"/>
              <a:gd name="T1" fmla="*/ 16 h 16"/>
              <a:gd name="T2" fmla="*/ 0 h 16"/>
              <a:gd name="T3" fmla="*/ 0 h 16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6">
                <a:moveTo>
                  <a:pt x="0" y="0"/>
                </a:moveTo>
                <a:lnTo>
                  <a:pt x="0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3" name="Freeform 451"/>
          <p:cNvSpPr/>
          <p:nvPr/>
        </p:nvSpPr>
        <p:spPr bwMode="auto">
          <a:xfrm>
            <a:off x="2757488" y="3206750"/>
            <a:ext cx="23813" cy="12700"/>
          </a:xfrm>
          <a:custGeom>
            <a:avLst/>
            <a:gdLst>
              <a:gd name="T0" fmla="*/ 0 w 2"/>
              <a:gd name="T1" fmla="*/ 0 h 1"/>
              <a:gd name="T2" fmla="*/ 2 w 2"/>
              <a:gd name="T3" fmla="*/ 1 h 1"/>
              <a:gd name="T4" fmla="*/ 2 w 2"/>
              <a:gd name="T5" fmla="*/ 0 h 1"/>
              <a:gd name="T6" fmla="*/ 0 w 2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0" y="0"/>
                </a:moveTo>
                <a:cubicBezTo>
                  <a:pt x="0" y="1"/>
                  <a:pt x="1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4" name="Freeform 452"/>
          <p:cNvSpPr/>
          <p:nvPr/>
        </p:nvSpPr>
        <p:spPr bwMode="auto">
          <a:xfrm>
            <a:off x="685800" y="4610100"/>
            <a:ext cx="12700" cy="12700"/>
          </a:xfrm>
          <a:custGeom>
            <a:avLst/>
            <a:gdLst>
              <a:gd name="T0" fmla="*/ 0 w 8"/>
              <a:gd name="T1" fmla="*/ 0 h 8"/>
              <a:gd name="T2" fmla="*/ 0 w 8"/>
              <a:gd name="T3" fmla="*/ 8 h 8"/>
              <a:gd name="T4" fmla="*/ 8 w 8"/>
              <a:gd name="T5" fmla="*/ 8 h 8"/>
              <a:gd name="T6" fmla="*/ 0 w 8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8">
                <a:moveTo>
                  <a:pt x="0" y="0"/>
                </a:moveTo>
                <a:lnTo>
                  <a:pt x="0" y="8"/>
                </a:lnTo>
                <a:lnTo>
                  <a:pt x="8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5" name="Freeform 453"/>
          <p:cNvSpPr/>
          <p:nvPr/>
        </p:nvSpPr>
        <p:spPr bwMode="auto">
          <a:xfrm>
            <a:off x="5065713" y="1554163"/>
            <a:ext cx="23813" cy="12700"/>
          </a:xfrm>
          <a:custGeom>
            <a:avLst/>
            <a:gdLst>
              <a:gd name="T0" fmla="*/ 7 w 15"/>
              <a:gd name="T1" fmla="*/ 8 h 8"/>
              <a:gd name="T2" fmla="*/ 15 w 15"/>
              <a:gd name="T3" fmla="*/ 0 h 8"/>
              <a:gd name="T4" fmla="*/ 0 w 15"/>
              <a:gd name="T5" fmla="*/ 0 h 8"/>
              <a:gd name="T6" fmla="*/ 7 w 15"/>
              <a:gd name="T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" h="8">
                <a:moveTo>
                  <a:pt x="7" y="8"/>
                </a:moveTo>
                <a:lnTo>
                  <a:pt x="15" y="0"/>
                </a:lnTo>
                <a:lnTo>
                  <a:pt x="0" y="0"/>
                </a:lnTo>
                <a:lnTo>
                  <a:pt x="7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6" name="Freeform 454"/>
          <p:cNvSpPr/>
          <p:nvPr/>
        </p:nvSpPr>
        <p:spPr bwMode="auto">
          <a:xfrm>
            <a:off x="385763" y="4784725"/>
            <a:ext cx="25400" cy="12700"/>
          </a:xfrm>
          <a:custGeom>
            <a:avLst/>
            <a:gdLst>
              <a:gd name="T0" fmla="*/ 2 w 2"/>
              <a:gd name="T1" fmla="*/ 0 h 1"/>
              <a:gd name="T2" fmla="*/ 2 w 2"/>
              <a:gd name="T3" fmla="*/ 1 h 1"/>
              <a:gd name="T4" fmla="*/ 2 w 2"/>
              <a:gd name="T5" fmla="*/ 0 h 1"/>
              <a:gd name="T6" fmla="*/ 2 w 2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2" y="0"/>
                </a:moveTo>
                <a:cubicBezTo>
                  <a:pt x="0" y="0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7" name="Freeform 455"/>
          <p:cNvSpPr/>
          <p:nvPr/>
        </p:nvSpPr>
        <p:spPr bwMode="auto">
          <a:xfrm>
            <a:off x="161925" y="4935538"/>
            <a:ext cx="25400" cy="25400"/>
          </a:xfrm>
          <a:custGeom>
            <a:avLst/>
            <a:gdLst>
              <a:gd name="T0" fmla="*/ 0 w 16"/>
              <a:gd name="T1" fmla="*/ 0 h 16"/>
              <a:gd name="T2" fmla="*/ 8 w 16"/>
              <a:gd name="T3" fmla="*/ 16 h 16"/>
              <a:gd name="T4" fmla="*/ 16 w 16"/>
              <a:gd name="T5" fmla="*/ 0 h 16"/>
              <a:gd name="T6" fmla="*/ 0 w 16"/>
              <a:gd name="T7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16">
                <a:moveTo>
                  <a:pt x="0" y="0"/>
                </a:moveTo>
                <a:lnTo>
                  <a:pt x="8" y="16"/>
                </a:lnTo>
                <a:lnTo>
                  <a:pt x="1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8" name="Freeform 456"/>
          <p:cNvSpPr/>
          <p:nvPr/>
        </p:nvSpPr>
        <p:spPr bwMode="auto">
          <a:xfrm>
            <a:off x="0" y="4922838"/>
            <a:ext cx="100013" cy="112713"/>
          </a:xfrm>
          <a:custGeom>
            <a:avLst/>
            <a:gdLst>
              <a:gd name="T0" fmla="*/ 3 w 8"/>
              <a:gd name="T1" fmla="*/ 9 h 9"/>
              <a:gd name="T2" fmla="*/ 7 w 8"/>
              <a:gd name="T3" fmla="*/ 3 h 9"/>
              <a:gd name="T4" fmla="*/ 0 w 8"/>
              <a:gd name="T5" fmla="*/ 7 h 9"/>
              <a:gd name="T6" fmla="*/ 3 w 8"/>
              <a:gd name="T7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9">
                <a:moveTo>
                  <a:pt x="3" y="9"/>
                </a:moveTo>
                <a:cubicBezTo>
                  <a:pt x="2" y="6"/>
                  <a:pt x="8" y="6"/>
                  <a:pt x="7" y="3"/>
                </a:cubicBezTo>
                <a:cubicBezTo>
                  <a:pt x="4" y="0"/>
                  <a:pt x="3" y="6"/>
                  <a:pt x="0" y="7"/>
                </a:cubicBezTo>
                <a:cubicBezTo>
                  <a:pt x="0" y="6"/>
                  <a:pt x="3" y="7"/>
                  <a:pt x="3" y="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9" name="Freeform 457"/>
          <p:cNvSpPr/>
          <p:nvPr/>
        </p:nvSpPr>
        <p:spPr bwMode="auto">
          <a:xfrm>
            <a:off x="2244725" y="3519488"/>
            <a:ext cx="25400" cy="25400"/>
          </a:xfrm>
          <a:custGeom>
            <a:avLst/>
            <a:gdLst>
              <a:gd name="T0" fmla="*/ 0 w 2"/>
              <a:gd name="T1" fmla="*/ 1 h 2"/>
              <a:gd name="T2" fmla="*/ 2 w 2"/>
              <a:gd name="T3" fmla="*/ 0 h 2"/>
              <a:gd name="T4" fmla="*/ 0 w 2"/>
              <a:gd name="T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0" y="1"/>
                </a:moveTo>
                <a:cubicBezTo>
                  <a:pt x="2" y="2"/>
                  <a:pt x="2" y="1"/>
                  <a:pt x="2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0" name="Freeform 458"/>
          <p:cNvSpPr/>
          <p:nvPr/>
        </p:nvSpPr>
        <p:spPr bwMode="auto">
          <a:xfrm>
            <a:off x="2208213" y="3432175"/>
            <a:ext cx="149225" cy="63500"/>
          </a:xfrm>
          <a:custGeom>
            <a:avLst/>
            <a:gdLst>
              <a:gd name="T0" fmla="*/ 7 w 12"/>
              <a:gd name="T1" fmla="*/ 2 h 5"/>
              <a:gd name="T2" fmla="*/ 0 w 12"/>
              <a:gd name="T3" fmla="*/ 2 h 5"/>
              <a:gd name="T4" fmla="*/ 6 w 12"/>
              <a:gd name="T5" fmla="*/ 3 h 5"/>
              <a:gd name="T6" fmla="*/ 5 w 12"/>
              <a:gd name="T7" fmla="*/ 5 h 5"/>
              <a:gd name="T8" fmla="*/ 12 w 12"/>
              <a:gd name="T9" fmla="*/ 2 h 5"/>
              <a:gd name="T10" fmla="*/ 7 w 12"/>
              <a:gd name="T11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5">
                <a:moveTo>
                  <a:pt x="7" y="2"/>
                </a:moveTo>
                <a:cubicBezTo>
                  <a:pt x="4" y="3"/>
                  <a:pt x="2" y="1"/>
                  <a:pt x="0" y="2"/>
                </a:cubicBezTo>
                <a:cubicBezTo>
                  <a:pt x="2" y="2"/>
                  <a:pt x="3" y="4"/>
                  <a:pt x="6" y="3"/>
                </a:cubicBezTo>
                <a:cubicBezTo>
                  <a:pt x="5" y="5"/>
                  <a:pt x="5" y="5"/>
                  <a:pt x="5" y="5"/>
                </a:cubicBezTo>
                <a:cubicBezTo>
                  <a:pt x="9" y="5"/>
                  <a:pt x="9" y="3"/>
                  <a:pt x="12" y="2"/>
                </a:cubicBezTo>
                <a:cubicBezTo>
                  <a:pt x="10" y="0"/>
                  <a:pt x="9" y="2"/>
                  <a:pt x="7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1" name="Freeform 459"/>
          <p:cNvSpPr/>
          <p:nvPr/>
        </p:nvSpPr>
        <p:spPr bwMode="auto">
          <a:xfrm>
            <a:off x="2632075" y="3170238"/>
            <a:ext cx="87313" cy="36513"/>
          </a:xfrm>
          <a:custGeom>
            <a:avLst/>
            <a:gdLst>
              <a:gd name="T0" fmla="*/ 4 w 7"/>
              <a:gd name="T1" fmla="*/ 3 h 3"/>
              <a:gd name="T2" fmla="*/ 6 w 7"/>
              <a:gd name="T3" fmla="*/ 3 h 3"/>
              <a:gd name="T4" fmla="*/ 0 w 7"/>
              <a:gd name="T5" fmla="*/ 0 h 3"/>
              <a:gd name="T6" fmla="*/ 4 w 7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3">
                <a:moveTo>
                  <a:pt x="4" y="3"/>
                </a:moveTo>
                <a:cubicBezTo>
                  <a:pt x="5" y="3"/>
                  <a:pt x="6" y="3"/>
                  <a:pt x="6" y="3"/>
                </a:cubicBezTo>
                <a:cubicBezTo>
                  <a:pt x="7" y="0"/>
                  <a:pt x="3" y="1"/>
                  <a:pt x="0" y="0"/>
                </a:cubicBezTo>
                <a:lnTo>
                  <a:pt x="4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2" name="Freeform 460"/>
          <p:cNvSpPr/>
          <p:nvPr/>
        </p:nvSpPr>
        <p:spPr bwMode="auto">
          <a:xfrm>
            <a:off x="2308225" y="3306763"/>
            <a:ext cx="136525" cy="125413"/>
          </a:xfrm>
          <a:custGeom>
            <a:avLst/>
            <a:gdLst>
              <a:gd name="T0" fmla="*/ 0 w 11"/>
              <a:gd name="T1" fmla="*/ 8 h 10"/>
              <a:gd name="T2" fmla="*/ 2 w 11"/>
              <a:gd name="T3" fmla="*/ 10 h 10"/>
              <a:gd name="T4" fmla="*/ 3 w 11"/>
              <a:gd name="T5" fmla="*/ 9 h 10"/>
              <a:gd name="T6" fmla="*/ 11 w 11"/>
              <a:gd name="T7" fmla="*/ 7 h 10"/>
              <a:gd name="T8" fmla="*/ 0 w 11"/>
              <a:gd name="T9" fmla="*/ 8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0">
                <a:moveTo>
                  <a:pt x="0" y="8"/>
                </a:moveTo>
                <a:cubicBezTo>
                  <a:pt x="2" y="10"/>
                  <a:pt x="2" y="10"/>
                  <a:pt x="2" y="10"/>
                </a:cubicBezTo>
                <a:cubicBezTo>
                  <a:pt x="3" y="9"/>
                  <a:pt x="3" y="9"/>
                  <a:pt x="3" y="9"/>
                </a:cubicBezTo>
                <a:cubicBezTo>
                  <a:pt x="5" y="7"/>
                  <a:pt x="9" y="9"/>
                  <a:pt x="11" y="7"/>
                </a:cubicBezTo>
                <a:cubicBezTo>
                  <a:pt x="7" y="0"/>
                  <a:pt x="3" y="8"/>
                  <a:pt x="0" y="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3" name="Rectangle 461"/>
          <p:cNvSpPr>
            <a:spLocks noChangeArrowheads="1"/>
          </p:cNvSpPr>
          <p:nvPr/>
        </p:nvSpPr>
        <p:spPr bwMode="auto">
          <a:xfrm>
            <a:off x="187325" y="4910138"/>
            <a:ext cx="1588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4" name="Freeform 462"/>
          <p:cNvSpPr/>
          <p:nvPr/>
        </p:nvSpPr>
        <p:spPr bwMode="auto">
          <a:xfrm>
            <a:off x="161925" y="4784725"/>
            <a:ext cx="136525" cy="88900"/>
          </a:xfrm>
          <a:custGeom>
            <a:avLst/>
            <a:gdLst>
              <a:gd name="T0" fmla="*/ 7 w 11"/>
              <a:gd name="T1" fmla="*/ 3 h 7"/>
              <a:gd name="T2" fmla="*/ 8 w 11"/>
              <a:gd name="T3" fmla="*/ 4 h 7"/>
              <a:gd name="T4" fmla="*/ 8 w 11"/>
              <a:gd name="T5" fmla="*/ 5 h 7"/>
              <a:gd name="T6" fmla="*/ 1 w 11"/>
              <a:gd name="T7" fmla="*/ 0 h 7"/>
              <a:gd name="T8" fmla="*/ 4 w 11"/>
              <a:gd name="T9" fmla="*/ 2 h 7"/>
              <a:gd name="T10" fmla="*/ 2 w 11"/>
              <a:gd name="T11" fmla="*/ 7 h 7"/>
              <a:gd name="T12" fmla="*/ 7 w 11"/>
              <a:gd name="T13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7">
                <a:moveTo>
                  <a:pt x="7" y="3"/>
                </a:moveTo>
                <a:cubicBezTo>
                  <a:pt x="7" y="3"/>
                  <a:pt x="7" y="4"/>
                  <a:pt x="8" y="4"/>
                </a:cubicBezTo>
                <a:cubicBezTo>
                  <a:pt x="8" y="4"/>
                  <a:pt x="8" y="5"/>
                  <a:pt x="8" y="5"/>
                </a:cubicBezTo>
                <a:cubicBezTo>
                  <a:pt x="11" y="1"/>
                  <a:pt x="3" y="2"/>
                  <a:pt x="1" y="0"/>
                </a:cubicBezTo>
                <a:cubicBezTo>
                  <a:pt x="0" y="2"/>
                  <a:pt x="3" y="1"/>
                  <a:pt x="4" y="2"/>
                </a:cubicBezTo>
                <a:cubicBezTo>
                  <a:pt x="5" y="4"/>
                  <a:pt x="1" y="5"/>
                  <a:pt x="2" y="7"/>
                </a:cubicBezTo>
                <a:cubicBezTo>
                  <a:pt x="5" y="6"/>
                  <a:pt x="6" y="4"/>
                  <a:pt x="7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5" name="Freeform 463"/>
          <p:cNvSpPr/>
          <p:nvPr/>
        </p:nvSpPr>
        <p:spPr bwMode="auto">
          <a:xfrm>
            <a:off x="6013450" y="777875"/>
            <a:ext cx="38100" cy="12700"/>
          </a:xfrm>
          <a:custGeom>
            <a:avLst/>
            <a:gdLst>
              <a:gd name="T0" fmla="*/ 3 w 3"/>
              <a:gd name="T1" fmla="*/ 0 h 1"/>
              <a:gd name="T2" fmla="*/ 0 w 3"/>
              <a:gd name="T3" fmla="*/ 0 h 1"/>
              <a:gd name="T4" fmla="*/ 1 w 3"/>
              <a:gd name="T5" fmla="*/ 1 h 1"/>
              <a:gd name="T6" fmla="*/ 3 w 3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1">
                <a:moveTo>
                  <a:pt x="3" y="0"/>
                </a:moveTo>
                <a:cubicBezTo>
                  <a:pt x="0" y="0"/>
                  <a:pt x="0" y="0"/>
                  <a:pt x="0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2" y="1"/>
                  <a:pt x="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6" name="Freeform 464"/>
          <p:cNvSpPr/>
          <p:nvPr/>
        </p:nvSpPr>
        <p:spPr bwMode="auto">
          <a:xfrm>
            <a:off x="2832100" y="3068638"/>
            <a:ext cx="36513" cy="25400"/>
          </a:xfrm>
          <a:custGeom>
            <a:avLst/>
            <a:gdLst>
              <a:gd name="T0" fmla="*/ 0 w 3"/>
              <a:gd name="T1" fmla="*/ 1 h 2"/>
              <a:gd name="T2" fmla="*/ 1 w 3"/>
              <a:gd name="T3" fmla="*/ 1 h 2"/>
              <a:gd name="T4" fmla="*/ 3 w 3"/>
              <a:gd name="T5" fmla="*/ 1 h 2"/>
              <a:gd name="T6" fmla="*/ 0 w 3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1"/>
                </a:moveTo>
                <a:cubicBezTo>
                  <a:pt x="1" y="1"/>
                  <a:pt x="1" y="1"/>
                  <a:pt x="1" y="1"/>
                </a:cubicBezTo>
                <a:cubicBezTo>
                  <a:pt x="2" y="0"/>
                  <a:pt x="2" y="2"/>
                  <a:pt x="3" y="1"/>
                </a:cubicBezTo>
                <a:cubicBezTo>
                  <a:pt x="2" y="1"/>
                  <a:pt x="1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7" name="Freeform 465"/>
          <p:cNvSpPr/>
          <p:nvPr/>
        </p:nvSpPr>
        <p:spPr bwMode="auto">
          <a:xfrm>
            <a:off x="660400" y="4421188"/>
            <a:ext cx="63500" cy="138113"/>
          </a:xfrm>
          <a:custGeom>
            <a:avLst/>
            <a:gdLst>
              <a:gd name="T0" fmla="*/ 2 w 5"/>
              <a:gd name="T1" fmla="*/ 11 h 11"/>
              <a:gd name="T2" fmla="*/ 4 w 5"/>
              <a:gd name="T3" fmla="*/ 8 h 11"/>
              <a:gd name="T4" fmla="*/ 5 w 5"/>
              <a:gd name="T5" fmla="*/ 8 h 11"/>
              <a:gd name="T6" fmla="*/ 4 w 5"/>
              <a:gd name="T7" fmla="*/ 0 h 11"/>
              <a:gd name="T8" fmla="*/ 2 w 5"/>
              <a:gd name="T9" fmla="*/ 10 h 11"/>
              <a:gd name="T10" fmla="*/ 2 w 5"/>
              <a:gd name="T11" fmla="*/ 9 h 11"/>
              <a:gd name="T12" fmla="*/ 2 w 5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2" y="11"/>
                </a:moveTo>
                <a:cubicBezTo>
                  <a:pt x="5" y="11"/>
                  <a:pt x="5" y="9"/>
                  <a:pt x="4" y="8"/>
                </a:cubicBezTo>
                <a:cubicBezTo>
                  <a:pt x="5" y="8"/>
                  <a:pt x="5" y="8"/>
                  <a:pt x="5" y="8"/>
                </a:cubicBezTo>
                <a:cubicBezTo>
                  <a:pt x="4" y="5"/>
                  <a:pt x="5" y="2"/>
                  <a:pt x="4" y="0"/>
                </a:cubicBezTo>
                <a:cubicBezTo>
                  <a:pt x="3" y="4"/>
                  <a:pt x="4" y="7"/>
                  <a:pt x="2" y="10"/>
                </a:cubicBezTo>
                <a:cubicBezTo>
                  <a:pt x="2" y="9"/>
                  <a:pt x="2" y="9"/>
                  <a:pt x="2" y="9"/>
                </a:cubicBezTo>
                <a:cubicBezTo>
                  <a:pt x="0" y="10"/>
                  <a:pt x="4" y="10"/>
                  <a:pt x="2" y="1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8" name="Freeform 466"/>
          <p:cNvSpPr/>
          <p:nvPr/>
        </p:nvSpPr>
        <p:spPr bwMode="auto">
          <a:xfrm>
            <a:off x="4765675" y="1603375"/>
            <a:ext cx="136525" cy="38100"/>
          </a:xfrm>
          <a:custGeom>
            <a:avLst/>
            <a:gdLst>
              <a:gd name="T0" fmla="*/ 0 w 11"/>
              <a:gd name="T1" fmla="*/ 1 h 3"/>
              <a:gd name="T2" fmla="*/ 1 w 11"/>
              <a:gd name="T3" fmla="*/ 3 h 3"/>
              <a:gd name="T4" fmla="*/ 2 w 11"/>
              <a:gd name="T5" fmla="*/ 2 h 3"/>
              <a:gd name="T6" fmla="*/ 11 w 11"/>
              <a:gd name="T7" fmla="*/ 1 h 3"/>
              <a:gd name="T8" fmla="*/ 6 w 11"/>
              <a:gd name="T9" fmla="*/ 0 h 3"/>
              <a:gd name="T10" fmla="*/ 7 w 11"/>
              <a:gd name="T11" fmla="*/ 1 h 3"/>
              <a:gd name="T12" fmla="*/ 5 w 11"/>
              <a:gd name="T13" fmla="*/ 1 h 3"/>
              <a:gd name="T14" fmla="*/ 4 w 11"/>
              <a:gd name="T15" fmla="*/ 1 h 3"/>
              <a:gd name="T16" fmla="*/ 0 w 11"/>
              <a:gd name="T17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3">
                <a:moveTo>
                  <a:pt x="0" y="1"/>
                </a:moveTo>
                <a:cubicBezTo>
                  <a:pt x="1" y="3"/>
                  <a:pt x="1" y="3"/>
                  <a:pt x="1" y="3"/>
                </a:cubicBezTo>
                <a:cubicBezTo>
                  <a:pt x="2" y="2"/>
                  <a:pt x="2" y="2"/>
                  <a:pt x="2" y="2"/>
                </a:cubicBezTo>
                <a:cubicBezTo>
                  <a:pt x="5" y="3"/>
                  <a:pt x="8" y="1"/>
                  <a:pt x="11" y="1"/>
                </a:cubicBezTo>
                <a:cubicBezTo>
                  <a:pt x="10" y="0"/>
                  <a:pt x="7" y="0"/>
                  <a:pt x="6" y="0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2"/>
                  <a:pt x="5" y="1"/>
                </a:cubicBezTo>
                <a:cubicBezTo>
                  <a:pt x="4" y="2"/>
                  <a:pt x="4" y="1"/>
                  <a:pt x="4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9" name="Freeform 467"/>
          <p:cNvSpPr/>
          <p:nvPr/>
        </p:nvSpPr>
        <p:spPr bwMode="auto">
          <a:xfrm>
            <a:off x="2794000" y="3081338"/>
            <a:ext cx="38100" cy="38100"/>
          </a:xfrm>
          <a:custGeom>
            <a:avLst/>
            <a:gdLst>
              <a:gd name="T0" fmla="*/ 1 w 3"/>
              <a:gd name="T1" fmla="*/ 1 h 3"/>
              <a:gd name="T2" fmla="*/ 0 w 3"/>
              <a:gd name="T3" fmla="*/ 3 h 3"/>
              <a:gd name="T4" fmla="*/ 3 w 3"/>
              <a:gd name="T5" fmla="*/ 1 h 3"/>
              <a:gd name="T6" fmla="*/ 1 w 3"/>
              <a:gd name="T7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3">
                <a:moveTo>
                  <a:pt x="1" y="1"/>
                </a:moveTo>
                <a:cubicBezTo>
                  <a:pt x="2" y="2"/>
                  <a:pt x="0" y="2"/>
                  <a:pt x="0" y="3"/>
                </a:cubicBezTo>
                <a:cubicBezTo>
                  <a:pt x="1" y="2"/>
                  <a:pt x="2" y="1"/>
                  <a:pt x="3" y="1"/>
                </a:cubicBezTo>
                <a:cubicBezTo>
                  <a:pt x="2" y="0"/>
                  <a:pt x="1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0" name="Freeform 468"/>
          <p:cNvSpPr/>
          <p:nvPr/>
        </p:nvSpPr>
        <p:spPr bwMode="auto">
          <a:xfrm>
            <a:off x="161925" y="4835525"/>
            <a:ext cx="25400" cy="49213"/>
          </a:xfrm>
          <a:custGeom>
            <a:avLst/>
            <a:gdLst>
              <a:gd name="T0" fmla="*/ 2 w 2"/>
              <a:gd name="T1" fmla="*/ 4 h 4"/>
              <a:gd name="T2" fmla="*/ 0 w 2"/>
              <a:gd name="T3" fmla="*/ 2 h 4"/>
              <a:gd name="T4" fmla="*/ 1 w 2"/>
              <a:gd name="T5" fmla="*/ 1 h 4"/>
              <a:gd name="T6" fmla="*/ 0 w 2"/>
              <a:gd name="T7" fmla="*/ 1 h 4"/>
              <a:gd name="T8" fmla="*/ 0 w 2"/>
              <a:gd name="T9" fmla="*/ 3 h 4"/>
              <a:gd name="T10" fmla="*/ 2 w 2"/>
              <a:gd name="T11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4"/>
                </a:move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1"/>
                </a:cubicBezTo>
                <a:cubicBezTo>
                  <a:pt x="1" y="1"/>
                  <a:pt x="1" y="0"/>
                  <a:pt x="0" y="1"/>
                </a:cubicBezTo>
                <a:cubicBezTo>
                  <a:pt x="0" y="2"/>
                  <a:pt x="0" y="2"/>
                  <a:pt x="0" y="3"/>
                </a:cubicBezTo>
                <a:lnTo>
                  <a:pt x="2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1" name="Freeform 469"/>
          <p:cNvSpPr/>
          <p:nvPr/>
        </p:nvSpPr>
        <p:spPr bwMode="auto">
          <a:xfrm>
            <a:off x="5526088" y="977900"/>
            <a:ext cx="12700" cy="0"/>
          </a:xfrm>
          <a:custGeom>
            <a:avLst/>
            <a:gdLst>
              <a:gd name="T0" fmla="*/ 0 w 1"/>
              <a:gd name="T1" fmla="*/ 1 w 1"/>
              <a:gd name="T2" fmla="*/ 1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2" name="Freeform 470"/>
          <p:cNvSpPr/>
          <p:nvPr/>
        </p:nvSpPr>
        <p:spPr bwMode="auto">
          <a:xfrm>
            <a:off x="5389563" y="903605"/>
            <a:ext cx="374650" cy="112713"/>
          </a:xfrm>
          <a:custGeom>
            <a:avLst/>
            <a:gdLst>
              <a:gd name="T0" fmla="*/ 28 w 30"/>
              <a:gd name="T1" fmla="*/ 7 h 9"/>
              <a:gd name="T2" fmla="*/ 26 w 30"/>
              <a:gd name="T3" fmla="*/ 6 h 9"/>
              <a:gd name="T4" fmla="*/ 29 w 30"/>
              <a:gd name="T5" fmla="*/ 4 h 9"/>
              <a:gd name="T6" fmla="*/ 28 w 30"/>
              <a:gd name="T7" fmla="*/ 4 h 9"/>
              <a:gd name="T8" fmla="*/ 25 w 30"/>
              <a:gd name="T9" fmla="*/ 2 h 9"/>
              <a:gd name="T10" fmla="*/ 20 w 30"/>
              <a:gd name="T11" fmla="*/ 1 h 9"/>
              <a:gd name="T12" fmla="*/ 17 w 30"/>
              <a:gd name="T13" fmla="*/ 2 h 9"/>
              <a:gd name="T14" fmla="*/ 20 w 30"/>
              <a:gd name="T15" fmla="*/ 2 h 9"/>
              <a:gd name="T16" fmla="*/ 19 w 30"/>
              <a:gd name="T17" fmla="*/ 4 h 9"/>
              <a:gd name="T18" fmla="*/ 24 w 30"/>
              <a:gd name="T19" fmla="*/ 4 h 9"/>
              <a:gd name="T20" fmla="*/ 21 w 30"/>
              <a:gd name="T21" fmla="*/ 5 h 9"/>
              <a:gd name="T22" fmla="*/ 12 w 30"/>
              <a:gd name="T23" fmla="*/ 4 h 9"/>
              <a:gd name="T24" fmla="*/ 15 w 30"/>
              <a:gd name="T25" fmla="*/ 2 h 9"/>
              <a:gd name="T26" fmla="*/ 10 w 30"/>
              <a:gd name="T27" fmla="*/ 2 h 9"/>
              <a:gd name="T28" fmla="*/ 0 w 30"/>
              <a:gd name="T29" fmla="*/ 3 h 9"/>
              <a:gd name="T30" fmla="*/ 3 w 30"/>
              <a:gd name="T31" fmla="*/ 4 h 9"/>
              <a:gd name="T32" fmla="*/ 13 w 30"/>
              <a:gd name="T33" fmla="*/ 5 h 9"/>
              <a:gd name="T34" fmla="*/ 13 w 30"/>
              <a:gd name="T35" fmla="*/ 5 h 9"/>
              <a:gd name="T36" fmla="*/ 20 w 30"/>
              <a:gd name="T37" fmla="*/ 6 h 9"/>
              <a:gd name="T38" fmla="*/ 21 w 30"/>
              <a:gd name="T39" fmla="*/ 8 h 9"/>
              <a:gd name="T40" fmla="*/ 24 w 30"/>
              <a:gd name="T41" fmla="*/ 7 h 9"/>
              <a:gd name="T42" fmla="*/ 28 w 30"/>
              <a:gd name="T43" fmla="*/ 7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0" h="9">
                <a:moveTo>
                  <a:pt x="28" y="7"/>
                </a:moveTo>
                <a:cubicBezTo>
                  <a:pt x="26" y="6"/>
                  <a:pt x="26" y="6"/>
                  <a:pt x="26" y="6"/>
                </a:cubicBezTo>
                <a:cubicBezTo>
                  <a:pt x="27" y="5"/>
                  <a:pt x="30" y="6"/>
                  <a:pt x="29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4" y="5"/>
                  <a:pt x="27" y="3"/>
                  <a:pt x="25" y="2"/>
                </a:cubicBezTo>
                <a:cubicBezTo>
                  <a:pt x="24" y="1"/>
                  <a:pt x="21" y="1"/>
                  <a:pt x="20" y="1"/>
                </a:cubicBezTo>
                <a:cubicBezTo>
                  <a:pt x="21" y="2"/>
                  <a:pt x="18" y="2"/>
                  <a:pt x="17" y="2"/>
                </a:cubicBezTo>
                <a:cubicBezTo>
                  <a:pt x="18" y="2"/>
                  <a:pt x="19" y="2"/>
                  <a:pt x="20" y="2"/>
                </a:cubicBezTo>
                <a:cubicBezTo>
                  <a:pt x="19" y="4"/>
                  <a:pt x="19" y="4"/>
                  <a:pt x="19" y="4"/>
                </a:cubicBezTo>
                <a:cubicBezTo>
                  <a:pt x="20" y="5"/>
                  <a:pt x="22" y="4"/>
                  <a:pt x="24" y="4"/>
                </a:cubicBezTo>
                <a:cubicBezTo>
                  <a:pt x="24" y="6"/>
                  <a:pt x="22" y="5"/>
                  <a:pt x="21" y="5"/>
                </a:cubicBezTo>
                <a:cubicBezTo>
                  <a:pt x="19" y="5"/>
                  <a:pt x="13" y="6"/>
                  <a:pt x="12" y="4"/>
                </a:cubicBezTo>
                <a:cubicBezTo>
                  <a:pt x="12" y="2"/>
                  <a:pt x="14" y="2"/>
                  <a:pt x="15" y="2"/>
                </a:cubicBezTo>
                <a:cubicBezTo>
                  <a:pt x="13" y="1"/>
                  <a:pt x="12" y="3"/>
                  <a:pt x="10" y="2"/>
                </a:cubicBezTo>
                <a:cubicBezTo>
                  <a:pt x="7" y="5"/>
                  <a:pt x="2" y="0"/>
                  <a:pt x="0" y="3"/>
                </a:cubicBezTo>
                <a:cubicBezTo>
                  <a:pt x="1" y="3"/>
                  <a:pt x="2" y="3"/>
                  <a:pt x="3" y="4"/>
                </a:cubicBezTo>
                <a:cubicBezTo>
                  <a:pt x="7" y="2"/>
                  <a:pt x="9" y="5"/>
                  <a:pt x="13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5" y="5"/>
                  <a:pt x="17" y="9"/>
                  <a:pt x="20" y="6"/>
                </a:cubicBezTo>
                <a:cubicBezTo>
                  <a:pt x="21" y="8"/>
                  <a:pt x="21" y="8"/>
                  <a:pt x="21" y="8"/>
                </a:cubicBezTo>
                <a:cubicBezTo>
                  <a:pt x="23" y="8"/>
                  <a:pt x="21" y="6"/>
                  <a:pt x="24" y="7"/>
                </a:cubicBezTo>
                <a:cubicBezTo>
                  <a:pt x="24" y="8"/>
                  <a:pt x="27" y="8"/>
                  <a:pt x="28" y="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3" name="Freeform 471"/>
          <p:cNvSpPr/>
          <p:nvPr/>
        </p:nvSpPr>
        <p:spPr bwMode="auto">
          <a:xfrm>
            <a:off x="5514975" y="977900"/>
            <a:ext cx="11113" cy="12700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1"/>
                  <a:pt x="1" y="1"/>
                  <a:pt x="0" y="1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4" name="Freeform 472"/>
          <p:cNvSpPr/>
          <p:nvPr/>
        </p:nvSpPr>
        <p:spPr bwMode="auto">
          <a:xfrm>
            <a:off x="3343275" y="2693988"/>
            <a:ext cx="25400" cy="25400"/>
          </a:xfrm>
          <a:custGeom>
            <a:avLst/>
            <a:gdLst>
              <a:gd name="T0" fmla="*/ 2 w 2"/>
              <a:gd name="T1" fmla="*/ 2 h 2"/>
              <a:gd name="T2" fmla="*/ 1 w 2"/>
              <a:gd name="T3" fmla="*/ 0 h 2"/>
              <a:gd name="T4" fmla="*/ 0 w 2"/>
              <a:gd name="T5" fmla="*/ 1 h 2"/>
              <a:gd name="T6" fmla="*/ 2 w 2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2"/>
                </a:move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2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5" name="Freeform 473"/>
          <p:cNvSpPr/>
          <p:nvPr/>
        </p:nvSpPr>
        <p:spPr bwMode="auto">
          <a:xfrm>
            <a:off x="311150" y="4722813"/>
            <a:ext cx="63500" cy="38100"/>
          </a:xfrm>
          <a:custGeom>
            <a:avLst/>
            <a:gdLst>
              <a:gd name="T0" fmla="*/ 2 w 5"/>
              <a:gd name="T1" fmla="*/ 2 h 3"/>
              <a:gd name="T2" fmla="*/ 5 w 5"/>
              <a:gd name="T3" fmla="*/ 2 h 3"/>
              <a:gd name="T4" fmla="*/ 3 w 5"/>
              <a:gd name="T5" fmla="*/ 0 h 3"/>
              <a:gd name="T6" fmla="*/ 0 w 5"/>
              <a:gd name="T7" fmla="*/ 1 h 3"/>
              <a:gd name="T8" fmla="*/ 2 w 5"/>
              <a:gd name="T9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2" y="2"/>
                </a:moveTo>
                <a:cubicBezTo>
                  <a:pt x="2" y="1"/>
                  <a:pt x="4" y="3"/>
                  <a:pt x="5" y="2"/>
                </a:cubicBezTo>
                <a:cubicBezTo>
                  <a:pt x="3" y="0"/>
                  <a:pt x="3" y="0"/>
                  <a:pt x="3" y="0"/>
                </a:cubicBezTo>
                <a:cubicBezTo>
                  <a:pt x="0" y="1"/>
                  <a:pt x="0" y="1"/>
                  <a:pt x="0" y="1"/>
                </a:cubicBezTo>
                <a:cubicBezTo>
                  <a:pt x="3" y="1"/>
                  <a:pt x="1" y="2"/>
                  <a:pt x="2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6" name="Freeform 474"/>
          <p:cNvSpPr/>
          <p:nvPr/>
        </p:nvSpPr>
        <p:spPr bwMode="auto">
          <a:xfrm>
            <a:off x="773113" y="4446588"/>
            <a:ext cx="12700" cy="25400"/>
          </a:xfrm>
          <a:custGeom>
            <a:avLst/>
            <a:gdLst>
              <a:gd name="T0" fmla="*/ 0 w 1"/>
              <a:gd name="T1" fmla="*/ 1 h 2"/>
              <a:gd name="T2" fmla="*/ 1 w 1"/>
              <a:gd name="T3" fmla="*/ 2 h 2"/>
              <a:gd name="T4" fmla="*/ 1 w 1"/>
              <a:gd name="T5" fmla="*/ 0 h 2"/>
              <a:gd name="T6" fmla="*/ 0 w 1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1"/>
                </a:moveTo>
                <a:cubicBezTo>
                  <a:pt x="0" y="2"/>
                  <a:pt x="1" y="2"/>
                  <a:pt x="1" y="2"/>
                </a:cubicBezTo>
                <a:cubicBezTo>
                  <a:pt x="1" y="0"/>
                  <a:pt x="1" y="0"/>
                  <a:pt x="1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7" name="Freeform 475"/>
          <p:cNvSpPr/>
          <p:nvPr/>
        </p:nvSpPr>
        <p:spPr bwMode="auto">
          <a:xfrm>
            <a:off x="860425" y="4397375"/>
            <a:ext cx="25400" cy="12700"/>
          </a:xfrm>
          <a:custGeom>
            <a:avLst/>
            <a:gdLst>
              <a:gd name="T0" fmla="*/ 2 w 2"/>
              <a:gd name="T1" fmla="*/ 0 h 1"/>
              <a:gd name="T2" fmla="*/ 0 w 2"/>
              <a:gd name="T3" fmla="*/ 0 h 1"/>
              <a:gd name="T4" fmla="*/ 1 w 2"/>
              <a:gd name="T5" fmla="*/ 0 h 1"/>
              <a:gd name="T6" fmla="*/ 2 w 2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ubicBezTo>
                  <a:pt x="1" y="1"/>
                  <a:pt x="2" y="0"/>
                  <a:pt x="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8" name="Freeform 476"/>
          <p:cNvSpPr/>
          <p:nvPr/>
        </p:nvSpPr>
        <p:spPr bwMode="auto">
          <a:xfrm>
            <a:off x="3481388" y="2581275"/>
            <a:ext cx="23813" cy="12700"/>
          </a:xfrm>
          <a:custGeom>
            <a:avLst/>
            <a:gdLst>
              <a:gd name="T0" fmla="*/ 7 w 15"/>
              <a:gd name="T1" fmla="*/ 0 h 8"/>
              <a:gd name="T2" fmla="*/ 15 w 15"/>
              <a:gd name="T3" fmla="*/ 8 h 8"/>
              <a:gd name="T4" fmla="*/ 0 w 15"/>
              <a:gd name="T5" fmla="*/ 0 h 8"/>
              <a:gd name="T6" fmla="*/ 7 w 15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" h="8">
                <a:moveTo>
                  <a:pt x="7" y="0"/>
                </a:moveTo>
                <a:lnTo>
                  <a:pt x="15" y="8"/>
                </a:lnTo>
                <a:lnTo>
                  <a:pt x="0" y="0"/>
                </a:lnTo>
                <a:lnTo>
                  <a:pt x="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9" name="Freeform 477"/>
          <p:cNvSpPr/>
          <p:nvPr/>
        </p:nvSpPr>
        <p:spPr bwMode="auto">
          <a:xfrm>
            <a:off x="61913" y="4910138"/>
            <a:ext cx="38100" cy="25400"/>
          </a:xfrm>
          <a:custGeom>
            <a:avLst/>
            <a:gdLst>
              <a:gd name="T0" fmla="*/ 3 w 3"/>
              <a:gd name="T1" fmla="*/ 0 h 2"/>
              <a:gd name="T2" fmla="*/ 0 w 3"/>
              <a:gd name="T3" fmla="*/ 2 h 2"/>
              <a:gd name="T4" fmla="*/ 3 w 3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3" y="0"/>
                </a:moveTo>
                <a:cubicBezTo>
                  <a:pt x="1" y="0"/>
                  <a:pt x="0" y="1"/>
                  <a:pt x="0" y="2"/>
                </a:cubicBezTo>
                <a:cubicBezTo>
                  <a:pt x="0" y="0"/>
                  <a:pt x="2" y="1"/>
                  <a:pt x="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0" name="Freeform 478"/>
          <p:cNvSpPr/>
          <p:nvPr/>
        </p:nvSpPr>
        <p:spPr bwMode="auto">
          <a:xfrm>
            <a:off x="5613400" y="1027113"/>
            <a:ext cx="25400" cy="12700"/>
          </a:xfrm>
          <a:custGeom>
            <a:avLst/>
            <a:gdLst>
              <a:gd name="T0" fmla="*/ 8 w 16"/>
              <a:gd name="T1" fmla="*/ 8 h 8"/>
              <a:gd name="T2" fmla="*/ 16 w 16"/>
              <a:gd name="T3" fmla="*/ 0 h 8"/>
              <a:gd name="T4" fmla="*/ 0 w 16"/>
              <a:gd name="T5" fmla="*/ 8 h 8"/>
              <a:gd name="T6" fmla="*/ 8 w 16"/>
              <a:gd name="T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8">
                <a:moveTo>
                  <a:pt x="8" y="8"/>
                </a:moveTo>
                <a:lnTo>
                  <a:pt x="16" y="0"/>
                </a:lnTo>
                <a:lnTo>
                  <a:pt x="0" y="8"/>
                </a:lnTo>
                <a:lnTo>
                  <a:pt x="8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1" name="Freeform 479"/>
          <p:cNvSpPr/>
          <p:nvPr/>
        </p:nvSpPr>
        <p:spPr bwMode="auto">
          <a:xfrm>
            <a:off x="573088" y="4346575"/>
            <a:ext cx="12700" cy="1270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2" name="Freeform 480"/>
          <p:cNvSpPr>
            <a:spLocks noEditPoints="1"/>
          </p:cNvSpPr>
          <p:nvPr/>
        </p:nvSpPr>
        <p:spPr bwMode="auto">
          <a:xfrm>
            <a:off x="511175" y="4259263"/>
            <a:ext cx="149225" cy="350838"/>
          </a:xfrm>
          <a:custGeom>
            <a:avLst/>
            <a:gdLst>
              <a:gd name="T0" fmla="*/ 1 w 12"/>
              <a:gd name="T1" fmla="*/ 21 h 28"/>
              <a:gd name="T2" fmla="*/ 3 w 12"/>
              <a:gd name="T3" fmla="*/ 25 h 28"/>
              <a:gd name="T4" fmla="*/ 2 w 12"/>
              <a:gd name="T5" fmla="*/ 28 h 28"/>
              <a:gd name="T6" fmla="*/ 3 w 12"/>
              <a:gd name="T7" fmla="*/ 28 h 28"/>
              <a:gd name="T8" fmla="*/ 9 w 12"/>
              <a:gd name="T9" fmla="*/ 13 h 28"/>
              <a:gd name="T10" fmla="*/ 12 w 12"/>
              <a:gd name="T11" fmla="*/ 13 h 28"/>
              <a:gd name="T12" fmla="*/ 12 w 12"/>
              <a:gd name="T13" fmla="*/ 12 h 28"/>
              <a:gd name="T14" fmla="*/ 7 w 12"/>
              <a:gd name="T15" fmla="*/ 10 h 28"/>
              <a:gd name="T16" fmla="*/ 12 w 12"/>
              <a:gd name="T17" fmla="*/ 7 h 28"/>
              <a:gd name="T18" fmla="*/ 12 w 12"/>
              <a:gd name="T19" fmla="*/ 6 h 28"/>
              <a:gd name="T20" fmla="*/ 10 w 12"/>
              <a:gd name="T21" fmla="*/ 6 h 28"/>
              <a:gd name="T22" fmla="*/ 11 w 12"/>
              <a:gd name="T23" fmla="*/ 5 h 28"/>
              <a:gd name="T24" fmla="*/ 11 w 12"/>
              <a:gd name="T25" fmla="*/ 5 h 28"/>
              <a:gd name="T26" fmla="*/ 11 w 12"/>
              <a:gd name="T27" fmla="*/ 2 h 28"/>
              <a:gd name="T28" fmla="*/ 10 w 12"/>
              <a:gd name="T29" fmla="*/ 0 h 28"/>
              <a:gd name="T30" fmla="*/ 6 w 12"/>
              <a:gd name="T31" fmla="*/ 2 h 28"/>
              <a:gd name="T32" fmla="*/ 7 w 12"/>
              <a:gd name="T33" fmla="*/ 3 h 28"/>
              <a:gd name="T34" fmla="*/ 5 w 12"/>
              <a:gd name="T35" fmla="*/ 5 h 28"/>
              <a:gd name="T36" fmla="*/ 8 w 12"/>
              <a:gd name="T37" fmla="*/ 7 h 28"/>
              <a:gd name="T38" fmla="*/ 6 w 12"/>
              <a:gd name="T39" fmla="*/ 8 h 28"/>
              <a:gd name="T40" fmla="*/ 6 w 12"/>
              <a:gd name="T41" fmla="*/ 8 h 28"/>
              <a:gd name="T42" fmla="*/ 6 w 12"/>
              <a:gd name="T43" fmla="*/ 8 h 28"/>
              <a:gd name="T44" fmla="*/ 5 w 12"/>
              <a:gd name="T45" fmla="*/ 9 h 28"/>
              <a:gd name="T46" fmla="*/ 6 w 12"/>
              <a:gd name="T47" fmla="*/ 9 h 28"/>
              <a:gd name="T48" fmla="*/ 5 w 12"/>
              <a:gd name="T49" fmla="*/ 11 h 28"/>
              <a:gd name="T50" fmla="*/ 4 w 12"/>
              <a:gd name="T51" fmla="*/ 10 h 28"/>
              <a:gd name="T52" fmla="*/ 0 w 12"/>
              <a:gd name="T53" fmla="*/ 22 h 28"/>
              <a:gd name="T54" fmla="*/ 1 w 12"/>
              <a:gd name="T55" fmla="*/ 21 h 28"/>
              <a:gd name="T56" fmla="*/ 3 w 12"/>
              <a:gd name="T57" fmla="*/ 18 h 28"/>
              <a:gd name="T58" fmla="*/ 2 w 12"/>
              <a:gd name="T59" fmla="*/ 19 h 28"/>
              <a:gd name="T60" fmla="*/ 3 w 12"/>
              <a:gd name="T61" fmla="*/ 18 h 28"/>
              <a:gd name="T62" fmla="*/ 2 w 12"/>
              <a:gd name="T63" fmla="*/ 20 h 28"/>
              <a:gd name="T64" fmla="*/ 3 w 12"/>
              <a:gd name="T65" fmla="*/ 20 h 28"/>
              <a:gd name="T66" fmla="*/ 3 w 12"/>
              <a:gd name="T67" fmla="*/ 21 h 28"/>
              <a:gd name="T68" fmla="*/ 2 w 12"/>
              <a:gd name="T69" fmla="*/ 2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" h="28">
                <a:moveTo>
                  <a:pt x="1" y="21"/>
                </a:moveTo>
                <a:cubicBezTo>
                  <a:pt x="4" y="22"/>
                  <a:pt x="1" y="23"/>
                  <a:pt x="3" y="25"/>
                </a:cubicBezTo>
                <a:cubicBezTo>
                  <a:pt x="2" y="25"/>
                  <a:pt x="2" y="27"/>
                  <a:pt x="2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6" y="23"/>
                  <a:pt x="5" y="16"/>
                  <a:pt x="9" y="13"/>
                </a:cubicBezTo>
                <a:cubicBezTo>
                  <a:pt x="10" y="12"/>
                  <a:pt x="12" y="13"/>
                  <a:pt x="12" y="13"/>
                </a:cubicBezTo>
                <a:cubicBezTo>
                  <a:pt x="12" y="12"/>
                  <a:pt x="12" y="12"/>
                  <a:pt x="12" y="12"/>
                </a:cubicBezTo>
                <a:cubicBezTo>
                  <a:pt x="10" y="11"/>
                  <a:pt x="7" y="12"/>
                  <a:pt x="7" y="10"/>
                </a:cubicBezTo>
                <a:cubicBezTo>
                  <a:pt x="10" y="9"/>
                  <a:pt x="9" y="5"/>
                  <a:pt x="12" y="7"/>
                </a:cubicBezTo>
                <a:cubicBezTo>
                  <a:pt x="12" y="6"/>
                  <a:pt x="12" y="6"/>
                  <a:pt x="12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4"/>
                  <a:pt x="9" y="2"/>
                  <a:pt x="11" y="2"/>
                </a:cubicBezTo>
                <a:cubicBezTo>
                  <a:pt x="12" y="1"/>
                  <a:pt x="10" y="0"/>
                  <a:pt x="10" y="0"/>
                </a:cubicBezTo>
                <a:cubicBezTo>
                  <a:pt x="9" y="0"/>
                  <a:pt x="9" y="3"/>
                  <a:pt x="6" y="2"/>
                </a:cubicBezTo>
                <a:cubicBezTo>
                  <a:pt x="7" y="3"/>
                  <a:pt x="7" y="3"/>
                  <a:pt x="7" y="3"/>
                </a:cubicBezTo>
                <a:cubicBezTo>
                  <a:pt x="6" y="4"/>
                  <a:pt x="7" y="5"/>
                  <a:pt x="5" y="5"/>
                </a:cubicBezTo>
                <a:cubicBezTo>
                  <a:pt x="6" y="6"/>
                  <a:pt x="7" y="6"/>
                  <a:pt x="8" y="7"/>
                </a:cubicBezTo>
                <a:cubicBezTo>
                  <a:pt x="7" y="8"/>
                  <a:pt x="7" y="9"/>
                  <a:pt x="6" y="8"/>
                </a:cubicBezTo>
                <a:cubicBezTo>
                  <a:pt x="6" y="8"/>
                  <a:pt x="6" y="8"/>
                  <a:pt x="6" y="8"/>
                </a:cubicBezTo>
                <a:cubicBezTo>
                  <a:pt x="6" y="8"/>
                  <a:pt x="6" y="8"/>
                  <a:pt x="6" y="8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6" y="9"/>
                  <a:pt x="6" y="9"/>
                </a:cubicBezTo>
                <a:cubicBezTo>
                  <a:pt x="6" y="9"/>
                  <a:pt x="7" y="10"/>
                  <a:pt x="5" y="11"/>
                </a:cubicBezTo>
                <a:cubicBezTo>
                  <a:pt x="4" y="11"/>
                  <a:pt x="4" y="9"/>
                  <a:pt x="4" y="10"/>
                </a:cubicBezTo>
                <a:cubicBezTo>
                  <a:pt x="2" y="14"/>
                  <a:pt x="0" y="18"/>
                  <a:pt x="0" y="22"/>
                </a:cubicBezTo>
                <a:lnTo>
                  <a:pt x="1" y="21"/>
                </a:lnTo>
                <a:close/>
                <a:moveTo>
                  <a:pt x="3" y="18"/>
                </a:moveTo>
                <a:cubicBezTo>
                  <a:pt x="4" y="19"/>
                  <a:pt x="3" y="19"/>
                  <a:pt x="2" y="19"/>
                </a:cubicBezTo>
                <a:lnTo>
                  <a:pt x="3" y="18"/>
                </a:lnTo>
                <a:close/>
                <a:moveTo>
                  <a:pt x="2" y="20"/>
                </a:moveTo>
                <a:cubicBezTo>
                  <a:pt x="2" y="20"/>
                  <a:pt x="3" y="20"/>
                  <a:pt x="3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2" y="21"/>
                  <a:pt x="2" y="21"/>
                  <a:pt x="2" y="2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3" name="Freeform 481"/>
          <p:cNvSpPr/>
          <p:nvPr/>
        </p:nvSpPr>
        <p:spPr bwMode="auto">
          <a:xfrm>
            <a:off x="3019425" y="2894013"/>
            <a:ext cx="23813" cy="12700"/>
          </a:xfrm>
          <a:custGeom>
            <a:avLst/>
            <a:gdLst>
              <a:gd name="T0" fmla="*/ 15 w 15"/>
              <a:gd name="T1" fmla="*/ 8 h 8"/>
              <a:gd name="T2" fmla="*/ 8 w 15"/>
              <a:gd name="T3" fmla="*/ 0 h 8"/>
              <a:gd name="T4" fmla="*/ 0 w 15"/>
              <a:gd name="T5" fmla="*/ 0 h 8"/>
              <a:gd name="T6" fmla="*/ 15 w 15"/>
              <a:gd name="T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" h="8">
                <a:moveTo>
                  <a:pt x="15" y="8"/>
                </a:moveTo>
                <a:lnTo>
                  <a:pt x="8" y="0"/>
                </a:lnTo>
                <a:lnTo>
                  <a:pt x="0" y="0"/>
                </a:lnTo>
                <a:lnTo>
                  <a:pt x="15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4" name="Freeform 482"/>
          <p:cNvSpPr/>
          <p:nvPr/>
        </p:nvSpPr>
        <p:spPr bwMode="auto">
          <a:xfrm>
            <a:off x="885825" y="4346575"/>
            <a:ext cx="12700" cy="12700"/>
          </a:xfrm>
          <a:custGeom>
            <a:avLst/>
            <a:gdLst>
              <a:gd name="T0" fmla="*/ 1 w 1"/>
              <a:gd name="T1" fmla="*/ 1 h 1"/>
              <a:gd name="T2" fmla="*/ 1 w 1"/>
              <a:gd name="T3" fmla="*/ 0 h 1"/>
              <a:gd name="T4" fmla="*/ 0 w 1"/>
              <a:gd name="T5" fmla="*/ 0 h 1"/>
              <a:gd name="T6" fmla="*/ 1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5" name="Freeform 483"/>
          <p:cNvSpPr/>
          <p:nvPr/>
        </p:nvSpPr>
        <p:spPr bwMode="auto">
          <a:xfrm>
            <a:off x="636588" y="4510088"/>
            <a:ext cx="36513" cy="12700"/>
          </a:xfrm>
          <a:custGeom>
            <a:avLst/>
            <a:gdLst>
              <a:gd name="T0" fmla="*/ 1 w 3"/>
              <a:gd name="T1" fmla="*/ 0 h 1"/>
              <a:gd name="T2" fmla="*/ 2 w 3"/>
              <a:gd name="T3" fmla="*/ 1 h 1"/>
              <a:gd name="T4" fmla="*/ 1 w 3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1">
                <a:moveTo>
                  <a:pt x="1" y="0"/>
                </a:moveTo>
                <a:cubicBezTo>
                  <a:pt x="0" y="0"/>
                  <a:pt x="1" y="1"/>
                  <a:pt x="2" y="1"/>
                </a:cubicBezTo>
                <a:cubicBezTo>
                  <a:pt x="1" y="0"/>
                  <a:pt x="3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6" name="Freeform 484"/>
          <p:cNvSpPr/>
          <p:nvPr/>
        </p:nvSpPr>
        <p:spPr bwMode="auto">
          <a:xfrm>
            <a:off x="4891088" y="1541463"/>
            <a:ext cx="23813" cy="12700"/>
          </a:xfrm>
          <a:custGeom>
            <a:avLst/>
            <a:gdLst>
              <a:gd name="T0" fmla="*/ 2 w 2"/>
              <a:gd name="T1" fmla="*/ 0 h 1"/>
              <a:gd name="T2" fmla="*/ 0 w 2"/>
              <a:gd name="T3" fmla="*/ 0 h 1"/>
              <a:gd name="T4" fmla="*/ 1 w 2"/>
              <a:gd name="T5" fmla="*/ 1 h 1"/>
              <a:gd name="T6" fmla="*/ 2 w 2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2" y="0"/>
                </a:moveTo>
                <a:cubicBezTo>
                  <a:pt x="0" y="0"/>
                  <a:pt x="0" y="0"/>
                  <a:pt x="0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2" y="1"/>
                  <a:pt x="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7" name="Freeform 485"/>
          <p:cNvSpPr/>
          <p:nvPr/>
        </p:nvSpPr>
        <p:spPr bwMode="auto">
          <a:xfrm>
            <a:off x="87313" y="4860925"/>
            <a:ext cx="25400" cy="23813"/>
          </a:xfrm>
          <a:custGeom>
            <a:avLst/>
            <a:gdLst>
              <a:gd name="T0" fmla="*/ 1 w 2"/>
              <a:gd name="T1" fmla="*/ 2 h 2"/>
              <a:gd name="T2" fmla="*/ 2 w 2"/>
              <a:gd name="T3" fmla="*/ 1 h 2"/>
              <a:gd name="T4" fmla="*/ 1 w 2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1" y="2"/>
                </a:moveTo>
                <a:cubicBezTo>
                  <a:pt x="2" y="1"/>
                  <a:pt x="2" y="1"/>
                  <a:pt x="2" y="1"/>
                </a:cubicBezTo>
                <a:cubicBezTo>
                  <a:pt x="1" y="0"/>
                  <a:pt x="0" y="1"/>
                  <a:pt x="1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8" name="Freeform 486"/>
          <p:cNvSpPr/>
          <p:nvPr/>
        </p:nvSpPr>
        <p:spPr bwMode="auto">
          <a:xfrm>
            <a:off x="2582863" y="2981325"/>
            <a:ext cx="261938" cy="100013"/>
          </a:xfrm>
          <a:custGeom>
            <a:avLst/>
            <a:gdLst>
              <a:gd name="T0" fmla="*/ 15 w 21"/>
              <a:gd name="T1" fmla="*/ 3 h 8"/>
              <a:gd name="T2" fmla="*/ 6 w 21"/>
              <a:gd name="T3" fmla="*/ 4 h 8"/>
              <a:gd name="T4" fmla="*/ 6 w 21"/>
              <a:gd name="T5" fmla="*/ 2 h 8"/>
              <a:gd name="T6" fmla="*/ 1 w 21"/>
              <a:gd name="T7" fmla="*/ 2 h 8"/>
              <a:gd name="T8" fmla="*/ 0 w 21"/>
              <a:gd name="T9" fmla="*/ 3 h 8"/>
              <a:gd name="T10" fmla="*/ 10 w 21"/>
              <a:gd name="T11" fmla="*/ 5 h 8"/>
              <a:gd name="T12" fmla="*/ 21 w 21"/>
              <a:gd name="T13" fmla="*/ 4 h 8"/>
              <a:gd name="T14" fmla="*/ 15 w 21"/>
              <a:gd name="T15" fmla="*/ 3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" h="8">
                <a:moveTo>
                  <a:pt x="15" y="3"/>
                </a:moveTo>
                <a:cubicBezTo>
                  <a:pt x="12" y="0"/>
                  <a:pt x="9" y="3"/>
                  <a:pt x="6" y="4"/>
                </a:cubicBezTo>
                <a:cubicBezTo>
                  <a:pt x="6" y="3"/>
                  <a:pt x="6" y="3"/>
                  <a:pt x="6" y="2"/>
                </a:cubicBezTo>
                <a:cubicBezTo>
                  <a:pt x="5" y="4"/>
                  <a:pt x="3" y="1"/>
                  <a:pt x="1" y="2"/>
                </a:cubicBezTo>
                <a:cubicBezTo>
                  <a:pt x="1" y="3"/>
                  <a:pt x="0" y="2"/>
                  <a:pt x="0" y="3"/>
                </a:cubicBezTo>
                <a:cubicBezTo>
                  <a:pt x="4" y="3"/>
                  <a:pt x="6" y="6"/>
                  <a:pt x="10" y="5"/>
                </a:cubicBezTo>
                <a:cubicBezTo>
                  <a:pt x="14" y="1"/>
                  <a:pt x="17" y="8"/>
                  <a:pt x="21" y="4"/>
                </a:cubicBezTo>
                <a:cubicBezTo>
                  <a:pt x="19" y="2"/>
                  <a:pt x="16" y="4"/>
                  <a:pt x="15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9" name="Freeform 487"/>
          <p:cNvSpPr/>
          <p:nvPr/>
        </p:nvSpPr>
        <p:spPr bwMode="auto">
          <a:xfrm>
            <a:off x="2332038" y="3357563"/>
            <a:ext cx="25400" cy="12700"/>
          </a:xfrm>
          <a:custGeom>
            <a:avLst/>
            <a:gdLst>
              <a:gd name="T0" fmla="*/ 0 w 16"/>
              <a:gd name="T1" fmla="*/ 8 h 8"/>
              <a:gd name="T2" fmla="*/ 16 w 16"/>
              <a:gd name="T3" fmla="*/ 0 h 8"/>
              <a:gd name="T4" fmla="*/ 0 w 16"/>
              <a:gd name="T5" fmla="*/ 0 h 8"/>
              <a:gd name="T6" fmla="*/ 0 w 16"/>
              <a:gd name="T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8">
                <a:moveTo>
                  <a:pt x="0" y="8"/>
                </a:moveTo>
                <a:lnTo>
                  <a:pt x="16" y="0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0" name="Freeform 488"/>
          <p:cNvSpPr/>
          <p:nvPr/>
        </p:nvSpPr>
        <p:spPr bwMode="auto">
          <a:xfrm>
            <a:off x="3667125" y="2417763"/>
            <a:ext cx="12700" cy="12700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0 h 1"/>
              <a:gd name="T6" fmla="*/ 1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1" y="1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1" name="Freeform 489"/>
          <p:cNvSpPr/>
          <p:nvPr/>
        </p:nvSpPr>
        <p:spPr bwMode="auto">
          <a:xfrm>
            <a:off x="449263" y="4597400"/>
            <a:ext cx="36513" cy="12700"/>
          </a:xfrm>
          <a:custGeom>
            <a:avLst/>
            <a:gdLst>
              <a:gd name="T0" fmla="*/ 2 w 3"/>
              <a:gd name="T1" fmla="*/ 0 h 1"/>
              <a:gd name="T2" fmla="*/ 2 w 3"/>
              <a:gd name="T3" fmla="*/ 1 h 1"/>
              <a:gd name="T4" fmla="*/ 2 w 3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1">
                <a:moveTo>
                  <a:pt x="2" y="0"/>
                </a:moveTo>
                <a:cubicBezTo>
                  <a:pt x="0" y="1"/>
                  <a:pt x="2" y="0"/>
                  <a:pt x="2" y="1"/>
                </a:cubicBezTo>
                <a:cubicBezTo>
                  <a:pt x="3" y="1"/>
                  <a:pt x="2" y="0"/>
                  <a:pt x="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2" name="Freeform 490"/>
          <p:cNvSpPr/>
          <p:nvPr/>
        </p:nvSpPr>
        <p:spPr bwMode="auto">
          <a:xfrm>
            <a:off x="74613" y="4822825"/>
            <a:ext cx="38100" cy="38100"/>
          </a:xfrm>
          <a:custGeom>
            <a:avLst/>
            <a:gdLst>
              <a:gd name="T0" fmla="*/ 16 w 24"/>
              <a:gd name="T1" fmla="*/ 16 h 24"/>
              <a:gd name="T2" fmla="*/ 16 w 24"/>
              <a:gd name="T3" fmla="*/ 0 h 24"/>
              <a:gd name="T4" fmla="*/ 0 w 24"/>
              <a:gd name="T5" fmla="*/ 0 h 24"/>
              <a:gd name="T6" fmla="*/ 0 w 24"/>
              <a:gd name="T7" fmla="*/ 24 h 24"/>
              <a:gd name="T8" fmla="*/ 24 w 24"/>
              <a:gd name="T9" fmla="*/ 16 h 24"/>
              <a:gd name="T10" fmla="*/ 16 w 24"/>
              <a:gd name="T11" fmla="*/ 16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" h="24">
                <a:moveTo>
                  <a:pt x="16" y="16"/>
                </a:moveTo>
                <a:lnTo>
                  <a:pt x="16" y="0"/>
                </a:lnTo>
                <a:lnTo>
                  <a:pt x="0" y="0"/>
                </a:lnTo>
                <a:lnTo>
                  <a:pt x="0" y="24"/>
                </a:lnTo>
                <a:lnTo>
                  <a:pt x="24" y="16"/>
                </a:lnTo>
                <a:lnTo>
                  <a:pt x="16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3" name="Freeform 491"/>
          <p:cNvSpPr/>
          <p:nvPr/>
        </p:nvSpPr>
        <p:spPr bwMode="auto">
          <a:xfrm>
            <a:off x="4940300" y="1416050"/>
            <a:ext cx="112713" cy="38100"/>
          </a:xfrm>
          <a:custGeom>
            <a:avLst/>
            <a:gdLst>
              <a:gd name="T0" fmla="*/ 1 w 9"/>
              <a:gd name="T1" fmla="*/ 3 h 3"/>
              <a:gd name="T2" fmla="*/ 9 w 9"/>
              <a:gd name="T3" fmla="*/ 0 h 3"/>
              <a:gd name="T4" fmla="*/ 1 w 9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" h="3">
                <a:moveTo>
                  <a:pt x="1" y="3"/>
                </a:moveTo>
                <a:cubicBezTo>
                  <a:pt x="3" y="1"/>
                  <a:pt x="7" y="2"/>
                  <a:pt x="9" y="0"/>
                </a:cubicBezTo>
                <a:cubicBezTo>
                  <a:pt x="6" y="1"/>
                  <a:pt x="0" y="0"/>
                  <a:pt x="1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4" name="Freeform 492"/>
          <p:cNvSpPr/>
          <p:nvPr/>
        </p:nvSpPr>
        <p:spPr bwMode="auto">
          <a:xfrm>
            <a:off x="4591050" y="1541463"/>
            <a:ext cx="274638" cy="87313"/>
          </a:xfrm>
          <a:custGeom>
            <a:avLst/>
            <a:gdLst>
              <a:gd name="T0" fmla="*/ 0 w 22"/>
              <a:gd name="T1" fmla="*/ 7 h 7"/>
              <a:gd name="T2" fmla="*/ 3 w 22"/>
              <a:gd name="T3" fmla="*/ 7 h 7"/>
              <a:gd name="T4" fmla="*/ 20 w 22"/>
              <a:gd name="T5" fmla="*/ 2 h 7"/>
              <a:gd name="T6" fmla="*/ 18 w 22"/>
              <a:gd name="T7" fmla="*/ 1 h 7"/>
              <a:gd name="T8" fmla="*/ 22 w 22"/>
              <a:gd name="T9" fmla="*/ 1 h 7"/>
              <a:gd name="T10" fmla="*/ 16 w 22"/>
              <a:gd name="T11" fmla="*/ 2 h 7"/>
              <a:gd name="T12" fmla="*/ 0 w 22"/>
              <a:gd name="T13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7">
                <a:moveTo>
                  <a:pt x="0" y="7"/>
                </a:moveTo>
                <a:cubicBezTo>
                  <a:pt x="1" y="7"/>
                  <a:pt x="2" y="7"/>
                  <a:pt x="3" y="7"/>
                </a:cubicBezTo>
                <a:cubicBezTo>
                  <a:pt x="7" y="2"/>
                  <a:pt x="15" y="7"/>
                  <a:pt x="20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9" y="0"/>
                  <a:pt x="21" y="2"/>
                  <a:pt x="22" y="1"/>
                </a:cubicBezTo>
                <a:cubicBezTo>
                  <a:pt x="20" y="0"/>
                  <a:pt x="17" y="0"/>
                  <a:pt x="16" y="2"/>
                </a:cubicBezTo>
                <a:cubicBezTo>
                  <a:pt x="10" y="2"/>
                  <a:pt x="5" y="5"/>
                  <a:pt x="0" y="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5" name="Freeform 493"/>
          <p:cNvSpPr>
            <a:spLocks noEditPoints="1"/>
          </p:cNvSpPr>
          <p:nvPr/>
        </p:nvSpPr>
        <p:spPr bwMode="auto">
          <a:xfrm>
            <a:off x="5351463" y="714375"/>
            <a:ext cx="549275" cy="125413"/>
          </a:xfrm>
          <a:custGeom>
            <a:avLst/>
            <a:gdLst>
              <a:gd name="T0" fmla="*/ 19 w 44"/>
              <a:gd name="T1" fmla="*/ 8 h 10"/>
              <a:gd name="T2" fmla="*/ 14 w 44"/>
              <a:gd name="T3" fmla="*/ 7 h 10"/>
              <a:gd name="T4" fmla="*/ 20 w 44"/>
              <a:gd name="T5" fmla="*/ 7 h 10"/>
              <a:gd name="T6" fmla="*/ 27 w 44"/>
              <a:gd name="T7" fmla="*/ 7 h 10"/>
              <a:gd name="T8" fmla="*/ 40 w 44"/>
              <a:gd name="T9" fmla="*/ 8 h 10"/>
              <a:gd name="T10" fmla="*/ 37 w 44"/>
              <a:gd name="T11" fmla="*/ 7 h 10"/>
              <a:gd name="T12" fmla="*/ 41 w 44"/>
              <a:gd name="T13" fmla="*/ 6 h 10"/>
              <a:gd name="T14" fmla="*/ 42 w 44"/>
              <a:gd name="T15" fmla="*/ 7 h 10"/>
              <a:gd name="T16" fmla="*/ 44 w 44"/>
              <a:gd name="T17" fmla="*/ 5 h 10"/>
              <a:gd name="T18" fmla="*/ 38 w 44"/>
              <a:gd name="T19" fmla="*/ 4 h 10"/>
              <a:gd name="T20" fmla="*/ 37 w 44"/>
              <a:gd name="T21" fmla="*/ 2 h 10"/>
              <a:gd name="T22" fmla="*/ 25 w 44"/>
              <a:gd name="T23" fmla="*/ 2 h 10"/>
              <a:gd name="T24" fmla="*/ 25 w 44"/>
              <a:gd name="T25" fmla="*/ 2 h 10"/>
              <a:gd name="T26" fmla="*/ 36 w 44"/>
              <a:gd name="T27" fmla="*/ 3 h 10"/>
              <a:gd name="T28" fmla="*/ 38 w 44"/>
              <a:gd name="T29" fmla="*/ 4 h 10"/>
              <a:gd name="T30" fmla="*/ 36 w 44"/>
              <a:gd name="T31" fmla="*/ 4 h 10"/>
              <a:gd name="T32" fmla="*/ 29 w 44"/>
              <a:gd name="T33" fmla="*/ 6 h 10"/>
              <a:gd name="T34" fmla="*/ 29 w 44"/>
              <a:gd name="T35" fmla="*/ 5 h 10"/>
              <a:gd name="T36" fmla="*/ 27 w 44"/>
              <a:gd name="T37" fmla="*/ 6 h 10"/>
              <a:gd name="T38" fmla="*/ 27 w 44"/>
              <a:gd name="T39" fmla="*/ 5 h 10"/>
              <a:gd name="T40" fmla="*/ 20 w 44"/>
              <a:gd name="T41" fmla="*/ 2 h 10"/>
              <a:gd name="T42" fmla="*/ 20 w 44"/>
              <a:gd name="T43" fmla="*/ 2 h 10"/>
              <a:gd name="T44" fmla="*/ 7 w 44"/>
              <a:gd name="T45" fmla="*/ 1 h 10"/>
              <a:gd name="T46" fmla="*/ 8 w 44"/>
              <a:gd name="T47" fmla="*/ 2 h 10"/>
              <a:gd name="T48" fmla="*/ 2 w 44"/>
              <a:gd name="T49" fmla="*/ 3 h 10"/>
              <a:gd name="T50" fmla="*/ 4 w 44"/>
              <a:gd name="T51" fmla="*/ 3 h 10"/>
              <a:gd name="T52" fmla="*/ 0 w 44"/>
              <a:gd name="T53" fmla="*/ 4 h 10"/>
              <a:gd name="T54" fmla="*/ 2 w 44"/>
              <a:gd name="T55" fmla="*/ 5 h 10"/>
              <a:gd name="T56" fmla="*/ 19 w 44"/>
              <a:gd name="T57" fmla="*/ 8 h 10"/>
              <a:gd name="T58" fmla="*/ 9 w 44"/>
              <a:gd name="T59" fmla="*/ 5 h 10"/>
              <a:gd name="T60" fmla="*/ 12 w 44"/>
              <a:gd name="T61" fmla="*/ 4 h 10"/>
              <a:gd name="T62" fmla="*/ 13 w 44"/>
              <a:gd name="T63" fmla="*/ 5 h 10"/>
              <a:gd name="T64" fmla="*/ 9 w 44"/>
              <a:gd name="T65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4" h="10">
                <a:moveTo>
                  <a:pt x="19" y="8"/>
                </a:moveTo>
                <a:cubicBezTo>
                  <a:pt x="14" y="7"/>
                  <a:pt x="14" y="7"/>
                  <a:pt x="14" y="7"/>
                </a:cubicBezTo>
                <a:cubicBezTo>
                  <a:pt x="15" y="6"/>
                  <a:pt x="18" y="7"/>
                  <a:pt x="20" y="7"/>
                </a:cubicBezTo>
                <a:cubicBezTo>
                  <a:pt x="22" y="9"/>
                  <a:pt x="24" y="6"/>
                  <a:pt x="27" y="7"/>
                </a:cubicBezTo>
                <a:cubicBezTo>
                  <a:pt x="31" y="8"/>
                  <a:pt x="36" y="10"/>
                  <a:pt x="40" y="8"/>
                </a:cubicBezTo>
                <a:cubicBezTo>
                  <a:pt x="39" y="7"/>
                  <a:pt x="38" y="7"/>
                  <a:pt x="37" y="7"/>
                </a:cubicBezTo>
                <a:cubicBezTo>
                  <a:pt x="38" y="6"/>
                  <a:pt x="39" y="5"/>
                  <a:pt x="41" y="6"/>
                </a:cubicBezTo>
                <a:cubicBezTo>
                  <a:pt x="42" y="7"/>
                  <a:pt x="42" y="7"/>
                  <a:pt x="42" y="7"/>
                </a:cubicBezTo>
                <a:cubicBezTo>
                  <a:pt x="43" y="7"/>
                  <a:pt x="44" y="6"/>
                  <a:pt x="44" y="5"/>
                </a:cubicBezTo>
                <a:cubicBezTo>
                  <a:pt x="38" y="4"/>
                  <a:pt x="38" y="4"/>
                  <a:pt x="38" y="4"/>
                </a:cubicBezTo>
                <a:cubicBezTo>
                  <a:pt x="39" y="3"/>
                  <a:pt x="37" y="3"/>
                  <a:pt x="37" y="2"/>
                </a:cubicBezTo>
                <a:cubicBezTo>
                  <a:pt x="33" y="2"/>
                  <a:pt x="29" y="1"/>
                  <a:pt x="25" y="2"/>
                </a:cubicBezTo>
                <a:cubicBezTo>
                  <a:pt x="25" y="2"/>
                  <a:pt x="25" y="2"/>
                  <a:pt x="25" y="2"/>
                </a:cubicBezTo>
                <a:cubicBezTo>
                  <a:pt x="29" y="2"/>
                  <a:pt x="33" y="3"/>
                  <a:pt x="36" y="3"/>
                </a:cubicBezTo>
                <a:cubicBezTo>
                  <a:pt x="38" y="4"/>
                  <a:pt x="38" y="4"/>
                  <a:pt x="38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3" y="3"/>
                  <a:pt x="33" y="7"/>
                  <a:pt x="29" y="6"/>
                </a:cubicBezTo>
                <a:cubicBezTo>
                  <a:pt x="29" y="5"/>
                  <a:pt x="29" y="5"/>
                  <a:pt x="29" y="5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5"/>
                  <a:pt x="27" y="5"/>
                  <a:pt x="27" y="5"/>
                </a:cubicBezTo>
                <a:cubicBezTo>
                  <a:pt x="24" y="6"/>
                  <a:pt x="22" y="3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15" y="1"/>
                  <a:pt x="11" y="2"/>
                  <a:pt x="7" y="1"/>
                </a:cubicBezTo>
                <a:cubicBezTo>
                  <a:pt x="8" y="2"/>
                  <a:pt x="8" y="2"/>
                  <a:pt x="8" y="2"/>
                </a:cubicBezTo>
                <a:cubicBezTo>
                  <a:pt x="8" y="6"/>
                  <a:pt x="4" y="0"/>
                  <a:pt x="2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4"/>
                  <a:pt x="1" y="4"/>
                  <a:pt x="0" y="4"/>
                </a:cubicBezTo>
                <a:cubicBezTo>
                  <a:pt x="2" y="5"/>
                  <a:pt x="2" y="5"/>
                  <a:pt x="2" y="5"/>
                </a:cubicBezTo>
                <a:cubicBezTo>
                  <a:pt x="7" y="7"/>
                  <a:pt x="15" y="8"/>
                  <a:pt x="19" y="8"/>
                </a:cubicBezTo>
                <a:close/>
                <a:moveTo>
                  <a:pt x="9" y="5"/>
                </a:moveTo>
                <a:cubicBezTo>
                  <a:pt x="10" y="4"/>
                  <a:pt x="10" y="3"/>
                  <a:pt x="12" y="4"/>
                </a:cubicBezTo>
                <a:cubicBezTo>
                  <a:pt x="13" y="5"/>
                  <a:pt x="13" y="5"/>
                  <a:pt x="13" y="5"/>
                </a:cubicBezTo>
                <a:cubicBezTo>
                  <a:pt x="12" y="5"/>
                  <a:pt x="10" y="5"/>
                  <a:pt x="9" y="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6" name="Freeform 494"/>
          <p:cNvSpPr/>
          <p:nvPr/>
        </p:nvSpPr>
        <p:spPr bwMode="auto">
          <a:xfrm>
            <a:off x="485775" y="4572000"/>
            <a:ext cx="25400" cy="12700"/>
          </a:xfrm>
          <a:custGeom>
            <a:avLst/>
            <a:gdLst>
              <a:gd name="T0" fmla="*/ 0 w 2"/>
              <a:gd name="T1" fmla="*/ 0 h 1"/>
              <a:gd name="T2" fmla="*/ 0 w 2"/>
              <a:gd name="T3" fmla="*/ 1 h 1"/>
              <a:gd name="T4" fmla="*/ 2 w 2"/>
              <a:gd name="T5" fmla="*/ 0 h 1"/>
              <a:gd name="T6" fmla="*/ 0 w 2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1" y="1"/>
                  <a:pt x="2" y="1"/>
                  <a:pt x="2" y="0"/>
                </a:cubicBezTo>
                <a:cubicBezTo>
                  <a:pt x="1" y="0"/>
                  <a:pt x="1" y="1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7" name="Freeform 495"/>
          <p:cNvSpPr/>
          <p:nvPr/>
        </p:nvSpPr>
        <p:spPr bwMode="auto">
          <a:xfrm>
            <a:off x="2857500" y="2944813"/>
            <a:ext cx="36513" cy="36513"/>
          </a:xfrm>
          <a:custGeom>
            <a:avLst/>
            <a:gdLst>
              <a:gd name="T0" fmla="*/ 0 w 3"/>
              <a:gd name="T1" fmla="*/ 3 h 3"/>
              <a:gd name="T2" fmla="*/ 3 w 3"/>
              <a:gd name="T3" fmla="*/ 0 h 3"/>
              <a:gd name="T4" fmla="*/ 0 w 3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3">
                <a:moveTo>
                  <a:pt x="0" y="3"/>
                </a:moveTo>
                <a:cubicBezTo>
                  <a:pt x="2" y="2"/>
                  <a:pt x="3" y="1"/>
                  <a:pt x="3" y="0"/>
                </a:cubicBezTo>
                <a:cubicBezTo>
                  <a:pt x="1" y="0"/>
                  <a:pt x="1" y="2"/>
                  <a:pt x="0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8" name="Freeform 496"/>
          <p:cNvSpPr/>
          <p:nvPr/>
        </p:nvSpPr>
        <p:spPr bwMode="auto">
          <a:xfrm>
            <a:off x="5114925" y="1354138"/>
            <a:ext cx="12700" cy="0"/>
          </a:xfrm>
          <a:custGeom>
            <a:avLst/>
            <a:gdLst>
              <a:gd name="T0" fmla="*/ 0 w 8"/>
              <a:gd name="T1" fmla="*/ 8 w 8"/>
              <a:gd name="T2" fmla="*/ 0 w 8"/>
              <a:gd name="T3" fmla="*/ 0 w 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8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9" name="Freeform 497"/>
          <p:cNvSpPr/>
          <p:nvPr/>
        </p:nvSpPr>
        <p:spPr bwMode="auto">
          <a:xfrm>
            <a:off x="287338" y="4672013"/>
            <a:ext cx="49213" cy="25400"/>
          </a:xfrm>
          <a:custGeom>
            <a:avLst/>
            <a:gdLst>
              <a:gd name="T0" fmla="*/ 0 w 4"/>
              <a:gd name="T1" fmla="*/ 1 h 2"/>
              <a:gd name="T2" fmla="*/ 4 w 4"/>
              <a:gd name="T3" fmla="*/ 1 h 2"/>
              <a:gd name="T4" fmla="*/ 3 w 4"/>
              <a:gd name="T5" fmla="*/ 0 h 2"/>
              <a:gd name="T6" fmla="*/ 0 w 4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2">
                <a:moveTo>
                  <a:pt x="0" y="1"/>
                </a:moveTo>
                <a:cubicBezTo>
                  <a:pt x="1" y="2"/>
                  <a:pt x="3" y="1"/>
                  <a:pt x="4" y="1"/>
                </a:cubicBezTo>
                <a:cubicBezTo>
                  <a:pt x="3" y="0"/>
                  <a:pt x="3" y="0"/>
                  <a:pt x="3" y="0"/>
                </a:cubicBezTo>
                <a:cubicBezTo>
                  <a:pt x="3" y="1"/>
                  <a:pt x="0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0" name="Rectangle 498"/>
          <p:cNvSpPr>
            <a:spLocks noChangeArrowheads="1"/>
          </p:cNvSpPr>
          <p:nvPr/>
        </p:nvSpPr>
        <p:spPr bwMode="auto">
          <a:xfrm>
            <a:off x="274638" y="4722813"/>
            <a:ext cx="12700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1" name="Freeform 499"/>
          <p:cNvSpPr/>
          <p:nvPr/>
        </p:nvSpPr>
        <p:spPr bwMode="auto">
          <a:xfrm>
            <a:off x="3805238" y="2255838"/>
            <a:ext cx="36513" cy="23813"/>
          </a:xfrm>
          <a:custGeom>
            <a:avLst/>
            <a:gdLst>
              <a:gd name="T0" fmla="*/ 1 w 3"/>
              <a:gd name="T1" fmla="*/ 2 h 2"/>
              <a:gd name="T2" fmla="*/ 3 w 3"/>
              <a:gd name="T3" fmla="*/ 1 h 2"/>
              <a:gd name="T4" fmla="*/ 2 w 3"/>
              <a:gd name="T5" fmla="*/ 0 h 2"/>
              <a:gd name="T6" fmla="*/ 1 w 3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1" y="2"/>
                </a:moveTo>
                <a:cubicBezTo>
                  <a:pt x="2" y="1"/>
                  <a:pt x="2" y="2"/>
                  <a:pt x="3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0" y="1"/>
                  <a:pt x="1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2" name="Freeform 500"/>
          <p:cNvSpPr/>
          <p:nvPr/>
        </p:nvSpPr>
        <p:spPr bwMode="auto">
          <a:xfrm>
            <a:off x="2857500" y="2819400"/>
            <a:ext cx="123825" cy="74613"/>
          </a:xfrm>
          <a:custGeom>
            <a:avLst/>
            <a:gdLst>
              <a:gd name="T0" fmla="*/ 7 w 10"/>
              <a:gd name="T1" fmla="*/ 4 h 6"/>
              <a:gd name="T2" fmla="*/ 8 w 10"/>
              <a:gd name="T3" fmla="*/ 2 h 6"/>
              <a:gd name="T4" fmla="*/ 4 w 10"/>
              <a:gd name="T5" fmla="*/ 1 h 6"/>
              <a:gd name="T6" fmla="*/ 3 w 10"/>
              <a:gd name="T7" fmla="*/ 4 h 6"/>
              <a:gd name="T8" fmla="*/ 1 w 10"/>
              <a:gd name="T9" fmla="*/ 6 h 6"/>
              <a:gd name="T10" fmla="*/ 2 w 10"/>
              <a:gd name="T11" fmla="*/ 6 h 6"/>
              <a:gd name="T12" fmla="*/ 2 w 10"/>
              <a:gd name="T13" fmla="*/ 6 h 6"/>
              <a:gd name="T14" fmla="*/ 5 w 10"/>
              <a:gd name="T15" fmla="*/ 5 h 6"/>
              <a:gd name="T16" fmla="*/ 10 w 10"/>
              <a:gd name="T17" fmla="*/ 4 h 6"/>
              <a:gd name="T18" fmla="*/ 7 w 10"/>
              <a:gd name="T19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6">
                <a:moveTo>
                  <a:pt x="7" y="4"/>
                </a:moveTo>
                <a:cubicBezTo>
                  <a:pt x="8" y="2"/>
                  <a:pt x="8" y="2"/>
                  <a:pt x="8" y="2"/>
                </a:cubicBezTo>
                <a:cubicBezTo>
                  <a:pt x="7" y="2"/>
                  <a:pt x="5" y="0"/>
                  <a:pt x="4" y="1"/>
                </a:cubicBezTo>
                <a:cubicBezTo>
                  <a:pt x="3" y="2"/>
                  <a:pt x="6" y="3"/>
                  <a:pt x="3" y="4"/>
                </a:cubicBezTo>
                <a:cubicBezTo>
                  <a:pt x="0" y="3"/>
                  <a:pt x="2" y="6"/>
                  <a:pt x="1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5" y="5"/>
                  <a:pt x="5" y="5"/>
                  <a:pt x="5" y="5"/>
                </a:cubicBezTo>
                <a:cubicBezTo>
                  <a:pt x="7" y="4"/>
                  <a:pt x="9" y="5"/>
                  <a:pt x="10" y="4"/>
                </a:cubicBezTo>
                <a:lnTo>
                  <a:pt x="7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3" name="Freeform 501"/>
          <p:cNvSpPr>
            <a:spLocks noEditPoints="1"/>
          </p:cNvSpPr>
          <p:nvPr/>
        </p:nvSpPr>
        <p:spPr bwMode="auto">
          <a:xfrm>
            <a:off x="4678363" y="1428750"/>
            <a:ext cx="274638" cy="112713"/>
          </a:xfrm>
          <a:custGeom>
            <a:avLst/>
            <a:gdLst>
              <a:gd name="T0" fmla="*/ 0 w 22"/>
              <a:gd name="T1" fmla="*/ 8 h 9"/>
              <a:gd name="T2" fmla="*/ 1 w 22"/>
              <a:gd name="T3" fmla="*/ 9 h 9"/>
              <a:gd name="T4" fmla="*/ 1 w 22"/>
              <a:gd name="T5" fmla="*/ 8 h 9"/>
              <a:gd name="T6" fmla="*/ 8 w 22"/>
              <a:gd name="T7" fmla="*/ 8 h 9"/>
              <a:gd name="T8" fmla="*/ 22 w 22"/>
              <a:gd name="T9" fmla="*/ 2 h 9"/>
              <a:gd name="T10" fmla="*/ 17 w 22"/>
              <a:gd name="T11" fmla="*/ 4 h 9"/>
              <a:gd name="T12" fmla="*/ 16 w 22"/>
              <a:gd name="T13" fmla="*/ 4 h 9"/>
              <a:gd name="T14" fmla="*/ 20 w 22"/>
              <a:gd name="T15" fmla="*/ 1 h 9"/>
              <a:gd name="T16" fmla="*/ 19 w 22"/>
              <a:gd name="T17" fmla="*/ 0 h 9"/>
              <a:gd name="T18" fmla="*/ 15 w 22"/>
              <a:gd name="T19" fmla="*/ 2 h 9"/>
              <a:gd name="T20" fmla="*/ 8 w 22"/>
              <a:gd name="T21" fmla="*/ 3 h 9"/>
              <a:gd name="T22" fmla="*/ 2 w 22"/>
              <a:gd name="T23" fmla="*/ 5 h 9"/>
              <a:gd name="T24" fmla="*/ 5 w 22"/>
              <a:gd name="T25" fmla="*/ 5 h 9"/>
              <a:gd name="T26" fmla="*/ 0 w 22"/>
              <a:gd name="T27" fmla="*/ 8 h 9"/>
              <a:gd name="T28" fmla="*/ 6 w 22"/>
              <a:gd name="T29" fmla="*/ 6 h 9"/>
              <a:gd name="T30" fmla="*/ 10 w 22"/>
              <a:gd name="T31" fmla="*/ 4 h 9"/>
              <a:gd name="T32" fmla="*/ 6 w 22"/>
              <a:gd name="T33" fmla="*/ 6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2" h="9">
                <a:moveTo>
                  <a:pt x="0" y="8"/>
                </a:moveTo>
                <a:cubicBezTo>
                  <a:pt x="0" y="8"/>
                  <a:pt x="0" y="9"/>
                  <a:pt x="1" y="9"/>
                </a:cubicBezTo>
                <a:cubicBezTo>
                  <a:pt x="1" y="8"/>
                  <a:pt x="2" y="8"/>
                  <a:pt x="1" y="8"/>
                </a:cubicBezTo>
                <a:cubicBezTo>
                  <a:pt x="4" y="8"/>
                  <a:pt x="6" y="8"/>
                  <a:pt x="8" y="8"/>
                </a:cubicBezTo>
                <a:cubicBezTo>
                  <a:pt x="11" y="4"/>
                  <a:pt x="17" y="5"/>
                  <a:pt x="22" y="2"/>
                </a:cubicBezTo>
                <a:cubicBezTo>
                  <a:pt x="21" y="4"/>
                  <a:pt x="17" y="2"/>
                  <a:pt x="17" y="4"/>
                </a:cubicBezTo>
                <a:cubicBezTo>
                  <a:pt x="17" y="4"/>
                  <a:pt x="16" y="4"/>
                  <a:pt x="16" y="4"/>
                </a:cubicBezTo>
                <a:cubicBezTo>
                  <a:pt x="15" y="2"/>
                  <a:pt x="19" y="3"/>
                  <a:pt x="20" y="1"/>
                </a:cubicBezTo>
                <a:cubicBezTo>
                  <a:pt x="19" y="0"/>
                  <a:pt x="19" y="0"/>
                  <a:pt x="19" y="0"/>
                </a:cubicBezTo>
                <a:cubicBezTo>
                  <a:pt x="18" y="1"/>
                  <a:pt x="15" y="1"/>
                  <a:pt x="15" y="2"/>
                </a:cubicBezTo>
                <a:cubicBezTo>
                  <a:pt x="12" y="2"/>
                  <a:pt x="10" y="3"/>
                  <a:pt x="8" y="3"/>
                </a:cubicBezTo>
                <a:cubicBezTo>
                  <a:pt x="7" y="4"/>
                  <a:pt x="4" y="4"/>
                  <a:pt x="2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7"/>
                  <a:pt x="2" y="7"/>
                  <a:pt x="0" y="8"/>
                </a:cubicBezTo>
                <a:close/>
                <a:moveTo>
                  <a:pt x="6" y="6"/>
                </a:moveTo>
                <a:cubicBezTo>
                  <a:pt x="7" y="6"/>
                  <a:pt x="9" y="3"/>
                  <a:pt x="10" y="4"/>
                </a:cubicBezTo>
                <a:cubicBezTo>
                  <a:pt x="6" y="6"/>
                  <a:pt x="6" y="6"/>
                  <a:pt x="6" y="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4" name="Freeform 502"/>
          <p:cNvSpPr/>
          <p:nvPr/>
        </p:nvSpPr>
        <p:spPr bwMode="auto">
          <a:xfrm>
            <a:off x="3206750" y="2681288"/>
            <a:ext cx="23813" cy="12700"/>
          </a:xfrm>
          <a:custGeom>
            <a:avLst/>
            <a:gdLst>
              <a:gd name="T0" fmla="*/ 15 w 15"/>
              <a:gd name="T1" fmla="*/ 8 h 8"/>
              <a:gd name="T2" fmla="*/ 15 w 15"/>
              <a:gd name="T3" fmla="*/ 8 h 8"/>
              <a:gd name="T4" fmla="*/ 7 w 15"/>
              <a:gd name="T5" fmla="*/ 0 h 8"/>
              <a:gd name="T6" fmla="*/ 0 w 15"/>
              <a:gd name="T7" fmla="*/ 0 h 8"/>
              <a:gd name="T8" fmla="*/ 15 w 15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8">
                <a:moveTo>
                  <a:pt x="15" y="8"/>
                </a:moveTo>
                <a:lnTo>
                  <a:pt x="15" y="8"/>
                </a:lnTo>
                <a:lnTo>
                  <a:pt x="7" y="0"/>
                </a:lnTo>
                <a:lnTo>
                  <a:pt x="0" y="0"/>
                </a:lnTo>
                <a:lnTo>
                  <a:pt x="15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5" name="Freeform 503"/>
          <p:cNvSpPr/>
          <p:nvPr/>
        </p:nvSpPr>
        <p:spPr bwMode="auto">
          <a:xfrm>
            <a:off x="2033588" y="3482975"/>
            <a:ext cx="36513" cy="25400"/>
          </a:xfrm>
          <a:custGeom>
            <a:avLst/>
            <a:gdLst>
              <a:gd name="T0" fmla="*/ 3 w 3"/>
              <a:gd name="T1" fmla="*/ 0 h 2"/>
              <a:gd name="T2" fmla="*/ 0 w 3"/>
              <a:gd name="T3" fmla="*/ 1 h 2"/>
              <a:gd name="T4" fmla="*/ 3 w 3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3" y="0"/>
                </a:moveTo>
                <a:cubicBezTo>
                  <a:pt x="2" y="1"/>
                  <a:pt x="1" y="0"/>
                  <a:pt x="0" y="1"/>
                </a:cubicBezTo>
                <a:cubicBezTo>
                  <a:pt x="2" y="2"/>
                  <a:pt x="3" y="1"/>
                  <a:pt x="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6" name="Freeform 504"/>
          <p:cNvSpPr/>
          <p:nvPr/>
        </p:nvSpPr>
        <p:spPr bwMode="auto">
          <a:xfrm>
            <a:off x="5014913" y="1341438"/>
            <a:ext cx="38100" cy="49213"/>
          </a:xfrm>
          <a:custGeom>
            <a:avLst/>
            <a:gdLst>
              <a:gd name="T0" fmla="*/ 3 w 3"/>
              <a:gd name="T1" fmla="*/ 3 h 4"/>
              <a:gd name="T2" fmla="*/ 0 w 3"/>
              <a:gd name="T3" fmla="*/ 2 h 4"/>
              <a:gd name="T4" fmla="*/ 3 w 3"/>
              <a:gd name="T5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4">
                <a:moveTo>
                  <a:pt x="3" y="3"/>
                </a:moveTo>
                <a:cubicBezTo>
                  <a:pt x="3" y="0"/>
                  <a:pt x="1" y="2"/>
                  <a:pt x="0" y="2"/>
                </a:cubicBezTo>
                <a:cubicBezTo>
                  <a:pt x="0" y="4"/>
                  <a:pt x="2" y="2"/>
                  <a:pt x="3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7" name="Freeform 505"/>
          <p:cNvSpPr/>
          <p:nvPr/>
        </p:nvSpPr>
        <p:spPr bwMode="auto">
          <a:xfrm>
            <a:off x="2732088" y="2968625"/>
            <a:ext cx="61913" cy="12700"/>
          </a:xfrm>
          <a:custGeom>
            <a:avLst/>
            <a:gdLst>
              <a:gd name="T0" fmla="*/ 1 w 5"/>
              <a:gd name="T1" fmla="*/ 1 h 1"/>
              <a:gd name="T2" fmla="*/ 5 w 5"/>
              <a:gd name="T3" fmla="*/ 1 h 1"/>
              <a:gd name="T4" fmla="*/ 1 w 5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1">
                <a:moveTo>
                  <a:pt x="1" y="1"/>
                </a:moveTo>
                <a:cubicBezTo>
                  <a:pt x="5" y="1"/>
                  <a:pt x="5" y="1"/>
                  <a:pt x="5" y="1"/>
                </a:cubicBezTo>
                <a:cubicBezTo>
                  <a:pt x="3" y="0"/>
                  <a:pt x="0" y="0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8" name="Freeform 506"/>
          <p:cNvSpPr/>
          <p:nvPr/>
        </p:nvSpPr>
        <p:spPr bwMode="auto">
          <a:xfrm>
            <a:off x="5489575" y="990600"/>
            <a:ext cx="36513" cy="49213"/>
          </a:xfrm>
          <a:custGeom>
            <a:avLst/>
            <a:gdLst>
              <a:gd name="T0" fmla="*/ 0 w 3"/>
              <a:gd name="T1" fmla="*/ 2 h 4"/>
              <a:gd name="T2" fmla="*/ 2 w 3"/>
              <a:gd name="T3" fmla="*/ 0 h 4"/>
              <a:gd name="T4" fmla="*/ 0 w 3"/>
              <a:gd name="T5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4">
                <a:moveTo>
                  <a:pt x="0" y="2"/>
                </a:moveTo>
                <a:cubicBezTo>
                  <a:pt x="3" y="4"/>
                  <a:pt x="2" y="1"/>
                  <a:pt x="2" y="0"/>
                </a:cubicBezTo>
                <a:cubicBezTo>
                  <a:pt x="0" y="2"/>
                  <a:pt x="0" y="2"/>
                  <a:pt x="0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9" name="Freeform 507"/>
          <p:cNvSpPr/>
          <p:nvPr/>
        </p:nvSpPr>
        <p:spPr bwMode="auto">
          <a:xfrm>
            <a:off x="5576888" y="952500"/>
            <a:ext cx="12700" cy="12700"/>
          </a:xfrm>
          <a:custGeom>
            <a:avLst/>
            <a:gdLst>
              <a:gd name="T0" fmla="*/ 8 w 8"/>
              <a:gd name="T1" fmla="*/ 8 h 8"/>
              <a:gd name="T2" fmla="*/ 0 w 8"/>
              <a:gd name="T3" fmla="*/ 0 h 8"/>
              <a:gd name="T4" fmla="*/ 0 w 8"/>
              <a:gd name="T5" fmla="*/ 0 h 8"/>
              <a:gd name="T6" fmla="*/ 8 w 8"/>
              <a:gd name="T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8">
                <a:moveTo>
                  <a:pt x="8" y="8"/>
                </a:moveTo>
                <a:lnTo>
                  <a:pt x="0" y="0"/>
                </a:lnTo>
                <a:lnTo>
                  <a:pt x="0" y="0"/>
                </a:lnTo>
                <a:lnTo>
                  <a:pt x="8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0" name="Freeform 508"/>
          <p:cNvSpPr/>
          <p:nvPr/>
        </p:nvSpPr>
        <p:spPr bwMode="auto">
          <a:xfrm>
            <a:off x="5451475" y="1016000"/>
            <a:ext cx="25400" cy="36513"/>
          </a:xfrm>
          <a:custGeom>
            <a:avLst/>
            <a:gdLst>
              <a:gd name="T0" fmla="*/ 0 w 2"/>
              <a:gd name="T1" fmla="*/ 2 h 3"/>
              <a:gd name="T2" fmla="*/ 0 w 2"/>
              <a:gd name="T3" fmla="*/ 3 h 3"/>
              <a:gd name="T4" fmla="*/ 2 w 2"/>
              <a:gd name="T5" fmla="*/ 2 h 3"/>
              <a:gd name="T6" fmla="*/ 0 w 2"/>
              <a:gd name="T7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3">
                <a:moveTo>
                  <a:pt x="0" y="2"/>
                </a:moveTo>
                <a:cubicBezTo>
                  <a:pt x="0" y="2"/>
                  <a:pt x="0" y="3"/>
                  <a:pt x="0" y="3"/>
                </a:cubicBezTo>
                <a:cubicBezTo>
                  <a:pt x="1" y="3"/>
                  <a:pt x="1" y="2"/>
                  <a:pt x="2" y="2"/>
                </a:cubicBezTo>
                <a:cubicBezTo>
                  <a:pt x="1" y="2"/>
                  <a:pt x="1" y="0"/>
                  <a:pt x="0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1" name="Freeform 509"/>
          <p:cNvSpPr/>
          <p:nvPr/>
        </p:nvSpPr>
        <p:spPr bwMode="auto">
          <a:xfrm>
            <a:off x="274638" y="4410075"/>
            <a:ext cx="136525" cy="238125"/>
          </a:xfrm>
          <a:custGeom>
            <a:avLst/>
            <a:gdLst>
              <a:gd name="T0" fmla="*/ 7 w 11"/>
              <a:gd name="T1" fmla="*/ 10 h 19"/>
              <a:gd name="T2" fmla="*/ 4 w 11"/>
              <a:gd name="T3" fmla="*/ 15 h 19"/>
              <a:gd name="T4" fmla="*/ 4 w 11"/>
              <a:gd name="T5" fmla="*/ 17 h 19"/>
              <a:gd name="T6" fmla="*/ 3 w 11"/>
              <a:gd name="T7" fmla="*/ 14 h 19"/>
              <a:gd name="T8" fmla="*/ 1 w 11"/>
              <a:gd name="T9" fmla="*/ 18 h 19"/>
              <a:gd name="T10" fmla="*/ 3 w 11"/>
              <a:gd name="T11" fmla="*/ 19 h 19"/>
              <a:gd name="T12" fmla="*/ 6 w 11"/>
              <a:gd name="T13" fmla="*/ 16 h 19"/>
              <a:gd name="T14" fmla="*/ 11 w 11"/>
              <a:gd name="T15" fmla="*/ 12 h 19"/>
              <a:gd name="T16" fmla="*/ 9 w 11"/>
              <a:gd name="T17" fmla="*/ 9 h 19"/>
              <a:gd name="T18" fmla="*/ 7 w 11"/>
              <a:gd name="T19" fmla="*/ 9 h 19"/>
              <a:gd name="T20" fmla="*/ 5 w 11"/>
              <a:gd name="T21" fmla="*/ 7 h 19"/>
              <a:gd name="T22" fmla="*/ 11 w 11"/>
              <a:gd name="T23" fmla="*/ 4 h 19"/>
              <a:gd name="T24" fmla="*/ 9 w 11"/>
              <a:gd name="T25" fmla="*/ 0 h 19"/>
              <a:gd name="T26" fmla="*/ 5 w 11"/>
              <a:gd name="T27" fmla="*/ 2 h 19"/>
              <a:gd name="T28" fmla="*/ 2 w 11"/>
              <a:gd name="T29" fmla="*/ 7 h 19"/>
              <a:gd name="T30" fmla="*/ 4 w 11"/>
              <a:gd name="T31" fmla="*/ 10 h 19"/>
              <a:gd name="T32" fmla="*/ 4 w 11"/>
              <a:gd name="T33" fmla="*/ 10 h 19"/>
              <a:gd name="T34" fmla="*/ 7 w 11"/>
              <a:gd name="T35" fmla="*/ 1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" h="19">
                <a:moveTo>
                  <a:pt x="7" y="10"/>
                </a:moveTo>
                <a:cubicBezTo>
                  <a:pt x="7" y="12"/>
                  <a:pt x="6" y="14"/>
                  <a:pt x="4" y="15"/>
                </a:cubicBezTo>
                <a:cubicBezTo>
                  <a:pt x="4" y="16"/>
                  <a:pt x="4" y="16"/>
                  <a:pt x="4" y="17"/>
                </a:cubicBezTo>
                <a:cubicBezTo>
                  <a:pt x="0" y="16"/>
                  <a:pt x="4" y="16"/>
                  <a:pt x="3" y="14"/>
                </a:cubicBezTo>
                <a:cubicBezTo>
                  <a:pt x="3" y="16"/>
                  <a:pt x="0" y="16"/>
                  <a:pt x="1" y="18"/>
                </a:cubicBezTo>
                <a:cubicBezTo>
                  <a:pt x="3" y="16"/>
                  <a:pt x="3" y="19"/>
                  <a:pt x="3" y="19"/>
                </a:cubicBezTo>
                <a:cubicBezTo>
                  <a:pt x="3" y="17"/>
                  <a:pt x="6" y="18"/>
                  <a:pt x="6" y="16"/>
                </a:cubicBezTo>
                <a:cubicBezTo>
                  <a:pt x="7" y="14"/>
                  <a:pt x="8" y="10"/>
                  <a:pt x="11" y="12"/>
                </a:cubicBezTo>
                <a:cubicBezTo>
                  <a:pt x="9" y="11"/>
                  <a:pt x="10" y="10"/>
                  <a:pt x="9" y="9"/>
                </a:cubicBezTo>
                <a:cubicBezTo>
                  <a:pt x="7" y="9"/>
                  <a:pt x="7" y="9"/>
                  <a:pt x="7" y="9"/>
                </a:cubicBezTo>
                <a:cubicBezTo>
                  <a:pt x="6" y="9"/>
                  <a:pt x="5" y="8"/>
                  <a:pt x="5" y="7"/>
                </a:cubicBezTo>
                <a:cubicBezTo>
                  <a:pt x="7" y="6"/>
                  <a:pt x="8" y="3"/>
                  <a:pt x="11" y="4"/>
                </a:cubicBezTo>
                <a:cubicBezTo>
                  <a:pt x="9" y="2"/>
                  <a:pt x="7" y="1"/>
                  <a:pt x="9" y="0"/>
                </a:cubicBezTo>
                <a:cubicBezTo>
                  <a:pt x="7" y="0"/>
                  <a:pt x="7" y="2"/>
                  <a:pt x="5" y="2"/>
                </a:cubicBezTo>
                <a:cubicBezTo>
                  <a:pt x="1" y="2"/>
                  <a:pt x="3" y="5"/>
                  <a:pt x="2" y="7"/>
                </a:cubicBezTo>
                <a:cubicBezTo>
                  <a:pt x="8" y="4"/>
                  <a:pt x="2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lnTo>
                  <a:pt x="7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2" name="Freeform 510"/>
          <p:cNvSpPr/>
          <p:nvPr/>
        </p:nvSpPr>
        <p:spPr bwMode="auto">
          <a:xfrm>
            <a:off x="411163" y="4459288"/>
            <a:ext cx="12700" cy="12700"/>
          </a:xfrm>
          <a:custGeom>
            <a:avLst/>
            <a:gdLst>
              <a:gd name="T0" fmla="*/ 1 w 1"/>
              <a:gd name="T1" fmla="*/ 0 h 1"/>
              <a:gd name="T2" fmla="*/ 0 w 1"/>
              <a:gd name="T3" fmla="*/ 0 h 1"/>
              <a:gd name="T4" fmla="*/ 0 w 1"/>
              <a:gd name="T5" fmla="*/ 1 h 1"/>
              <a:gd name="T6" fmla="*/ 1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3" name="Freeform 511"/>
          <p:cNvSpPr/>
          <p:nvPr/>
        </p:nvSpPr>
        <p:spPr bwMode="auto">
          <a:xfrm>
            <a:off x="411163" y="445928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4" name="Freeform 512"/>
          <p:cNvSpPr/>
          <p:nvPr/>
        </p:nvSpPr>
        <p:spPr bwMode="auto">
          <a:xfrm>
            <a:off x="123825" y="4735513"/>
            <a:ext cx="25400" cy="25400"/>
          </a:xfrm>
          <a:custGeom>
            <a:avLst/>
            <a:gdLst>
              <a:gd name="T0" fmla="*/ 0 w 16"/>
              <a:gd name="T1" fmla="*/ 0 h 16"/>
              <a:gd name="T2" fmla="*/ 0 w 16"/>
              <a:gd name="T3" fmla="*/ 16 h 16"/>
              <a:gd name="T4" fmla="*/ 16 w 16"/>
              <a:gd name="T5" fmla="*/ 8 h 16"/>
              <a:gd name="T6" fmla="*/ 0 w 16"/>
              <a:gd name="T7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16">
                <a:moveTo>
                  <a:pt x="0" y="0"/>
                </a:moveTo>
                <a:lnTo>
                  <a:pt x="0" y="16"/>
                </a:lnTo>
                <a:lnTo>
                  <a:pt x="16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5" name="Freeform 513"/>
          <p:cNvSpPr/>
          <p:nvPr/>
        </p:nvSpPr>
        <p:spPr bwMode="auto">
          <a:xfrm>
            <a:off x="2670175" y="2994025"/>
            <a:ext cx="23813" cy="12700"/>
          </a:xfrm>
          <a:custGeom>
            <a:avLst/>
            <a:gdLst>
              <a:gd name="T0" fmla="*/ 1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1 w 2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1" y="0"/>
                </a:moveTo>
                <a:cubicBezTo>
                  <a:pt x="1" y="0"/>
                  <a:pt x="2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6" name="Freeform 514"/>
          <p:cNvSpPr/>
          <p:nvPr/>
        </p:nvSpPr>
        <p:spPr bwMode="auto">
          <a:xfrm>
            <a:off x="2544763" y="3032125"/>
            <a:ext cx="50800" cy="25400"/>
          </a:xfrm>
          <a:custGeom>
            <a:avLst/>
            <a:gdLst>
              <a:gd name="T0" fmla="*/ 1 w 4"/>
              <a:gd name="T1" fmla="*/ 2 h 2"/>
              <a:gd name="T2" fmla="*/ 4 w 4"/>
              <a:gd name="T3" fmla="*/ 1 h 2"/>
              <a:gd name="T4" fmla="*/ 2 w 4"/>
              <a:gd name="T5" fmla="*/ 0 h 2"/>
              <a:gd name="T6" fmla="*/ 1 w 4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2">
                <a:moveTo>
                  <a:pt x="1" y="2"/>
                </a:moveTo>
                <a:cubicBezTo>
                  <a:pt x="1" y="1"/>
                  <a:pt x="3" y="2"/>
                  <a:pt x="4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1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7" name="Freeform 515"/>
          <p:cNvSpPr/>
          <p:nvPr/>
        </p:nvSpPr>
        <p:spPr bwMode="auto">
          <a:xfrm>
            <a:off x="4291013" y="1779588"/>
            <a:ext cx="63500" cy="25400"/>
          </a:xfrm>
          <a:custGeom>
            <a:avLst/>
            <a:gdLst>
              <a:gd name="T0" fmla="*/ 4 w 5"/>
              <a:gd name="T1" fmla="*/ 1 h 2"/>
              <a:gd name="T2" fmla="*/ 2 w 5"/>
              <a:gd name="T3" fmla="*/ 0 h 2"/>
              <a:gd name="T4" fmla="*/ 3 w 5"/>
              <a:gd name="T5" fmla="*/ 2 h 2"/>
              <a:gd name="T6" fmla="*/ 4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4" y="1"/>
                </a:moveTo>
                <a:cubicBezTo>
                  <a:pt x="4" y="0"/>
                  <a:pt x="3" y="0"/>
                  <a:pt x="2" y="0"/>
                </a:cubicBezTo>
                <a:cubicBezTo>
                  <a:pt x="0" y="1"/>
                  <a:pt x="3" y="1"/>
                  <a:pt x="3" y="2"/>
                </a:cubicBezTo>
                <a:cubicBezTo>
                  <a:pt x="5" y="2"/>
                  <a:pt x="2" y="1"/>
                  <a:pt x="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8" name="Freeform 516"/>
          <p:cNvSpPr/>
          <p:nvPr/>
        </p:nvSpPr>
        <p:spPr bwMode="auto">
          <a:xfrm>
            <a:off x="4229100" y="1841500"/>
            <a:ext cx="25400" cy="12700"/>
          </a:xfrm>
          <a:custGeom>
            <a:avLst/>
            <a:gdLst>
              <a:gd name="T0" fmla="*/ 0 w 2"/>
              <a:gd name="T1" fmla="*/ 1 h 1"/>
              <a:gd name="T2" fmla="*/ 2 w 2"/>
              <a:gd name="T3" fmla="*/ 1 h 1"/>
              <a:gd name="T4" fmla="*/ 0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2" y="1"/>
                  <a:pt x="2" y="1"/>
                  <a:pt x="2" y="1"/>
                </a:cubicBezTo>
                <a:cubicBezTo>
                  <a:pt x="2" y="1"/>
                  <a:pt x="1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9" name="Freeform 517"/>
          <p:cNvSpPr/>
          <p:nvPr/>
        </p:nvSpPr>
        <p:spPr bwMode="auto">
          <a:xfrm>
            <a:off x="1509713" y="3757613"/>
            <a:ext cx="23813" cy="12700"/>
          </a:xfrm>
          <a:custGeom>
            <a:avLst/>
            <a:gdLst>
              <a:gd name="T0" fmla="*/ 1 w 2"/>
              <a:gd name="T1" fmla="*/ 1 h 1"/>
              <a:gd name="T2" fmla="*/ 2 w 2"/>
              <a:gd name="T3" fmla="*/ 0 h 1"/>
              <a:gd name="T4" fmla="*/ 1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1" y="1"/>
                </a:moveTo>
                <a:cubicBezTo>
                  <a:pt x="2" y="1"/>
                  <a:pt x="1" y="0"/>
                  <a:pt x="2" y="0"/>
                </a:cubicBezTo>
                <a:cubicBezTo>
                  <a:pt x="1" y="0"/>
                  <a:pt x="0" y="0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0" name="Freeform 518"/>
          <p:cNvSpPr/>
          <p:nvPr/>
        </p:nvSpPr>
        <p:spPr bwMode="auto">
          <a:xfrm>
            <a:off x="236538" y="4584700"/>
            <a:ext cx="38100" cy="12700"/>
          </a:xfrm>
          <a:custGeom>
            <a:avLst/>
            <a:gdLst>
              <a:gd name="T0" fmla="*/ 0 w 3"/>
              <a:gd name="T1" fmla="*/ 0 h 1"/>
              <a:gd name="T2" fmla="*/ 3 w 3"/>
              <a:gd name="T3" fmla="*/ 1 h 1"/>
              <a:gd name="T4" fmla="*/ 0 w 3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1">
                <a:moveTo>
                  <a:pt x="0" y="0"/>
                </a:moveTo>
                <a:cubicBezTo>
                  <a:pt x="1" y="1"/>
                  <a:pt x="2" y="1"/>
                  <a:pt x="3" y="1"/>
                </a:cubicBezTo>
                <a:cubicBezTo>
                  <a:pt x="2" y="1"/>
                  <a:pt x="1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1" name="Freeform 519"/>
          <p:cNvSpPr/>
          <p:nvPr/>
        </p:nvSpPr>
        <p:spPr bwMode="auto">
          <a:xfrm>
            <a:off x="4329113" y="1754188"/>
            <a:ext cx="49213" cy="12700"/>
          </a:xfrm>
          <a:custGeom>
            <a:avLst/>
            <a:gdLst>
              <a:gd name="T0" fmla="*/ 31 w 31"/>
              <a:gd name="T1" fmla="*/ 0 h 8"/>
              <a:gd name="T2" fmla="*/ 0 w 31"/>
              <a:gd name="T3" fmla="*/ 0 h 8"/>
              <a:gd name="T4" fmla="*/ 16 w 31"/>
              <a:gd name="T5" fmla="*/ 8 h 8"/>
              <a:gd name="T6" fmla="*/ 31 w 31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" h="8">
                <a:moveTo>
                  <a:pt x="31" y="0"/>
                </a:moveTo>
                <a:lnTo>
                  <a:pt x="0" y="0"/>
                </a:lnTo>
                <a:lnTo>
                  <a:pt x="16" y="8"/>
                </a:lnTo>
                <a:lnTo>
                  <a:pt x="3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2" name="Freeform 520"/>
          <p:cNvSpPr/>
          <p:nvPr/>
        </p:nvSpPr>
        <p:spPr bwMode="auto">
          <a:xfrm>
            <a:off x="4029075" y="1866900"/>
            <a:ext cx="161925" cy="61913"/>
          </a:xfrm>
          <a:custGeom>
            <a:avLst/>
            <a:gdLst>
              <a:gd name="T0" fmla="*/ 1 w 13"/>
              <a:gd name="T1" fmla="*/ 3 h 5"/>
              <a:gd name="T2" fmla="*/ 0 w 13"/>
              <a:gd name="T3" fmla="*/ 5 h 5"/>
              <a:gd name="T4" fmla="*/ 5 w 13"/>
              <a:gd name="T5" fmla="*/ 4 h 5"/>
              <a:gd name="T6" fmla="*/ 13 w 13"/>
              <a:gd name="T7" fmla="*/ 0 h 5"/>
              <a:gd name="T8" fmla="*/ 1 w 13"/>
              <a:gd name="T9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5">
                <a:moveTo>
                  <a:pt x="1" y="3"/>
                </a:moveTo>
                <a:cubicBezTo>
                  <a:pt x="0" y="4"/>
                  <a:pt x="1" y="4"/>
                  <a:pt x="0" y="5"/>
                </a:cubicBezTo>
                <a:cubicBezTo>
                  <a:pt x="5" y="4"/>
                  <a:pt x="5" y="4"/>
                  <a:pt x="5" y="4"/>
                </a:cubicBezTo>
                <a:cubicBezTo>
                  <a:pt x="7" y="2"/>
                  <a:pt x="12" y="3"/>
                  <a:pt x="13" y="0"/>
                </a:cubicBezTo>
                <a:cubicBezTo>
                  <a:pt x="8" y="1"/>
                  <a:pt x="6" y="4"/>
                  <a:pt x="1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3" name="Freeform 521"/>
          <p:cNvSpPr/>
          <p:nvPr/>
        </p:nvSpPr>
        <p:spPr bwMode="auto">
          <a:xfrm>
            <a:off x="311150" y="4546600"/>
            <a:ext cx="0" cy="12700"/>
          </a:xfrm>
          <a:custGeom>
            <a:avLst/>
            <a:gdLst>
              <a:gd name="T0" fmla="*/ 0 h 8"/>
              <a:gd name="T1" fmla="*/ 8 h 8"/>
              <a:gd name="T2" fmla="*/ 0 h 8"/>
              <a:gd name="T3" fmla="*/ 0 h 8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4" name="Freeform 522"/>
          <p:cNvSpPr/>
          <p:nvPr/>
        </p:nvSpPr>
        <p:spPr bwMode="auto">
          <a:xfrm>
            <a:off x="4229100" y="1766888"/>
            <a:ext cx="74613" cy="49213"/>
          </a:xfrm>
          <a:custGeom>
            <a:avLst/>
            <a:gdLst>
              <a:gd name="T0" fmla="*/ 6 w 6"/>
              <a:gd name="T1" fmla="*/ 2 h 4"/>
              <a:gd name="T2" fmla="*/ 0 w 6"/>
              <a:gd name="T3" fmla="*/ 2 h 4"/>
              <a:gd name="T4" fmla="*/ 6 w 6"/>
              <a:gd name="T5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4">
                <a:moveTo>
                  <a:pt x="6" y="2"/>
                </a:moveTo>
                <a:cubicBezTo>
                  <a:pt x="4" y="3"/>
                  <a:pt x="2" y="0"/>
                  <a:pt x="0" y="2"/>
                </a:cubicBezTo>
                <a:cubicBezTo>
                  <a:pt x="2" y="0"/>
                  <a:pt x="4" y="4"/>
                  <a:pt x="6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5" name="Freeform 523"/>
          <p:cNvSpPr/>
          <p:nvPr/>
        </p:nvSpPr>
        <p:spPr bwMode="auto">
          <a:xfrm>
            <a:off x="773113" y="4221163"/>
            <a:ext cx="12700" cy="12700"/>
          </a:xfrm>
          <a:custGeom>
            <a:avLst/>
            <a:gdLst>
              <a:gd name="T0" fmla="*/ 0 w 8"/>
              <a:gd name="T1" fmla="*/ 0 h 8"/>
              <a:gd name="T2" fmla="*/ 8 w 8"/>
              <a:gd name="T3" fmla="*/ 8 h 8"/>
              <a:gd name="T4" fmla="*/ 0 w 8"/>
              <a:gd name="T5" fmla="*/ 0 h 8"/>
              <a:gd name="T6" fmla="*/ 0 w 8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8">
                <a:moveTo>
                  <a:pt x="0" y="0"/>
                </a:moveTo>
                <a:lnTo>
                  <a:pt x="8" y="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6" name="Freeform 524"/>
          <p:cNvSpPr/>
          <p:nvPr/>
        </p:nvSpPr>
        <p:spPr bwMode="auto">
          <a:xfrm>
            <a:off x="4616450" y="1490663"/>
            <a:ext cx="74613" cy="38100"/>
          </a:xfrm>
          <a:custGeom>
            <a:avLst/>
            <a:gdLst>
              <a:gd name="T0" fmla="*/ 2 w 6"/>
              <a:gd name="T1" fmla="*/ 2 h 3"/>
              <a:gd name="T2" fmla="*/ 2 w 6"/>
              <a:gd name="T3" fmla="*/ 3 h 3"/>
              <a:gd name="T4" fmla="*/ 6 w 6"/>
              <a:gd name="T5" fmla="*/ 1 h 3"/>
              <a:gd name="T6" fmla="*/ 4 w 6"/>
              <a:gd name="T7" fmla="*/ 0 h 3"/>
              <a:gd name="T8" fmla="*/ 0 w 6"/>
              <a:gd name="T9" fmla="*/ 2 h 3"/>
              <a:gd name="T10" fmla="*/ 2 w 6"/>
              <a:gd name="T11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" h="3">
                <a:moveTo>
                  <a:pt x="2" y="2"/>
                </a:moveTo>
                <a:cubicBezTo>
                  <a:pt x="2" y="3"/>
                  <a:pt x="2" y="3"/>
                  <a:pt x="2" y="3"/>
                </a:cubicBezTo>
                <a:cubicBezTo>
                  <a:pt x="6" y="1"/>
                  <a:pt x="6" y="1"/>
                  <a:pt x="6" y="1"/>
                </a:cubicBezTo>
                <a:cubicBezTo>
                  <a:pt x="4" y="0"/>
                  <a:pt x="4" y="0"/>
                  <a:pt x="4" y="0"/>
                </a:cubicBezTo>
                <a:cubicBezTo>
                  <a:pt x="4" y="2"/>
                  <a:pt x="1" y="1"/>
                  <a:pt x="0" y="2"/>
                </a:cubicBezTo>
                <a:lnTo>
                  <a:pt x="2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7" name="Freeform 525"/>
          <p:cNvSpPr/>
          <p:nvPr/>
        </p:nvSpPr>
        <p:spPr bwMode="auto">
          <a:xfrm>
            <a:off x="187325" y="4572000"/>
            <a:ext cx="12700" cy="0"/>
          </a:xfrm>
          <a:custGeom>
            <a:avLst/>
            <a:gdLst>
              <a:gd name="T0" fmla="*/ 0 w 1"/>
              <a:gd name="T1" fmla="*/ 0 w 1"/>
              <a:gd name="T2" fmla="*/ 1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8" name="Freeform 526"/>
          <p:cNvSpPr/>
          <p:nvPr/>
        </p:nvSpPr>
        <p:spPr bwMode="auto">
          <a:xfrm>
            <a:off x="136525" y="4559300"/>
            <a:ext cx="87313" cy="63500"/>
          </a:xfrm>
          <a:custGeom>
            <a:avLst/>
            <a:gdLst>
              <a:gd name="T0" fmla="*/ 4 w 7"/>
              <a:gd name="T1" fmla="*/ 5 h 5"/>
              <a:gd name="T2" fmla="*/ 4 w 7"/>
              <a:gd name="T3" fmla="*/ 1 h 5"/>
              <a:gd name="T4" fmla="*/ 4 w 7"/>
              <a:gd name="T5" fmla="*/ 2 h 5"/>
              <a:gd name="T6" fmla="*/ 3 w 7"/>
              <a:gd name="T7" fmla="*/ 0 h 5"/>
              <a:gd name="T8" fmla="*/ 0 w 7"/>
              <a:gd name="T9" fmla="*/ 2 h 5"/>
              <a:gd name="T10" fmla="*/ 1 w 7"/>
              <a:gd name="T11" fmla="*/ 3 h 5"/>
              <a:gd name="T12" fmla="*/ 4 w 7"/>
              <a:gd name="T13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5">
                <a:moveTo>
                  <a:pt x="4" y="5"/>
                </a:moveTo>
                <a:cubicBezTo>
                  <a:pt x="2" y="3"/>
                  <a:pt x="7" y="3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3" y="0"/>
                  <a:pt x="3" y="0"/>
                  <a:pt x="3" y="0"/>
                </a:cubicBezTo>
                <a:cubicBezTo>
                  <a:pt x="3" y="1"/>
                  <a:pt x="3" y="3"/>
                  <a:pt x="0" y="2"/>
                </a:cubicBezTo>
                <a:cubicBezTo>
                  <a:pt x="1" y="3"/>
                  <a:pt x="1" y="3"/>
                  <a:pt x="1" y="3"/>
                </a:cubicBezTo>
                <a:cubicBezTo>
                  <a:pt x="4" y="2"/>
                  <a:pt x="3" y="5"/>
                  <a:pt x="4" y="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9" name="Freeform 527"/>
          <p:cNvSpPr/>
          <p:nvPr/>
        </p:nvSpPr>
        <p:spPr bwMode="auto">
          <a:xfrm>
            <a:off x="4067175" y="1779588"/>
            <a:ext cx="161925" cy="61913"/>
          </a:xfrm>
          <a:custGeom>
            <a:avLst/>
            <a:gdLst>
              <a:gd name="T0" fmla="*/ 8 w 13"/>
              <a:gd name="T1" fmla="*/ 2 h 5"/>
              <a:gd name="T2" fmla="*/ 0 w 13"/>
              <a:gd name="T3" fmla="*/ 3 h 5"/>
              <a:gd name="T4" fmla="*/ 11 w 13"/>
              <a:gd name="T5" fmla="*/ 4 h 5"/>
              <a:gd name="T6" fmla="*/ 9 w 13"/>
              <a:gd name="T7" fmla="*/ 3 h 5"/>
              <a:gd name="T8" fmla="*/ 13 w 13"/>
              <a:gd name="T9" fmla="*/ 2 h 5"/>
              <a:gd name="T10" fmla="*/ 7 w 13"/>
              <a:gd name="T11" fmla="*/ 3 h 5"/>
              <a:gd name="T12" fmla="*/ 8 w 13"/>
              <a:gd name="T13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5">
                <a:moveTo>
                  <a:pt x="8" y="2"/>
                </a:moveTo>
                <a:cubicBezTo>
                  <a:pt x="5" y="1"/>
                  <a:pt x="3" y="3"/>
                  <a:pt x="0" y="3"/>
                </a:cubicBezTo>
                <a:cubicBezTo>
                  <a:pt x="5" y="5"/>
                  <a:pt x="7" y="3"/>
                  <a:pt x="11" y="4"/>
                </a:cubicBezTo>
                <a:cubicBezTo>
                  <a:pt x="9" y="3"/>
                  <a:pt x="9" y="3"/>
                  <a:pt x="9" y="3"/>
                </a:cubicBezTo>
                <a:cubicBezTo>
                  <a:pt x="10" y="2"/>
                  <a:pt x="12" y="2"/>
                  <a:pt x="13" y="2"/>
                </a:cubicBezTo>
                <a:cubicBezTo>
                  <a:pt x="11" y="0"/>
                  <a:pt x="10" y="3"/>
                  <a:pt x="7" y="3"/>
                </a:cubicBezTo>
                <a:cubicBezTo>
                  <a:pt x="7" y="3"/>
                  <a:pt x="7" y="2"/>
                  <a:pt x="8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0" name="Freeform 528"/>
          <p:cNvSpPr/>
          <p:nvPr/>
        </p:nvSpPr>
        <p:spPr bwMode="auto">
          <a:xfrm>
            <a:off x="4902200" y="952500"/>
            <a:ext cx="461963" cy="125413"/>
          </a:xfrm>
          <a:custGeom>
            <a:avLst/>
            <a:gdLst>
              <a:gd name="T0" fmla="*/ 7 w 37"/>
              <a:gd name="T1" fmla="*/ 3 h 10"/>
              <a:gd name="T2" fmla="*/ 16 w 37"/>
              <a:gd name="T3" fmla="*/ 4 h 10"/>
              <a:gd name="T4" fmla="*/ 8 w 37"/>
              <a:gd name="T5" fmla="*/ 6 h 10"/>
              <a:gd name="T6" fmla="*/ 10 w 37"/>
              <a:gd name="T7" fmla="*/ 7 h 10"/>
              <a:gd name="T8" fmla="*/ 14 w 37"/>
              <a:gd name="T9" fmla="*/ 5 h 10"/>
              <a:gd name="T10" fmla="*/ 17 w 37"/>
              <a:gd name="T11" fmla="*/ 7 h 10"/>
              <a:gd name="T12" fmla="*/ 16 w 37"/>
              <a:gd name="T13" fmla="*/ 7 h 10"/>
              <a:gd name="T14" fmla="*/ 16 w 37"/>
              <a:gd name="T15" fmla="*/ 9 h 10"/>
              <a:gd name="T16" fmla="*/ 22 w 37"/>
              <a:gd name="T17" fmla="*/ 9 h 10"/>
              <a:gd name="T18" fmla="*/ 26 w 37"/>
              <a:gd name="T19" fmla="*/ 6 h 10"/>
              <a:gd name="T20" fmla="*/ 19 w 37"/>
              <a:gd name="T21" fmla="*/ 8 h 10"/>
              <a:gd name="T22" fmla="*/ 19 w 37"/>
              <a:gd name="T23" fmla="*/ 7 h 10"/>
              <a:gd name="T24" fmla="*/ 20 w 37"/>
              <a:gd name="T25" fmla="*/ 7 h 10"/>
              <a:gd name="T26" fmla="*/ 20 w 37"/>
              <a:gd name="T27" fmla="*/ 5 h 10"/>
              <a:gd name="T28" fmla="*/ 26 w 37"/>
              <a:gd name="T29" fmla="*/ 5 h 10"/>
              <a:gd name="T30" fmla="*/ 32 w 37"/>
              <a:gd name="T31" fmla="*/ 6 h 10"/>
              <a:gd name="T32" fmla="*/ 29 w 37"/>
              <a:gd name="T33" fmla="*/ 2 h 10"/>
              <a:gd name="T34" fmla="*/ 30 w 37"/>
              <a:gd name="T35" fmla="*/ 2 h 10"/>
              <a:gd name="T36" fmla="*/ 22 w 37"/>
              <a:gd name="T37" fmla="*/ 2 h 10"/>
              <a:gd name="T38" fmla="*/ 0 w 37"/>
              <a:gd name="T39" fmla="*/ 4 h 10"/>
              <a:gd name="T40" fmla="*/ 7 w 37"/>
              <a:gd name="T41" fmla="*/ 3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7" h="10">
                <a:moveTo>
                  <a:pt x="7" y="3"/>
                </a:moveTo>
                <a:cubicBezTo>
                  <a:pt x="10" y="4"/>
                  <a:pt x="14" y="2"/>
                  <a:pt x="16" y="4"/>
                </a:cubicBezTo>
                <a:cubicBezTo>
                  <a:pt x="14" y="5"/>
                  <a:pt x="11" y="6"/>
                  <a:pt x="8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4"/>
                  <a:pt x="14" y="9"/>
                  <a:pt x="14" y="5"/>
                </a:cubicBezTo>
                <a:cubicBezTo>
                  <a:pt x="15" y="5"/>
                  <a:pt x="17" y="6"/>
                  <a:pt x="17" y="7"/>
                </a:cubicBezTo>
                <a:cubicBezTo>
                  <a:pt x="17" y="7"/>
                  <a:pt x="16" y="7"/>
                  <a:pt x="16" y="7"/>
                </a:cubicBezTo>
                <a:cubicBezTo>
                  <a:pt x="16" y="9"/>
                  <a:pt x="16" y="9"/>
                  <a:pt x="16" y="9"/>
                </a:cubicBezTo>
                <a:cubicBezTo>
                  <a:pt x="19" y="10"/>
                  <a:pt x="19" y="8"/>
                  <a:pt x="22" y="9"/>
                </a:cubicBezTo>
                <a:cubicBezTo>
                  <a:pt x="24" y="9"/>
                  <a:pt x="28" y="9"/>
                  <a:pt x="26" y="6"/>
                </a:cubicBezTo>
                <a:cubicBezTo>
                  <a:pt x="24" y="6"/>
                  <a:pt x="21" y="8"/>
                  <a:pt x="19" y="8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20" y="6"/>
                  <a:pt x="20" y="7"/>
                </a:cubicBezTo>
                <a:cubicBezTo>
                  <a:pt x="20" y="5"/>
                  <a:pt x="20" y="5"/>
                  <a:pt x="20" y="5"/>
                </a:cubicBezTo>
                <a:cubicBezTo>
                  <a:pt x="21" y="3"/>
                  <a:pt x="24" y="6"/>
                  <a:pt x="26" y="5"/>
                </a:cubicBezTo>
                <a:cubicBezTo>
                  <a:pt x="28" y="4"/>
                  <a:pt x="31" y="5"/>
                  <a:pt x="32" y="6"/>
                </a:cubicBezTo>
                <a:cubicBezTo>
                  <a:pt x="37" y="3"/>
                  <a:pt x="29" y="5"/>
                  <a:pt x="29" y="2"/>
                </a:cubicBezTo>
                <a:cubicBezTo>
                  <a:pt x="29" y="2"/>
                  <a:pt x="30" y="2"/>
                  <a:pt x="30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16" y="0"/>
                  <a:pt x="6" y="3"/>
                  <a:pt x="0" y="4"/>
                </a:cubicBezTo>
                <a:cubicBezTo>
                  <a:pt x="2" y="3"/>
                  <a:pt x="5" y="4"/>
                  <a:pt x="7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1" name="Freeform 529"/>
          <p:cNvSpPr/>
          <p:nvPr/>
        </p:nvSpPr>
        <p:spPr bwMode="auto">
          <a:xfrm>
            <a:off x="4703763" y="146685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2" name="Freeform 530"/>
          <p:cNvSpPr/>
          <p:nvPr/>
        </p:nvSpPr>
        <p:spPr bwMode="auto">
          <a:xfrm>
            <a:off x="4691063" y="1466850"/>
            <a:ext cx="12700" cy="11113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1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3" name="Freeform 531"/>
          <p:cNvSpPr/>
          <p:nvPr/>
        </p:nvSpPr>
        <p:spPr bwMode="auto">
          <a:xfrm>
            <a:off x="1073150" y="3995738"/>
            <a:ext cx="12700" cy="12700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4" name="Rectangle 532"/>
          <p:cNvSpPr>
            <a:spLocks noChangeArrowheads="1"/>
          </p:cNvSpPr>
          <p:nvPr/>
        </p:nvSpPr>
        <p:spPr bwMode="auto">
          <a:xfrm>
            <a:off x="287338" y="4510088"/>
            <a:ext cx="1588" cy="238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5" name="Freeform 533"/>
          <p:cNvSpPr/>
          <p:nvPr/>
        </p:nvSpPr>
        <p:spPr bwMode="auto">
          <a:xfrm>
            <a:off x="4092575" y="1866900"/>
            <a:ext cx="36513" cy="25400"/>
          </a:xfrm>
          <a:custGeom>
            <a:avLst/>
            <a:gdLst>
              <a:gd name="T0" fmla="*/ 0 w 3"/>
              <a:gd name="T1" fmla="*/ 2 h 2"/>
              <a:gd name="T2" fmla="*/ 3 w 3"/>
              <a:gd name="T3" fmla="*/ 0 h 2"/>
              <a:gd name="T4" fmla="*/ 0 w 3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0" y="2"/>
                </a:moveTo>
                <a:cubicBezTo>
                  <a:pt x="1" y="1"/>
                  <a:pt x="2" y="1"/>
                  <a:pt x="3" y="0"/>
                </a:cubicBezTo>
                <a:cubicBezTo>
                  <a:pt x="1" y="0"/>
                  <a:pt x="0" y="1"/>
                  <a:pt x="0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6" name="Freeform 534"/>
          <p:cNvSpPr/>
          <p:nvPr/>
        </p:nvSpPr>
        <p:spPr bwMode="auto">
          <a:xfrm>
            <a:off x="4478338" y="1528763"/>
            <a:ext cx="100013" cy="25400"/>
          </a:xfrm>
          <a:custGeom>
            <a:avLst/>
            <a:gdLst>
              <a:gd name="T0" fmla="*/ 0 w 8"/>
              <a:gd name="T1" fmla="*/ 2 h 2"/>
              <a:gd name="T2" fmla="*/ 8 w 8"/>
              <a:gd name="T3" fmla="*/ 1 h 2"/>
              <a:gd name="T4" fmla="*/ 7 w 8"/>
              <a:gd name="T5" fmla="*/ 0 h 2"/>
              <a:gd name="T6" fmla="*/ 5 w 8"/>
              <a:gd name="T7" fmla="*/ 1 h 2"/>
              <a:gd name="T8" fmla="*/ 5 w 8"/>
              <a:gd name="T9" fmla="*/ 1 h 2"/>
              <a:gd name="T10" fmla="*/ 0 w 8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2">
                <a:moveTo>
                  <a:pt x="0" y="2"/>
                </a:moveTo>
                <a:cubicBezTo>
                  <a:pt x="3" y="2"/>
                  <a:pt x="5" y="1"/>
                  <a:pt x="8" y="1"/>
                </a:cubicBezTo>
                <a:cubicBezTo>
                  <a:pt x="7" y="0"/>
                  <a:pt x="7" y="0"/>
                  <a:pt x="7" y="0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1"/>
                  <a:pt x="5" y="1"/>
                </a:cubicBezTo>
                <a:cubicBezTo>
                  <a:pt x="3" y="2"/>
                  <a:pt x="1" y="1"/>
                  <a:pt x="0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7" name="Freeform 535"/>
          <p:cNvSpPr/>
          <p:nvPr/>
        </p:nvSpPr>
        <p:spPr bwMode="auto">
          <a:xfrm>
            <a:off x="2408238" y="3044825"/>
            <a:ext cx="23813" cy="12700"/>
          </a:xfrm>
          <a:custGeom>
            <a:avLst/>
            <a:gdLst>
              <a:gd name="T0" fmla="*/ 2 w 2"/>
              <a:gd name="T1" fmla="*/ 0 h 1"/>
              <a:gd name="T2" fmla="*/ 2 w 2"/>
              <a:gd name="T3" fmla="*/ 0 h 1"/>
              <a:gd name="T4" fmla="*/ 0 w 2"/>
              <a:gd name="T5" fmla="*/ 1 h 1"/>
              <a:gd name="T6" fmla="*/ 2 w 2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0"/>
                  <a:pt x="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8" name="Freeform 536"/>
          <p:cNvSpPr/>
          <p:nvPr/>
        </p:nvSpPr>
        <p:spPr bwMode="auto">
          <a:xfrm>
            <a:off x="200025" y="4484688"/>
            <a:ext cx="36513" cy="49213"/>
          </a:xfrm>
          <a:custGeom>
            <a:avLst/>
            <a:gdLst>
              <a:gd name="T0" fmla="*/ 0 w 3"/>
              <a:gd name="T1" fmla="*/ 1 h 4"/>
              <a:gd name="T2" fmla="*/ 1 w 3"/>
              <a:gd name="T3" fmla="*/ 4 h 4"/>
              <a:gd name="T4" fmla="*/ 0 w 3"/>
              <a:gd name="T5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4">
                <a:moveTo>
                  <a:pt x="0" y="1"/>
                </a:moveTo>
                <a:cubicBezTo>
                  <a:pt x="1" y="4"/>
                  <a:pt x="1" y="4"/>
                  <a:pt x="1" y="4"/>
                </a:cubicBezTo>
                <a:cubicBezTo>
                  <a:pt x="1" y="3"/>
                  <a:pt x="3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9" name="Freeform 537"/>
          <p:cNvSpPr/>
          <p:nvPr/>
        </p:nvSpPr>
        <p:spPr bwMode="auto">
          <a:xfrm>
            <a:off x="698500" y="4121150"/>
            <a:ext cx="74613" cy="50800"/>
          </a:xfrm>
          <a:custGeom>
            <a:avLst/>
            <a:gdLst>
              <a:gd name="T0" fmla="*/ 5 w 6"/>
              <a:gd name="T1" fmla="*/ 4 h 4"/>
              <a:gd name="T2" fmla="*/ 6 w 6"/>
              <a:gd name="T3" fmla="*/ 2 h 4"/>
              <a:gd name="T4" fmla="*/ 1 w 6"/>
              <a:gd name="T5" fmla="*/ 0 h 4"/>
              <a:gd name="T6" fmla="*/ 0 w 6"/>
              <a:gd name="T7" fmla="*/ 2 h 4"/>
              <a:gd name="T8" fmla="*/ 5 w 6"/>
              <a:gd name="T9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4">
                <a:moveTo>
                  <a:pt x="5" y="4"/>
                </a:moveTo>
                <a:cubicBezTo>
                  <a:pt x="6" y="2"/>
                  <a:pt x="6" y="2"/>
                  <a:pt x="6" y="2"/>
                </a:cubicBezTo>
                <a:cubicBezTo>
                  <a:pt x="5" y="1"/>
                  <a:pt x="2" y="2"/>
                  <a:pt x="1" y="0"/>
                </a:cubicBezTo>
                <a:cubicBezTo>
                  <a:pt x="1" y="1"/>
                  <a:pt x="1" y="1"/>
                  <a:pt x="0" y="2"/>
                </a:cubicBezTo>
                <a:cubicBezTo>
                  <a:pt x="2" y="3"/>
                  <a:pt x="4" y="2"/>
                  <a:pt x="5" y="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0" name="Freeform 538"/>
          <p:cNvSpPr/>
          <p:nvPr/>
        </p:nvSpPr>
        <p:spPr bwMode="auto">
          <a:xfrm>
            <a:off x="5114925" y="1077913"/>
            <a:ext cx="25400" cy="12700"/>
          </a:xfrm>
          <a:custGeom>
            <a:avLst/>
            <a:gdLst>
              <a:gd name="T0" fmla="*/ 8 w 16"/>
              <a:gd name="T1" fmla="*/ 8 h 8"/>
              <a:gd name="T2" fmla="*/ 16 w 16"/>
              <a:gd name="T3" fmla="*/ 0 h 8"/>
              <a:gd name="T4" fmla="*/ 0 w 16"/>
              <a:gd name="T5" fmla="*/ 8 h 8"/>
              <a:gd name="T6" fmla="*/ 8 w 16"/>
              <a:gd name="T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8">
                <a:moveTo>
                  <a:pt x="8" y="8"/>
                </a:moveTo>
                <a:lnTo>
                  <a:pt x="16" y="0"/>
                </a:lnTo>
                <a:lnTo>
                  <a:pt x="0" y="8"/>
                </a:lnTo>
                <a:lnTo>
                  <a:pt x="8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1" name="Freeform 539"/>
          <p:cNvSpPr/>
          <p:nvPr/>
        </p:nvSpPr>
        <p:spPr bwMode="auto">
          <a:xfrm>
            <a:off x="3905250" y="1966913"/>
            <a:ext cx="12700" cy="12700"/>
          </a:xfrm>
          <a:custGeom>
            <a:avLst/>
            <a:gdLst>
              <a:gd name="T0" fmla="*/ 8 w 8"/>
              <a:gd name="T1" fmla="*/ 8 h 8"/>
              <a:gd name="T2" fmla="*/ 0 w 8"/>
              <a:gd name="T3" fmla="*/ 0 h 8"/>
              <a:gd name="T4" fmla="*/ 8 w 8"/>
              <a:gd name="T5" fmla="*/ 8 h 8"/>
              <a:gd name="T6" fmla="*/ 8 w 8"/>
              <a:gd name="T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8">
                <a:moveTo>
                  <a:pt x="8" y="8"/>
                </a:moveTo>
                <a:lnTo>
                  <a:pt x="0" y="0"/>
                </a:lnTo>
                <a:lnTo>
                  <a:pt x="8" y="8"/>
                </a:lnTo>
                <a:lnTo>
                  <a:pt x="8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2" name="Freeform 540"/>
          <p:cNvSpPr/>
          <p:nvPr/>
        </p:nvSpPr>
        <p:spPr bwMode="auto">
          <a:xfrm>
            <a:off x="4565650" y="1466850"/>
            <a:ext cx="38100" cy="11113"/>
          </a:xfrm>
          <a:custGeom>
            <a:avLst/>
            <a:gdLst>
              <a:gd name="T0" fmla="*/ 0 w 3"/>
              <a:gd name="T1" fmla="*/ 1 h 1"/>
              <a:gd name="T2" fmla="*/ 3 w 3"/>
              <a:gd name="T3" fmla="*/ 1 h 1"/>
              <a:gd name="T4" fmla="*/ 0 w 3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1">
                <a:moveTo>
                  <a:pt x="0" y="1"/>
                </a:moveTo>
                <a:cubicBezTo>
                  <a:pt x="3" y="1"/>
                  <a:pt x="3" y="1"/>
                  <a:pt x="3" y="1"/>
                </a:cubicBezTo>
                <a:cubicBezTo>
                  <a:pt x="2" y="0"/>
                  <a:pt x="0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3" name="Freeform 541"/>
          <p:cNvSpPr/>
          <p:nvPr/>
        </p:nvSpPr>
        <p:spPr bwMode="auto">
          <a:xfrm>
            <a:off x="3879850" y="1841500"/>
            <a:ext cx="187325" cy="38100"/>
          </a:xfrm>
          <a:custGeom>
            <a:avLst/>
            <a:gdLst>
              <a:gd name="T0" fmla="*/ 12 w 15"/>
              <a:gd name="T1" fmla="*/ 0 h 3"/>
              <a:gd name="T2" fmla="*/ 9 w 15"/>
              <a:gd name="T3" fmla="*/ 1 h 3"/>
              <a:gd name="T4" fmla="*/ 0 w 15"/>
              <a:gd name="T5" fmla="*/ 3 h 3"/>
              <a:gd name="T6" fmla="*/ 9 w 15"/>
              <a:gd name="T7" fmla="*/ 3 h 3"/>
              <a:gd name="T8" fmla="*/ 15 w 15"/>
              <a:gd name="T9" fmla="*/ 1 h 3"/>
              <a:gd name="T10" fmla="*/ 13 w 15"/>
              <a:gd name="T11" fmla="*/ 1 h 3"/>
              <a:gd name="T12" fmla="*/ 13 w 15"/>
              <a:gd name="T13" fmla="*/ 0 h 3"/>
              <a:gd name="T14" fmla="*/ 12 w 15"/>
              <a:gd name="T1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" h="3">
                <a:moveTo>
                  <a:pt x="12" y="0"/>
                </a:moveTo>
                <a:cubicBezTo>
                  <a:pt x="10" y="0"/>
                  <a:pt x="10" y="1"/>
                  <a:pt x="9" y="1"/>
                </a:cubicBezTo>
                <a:cubicBezTo>
                  <a:pt x="6" y="1"/>
                  <a:pt x="3" y="2"/>
                  <a:pt x="0" y="3"/>
                </a:cubicBezTo>
                <a:cubicBezTo>
                  <a:pt x="3" y="3"/>
                  <a:pt x="7" y="2"/>
                  <a:pt x="9" y="3"/>
                </a:cubicBezTo>
                <a:cubicBezTo>
                  <a:pt x="10" y="2"/>
                  <a:pt x="13" y="1"/>
                  <a:pt x="15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0"/>
                  <a:pt x="12" y="0"/>
                  <a:pt x="1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4" name="Freeform 542"/>
          <p:cNvSpPr/>
          <p:nvPr/>
        </p:nvSpPr>
        <p:spPr bwMode="auto">
          <a:xfrm>
            <a:off x="3941763" y="1917700"/>
            <a:ext cx="12700" cy="11113"/>
          </a:xfrm>
          <a:custGeom>
            <a:avLst/>
            <a:gdLst>
              <a:gd name="T0" fmla="*/ 1 w 1"/>
              <a:gd name="T1" fmla="*/ 0 h 1"/>
              <a:gd name="T2" fmla="*/ 0 w 1"/>
              <a:gd name="T3" fmla="*/ 0 h 1"/>
              <a:gd name="T4" fmla="*/ 0 w 1"/>
              <a:gd name="T5" fmla="*/ 1 h 1"/>
              <a:gd name="T6" fmla="*/ 1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5" name="Freeform 543"/>
          <p:cNvSpPr/>
          <p:nvPr/>
        </p:nvSpPr>
        <p:spPr bwMode="auto">
          <a:xfrm>
            <a:off x="3643313" y="1892300"/>
            <a:ext cx="298450" cy="112713"/>
          </a:xfrm>
          <a:custGeom>
            <a:avLst/>
            <a:gdLst>
              <a:gd name="T0" fmla="*/ 0 w 24"/>
              <a:gd name="T1" fmla="*/ 8 h 9"/>
              <a:gd name="T2" fmla="*/ 2 w 24"/>
              <a:gd name="T3" fmla="*/ 9 h 9"/>
              <a:gd name="T4" fmla="*/ 7 w 24"/>
              <a:gd name="T5" fmla="*/ 9 h 9"/>
              <a:gd name="T6" fmla="*/ 9 w 24"/>
              <a:gd name="T7" fmla="*/ 6 h 9"/>
              <a:gd name="T8" fmla="*/ 10 w 24"/>
              <a:gd name="T9" fmla="*/ 7 h 9"/>
              <a:gd name="T10" fmla="*/ 11 w 24"/>
              <a:gd name="T11" fmla="*/ 4 h 9"/>
              <a:gd name="T12" fmla="*/ 13 w 24"/>
              <a:gd name="T13" fmla="*/ 6 h 9"/>
              <a:gd name="T14" fmla="*/ 14 w 24"/>
              <a:gd name="T15" fmla="*/ 4 h 9"/>
              <a:gd name="T16" fmla="*/ 19 w 24"/>
              <a:gd name="T17" fmla="*/ 5 h 9"/>
              <a:gd name="T18" fmla="*/ 15 w 24"/>
              <a:gd name="T19" fmla="*/ 3 h 9"/>
              <a:gd name="T20" fmla="*/ 20 w 24"/>
              <a:gd name="T21" fmla="*/ 3 h 9"/>
              <a:gd name="T22" fmla="*/ 19 w 24"/>
              <a:gd name="T23" fmla="*/ 3 h 9"/>
              <a:gd name="T24" fmla="*/ 24 w 24"/>
              <a:gd name="T25" fmla="*/ 2 h 9"/>
              <a:gd name="T26" fmla="*/ 19 w 24"/>
              <a:gd name="T27" fmla="*/ 1 h 9"/>
              <a:gd name="T28" fmla="*/ 14 w 24"/>
              <a:gd name="T29" fmla="*/ 0 h 9"/>
              <a:gd name="T30" fmla="*/ 16 w 24"/>
              <a:gd name="T31" fmla="*/ 1 h 9"/>
              <a:gd name="T32" fmla="*/ 8 w 24"/>
              <a:gd name="T33" fmla="*/ 3 h 9"/>
              <a:gd name="T34" fmla="*/ 7 w 24"/>
              <a:gd name="T35" fmla="*/ 4 h 9"/>
              <a:gd name="T36" fmla="*/ 8 w 24"/>
              <a:gd name="T37" fmla="*/ 6 h 9"/>
              <a:gd name="T38" fmla="*/ 8 w 24"/>
              <a:gd name="T39" fmla="*/ 6 h 9"/>
              <a:gd name="T40" fmla="*/ 7 w 24"/>
              <a:gd name="T41" fmla="*/ 4 h 9"/>
              <a:gd name="T42" fmla="*/ 0 w 24"/>
              <a:gd name="T43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4" h="9">
                <a:moveTo>
                  <a:pt x="0" y="8"/>
                </a:moveTo>
                <a:cubicBezTo>
                  <a:pt x="1" y="7"/>
                  <a:pt x="1" y="9"/>
                  <a:pt x="2" y="9"/>
                </a:cubicBezTo>
                <a:cubicBezTo>
                  <a:pt x="4" y="9"/>
                  <a:pt x="6" y="9"/>
                  <a:pt x="7" y="9"/>
                </a:cubicBezTo>
                <a:cubicBezTo>
                  <a:pt x="5" y="7"/>
                  <a:pt x="9" y="8"/>
                  <a:pt x="9" y="6"/>
                </a:cubicBezTo>
                <a:cubicBezTo>
                  <a:pt x="9" y="7"/>
                  <a:pt x="10" y="7"/>
                  <a:pt x="10" y="7"/>
                </a:cubicBezTo>
                <a:cubicBezTo>
                  <a:pt x="11" y="6"/>
                  <a:pt x="11" y="5"/>
                  <a:pt x="11" y="4"/>
                </a:cubicBezTo>
                <a:cubicBezTo>
                  <a:pt x="13" y="4"/>
                  <a:pt x="12" y="6"/>
                  <a:pt x="13" y="6"/>
                </a:cubicBezTo>
                <a:cubicBezTo>
                  <a:pt x="14" y="4"/>
                  <a:pt x="14" y="4"/>
                  <a:pt x="14" y="4"/>
                </a:cubicBezTo>
                <a:cubicBezTo>
                  <a:pt x="16" y="4"/>
                  <a:pt x="18" y="6"/>
                  <a:pt x="19" y="5"/>
                </a:cubicBezTo>
                <a:cubicBezTo>
                  <a:pt x="18" y="5"/>
                  <a:pt x="15" y="4"/>
                  <a:pt x="15" y="3"/>
                </a:cubicBezTo>
                <a:cubicBezTo>
                  <a:pt x="16" y="1"/>
                  <a:pt x="18" y="4"/>
                  <a:pt x="20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24" y="2"/>
                  <a:pt x="24" y="2"/>
                  <a:pt x="24" y="2"/>
                </a:cubicBezTo>
                <a:cubicBezTo>
                  <a:pt x="21" y="1"/>
                  <a:pt x="22" y="2"/>
                  <a:pt x="19" y="1"/>
                </a:cubicBezTo>
                <a:cubicBezTo>
                  <a:pt x="19" y="0"/>
                  <a:pt x="16" y="0"/>
                  <a:pt x="14" y="0"/>
                </a:cubicBezTo>
                <a:cubicBezTo>
                  <a:pt x="16" y="1"/>
                  <a:pt x="16" y="1"/>
                  <a:pt x="16" y="1"/>
                </a:cubicBezTo>
                <a:cubicBezTo>
                  <a:pt x="14" y="3"/>
                  <a:pt x="11" y="3"/>
                  <a:pt x="8" y="3"/>
                </a:cubicBezTo>
                <a:cubicBezTo>
                  <a:pt x="8" y="4"/>
                  <a:pt x="8" y="4"/>
                  <a:pt x="7" y="4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7" y="6"/>
                  <a:pt x="7" y="5"/>
                  <a:pt x="7" y="4"/>
                </a:cubicBezTo>
                <a:cubicBezTo>
                  <a:pt x="4" y="6"/>
                  <a:pt x="1" y="5"/>
                  <a:pt x="0" y="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6" name="Freeform 544"/>
          <p:cNvSpPr/>
          <p:nvPr/>
        </p:nvSpPr>
        <p:spPr bwMode="auto">
          <a:xfrm>
            <a:off x="735013" y="3908425"/>
            <a:ext cx="138113" cy="187325"/>
          </a:xfrm>
          <a:custGeom>
            <a:avLst/>
            <a:gdLst>
              <a:gd name="T0" fmla="*/ 2 w 11"/>
              <a:gd name="T1" fmla="*/ 14 h 15"/>
              <a:gd name="T2" fmla="*/ 7 w 11"/>
              <a:gd name="T3" fmla="*/ 6 h 15"/>
              <a:gd name="T4" fmla="*/ 11 w 11"/>
              <a:gd name="T5" fmla="*/ 0 h 15"/>
              <a:gd name="T6" fmla="*/ 9 w 11"/>
              <a:gd name="T7" fmla="*/ 1 h 15"/>
              <a:gd name="T8" fmla="*/ 8 w 11"/>
              <a:gd name="T9" fmla="*/ 0 h 15"/>
              <a:gd name="T10" fmla="*/ 5 w 11"/>
              <a:gd name="T11" fmla="*/ 1 h 15"/>
              <a:gd name="T12" fmla="*/ 5 w 11"/>
              <a:gd name="T13" fmla="*/ 4 h 15"/>
              <a:gd name="T14" fmla="*/ 5 w 11"/>
              <a:gd name="T15" fmla="*/ 10 h 15"/>
              <a:gd name="T16" fmla="*/ 3 w 11"/>
              <a:gd name="T17" fmla="*/ 9 h 15"/>
              <a:gd name="T18" fmla="*/ 0 w 11"/>
              <a:gd name="T19" fmla="*/ 13 h 15"/>
              <a:gd name="T20" fmla="*/ 2 w 11"/>
              <a:gd name="T21" fmla="*/ 15 h 15"/>
              <a:gd name="T22" fmla="*/ 2 w 11"/>
              <a:gd name="T23" fmla="*/ 14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" h="15">
                <a:moveTo>
                  <a:pt x="2" y="14"/>
                </a:moveTo>
                <a:cubicBezTo>
                  <a:pt x="7" y="12"/>
                  <a:pt x="4" y="8"/>
                  <a:pt x="7" y="6"/>
                </a:cubicBezTo>
                <a:cubicBezTo>
                  <a:pt x="7" y="4"/>
                  <a:pt x="9" y="2"/>
                  <a:pt x="11" y="0"/>
                </a:cubicBezTo>
                <a:cubicBezTo>
                  <a:pt x="9" y="1"/>
                  <a:pt x="9" y="1"/>
                  <a:pt x="9" y="1"/>
                </a:cubicBezTo>
                <a:cubicBezTo>
                  <a:pt x="8" y="0"/>
                  <a:pt x="8" y="0"/>
                  <a:pt x="8" y="0"/>
                </a:cubicBezTo>
                <a:cubicBezTo>
                  <a:pt x="5" y="1"/>
                  <a:pt x="5" y="1"/>
                  <a:pt x="5" y="1"/>
                </a:cubicBezTo>
                <a:cubicBezTo>
                  <a:pt x="6" y="2"/>
                  <a:pt x="4" y="2"/>
                  <a:pt x="5" y="4"/>
                </a:cubicBezTo>
                <a:cubicBezTo>
                  <a:pt x="7" y="6"/>
                  <a:pt x="3" y="8"/>
                  <a:pt x="5" y="10"/>
                </a:cubicBezTo>
                <a:cubicBezTo>
                  <a:pt x="3" y="9"/>
                  <a:pt x="3" y="9"/>
                  <a:pt x="3" y="9"/>
                </a:cubicBezTo>
                <a:cubicBezTo>
                  <a:pt x="0" y="13"/>
                  <a:pt x="0" y="13"/>
                  <a:pt x="0" y="13"/>
                </a:cubicBezTo>
                <a:cubicBezTo>
                  <a:pt x="1" y="13"/>
                  <a:pt x="2" y="15"/>
                  <a:pt x="2" y="15"/>
                </a:cubicBezTo>
                <a:cubicBezTo>
                  <a:pt x="3" y="15"/>
                  <a:pt x="2" y="15"/>
                  <a:pt x="2" y="1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7" name="Freeform 545"/>
          <p:cNvSpPr/>
          <p:nvPr/>
        </p:nvSpPr>
        <p:spPr bwMode="auto">
          <a:xfrm>
            <a:off x="1846263" y="3319463"/>
            <a:ext cx="25400" cy="25400"/>
          </a:xfrm>
          <a:custGeom>
            <a:avLst/>
            <a:gdLst>
              <a:gd name="T0" fmla="*/ 0 w 2"/>
              <a:gd name="T1" fmla="*/ 2 h 2"/>
              <a:gd name="T2" fmla="*/ 2 w 2"/>
              <a:gd name="T3" fmla="*/ 0 h 2"/>
              <a:gd name="T4" fmla="*/ 0 w 2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0" y="2"/>
                </a:moveTo>
                <a:cubicBezTo>
                  <a:pt x="2" y="2"/>
                  <a:pt x="2" y="1"/>
                  <a:pt x="2" y="0"/>
                </a:cubicBezTo>
                <a:cubicBezTo>
                  <a:pt x="1" y="1"/>
                  <a:pt x="0" y="1"/>
                  <a:pt x="0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8" name="Freeform 546"/>
          <p:cNvSpPr/>
          <p:nvPr/>
        </p:nvSpPr>
        <p:spPr bwMode="auto">
          <a:xfrm>
            <a:off x="4953000" y="1103313"/>
            <a:ext cx="49213" cy="25400"/>
          </a:xfrm>
          <a:custGeom>
            <a:avLst/>
            <a:gdLst>
              <a:gd name="T0" fmla="*/ 4 w 4"/>
              <a:gd name="T1" fmla="*/ 0 h 2"/>
              <a:gd name="T2" fmla="*/ 0 w 4"/>
              <a:gd name="T3" fmla="*/ 1 h 2"/>
              <a:gd name="T4" fmla="*/ 4 w 4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2">
                <a:moveTo>
                  <a:pt x="4" y="0"/>
                </a:moveTo>
                <a:cubicBezTo>
                  <a:pt x="2" y="0"/>
                  <a:pt x="1" y="0"/>
                  <a:pt x="0" y="1"/>
                </a:cubicBezTo>
                <a:cubicBezTo>
                  <a:pt x="2" y="2"/>
                  <a:pt x="3" y="0"/>
                  <a:pt x="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9" name="Freeform 547"/>
          <p:cNvSpPr/>
          <p:nvPr/>
        </p:nvSpPr>
        <p:spPr bwMode="auto">
          <a:xfrm>
            <a:off x="5351463" y="801688"/>
            <a:ext cx="38100" cy="12700"/>
          </a:xfrm>
          <a:custGeom>
            <a:avLst/>
            <a:gdLst>
              <a:gd name="T0" fmla="*/ 0 w 3"/>
              <a:gd name="T1" fmla="*/ 1 h 1"/>
              <a:gd name="T2" fmla="*/ 3 w 3"/>
              <a:gd name="T3" fmla="*/ 1 h 1"/>
              <a:gd name="T4" fmla="*/ 0 w 3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1">
                <a:moveTo>
                  <a:pt x="0" y="1"/>
                </a:moveTo>
                <a:cubicBezTo>
                  <a:pt x="3" y="1"/>
                  <a:pt x="3" y="1"/>
                  <a:pt x="3" y="1"/>
                </a:cubicBezTo>
                <a:cubicBezTo>
                  <a:pt x="2" y="0"/>
                  <a:pt x="0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0" name="Freeform 548"/>
          <p:cNvSpPr/>
          <p:nvPr/>
        </p:nvSpPr>
        <p:spPr bwMode="auto">
          <a:xfrm>
            <a:off x="4316413" y="1541463"/>
            <a:ext cx="38100" cy="25400"/>
          </a:xfrm>
          <a:custGeom>
            <a:avLst/>
            <a:gdLst>
              <a:gd name="T0" fmla="*/ 0 w 3"/>
              <a:gd name="T1" fmla="*/ 1 h 2"/>
              <a:gd name="T2" fmla="*/ 3 w 3"/>
              <a:gd name="T3" fmla="*/ 2 h 2"/>
              <a:gd name="T4" fmla="*/ 0 w 3"/>
              <a:gd name="T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0" y="1"/>
                </a:moveTo>
                <a:cubicBezTo>
                  <a:pt x="0" y="2"/>
                  <a:pt x="2" y="2"/>
                  <a:pt x="3" y="2"/>
                </a:cubicBezTo>
                <a:cubicBezTo>
                  <a:pt x="2" y="1"/>
                  <a:pt x="1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1" name="Freeform 549"/>
          <p:cNvSpPr/>
          <p:nvPr/>
        </p:nvSpPr>
        <p:spPr bwMode="auto">
          <a:xfrm>
            <a:off x="3543300" y="2117725"/>
            <a:ext cx="12700" cy="12700"/>
          </a:xfrm>
          <a:custGeom>
            <a:avLst/>
            <a:gdLst>
              <a:gd name="T0" fmla="*/ 0 w 8"/>
              <a:gd name="T1" fmla="*/ 0 h 8"/>
              <a:gd name="T2" fmla="*/ 0 w 8"/>
              <a:gd name="T3" fmla="*/ 8 h 8"/>
              <a:gd name="T4" fmla="*/ 8 w 8"/>
              <a:gd name="T5" fmla="*/ 0 h 8"/>
              <a:gd name="T6" fmla="*/ 0 w 8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8">
                <a:moveTo>
                  <a:pt x="0" y="0"/>
                </a:moveTo>
                <a:lnTo>
                  <a:pt x="0" y="8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2" name="Freeform 550"/>
          <p:cNvSpPr/>
          <p:nvPr/>
        </p:nvSpPr>
        <p:spPr bwMode="auto">
          <a:xfrm>
            <a:off x="1895475" y="3244850"/>
            <a:ext cx="25400" cy="38100"/>
          </a:xfrm>
          <a:custGeom>
            <a:avLst/>
            <a:gdLst>
              <a:gd name="T0" fmla="*/ 8 w 16"/>
              <a:gd name="T1" fmla="*/ 24 h 24"/>
              <a:gd name="T2" fmla="*/ 16 w 16"/>
              <a:gd name="T3" fmla="*/ 0 h 24"/>
              <a:gd name="T4" fmla="*/ 0 w 16"/>
              <a:gd name="T5" fmla="*/ 24 h 24"/>
              <a:gd name="T6" fmla="*/ 8 w 16"/>
              <a:gd name="T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24">
                <a:moveTo>
                  <a:pt x="8" y="24"/>
                </a:moveTo>
                <a:lnTo>
                  <a:pt x="16" y="0"/>
                </a:lnTo>
                <a:lnTo>
                  <a:pt x="0" y="24"/>
                </a:lnTo>
                <a:lnTo>
                  <a:pt x="8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3" name="Freeform 551"/>
          <p:cNvSpPr/>
          <p:nvPr/>
        </p:nvSpPr>
        <p:spPr bwMode="auto">
          <a:xfrm>
            <a:off x="1296988" y="3657600"/>
            <a:ext cx="38100" cy="25400"/>
          </a:xfrm>
          <a:custGeom>
            <a:avLst/>
            <a:gdLst>
              <a:gd name="T0" fmla="*/ 2 w 3"/>
              <a:gd name="T1" fmla="*/ 0 h 2"/>
              <a:gd name="T2" fmla="*/ 0 w 3"/>
              <a:gd name="T3" fmla="*/ 1 h 2"/>
              <a:gd name="T4" fmla="*/ 2 w 3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2" y="0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3" y="0"/>
                  <a:pt x="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4" name="Freeform 552"/>
          <p:cNvSpPr/>
          <p:nvPr/>
        </p:nvSpPr>
        <p:spPr bwMode="auto">
          <a:xfrm>
            <a:off x="5289550" y="801688"/>
            <a:ext cx="38100" cy="12700"/>
          </a:xfrm>
          <a:custGeom>
            <a:avLst/>
            <a:gdLst>
              <a:gd name="T0" fmla="*/ 3 w 3"/>
              <a:gd name="T1" fmla="*/ 1 h 1"/>
              <a:gd name="T2" fmla="*/ 0 w 3"/>
              <a:gd name="T3" fmla="*/ 1 h 1"/>
              <a:gd name="T4" fmla="*/ 3 w 3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1">
                <a:moveTo>
                  <a:pt x="3" y="1"/>
                </a:moveTo>
                <a:cubicBezTo>
                  <a:pt x="3" y="0"/>
                  <a:pt x="0" y="1"/>
                  <a:pt x="0" y="1"/>
                </a:cubicBezTo>
                <a:lnTo>
                  <a:pt x="3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5" name="Freeform 553"/>
          <p:cNvSpPr/>
          <p:nvPr/>
        </p:nvSpPr>
        <p:spPr bwMode="auto">
          <a:xfrm>
            <a:off x="4603750" y="1316038"/>
            <a:ext cx="36513" cy="25400"/>
          </a:xfrm>
          <a:custGeom>
            <a:avLst/>
            <a:gdLst>
              <a:gd name="T0" fmla="*/ 3 w 3"/>
              <a:gd name="T1" fmla="*/ 1 h 2"/>
              <a:gd name="T2" fmla="*/ 1 w 3"/>
              <a:gd name="T3" fmla="*/ 0 h 2"/>
              <a:gd name="T4" fmla="*/ 0 w 3"/>
              <a:gd name="T5" fmla="*/ 1 h 2"/>
              <a:gd name="T6" fmla="*/ 3 w 3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3" y="1"/>
                </a:move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2" y="2"/>
                  <a:pt x="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6" name="Freeform 554"/>
          <p:cNvSpPr/>
          <p:nvPr/>
        </p:nvSpPr>
        <p:spPr bwMode="auto">
          <a:xfrm>
            <a:off x="3730625" y="194151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7" name="Freeform 555"/>
          <p:cNvSpPr/>
          <p:nvPr/>
        </p:nvSpPr>
        <p:spPr bwMode="auto">
          <a:xfrm>
            <a:off x="1733550" y="3357563"/>
            <a:ext cx="25400" cy="0"/>
          </a:xfrm>
          <a:custGeom>
            <a:avLst/>
            <a:gdLst>
              <a:gd name="T0" fmla="*/ 0 w 16"/>
              <a:gd name="T1" fmla="*/ 8 w 16"/>
              <a:gd name="T2" fmla="*/ 16 w 16"/>
              <a:gd name="T3" fmla="*/ 0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6">
                <a:moveTo>
                  <a:pt x="0" y="0"/>
                </a:moveTo>
                <a:lnTo>
                  <a:pt x="8" y="0"/>
                </a:lnTo>
                <a:lnTo>
                  <a:pt x="1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8" name="Rectangle 556"/>
          <p:cNvSpPr>
            <a:spLocks noChangeArrowheads="1"/>
          </p:cNvSpPr>
          <p:nvPr/>
        </p:nvSpPr>
        <p:spPr bwMode="auto">
          <a:xfrm>
            <a:off x="1671638" y="3395663"/>
            <a:ext cx="25400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9" name="Freeform 557"/>
          <p:cNvSpPr/>
          <p:nvPr/>
        </p:nvSpPr>
        <p:spPr bwMode="auto">
          <a:xfrm>
            <a:off x="4827588" y="1152525"/>
            <a:ext cx="12700" cy="12700"/>
          </a:xfrm>
          <a:custGeom>
            <a:avLst/>
            <a:gdLst>
              <a:gd name="T0" fmla="*/ 8 w 8"/>
              <a:gd name="T1" fmla="*/ 8 h 8"/>
              <a:gd name="T2" fmla="*/ 8 w 8"/>
              <a:gd name="T3" fmla="*/ 0 h 8"/>
              <a:gd name="T4" fmla="*/ 0 w 8"/>
              <a:gd name="T5" fmla="*/ 0 h 8"/>
              <a:gd name="T6" fmla="*/ 8 w 8"/>
              <a:gd name="T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8">
                <a:moveTo>
                  <a:pt x="8" y="8"/>
                </a:moveTo>
                <a:lnTo>
                  <a:pt x="8" y="0"/>
                </a:lnTo>
                <a:lnTo>
                  <a:pt x="0" y="0"/>
                </a:lnTo>
                <a:lnTo>
                  <a:pt x="8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0" name="Freeform 558"/>
          <p:cNvSpPr/>
          <p:nvPr/>
        </p:nvSpPr>
        <p:spPr bwMode="auto">
          <a:xfrm>
            <a:off x="1347788" y="3608388"/>
            <a:ext cx="11113" cy="12700"/>
          </a:xfrm>
          <a:custGeom>
            <a:avLst/>
            <a:gdLst>
              <a:gd name="T0" fmla="*/ 1 w 1"/>
              <a:gd name="T1" fmla="*/ 0 h 1"/>
              <a:gd name="T2" fmla="*/ 0 w 1"/>
              <a:gd name="T3" fmla="*/ 0 h 1"/>
              <a:gd name="T4" fmla="*/ 0 w 1"/>
              <a:gd name="T5" fmla="*/ 1 h 1"/>
              <a:gd name="T6" fmla="*/ 1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1" name="Freeform 559"/>
          <p:cNvSpPr/>
          <p:nvPr/>
        </p:nvSpPr>
        <p:spPr bwMode="auto">
          <a:xfrm>
            <a:off x="3492500" y="2092325"/>
            <a:ext cx="25400" cy="25400"/>
          </a:xfrm>
          <a:custGeom>
            <a:avLst/>
            <a:gdLst>
              <a:gd name="T0" fmla="*/ 0 w 2"/>
              <a:gd name="T1" fmla="*/ 1 h 2"/>
              <a:gd name="T2" fmla="*/ 1 w 2"/>
              <a:gd name="T3" fmla="*/ 1 h 2"/>
              <a:gd name="T4" fmla="*/ 2 w 2"/>
              <a:gd name="T5" fmla="*/ 1 h 2"/>
              <a:gd name="T6" fmla="*/ 0 w 2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0" y="1"/>
                </a:moveTo>
                <a:cubicBezTo>
                  <a:pt x="1" y="1"/>
                  <a:pt x="1" y="1"/>
                  <a:pt x="1" y="1"/>
                </a:cubicBezTo>
                <a:cubicBezTo>
                  <a:pt x="1" y="2"/>
                  <a:pt x="2" y="2"/>
                  <a:pt x="2" y="1"/>
                </a:cubicBezTo>
                <a:cubicBezTo>
                  <a:pt x="1" y="1"/>
                  <a:pt x="0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2" name="Freeform 560"/>
          <p:cNvSpPr/>
          <p:nvPr/>
        </p:nvSpPr>
        <p:spPr bwMode="auto">
          <a:xfrm>
            <a:off x="1720850" y="3294063"/>
            <a:ext cx="87313" cy="38100"/>
          </a:xfrm>
          <a:custGeom>
            <a:avLst/>
            <a:gdLst>
              <a:gd name="T0" fmla="*/ 3 w 7"/>
              <a:gd name="T1" fmla="*/ 3 h 3"/>
              <a:gd name="T2" fmla="*/ 4 w 7"/>
              <a:gd name="T3" fmla="*/ 3 h 3"/>
              <a:gd name="T4" fmla="*/ 3 w 7"/>
              <a:gd name="T5" fmla="*/ 0 h 3"/>
              <a:gd name="T6" fmla="*/ 3 w 7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3">
                <a:moveTo>
                  <a:pt x="3" y="3"/>
                </a:moveTo>
                <a:cubicBezTo>
                  <a:pt x="3" y="3"/>
                  <a:pt x="4" y="3"/>
                  <a:pt x="4" y="3"/>
                </a:cubicBezTo>
                <a:cubicBezTo>
                  <a:pt x="4" y="2"/>
                  <a:pt x="6" y="0"/>
                  <a:pt x="3" y="0"/>
                </a:cubicBezTo>
                <a:cubicBezTo>
                  <a:pt x="0" y="1"/>
                  <a:pt x="7" y="2"/>
                  <a:pt x="3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3" name="Freeform 561"/>
          <p:cNvSpPr/>
          <p:nvPr/>
        </p:nvSpPr>
        <p:spPr bwMode="auto">
          <a:xfrm>
            <a:off x="5376863" y="714375"/>
            <a:ext cx="38100" cy="12700"/>
          </a:xfrm>
          <a:custGeom>
            <a:avLst/>
            <a:gdLst>
              <a:gd name="T0" fmla="*/ 0 w 3"/>
              <a:gd name="T1" fmla="*/ 0 h 1"/>
              <a:gd name="T2" fmla="*/ 2 w 3"/>
              <a:gd name="T3" fmla="*/ 1 h 1"/>
              <a:gd name="T4" fmla="*/ 0 w 3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1">
                <a:moveTo>
                  <a:pt x="0" y="0"/>
                </a:moveTo>
                <a:cubicBezTo>
                  <a:pt x="2" y="1"/>
                  <a:pt x="2" y="1"/>
                  <a:pt x="2" y="1"/>
                </a:cubicBezTo>
                <a:cubicBezTo>
                  <a:pt x="3" y="0"/>
                  <a:pt x="0" y="1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4" name="Freeform 562"/>
          <p:cNvSpPr/>
          <p:nvPr/>
        </p:nvSpPr>
        <p:spPr bwMode="auto">
          <a:xfrm>
            <a:off x="5227638" y="752475"/>
            <a:ext cx="100013" cy="49213"/>
          </a:xfrm>
          <a:custGeom>
            <a:avLst/>
            <a:gdLst>
              <a:gd name="T0" fmla="*/ 3 w 8"/>
              <a:gd name="T1" fmla="*/ 3 h 4"/>
              <a:gd name="T2" fmla="*/ 2 w 8"/>
              <a:gd name="T3" fmla="*/ 3 h 4"/>
              <a:gd name="T4" fmla="*/ 7 w 8"/>
              <a:gd name="T5" fmla="*/ 4 h 4"/>
              <a:gd name="T6" fmla="*/ 3 w 8"/>
              <a:gd name="T7" fmla="*/ 2 h 4"/>
              <a:gd name="T8" fmla="*/ 8 w 8"/>
              <a:gd name="T9" fmla="*/ 1 h 4"/>
              <a:gd name="T10" fmla="*/ 0 w 8"/>
              <a:gd name="T11" fmla="*/ 2 h 4"/>
              <a:gd name="T12" fmla="*/ 3 w 8"/>
              <a:gd name="T13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4">
                <a:moveTo>
                  <a:pt x="3" y="3"/>
                </a:moveTo>
                <a:cubicBezTo>
                  <a:pt x="2" y="3"/>
                  <a:pt x="2" y="3"/>
                  <a:pt x="2" y="3"/>
                </a:cubicBezTo>
                <a:cubicBezTo>
                  <a:pt x="3" y="4"/>
                  <a:pt x="5" y="4"/>
                  <a:pt x="7" y="4"/>
                </a:cubicBezTo>
                <a:cubicBezTo>
                  <a:pt x="6" y="2"/>
                  <a:pt x="3" y="4"/>
                  <a:pt x="3" y="2"/>
                </a:cubicBezTo>
                <a:cubicBezTo>
                  <a:pt x="8" y="1"/>
                  <a:pt x="8" y="1"/>
                  <a:pt x="8" y="1"/>
                </a:cubicBezTo>
                <a:cubicBezTo>
                  <a:pt x="5" y="0"/>
                  <a:pt x="3" y="3"/>
                  <a:pt x="0" y="2"/>
                </a:cubicBezTo>
                <a:cubicBezTo>
                  <a:pt x="3" y="3"/>
                  <a:pt x="3" y="3"/>
                  <a:pt x="3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5" name="Freeform 563"/>
          <p:cNvSpPr/>
          <p:nvPr/>
        </p:nvSpPr>
        <p:spPr bwMode="auto">
          <a:xfrm>
            <a:off x="1808163" y="3206750"/>
            <a:ext cx="63500" cy="38100"/>
          </a:xfrm>
          <a:custGeom>
            <a:avLst/>
            <a:gdLst>
              <a:gd name="T0" fmla="*/ 4 w 5"/>
              <a:gd name="T1" fmla="*/ 3 h 3"/>
              <a:gd name="T2" fmla="*/ 3 w 5"/>
              <a:gd name="T3" fmla="*/ 2 h 3"/>
              <a:gd name="T4" fmla="*/ 5 w 5"/>
              <a:gd name="T5" fmla="*/ 0 h 3"/>
              <a:gd name="T6" fmla="*/ 3 w 5"/>
              <a:gd name="T7" fmla="*/ 0 h 3"/>
              <a:gd name="T8" fmla="*/ 4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4" y="3"/>
                </a:moveTo>
                <a:cubicBezTo>
                  <a:pt x="3" y="2"/>
                  <a:pt x="3" y="2"/>
                  <a:pt x="3" y="2"/>
                </a:cubicBezTo>
                <a:cubicBezTo>
                  <a:pt x="3" y="1"/>
                  <a:pt x="5" y="0"/>
                  <a:pt x="5" y="0"/>
                </a:cubicBezTo>
                <a:cubicBezTo>
                  <a:pt x="3" y="0"/>
                  <a:pt x="3" y="0"/>
                  <a:pt x="3" y="0"/>
                </a:cubicBezTo>
                <a:cubicBezTo>
                  <a:pt x="4" y="1"/>
                  <a:pt x="0" y="3"/>
                  <a:pt x="4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6" name="Freeform 564"/>
          <p:cNvSpPr/>
          <p:nvPr/>
        </p:nvSpPr>
        <p:spPr bwMode="auto">
          <a:xfrm>
            <a:off x="3568700" y="1992313"/>
            <a:ext cx="61913" cy="25400"/>
          </a:xfrm>
          <a:custGeom>
            <a:avLst/>
            <a:gdLst>
              <a:gd name="T0" fmla="*/ 3 w 5"/>
              <a:gd name="T1" fmla="*/ 1 h 2"/>
              <a:gd name="T2" fmla="*/ 5 w 5"/>
              <a:gd name="T3" fmla="*/ 0 h 2"/>
              <a:gd name="T4" fmla="*/ 1 w 5"/>
              <a:gd name="T5" fmla="*/ 2 h 2"/>
              <a:gd name="T6" fmla="*/ 3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3" y="1"/>
                </a:moveTo>
                <a:cubicBezTo>
                  <a:pt x="3" y="1"/>
                  <a:pt x="5" y="1"/>
                  <a:pt x="5" y="0"/>
                </a:cubicBezTo>
                <a:cubicBezTo>
                  <a:pt x="3" y="0"/>
                  <a:pt x="0" y="2"/>
                  <a:pt x="1" y="2"/>
                </a:cubicBezTo>
                <a:cubicBezTo>
                  <a:pt x="3" y="1"/>
                  <a:pt x="3" y="1"/>
                  <a:pt x="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7" name="Freeform 565"/>
          <p:cNvSpPr/>
          <p:nvPr/>
        </p:nvSpPr>
        <p:spPr bwMode="auto">
          <a:xfrm>
            <a:off x="5202238" y="814388"/>
            <a:ext cx="25400" cy="12700"/>
          </a:xfrm>
          <a:custGeom>
            <a:avLst/>
            <a:gdLst>
              <a:gd name="T0" fmla="*/ 1 w 2"/>
              <a:gd name="T1" fmla="*/ 1 h 1"/>
              <a:gd name="T2" fmla="*/ 2 w 2"/>
              <a:gd name="T3" fmla="*/ 1 h 1"/>
              <a:gd name="T4" fmla="*/ 1 w 2"/>
              <a:gd name="T5" fmla="*/ 0 h 1"/>
              <a:gd name="T6" fmla="*/ 1 w 2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1" y="1"/>
                </a:moveTo>
                <a:cubicBezTo>
                  <a:pt x="2" y="1"/>
                  <a:pt x="2" y="1"/>
                  <a:pt x="2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8" name="Freeform 566"/>
          <p:cNvSpPr/>
          <p:nvPr/>
        </p:nvSpPr>
        <p:spPr bwMode="auto">
          <a:xfrm>
            <a:off x="3492500" y="2017713"/>
            <a:ext cx="50800" cy="49213"/>
          </a:xfrm>
          <a:custGeom>
            <a:avLst/>
            <a:gdLst>
              <a:gd name="T0" fmla="*/ 4 w 4"/>
              <a:gd name="T1" fmla="*/ 3 h 4"/>
              <a:gd name="T2" fmla="*/ 3 w 4"/>
              <a:gd name="T3" fmla="*/ 1 h 4"/>
              <a:gd name="T4" fmla="*/ 0 w 4"/>
              <a:gd name="T5" fmla="*/ 3 h 4"/>
              <a:gd name="T6" fmla="*/ 4 w 4"/>
              <a:gd name="T7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4">
                <a:moveTo>
                  <a:pt x="4" y="3"/>
                </a:moveTo>
                <a:cubicBezTo>
                  <a:pt x="3" y="1"/>
                  <a:pt x="3" y="1"/>
                  <a:pt x="3" y="1"/>
                </a:cubicBezTo>
                <a:cubicBezTo>
                  <a:pt x="0" y="0"/>
                  <a:pt x="2" y="3"/>
                  <a:pt x="0" y="3"/>
                </a:cubicBezTo>
                <a:cubicBezTo>
                  <a:pt x="1" y="3"/>
                  <a:pt x="3" y="4"/>
                  <a:pt x="4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9" name="Freeform 567"/>
          <p:cNvSpPr/>
          <p:nvPr/>
        </p:nvSpPr>
        <p:spPr bwMode="auto">
          <a:xfrm>
            <a:off x="1784350" y="3232150"/>
            <a:ext cx="36513" cy="38100"/>
          </a:xfrm>
          <a:custGeom>
            <a:avLst/>
            <a:gdLst>
              <a:gd name="T0" fmla="*/ 1 w 3"/>
              <a:gd name="T1" fmla="*/ 0 h 3"/>
              <a:gd name="T2" fmla="*/ 1 w 3"/>
              <a:gd name="T3" fmla="*/ 3 h 3"/>
              <a:gd name="T4" fmla="*/ 3 w 3"/>
              <a:gd name="T5" fmla="*/ 2 h 3"/>
              <a:gd name="T6" fmla="*/ 1 w 3"/>
              <a:gd name="T7" fmla="*/ 1 h 3"/>
              <a:gd name="T8" fmla="*/ 2 w 3"/>
              <a:gd name="T9" fmla="*/ 0 h 3"/>
              <a:gd name="T10" fmla="*/ 1 w 3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1" y="0"/>
                </a:moveTo>
                <a:cubicBezTo>
                  <a:pt x="0" y="2"/>
                  <a:pt x="3" y="2"/>
                  <a:pt x="1" y="3"/>
                </a:cubicBezTo>
                <a:cubicBezTo>
                  <a:pt x="3" y="3"/>
                  <a:pt x="1" y="2"/>
                  <a:pt x="3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2" y="1"/>
                  <a:pt x="2" y="0"/>
                </a:cubicBez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0" name="Freeform 568"/>
          <p:cNvSpPr/>
          <p:nvPr/>
        </p:nvSpPr>
        <p:spPr bwMode="auto">
          <a:xfrm>
            <a:off x="3417888" y="2092325"/>
            <a:ext cx="38100" cy="25400"/>
          </a:xfrm>
          <a:custGeom>
            <a:avLst/>
            <a:gdLst>
              <a:gd name="T0" fmla="*/ 3 w 3"/>
              <a:gd name="T1" fmla="*/ 0 h 2"/>
              <a:gd name="T2" fmla="*/ 0 w 3"/>
              <a:gd name="T3" fmla="*/ 1 h 2"/>
              <a:gd name="T4" fmla="*/ 3 w 3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3" y="0"/>
                </a:moveTo>
                <a:cubicBezTo>
                  <a:pt x="3" y="1"/>
                  <a:pt x="1" y="1"/>
                  <a:pt x="0" y="1"/>
                </a:cubicBezTo>
                <a:cubicBezTo>
                  <a:pt x="3" y="2"/>
                  <a:pt x="2" y="1"/>
                  <a:pt x="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1" name="Freeform 569"/>
          <p:cNvSpPr/>
          <p:nvPr/>
        </p:nvSpPr>
        <p:spPr bwMode="auto">
          <a:xfrm>
            <a:off x="898525" y="3846513"/>
            <a:ext cx="23813" cy="11113"/>
          </a:xfrm>
          <a:custGeom>
            <a:avLst/>
            <a:gdLst>
              <a:gd name="T0" fmla="*/ 0 w 15"/>
              <a:gd name="T1" fmla="*/ 0 h 7"/>
              <a:gd name="T2" fmla="*/ 8 w 15"/>
              <a:gd name="T3" fmla="*/ 0 h 7"/>
              <a:gd name="T4" fmla="*/ 15 w 15"/>
              <a:gd name="T5" fmla="*/ 7 h 7"/>
              <a:gd name="T6" fmla="*/ 0 w 15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" h="7">
                <a:moveTo>
                  <a:pt x="0" y="0"/>
                </a:moveTo>
                <a:lnTo>
                  <a:pt x="8" y="0"/>
                </a:lnTo>
                <a:lnTo>
                  <a:pt x="15" y="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2" name="Freeform 570"/>
          <p:cNvSpPr/>
          <p:nvPr/>
        </p:nvSpPr>
        <p:spPr bwMode="auto">
          <a:xfrm>
            <a:off x="4840288" y="939800"/>
            <a:ext cx="200025" cy="38100"/>
          </a:xfrm>
          <a:custGeom>
            <a:avLst/>
            <a:gdLst>
              <a:gd name="T0" fmla="*/ 0 w 16"/>
              <a:gd name="T1" fmla="*/ 2 h 3"/>
              <a:gd name="T2" fmla="*/ 1 w 16"/>
              <a:gd name="T3" fmla="*/ 3 h 3"/>
              <a:gd name="T4" fmla="*/ 12 w 16"/>
              <a:gd name="T5" fmla="*/ 1 h 3"/>
              <a:gd name="T6" fmla="*/ 16 w 16"/>
              <a:gd name="T7" fmla="*/ 1 h 3"/>
              <a:gd name="T8" fmla="*/ 10 w 16"/>
              <a:gd name="T9" fmla="*/ 1 h 3"/>
              <a:gd name="T10" fmla="*/ 6 w 16"/>
              <a:gd name="T11" fmla="*/ 1 h 3"/>
              <a:gd name="T12" fmla="*/ 7 w 16"/>
              <a:gd name="T13" fmla="*/ 1 h 3"/>
              <a:gd name="T14" fmla="*/ 4 w 16"/>
              <a:gd name="T15" fmla="*/ 2 h 3"/>
              <a:gd name="T16" fmla="*/ 4 w 16"/>
              <a:gd name="T17" fmla="*/ 2 h 3"/>
              <a:gd name="T18" fmla="*/ 0 w 16"/>
              <a:gd name="T19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" h="3">
                <a:moveTo>
                  <a:pt x="0" y="2"/>
                </a:moveTo>
                <a:cubicBezTo>
                  <a:pt x="1" y="3"/>
                  <a:pt x="1" y="3"/>
                  <a:pt x="1" y="3"/>
                </a:cubicBezTo>
                <a:cubicBezTo>
                  <a:pt x="12" y="1"/>
                  <a:pt x="12" y="1"/>
                  <a:pt x="12" y="1"/>
                </a:cubicBezTo>
                <a:cubicBezTo>
                  <a:pt x="14" y="3"/>
                  <a:pt x="15" y="1"/>
                  <a:pt x="16" y="1"/>
                </a:cubicBezTo>
                <a:cubicBezTo>
                  <a:pt x="14" y="1"/>
                  <a:pt x="12" y="0"/>
                  <a:pt x="10" y="1"/>
                </a:cubicBezTo>
                <a:cubicBezTo>
                  <a:pt x="9" y="2"/>
                  <a:pt x="7" y="0"/>
                  <a:pt x="6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3"/>
                  <a:pt x="5" y="1"/>
                  <a:pt x="4" y="2"/>
                </a:cubicBezTo>
                <a:cubicBezTo>
                  <a:pt x="4" y="2"/>
                  <a:pt x="4" y="2"/>
                  <a:pt x="4" y="2"/>
                </a:cubicBez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3" name="Freeform 571"/>
          <p:cNvSpPr/>
          <p:nvPr/>
        </p:nvSpPr>
        <p:spPr bwMode="auto">
          <a:xfrm>
            <a:off x="2257425" y="2919413"/>
            <a:ext cx="12700" cy="12700"/>
          </a:xfrm>
          <a:custGeom>
            <a:avLst/>
            <a:gdLst>
              <a:gd name="T0" fmla="*/ 8 w 8"/>
              <a:gd name="T1" fmla="*/ 8 h 8"/>
              <a:gd name="T2" fmla="*/ 8 w 8"/>
              <a:gd name="T3" fmla="*/ 0 h 8"/>
              <a:gd name="T4" fmla="*/ 0 w 8"/>
              <a:gd name="T5" fmla="*/ 8 h 8"/>
              <a:gd name="T6" fmla="*/ 8 w 8"/>
              <a:gd name="T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8">
                <a:moveTo>
                  <a:pt x="8" y="8"/>
                </a:moveTo>
                <a:lnTo>
                  <a:pt x="8" y="0"/>
                </a:lnTo>
                <a:lnTo>
                  <a:pt x="0" y="8"/>
                </a:lnTo>
                <a:lnTo>
                  <a:pt x="8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4" name="Freeform 572"/>
          <p:cNvSpPr/>
          <p:nvPr/>
        </p:nvSpPr>
        <p:spPr bwMode="auto">
          <a:xfrm>
            <a:off x="1458913" y="3432175"/>
            <a:ext cx="38100" cy="25400"/>
          </a:xfrm>
          <a:custGeom>
            <a:avLst/>
            <a:gdLst>
              <a:gd name="T0" fmla="*/ 2 w 3"/>
              <a:gd name="T1" fmla="*/ 0 h 2"/>
              <a:gd name="T2" fmla="*/ 0 w 3"/>
              <a:gd name="T3" fmla="*/ 1 h 2"/>
              <a:gd name="T4" fmla="*/ 1 w 3"/>
              <a:gd name="T5" fmla="*/ 1 h 2"/>
              <a:gd name="T6" fmla="*/ 3 w 3"/>
              <a:gd name="T7" fmla="*/ 2 h 2"/>
              <a:gd name="T8" fmla="*/ 2 w 3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2">
                <a:moveTo>
                  <a:pt x="2" y="0"/>
                </a:move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2"/>
                  <a:pt x="3" y="2"/>
                </a:cubicBezTo>
                <a:cubicBezTo>
                  <a:pt x="2" y="1"/>
                  <a:pt x="3" y="1"/>
                  <a:pt x="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5" name="Freeform 573"/>
          <p:cNvSpPr/>
          <p:nvPr/>
        </p:nvSpPr>
        <p:spPr bwMode="auto">
          <a:xfrm>
            <a:off x="1135063" y="3683000"/>
            <a:ext cx="0" cy="12700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6" name="Freeform 574"/>
          <p:cNvSpPr/>
          <p:nvPr/>
        </p:nvSpPr>
        <p:spPr bwMode="auto">
          <a:xfrm>
            <a:off x="1085850" y="3683000"/>
            <a:ext cx="11113" cy="12700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7" name="Freeform 575"/>
          <p:cNvSpPr/>
          <p:nvPr/>
        </p:nvSpPr>
        <p:spPr bwMode="auto">
          <a:xfrm>
            <a:off x="960438" y="3644900"/>
            <a:ext cx="125413" cy="125413"/>
          </a:xfrm>
          <a:custGeom>
            <a:avLst/>
            <a:gdLst>
              <a:gd name="T0" fmla="*/ 3 w 10"/>
              <a:gd name="T1" fmla="*/ 5 h 10"/>
              <a:gd name="T2" fmla="*/ 3 w 10"/>
              <a:gd name="T3" fmla="*/ 10 h 10"/>
              <a:gd name="T4" fmla="*/ 3 w 10"/>
              <a:gd name="T5" fmla="*/ 6 h 10"/>
              <a:gd name="T6" fmla="*/ 8 w 10"/>
              <a:gd name="T7" fmla="*/ 5 h 10"/>
              <a:gd name="T8" fmla="*/ 8 w 10"/>
              <a:gd name="T9" fmla="*/ 7 h 10"/>
              <a:gd name="T10" fmla="*/ 10 w 10"/>
              <a:gd name="T11" fmla="*/ 4 h 10"/>
              <a:gd name="T12" fmla="*/ 4 w 10"/>
              <a:gd name="T13" fmla="*/ 4 h 10"/>
              <a:gd name="T14" fmla="*/ 4 w 10"/>
              <a:gd name="T15" fmla="*/ 0 h 10"/>
              <a:gd name="T16" fmla="*/ 1 w 10"/>
              <a:gd name="T17" fmla="*/ 5 h 10"/>
              <a:gd name="T18" fmla="*/ 3 w 10"/>
              <a:gd name="T19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0">
                <a:moveTo>
                  <a:pt x="3" y="5"/>
                </a:moveTo>
                <a:cubicBezTo>
                  <a:pt x="3" y="10"/>
                  <a:pt x="3" y="10"/>
                  <a:pt x="3" y="10"/>
                </a:cubicBezTo>
                <a:cubicBezTo>
                  <a:pt x="4" y="9"/>
                  <a:pt x="3" y="7"/>
                  <a:pt x="3" y="6"/>
                </a:cubicBezTo>
                <a:cubicBezTo>
                  <a:pt x="5" y="6"/>
                  <a:pt x="6" y="5"/>
                  <a:pt x="8" y="5"/>
                </a:cubicBezTo>
                <a:cubicBezTo>
                  <a:pt x="8" y="6"/>
                  <a:pt x="7" y="6"/>
                  <a:pt x="8" y="7"/>
                </a:cubicBezTo>
                <a:cubicBezTo>
                  <a:pt x="10" y="6"/>
                  <a:pt x="10" y="5"/>
                  <a:pt x="10" y="4"/>
                </a:cubicBezTo>
                <a:cubicBezTo>
                  <a:pt x="9" y="5"/>
                  <a:pt x="6" y="3"/>
                  <a:pt x="4" y="4"/>
                </a:cubicBezTo>
                <a:cubicBezTo>
                  <a:pt x="3" y="2"/>
                  <a:pt x="7" y="1"/>
                  <a:pt x="4" y="0"/>
                </a:cubicBezTo>
                <a:cubicBezTo>
                  <a:pt x="3" y="2"/>
                  <a:pt x="0" y="4"/>
                  <a:pt x="1" y="5"/>
                </a:cubicBezTo>
                <a:cubicBezTo>
                  <a:pt x="1" y="6"/>
                  <a:pt x="3" y="5"/>
                  <a:pt x="3" y="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8" name="Freeform 576"/>
          <p:cNvSpPr/>
          <p:nvPr/>
        </p:nvSpPr>
        <p:spPr bwMode="auto">
          <a:xfrm>
            <a:off x="3055938" y="2217738"/>
            <a:ext cx="174625" cy="49213"/>
          </a:xfrm>
          <a:custGeom>
            <a:avLst/>
            <a:gdLst>
              <a:gd name="T0" fmla="*/ 1 w 14"/>
              <a:gd name="T1" fmla="*/ 4 h 4"/>
              <a:gd name="T2" fmla="*/ 14 w 14"/>
              <a:gd name="T3" fmla="*/ 1 h 4"/>
              <a:gd name="T4" fmla="*/ 13 w 14"/>
              <a:gd name="T5" fmla="*/ 0 h 4"/>
              <a:gd name="T6" fmla="*/ 4 w 14"/>
              <a:gd name="T7" fmla="*/ 2 h 4"/>
              <a:gd name="T8" fmla="*/ 1 w 14"/>
              <a:gd name="T9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4">
                <a:moveTo>
                  <a:pt x="1" y="4"/>
                </a:moveTo>
                <a:cubicBezTo>
                  <a:pt x="4" y="1"/>
                  <a:pt x="10" y="4"/>
                  <a:pt x="14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4" y="2"/>
                  <a:pt x="4" y="2"/>
                  <a:pt x="4" y="2"/>
                </a:cubicBezTo>
                <a:cubicBezTo>
                  <a:pt x="3" y="3"/>
                  <a:pt x="0" y="3"/>
                  <a:pt x="1" y="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9" name="Freeform 577"/>
          <p:cNvSpPr/>
          <p:nvPr/>
        </p:nvSpPr>
        <p:spPr bwMode="auto">
          <a:xfrm>
            <a:off x="2244725" y="2894013"/>
            <a:ext cx="25400" cy="12700"/>
          </a:xfrm>
          <a:custGeom>
            <a:avLst/>
            <a:gdLst>
              <a:gd name="T0" fmla="*/ 0 w 2"/>
              <a:gd name="T1" fmla="*/ 1 h 1"/>
              <a:gd name="T2" fmla="*/ 2 w 2"/>
              <a:gd name="T3" fmla="*/ 0 h 1"/>
              <a:gd name="T4" fmla="*/ 0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0" y="0"/>
                  <a:pt x="2" y="1"/>
                  <a:pt x="2" y="0"/>
                </a:cubicBezTo>
                <a:cubicBezTo>
                  <a:pt x="2" y="0"/>
                  <a:pt x="0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0" name="Freeform 578"/>
          <p:cNvSpPr/>
          <p:nvPr/>
        </p:nvSpPr>
        <p:spPr bwMode="auto">
          <a:xfrm>
            <a:off x="1109663" y="3544888"/>
            <a:ext cx="100013" cy="125413"/>
          </a:xfrm>
          <a:custGeom>
            <a:avLst/>
            <a:gdLst>
              <a:gd name="T0" fmla="*/ 7 w 8"/>
              <a:gd name="T1" fmla="*/ 2 h 10"/>
              <a:gd name="T2" fmla="*/ 2 w 8"/>
              <a:gd name="T3" fmla="*/ 0 h 10"/>
              <a:gd name="T4" fmla="*/ 1 w 8"/>
              <a:gd name="T5" fmla="*/ 2 h 10"/>
              <a:gd name="T6" fmla="*/ 4 w 8"/>
              <a:gd name="T7" fmla="*/ 4 h 10"/>
              <a:gd name="T8" fmla="*/ 3 w 8"/>
              <a:gd name="T9" fmla="*/ 6 h 10"/>
              <a:gd name="T10" fmla="*/ 1 w 8"/>
              <a:gd name="T11" fmla="*/ 5 h 10"/>
              <a:gd name="T12" fmla="*/ 0 w 8"/>
              <a:gd name="T13" fmla="*/ 5 h 10"/>
              <a:gd name="T14" fmla="*/ 0 w 8"/>
              <a:gd name="T15" fmla="*/ 10 h 10"/>
              <a:gd name="T16" fmla="*/ 1 w 8"/>
              <a:gd name="T17" fmla="*/ 10 h 10"/>
              <a:gd name="T18" fmla="*/ 1 w 8"/>
              <a:gd name="T19" fmla="*/ 9 h 10"/>
              <a:gd name="T20" fmla="*/ 8 w 8"/>
              <a:gd name="T21" fmla="*/ 3 h 10"/>
              <a:gd name="T22" fmla="*/ 7 w 8"/>
              <a:gd name="T23" fmla="*/ 3 h 10"/>
              <a:gd name="T24" fmla="*/ 7 w 8"/>
              <a:gd name="T25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" h="10">
                <a:moveTo>
                  <a:pt x="7" y="2"/>
                </a:move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2"/>
                </a:cubicBezTo>
                <a:cubicBezTo>
                  <a:pt x="1" y="4"/>
                  <a:pt x="2" y="3"/>
                  <a:pt x="4" y="4"/>
                </a:cubicBezTo>
                <a:cubicBezTo>
                  <a:pt x="4" y="5"/>
                  <a:pt x="2" y="5"/>
                  <a:pt x="3" y="6"/>
                </a:cubicBezTo>
                <a:cubicBezTo>
                  <a:pt x="1" y="6"/>
                  <a:pt x="1" y="5"/>
                  <a:pt x="1" y="5"/>
                </a:cubicBezTo>
                <a:cubicBezTo>
                  <a:pt x="0" y="5"/>
                  <a:pt x="0" y="5"/>
                  <a:pt x="0" y="5"/>
                </a:cubicBezTo>
                <a:cubicBezTo>
                  <a:pt x="5" y="6"/>
                  <a:pt x="0" y="8"/>
                  <a:pt x="0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1" y="9"/>
                  <a:pt x="1" y="9"/>
                </a:cubicBezTo>
                <a:cubicBezTo>
                  <a:pt x="5" y="8"/>
                  <a:pt x="4" y="4"/>
                  <a:pt x="8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7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1" name="Freeform 579"/>
          <p:cNvSpPr/>
          <p:nvPr/>
        </p:nvSpPr>
        <p:spPr bwMode="auto">
          <a:xfrm>
            <a:off x="1209675" y="3582988"/>
            <a:ext cx="12700" cy="0"/>
          </a:xfrm>
          <a:custGeom>
            <a:avLst/>
            <a:gdLst>
              <a:gd name="T0" fmla="*/ 1 w 1"/>
              <a:gd name="T1" fmla="*/ 0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2" name="Freeform 580"/>
          <p:cNvSpPr/>
          <p:nvPr/>
        </p:nvSpPr>
        <p:spPr bwMode="auto">
          <a:xfrm>
            <a:off x="5114925" y="814388"/>
            <a:ext cx="25400" cy="12700"/>
          </a:xfrm>
          <a:custGeom>
            <a:avLst/>
            <a:gdLst>
              <a:gd name="T0" fmla="*/ 0 w 2"/>
              <a:gd name="T1" fmla="*/ 0 h 1"/>
              <a:gd name="T2" fmla="*/ 0 w 2"/>
              <a:gd name="T3" fmla="*/ 1 h 1"/>
              <a:gd name="T4" fmla="*/ 2 w 2"/>
              <a:gd name="T5" fmla="*/ 1 h 1"/>
              <a:gd name="T6" fmla="*/ 0 w 2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0"/>
                  <a:pt x="1" y="1"/>
                  <a:pt x="2" y="1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3" name="Freeform 581"/>
          <p:cNvSpPr/>
          <p:nvPr/>
        </p:nvSpPr>
        <p:spPr bwMode="auto">
          <a:xfrm>
            <a:off x="3343275" y="2105025"/>
            <a:ext cx="25400" cy="12700"/>
          </a:xfrm>
          <a:custGeom>
            <a:avLst/>
            <a:gdLst>
              <a:gd name="T0" fmla="*/ 2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2" y="1"/>
                  <a:pt x="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4" name="Freeform 582"/>
          <p:cNvSpPr/>
          <p:nvPr/>
        </p:nvSpPr>
        <p:spPr bwMode="auto">
          <a:xfrm>
            <a:off x="1471613" y="3357563"/>
            <a:ext cx="38100" cy="49213"/>
          </a:xfrm>
          <a:custGeom>
            <a:avLst/>
            <a:gdLst>
              <a:gd name="T0" fmla="*/ 2 w 3"/>
              <a:gd name="T1" fmla="*/ 1 h 4"/>
              <a:gd name="T2" fmla="*/ 1 w 3"/>
              <a:gd name="T3" fmla="*/ 1 h 4"/>
              <a:gd name="T4" fmla="*/ 1 w 3"/>
              <a:gd name="T5" fmla="*/ 2 h 4"/>
              <a:gd name="T6" fmla="*/ 3 w 3"/>
              <a:gd name="T7" fmla="*/ 4 h 4"/>
              <a:gd name="T8" fmla="*/ 2 w 3"/>
              <a:gd name="T9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1"/>
                </a:moveTo>
                <a:cubicBezTo>
                  <a:pt x="2" y="1"/>
                  <a:pt x="2" y="0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1" y="4"/>
                  <a:pt x="3" y="4"/>
                </a:cubicBezTo>
                <a:cubicBezTo>
                  <a:pt x="2" y="1"/>
                  <a:pt x="2" y="1"/>
                  <a:pt x="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5" name="Freeform 583"/>
          <p:cNvSpPr/>
          <p:nvPr/>
        </p:nvSpPr>
        <p:spPr bwMode="auto">
          <a:xfrm>
            <a:off x="5140325" y="777875"/>
            <a:ext cx="36513" cy="12700"/>
          </a:xfrm>
          <a:custGeom>
            <a:avLst/>
            <a:gdLst>
              <a:gd name="T0" fmla="*/ 0 w 3"/>
              <a:gd name="T1" fmla="*/ 1 h 1"/>
              <a:gd name="T2" fmla="*/ 3 w 3"/>
              <a:gd name="T3" fmla="*/ 1 h 1"/>
              <a:gd name="T4" fmla="*/ 0 w 3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1">
                <a:moveTo>
                  <a:pt x="0" y="1"/>
                </a:moveTo>
                <a:cubicBezTo>
                  <a:pt x="3" y="1"/>
                  <a:pt x="3" y="1"/>
                  <a:pt x="3" y="1"/>
                </a:cubicBezTo>
                <a:cubicBezTo>
                  <a:pt x="3" y="0"/>
                  <a:pt x="0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6" name="Freeform 584"/>
          <p:cNvSpPr/>
          <p:nvPr/>
        </p:nvSpPr>
        <p:spPr bwMode="auto">
          <a:xfrm>
            <a:off x="3268663" y="2130425"/>
            <a:ext cx="49213" cy="12700"/>
          </a:xfrm>
          <a:custGeom>
            <a:avLst/>
            <a:gdLst>
              <a:gd name="T0" fmla="*/ 0 w 4"/>
              <a:gd name="T1" fmla="*/ 0 h 1"/>
              <a:gd name="T2" fmla="*/ 3 w 4"/>
              <a:gd name="T3" fmla="*/ 1 h 1"/>
              <a:gd name="T4" fmla="*/ 0 w 4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1">
                <a:moveTo>
                  <a:pt x="0" y="0"/>
                </a:moveTo>
                <a:cubicBezTo>
                  <a:pt x="3" y="1"/>
                  <a:pt x="3" y="1"/>
                  <a:pt x="3" y="1"/>
                </a:cubicBezTo>
                <a:cubicBezTo>
                  <a:pt x="4" y="0"/>
                  <a:pt x="1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7" name="Freeform 585"/>
          <p:cNvSpPr/>
          <p:nvPr/>
        </p:nvSpPr>
        <p:spPr bwMode="auto">
          <a:xfrm>
            <a:off x="1522413" y="3357563"/>
            <a:ext cx="23813" cy="25400"/>
          </a:xfrm>
          <a:custGeom>
            <a:avLst/>
            <a:gdLst>
              <a:gd name="T0" fmla="*/ 1 w 2"/>
              <a:gd name="T1" fmla="*/ 0 h 2"/>
              <a:gd name="T2" fmla="*/ 0 w 2"/>
              <a:gd name="T3" fmla="*/ 1 h 2"/>
              <a:gd name="T4" fmla="*/ 2 w 2"/>
              <a:gd name="T5" fmla="*/ 1 h 2"/>
              <a:gd name="T6" fmla="*/ 1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1" y="0"/>
                </a:moveTo>
                <a:cubicBezTo>
                  <a:pt x="0" y="1"/>
                  <a:pt x="0" y="1"/>
                  <a:pt x="0" y="1"/>
                </a:cubicBezTo>
                <a:cubicBezTo>
                  <a:pt x="1" y="2"/>
                  <a:pt x="1" y="1"/>
                  <a:pt x="2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8" name="Freeform 586"/>
          <p:cNvSpPr/>
          <p:nvPr/>
        </p:nvSpPr>
        <p:spPr bwMode="auto">
          <a:xfrm>
            <a:off x="4565650" y="1203325"/>
            <a:ext cx="25400" cy="25400"/>
          </a:xfrm>
          <a:custGeom>
            <a:avLst/>
            <a:gdLst>
              <a:gd name="T0" fmla="*/ 0 w 2"/>
              <a:gd name="T1" fmla="*/ 1 h 2"/>
              <a:gd name="T2" fmla="*/ 0 w 2"/>
              <a:gd name="T3" fmla="*/ 2 h 2"/>
              <a:gd name="T4" fmla="*/ 2 w 2"/>
              <a:gd name="T5" fmla="*/ 1 h 2"/>
              <a:gd name="T6" fmla="*/ 0 w 2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0" y="1"/>
                </a:moveTo>
                <a:cubicBezTo>
                  <a:pt x="0" y="2"/>
                  <a:pt x="0" y="2"/>
                  <a:pt x="0" y="2"/>
                </a:cubicBezTo>
                <a:cubicBezTo>
                  <a:pt x="1" y="1"/>
                  <a:pt x="1" y="1"/>
                  <a:pt x="2" y="1"/>
                </a:cubicBezTo>
                <a:cubicBezTo>
                  <a:pt x="1" y="0"/>
                  <a:pt x="0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9" name="Freeform 587"/>
          <p:cNvSpPr/>
          <p:nvPr/>
        </p:nvSpPr>
        <p:spPr bwMode="auto">
          <a:xfrm>
            <a:off x="2020888" y="3019425"/>
            <a:ext cx="12700" cy="25400"/>
          </a:xfrm>
          <a:custGeom>
            <a:avLst/>
            <a:gdLst>
              <a:gd name="T0" fmla="*/ 0 w 1"/>
              <a:gd name="T1" fmla="*/ 2 h 2"/>
              <a:gd name="T2" fmla="*/ 1 w 1"/>
              <a:gd name="T3" fmla="*/ 0 h 2"/>
              <a:gd name="T4" fmla="*/ 0 w 1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0" y="2"/>
                </a:moveTo>
                <a:cubicBezTo>
                  <a:pt x="1" y="1"/>
                  <a:pt x="0" y="1"/>
                  <a:pt x="1" y="0"/>
                </a:cubicBezTo>
                <a:cubicBezTo>
                  <a:pt x="0" y="0"/>
                  <a:pt x="0" y="1"/>
                  <a:pt x="0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0" name="Freeform 588"/>
          <p:cNvSpPr/>
          <p:nvPr/>
        </p:nvSpPr>
        <p:spPr bwMode="auto">
          <a:xfrm>
            <a:off x="773113" y="3846513"/>
            <a:ext cx="12700" cy="23813"/>
          </a:xfrm>
          <a:custGeom>
            <a:avLst/>
            <a:gdLst>
              <a:gd name="T0" fmla="*/ 8 w 8"/>
              <a:gd name="T1" fmla="*/ 0 h 15"/>
              <a:gd name="T2" fmla="*/ 0 w 8"/>
              <a:gd name="T3" fmla="*/ 7 h 15"/>
              <a:gd name="T4" fmla="*/ 8 w 8"/>
              <a:gd name="T5" fmla="*/ 15 h 15"/>
              <a:gd name="T6" fmla="*/ 8 w 8"/>
              <a:gd name="T7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15">
                <a:moveTo>
                  <a:pt x="8" y="0"/>
                </a:moveTo>
                <a:lnTo>
                  <a:pt x="0" y="7"/>
                </a:lnTo>
                <a:lnTo>
                  <a:pt x="8" y="15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1" name="Freeform 589"/>
          <p:cNvSpPr/>
          <p:nvPr/>
        </p:nvSpPr>
        <p:spPr bwMode="auto">
          <a:xfrm>
            <a:off x="3081338" y="2266950"/>
            <a:ext cx="25400" cy="12700"/>
          </a:xfrm>
          <a:custGeom>
            <a:avLst/>
            <a:gdLst>
              <a:gd name="T0" fmla="*/ 8 w 16"/>
              <a:gd name="T1" fmla="*/ 8 h 8"/>
              <a:gd name="T2" fmla="*/ 16 w 16"/>
              <a:gd name="T3" fmla="*/ 0 h 8"/>
              <a:gd name="T4" fmla="*/ 0 w 16"/>
              <a:gd name="T5" fmla="*/ 0 h 8"/>
              <a:gd name="T6" fmla="*/ 8 w 16"/>
              <a:gd name="T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8">
                <a:moveTo>
                  <a:pt x="8" y="8"/>
                </a:moveTo>
                <a:lnTo>
                  <a:pt x="16" y="0"/>
                </a:lnTo>
                <a:lnTo>
                  <a:pt x="0" y="0"/>
                </a:lnTo>
                <a:lnTo>
                  <a:pt x="8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2" name="Freeform 590"/>
          <p:cNvSpPr/>
          <p:nvPr/>
        </p:nvSpPr>
        <p:spPr bwMode="auto">
          <a:xfrm>
            <a:off x="2008188" y="2944813"/>
            <a:ext cx="61913" cy="49213"/>
          </a:xfrm>
          <a:custGeom>
            <a:avLst/>
            <a:gdLst>
              <a:gd name="T0" fmla="*/ 4 w 5"/>
              <a:gd name="T1" fmla="*/ 4 h 4"/>
              <a:gd name="T2" fmla="*/ 5 w 5"/>
              <a:gd name="T3" fmla="*/ 0 h 4"/>
              <a:gd name="T4" fmla="*/ 4 w 5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4">
                <a:moveTo>
                  <a:pt x="4" y="4"/>
                </a:moveTo>
                <a:cubicBezTo>
                  <a:pt x="5" y="0"/>
                  <a:pt x="5" y="0"/>
                  <a:pt x="5" y="0"/>
                </a:cubicBezTo>
                <a:cubicBezTo>
                  <a:pt x="5" y="1"/>
                  <a:pt x="0" y="3"/>
                  <a:pt x="4" y="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3" name="Freeform 591"/>
          <p:cNvSpPr/>
          <p:nvPr/>
        </p:nvSpPr>
        <p:spPr bwMode="auto">
          <a:xfrm>
            <a:off x="5053013" y="814388"/>
            <a:ext cx="12700" cy="12700"/>
          </a:xfrm>
          <a:custGeom>
            <a:avLst/>
            <a:gdLst>
              <a:gd name="T0" fmla="*/ 0 w 8"/>
              <a:gd name="T1" fmla="*/ 0 h 8"/>
              <a:gd name="T2" fmla="*/ 8 w 8"/>
              <a:gd name="T3" fmla="*/ 8 h 8"/>
              <a:gd name="T4" fmla="*/ 8 w 8"/>
              <a:gd name="T5" fmla="*/ 8 h 8"/>
              <a:gd name="T6" fmla="*/ 0 w 8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8">
                <a:moveTo>
                  <a:pt x="0" y="0"/>
                </a:moveTo>
                <a:lnTo>
                  <a:pt x="8" y="8"/>
                </a:lnTo>
                <a:lnTo>
                  <a:pt x="8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4" name="Freeform 592"/>
          <p:cNvSpPr/>
          <p:nvPr/>
        </p:nvSpPr>
        <p:spPr bwMode="auto">
          <a:xfrm>
            <a:off x="2082800" y="2919413"/>
            <a:ext cx="25400" cy="25400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2" y="2"/>
                </a:moveTo>
                <a:cubicBezTo>
                  <a:pt x="2" y="0"/>
                  <a:pt x="2" y="0"/>
                  <a:pt x="2" y="0"/>
                </a:cubicBezTo>
                <a:cubicBezTo>
                  <a:pt x="0" y="0"/>
                  <a:pt x="2" y="1"/>
                  <a:pt x="2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5" name="Freeform 593"/>
          <p:cNvSpPr/>
          <p:nvPr/>
        </p:nvSpPr>
        <p:spPr bwMode="auto">
          <a:xfrm>
            <a:off x="1271588" y="3482975"/>
            <a:ext cx="12700" cy="12700"/>
          </a:xfrm>
          <a:custGeom>
            <a:avLst/>
            <a:gdLst>
              <a:gd name="T0" fmla="*/ 0 w 8"/>
              <a:gd name="T1" fmla="*/ 0 h 8"/>
              <a:gd name="T2" fmla="*/ 8 w 8"/>
              <a:gd name="T3" fmla="*/ 8 h 8"/>
              <a:gd name="T4" fmla="*/ 8 w 8"/>
              <a:gd name="T5" fmla="*/ 0 h 8"/>
              <a:gd name="T6" fmla="*/ 0 w 8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8">
                <a:moveTo>
                  <a:pt x="0" y="0"/>
                </a:moveTo>
                <a:lnTo>
                  <a:pt x="8" y="8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6" name="Freeform 594"/>
          <p:cNvSpPr/>
          <p:nvPr/>
        </p:nvSpPr>
        <p:spPr bwMode="auto">
          <a:xfrm>
            <a:off x="611188" y="3883025"/>
            <a:ext cx="49213" cy="50800"/>
          </a:xfrm>
          <a:custGeom>
            <a:avLst/>
            <a:gdLst>
              <a:gd name="T0" fmla="*/ 1 w 4"/>
              <a:gd name="T1" fmla="*/ 4 h 4"/>
              <a:gd name="T2" fmla="*/ 4 w 4"/>
              <a:gd name="T3" fmla="*/ 2 h 4"/>
              <a:gd name="T4" fmla="*/ 3 w 4"/>
              <a:gd name="T5" fmla="*/ 1 h 4"/>
              <a:gd name="T6" fmla="*/ 4 w 4"/>
              <a:gd name="T7" fmla="*/ 0 h 4"/>
              <a:gd name="T8" fmla="*/ 1 w 4"/>
              <a:gd name="T9" fmla="*/ 1 h 4"/>
              <a:gd name="T10" fmla="*/ 2 w 4"/>
              <a:gd name="T11" fmla="*/ 1 h 4"/>
              <a:gd name="T12" fmla="*/ 0 w 4"/>
              <a:gd name="T13" fmla="*/ 3 h 4"/>
              <a:gd name="T14" fmla="*/ 1 w 4"/>
              <a:gd name="T15" fmla="*/ 3 h 4"/>
              <a:gd name="T16" fmla="*/ 1 w 4"/>
              <a:gd name="T17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4">
                <a:moveTo>
                  <a:pt x="1" y="4"/>
                </a:moveTo>
                <a:cubicBezTo>
                  <a:pt x="3" y="4"/>
                  <a:pt x="3" y="1"/>
                  <a:pt x="4" y="2"/>
                </a:cubicBezTo>
                <a:cubicBezTo>
                  <a:pt x="3" y="1"/>
                  <a:pt x="3" y="1"/>
                  <a:pt x="3" y="1"/>
                </a:cubicBezTo>
                <a:cubicBezTo>
                  <a:pt x="4" y="0"/>
                  <a:pt x="4" y="0"/>
                  <a:pt x="4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2"/>
                  <a:pt x="1" y="3"/>
                  <a:pt x="0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4"/>
                  <a:pt x="2" y="4"/>
                  <a:pt x="1" y="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7" name="Freeform 595"/>
          <p:cNvSpPr/>
          <p:nvPr/>
        </p:nvSpPr>
        <p:spPr bwMode="auto">
          <a:xfrm>
            <a:off x="3917950" y="1377950"/>
            <a:ext cx="273050" cy="125413"/>
          </a:xfrm>
          <a:custGeom>
            <a:avLst/>
            <a:gdLst>
              <a:gd name="T0" fmla="*/ 16 w 22"/>
              <a:gd name="T1" fmla="*/ 4 h 10"/>
              <a:gd name="T2" fmla="*/ 22 w 22"/>
              <a:gd name="T3" fmla="*/ 2 h 10"/>
              <a:gd name="T4" fmla="*/ 13 w 22"/>
              <a:gd name="T5" fmla="*/ 3 h 10"/>
              <a:gd name="T6" fmla="*/ 10 w 22"/>
              <a:gd name="T7" fmla="*/ 3 h 10"/>
              <a:gd name="T8" fmla="*/ 2 w 22"/>
              <a:gd name="T9" fmla="*/ 2 h 10"/>
              <a:gd name="T10" fmla="*/ 4 w 22"/>
              <a:gd name="T11" fmla="*/ 5 h 10"/>
              <a:gd name="T12" fmla="*/ 0 w 22"/>
              <a:gd name="T13" fmla="*/ 7 h 10"/>
              <a:gd name="T14" fmla="*/ 1 w 22"/>
              <a:gd name="T15" fmla="*/ 10 h 10"/>
              <a:gd name="T16" fmla="*/ 6 w 22"/>
              <a:gd name="T17" fmla="*/ 8 h 10"/>
              <a:gd name="T18" fmla="*/ 13 w 22"/>
              <a:gd name="T19" fmla="*/ 5 h 10"/>
              <a:gd name="T20" fmla="*/ 15 w 22"/>
              <a:gd name="T21" fmla="*/ 9 h 10"/>
              <a:gd name="T22" fmla="*/ 19 w 22"/>
              <a:gd name="T23" fmla="*/ 8 h 10"/>
              <a:gd name="T24" fmla="*/ 16 w 22"/>
              <a:gd name="T25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" h="10">
                <a:moveTo>
                  <a:pt x="16" y="4"/>
                </a:moveTo>
                <a:cubicBezTo>
                  <a:pt x="19" y="5"/>
                  <a:pt x="19" y="2"/>
                  <a:pt x="22" y="2"/>
                </a:cubicBezTo>
                <a:cubicBezTo>
                  <a:pt x="18" y="1"/>
                  <a:pt x="16" y="4"/>
                  <a:pt x="13" y="3"/>
                </a:cubicBezTo>
                <a:cubicBezTo>
                  <a:pt x="12" y="3"/>
                  <a:pt x="11" y="2"/>
                  <a:pt x="10" y="3"/>
                </a:cubicBezTo>
                <a:cubicBezTo>
                  <a:pt x="8" y="0"/>
                  <a:pt x="5" y="5"/>
                  <a:pt x="2" y="2"/>
                </a:cubicBezTo>
                <a:cubicBezTo>
                  <a:pt x="3" y="3"/>
                  <a:pt x="2" y="5"/>
                  <a:pt x="4" y="5"/>
                </a:cubicBezTo>
                <a:cubicBezTo>
                  <a:pt x="4" y="7"/>
                  <a:pt x="1" y="7"/>
                  <a:pt x="0" y="7"/>
                </a:cubicBezTo>
                <a:cubicBezTo>
                  <a:pt x="1" y="10"/>
                  <a:pt x="1" y="10"/>
                  <a:pt x="1" y="10"/>
                </a:cubicBezTo>
                <a:cubicBezTo>
                  <a:pt x="3" y="8"/>
                  <a:pt x="7" y="9"/>
                  <a:pt x="6" y="8"/>
                </a:cubicBezTo>
                <a:cubicBezTo>
                  <a:pt x="10" y="7"/>
                  <a:pt x="11" y="6"/>
                  <a:pt x="13" y="5"/>
                </a:cubicBezTo>
                <a:cubicBezTo>
                  <a:pt x="18" y="5"/>
                  <a:pt x="11" y="8"/>
                  <a:pt x="15" y="9"/>
                </a:cubicBezTo>
                <a:cubicBezTo>
                  <a:pt x="17" y="10"/>
                  <a:pt x="18" y="9"/>
                  <a:pt x="19" y="8"/>
                </a:cubicBezTo>
                <a:cubicBezTo>
                  <a:pt x="17" y="6"/>
                  <a:pt x="16" y="6"/>
                  <a:pt x="16" y="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8" name="Freeform 596"/>
          <p:cNvSpPr/>
          <p:nvPr/>
        </p:nvSpPr>
        <p:spPr bwMode="auto">
          <a:xfrm>
            <a:off x="1309688" y="3470275"/>
            <a:ext cx="12700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9" name="Freeform 597"/>
          <p:cNvSpPr/>
          <p:nvPr/>
        </p:nvSpPr>
        <p:spPr bwMode="auto">
          <a:xfrm>
            <a:off x="498475" y="3995738"/>
            <a:ext cx="12700" cy="12700"/>
          </a:xfrm>
          <a:custGeom>
            <a:avLst/>
            <a:gdLst>
              <a:gd name="T0" fmla="*/ 0 w 8"/>
              <a:gd name="T1" fmla="*/ 0 h 8"/>
              <a:gd name="T2" fmla="*/ 8 w 8"/>
              <a:gd name="T3" fmla="*/ 8 h 8"/>
              <a:gd name="T4" fmla="*/ 8 w 8"/>
              <a:gd name="T5" fmla="*/ 8 h 8"/>
              <a:gd name="T6" fmla="*/ 0 w 8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8">
                <a:moveTo>
                  <a:pt x="0" y="0"/>
                </a:moveTo>
                <a:lnTo>
                  <a:pt x="8" y="8"/>
                </a:lnTo>
                <a:lnTo>
                  <a:pt x="8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0" name="Freeform 598"/>
          <p:cNvSpPr/>
          <p:nvPr/>
        </p:nvSpPr>
        <p:spPr bwMode="auto">
          <a:xfrm>
            <a:off x="2133600" y="2881313"/>
            <a:ext cx="12700" cy="12700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0 w 1"/>
              <a:gd name="T5" fmla="*/ 1 h 1"/>
              <a:gd name="T6" fmla="*/ 1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1" name="Freeform 599"/>
          <p:cNvSpPr/>
          <p:nvPr/>
        </p:nvSpPr>
        <p:spPr bwMode="auto">
          <a:xfrm>
            <a:off x="1184275" y="3457575"/>
            <a:ext cx="76200" cy="50800"/>
          </a:xfrm>
          <a:custGeom>
            <a:avLst/>
            <a:gdLst>
              <a:gd name="T0" fmla="*/ 3 w 6"/>
              <a:gd name="T1" fmla="*/ 4 h 4"/>
              <a:gd name="T2" fmla="*/ 6 w 6"/>
              <a:gd name="T3" fmla="*/ 4 h 4"/>
              <a:gd name="T4" fmla="*/ 3 w 6"/>
              <a:gd name="T5" fmla="*/ 2 h 4"/>
              <a:gd name="T6" fmla="*/ 3 w 6"/>
              <a:gd name="T7" fmla="*/ 2 h 4"/>
              <a:gd name="T8" fmla="*/ 0 w 6"/>
              <a:gd name="T9" fmla="*/ 0 h 4"/>
              <a:gd name="T10" fmla="*/ 3 w 6"/>
              <a:gd name="T11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" h="4">
                <a:moveTo>
                  <a:pt x="3" y="4"/>
                </a:moveTo>
                <a:cubicBezTo>
                  <a:pt x="4" y="4"/>
                  <a:pt x="4" y="3"/>
                  <a:pt x="6" y="4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2" y="0"/>
                  <a:pt x="0" y="0"/>
                </a:cubicBezTo>
                <a:cubicBezTo>
                  <a:pt x="1" y="1"/>
                  <a:pt x="5" y="2"/>
                  <a:pt x="3" y="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2" name="Freeform 600"/>
          <p:cNvSpPr/>
          <p:nvPr/>
        </p:nvSpPr>
        <p:spPr bwMode="auto">
          <a:xfrm>
            <a:off x="1009650" y="3595688"/>
            <a:ext cx="50800" cy="49213"/>
          </a:xfrm>
          <a:custGeom>
            <a:avLst/>
            <a:gdLst>
              <a:gd name="T0" fmla="*/ 2 w 4"/>
              <a:gd name="T1" fmla="*/ 0 h 4"/>
              <a:gd name="T2" fmla="*/ 2 w 4"/>
              <a:gd name="T3" fmla="*/ 4 h 4"/>
              <a:gd name="T4" fmla="*/ 4 w 4"/>
              <a:gd name="T5" fmla="*/ 0 h 4"/>
              <a:gd name="T6" fmla="*/ 2 w 4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4">
                <a:moveTo>
                  <a:pt x="2" y="0"/>
                </a:moveTo>
                <a:cubicBezTo>
                  <a:pt x="2" y="2"/>
                  <a:pt x="0" y="3"/>
                  <a:pt x="2" y="4"/>
                </a:cubicBezTo>
                <a:cubicBezTo>
                  <a:pt x="4" y="0"/>
                  <a:pt x="4" y="0"/>
                  <a:pt x="4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3" name="Freeform 601"/>
          <p:cNvSpPr/>
          <p:nvPr/>
        </p:nvSpPr>
        <p:spPr bwMode="auto">
          <a:xfrm>
            <a:off x="4516438" y="939800"/>
            <a:ext cx="249238" cy="125413"/>
          </a:xfrm>
          <a:custGeom>
            <a:avLst/>
            <a:gdLst>
              <a:gd name="T0" fmla="*/ 10 w 20"/>
              <a:gd name="T1" fmla="*/ 8 h 10"/>
              <a:gd name="T2" fmla="*/ 20 w 20"/>
              <a:gd name="T3" fmla="*/ 4 h 10"/>
              <a:gd name="T4" fmla="*/ 16 w 20"/>
              <a:gd name="T5" fmla="*/ 4 h 10"/>
              <a:gd name="T6" fmla="*/ 1 w 20"/>
              <a:gd name="T7" fmla="*/ 5 h 10"/>
              <a:gd name="T8" fmla="*/ 9 w 20"/>
              <a:gd name="T9" fmla="*/ 5 h 10"/>
              <a:gd name="T10" fmla="*/ 9 w 20"/>
              <a:gd name="T11" fmla="*/ 6 h 10"/>
              <a:gd name="T12" fmla="*/ 3 w 20"/>
              <a:gd name="T13" fmla="*/ 6 h 10"/>
              <a:gd name="T14" fmla="*/ 4 w 20"/>
              <a:gd name="T15" fmla="*/ 8 h 10"/>
              <a:gd name="T16" fmla="*/ 1 w 20"/>
              <a:gd name="T17" fmla="*/ 8 h 10"/>
              <a:gd name="T18" fmla="*/ 1 w 20"/>
              <a:gd name="T19" fmla="*/ 10 h 10"/>
              <a:gd name="T20" fmla="*/ 2 w 20"/>
              <a:gd name="T21" fmla="*/ 9 h 10"/>
              <a:gd name="T22" fmla="*/ 10 w 20"/>
              <a:gd name="T23" fmla="*/ 8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0">
                <a:moveTo>
                  <a:pt x="10" y="8"/>
                </a:moveTo>
                <a:cubicBezTo>
                  <a:pt x="11" y="6"/>
                  <a:pt x="17" y="7"/>
                  <a:pt x="20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1" y="0"/>
                  <a:pt x="6" y="5"/>
                  <a:pt x="1" y="5"/>
                </a:cubicBezTo>
                <a:cubicBezTo>
                  <a:pt x="4" y="5"/>
                  <a:pt x="6" y="4"/>
                  <a:pt x="9" y="5"/>
                </a:cubicBezTo>
                <a:cubicBezTo>
                  <a:pt x="9" y="5"/>
                  <a:pt x="9" y="6"/>
                  <a:pt x="9" y="6"/>
                </a:cubicBezTo>
                <a:cubicBezTo>
                  <a:pt x="7" y="6"/>
                  <a:pt x="5" y="7"/>
                  <a:pt x="3" y="6"/>
                </a:cubicBezTo>
                <a:cubicBezTo>
                  <a:pt x="4" y="8"/>
                  <a:pt x="4" y="8"/>
                  <a:pt x="4" y="8"/>
                </a:cubicBezTo>
                <a:cubicBezTo>
                  <a:pt x="1" y="8"/>
                  <a:pt x="1" y="8"/>
                  <a:pt x="1" y="8"/>
                </a:cubicBezTo>
                <a:cubicBezTo>
                  <a:pt x="0" y="9"/>
                  <a:pt x="2" y="9"/>
                  <a:pt x="1" y="10"/>
                </a:cubicBezTo>
                <a:cubicBezTo>
                  <a:pt x="2" y="9"/>
                  <a:pt x="2" y="9"/>
                  <a:pt x="2" y="9"/>
                </a:cubicBezTo>
                <a:cubicBezTo>
                  <a:pt x="4" y="9"/>
                  <a:pt x="7" y="7"/>
                  <a:pt x="10" y="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" name="Freeform 602"/>
          <p:cNvSpPr/>
          <p:nvPr/>
        </p:nvSpPr>
        <p:spPr bwMode="auto">
          <a:xfrm>
            <a:off x="3579813" y="1804988"/>
            <a:ext cx="63500" cy="36513"/>
          </a:xfrm>
          <a:custGeom>
            <a:avLst/>
            <a:gdLst>
              <a:gd name="T0" fmla="*/ 5 w 5"/>
              <a:gd name="T1" fmla="*/ 1 h 3"/>
              <a:gd name="T2" fmla="*/ 1 w 5"/>
              <a:gd name="T3" fmla="*/ 3 h 3"/>
              <a:gd name="T4" fmla="*/ 5 w 5"/>
              <a:gd name="T5" fmla="*/ 2 h 3"/>
              <a:gd name="T6" fmla="*/ 5 w 5"/>
              <a:gd name="T7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3">
                <a:moveTo>
                  <a:pt x="5" y="1"/>
                </a:moveTo>
                <a:cubicBezTo>
                  <a:pt x="0" y="0"/>
                  <a:pt x="2" y="2"/>
                  <a:pt x="1" y="3"/>
                </a:cubicBezTo>
                <a:cubicBezTo>
                  <a:pt x="2" y="2"/>
                  <a:pt x="3" y="2"/>
                  <a:pt x="5" y="2"/>
                </a:cubicBezTo>
                <a:lnTo>
                  <a:pt x="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5" name="Freeform 603"/>
          <p:cNvSpPr/>
          <p:nvPr/>
        </p:nvSpPr>
        <p:spPr bwMode="auto">
          <a:xfrm>
            <a:off x="3568700" y="1841500"/>
            <a:ext cx="23813" cy="12700"/>
          </a:xfrm>
          <a:custGeom>
            <a:avLst/>
            <a:gdLst>
              <a:gd name="T0" fmla="*/ 2 w 2"/>
              <a:gd name="T1" fmla="*/ 0 h 1"/>
              <a:gd name="T2" fmla="*/ 0 w 2"/>
              <a:gd name="T3" fmla="*/ 1 h 1"/>
              <a:gd name="T4" fmla="*/ 2 w 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0"/>
                </a:moveTo>
                <a:cubicBezTo>
                  <a:pt x="1" y="0"/>
                  <a:pt x="0" y="1"/>
                  <a:pt x="0" y="1"/>
                </a:cubicBezTo>
                <a:cubicBezTo>
                  <a:pt x="1" y="1"/>
                  <a:pt x="2" y="0"/>
                  <a:pt x="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6" name="Freeform 604"/>
          <p:cNvSpPr/>
          <p:nvPr/>
        </p:nvSpPr>
        <p:spPr bwMode="auto">
          <a:xfrm>
            <a:off x="4054475" y="1490663"/>
            <a:ext cx="25400" cy="12700"/>
          </a:xfrm>
          <a:custGeom>
            <a:avLst/>
            <a:gdLst>
              <a:gd name="T0" fmla="*/ 1 w 2"/>
              <a:gd name="T1" fmla="*/ 1 h 1"/>
              <a:gd name="T2" fmla="*/ 0 w 2"/>
              <a:gd name="T3" fmla="*/ 0 h 1"/>
              <a:gd name="T4" fmla="*/ 1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1" y="1"/>
                </a:moveTo>
                <a:cubicBezTo>
                  <a:pt x="2" y="0"/>
                  <a:pt x="0" y="0"/>
                  <a:pt x="0" y="0"/>
                </a:cubicBezTo>
                <a:lnTo>
                  <a:pt x="1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7" name="Freeform 605"/>
          <p:cNvSpPr/>
          <p:nvPr/>
        </p:nvSpPr>
        <p:spPr bwMode="auto">
          <a:xfrm>
            <a:off x="4878388" y="890588"/>
            <a:ext cx="12700" cy="12700"/>
          </a:xfrm>
          <a:custGeom>
            <a:avLst/>
            <a:gdLst>
              <a:gd name="T0" fmla="*/ 0 w 1"/>
              <a:gd name="T1" fmla="*/ 0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0"/>
                  <a:pt x="0" y="1"/>
                  <a:pt x="1" y="1"/>
                </a:cubicBezTo>
                <a:cubicBezTo>
                  <a:pt x="1" y="1"/>
                  <a:pt x="1" y="1"/>
                  <a:pt x="1" y="1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8" name="Freeform 606"/>
          <p:cNvSpPr/>
          <p:nvPr/>
        </p:nvSpPr>
        <p:spPr bwMode="auto">
          <a:xfrm>
            <a:off x="2170113" y="2819400"/>
            <a:ext cx="12700" cy="12700"/>
          </a:xfrm>
          <a:custGeom>
            <a:avLst/>
            <a:gdLst>
              <a:gd name="T0" fmla="*/ 1 w 1"/>
              <a:gd name="T1" fmla="*/ 1 h 1"/>
              <a:gd name="T2" fmla="*/ 1 w 1"/>
              <a:gd name="T3" fmla="*/ 0 h 1"/>
              <a:gd name="T4" fmla="*/ 0 w 1"/>
              <a:gd name="T5" fmla="*/ 0 h 1"/>
              <a:gd name="T6" fmla="*/ 1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608"/>
          <p:cNvSpPr/>
          <p:nvPr/>
        </p:nvSpPr>
        <p:spPr bwMode="auto">
          <a:xfrm>
            <a:off x="1009651" y="3519488"/>
            <a:ext cx="100013" cy="63500"/>
          </a:xfrm>
          <a:custGeom>
            <a:avLst/>
            <a:gdLst>
              <a:gd name="T0" fmla="*/ 0 w 8"/>
              <a:gd name="T1" fmla="*/ 0 h 5"/>
              <a:gd name="T2" fmla="*/ 0 w 8"/>
              <a:gd name="T3" fmla="*/ 3 h 5"/>
              <a:gd name="T4" fmla="*/ 5 w 8"/>
              <a:gd name="T5" fmla="*/ 3 h 5"/>
              <a:gd name="T6" fmla="*/ 5 w 8"/>
              <a:gd name="T7" fmla="*/ 3 h 5"/>
              <a:gd name="T8" fmla="*/ 8 w 8"/>
              <a:gd name="T9" fmla="*/ 3 h 5"/>
              <a:gd name="T10" fmla="*/ 4 w 8"/>
              <a:gd name="T11" fmla="*/ 2 h 5"/>
              <a:gd name="T12" fmla="*/ 0 w 8"/>
              <a:gd name="T1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5">
                <a:moveTo>
                  <a:pt x="0" y="0"/>
                </a:moveTo>
                <a:cubicBezTo>
                  <a:pt x="0" y="3"/>
                  <a:pt x="0" y="3"/>
                  <a:pt x="0" y="3"/>
                </a:cubicBezTo>
                <a:cubicBezTo>
                  <a:pt x="2" y="3"/>
                  <a:pt x="3" y="2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7" y="5"/>
                  <a:pt x="7" y="3"/>
                  <a:pt x="8" y="3"/>
                </a:cubicBezTo>
                <a:cubicBezTo>
                  <a:pt x="4" y="2"/>
                  <a:pt x="4" y="2"/>
                  <a:pt x="4" y="2"/>
                </a:cubicBezTo>
                <a:cubicBezTo>
                  <a:pt x="2" y="3"/>
                  <a:pt x="2" y="1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609"/>
          <p:cNvSpPr/>
          <p:nvPr/>
        </p:nvSpPr>
        <p:spPr bwMode="auto">
          <a:xfrm>
            <a:off x="698501" y="3783013"/>
            <a:ext cx="25400" cy="38100"/>
          </a:xfrm>
          <a:custGeom>
            <a:avLst/>
            <a:gdLst>
              <a:gd name="T0" fmla="*/ 1 w 2"/>
              <a:gd name="T1" fmla="*/ 0 h 3"/>
              <a:gd name="T2" fmla="*/ 2 w 2"/>
              <a:gd name="T3" fmla="*/ 3 h 3"/>
              <a:gd name="T4" fmla="*/ 1 w 2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3">
                <a:moveTo>
                  <a:pt x="1" y="0"/>
                </a:moveTo>
                <a:cubicBezTo>
                  <a:pt x="0" y="1"/>
                  <a:pt x="1" y="1"/>
                  <a:pt x="2" y="3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610"/>
          <p:cNvSpPr/>
          <p:nvPr/>
        </p:nvSpPr>
        <p:spPr bwMode="auto">
          <a:xfrm>
            <a:off x="3517901" y="1828801"/>
            <a:ext cx="38100" cy="12700"/>
          </a:xfrm>
          <a:custGeom>
            <a:avLst/>
            <a:gdLst>
              <a:gd name="T0" fmla="*/ 0 w 24"/>
              <a:gd name="T1" fmla="*/ 8 h 8"/>
              <a:gd name="T2" fmla="*/ 24 w 24"/>
              <a:gd name="T3" fmla="*/ 0 h 8"/>
              <a:gd name="T4" fmla="*/ 0 w 24"/>
              <a:gd name="T5" fmla="*/ 8 h 8"/>
              <a:gd name="T6" fmla="*/ 0 w 24"/>
              <a:gd name="T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" h="8">
                <a:moveTo>
                  <a:pt x="0" y="8"/>
                </a:moveTo>
                <a:lnTo>
                  <a:pt x="24" y="0"/>
                </a:lnTo>
                <a:lnTo>
                  <a:pt x="0" y="8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611"/>
          <p:cNvSpPr/>
          <p:nvPr/>
        </p:nvSpPr>
        <p:spPr bwMode="auto">
          <a:xfrm>
            <a:off x="2233613" y="2719388"/>
            <a:ext cx="36513" cy="23813"/>
          </a:xfrm>
          <a:custGeom>
            <a:avLst/>
            <a:gdLst>
              <a:gd name="T0" fmla="*/ 0 w 3"/>
              <a:gd name="T1" fmla="*/ 2 h 2"/>
              <a:gd name="T2" fmla="*/ 3 w 3"/>
              <a:gd name="T3" fmla="*/ 1 h 2"/>
              <a:gd name="T4" fmla="*/ 0 w 3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0" y="2"/>
                </a:moveTo>
                <a:cubicBezTo>
                  <a:pt x="2" y="2"/>
                  <a:pt x="3" y="2"/>
                  <a:pt x="3" y="1"/>
                </a:cubicBezTo>
                <a:cubicBezTo>
                  <a:pt x="3" y="1"/>
                  <a:pt x="1" y="0"/>
                  <a:pt x="0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612"/>
          <p:cNvSpPr/>
          <p:nvPr/>
        </p:nvSpPr>
        <p:spPr bwMode="auto">
          <a:xfrm>
            <a:off x="1096963" y="3482976"/>
            <a:ext cx="63500" cy="36513"/>
          </a:xfrm>
          <a:custGeom>
            <a:avLst/>
            <a:gdLst>
              <a:gd name="T0" fmla="*/ 4 w 5"/>
              <a:gd name="T1" fmla="*/ 0 h 3"/>
              <a:gd name="T2" fmla="*/ 0 w 5"/>
              <a:gd name="T3" fmla="*/ 2 h 3"/>
              <a:gd name="T4" fmla="*/ 2 w 5"/>
              <a:gd name="T5" fmla="*/ 3 h 3"/>
              <a:gd name="T6" fmla="*/ 4 w 5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3">
                <a:moveTo>
                  <a:pt x="4" y="0"/>
                </a:moveTo>
                <a:cubicBezTo>
                  <a:pt x="2" y="0"/>
                  <a:pt x="1" y="2"/>
                  <a:pt x="0" y="2"/>
                </a:cubicBezTo>
                <a:cubicBezTo>
                  <a:pt x="2" y="2"/>
                  <a:pt x="2" y="3"/>
                  <a:pt x="2" y="3"/>
                </a:cubicBezTo>
                <a:cubicBezTo>
                  <a:pt x="0" y="2"/>
                  <a:pt x="5" y="1"/>
                  <a:pt x="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613"/>
          <p:cNvSpPr/>
          <p:nvPr/>
        </p:nvSpPr>
        <p:spPr bwMode="auto">
          <a:xfrm>
            <a:off x="1720851" y="3094038"/>
            <a:ext cx="12700" cy="12700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614"/>
          <p:cNvSpPr/>
          <p:nvPr/>
        </p:nvSpPr>
        <p:spPr bwMode="auto">
          <a:xfrm>
            <a:off x="3268663" y="1992313"/>
            <a:ext cx="36513" cy="12700"/>
          </a:xfrm>
          <a:custGeom>
            <a:avLst/>
            <a:gdLst>
              <a:gd name="T0" fmla="*/ 0 w 3"/>
              <a:gd name="T1" fmla="*/ 1 h 1"/>
              <a:gd name="T2" fmla="*/ 2 w 3"/>
              <a:gd name="T3" fmla="*/ 0 h 1"/>
              <a:gd name="T4" fmla="*/ 0 w 3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1">
                <a:moveTo>
                  <a:pt x="0" y="1"/>
                </a:moveTo>
                <a:cubicBezTo>
                  <a:pt x="2" y="1"/>
                  <a:pt x="3" y="1"/>
                  <a:pt x="2" y="0"/>
                </a:cubicBezTo>
                <a:cubicBezTo>
                  <a:pt x="1" y="0"/>
                  <a:pt x="1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615"/>
          <p:cNvSpPr/>
          <p:nvPr/>
        </p:nvSpPr>
        <p:spPr bwMode="auto">
          <a:xfrm>
            <a:off x="2408238" y="2593976"/>
            <a:ext cx="23813" cy="23813"/>
          </a:xfrm>
          <a:custGeom>
            <a:avLst/>
            <a:gdLst>
              <a:gd name="T0" fmla="*/ 1 w 2"/>
              <a:gd name="T1" fmla="*/ 0 h 2"/>
              <a:gd name="T2" fmla="*/ 0 w 2"/>
              <a:gd name="T3" fmla="*/ 1 h 2"/>
              <a:gd name="T4" fmla="*/ 1 w 2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1" y="0"/>
                </a:moveTo>
                <a:cubicBezTo>
                  <a:pt x="1" y="0"/>
                  <a:pt x="0" y="1"/>
                  <a:pt x="0" y="1"/>
                </a:cubicBezTo>
                <a:cubicBezTo>
                  <a:pt x="2" y="2"/>
                  <a:pt x="1" y="1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616"/>
          <p:cNvSpPr/>
          <p:nvPr/>
        </p:nvSpPr>
        <p:spPr bwMode="auto">
          <a:xfrm>
            <a:off x="1797051" y="2981326"/>
            <a:ext cx="36513" cy="50800"/>
          </a:xfrm>
          <a:custGeom>
            <a:avLst/>
            <a:gdLst>
              <a:gd name="T0" fmla="*/ 0 w 3"/>
              <a:gd name="T1" fmla="*/ 4 h 4"/>
              <a:gd name="T2" fmla="*/ 3 w 3"/>
              <a:gd name="T3" fmla="*/ 0 h 4"/>
              <a:gd name="T4" fmla="*/ 0 w 3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4">
                <a:moveTo>
                  <a:pt x="0" y="4"/>
                </a:moveTo>
                <a:cubicBezTo>
                  <a:pt x="2" y="4"/>
                  <a:pt x="3" y="2"/>
                  <a:pt x="3" y="0"/>
                </a:cubicBezTo>
                <a:cubicBezTo>
                  <a:pt x="1" y="1"/>
                  <a:pt x="0" y="3"/>
                  <a:pt x="0" y="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617"/>
          <p:cNvSpPr/>
          <p:nvPr/>
        </p:nvSpPr>
        <p:spPr bwMode="auto">
          <a:xfrm>
            <a:off x="4727576" y="890588"/>
            <a:ext cx="50800" cy="12700"/>
          </a:xfrm>
          <a:custGeom>
            <a:avLst/>
            <a:gdLst>
              <a:gd name="T0" fmla="*/ 0 w 4"/>
              <a:gd name="T1" fmla="*/ 1 h 1"/>
              <a:gd name="T2" fmla="*/ 4 w 4"/>
              <a:gd name="T3" fmla="*/ 1 h 1"/>
              <a:gd name="T4" fmla="*/ 0 w 4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1">
                <a:moveTo>
                  <a:pt x="0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0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618"/>
          <p:cNvSpPr/>
          <p:nvPr/>
        </p:nvSpPr>
        <p:spPr bwMode="auto">
          <a:xfrm>
            <a:off x="2619376" y="2430463"/>
            <a:ext cx="25400" cy="25400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0" y="0"/>
                </a:moveTo>
                <a:cubicBezTo>
                  <a:pt x="0" y="2"/>
                  <a:pt x="0" y="2"/>
                  <a:pt x="0" y="2"/>
                </a:cubicBezTo>
                <a:cubicBezTo>
                  <a:pt x="0" y="1"/>
                  <a:pt x="2" y="1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619"/>
          <p:cNvSpPr/>
          <p:nvPr/>
        </p:nvSpPr>
        <p:spPr bwMode="auto">
          <a:xfrm>
            <a:off x="2919413" y="2217738"/>
            <a:ext cx="25400" cy="12700"/>
          </a:xfrm>
          <a:custGeom>
            <a:avLst/>
            <a:gdLst>
              <a:gd name="T0" fmla="*/ 0 w 16"/>
              <a:gd name="T1" fmla="*/ 8 h 8"/>
              <a:gd name="T2" fmla="*/ 16 w 16"/>
              <a:gd name="T3" fmla="*/ 0 h 8"/>
              <a:gd name="T4" fmla="*/ 8 w 16"/>
              <a:gd name="T5" fmla="*/ 8 h 8"/>
              <a:gd name="T6" fmla="*/ 0 w 16"/>
              <a:gd name="T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8">
                <a:moveTo>
                  <a:pt x="0" y="8"/>
                </a:moveTo>
                <a:lnTo>
                  <a:pt x="16" y="0"/>
                </a:lnTo>
                <a:lnTo>
                  <a:pt x="8" y="8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620"/>
          <p:cNvSpPr/>
          <p:nvPr/>
        </p:nvSpPr>
        <p:spPr bwMode="auto">
          <a:xfrm>
            <a:off x="2670176" y="2343151"/>
            <a:ext cx="74613" cy="49213"/>
          </a:xfrm>
          <a:custGeom>
            <a:avLst/>
            <a:gdLst>
              <a:gd name="T0" fmla="*/ 3 w 6"/>
              <a:gd name="T1" fmla="*/ 3 h 4"/>
              <a:gd name="T2" fmla="*/ 3 w 6"/>
              <a:gd name="T3" fmla="*/ 0 h 4"/>
              <a:gd name="T4" fmla="*/ 3 w 6"/>
              <a:gd name="T5" fmla="*/ 2 h 4"/>
              <a:gd name="T6" fmla="*/ 2 w 6"/>
              <a:gd name="T7" fmla="*/ 2 h 4"/>
              <a:gd name="T8" fmla="*/ 1 w 6"/>
              <a:gd name="T9" fmla="*/ 4 h 4"/>
              <a:gd name="T10" fmla="*/ 3 w 6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" h="4">
                <a:moveTo>
                  <a:pt x="3" y="3"/>
                </a:moveTo>
                <a:cubicBezTo>
                  <a:pt x="3" y="2"/>
                  <a:pt x="6" y="1"/>
                  <a:pt x="3" y="0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2" y="2"/>
                  <a:pt x="2" y="2"/>
                </a:cubicBezTo>
                <a:cubicBezTo>
                  <a:pt x="0" y="2"/>
                  <a:pt x="1" y="3"/>
                  <a:pt x="1" y="4"/>
                </a:cubicBezTo>
                <a:cubicBezTo>
                  <a:pt x="2" y="3"/>
                  <a:pt x="2" y="2"/>
                  <a:pt x="3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621"/>
          <p:cNvSpPr/>
          <p:nvPr/>
        </p:nvSpPr>
        <p:spPr bwMode="auto">
          <a:xfrm>
            <a:off x="1047751" y="3457576"/>
            <a:ext cx="12700" cy="12700"/>
          </a:xfrm>
          <a:custGeom>
            <a:avLst/>
            <a:gdLst>
              <a:gd name="T0" fmla="*/ 0 w 8"/>
              <a:gd name="T1" fmla="*/ 0 h 8"/>
              <a:gd name="T2" fmla="*/ 8 w 8"/>
              <a:gd name="T3" fmla="*/ 8 h 8"/>
              <a:gd name="T4" fmla="*/ 8 w 8"/>
              <a:gd name="T5" fmla="*/ 8 h 8"/>
              <a:gd name="T6" fmla="*/ 0 w 8"/>
              <a:gd name="T7" fmla="*/ 0 h 8"/>
              <a:gd name="T8" fmla="*/ 0 w 8"/>
              <a:gd name="T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0" y="0"/>
                </a:moveTo>
                <a:lnTo>
                  <a:pt x="8" y="8"/>
                </a:lnTo>
                <a:lnTo>
                  <a:pt x="8" y="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622"/>
          <p:cNvSpPr/>
          <p:nvPr/>
        </p:nvSpPr>
        <p:spPr bwMode="auto">
          <a:xfrm>
            <a:off x="1035051" y="3470276"/>
            <a:ext cx="38100" cy="38100"/>
          </a:xfrm>
          <a:custGeom>
            <a:avLst/>
            <a:gdLst>
              <a:gd name="T0" fmla="*/ 3 w 3"/>
              <a:gd name="T1" fmla="*/ 3 h 3"/>
              <a:gd name="T2" fmla="*/ 3 w 3"/>
              <a:gd name="T3" fmla="*/ 0 h 3"/>
              <a:gd name="T4" fmla="*/ 2 w 3"/>
              <a:gd name="T5" fmla="*/ 0 h 3"/>
              <a:gd name="T6" fmla="*/ 0 w 3"/>
              <a:gd name="T7" fmla="*/ 1 h 3"/>
              <a:gd name="T8" fmla="*/ 3 w 3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3">
                <a:moveTo>
                  <a:pt x="3" y="3"/>
                </a:moveTo>
                <a:cubicBezTo>
                  <a:pt x="3" y="2"/>
                  <a:pt x="1" y="1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2" y="1"/>
                  <a:pt x="0" y="1"/>
                </a:cubicBezTo>
                <a:cubicBezTo>
                  <a:pt x="0" y="2"/>
                  <a:pt x="3" y="3"/>
                  <a:pt x="3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623"/>
          <p:cNvSpPr/>
          <p:nvPr/>
        </p:nvSpPr>
        <p:spPr bwMode="auto">
          <a:xfrm>
            <a:off x="4465638" y="1052513"/>
            <a:ext cx="50800" cy="25400"/>
          </a:xfrm>
          <a:custGeom>
            <a:avLst/>
            <a:gdLst>
              <a:gd name="T0" fmla="*/ 3 w 4"/>
              <a:gd name="T1" fmla="*/ 2 h 2"/>
              <a:gd name="T2" fmla="*/ 4 w 4"/>
              <a:gd name="T3" fmla="*/ 1 h 2"/>
              <a:gd name="T4" fmla="*/ 0 w 4"/>
              <a:gd name="T5" fmla="*/ 0 h 2"/>
              <a:gd name="T6" fmla="*/ 3 w 4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2">
                <a:moveTo>
                  <a:pt x="3" y="2"/>
                </a:moveTo>
                <a:cubicBezTo>
                  <a:pt x="4" y="2"/>
                  <a:pt x="4" y="1"/>
                  <a:pt x="4" y="1"/>
                </a:cubicBezTo>
                <a:cubicBezTo>
                  <a:pt x="3" y="1"/>
                  <a:pt x="1" y="1"/>
                  <a:pt x="0" y="0"/>
                </a:cubicBezTo>
                <a:cubicBezTo>
                  <a:pt x="1" y="1"/>
                  <a:pt x="2" y="2"/>
                  <a:pt x="3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624"/>
          <p:cNvSpPr/>
          <p:nvPr/>
        </p:nvSpPr>
        <p:spPr bwMode="auto">
          <a:xfrm>
            <a:off x="4454526" y="1052513"/>
            <a:ext cx="11113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625"/>
          <p:cNvSpPr/>
          <p:nvPr/>
        </p:nvSpPr>
        <p:spPr bwMode="auto">
          <a:xfrm>
            <a:off x="2981326" y="2130426"/>
            <a:ext cx="38100" cy="36513"/>
          </a:xfrm>
          <a:custGeom>
            <a:avLst/>
            <a:gdLst>
              <a:gd name="T0" fmla="*/ 2 w 3"/>
              <a:gd name="T1" fmla="*/ 3 h 3"/>
              <a:gd name="T2" fmla="*/ 3 w 3"/>
              <a:gd name="T3" fmla="*/ 0 h 3"/>
              <a:gd name="T4" fmla="*/ 2 w 3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3">
                <a:moveTo>
                  <a:pt x="2" y="3"/>
                </a:moveTo>
                <a:cubicBezTo>
                  <a:pt x="3" y="2"/>
                  <a:pt x="3" y="0"/>
                  <a:pt x="3" y="0"/>
                </a:cubicBezTo>
                <a:cubicBezTo>
                  <a:pt x="3" y="0"/>
                  <a:pt x="0" y="2"/>
                  <a:pt x="2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626"/>
          <p:cNvSpPr/>
          <p:nvPr/>
        </p:nvSpPr>
        <p:spPr bwMode="auto">
          <a:xfrm>
            <a:off x="2919413" y="2166938"/>
            <a:ext cx="49213" cy="38100"/>
          </a:xfrm>
          <a:custGeom>
            <a:avLst/>
            <a:gdLst>
              <a:gd name="T0" fmla="*/ 3 w 4"/>
              <a:gd name="T1" fmla="*/ 0 h 3"/>
              <a:gd name="T2" fmla="*/ 0 w 4"/>
              <a:gd name="T3" fmla="*/ 3 h 3"/>
              <a:gd name="T4" fmla="*/ 3 w 4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0" y="0"/>
                  <a:pt x="2" y="2"/>
                  <a:pt x="0" y="3"/>
                </a:cubicBezTo>
                <a:cubicBezTo>
                  <a:pt x="2" y="2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627"/>
          <p:cNvSpPr/>
          <p:nvPr/>
        </p:nvSpPr>
        <p:spPr bwMode="auto">
          <a:xfrm>
            <a:off x="2894013" y="2205038"/>
            <a:ext cx="25400" cy="12700"/>
          </a:xfrm>
          <a:custGeom>
            <a:avLst/>
            <a:gdLst>
              <a:gd name="T0" fmla="*/ 2 w 2"/>
              <a:gd name="T1" fmla="*/ 0 h 1"/>
              <a:gd name="T2" fmla="*/ 0 w 2"/>
              <a:gd name="T3" fmla="*/ 1 h 1"/>
              <a:gd name="T4" fmla="*/ 2 w 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0"/>
                </a:moveTo>
                <a:cubicBezTo>
                  <a:pt x="1" y="1"/>
                  <a:pt x="1" y="1"/>
                  <a:pt x="0" y="1"/>
                </a:cubicBezTo>
                <a:cubicBezTo>
                  <a:pt x="1" y="1"/>
                  <a:pt x="2" y="1"/>
                  <a:pt x="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reeform 628"/>
          <p:cNvSpPr/>
          <p:nvPr/>
        </p:nvSpPr>
        <p:spPr bwMode="auto">
          <a:xfrm>
            <a:off x="4740276" y="877888"/>
            <a:ext cx="25400" cy="12700"/>
          </a:xfrm>
          <a:custGeom>
            <a:avLst/>
            <a:gdLst>
              <a:gd name="T0" fmla="*/ 0 w 2"/>
              <a:gd name="T1" fmla="*/ 0 h 1"/>
              <a:gd name="T2" fmla="*/ 0 w 2"/>
              <a:gd name="T3" fmla="*/ 1 h 1"/>
              <a:gd name="T4" fmla="*/ 2 w 2"/>
              <a:gd name="T5" fmla="*/ 0 h 1"/>
              <a:gd name="T6" fmla="*/ 0 w 2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1" y="0"/>
                  <a:pt x="2" y="1"/>
                  <a:pt x="2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629"/>
          <p:cNvSpPr/>
          <p:nvPr/>
        </p:nvSpPr>
        <p:spPr bwMode="auto">
          <a:xfrm>
            <a:off x="3068638" y="2066926"/>
            <a:ext cx="50800" cy="38100"/>
          </a:xfrm>
          <a:custGeom>
            <a:avLst/>
            <a:gdLst>
              <a:gd name="T0" fmla="*/ 4 w 4"/>
              <a:gd name="T1" fmla="*/ 0 h 3"/>
              <a:gd name="T2" fmla="*/ 0 w 4"/>
              <a:gd name="T3" fmla="*/ 3 h 3"/>
              <a:gd name="T4" fmla="*/ 4 w 4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3">
                <a:moveTo>
                  <a:pt x="4" y="0"/>
                </a:moveTo>
                <a:cubicBezTo>
                  <a:pt x="2" y="0"/>
                  <a:pt x="1" y="1"/>
                  <a:pt x="0" y="3"/>
                </a:cubicBezTo>
                <a:cubicBezTo>
                  <a:pt x="1" y="2"/>
                  <a:pt x="4" y="1"/>
                  <a:pt x="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630"/>
          <p:cNvSpPr/>
          <p:nvPr/>
        </p:nvSpPr>
        <p:spPr bwMode="auto">
          <a:xfrm>
            <a:off x="3043238" y="2105026"/>
            <a:ext cx="12700" cy="12700"/>
          </a:xfrm>
          <a:custGeom>
            <a:avLst/>
            <a:gdLst>
              <a:gd name="T0" fmla="*/ 0 w 8"/>
              <a:gd name="T1" fmla="*/ 8 h 8"/>
              <a:gd name="T2" fmla="*/ 8 w 8"/>
              <a:gd name="T3" fmla="*/ 8 h 8"/>
              <a:gd name="T4" fmla="*/ 8 w 8"/>
              <a:gd name="T5" fmla="*/ 0 h 8"/>
              <a:gd name="T6" fmla="*/ 0 w 8"/>
              <a:gd name="T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8">
                <a:moveTo>
                  <a:pt x="0" y="8"/>
                </a:moveTo>
                <a:lnTo>
                  <a:pt x="8" y="8"/>
                </a:lnTo>
                <a:lnTo>
                  <a:pt x="8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631"/>
          <p:cNvSpPr/>
          <p:nvPr/>
        </p:nvSpPr>
        <p:spPr bwMode="auto">
          <a:xfrm>
            <a:off x="2582863" y="2405063"/>
            <a:ext cx="36513" cy="38100"/>
          </a:xfrm>
          <a:custGeom>
            <a:avLst/>
            <a:gdLst>
              <a:gd name="T0" fmla="*/ 2 w 3"/>
              <a:gd name="T1" fmla="*/ 0 h 3"/>
              <a:gd name="T2" fmla="*/ 0 w 3"/>
              <a:gd name="T3" fmla="*/ 3 h 3"/>
              <a:gd name="T4" fmla="*/ 2 w 3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0" y="1"/>
                  <a:pt x="0" y="2"/>
                  <a:pt x="0" y="3"/>
                </a:cubicBezTo>
                <a:cubicBezTo>
                  <a:pt x="0" y="2"/>
                  <a:pt x="3" y="1"/>
                  <a:pt x="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Rectangle 632"/>
          <p:cNvSpPr>
            <a:spLocks noChangeArrowheads="1"/>
          </p:cNvSpPr>
          <p:nvPr/>
        </p:nvSpPr>
        <p:spPr bwMode="auto">
          <a:xfrm>
            <a:off x="2506663" y="2468563"/>
            <a:ext cx="1588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reeform 633"/>
          <p:cNvSpPr/>
          <p:nvPr/>
        </p:nvSpPr>
        <p:spPr bwMode="auto">
          <a:xfrm>
            <a:off x="2506663" y="2481263"/>
            <a:ext cx="12700" cy="12700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reeform 634"/>
          <p:cNvSpPr/>
          <p:nvPr/>
        </p:nvSpPr>
        <p:spPr bwMode="auto">
          <a:xfrm>
            <a:off x="2506663" y="248126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635"/>
          <p:cNvSpPr/>
          <p:nvPr/>
        </p:nvSpPr>
        <p:spPr bwMode="auto">
          <a:xfrm>
            <a:off x="1060451" y="3432176"/>
            <a:ext cx="49213" cy="25400"/>
          </a:xfrm>
          <a:custGeom>
            <a:avLst/>
            <a:gdLst>
              <a:gd name="T0" fmla="*/ 1 w 4"/>
              <a:gd name="T1" fmla="*/ 0 h 2"/>
              <a:gd name="T2" fmla="*/ 3 w 4"/>
              <a:gd name="T3" fmla="*/ 2 h 2"/>
              <a:gd name="T4" fmla="*/ 4 w 4"/>
              <a:gd name="T5" fmla="*/ 2 h 2"/>
              <a:gd name="T6" fmla="*/ 1 w 4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2">
                <a:moveTo>
                  <a:pt x="1" y="0"/>
                </a:moveTo>
                <a:cubicBezTo>
                  <a:pt x="0" y="1"/>
                  <a:pt x="2" y="2"/>
                  <a:pt x="3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3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reeform 636"/>
          <p:cNvSpPr>
            <a:spLocks noEditPoints="1"/>
          </p:cNvSpPr>
          <p:nvPr/>
        </p:nvSpPr>
        <p:spPr bwMode="auto">
          <a:xfrm>
            <a:off x="3492501" y="1065213"/>
            <a:ext cx="923925" cy="350838"/>
          </a:xfrm>
          <a:custGeom>
            <a:avLst/>
            <a:gdLst>
              <a:gd name="T0" fmla="*/ 6 w 74"/>
              <a:gd name="T1" fmla="*/ 23 h 28"/>
              <a:gd name="T2" fmla="*/ 5 w 74"/>
              <a:gd name="T3" fmla="*/ 24 h 28"/>
              <a:gd name="T4" fmla="*/ 1 w 74"/>
              <a:gd name="T5" fmla="*/ 28 h 28"/>
              <a:gd name="T6" fmla="*/ 2 w 74"/>
              <a:gd name="T7" fmla="*/ 25 h 28"/>
              <a:gd name="T8" fmla="*/ 4 w 74"/>
              <a:gd name="T9" fmla="*/ 26 h 28"/>
              <a:gd name="T10" fmla="*/ 10 w 74"/>
              <a:gd name="T11" fmla="*/ 25 h 28"/>
              <a:gd name="T12" fmla="*/ 16 w 74"/>
              <a:gd name="T13" fmla="*/ 22 h 28"/>
              <a:gd name="T14" fmla="*/ 23 w 74"/>
              <a:gd name="T15" fmla="*/ 21 h 28"/>
              <a:gd name="T16" fmla="*/ 30 w 74"/>
              <a:gd name="T17" fmla="*/ 18 h 28"/>
              <a:gd name="T18" fmla="*/ 37 w 74"/>
              <a:gd name="T19" fmla="*/ 16 h 28"/>
              <a:gd name="T20" fmla="*/ 37 w 74"/>
              <a:gd name="T21" fmla="*/ 17 h 28"/>
              <a:gd name="T22" fmla="*/ 46 w 74"/>
              <a:gd name="T23" fmla="*/ 16 h 28"/>
              <a:gd name="T24" fmla="*/ 45 w 74"/>
              <a:gd name="T25" fmla="*/ 17 h 28"/>
              <a:gd name="T26" fmla="*/ 46 w 74"/>
              <a:gd name="T27" fmla="*/ 18 h 28"/>
              <a:gd name="T28" fmla="*/ 46 w 74"/>
              <a:gd name="T29" fmla="*/ 16 h 28"/>
              <a:gd name="T30" fmla="*/ 52 w 74"/>
              <a:gd name="T31" fmla="*/ 17 h 28"/>
              <a:gd name="T32" fmla="*/ 58 w 74"/>
              <a:gd name="T33" fmla="*/ 13 h 28"/>
              <a:gd name="T34" fmla="*/ 58 w 74"/>
              <a:gd name="T35" fmla="*/ 14 h 28"/>
              <a:gd name="T36" fmla="*/ 60 w 74"/>
              <a:gd name="T37" fmla="*/ 15 h 28"/>
              <a:gd name="T38" fmla="*/ 49 w 74"/>
              <a:gd name="T39" fmla="*/ 11 h 28"/>
              <a:gd name="T40" fmla="*/ 56 w 74"/>
              <a:gd name="T41" fmla="*/ 9 h 28"/>
              <a:gd name="T42" fmla="*/ 53 w 74"/>
              <a:gd name="T43" fmla="*/ 8 h 28"/>
              <a:gd name="T44" fmla="*/ 61 w 74"/>
              <a:gd name="T45" fmla="*/ 6 h 28"/>
              <a:gd name="T46" fmla="*/ 61 w 74"/>
              <a:gd name="T47" fmla="*/ 7 h 28"/>
              <a:gd name="T48" fmla="*/ 64 w 74"/>
              <a:gd name="T49" fmla="*/ 6 h 28"/>
              <a:gd name="T50" fmla="*/ 62 w 74"/>
              <a:gd name="T51" fmla="*/ 5 h 28"/>
              <a:gd name="T52" fmla="*/ 63 w 74"/>
              <a:gd name="T53" fmla="*/ 3 h 28"/>
              <a:gd name="T54" fmla="*/ 65 w 74"/>
              <a:gd name="T55" fmla="*/ 5 h 28"/>
              <a:gd name="T56" fmla="*/ 71 w 74"/>
              <a:gd name="T57" fmla="*/ 0 h 28"/>
              <a:gd name="T58" fmla="*/ 68 w 74"/>
              <a:gd name="T59" fmla="*/ 1 h 28"/>
              <a:gd name="T60" fmla="*/ 68 w 74"/>
              <a:gd name="T61" fmla="*/ 2 h 28"/>
              <a:gd name="T62" fmla="*/ 50 w 74"/>
              <a:gd name="T63" fmla="*/ 7 h 28"/>
              <a:gd name="T64" fmla="*/ 42 w 74"/>
              <a:gd name="T65" fmla="*/ 5 h 28"/>
              <a:gd name="T66" fmla="*/ 39 w 74"/>
              <a:gd name="T67" fmla="*/ 6 h 28"/>
              <a:gd name="T68" fmla="*/ 45 w 74"/>
              <a:gd name="T69" fmla="*/ 8 h 28"/>
              <a:gd name="T70" fmla="*/ 35 w 74"/>
              <a:gd name="T71" fmla="*/ 11 h 28"/>
              <a:gd name="T72" fmla="*/ 35 w 74"/>
              <a:gd name="T73" fmla="*/ 9 h 28"/>
              <a:gd name="T74" fmla="*/ 31 w 74"/>
              <a:gd name="T75" fmla="*/ 8 h 28"/>
              <a:gd name="T76" fmla="*/ 28 w 74"/>
              <a:gd name="T77" fmla="*/ 9 h 28"/>
              <a:gd name="T78" fmla="*/ 35 w 74"/>
              <a:gd name="T79" fmla="*/ 11 h 28"/>
              <a:gd name="T80" fmla="*/ 30 w 74"/>
              <a:gd name="T81" fmla="*/ 12 h 28"/>
              <a:gd name="T82" fmla="*/ 31 w 74"/>
              <a:gd name="T83" fmla="*/ 12 h 28"/>
              <a:gd name="T84" fmla="*/ 22 w 74"/>
              <a:gd name="T85" fmla="*/ 12 h 28"/>
              <a:gd name="T86" fmla="*/ 24 w 74"/>
              <a:gd name="T87" fmla="*/ 13 h 28"/>
              <a:gd name="T88" fmla="*/ 21 w 74"/>
              <a:gd name="T89" fmla="*/ 16 h 28"/>
              <a:gd name="T90" fmla="*/ 25 w 74"/>
              <a:gd name="T91" fmla="*/ 17 h 28"/>
              <a:gd name="T92" fmla="*/ 15 w 74"/>
              <a:gd name="T93" fmla="*/ 19 h 28"/>
              <a:gd name="T94" fmla="*/ 15 w 74"/>
              <a:gd name="T95" fmla="*/ 19 h 28"/>
              <a:gd name="T96" fmla="*/ 9 w 74"/>
              <a:gd name="T97" fmla="*/ 20 h 28"/>
              <a:gd name="T98" fmla="*/ 10 w 74"/>
              <a:gd name="T99" fmla="*/ 21 h 28"/>
              <a:gd name="T100" fmla="*/ 0 w 74"/>
              <a:gd name="T101" fmla="*/ 23 h 28"/>
              <a:gd name="T102" fmla="*/ 6 w 74"/>
              <a:gd name="T103" fmla="*/ 23 h 28"/>
              <a:gd name="T104" fmla="*/ 60 w 74"/>
              <a:gd name="T105" fmla="*/ 5 h 28"/>
              <a:gd name="T106" fmla="*/ 59 w 74"/>
              <a:gd name="T107" fmla="*/ 6 h 28"/>
              <a:gd name="T108" fmla="*/ 60 w 74"/>
              <a:gd name="T109" fmla="*/ 5 h 28"/>
              <a:gd name="T110" fmla="*/ 41 w 74"/>
              <a:gd name="T111" fmla="*/ 10 h 28"/>
              <a:gd name="T112" fmla="*/ 43 w 74"/>
              <a:gd name="T113" fmla="*/ 10 h 28"/>
              <a:gd name="T114" fmla="*/ 42 w 74"/>
              <a:gd name="T115" fmla="*/ 13 h 28"/>
              <a:gd name="T116" fmla="*/ 41 w 74"/>
              <a:gd name="T117" fmla="*/ 10 h 28"/>
              <a:gd name="T118" fmla="*/ 13 w 74"/>
              <a:gd name="T119" fmla="*/ 21 h 28"/>
              <a:gd name="T120" fmla="*/ 11 w 74"/>
              <a:gd name="T121" fmla="*/ 21 h 28"/>
              <a:gd name="T122" fmla="*/ 13 w 74"/>
              <a:gd name="T123" fmla="*/ 21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4" h="28">
                <a:moveTo>
                  <a:pt x="6" y="23"/>
                </a:moveTo>
                <a:cubicBezTo>
                  <a:pt x="6" y="24"/>
                  <a:pt x="5" y="24"/>
                  <a:pt x="5" y="24"/>
                </a:cubicBezTo>
                <a:cubicBezTo>
                  <a:pt x="1" y="25"/>
                  <a:pt x="1" y="26"/>
                  <a:pt x="1" y="28"/>
                </a:cubicBezTo>
                <a:cubicBezTo>
                  <a:pt x="2" y="27"/>
                  <a:pt x="1" y="26"/>
                  <a:pt x="2" y="25"/>
                </a:cubicBezTo>
                <a:cubicBezTo>
                  <a:pt x="3" y="25"/>
                  <a:pt x="4" y="25"/>
                  <a:pt x="4" y="26"/>
                </a:cubicBezTo>
                <a:cubicBezTo>
                  <a:pt x="5" y="24"/>
                  <a:pt x="8" y="25"/>
                  <a:pt x="10" y="25"/>
                </a:cubicBezTo>
                <a:cubicBezTo>
                  <a:pt x="9" y="22"/>
                  <a:pt x="14" y="23"/>
                  <a:pt x="16" y="22"/>
                </a:cubicBezTo>
                <a:cubicBezTo>
                  <a:pt x="19" y="22"/>
                  <a:pt x="20" y="19"/>
                  <a:pt x="23" y="21"/>
                </a:cubicBezTo>
                <a:cubicBezTo>
                  <a:pt x="25" y="19"/>
                  <a:pt x="27" y="18"/>
                  <a:pt x="30" y="18"/>
                </a:cubicBezTo>
                <a:cubicBezTo>
                  <a:pt x="34" y="21"/>
                  <a:pt x="33" y="16"/>
                  <a:pt x="37" y="16"/>
                </a:cubicBezTo>
                <a:cubicBezTo>
                  <a:pt x="37" y="17"/>
                  <a:pt x="37" y="17"/>
                  <a:pt x="37" y="17"/>
                </a:cubicBezTo>
                <a:cubicBezTo>
                  <a:pt x="39" y="13"/>
                  <a:pt x="42" y="17"/>
                  <a:pt x="46" y="16"/>
                </a:cubicBezTo>
                <a:cubicBezTo>
                  <a:pt x="46" y="17"/>
                  <a:pt x="45" y="17"/>
                  <a:pt x="45" y="1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6"/>
                  <a:pt x="46" y="16"/>
                  <a:pt x="46" y="16"/>
                </a:cubicBezTo>
                <a:cubicBezTo>
                  <a:pt x="48" y="16"/>
                  <a:pt x="51" y="15"/>
                  <a:pt x="52" y="17"/>
                </a:cubicBezTo>
                <a:cubicBezTo>
                  <a:pt x="55" y="17"/>
                  <a:pt x="56" y="14"/>
                  <a:pt x="58" y="13"/>
                </a:cubicBezTo>
                <a:cubicBezTo>
                  <a:pt x="58" y="14"/>
                  <a:pt x="58" y="14"/>
                  <a:pt x="58" y="14"/>
                </a:cubicBezTo>
                <a:cubicBezTo>
                  <a:pt x="58" y="15"/>
                  <a:pt x="60" y="15"/>
                  <a:pt x="60" y="15"/>
                </a:cubicBezTo>
                <a:cubicBezTo>
                  <a:pt x="58" y="10"/>
                  <a:pt x="51" y="15"/>
                  <a:pt x="49" y="11"/>
                </a:cubicBezTo>
                <a:cubicBezTo>
                  <a:pt x="51" y="9"/>
                  <a:pt x="56" y="13"/>
                  <a:pt x="56" y="9"/>
                </a:cubicBezTo>
                <a:cubicBezTo>
                  <a:pt x="53" y="8"/>
                  <a:pt x="53" y="8"/>
                  <a:pt x="53" y="8"/>
                </a:cubicBezTo>
                <a:cubicBezTo>
                  <a:pt x="55" y="7"/>
                  <a:pt x="58" y="7"/>
                  <a:pt x="61" y="6"/>
                </a:cubicBezTo>
                <a:cubicBezTo>
                  <a:pt x="61" y="7"/>
                  <a:pt x="61" y="7"/>
                  <a:pt x="61" y="7"/>
                </a:cubicBezTo>
                <a:cubicBezTo>
                  <a:pt x="64" y="6"/>
                  <a:pt x="64" y="6"/>
                  <a:pt x="64" y="6"/>
                </a:cubicBezTo>
                <a:cubicBezTo>
                  <a:pt x="63" y="5"/>
                  <a:pt x="62" y="6"/>
                  <a:pt x="62" y="5"/>
                </a:cubicBezTo>
                <a:cubicBezTo>
                  <a:pt x="62" y="4"/>
                  <a:pt x="63" y="4"/>
                  <a:pt x="63" y="3"/>
                </a:cubicBezTo>
                <a:cubicBezTo>
                  <a:pt x="66" y="2"/>
                  <a:pt x="66" y="5"/>
                  <a:pt x="65" y="5"/>
                </a:cubicBezTo>
                <a:cubicBezTo>
                  <a:pt x="67" y="3"/>
                  <a:pt x="74" y="2"/>
                  <a:pt x="71" y="0"/>
                </a:cubicBezTo>
                <a:cubicBezTo>
                  <a:pt x="70" y="0"/>
                  <a:pt x="69" y="1"/>
                  <a:pt x="68" y="1"/>
                </a:cubicBezTo>
                <a:cubicBezTo>
                  <a:pt x="68" y="2"/>
                  <a:pt x="68" y="2"/>
                  <a:pt x="68" y="2"/>
                </a:cubicBezTo>
                <a:cubicBezTo>
                  <a:pt x="62" y="2"/>
                  <a:pt x="56" y="4"/>
                  <a:pt x="50" y="7"/>
                </a:cubicBezTo>
                <a:cubicBezTo>
                  <a:pt x="47" y="6"/>
                  <a:pt x="43" y="9"/>
                  <a:pt x="42" y="5"/>
                </a:cubicBezTo>
                <a:cubicBezTo>
                  <a:pt x="40" y="4"/>
                  <a:pt x="38" y="6"/>
                  <a:pt x="39" y="6"/>
                </a:cubicBezTo>
                <a:cubicBezTo>
                  <a:pt x="41" y="7"/>
                  <a:pt x="43" y="7"/>
                  <a:pt x="45" y="8"/>
                </a:cubicBezTo>
                <a:cubicBezTo>
                  <a:pt x="42" y="9"/>
                  <a:pt x="38" y="10"/>
                  <a:pt x="35" y="11"/>
                </a:cubicBezTo>
                <a:cubicBezTo>
                  <a:pt x="35" y="9"/>
                  <a:pt x="35" y="9"/>
                  <a:pt x="35" y="9"/>
                </a:cubicBezTo>
                <a:cubicBezTo>
                  <a:pt x="34" y="8"/>
                  <a:pt x="32" y="10"/>
                  <a:pt x="31" y="8"/>
                </a:cubicBezTo>
                <a:cubicBezTo>
                  <a:pt x="30" y="9"/>
                  <a:pt x="28" y="8"/>
                  <a:pt x="28" y="9"/>
                </a:cubicBezTo>
                <a:cubicBezTo>
                  <a:pt x="30" y="10"/>
                  <a:pt x="33" y="10"/>
                  <a:pt x="35" y="11"/>
                </a:cubicBezTo>
                <a:cubicBezTo>
                  <a:pt x="34" y="13"/>
                  <a:pt x="31" y="12"/>
                  <a:pt x="30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29" y="10"/>
                  <a:pt x="25" y="12"/>
                  <a:pt x="22" y="12"/>
                </a:cubicBezTo>
                <a:cubicBezTo>
                  <a:pt x="24" y="13"/>
                  <a:pt x="24" y="13"/>
                  <a:pt x="24" y="13"/>
                </a:cubicBezTo>
                <a:cubicBezTo>
                  <a:pt x="25" y="15"/>
                  <a:pt x="21" y="15"/>
                  <a:pt x="21" y="16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20"/>
                  <a:pt x="17" y="17"/>
                  <a:pt x="15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4" y="19"/>
                  <a:pt x="12" y="21"/>
                  <a:pt x="9" y="20"/>
                </a:cubicBezTo>
                <a:cubicBezTo>
                  <a:pt x="10" y="21"/>
                  <a:pt x="10" y="21"/>
                  <a:pt x="10" y="21"/>
                </a:cubicBezTo>
                <a:cubicBezTo>
                  <a:pt x="7" y="21"/>
                  <a:pt x="4" y="22"/>
                  <a:pt x="0" y="23"/>
                </a:cubicBezTo>
                <a:cubicBezTo>
                  <a:pt x="3" y="24"/>
                  <a:pt x="4" y="22"/>
                  <a:pt x="6" y="23"/>
                </a:cubicBezTo>
                <a:close/>
                <a:moveTo>
                  <a:pt x="60" y="5"/>
                </a:moveTo>
                <a:cubicBezTo>
                  <a:pt x="59" y="6"/>
                  <a:pt x="59" y="6"/>
                  <a:pt x="59" y="6"/>
                </a:cubicBezTo>
                <a:cubicBezTo>
                  <a:pt x="59" y="5"/>
                  <a:pt x="60" y="5"/>
                  <a:pt x="60" y="5"/>
                </a:cubicBezTo>
                <a:close/>
                <a:moveTo>
                  <a:pt x="41" y="10"/>
                </a:moveTo>
                <a:cubicBezTo>
                  <a:pt x="41" y="10"/>
                  <a:pt x="42" y="10"/>
                  <a:pt x="43" y="10"/>
                </a:cubicBezTo>
                <a:cubicBezTo>
                  <a:pt x="45" y="11"/>
                  <a:pt x="43" y="12"/>
                  <a:pt x="42" y="13"/>
                </a:cubicBezTo>
                <a:cubicBezTo>
                  <a:pt x="43" y="12"/>
                  <a:pt x="42" y="11"/>
                  <a:pt x="41" y="10"/>
                </a:cubicBezTo>
                <a:close/>
                <a:moveTo>
                  <a:pt x="13" y="21"/>
                </a:moveTo>
                <a:cubicBezTo>
                  <a:pt x="11" y="21"/>
                  <a:pt x="11" y="21"/>
                  <a:pt x="11" y="21"/>
                </a:cubicBezTo>
                <a:cubicBezTo>
                  <a:pt x="9" y="20"/>
                  <a:pt x="13" y="20"/>
                  <a:pt x="13" y="2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637"/>
          <p:cNvSpPr/>
          <p:nvPr/>
        </p:nvSpPr>
        <p:spPr bwMode="auto">
          <a:xfrm>
            <a:off x="2770188" y="2266951"/>
            <a:ext cx="49213" cy="38100"/>
          </a:xfrm>
          <a:custGeom>
            <a:avLst/>
            <a:gdLst>
              <a:gd name="T0" fmla="*/ 3 w 4"/>
              <a:gd name="T1" fmla="*/ 0 h 3"/>
              <a:gd name="T2" fmla="*/ 2 w 4"/>
              <a:gd name="T3" fmla="*/ 1 h 3"/>
              <a:gd name="T4" fmla="*/ 1 w 4"/>
              <a:gd name="T5" fmla="*/ 1 h 3"/>
              <a:gd name="T6" fmla="*/ 0 w 4"/>
              <a:gd name="T7" fmla="*/ 2 h 3"/>
              <a:gd name="T8" fmla="*/ 0 w 4"/>
              <a:gd name="T9" fmla="*/ 3 h 3"/>
              <a:gd name="T10" fmla="*/ 3 w 4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1"/>
                  <a:pt x="2" y="1"/>
                  <a:pt x="2" y="1"/>
                </a:cubicBezTo>
                <a:cubicBezTo>
                  <a:pt x="2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3"/>
                </a:cubicBezTo>
                <a:cubicBezTo>
                  <a:pt x="1" y="1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638"/>
          <p:cNvSpPr/>
          <p:nvPr/>
        </p:nvSpPr>
        <p:spPr bwMode="auto">
          <a:xfrm>
            <a:off x="847726" y="3544888"/>
            <a:ext cx="63500" cy="87313"/>
          </a:xfrm>
          <a:custGeom>
            <a:avLst/>
            <a:gdLst>
              <a:gd name="T0" fmla="*/ 0 w 5"/>
              <a:gd name="T1" fmla="*/ 3 h 7"/>
              <a:gd name="T2" fmla="*/ 5 w 5"/>
              <a:gd name="T3" fmla="*/ 0 h 7"/>
              <a:gd name="T4" fmla="*/ 0 w 5"/>
              <a:gd name="T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7">
                <a:moveTo>
                  <a:pt x="0" y="3"/>
                </a:moveTo>
                <a:cubicBezTo>
                  <a:pt x="4" y="7"/>
                  <a:pt x="5" y="2"/>
                  <a:pt x="5" y="0"/>
                </a:cubicBezTo>
                <a:cubicBezTo>
                  <a:pt x="3" y="1"/>
                  <a:pt x="2" y="2"/>
                  <a:pt x="0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639"/>
          <p:cNvSpPr/>
          <p:nvPr/>
        </p:nvSpPr>
        <p:spPr bwMode="auto">
          <a:xfrm>
            <a:off x="2744788" y="2305051"/>
            <a:ext cx="0" cy="12700"/>
          </a:xfrm>
          <a:custGeom>
            <a:avLst/>
            <a:gdLst>
              <a:gd name="T0" fmla="*/ 8 h 8"/>
              <a:gd name="T1" fmla="*/ 8 h 8"/>
              <a:gd name="T2" fmla="*/ 0 h 8"/>
              <a:gd name="T3" fmla="*/ 8 h 8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8">
                <a:moveTo>
                  <a:pt x="0" y="8"/>
                </a:moveTo>
                <a:lnTo>
                  <a:pt x="0" y="8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640"/>
          <p:cNvSpPr/>
          <p:nvPr/>
        </p:nvSpPr>
        <p:spPr bwMode="auto">
          <a:xfrm>
            <a:off x="4703763" y="877888"/>
            <a:ext cx="23813" cy="12700"/>
          </a:xfrm>
          <a:custGeom>
            <a:avLst/>
            <a:gdLst>
              <a:gd name="T0" fmla="*/ 0 w 15"/>
              <a:gd name="T1" fmla="*/ 0 h 8"/>
              <a:gd name="T2" fmla="*/ 15 w 15"/>
              <a:gd name="T3" fmla="*/ 8 h 8"/>
              <a:gd name="T4" fmla="*/ 8 w 15"/>
              <a:gd name="T5" fmla="*/ 0 h 8"/>
              <a:gd name="T6" fmla="*/ 0 w 15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" h="8">
                <a:moveTo>
                  <a:pt x="0" y="0"/>
                </a:moveTo>
                <a:lnTo>
                  <a:pt x="15" y="8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641"/>
          <p:cNvSpPr/>
          <p:nvPr/>
        </p:nvSpPr>
        <p:spPr bwMode="auto">
          <a:xfrm>
            <a:off x="3967163" y="1341438"/>
            <a:ext cx="112713" cy="36513"/>
          </a:xfrm>
          <a:custGeom>
            <a:avLst/>
            <a:gdLst>
              <a:gd name="T0" fmla="*/ 1 w 9"/>
              <a:gd name="T1" fmla="*/ 3 h 3"/>
              <a:gd name="T2" fmla="*/ 9 w 9"/>
              <a:gd name="T3" fmla="*/ 2 h 3"/>
              <a:gd name="T4" fmla="*/ 7 w 9"/>
              <a:gd name="T5" fmla="*/ 2 h 3"/>
              <a:gd name="T6" fmla="*/ 8 w 9"/>
              <a:gd name="T7" fmla="*/ 0 h 3"/>
              <a:gd name="T8" fmla="*/ 0 w 9"/>
              <a:gd name="T9" fmla="*/ 2 h 3"/>
              <a:gd name="T10" fmla="*/ 1 w 9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" h="3">
                <a:moveTo>
                  <a:pt x="1" y="3"/>
                </a:moveTo>
                <a:cubicBezTo>
                  <a:pt x="3" y="2"/>
                  <a:pt x="6" y="2"/>
                  <a:pt x="9" y="2"/>
                </a:cubicBezTo>
                <a:cubicBezTo>
                  <a:pt x="7" y="2"/>
                  <a:pt x="7" y="2"/>
                  <a:pt x="7" y="2"/>
                </a:cubicBezTo>
                <a:cubicBezTo>
                  <a:pt x="8" y="0"/>
                  <a:pt x="8" y="0"/>
                  <a:pt x="8" y="0"/>
                </a:cubicBezTo>
                <a:cubicBezTo>
                  <a:pt x="4" y="1"/>
                  <a:pt x="3" y="1"/>
                  <a:pt x="0" y="2"/>
                </a:cubicBezTo>
                <a:lnTo>
                  <a:pt x="1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reeform 642"/>
          <p:cNvSpPr/>
          <p:nvPr/>
        </p:nvSpPr>
        <p:spPr bwMode="auto">
          <a:xfrm>
            <a:off x="1958976" y="2832101"/>
            <a:ext cx="36513" cy="23813"/>
          </a:xfrm>
          <a:custGeom>
            <a:avLst/>
            <a:gdLst>
              <a:gd name="T0" fmla="*/ 0 w 3"/>
              <a:gd name="T1" fmla="*/ 1 h 2"/>
              <a:gd name="T2" fmla="*/ 1 w 3"/>
              <a:gd name="T3" fmla="*/ 0 h 2"/>
              <a:gd name="T4" fmla="*/ 0 w 3"/>
              <a:gd name="T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0" y="1"/>
                </a:moveTo>
                <a:cubicBezTo>
                  <a:pt x="1" y="2"/>
                  <a:pt x="3" y="0"/>
                  <a:pt x="1" y="0"/>
                </a:cubicBezTo>
                <a:cubicBezTo>
                  <a:pt x="1" y="0"/>
                  <a:pt x="0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Rectangle 643"/>
          <p:cNvSpPr>
            <a:spLocks noChangeArrowheads="1"/>
          </p:cNvSpPr>
          <p:nvPr/>
        </p:nvSpPr>
        <p:spPr bwMode="auto">
          <a:xfrm>
            <a:off x="4441826" y="1077913"/>
            <a:ext cx="12700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644"/>
          <p:cNvSpPr/>
          <p:nvPr/>
        </p:nvSpPr>
        <p:spPr bwMode="auto">
          <a:xfrm>
            <a:off x="4429126" y="1077913"/>
            <a:ext cx="0" cy="25400"/>
          </a:xfrm>
          <a:custGeom>
            <a:avLst/>
            <a:gdLst>
              <a:gd name="T0" fmla="*/ 16 h 16"/>
              <a:gd name="T1" fmla="*/ 0 h 16"/>
              <a:gd name="T2" fmla="*/ 16 h 16"/>
              <a:gd name="T3" fmla="*/ 16 h 16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6">
                <a:moveTo>
                  <a:pt x="0" y="16"/>
                </a:moveTo>
                <a:lnTo>
                  <a:pt x="0" y="0"/>
                </a:lnTo>
                <a:lnTo>
                  <a:pt x="0" y="16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645"/>
          <p:cNvSpPr/>
          <p:nvPr/>
        </p:nvSpPr>
        <p:spPr bwMode="auto">
          <a:xfrm>
            <a:off x="1995488" y="2794001"/>
            <a:ext cx="25400" cy="25400"/>
          </a:xfrm>
          <a:custGeom>
            <a:avLst/>
            <a:gdLst>
              <a:gd name="T0" fmla="*/ 2 w 2"/>
              <a:gd name="T1" fmla="*/ 1 h 2"/>
              <a:gd name="T2" fmla="*/ 1 w 2"/>
              <a:gd name="T3" fmla="*/ 0 h 2"/>
              <a:gd name="T4" fmla="*/ 0 w 2"/>
              <a:gd name="T5" fmla="*/ 2 h 2"/>
              <a:gd name="T6" fmla="*/ 2 w 2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1"/>
                </a:moveTo>
                <a:cubicBezTo>
                  <a:pt x="1" y="0"/>
                  <a:pt x="1" y="0"/>
                  <a:pt x="1" y="0"/>
                </a:cubicBezTo>
                <a:cubicBezTo>
                  <a:pt x="0" y="2"/>
                  <a:pt x="0" y="2"/>
                  <a:pt x="0" y="2"/>
                </a:cubicBezTo>
                <a:cubicBezTo>
                  <a:pt x="1" y="1"/>
                  <a:pt x="1" y="1"/>
                  <a:pt x="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646"/>
          <p:cNvSpPr/>
          <p:nvPr/>
        </p:nvSpPr>
        <p:spPr bwMode="auto">
          <a:xfrm>
            <a:off x="1096963" y="3419476"/>
            <a:ext cx="12700" cy="0"/>
          </a:xfrm>
          <a:custGeom>
            <a:avLst/>
            <a:gdLst>
              <a:gd name="T0" fmla="*/ 0 w 8"/>
              <a:gd name="T1" fmla="*/ 8 w 8"/>
              <a:gd name="T2" fmla="*/ 0 w 8"/>
              <a:gd name="T3" fmla="*/ 0 w 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8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647"/>
          <p:cNvSpPr/>
          <p:nvPr/>
        </p:nvSpPr>
        <p:spPr bwMode="auto">
          <a:xfrm>
            <a:off x="847726" y="3482976"/>
            <a:ext cx="50800" cy="49213"/>
          </a:xfrm>
          <a:custGeom>
            <a:avLst/>
            <a:gdLst>
              <a:gd name="T0" fmla="*/ 1 w 4"/>
              <a:gd name="T1" fmla="*/ 1 h 4"/>
              <a:gd name="T2" fmla="*/ 0 w 4"/>
              <a:gd name="T3" fmla="*/ 3 h 4"/>
              <a:gd name="T4" fmla="*/ 4 w 4"/>
              <a:gd name="T5" fmla="*/ 2 h 4"/>
              <a:gd name="T6" fmla="*/ 3 w 4"/>
              <a:gd name="T7" fmla="*/ 1 h 4"/>
              <a:gd name="T8" fmla="*/ 4 w 4"/>
              <a:gd name="T9" fmla="*/ 1 h 4"/>
              <a:gd name="T10" fmla="*/ 1 w 4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1" y="1"/>
                </a:moveTo>
                <a:cubicBezTo>
                  <a:pt x="0" y="3"/>
                  <a:pt x="0" y="3"/>
                  <a:pt x="0" y="3"/>
                </a:cubicBezTo>
                <a:cubicBezTo>
                  <a:pt x="2" y="4"/>
                  <a:pt x="2" y="2"/>
                  <a:pt x="4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4" y="1"/>
                </a:cubicBezTo>
                <a:cubicBezTo>
                  <a:pt x="2" y="0"/>
                  <a:pt x="2" y="2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Rectangle 648"/>
          <p:cNvSpPr>
            <a:spLocks noChangeArrowheads="1"/>
          </p:cNvSpPr>
          <p:nvPr/>
        </p:nvSpPr>
        <p:spPr bwMode="auto">
          <a:xfrm>
            <a:off x="898526" y="3495676"/>
            <a:ext cx="1588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649"/>
          <p:cNvSpPr/>
          <p:nvPr/>
        </p:nvSpPr>
        <p:spPr bwMode="auto">
          <a:xfrm>
            <a:off x="898526" y="3294063"/>
            <a:ext cx="187325" cy="238125"/>
          </a:xfrm>
          <a:custGeom>
            <a:avLst/>
            <a:gdLst>
              <a:gd name="T0" fmla="*/ 5 w 15"/>
              <a:gd name="T1" fmla="*/ 8 h 19"/>
              <a:gd name="T2" fmla="*/ 9 w 15"/>
              <a:gd name="T3" fmla="*/ 8 h 19"/>
              <a:gd name="T4" fmla="*/ 4 w 15"/>
              <a:gd name="T5" fmla="*/ 13 h 19"/>
              <a:gd name="T6" fmla="*/ 0 w 15"/>
              <a:gd name="T7" fmla="*/ 16 h 19"/>
              <a:gd name="T8" fmla="*/ 6 w 15"/>
              <a:gd name="T9" fmla="*/ 14 h 19"/>
              <a:gd name="T10" fmla="*/ 2 w 15"/>
              <a:gd name="T11" fmla="*/ 19 h 19"/>
              <a:gd name="T12" fmla="*/ 4 w 15"/>
              <a:gd name="T13" fmla="*/ 19 h 19"/>
              <a:gd name="T14" fmla="*/ 11 w 15"/>
              <a:gd name="T15" fmla="*/ 10 h 19"/>
              <a:gd name="T16" fmla="*/ 15 w 15"/>
              <a:gd name="T17" fmla="*/ 4 h 19"/>
              <a:gd name="T18" fmla="*/ 14 w 15"/>
              <a:gd name="T19" fmla="*/ 4 h 19"/>
              <a:gd name="T20" fmla="*/ 11 w 15"/>
              <a:gd name="T21" fmla="*/ 4 h 19"/>
              <a:gd name="T22" fmla="*/ 7 w 15"/>
              <a:gd name="T23" fmla="*/ 2 h 19"/>
              <a:gd name="T24" fmla="*/ 8 w 15"/>
              <a:gd name="T25" fmla="*/ 0 h 19"/>
              <a:gd name="T26" fmla="*/ 10 w 15"/>
              <a:gd name="T27" fmla="*/ 1 h 19"/>
              <a:gd name="T28" fmla="*/ 11 w 15"/>
              <a:gd name="T29" fmla="*/ 1 h 19"/>
              <a:gd name="T30" fmla="*/ 9 w 15"/>
              <a:gd name="T31" fmla="*/ 0 h 19"/>
              <a:gd name="T32" fmla="*/ 5 w 15"/>
              <a:gd name="T33" fmla="*/ 4 h 19"/>
              <a:gd name="T34" fmla="*/ 5 w 15"/>
              <a:gd name="T35" fmla="*/ 5 h 19"/>
              <a:gd name="T36" fmla="*/ 9 w 15"/>
              <a:gd name="T37" fmla="*/ 3 h 19"/>
              <a:gd name="T38" fmla="*/ 9 w 15"/>
              <a:gd name="T39" fmla="*/ 4 h 19"/>
              <a:gd name="T40" fmla="*/ 5 w 15"/>
              <a:gd name="T41" fmla="*/ 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5" h="19">
                <a:moveTo>
                  <a:pt x="5" y="8"/>
                </a:moveTo>
                <a:cubicBezTo>
                  <a:pt x="9" y="8"/>
                  <a:pt x="9" y="8"/>
                  <a:pt x="9" y="8"/>
                </a:cubicBezTo>
                <a:cubicBezTo>
                  <a:pt x="8" y="10"/>
                  <a:pt x="6" y="11"/>
                  <a:pt x="4" y="13"/>
                </a:cubicBezTo>
                <a:cubicBezTo>
                  <a:pt x="1" y="11"/>
                  <a:pt x="1" y="15"/>
                  <a:pt x="0" y="16"/>
                </a:cubicBezTo>
                <a:cubicBezTo>
                  <a:pt x="1" y="14"/>
                  <a:pt x="4" y="13"/>
                  <a:pt x="6" y="14"/>
                </a:cubicBezTo>
                <a:cubicBezTo>
                  <a:pt x="3" y="15"/>
                  <a:pt x="2" y="17"/>
                  <a:pt x="2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5"/>
                  <a:pt x="10" y="13"/>
                  <a:pt x="11" y="10"/>
                </a:cubicBezTo>
                <a:cubicBezTo>
                  <a:pt x="13" y="8"/>
                  <a:pt x="10" y="5"/>
                  <a:pt x="15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3" y="4"/>
                  <a:pt x="12" y="5"/>
                  <a:pt x="11" y="4"/>
                </a:cubicBezTo>
                <a:cubicBezTo>
                  <a:pt x="11" y="2"/>
                  <a:pt x="8" y="3"/>
                  <a:pt x="7" y="2"/>
                </a:cubicBezTo>
                <a:cubicBezTo>
                  <a:pt x="8" y="0"/>
                  <a:pt x="8" y="0"/>
                  <a:pt x="8" y="0"/>
                </a:cubicBezTo>
                <a:cubicBezTo>
                  <a:pt x="9" y="0"/>
                  <a:pt x="11" y="0"/>
                  <a:pt x="10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0"/>
                  <a:pt x="10" y="0"/>
                  <a:pt x="9" y="0"/>
                </a:cubicBezTo>
                <a:cubicBezTo>
                  <a:pt x="7" y="1"/>
                  <a:pt x="6" y="2"/>
                  <a:pt x="5" y="4"/>
                </a:cubicBezTo>
                <a:cubicBezTo>
                  <a:pt x="4" y="4"/>
                  <a:pt x="4" y="5"/>
                  <a:pt x="5" y="5"/>
                </a:cubicBezTo>
                <a:cubicBezTo>
                  <a:pt x="9" y="3"/>
                  <a:pt x="9" y="3"/>
                  <a:pt x="9" y="3"/>
                </a:cubicBezTo>
                <a:cubicBezTo>
                  <a:pt x="9" y="4"/>
                  <a:pt x="9" y="4"/>
                  <a:pt x="9" y="4"/>
                </a:cubicBezTo>
                <a:cubicBezTo>
                  <a:pt x="6" y="4"/>
                  <a:pt x="8" y="7"/>
                  <a:pt x="5" y="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Freeform 650"/>
          <p:cNvSpPr/>
          <p:nvPr/>
        </p:nvSpPr>
        <p:spPr bwMode="auto">
          <a:xfrm>
            <a:off x="4703763" y="852488"/>
            <a:ext cx="23813" cy="0"/>
          </a:xfrm>
          <a:custGeom>
            <a:avLst/>
            <a:gdLst>
              <a:gd name="T0" fmla="*/ 8 w 15"/>
              <a:gd name="T1" fmla="*/ 0 w 15"/>
              <a:gd name="T2" fmla="*/ 15 w 15"/>
              <a:gd name="T3" fmla="*/ 8 w 15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5">
                <a:moveTo>
                  <a:pt x="8" y="0"/>
                </a:moveTo>
                <a:lnTo>
                  <a:pt x="0" y="0"/>
                </a:lnTo>
                <a:lnTo>
                  <a:pt x="15" y="0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reeform 651"/>
          <p:cNvSpPr/>
          <p:nvPr/>
        </p:nvSpPr>
        <p:spPr bwMode="auto">
          <a:xfrm>
            <a:off x="2844801" y="2154238"/>
            <a:ext cx="74613" cy="50800"/>
          </a:xfrm>
          <a:custGeom>
            <a:avLst/>
            <a:gdLst>
              <a:gd name="T0" fmla="*/ 1 w 6"/>
              <a:gd name="T1" fmla="*/ 1 h 4"/>
              <a:gd name="T2" fmla="*/ 0 w 6"/>
              <a:gd name="T3" fmla="*/ 2 h 4"/>
              <a:gd name="T4" fmla="*/ 4 w 6"/>
              <a:gd name="T5" fmla="*/ 0 h 4"/>
              <a:gd name="T6" fmla="*/ 4 w 6"/>
              <a:gd name="T7" fmla="*/ 2 h 4"/>
              <a:gd name="T8" fmla="*/ 1 w 6"/>
              <a:gd name="T9" fmla="*/ 2 h 4"/>
              <a:gd name="T10" fmla="*/ 1 w 6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" h="4">
                <a:moveTo>
                  <a:pt x="1" y="1"/>
                </a:moveTo>
                <a:cubicBezTo>
                  <a:pt x="0" y="2"/>
                  <a:pt x="0" y="2"/>
                  <a:pt x="0" y="2"/>
                </a:cubicBezTo>
                <a:cubicBezTo>
                  <a:pt x="0" y="4"/>
                  <a:pt x="6" y="2"/>
                  <a:pt x="4" y="0"/>
                </a:cubicBezTo>
                <a:cubicBezTo>
                  <a:pt x="3" y="0"/>
                  <a:pt x="3" y="1"/>
                  <a:pt x="4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1"/>
                  <a:pt x="2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Freeform 652"/>
          <p:cNvSpPr/>
          <p:nvPr/>
        </p:nvSpPr>
        <p:spPr bwMode="auto">
          <a:xfrm>
            <a:off x="798513" y="3532188"/>
            <a:ext cx="49213" cy="63500"/>
          </a:xfrm>
          <a:custGeom>
            <a:avLst/>
            <a:gdLst>
              <a:gd name="T0" fmla="*/ 4 w 4"/>
              <a:gd name="T1" fmla="*/ 3 h 5"/>
              <a:gd name="T2" fmla="*/ 1 w 4"/>
              <a:gd name="T3" fmla="*/ 1 h 5"/>
              <a:gd name="T4" fmla="*/ 0 w 4"/>
              <a:gd name="T5" fmla="*/ 4 h 5"/>
              <a:gd name="T6" fmla="*/ 4 w 4"/>
              <a:gd name="T7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5">
                <a:moveTo>
                  <a:pt x="4" y="3"/>
                </a:moveTo>
                <a:cubicBezTo>
                  <a:pt x="2" y="3"/>
                  <a:pt x="4" y="0"/>
                  <a:pt x="1" y="1"/>
                </a:cubicBezTo>
                <a:cubicBezTo>
                  <a:pt x="0" y="2"/>
                  <a:pt x="0" y="3"/>
                  <a:pt x="0" y="4"/>
                </a:cubicBezTo>
                <a:cubicBezTo>
                  <a:pt x="1" y="5"/>
                  <a:pt x="3" y="4"/>
                  <a:pt x="4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reeform 653"/>
          <p:cNvSpPr/>
          <p:nvPr/>
        </p:nvSpPr>
        <p:spPr bwMode="auto">
          <a:xfrm>
            <a:off x="3805238" y="1466851"/>
            <a:ext cx="36513" cy="23813"/>
          </a:xfrm>
          <a:custGeom>
            <a:avLst/>
            <a:gdLst>
              <a:gd name="T0" fmla="*/ 0 w 3"/>
              <a:gd name="T1" fmla="*/ 2 h 2"/>
              <a:gd name="T2" fmla="*/ 3 w 3"/>
              <a:gd name="T3" fmla="*/ 1 h 2"/>
              <a:gd name="T4" fmla="*/ 1 w 3"/>
              <a:gd name="T5" fmla="*/ 0 h 2"/>
              <a:gd name="T6" fmla="*/ 0 w 3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2"/>
                </a:moveTo>
                <a:cubicBezTo>
                  <a:pt x="1" y="2"/>
                  <a:pt x="2" y="2"/>
                  <a:pt x="3" y="1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Freeform 654"/>
          <p:cNvSpPr/>
          <p:nvPr/>
        </p:nvSpPr>
        <p:spPr bwMode="auto">
          <a:xfrm>
            <a:off x="1384301" y="3157538"/>
            <a:ext cx="38100" cy="23813"/>
          </a:xfrm>
          <a:custGeom>
            <a:avLst/>
            <a:gdLst>
              <a:gd name="T0" fmla="*/ 0 w 3"/>
              <a:gd name="T1" fmla="*/ 1 h 2"/>
              <a:gd name="T2" fmla="*/ 2 w 3"/>
              <a:gd name="T3" fmla="*/ 2 h 2"/>
              <a:gd name="T4" fmla="*/ 1 w 3"/>
              <a:gd name="T5" fmla="*/ 1 h 2"/>
              <a:gd name="T6" fmla="*/ 3 w 3"/>
              <a:gd name="T7" fmla="*/ 1 h 2"/>
              <a:gd name="T8" fmla="*/ 3 w 3"/>
              <a:gd name="T9" fmla="*/ 1 h 2"/>
              <a:gd name="T10" fmla="*/ 0 w 3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1"/>
                </a:moveTo>
                <a:cubicBezTo>
                  <a:pt x="1" y="1"/>
                  <a:pt x="1" y="2"/>
                  <a:pt x="2" y="2"/>
                </a:cubicBezTo>
                <a:cubicBezTo>
                  <a:pt x="1" y="1"/>
                  <a:pt x="1" y="1"/>
                  <a:pt x="1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1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Freeform 655"/>
          <p:cNvSpPr/>
          <p:nvPr/>
        </p:nvSpPr>
        <p:spPr bwMode="auto">
          <a:xfrm>
            <a:off x="3592513" y="1628776"/>
            <a:ext cx="25400" cy="12700"/>
          </a:xfrm>
          <a:custGeom>
            <a:avLst/>
            <a:gdLst>
              <a:gd name="T0" fmla="*/ 0 w 2"/>
              <a:gd name="T1" fmla="*/ 1 h 1"/>
              <a:gd name="T2" fmla="*/ 2 w 2"/>
              <a:gd name="T3" fmla="*/ 0 h 1"/>
              <a:gd name="T4" fmla="*/ 0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0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Freeform 656"/>
          <p:cNvSpPr/>
          <p:nvPr/>
        </p:nvSpPr>
        <p:spPr bwMode="auto">
          <a:xfrm>
            <a:off x="1558926" y="3019426"/>
            <a:ext cx="50800" cy="38100"/>
          </a:xfrm>
          <a:custGeom>
            <a:avLst/>
            <a:gdLst>
              <a:gd name="T0" fmla="*/ 2 w 4"/>
              <a:gd name="T1" fmla="*/ 3 h 3"/>
              <a:gd name="T2" fmla="*/ 4 w 4"/>
              <a:gd name="T3" fmla="*/ 1 h 3"/>
              <a:gd name="T4" fmla="*/ 2 w 4"/>
              <a:gd name="T5" fmla="*/ 0 h 3"/>
              <a:gd name="T6" fmla="*/ 0 w 4"/>
              <a:gd name="T7" fmla="*/ 2 h 3"/>
              <a:gd name="T8" fmla="*/ 2 w 4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4" y="1"/>
                  <a:pt x="4" y="1"/>
                  <a:pt x="4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" name="Freeform 657"/>
          <p:cNvSpPr/>
          <p:nvPr/>
        </p:nvSpPr>
        <p:spPr bwMode="auto">
          <a:xfrm>
            <a:off x="2419351" y="2443163"/>
            <a:ext cx="25400" cy="12700"/>
          </a:xfrm>
          <a:custGeom>
            <a:avLst/>
            <a:gdLst>
              <a:gd name="T0" fmla="*/ 0 w 16"/>
              <a:gd name="T1" fmla="*/ 8 h 8"/>
              <a:gd name="T2" fmla="*/ 8 w 16"/>
              <a:gd name="T3" fmla="*/ 8 h 8"/>
              <a:gd name="T4" fmla="*/ 16 w 16"/>
              <a:gd name="T5" fmla="*/ 0 h 8"/>
              <a:gd name="T6" fmla="*/ 0 w 16"/>
              <a:gd name="T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8">
                <a:moveTo>
                  <a:pt x="0" y="8"/>
                </a:moveTo>
                <a:lnTo>
                  <a:pt x="8" y="8"/>
                </a:lnTo>
                <a:lnTo>
                  <a:pt x="16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Freeform 658"/>
          <p:cNvSpPr/>
          <p:nvPr/>
        </p:nvSpPr>
        <p:spPr bwMode="auto">
          <a:xfrm>
            <a:off x="1335088" y="3194051"/>
            <a:ext cx="23813" cy="12700"/>
          </a:xfrm>
          <a:custGeom>
            <a:avLst/>
            <a:gdLst>
              <a:gd name="T0" fmla="*/ 0 w 2"/>
              <a:gd name="T1" fmla="*/ 1 h 1"/>
              <a:gd name="T2" fmla="*/ 1 w 2"/>
              <a:gd name="T3" fmla="*/ 0 h 1"/>
              <a:gd name="T4" fmla="*/ 0 w 2"/>
              <a:gd name="T5" fmla="*/ 0 h 1"/>
              <a:gd name="T6" fmla="*/ 0 w 2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1" y="1"/>
                  <a:pt x="1" y="1"/>
                  <a:pt x="1" y="0"/>
                </a:cubicBezTo>
                <a:cubicBezTo>
                  <a:pt x="2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Freeform 659"/>
          <p:cNvSpPr/>
          <p:nvPr/>
        </p:nvSpPr>
        <p:spPr bwMode="auto">
          <a:xfrm>
            <a:off x="3892551" y="1390651"/>
            <a:ext cx="12700" cy="12700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0 w 1"/>
              <a:gd name="T5" fmla="*/ 0 h 1"/>
              <a:gd name="T6" fmla="*/ 1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Freeform 660"/>
          <p:cNvSpPr/>
          <p:nvPr/>
        </p:nvSpPr>
        <p:spPr bwMode="auto">
          <a:xfrm>
            <a:off x="3979863" y="1303338"/>
            <a:ext cx="25400" cy="38100"/>
          </a:xfrm>
          <a:custGeom>
            <a:avLst/>
            <a:gdLst>
              <a:gd name="T0" fmla="*/ 2 w 2"/>
              <a:gd name="T1" fmla="*/ 0 h 3"/>
              <a:gd name="T2" fmla="*/ 0 w 2"/>
              <a:gd name="T3" fmla="*/ 2 h 3"/>
              <a:gd name="T4" fmla="*/ 2 w 2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3">
                <a:moveTo>
                  <a:pt x="2" y="0"/>
                </a:moveTo>
                <a:cubicBezTo>
                  <a:pt x="1" y="1"/>
                  <a:pt x="0" y="1"/>
                  <a:pt x="0" y="2"/>
                </a:cubicBezTo>
                <a:cubicBezTo>
                  <a:pt x="1" y="3"/>
                  <a:pt x="2" y="1"/>
                  <a:pt x="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Freeform 661"/>
          <p:cNvSpPr/>
          <p:nvPr/>
        </p:nvSpPr>
        <p:spPr bwMode="auto">
          <a:xfrm>
            <a:off x="3830638" y="1403351"/>
            <a:ext cx="49213" cy="25400"/>
          </a:xfrm>
          <a:custGeom>
            <a:avLst/>
            <a:gdLst>
              <a:gd name="T0" fmla="*/ 4 w 4"/>
              <a:gd name="T1" fmla="*/ 1 h 2"/>
              <a:gd name="T2" fmla="*/ 0 w 4"/>
              <a:gd name="T3" fmla="*/ 0 h 2"/>
              <a:gd name="T4" fmla="*/ 2 w 4"/>
              <a:gd name="T5" fmla="*/ 2 h 2"/>
              <a:gd name="T6" fmla="*/ 4 w 4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2">
                <a:moveTo>
                  <a:pt x="4" y="1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2" y="1"/>
                  <a:pt x="2" y="2"/>
                </a:cubicBezTo>
                <a:lnTo>
                  <a:pt x="4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" name="Freeform 662"/>
          <p:cNvSpPr/>
          <p:nvPr/>
        </p:nvSpPr>
        <p:spPr bwMode="auto">
          <a:xfrm>
            <a:off x="3867151" y="1328738"/>
            <a:ext cx="87313" cy="36513"/>
          </a:xfrm>
          <a:custGeom>
            <a:avLst/>
            <a:gdLst>
              <a:gd name="T0" fmla="*/ 0 w 7"/>
              <a:gd name="T1" fmla="*/ 3 h 3"/>
              <a:gd name="T2" fmla="*/ 7 w 7"/>
              <a:gd name="T3" fmla="*/ 1 h 3"/>
              <a:gd name="T4" fmla="*/ 6 w 7"/>
              <a:gd name="T5" fmla="*/ 0 h 3"/>
              <a:gd name="T6" fmla="*/ 0 w 7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3">
                <a:moveTo>
                  <a:pt x="0" y="3"/>
                </a:moveTo>
                <a:cubicBezTo>
                  <a:pt x="7" y="1"/>
                  <a:pt x="7" y="1"/>
                  <a:pt x="7" y="1"/>
                </a:cubicBezTo>
                <a:cubicBezTo>
                  <a:pt x="6" y="0"/>
                  <a:pt x="6" y="0"/>
                  <a:pt x="6" y="0"/>
                </a:cubicBezTo>
                <a:cubicBezTo>
                  <a:pt x="5" y="1"/>
                  <a:pt x="1" y="1"/>
                  <a:pt x="0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Freeform 663"/>
          <p:cNvSpPr/>
          <p:nvPr/>
        </p:nvSpPr>
        <p:spPr bwMode="auto">
          <a:xfrm>
            <a:off x="3543301" y="1616076"/>
            <a:ext cx="25400" cy="12700"/>
          </a:xfrm>
          <a:custGeom>
            <a:avLst/>
            <a:gdLst>
              <a:gd name="T0" fmla="*/ 16 w 16"/>
              <a:gd name="T1" fmla="*/ 0 h 8"/>
              <a:gd name="T2" fmla="*/ 8 w 16"/>
              <a:gd name="T3" fmla="*/ 0 h 8"/>
              <a:gd name="T4" fmla="*/ 0 w 16"/>
              <a:gd name="T5" fmla="*/ 0 h 8"/>
              <a:gd name="T6" fmla="*/ 8 w 16"/>
              <a:gd name="T7" fmla="*/ 8 h 8"/>
              <a:gd name="T8" fmla="*/ 16 w 16"/>
              <a:gd name="T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8">
                <a:moveTo>
                  <a:pt x="16" y="0"/>
                </a:moveTo>
                <a:lnTo>
                  <a:pt x="8" y="0"/>
                </a:lnTo>
                <a:lnTo>
                  <a:pt x="0" y="0"/>
                </a:lnTo>
                <a:lnTo>
                  <a:pt x="8" y="8"/>
                </a:lnTo>
                <a:lnTo>
                  <a:pt x="1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Freeform 664"/>
          <p:cNvSpPr/>
          <p:nvPr/>
        </p:nvSpPr>
        <p:spPr bwMode="auto">
          <a:xfrm>
            <a:off x="1633538" y="2955926"/>
            <a:ext cx="25400" cy="12700"/>
          </a:xfrm>
          <a:custGeom>
            <a:avLst/>
            <a:gdLst>
              <a:gd name="T0" fmla="*/ 1 w 2"/>
              <a:gd name="T1" fmla="*/ 0 h 1"/>
              <a:gd name="T2" fmla="*/ 1 w 2"/>
              <a:gd name="T3" fmla="*/ 1 h 1"/>
              <a:gd name="T4" fmla="*/ 2 w 2"/>
              <a:gd name="T5" fmla="*/ 0 h 1"/>
              <a:gd name="T6" fmla="*/ 1 w 2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1" y="0"/>
                </a:moveTo>
                <a:cubicBezTo>
                  <a:pt x="1" y="0"/>
                  <a:pt x="0" y="0"/>
                  <a:pt x="1" y="1"/>
                </a:cubicBezTo>
                <a:cubicBezTo>
                  <a:pt x="2" y="0"/>
                  <a:pt x="2" y="0"/>
                  <a:pt x="2" y="0"/>
                </a:cubicBez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Freeform 665"/>
          <p:cNvSpPr/>
          <p:nvPr/>
        </p:nvSpPr>
        <p:spPr bwMode="auto">
          <a:xfrm>
            <a:off x="1260476" y="3219451"/>
            <a:ext cx="11113" cy="12700"/>
          </a:xfrm>
          <a:custGeom>
            <a:avLst/>
            <a:gdLst>
              <a:gd name="T0" fmla="*/ 0 w 7"/>
              <a:gd name="T1" fmla="*/ 0 h 8"/>
              <a:gd name="T2" fmla="*/ 0 w 7"/>
              <a:gd name="T3" fmla="*/ 8 h 8"/>
              <a:gd name="T4" fmla="*/ 7 w 7"/>
              <a:gd name="T5" fmla="*/ 0 h 8"/>
              <a:gd name="T6" fmla="*/ 0 w 7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8">
                <a:moveTo>
                  <a:pt x="0" y="0"/>
                </a:moveTo>
                <a:lnTo>
                  <a:pt x="0" y="8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Freeform 666"/>
          <p:cNvSpPr/>
          <p:nvPr/>
        </p:nvSpPr>
        <p:spPr bwMode="auto">
          <a:xfrm>
            <a:off x="598488" y="3657601"/>
            <a:ext cx="12700" cy="12700"/>
          </a:xfrm>
          <a:custGeom>
            <a:avLst/>
            <a:gdLst>
              <a:gd name="T0" fmla="*/ 0 w 1"/>
              <a:gd name="T1" fmla="*/ 0 h 1"/>
              <a:gd name="T2" fmla="*/ 0 w 1"/>
              <a:gd name="T3" fmla="*/ 1 h 1"/>
              <a:gd name="T4" fmla="*/ 0 w 1"/>
              <a:gd name="T5" fmla="*/ 1 h 1"/>
              <a:gd name="T6" fmla="*/ 0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0" y="1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Freeform 667"/>
          <p:cNvSpPr/>
          <p:nvPr/>
        </p:nvSpPr>
        <p:spPr bwMode="auto">
          <a:xfrm>
            <a:off x="1222376" y="3219451"/>
            <a:ext cx="0" cy="25400"/>
          </a:xfrm>
          <a:custGeom>
            <a:avLst/>
            <a:gdLst>
              <a:gd name="T0" fmla="*/ 16 h 16"/>
              <a:gd name="T1" fmla="*/ 0 h 16"/>
              <a:gd name="T2" fmla="*/ 16 h 16"/>
              <a:gd name="T3" fmla="*/ 16 h 16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6">
                <a:moveTo>
                  <a:pt x="0" y="16"/>
                </a:moveTo>
                <a:lnTo>
                  <a:pt x="0" y="0"/>
                </a:lnTo>
                <a:lnTo>
                  <a:pt x="0" y="16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Freeform 668"/>
          <p:cNvSpPr/>
          <p:nvPr/>
        </p:nvSpPr>
        <p:spPr bwMode="auto">
          <a:xfrm>
            <a:off x="3630613" y="1365251"/>
            <a:ext cx="200025" cy="101600"/>
          </a:xfrm>
          <a:custGeom>
            <a:avLst/>
            <a:gdLst>
              <a:gd name="T0" fmla="*/ 14 w 16"/>
              <a:gd name="T1" fmla="*/ 6 h 8"/>
              <a:gd name="T2" fmla="*/ 12 w 16"/>
              <a:gd name="T3" fmla="*/ 3 h 8"/>
              <a:gd name="T4" fmla="*/ 16 w 16"/>
              <a:gd name="T5" fmla="*/ 2 h 8"/>
              <a:gd name="T6" fmla="*/ 15 w 16"/>
              <a:gd name="T7" fmla="*/ 0 h 8"/>
              <a:gd name="T8" fmla="*/ 10 w 16"/>
              <a:gd name="T9" fmla="*/ 3 h 8"/>
              <a:gd name="T10" fmla="*/ 1 w 16"/>
              <a:gd name="T11" fmla="*/ 5 h 8"/>
              <a:gd name="T12" fmla="*/ 6 w 16"/>
              <a:gd name="T13" fmla="*/ 8 h 8"/>
              <a:gd name="T14" fmla="*/ 7 w 16"/>
              <a:gd name="T15" fmla="*/ 7 h 8"/>
              <a:gd name="T16" fmla="*/ 6 w 16"/>
              <a:gd name="T17" fmla="*/ 7 h 8"/>
              <a:gd name="T18" fmla="*/ 6 w 16"/>
              <a:gd name="T19" fmla="*/ 5 h 8"/>
              <a:gd name="T20" fmla="*/ 14 w 16"/>
              <a:gd name="T21" fmla="*/ 6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" h="8">
                <a:moveTo>
                  <a:pt x="14" y="6"/>
                </a:moveTo>
                <a:cubicBezTo>
                  <a:pt x="12" y="3"/>
                  <a:pt x="12" y="3"/>
                  <a:pt x="12" y="3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0"/>
                  <a:pt x="15" y="0"/>
                  <a:pt x="15" y="0"/>
                </a:cubicBezTo>
                <a:cubicBezTo>
                  <a:pt x="12" y="1"/>
                  <a:pt x="11" y="2"/>
                  <a:pt x="10" y="3"/>
                </a:cubicBezTo>
                <a:cubicBezTo>
                  <a:pt x="7" y="2"/>
                  <a:pt x="4" y="6"/>
                  <a:pt x="1" y="5"/>
                </a:cubicBezTo>
                <a:cubicBezTo>
                  <a:pt x="0" y="8"/>
                  <a:pt x="5" y="7"/>
                  <a:pt x="6" y="8"/>
                </a:cubicBezTo>
                <a:cubicBezTo>
                  <a:pt x="6" y="8"/>
                  <a:pt x="8" y="8"/>
                  <a:pt x="7" y="7"/>
                </a:cubicBezTo>
                <a:cubicBezTo>
                  <a:pt x="6" y="7"/>
                  <a:pt x="6" y="7"/>
                  <a:pt x="6" y="7"/>
                </a:cubicBezTo>
                <a:cubicBezTo>
                  <a:pt x="5" y="7"/>
                  <a:pt x="6" y="6"/>
                  <a:pt x="6" y="5"/>
                </a:cubicBezTo>
                <a:cubicBezTo>
                  <a:pt x="10" y="2"/>
                  <a:pt x="11" y="7"/>
                  <a:pt x="14" y="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" name="Freeform 669"/>
          <p:cNvSpPr/>
          <p:nvPr/>
        </p:nvSpPr>
        <p:spPr bwMode="auto">
          <a:xfrm>
            <a:off x="922338" y="3382963"/>
            <a:ext cx="12700" cy="12700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1" y="1"/>
                  <a:pt x="1" y="0"/>
                </a:cubicBezTo>
                <a:cubicBezTo>
                  <a:pt x="1" y="1"/>
                  <a:pt x="0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Freeform 670"/>
          <p:cNvSpPr/>
          <p:nvPr/>
        </p:nvSpPr>
        <p:spPr bwMode="auto">
          <a:xfrm>
            <a:off x="885826" y="3395663"/>
            <a:ext cx="74613" cy="49213"/>
          </a:xfrm>
          <a:custGeom>
            <a:avLst/>
            <a:gdLst>
              <a:gd name="T0" fmla="*/ 4 w 6"/>
              <a:gd name="T1" fmla="*/ 4 h 4"/>
              <a:gd name="T2" fmla="*/ 3 w 6"/>
              <a:gd name="T3" fmla="*/ 0 h 4"/>
              <a:gd name="T4" fmla="*/ 0 w 6"/>
              <a:gd name="T5" fmla="*/ 4 h 4"/>
              <a:gd name="T6" fmla="*/ 4 w 6"/>
              <a:gd name="T7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4">
                <a:moveTo>
                  <a:pt x="4" y="4"/>
                </a:moveTo>
                <a:cubicBezTo>
                  <a:pt x="6" y="3"/>
                  <a:pt x="2" y="1"/>
                  <a:pt x="3" y="0"/>
                </a:cubicBezTo>
                <a:cubicBezTo>
                  <a:pt x="1" y="1"/>
                  <a:pt x="0" y="3"/>
                  <a:pt x="0" y="4"/>
                </a:cubicBezTo>
                <a:cubicBezTo>
                  <a:pt x="1" y="3"/>
                  <a:pt x="3" y="4"/>
                  <a:pt x="4" y="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" name="Freeform 671"/>
          <p:cNvSpPr/>
          <p:nvPr/>
        </p:nvSpPr>
        <p:spPr bwMode="auto">
          <a:xfrm>
            <a:off x="3381376" y="1590676"/>
            <a:ext cx="161925" cy="88900"/>
          </a:xfrm>
          <a:custGeom>
            <a:avLst/>
            <a:gdLst>
              <a:gd name="T0" fmla="*/ 8 w 13"/>
              <a:gd name="T1" fmla="*/ 5 h 7"/>
              <a:gd name="T2" fmla="*/ 13 w 13"/>
              <a:gd name="T3" fmla="*/ 2 h 7"/>
              <a:gd name="T4" fmla="*/ 0 w 13"/>
              <a:gd name="T5" fmla="*/ 5 h 7"/>
              <a:gd name="T6" fmla="*/ 0 w 13"/>
              <a:gd name="T7" fmla="*/ 6 h 7"/>
              <a:gd name="T8" fmla="*/ 8 w 13"/>
              <a:gd name="T9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7">
                <a:moveTo>
                  <a:pt x="8" y="5"/>
                </a:moveTo>
                <a:cubicBezTo>
                  <a:pt x="10" y="4"/>
                  <a:pt x="11" y="3"/>
                  <a:pt x="13" y="2"/>
                </a:cubicBezTo>
                <a:cubicBezTo>
                  <a:pt x="8" y="0"/>
                  <a:pt x="5" y="5"/>
                  <a:pt x="0" y="5"/>
                </a:cubicBezTo>
                <a:cubicBezTo>
                  <a:pt x="0" y="6"/>
                  <a:pt x="0" y="6"/>
                  <a:pt x="0" y="6"/>
                </a:cubicBezTo>
                <a:cubicBezTo>
                  <a:pt x="4" y="7"/>
                  <a:pt x="5" y="4"/>
                  <a:pt x="8" y="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" name="Freeform 672"/>
          <p:cNvSpPr/>
          <p:nvPr/>
        </p:nvSpPr>
        <p:spPr bwMode="auto">
          <a:xfrm>
            <a:off x="1060451" y="3282951"/>
            <a:ext cx="74613" cy="49213"/>
          </a:xfrm>
          <a:custGeom>
            <a:avLst/>
            <a:gdLst>
              <a:gd name="T0" fmla="*/ 0 w 6"/>
              <a:gd name="T1" fmla="*/ 3 h 4"/>
              <a:gd name="T2" fmla="*/ 0 w 6"/>
              <a:gd name="T3" fmla="*/ 4 h 4"/>
              <a:gd name="T4" fmla="*/ 4 w 6"/>
              <a:gd name="T5" fmla="*/ 1 h 4"/>
              <a:gd name="T6" fmla="*/ 0 w 6"/>
              <a:gd name="T7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4">
                <a:moveTo>
                  <a:pt x="0" y="3"/>
                </a:moveTo>
                <a:cubicBezTo>
                  <a:pt x="0" y="4"/>
                  <a:pt x="0" y="4"/>
                  <a:pt x="0" y="4"/>
                </a:cubicBezTo>
                <a:cubicBezTo>
                  <a:pt x="2" y="3"/>
                  <a:pt x="6" y="3"/>
                  <a:pt x="4" y="1"/>
                </a:cubicBezTo>
                <a:cubicBezTo>
                  <a:pt x="1" y="0"/>
                  <a:pt x="3" y="3"/>
                  <a:pt x="0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Freeform 673"/>
          <p:cNvSpPr/>
          <p:nvPr/>
        </p:nvSpPr>
        <p:spPr bwMode="auto">
          <a:xfrm>
            <a:off x="4254501" y="1016001"/>
            <a:ext cx="87313" cy="23813"/>
          </a:xfrm>
          <a:custGeom>
            <a:avLst/>
            <a:gdLst>
              <a:gd name="T0" fmla="*/ 6 w 7"/>
              <a:gd name="T1" fmla="*/ 0 h 2"/>
              <a:gd name="T2" fmla="*/ 0 w 7"/>
              <a:gd name="T3" fmla="*/ 0 h 2"/>
              <a:gd name="T4" fmla="*/ 6 w 7"/>
              <a:gd name="T5" fmla="*/ 2 h 2"/>
              <a:gd name="T6" fmla="*/ 6 w 7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2">
                <a:moveTo>
                  <a:pt x="6" y="0"/>
                </a:moveTo>
                <a:cubicBezTo>
                  <a:pt x="0" y="0"/>
                  <a:pt x="0" y="0"/>
                  <a:pt x="0" y="0"/>
                </a:cubicBezTo>
                <a:cubicBezTo>
                  <a:pt x="1" y="1"/>
                  <a:pt x="4" y="1"/>
                  <a:pt x="6" y="2"/>
                </a:cubicBezTo>
                <a:cubicBezTo>
                  <a:pt x="7" y="2"/>
                  <a:pt x="6" y="1"/>
                  <a:pt x="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" name="Freeform 674"/>
          <p:cNvSpPr/>
          <p:nvPr/>
        </p:nvSpPr>
        <p:spPr bwMode="auto">
          <a:xfrm>
            <a:off x="1296988" y="3119438"/>
            <a:ext cx="50800" cy="38100"/>
          </a:xfrm>
          <a:custGeom>
            <a:avLst/>
            <a:gdLst>
              <a:gd name="T0" fmla="*/ 2 w 4"/>
              <a:gd name="T1" fmla="*/ 0 h 3"/>
              <a:gd name="T2" fmla="*/ 0 w 4"/>
              <a:gd name="T3" fmla="*/ 1 h 3"/>
              <a:gd name="T4" fmla="*/ 3 w 4"/>
              <a:gd name="T5" fmla="*/ 3 h 3"/>
              <a:gd name="T6" fmla="*/ 2 w 4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2" y="0"/>
                </a:moveTo>
                <a:cubicBezTo>
                  <a:pt x="0" y="1"/>
                  <a:pt x="0" y="1"/>
                  <a:pt x="0" y="1"/>
                </a:cubicBezTo>
                <a:cubicBezTo>
                  <a:pt x="1" y="1"/>
                  <a:pt x="2" y="3"/>
                  <a:pt x="3" y="3"/>
                </a:cubicBezTo>
                <a:cubicBezTo>
                  <a:pt x="4" y="1"/>
                  <a:pt x="3" y="1"/>
                  <a:pt x="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" name="Freeform 675"/>
          <p:cNvSpPr/>
          <p:nvPr/>
        </p:nvSpPr>
        <p:spPr bwMode="auto">
          <a:xfrm>
            <a:off x="3505201" y="1466851"/>
            <a:ext cx="200025" cy="61913"/>
          </a:xfrm>
          <a:custGeom>
            <a:avLst/>
            <a:gdLst>
              <a:gd name="T0" fmla="*/ 5 w 16"/>
              <a:gd name="T1" fmla="*/ 4 h 5"/>
              <a:gd name="T2" fmla="*/ 10 w 16"/>
              <a:gd name="T3" fmla="*/ 3 h 5"/>
              <a:gd name="T4" fmla="*/ 14 w 16"/>
              <a:gd name="T5" fmla="*/ 3 h 5"/>
              <a:gd name="T6" fmla="*/ 15 w 16"/>
              <a:gd name="T7" fmla="*/ 1 h 5"/>
              <a:gd name="T8" fmla="*/ 12 w 16"/>
              <a:gd name="T9" fmla="*/ 1 h 5"/>
              <a:gd name="T10" fmla="*/ 12 w 16"/>
              <a:gd name="T11" fmla="*/ 1 h 5"/>
              <a:gd name="T12" fmla="*/ 6 w 16"/>
              <a:gd name="T13" fmla="*/ 2 h 5"/>
              <a:gd name="T14" fmla="*/ 5 w 16"/>
              <a:gd name="T15" fmla="*/ 0 h 5"/>
              <a:gd name="T16" fmla="*/ 4 w 16"/>
              <a:gd name="T17" fmla="*/ 1 h 5"/>
              <a:gd name="T18" fmla="*/ 1 w 16"/>
              <a:gd name="T19" fmla="*/ 0 h 5"/>
              <a:gd name="T20" fmla="*/ 1 w 16"/>
              <a:gd name="T21" fmla="*/ 2 h 5"/>
              <a:gd name="T22" fmla="*/ 5 w 16"/>
              <a:gd name="T23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" h="5">
                <a:moveTo>
                  <a:pt x="5" y="4"/>
                </a:moveTo>
                <a:cubicBezTo>
                  <a:pt x="7" y="5"/>
                  <a:pt x="8" y="3"/>
                  <a:pt x="10" y="3"/>
                </a:cubicBezTo>
                <a:cubicBezTo>
                  <a:pt x="11" y="3"/>
                  <a:pt x="12" y="2"/>
                  <a:pt x="14" y="3"/>
                </a:cubicBezTo>
                <a:cubicBezTo>
                  <a:pt x="14" y="2"/>
                  <a:pt x="16" y="2"/>
                  <a:pt x="15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1" y="4"/>
                  <a:pt x="8" y="0"/>
                  <a:pt x="6" y="2"/>
                </a:cubicBezTo>
                <a:cubicBezTo>
                  <a:pt x="6" y="1"/>
                  <a:pt x="5" y="1"/>
                  <a:pt x="5" y="0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2" y="0"/>
                  <a:pt x="1" y="0"/>
                </a:cubicBezTo>
                <a:cubicBezTo>
                  <a:pt x="0" y="1"/>
                  <a:pt x="2" y="1"/>
                  <a:pt x="1" y="2"/>
                </a:cubicBezTo>
                <a:cubicBezTo>
                  <a:pt x="3" y="1"/>
                  <a:pt x="3" y="3"/>
                  <a:pt x="5" y="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Freeform 676"/>
          <p:cNvSpPr/>
          <p:nvPr/>
        </p:nvSpPr>
        <p:spPr bwMode="auto">
          <a:xfrm>
            <a:off x="798513" y="349567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Freeform 677"/>
          <p:cNvSpPr/>
          <p:nvPr/>
        </p:nvSpPr>
        <p:spPr bwMode="auto">
          <a:xfrm>
            <a:off x="785813" y="3482976"/>
            <a:ext cx="12700" cy="12700"/>
          </a:xfrm>
          <a:custGeom>
            <a:avLst/>
            <a:gdLst>
              <a:gd name="T0" fmla="*/ 1 w 1"/>
              <a:gd name="T1" fmla="*/ 1 h 1"/>
              <a:gd name="T2" fmla="*/ 1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1" y="0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" name="Freeform 678"/>
          <p:cNvSpPr/>
          <p:nvPr/>
        </p:nvSpPr>
        <p:spPr bwMode="auto">
          <a:xfrm>
            <a:off x="798513" y="349567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" name="Freeform 679"/>
          <p:cNvSpPr/>
          <p:nvPr/>
        </p:nvSpPr>
        <p:spPr bwMode="auto">
          <a:xfrm>
            <a:off x="4254501" y="1027113"/>
            <a:ext cx="36513" cy="25400"/>
          </a:xfrm>
          <a:custGeom>
            <a:avLst/>
            <a:gdLst>
              <a:gd name="T0" fmla="*/ 3 w 3"/>
              <a:gd name="T1" fmla="*/ 2 h 2"/>
              <a:gd name="T2" fmla="*/ 0 w 3"/>
              <a:gd name="T3" fmla="*/ 2 h 2"/>
              <a:gd name="T4" fmla="*/ 0 w 3"/>
              <a:gd name="T5" fmla="*/ 2 h 2"/>
              <a:gd name="T6" fmla="*/ 3 w 3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3" y="2"/>
                </a:moveTo>
                <a:cubicBezTo>
                  <a:pt x="2" y="0"/>
                  <a:pt x="1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2" y="2"/>
                  <a:pt x="3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" name="Freeform 680"/>
          <p:cNvSpPr/>
          <p:nvPr/>
        </p:nvSpPr>
        <p:spPr bwMode="auto">
          <a:xfrm>
            <a:off x="1035051" y="3244851"/>
            <a:ext cx="0" cy="12700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" name="Freeform 681"/>
          <p:cNvSpPr/>
          <p:nvPr/>
        </p:nvSpPr>
        <p:spPr bwMode="auto">
          <a:xfrm>
            <a:off x="1035051" y="3181351"/>
            <a:ext cx="161925" cy="88900"/>
          </a:xfrm>
          <a:custGeom>
            <a:avLst/>
            <a:gdLst>
              <a:gd name="T0" fmla="*/ 3 w 13"/>
              <a:gd name="T1" fmla="*/ 3 h 7"/>
              <a:gd name="T2" fmla="*/ 7 w 13"/>
              <a:gd name="T3" fmla="*/ 2 h 7"/>
              <a:gd name="T4" fmla="*/ 8 w 13"/>
              <a:gd name="T5" fmla="*/ 4 h 7"/>
              <a:gd name="T6" fmla="*/ 5 w 13"/>
              <a:gd name="T7" fmla="*/ 7 h 7"/>
              <a:gd name="T8" fmla="*/ 6 w 13"/>
              <a:gd name="T9" fmla="*/ 7 h 7"/>
              <a:gd name="T10" fmla="*/ 6 w 13"/>
              <a:gd name="T11" fmla="*/ 7 h 7"/>
              <a:gd name="T12" fmla="*/ 13 w 13"/>
              <a:gd name="T13" fmla="*/ 2 h 7"/>
              <a:gd name="T14" fmla="*/ 5 w 13"/>
              <a:gd name="T15" fmla="*/ 2 h 7"/>
              <a:gd name="T16" fmla="*/ 3 w 13"/>
              <a:gd name="T17" fmla="*/ 0 h 7"/>
              <a:gd name="T18" fmla="*/ 0 w 13"/>
              <a:gd name="T19" fmla="*/ 5 h 7"/>
              <a:gd name="T20" fmla="*/ 3 w 13"/>
              <a:gd name="T21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" h="7">
                <a:moveTo>
                  <a:pt x="3" y="3"/>
                </a:moveTo>
                <a:cubicBezTo>
                  <a:pt x="4" y="3"/>
                  <a:pt x="5" y="2"/>
                  <a:pt x="7" y="2"/>
                </a:cubicBezTo>
                <a:cubicBezTo>
                  <a:pt x="8" y="3"/>
                  <a:pt x="8" y="3"/>
                  <a:pt x="8" y="4"/>
                </a:cubicBezTo>
                <a:cubicBezTo>
                  <a:pt x="6" y="4"/>
                  <a:pt x="6" y="6"/>
                  <a:pt x="5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9" y="5"/>
                  <a:pt x="12" y="5"/>
                  <a:pt x="13" y="2"/>
                </a:cubicBezTo>
                <a:cubicBezTo>
                  <a:pt x="11" y="0"/>
                  <a:pt x="7" y="2"/>
                  <a:pt x="5" y="2"/>
                </a:cubicBezTo>
                <a:cubicBezTo>
                  <a:pt x="4" y="1"/>
                  <a:pt x="4" y="0"/>
                  <a:pt x="3" y="0"/>
                </a:cubicBezTo>
                <a:cubicBezTo>
                  <a:pt x="0" y="5"/>
                  <a:pt x="0" y="5"/>
                  <a:pt x="0" y="5"/>
                </a:cubicBezTo>
                <a:cubicBezTo>
                  <a:pt x="1" y="5"/>
                  <a:pt x="5" y="5"/>
                  <a:pt x="3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" name="Freeform 682"/>
          <p:cNvSpPr/>
          <p:nvPr/>
        </p:nvSpPr>
        <p:spPr bwMode="auto">
          <a:xfrm>
            <a:off x="3517901" y="1579563"/>
            <a:ext cx="25400" cy="0"/>
          </a:xfrm>
          <a:custGeom>
            <a:avLst/>
            <a:gdLst>
              <a:gd name="T0" fmla="*/ 0 w 2"/>
              <a:gd name="T1" fmla="*/ 1 w 2"/>
              <a:gd name="T2" fmla="*/ 2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2" y="0"/>
                  <a:pt x="2" y="0"/>
                  <a:pt x="2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" name="Freeform 683"/>
          <p:cNvSpPr/>
          <p:nvPr/>
        </p:nvSpPr>
        <p:spPr bwMode="auto">
          <a:xfrm>
            <a:off x="2682876" y="1579563"/>
            <a:ext cx="722313" cy="425450"/>
          </a:xfrm>
          <a:custGeom>
            <a:avLst/>
            <a:gdLst>
              <a:gd name="T0" fmla="*/ 14 w 58"/>
              <a:gd name="T1" fmla="*/ 12 h 34"/>
              <a:gd name="T2" fmla="*/ 23 w 58"/>
              <a:gd name="T3" fmla="*/ 11 h 34"/>
              <a:gd name="T4" fmla="*/ 22 w 58"/>
              <a:gd name="T5" fmla="*/ 12 h 34"/>
              <a:gd name="T6" fmla="*/ 20 w 58"/>
              <a:gd name="T7" fmla="*/ 12 h 34"/>
              <a:gd name="T8" fmla="*/ 16 w 58"/>
              <a:gd name="T9" fmla="*/ 14 h 34"/>
              <a:gd name="T10" fmla="*/ 26 w 58"/>
              <a:gd name="T11" fmla="*/ 12 h 34"/>
              <a:gd name="T12" fmla="*/ 23 w 58"/>
              <a:gd name="T13" fmla="*/ 10 h 34"/>
              <a:gd name="T14" fmla="*/ 23 w 58"/>
              <a:gd name="T15" fmla="*/ 9 h 34"/>
              <a:gd name="T16" fmla="*/ 26 w 58"/>
              <a:gd name="T17" fmla="*/ 9 h 34"/>
              <a:gd name="T18" fmla="*/ 38 w 58"/>
              <a:gd name="T19" fmla="*/ 8 h 34"/>
              <a:gd name="T20" fmla="*/ 44 w 58"/>
              <a:gd name="T21" fmla="*/ 7 h 34"/>
              <a:gd name="T22" fmla="*/ 44 w 58"/>
              <a:gd name="T23" fmla="*/ 9 h 34"/>
              <a:gd name="T24" fmla="*/ 46 w 58"/>
              <a:gd name="T25" fmla="*/ 8 h 34"/>
              <a:gd name="T26" fmla="*/ 49 w 58"/>
              <a:gd name="T27" fmla="*/ 9 h 34"/>
              <a:gd name="T28" fmla="*/ 41 w 58"/>
              <a:gd name="T29" fmla="*/ 11 h 34"/>
              <a:gd name="T30" fmla="*/ 42 w 58"/>
              <a:gd name="T31" fmla="*/ 13 h 34"/>
              <a:gd name="T32" fmla="*/ 24 w 58"/>
              <a:gd name="T33" fmla="*/ 19 h 34"/>
              <a:gd name="T34" fmla="*/ 17 w 58"/>
              <a:gd name="T35" fmla="*/ 24 h 34"/>
              <a:gd name="T36" fmla="*/ 10 w 58"/>
              <a:gd name="T37" fmla="*/ 25 h 34"/>
              <a:gd name="T38" fmla="*/ 8 w 58"/>
              <a:gd name="T39" fmla="*/ 26 h 34"/>
              <a:gd name="T40" fmla="*/ 8 w 58"/>
              <a:gd name="T41" fmla="*/ 29 h 34"/>
              <a:gd name="T42" fmla="*/ 6 w 58"/>
              <a:gd name="T43" fmla="*/ 29 h 34"/>
              <a:gd name="T44" fmla="*/ 6 w 58"/>
              <a:gd name="T45" fmla="*/ 28 h 34"/>
              <a:gd name="T46" fmla="*/ 1 w 58"/>
              <a:gd name="T47" fmla="*/ 31 h 34"/>
              <a:gd name="T48" fmla="*/ 2 w 58"/>
              <a:gd name="T49" fmla="*/ 33 h 34"/>
              <a:gd name="T50" fmla="*/ 9 w 58"/>
              <a:gd name="T51" fmla="*/ 28 h 34"/>
              <a:gd name="T52" fmla="*/ 31 w 58"/>
              <a:gd name="T53" fmla="*/ 18 h 34"/>
              <a:gd name="T54" fmla="*/ 35 w 58"/>
              <a:gd name="T55" fmla="*/ 16 h 34"/>
              <a:gd name="T56" fmla="*/ 38 w 58"/>
              <a:gd name="T57" fmla="*/ 15 h 34"/>
              <a:gd name="T58" fmla="*/ 50 w 58"/>
              <a:gd name="T59" fmla="*/ 11 h 34"/>
              <a:gd name="T60" fmla="*/ 54 w 58"/>
              <a:gd name="T61" fmla="*/ 10 h 34"/>
              <a:gd name="T62" fmla="*/ 49 w 58"/>
              <a:gd name="T63" fmla="*/ 7 h 34"/>
              <a:gd name="T64" fmla="*/ 47 w 58"/>
              <a:gd name="T65" fmla="*/ 7 h 34"/>
              <a:gd name="T66" fmla="*/ 34 w 58"/>
              <a:gd name="T67" fmla="*/ 5 h 34"/>
              <a:gd name="T68" fmla="*/ 34 w 58"/>
              <a:gd name="T69" fmla="*/ 4 h 34"/>
              <a:gd name="T70" fmla="*/ 41 w 58"/>
              <a:gd name="T71" fmla="*/ 2 h 34"/>
              <a:gd name="T72" fmla="*/ 45 w 58"/>
              <a:gd name="T73" fmla="*/ 4 h 34"/>
              <a:gd name="T74" fmla="*/ 47 w 58"/>
              <a:gd name="T75" fmla="*/ 1 h 34"/>
              <a:gd name="T76" fmla="*/ 46 w 58"/>
              <a:gd name="T77" fmla="*/ 2 h 34"/>
              <a:gd name="T78" fmla="*/ 43 w 58"/>
              <a:gd name="T79" fmla="*/ 1 h 34"/>
              <a:gd name="T80" fmla="*/ 44 w 58"/>
              <a:gd name="T81" fmla="*/ 1 h 34"/>
              <a:gd name="T82" fmla="*/ 36 w 58"/>
              <a:gd name="T83" fmla="*/ 2 h 34"/>
              <a:gd name="T84" fmla="*/ 37 w 58"/>
              <a:gd name="T85" fmla="*/ 2 h 34"/>
              <a:gd name="T86" fmla="*/ 32 w 58"/>
              <a:gd name="T87" fmla="*/ 4 h 34"/>
              <a:gd name="T88" fmla="*/ 30 w 58"/>
              <a:gd name="T89" fmla="*/ 7 h 34"/>
              <a:gd name="T90" fmla="*/ 25 w 58"/>
              <a:gd name="T91" fmla="*/ 7 h 34"/>
              <a:gd name="T92" fmla="*/ 23 w 58"/>
              <a:gd name="T93" fmla="*/ 9 h 34"/>
              <a:gd name="T94" fmla="*/ 20 w 58"/>
              <a:gd name="T95" fmla="*/ 9 h 34"/>
              <a:gd name="T96" fmla="*/ 11 w 58"/>
              <a:gd name="T97" fmla="*/ 11 h 34"/>
              <a:gd name="T98" fmla="*/ 14 w 58"/>
              <a:gd name="T99" fmla="*/ 11 h 34"/>
              <a:gd name="T100" fmla="*/ 14 w 58"/>
              <a:gd name="T101" fmla="*/ 12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8" h="34">
                <a:moveTo>
                  <a:pt x="14" y="12"/>
                </a:moveTo>
                <a:cubicBezTo>
                  <a:pt x="15" y="11"/>
                  <a:pt x="19" y="8"/>
                  <a:pt x="23" y="11"/>
                </a:cubicBezTo>
                <a:cubicBezTo>
                  <a:pt x="22" y="11"/>
                  <a:pt x="23" y="12"/>
                  <a:pt x="22" y="12"/>
                </a:cubicBezTo>
                <a:cubicBezTo>
                  <a:pt x="21" y="12"/>
                  <a:pt x="21" y="12"/>
                  <a:pt x="20" y="12"/>
                </a:cubicBezTo>
                <a:cubicBezTo>
                  <a:pt x="20" y="13"/>
                  <a:pt x="17" y="15"/>
                  <a:pt x="16" y="14"/>
                </a:cubicBezTo>
                <a:cubicBezTo>
                  <a:pt x="19" y="15"/>
                  <a:pt x="25" y="13"/>
                  <a:pt x="26" y="12"/>
                </a:cubicBezTo>
                <a:cubicBezTo>
                  <a:pt x="28" y="10"/>
                  <a:pt x="24" y="9"/>
                  <a:pt x="23" y="10"/>
                </a:cubicBezTo>
                <a:cubicBezTo>
                  <a:pt x="23" y="9"/>
                  <a:pt x="23" y="9"/>
                  <a:pt x="23" y="9"/>
                </a:cubicBezTo>
                <a:cubicBezTo>
                  <a:pt x="24" y="9"/>
                  <a:pt x="25" y="9"/>
                  <a:pt x="26" y="9"/>
                </a:cubicBezTo>
                <a:cubicBezTo>
                  <a:pt x="32" y="11"/>
                  <a:pt x="32" y="6"/>
                  <a:pt x="38" y="8"/>
                </a:cubicBezTo>
                <a:cubicBezTo>
                  <a:pt x="39" y="7"/>
                  <a:pt x="42" y="7"/>
                  <a:pt x="44" y="7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8"/>
                  <a:pt x="46" y="8"/>
                  <a:pt x="46" y="8"/>
                </a:cubicBezTo>
                <a:cubicBezTo>
                  <a:pt x="47" y="8"/>
                  <a:pt x="48" y="8"/>
                  <a:pt x="49" y="9"/>
                </a:cubicBezTo>
                <a:cubicBezTo>
                  <a:pt x="46" y="10"/>
                  <a:pt x="44" y="12"/>
                  <a:pt x="41" y="11"/>
                </a:cubicBezTo>
                <a:cubicBezTo>
                  <a:pt x="42" y="13"/>
                  <a:pt x="42" y="13"/>
                  <a:pt x="42" y="13"/>
                </a:cubicBezTo>
                <a:cubicBezTo>
                  <a:pt x="36" y="14"/>
                  <a:pt x="30" y="17"/>
                  <a:pt x="24" y="19"/>
                </a:cubicBezTo>
                <a:cubicBezTo>
                  <a:pt x="23" y="23"/>
                  <a:pt x="16" y="21"/>
                  <a:pt x="17" y="24"/>
                </a:cubicBezTo>
                <a:cubicBezTo>
                  <a:pt x="15" y="23"/>
                  <a:pt x="12" y="25"/>
                  <a:pt x="10" y="25"/>
                </a:cubicBezTo>
                <a:cubicBezTo>
                  <a:pt x="10" y="26"/>
                  <a:pt x="9" y="26"/>
                  <a:pt x="8" y="26"/>
                </a:cubicBezTo>
                <a:cubicBezTo>
                  <a:pt x="8" y="27"/>
                  <a:pt x="7" y="27"/>
                  <a:pt x="8" y="29"/>
                </a:cubicBezTo>
                <a:cubicBezTo>
                  <a:pt x="7" y="28"/>
                  <a:pt x="7" y="29"/>
                  <a:pt x="6" y="29"/>
                </a:cubicBezTo>
                <a:cubicBezTo>
                  <a:pt x="6" y="28"/>
                  <a:pt x="6" y="28"/>
                  <a:pt x="6" y="28"/>
                </a:cubicBezTo>
                <a:cubicBezTo>
                  <a:pt x="5" y="29"/>
                  <a:pt x="1" y="29"/>
                  <a:pt x="1" y="31"/>
                </a:cubicBezTo>
                <a:cubicBezTo>
                  <a:pt x="3" y="32"/>
                  <a:pt x="0" y="33"/>
                  <a:pt x="2" y="33"/>
                </a:cubicBezTo>
                <a:cubicBezTo>
                  <a:pt x="7" y="34"/>
                  <a:pt x="7" y="30"/>
                  <a:pt x="9" y="28"/>
                </a:cubicBezTo>
                <a:cubicBezTo>
                  <a:pt x="18" y="27"/>
                  <a:pt x="23" y="22"/>
                  <a:pt x="31" y="18"/>
                </a:cubicBezTo>
                <a:cubicBezTo>
                  <a:pt x="32" y="17"/>
                  <a:pt x="34" y="18"/>
                  <a:pt x="35" y="16"/>
                </a:cubicBezTo>
                <a:cubicBezTo>
                  <a:pt x="36" y="17"/>
                  <a:pt x="37" y="16"/>
                  <a:pt x="38" y="15"/>
                </a:cubicBezTo>
                <a:cubicBezTo>
                  <a:pt x="43" y="14"/>
                  <a:pt x="44" y="11"/>
                  <a:pt x="50" y="11"/>
                </a:cubicBezTo>
                <a:cubicBezTo>
                  <a:pt x="52" y="12"/>
                  <a:pt x="52" y="10"/>
                  <a:pt x="54" y="10"/>
                </a:cubicBezTo>
                <a:cubicBezTo>
                  <a:pt x="58" y="7"/>
                  <a:pt x="49" y="8"/>
                  <a:pt x="49" y="7"/>
                </a:cubicBezTo>
                <a:cubicBezTo>
                  <a:pt x="47" y="7"/>
                  <a:pt x="47" y="7"/>
                  <a:pt x="47" y="7"/>
                </a:cubicBezTo>
                <a:cubicBezTo>
                  <a:pt x="43" y="6"/>
                  <a:pt x="38" y="4"/>
                  <a:pt x="34" y="5"/>
                </a:cubicBezTo>
                <a:cubicBezTo>
                  <a:pt x="34" y="4"/>
                  <a:pt x="34" y="4"/>
                  <a:pt x="34" y="4"/>
                </a:cubicBezTo>
                <a:cubicBezTo>
                  <a:pt x="36" y="3"/>
                  <a:pt x="38" y="2"/>
                  <a:pt x="41" y="2"/>
                </a:cubicBezTo>
                <a:cubicBezTo>
                  <a:pt x="43" y="3"/>
                  <a:pt x="44" y="5"/>
                  <a:pt x="45" y="4"/>
                </a:cubicBezTo>
                <a:cubicBezTo>
                  <a:pt x="48" y="4"/>
                  <a:pt x="49" y="3"/>
                  <a:pt x="47" y="1"/>
                </a:cubicBezTo>
                <a:cubicBezTo>
                  <a:pt x="45" y="1"/>
                  <a:pt x="46" y="1"/>
                  <a:pt x="46" y="2"/>
                </a:cubicBezTo>
                <a:cubicBezTo>
                  <a:pt x="45" y="2"/>
                  <a:pt x="43" y="2"/>
                  <a:pt x="43" y="1"/>
                </a:cubicBezTo>
                <a:cubicBezTo>
                  <a:pt x="44" y="1"/>
                  <a:pt x="43" y="1"/>
                  <a:pt x="44" y="1"/>
                </a:cubicBezTo>
                <a:cubicBezTo>
                  <a:pt x="41" y="0"/>
                  <a:pt x="39" y="2"/>
                  <a:pt x="36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3"/>
                  <a:pt x="34" y="6"/>
                  <a:pt x="32" y="4"/>
                </a:cubicBezTo>
                <a:cubicBezTo>
                  <a:pt x="31" y="5"/>
                  <a:pt x="30" y="6"/>
                  <a:pt x="30" y="7"/>
                </a:cubicBezTo>
                <a:cubicBezTo>
                  <a:pt x="28" y="7"/>
                  <a:pt x="26" y="9"/>
                  <a:pt x="25" y="7"/>
                </a:cubicBezTo>
                <a:cubicBezTo>
                  <a:pt x="23" y="9"/>
                  <a:pt x="23" y="9"/>
                  <a:pt x="23" y="9"/>
                </a:cubicBezTo>
                <a:cubicBezTo>
                  <a:pt x="22" y="9"/>
                  <a:pt x="21" y="10"/>
                  <a:pt x="20" y="9"/>
                </a:cubicBezTo>
                <a:cubicBezTo>
                  <a:pt x="17" y="9"/>
                  <a:pt x="12" y="8"/>
                  <a:pt x="11" y="11"/>
                </a:cubicBezTo>
                <a:cubicBezTo>
                  <a:pt x="14" y="11"/>
                  <a:pt x="14" y="11"/>
                  <a:pt x="14" y="11"/>
                </a:cubicBezTo>
                <a:lnTo>
                  <a:pt x="14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5" name="Freeform 684"/>
          <p:cNvSpPr/>
          <p:nvPr/>
        </p:nvSpPr>
        <p:spPr bwMode="auto">
          <a:xfrm>
            <a:off x="3155951" y="1828801"/>
            <a:ext cx="12700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Freeform 685"/>
          <p:cNvSpPr/>
          <p:nvPr/>
        </p:nvSpPr>
        <p:spPr bwMode="auto">
          <a:xfrm>
            <a:off x="2955926" y="1941513"/>
            <a:ext cx="12700" cy="12700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0 h 1"/>
              <a:gd name="T6" fmla="*/ 0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1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" name="Freeform 686"/>
          <p:cNvSpPr/>
          <p:nvPr/>
        </p:nvSpPr>
        <p:spPr bwMode="auto">
          <a:xfrm>
            <a:off x="3941763" y="1090613"/>
            <a:ext cx="161925" cy="38100"/>
          </a:xfrm>
          <a:custGeom>
            <a:avLst/>
            <a:gdLst>
              <a:gd name="T0" fmla="*/ 13 w 13"/>
              <a:gd name="T1" fmla="*/ 2 h 3"/>
              <a:gd name="T2" fmla="*/ 7 w 13"/>
              <a:gd name="T3" fmla="*/ 0 h 3"/>
              <a:gd name="T4" fmla="*/ 0 w 13"/>
              <a:gd name="T5" fmla="*/ 3 h 3"/>
              <a:gd name="T6" fmla="*/ 8 w 13"/>
              <a:gd name="T7" fmla="*/ 1 h 3"/>
              <a:gd name="T8" fmla="*/ 13 w 13"/>
              <a:gd name="T9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3">
                <a:moveTo>
                  <a:pt x="13" y="2"/>
                </a:moveTo>
                <a:cubicBezTo>
                  <a:pt x="12" y="0"/>
                  <a:pt x="10" y="0"/>
                  <a:pt x="7" y="0"/>
                </a:cubicBezTo>
                <a:cubicBezTo>
                  <a:pt x="5" y="2"/>
                  <a:pt x="2" y="1"/>
                  <a:pt x="0" y="3"/>
                </a:cubicBezTo>
                <a:cubicBezTo>
                  <a:pt x="3" y="3"/>
                  <a:pt x="6" y="1"/>
                  <a:pt x="8" y="1"/>
                </a:cubicBezTo>
                <a:cubicBezTo>
                  <a:pt x="9" y="3"/>
                  <a:pt x="12" y="2"/>
                  <a:pt x="13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" name="Freeform 687"/>
          <p:cNvSpPr/>
          <p:nvPr/>
        </p:nvSpPr>
        <p:spPr bwMode="auto">
          <a:xfrm>
            <a:off x="3517901" y="1503363"/>
            <a:ext cx="12700" cy="38100"/>
          </a:xfrm>
          <a:custGeom>
            <a:avLst/>
            <a:gdLst>
              <a:gd name="T0" fmla="*/ 0 w 1"/>
              <a:gd name="T1" fmla="*/ 1 h 3"/>
              <a:gd name="T2" fmla="*/ 0 w 1"/>
              <a:gd name="T3" fmla="*/ 2 h 3"/>
              <a:gd name="T4" fmla="*/ 1 w 1"/>
              <a:gd name="T5" fmla="*/ 2 h 3"/>
              <a:gd name="T6" fmla="*/ 0 w 1"/>
              <a:gd name="T7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3">
                <a:moveTo>
                  <a:pt x="0" y="1"/>
                </a:move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2"/>
                  <a:pt x="1" y="2"/>
                </a:cubicBezTo>
                <a:cubicBezTo>
                  <a:pt x="0" y="2"/>
                  <a:pt x="1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9" name="Freeform 688"/>
          <p:cNvSpPr/>
          <p:nvPr/>
        </p:nvSpPr>
        <p:spPr bwMode="auto">
          <a:xfrm>
            <a:off x="3317876" y="1628776"/>
            <a:ext cx="63500" cy="25400"/>
          </a:xfrm>
          <a:custGeom>
            <a:avLst/>
            <a:gdLst>
              <a:gd name="T0" fmla="*/ 5 w 5"/>
              <a:gd name="T1" fmla="*/ 1 h 2"/>
              <a:gd name="T2" fmla="*/ 4 w 5"/>
              <a:gd name="T3" fmla="*/ 0 h 2"/>
              <a:gd name="T4" fmla="*/ 0 w 5"/>
              <a:gd name="T5" fmla="*/ 2 h 2"/>
              <a:gd name="T6" fmla="*/ 5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4" y="0"/>
                  <a:pt x="4" y="0"/>
                  <a:pt x="4" y="0"/>
                </a:cubicBezTo>
                <a:cubicBezTo>
                  <a:pt x="0" y="2"/>
                  <a:pt x="0" y="2"/>
                  <a:pt x="0" y="2"/>
                </a:cubicBezTo>
                <a:cubicBezTo>
                  <a:pt x="2" y="2"/>
                  <a:pt x="3" y="1"/>
                  <a:pt x="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0" name="Freeform 689"/>
          <p:cNvSpPr/>
          <p:nvPr/>
        </p:nvSpPr>
        <p:spPr bwMode="auto">
          <a:xfrm>
            <a:off x="1422401" y="2981326"/>
            <a:ext cx="23813" cy="12700"/>
          </a:xfrm>
          <a:custGeom>
            <a:avLst/>
            <a:gdLst>
              <a:gd name="T0" fmla="*/ 2 w 2"/>
              <a:gd name="T1" fmla="*/ 1 h 1"/>
              <a:gd name="T2" fmla="*/ 0 w 2"/>
              <a:gd name="T3" fmla="*/ 0 h 1"/>
              <a:gd name="T4" fmla="*/ 1 w 2"/>
              <a:gd name="T5" fmla="*/ 1 h 1"/>
              <a:gd name="T6" fmla="*/ 2 w 2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0" y="0"/>
                  <a:pt x="0" y="0"/>
                  <a:pt x="0" y="0"/>
                </a:cubicBezTo>
                <a:cubicBezTo>
                  <a:pt x="1" y="1"/>
                  <a:pt x="1" y="1"/>
                  <a:pt x="1" y="1"/>
                </a:cubicBezTo>
                <a:lnTo>
                  <a:pt x="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1" name="Freeform 690"/>
          <p:cNvSpPr/>
          <p:nvPr/>
        </p:nvSpPr>
        <p:spPr bwMode="auto">
          <a:xfrm>
            <a:off x="1135063" y="3081338"/>
            <a:ext cx="125413" cy="50800"/>
          </a:xfrm>
          <a:custGeom>
            <a:avLst/>
            <a:gdLst>
              <a:gd name="T0" fmla="*/ 0 w 10"/>
              <a:gd name="T1" fmla="*/ 3 h 4"/>
              <a:gd name="T2" fmla="*/ 2 w 10"/>
              <a:gd name="T3" fmla="*/ 3 h 4"/>
              <a:gd name="T4" fmla="*/ 10 w 10"/>
              <a:gd name="T5" fmla="*/ 3 h 4"/>
              <a:gd name="T6" fmla="*/ 7 w 10"/>
              <a:gd name="T7" fmla="*/ 1 h 4"/>
              <a:gd name="T8" fmla="*/ 6 w 10"/>
              <a:gd name="T9" fmla="*/ 2 h 4"/>
              <a:gd name="T10" fmla="*/ 2 w 10"/>
              <a:gd name="T11" fmla="*/ 0 h 4"/>
              <a:gd name="T12" fmla="*/ 0 w 10"/>
              <a:gd name="T13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4">
                <a:moveTo>
                  <a:pt x="0" y="3"/>
                </a:moveTo>
                <a:cubicBezTo>
                  <a:pt x="1" y="3"/>
                  <a:pt x="1" y="3"/>
                  <a:pt x="2" y="3"/>
                </a:cubicBezTo>
                <a:cubicBezTo>
                  <a:pt x="5" y="1"/>
                  <a:pt x="7" y="4"/>
                  <a:pt x="10" y="3"/>
                </a:cubicBezTo>
                <a:cubicBezTo>
                  <a:pt x="7" y="1"/>
                  <a:pt x="7" y="1"/>
                  <a:pt x="7" y="1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2" y="2"/>
                  <a:pt x="2" y="0"/>
                </a:cubicBezTo>
                <a:cubicBezTo>
                  <a:pt x="1" y="1"/>
                  <a:pt x="0" y="2"/>
                  <a:pt x="0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" name="Freeform 691"/>
          <p:cNvSpPr/>
          <p:nvPr/>
        </p:nvSpPr>
        <p:spPr bwMode="auto">
          <a:xfrm>
            <a:off x="4092576" y="1065213"/>
            <a:ext cx="36513" cy="12700"/>
          </a:xfrm>
          <a:custGeom>
            <a:avLst/>
            <a:gdLst>
              <a:gd name="T0" fmla="*/ 3 w 3"/>
              <a:gd name="T1" fmla="*/ 0 h 1"/>
              <a:gd name="T2" fmla="*/ 0 w 3"/>
              <a:gd name="T3" fmla="*/ 1 h 1"/>
              <a:gd name="T4" fmla="*/ 3 w 3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1">
                <a:moveTo>
                  <a:pt x="3" y="0"/>
                </a:moveTo>
                <a:cubicBezTo>
                  <a:pt x="2" y="1"/>
                  <a:pt x="0" y="0"/>
                  <a:pt x="0" y="1"/>
                </a:cubicBezTo>
                <a:cubicBezTo>
                  <a:pt x="1" y="1"/>
                  <a:pt x="2" y="1"/>
                  <a:pt x="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" name="Freeform 692"/>
          <p:cNvSpPr/>
          <p:nvPr/>
        </p:nvSpPr>
        <p:spPr bwMode="auto">
          <a:xfrm>
            <a:off x="4129088" y="1065213"/>
            <a:ext cx="12700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" name="Freeform 693"/>
          <p:cNvSpPr/>
          <p:nvPr/>
        </p:nvSpPr>
        <p:spPr bwMode="auto">
          <a:xfrm>
            <a:off x="3405188" y="1503363"/>
            <a:ext cx="63500" cy="63500"/>
          </a:xfrm>
          <a:custGeom>
            <a:avLst/>
            <a:gdLst>
              <a:gd name="T0" fmla="*/ 3 w 5"/>
              <a:gd name="T1" fmla="*/ 0 h 5"/>
              <a:gd name="T2" fmla="*/ 0 w 5"/>
              <a:gd name="T3" fmla="*/ 4 h 5"/>
              <a:gd name="T4" fmla="*/ 5 w 5"/>
              <a:gd name="T5" fmla="*/ 3 h 5"/>
              <a:gd name="T6" fmla="*/ 3 w 5"/>
              <a:gd name="T7" fmla="*/ 3 h 5"/>
              <a:gd name="T8" fmla="*/ 3 w 5"/>
              <a:gd name="T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3" y="0"/>
                </a:moveTo>
                <a:cubicBezTo>
                  <a:pt x="0" y="1"/>
                  <a:pt x="2" y="3"/>
                  <a:pt x="0" y="4"/>
                </a:cubicBezTo>
                <a:cubicBezTo>
                  <a:pt x="2" y="5"/>
                  <a:pt x="4" y="5"/>
                  <a:pt x="5" y="3"/>
                </a:cubicBezTo>
                <a:cubicBezTo>
                  <a:pt x="3" y="3"/>
                  <a:pt x="3" y="3"/>
                  <a:pt x="3" y="3"/>
                </a:cubicBezTo>
                <a:cubicBezTo>
                  <a:pt x="5" y="3"/>
                  <a:pt x="0" y="1"/>
                  <a:pt x="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" name="Freeform 694"/>
          <p:cNvSpPr/>
          <p:nvPr/>
        </p:nvSpPr>
        <p:spPr bwMode="auto">
          <a:xfrm>
            <a:off x="1684338" y="2768601"/>
            <a:ext cx="36513" cy="25400"/>
          </a:xfrm>
          <a:custGeom>
            <a:avLst/>
            <a:gdLst>
              <a:gd name="T0" fmla="*/ 1 w 3"/>
              <a:gd name="T1" fmla="*/ 2 h 2"/>
              <a:gd name="T2" fmla="*/ 3 w 3"/>
              <a:gd name="T3" fmla="*/ 0 h 2"/>
              <a:gd name="T4" fmla="*/ 0 w 3"/>
              <a:gd name="T5" fmla="*/ 1 h 2"/>
              <a:gd name="T6" fmla="*/ 1 w 3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1" y="2"/>
                </a:moveTo>
                <a:cubicBezTo>
                  <a:pt x="1" y="1"/>
                  <a:pt x="3" y="1"/>
                  <a:pt x="3" y="0"/>
                </a:cubicBezTo>
                <a:cubicBezTo>
                  <a:pt x="0" y="1"/>
                  <a:pt x="0" y="1"/>
                  <a:pt x="0" y="1"/>
                </a:cubicBezTo>
                <a:lnTo>
                  <a:pt x="1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" name="Freeform 695"/>
          <p:cNvSpPr/>
          <p:nvPr/>
        </p:nvSpPr>
        <p:spPr bwMode="auto">
          <a:xfrm>
            <a:off x="1247776" y="3032126"/>
            <a:ext cx="49213" cy="49213"/>
          </a:xfrm>
          <a:custGeom>
            <a:avLst/>
            <a:gdLst>
              <a:gd name="T0" fmla="*/ 4 w 4"/>
              <a:gd name="T1" fmla="*/ 1 h 4"/>
              <a:gd name="T2" fmla="*/ 2 w 4"/>
              <a:gd name="T3" fmla="*/ 0 h 4"/>
              <a:gd name="T4" fmla="*/ 0 w 4"/>
              <a:gd name="T5" fmla="*/ 3 h 4"/>
              <a:gd name="T6" fmla="*/ 4 w 4"/>
              <a:gd name="T7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4">
                <a:moveTo>
                  <a:pt x="4" y="1"/>
                </a:moveTo>
                <a:cubicBezTo>
                  <a:pt x="4" y="0"/>
                  <a:pt x="4" y="0"/>
                  <a:pt x="2" y="0"/>
                </a:cubicBezTo>
                <a:cubicBezTo>
                  <a:pt x="0" y="3"/>
                  <a:pt x="0" y="3"/>
                  <a:pt x="0" y="3"/>
                </a:cubicBezTo>
                <a:cubicBezTo>
                  <a:pt x="3" y="4"/>
                  <a:pt x="4" y="3"/>
                  <a:pt x="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7" name="Freeform 696"/>
          <p:cNvSpPr/>
          <p:nvPr/>
        </p:nvSpPr>
        <p:spPr bwMode="auto">
          <a:xfrm>
            <a:off x="1658938" y="2781301"/>
            <a:ext cx="25400" cy="25400"/>
          </a:xfrm>
          <a:custGeom>
            <a:avLst/>
            <a:gdLst>
              <a:gd name="T0" fmla="*/ 16 w 16"/>
              <a:gd name="T1" fmla="*/ 8 h 16"/>
              <a:gd name="T2" fmla="*/ 0 w 16"/>
              <a:gd name="T3" fmla="*/ 0 h 16"/>
              <a:gd name="T4" fmla="*/ 8 w 16"/>
              <a:gd name="T5" fmla="*/ 16 h 16"/>
              <a:gd name="T6" fmla="*/ 16 w 16"/>
              <a:gd name="T7" fmla="*/ 8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16">
                <a:moveTo>
                  <a:pt x="16" y="8"/>
                </a:moveTo>
                <a:lnTo>
                  <a:pt x="0" y="0"/>
                </a:lnTo>
                <a:lnTo>
                  <a:pt x="8" y="16"/>
                </a:lnTo>
                <a:lnTo>
                  <a:pt x="16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" name="Freeform 697"/>
          <p:cNvSpPr/>
          <p:nvPr/>
        </p:nvSpPr>
        <p:spPr bwMode="auto">
          <a:xfrm>
            <a:off x="3381376" y="1579563"/>
            <a:ext cx="11113" cy="11113"/>
          </a:xfrm>
          <a:custGeom>
            <a:avLst/>
            <a:gdLst>
              <a:gd name="T0" fmla="*/ 7 w 7"/>
              <a:gd name="T1" fmla="*/ 0 h 7"/>
              <a:gd name="T2" fmla="*/ 7 w 7"/>
              <a:gd name="T3" fmla="*/ 0 h 7"/>
              <a:gd name="T4" fmla="*/ 0 w 7"/>
              <a:gd name="T5" fmla="*/ 7 h 7"/>
              <a:gd name="T6" fmla="*/ 7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7" y="0"/>
                </a:moveTo>
                <a:lnTo>
                  <a:pt x="7" y="0"/>
                </a:lnTo>
                <a:lnTo>
                  <a:pt x="0" y="7"/>
                </a:lnTo>
                <a:lnTo>
                  <a:pt x="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" name="Freeform 698"/>
          <p:cNvSpPr/>
          <p:nvPr/>
        </p:nvSpPr>
        <p:spPr bwMode="auto">
          <a:xfrm>
            <a:off x="2944813" y="1892301"/>
            <a:ext cx="23813" cy="0"/>
          </a:xfrm>
          <a:custGeom>
            <a:avLst/>
            <a:gdLst>
              <a:gd name="T0" fmla="*/ 15 w 15"/>
              <a:gd name="T1" fmla="*/ 0 w 15"/>
              <a:gd name="T2" fmla="*/ 7 w 15"/>
              <a:gd name="T3" fmla="*/ 15 w 15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5">
                <a:moveTo>
                  <a:pt x="15" y="0"/>
                </a:moveTo>
                <a:lnTo>
                  <a:pt x="0" y="0"/>
                </a:lnTo>
                <a:lnTo>
                  <a:pt x="7" y="0"/>
                </a:lnTo>
                <a:lnTo>
                  <a:pt x="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" name="Freeform 699"/>
          <p:cNvSpPr/>
          <p:nvPr/>
        </p:nvSpPr>
        <p:spPr bwMode="auto">
          <a:xfrm>
            <a:off x="585788" y="3495676"/>
            <a:ext cx="38100" cy="23813"/>
          </a:xfrm>
          <a:custGeom>
            <a:avLst/>
            <a:gdLst>
              <a:gd name="T0" fmla="*/ 24 w 24"/>
              <a:gd name="T1" fmla="*/ 0 h 15"/>
              <a:gd name="T2" fmla="*/ 0 w 24"/>
              <a:gd name="T3" fmla="*/ 15 h 15"/>
              <a:gd name="T4" fmla="*/ 16 w 24"/>
              <a:gd name="T5" fmla="*/ 8 h 15"/>
              <a:gd name="T6" fmla="*/ 24 w 24"/>
              <a:gd name="T7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" h="15">
                <a:moveTo>
                  <a:pt x="24" y="0"/>
                </a:moveTo>
                <a:lnTo>
                  <a:pt x="0" y="15"/>
                </a:lnTo>
                <a:lnTo>
                  <a:pt x="16" y="8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" name="Freeform 700"/>
          <p:cNvSpPr/>
          <p:nvPr/>
        </p:nvSpPr>
        <p:spPr bwMode="auto">
          <a:xfrm>
            <a:off x="3305176" y="1566863"/>
            <a:ext cx="50800" cy="36513"/>
          </a:xfrm>
          <a:custGeom>
            <a:avLst/>
            <a:gdLst>
              <a:gd name="T0" fmla="*/ 4 w 4"/>
              <a:gd name="T1" fmla="*/ 1 h 3"/>
              <a:gd name="T2" fmla="*/ 0 w 4"/>
              <a:gd name="T3" fmla="*/ 1 h 3"/>
              <a:gd name="T4" fmla="*/ 2 w 4"/>
              <a:gd name="T5" fmla="*/ 3 h 3"/>
              <a:gd name="T6" fmla="*/ 4 w 4"/>
              <a:gd name="T7" fmla="*/ 3 h 3"/>
              <a:gd name="T8" fmla="*/ 4 w 4"/>
              <a:gd name="T9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1"/>
                </a:moveTo>
                <a:cubicBezTo>
                  <a:pt x="3" y="2"/>
                  <a:pt x="1" y="0"/>
                  <a:pt x="0" y="1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3" y="3"/>
                  <a:pt x="4" y="3"/>
                </a:cubicBezTo>
                <a:cubicBezTo>
                  <a:pt x="2" y="2"/>
                  <a:pt x="4" y="1"/>
                  <a:pt x="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" name="Freeform 701"/>
          <p:cNvSpPr/>
          <p:nvPr/>
        </p:nvSpPr>
        <p:spPr bwMode="auto">
          <a:xfrm>
            <a:off x="3630613" y="1377951"/>
            <a:ext cx="25400" cy="12700"/>
          </a:xfrm>
          <a:custGeom>
            <a:avLst/>
            <a:gdLst>
              <a:gd name="T0" fmla="*/ 0 w 2"/>
              <a:gd name="T1" fmla="*/ 0 h 1"/>
              <a:gd name="T2" fmla="*/ 1 w 2"/>
              <a:gd name="T3" fmla="*/ 0 h 1"/>
              <a:gd name="T4" fmla="*/ 1 w 2"/>
              <a:gd name="T5" fmla="*/ 0 h 1"/>
              <a:gd name="T6" fmla="*/ 0 w 2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2" y="1"/>
                  <a:pt x="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3" name="Freeform 702"/>
          <p:cNvSpPr/>
          <p:nvPr/>
        </p:nvSpPr>
        <p:spPr bwMode="auto">
          <a:xfrm>
            <a:off x="1533526" y="2819401"/>
            <a:ext cx="12700" cy="23813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1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4" name="Freeform 703"/>
          <p:cNvSpPr/>
          <p:nvPr/>
        </p:nvSpPr>
        <p:spPr bwMode="auto">
          <a:xfrm>
            <a:off x="3068638" y="1741488"/>
            <a:ext cx="38100" cy="12700"/>
          </a:xfrm>
          <a:custGeom>
            <a:avLst/>
            <a:gdLst>
              <a:gd name="T0" fmla="*/ 0 w 24"/>
              <a:gd name="T1" fmla="*/ 0 h 8"/>
              <a:gd name="T2" fmla="*/ 16 w 24"/>
              <a:gd name="T3" fmla="*/ 8 h 8"/>
              <a:gd name="T4" fmla="*/ 24 w 24"/>
              <a:gd name="T5" fmla="*/ 0 h 8"/>
              <a:gd name="T6" fmla="*/ 0 w 24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" h="8">
                <a:moveTo>
                  <a:pt x="0" y="0"/>
                </a:moveTo>
                <a:lnTo>
                  <a:pt x="16" y="8"/>
                </a:lnTo>
                <a:lnTo>
                  <a:pt x="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5" name="Freeform 704"/>
          <p:cNvSpPr/>
          <p:nvPr/>
        </p:nvSpPr>
        <p:spPr bwMode="auto">
          <a:xfrm>
            <a:off x="1646238" y="2668588"/>
            <a:ext cx="87313" cy="50800"/>
          </a:xfrm>
          <a:custGeom>
            <a:avLst/>
            <a:gdLst>
              <a:gd name="T0" fmla="*/ 6 w 7"/>
              <a:gd name="T1" fmla="*/ 3 h 4"/>
              <a:gd name="T2" fmla="*/ 4 w 7"/>
              <a:gd name="T3" fmla="*/ 1 h 4"/>
              <a:gd name="T4" fmla="*/ 0 w 7"/>
              <a:gd name="T5" fmla="*/ 2 h 4"/>
              <a:gd name="T6" fmla="*/ 6 w 7"/>
              <a:gd name="T7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4">
                <a:moveTo>
                  <a:pt x="6" y="3"/>
                </a:moveTo>
                <a:cubicBezTo>
                  <a:pt x="7" y="2"/>
                  <a:pt x="4" y="2"/>
                  <a:pt x="4" y="1"/>
                </a:cubicBezTo>
                <a:cubicBezTo>
                  <a:pt x="2" y="0"/>
                  <a:pt x="1" y="1"/>
                  <a:pt x="0" y="2"/>
                </a:cubicBezTo>
                <a:cubicBezTo>
                  <a:pt x="2" y="4"/>
                  <a:pt x="4" y="3"/>
                  <a:pt x="6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" name="Freeform 705"/>
          <p:cNvSpPr/>
          <p:nvPr/>
        </p:nvSpPr>
        <p:spPr bwMode="auto">
          <a:xfrm>
            <a:off x="1920876" y="2417763"/>
            <a:ext cx="125413" cy="112713"/>
          </a:xfrm>
          <a:custGeom>
            <a:avLst/>
            <a:gdLst>
              <a:gd name="T0" fmla="*/ 0 w 10"/>
              <a:gd name="T1" fmla="*/ 6 h 9"/>
              <a:gd name="T2" fmla="*/ 6 w 10"/>
              <a:gd name="T3" fmla="*/ 8 h 9"/>
              <a:gd name="T4" fmla="*/ 8 w 10"/>
              <a:gd name="T5" fmla="*/ 0 h 9"/>
              <a:gd name="T6" fmla="*/ 4 w 10"/>
              <a:gd name="T7" fmla="*/ 1 h 9"/>
              <a:gd name="T8" fmla="*/ 6 w 10"/>
              <a:gd name="T9" fmla="*/ 1 h 9"/>
              <a:gd name="T10" fmla="*/ 7 w 10"/>
              <a:gd name="T11" fmla="*/ 2 h 9"/>
              <a:gd name="T12" fmla="*/ 4 w 10"/>
              <a:gd name="T13" fmla="*/ 4 h 9"/>
              <a:gd name="T14" fmla="*/ 4 w 10"/>
              <a:gd name="T15" fmla="*/ 3 h 9"/>
              <a:gd name="T16" fmla="*/ 3 w 10"/>
              <a:gd name="T17" fmla="*/ 4 h 9"/>
              <a:gd name="T18" fmla="*/ 3 w 10"/>
              <a:gd name="T19" fmla="*/ 5 h 9"/>
              <a:gd name="T20" fmla="*/ 0 w 10"/>
              <a:gd name="T21" fmla="*/ 6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" h="9">
                <a:moveTo>
                  <a:pt x="0" y="6"/>
                </a:moveTo>
                <a:cubicBezTo>
                  <a:pt x="1" y="8"/>
                  <a:pt x="3" y="9"/>
                  <a:pt x="6" y="8"/>
                </a:cubicBezTo>
                <a:cubicBezTo>
                  <a:pt x="1" y="5"/>
                  <a:pt x="10" y="3"/>
                  <a:pt x="8" y="0"/>
                </a:cubicBezTo>
                <a:cubicBezTo>
                  <a:pt x="7" y="1"/>
                  <a:pt x="4" y="0"/>
                  <a:pt x="4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1"/>
                  <a:pt x="6" y="2"/>
                  <a:pt x="7" y="2"/>
                </a:cubicBezTo>
                <a:cubicBezTo>
                  <a:pt x="6" y="3"/>
                  <a:pt x="6" y="4"/>
                  <a:pt x="4" y="4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4"/>
                  <a:pt x="3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6"/>
                  <a:pt x="1" y="5"/>
                  <a:pt x="0" y="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" name="Freeform 706"/>
          <p:cNvSpPr/>
          <p:nvPr/>
        </p:nvSpPr>
        <p:spPr bwMode="auto">
          <a:xfrm>
            <a:off x="2182813" y="2041526"/>
            <a:ext cx="449263" cy="276225"/>
          </a:xfrm>
          <a:custGeom>
            <a:avLst/>
            <a:gdLst>
              <a:gd name="T0" fmla="*/ 6 w 36"/>
              <a:gd name="T1" fmla="*/ 18 h 22"/>
              <a:gd name="T2" fmla="*/ 13 w 36"/>
              <a:gd name="T3" fmla="*/ 17 h 22"/>
              <a:gd name="T4" fmla="*/ 23 w 36"/>
              <a:gd name="T5" fmla="*/ 8 h 22"/>
              <a:gd name="T6" fmla="*/ 35 w 36"/>
              <a:gd name="T7" fmla="*/ 3 h 22"/>
              <a:gd name="T8" fmla="*/ 34 w 36"/>
              <a:gd name="T9" fmla="*/ 0 h 22"/>
              <a:gd name="T10" fmla="*/ 30 w 36"/>
              <a:gd name="T11" fmla="*/ 2 h 22"/>
              <a:gd name="T12" fmla="*/ 23 w 36"/>
              <a:gd name="T13" fmla="*/ 4 h 22"/>
              <a:gd name="T14" fmla="*/ 19 w 36"/>
              <a:gd name="T15" fmla="*/ 8 h 22"/>
              <a:gd name="T16" fmla="*/ 13 w 36"/>
              <a:gd name="T17" fmla="*/ 10 h 22"/>
              <a:gd name="T18" fmla="*/ 11 w 36"/>
              <a:gd name="T19" fmla="*/ 13 h 22"/>
              <a:gd name="T20" fmla="*/ 9 w 36"/>
              <a:gd name="T21" fmla="*/ 11 h 22"/>
              <a:gd name="T22" fmla="*/ 0 w 36"/>
              <a:gd name="T23" fmla="*/ 18 h 22"/>
              <a:gd name="T24" fmla="*/ 3 w 36"/>
              <a:gd name="T25" fmla="*/ 18 h 22"/>
              <a:gd name="T26" fmla="*/ 2 w 36"/>
              <a:gd name="T27" fmla="*/ 16 h 22"/>
              <a:gd name="T28" fmla="*/ 7 w 36"/>
              <a:gd name="T29" fmla="*/ 15 h 22"/>
              <a:gd name="T30" fmla="*/ 7 w 36"/>
              <a:gd name="T31" fmla="*/ 16 h 22"/>
              <a:gd name="T32" fmla="*/ 3 w 36"/>
              <a:gd name="T33" fmla="*/ 19 h 22"/>
              <a:gd name="T34" fmla="*/ 3 w 36"/>
              <a:gd name="T35" fmla="*/ 22 h 22"/>
              <a:gd name="T36" fmla="*/ 6 w 36"/>
              <a:gd name="T37" fmla="*/ 21 h 22"/>
              <a:gd name="T38" fmla="*/ 6 w 36"/>
              <a:gd name="T39" fmla="*/ 1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6" h="22">
                <a:moveTo>
                  <a:pt x="6" y="18"/>
                </a:moveTo>
                <a:cubicBezTo>
                  <a:pt x="9" y="19"/>
                  <a:pt x="11" y="15"/>
                  <a:pt x="13" y="17"/>
                </a:cubicBezTo>
                <a:cubicBezTo>
                  <a:pt x="13" y="12"/>
                  <a:pt x="21" y="11"/>
                  <a:pt x="23" y="8"/>
                </a:cubicBezTo>
                <a:cubicBezTo>
                  <a:pt x="29" y="8"/>
                  <a:pt x="32" y="5"/>
                  <a:pt x="35" y="3"/>
                </a:cubicBezTo>
                <a:cubicBezTo>
                  <a:pt x="36" y="2"/>
                  <a:pt x="35" y="1"/>
                  <a:pt x="34" y="0"/>
                </a:cubicBezTo>
                <a:cubicBezTo>
                  <a:pt x="32" y="0"/>
                  <a:pt x="33" y="3"/>
                  <a:pt x="30" y="2"/>
                </a:cubicBezTo>
                <a:cubicBezTo>
                  <a:pt x="27" y="0"/>
                  <a:pt x="27" y="5"/>
                  <a:pt x="23" y="4"/>
                </a:cubicBezTo>
                <a:cubicBezTo>
                  <a:pt x="23" y="7"/>
                  <a:pt x="19" y="6"/>
                  <a:pt x="19" y="8"/>
                </a:cubicBezTo>
                <a:cubicBezTo>
                  <a:pt x="17" y="9"/>
                  <a:pt x="16" y="12"/>
                  <a:pt x="13" y="10"/>
                </a:cubicBezTo>
                <a:cubicBezTo>
                  <a:pt x="14" y="11"/>
                  <a:pt x="11" y="12"/>
                  <a:pt x="11" y="13"/>
                </a:cubicBezTo>
                <a:cubicBezTo>
                  <a:pt x="8" y="13"/>
                  <a:pt x="9" y="11"/>
                  <a:pt x="9" y="11"/>
                </a:cubicBezTo>
                <a:cubicBezTo>
                  <a:pt x="5" y="12"/>
                  <a:pt x="2" y="15"/>
                  <a:pt x="0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5" y="16"/>
                  <a:pt x="3" y="17"/>
                  <a:pt x="2" y="16"/>
                </a:cubicBezTo>
                <a:cubicBezTo>
                  <a:pt x="3" y="14"/>
                  <a:pt x="5" y="14"/>
                  <a:pt x="7" y="15"/>
                </a:cubicBezTo>
                <a:cubicBezTo>
                  <a:pt x="7" y="16"/>
                  <a:pt x="7" y="16"/>
                  <a:pt x="7" y="16"/>
                </a:cubicBezTo>
                <a:cubicBezTo>
                  <a:pt x="5" y="17"/>
                  <a:pt x="6" y="19"/>
                  <a:pt x="3" y="19"/>
                </a:cubicBezTo>
                <a:cubicBezTo>
                  <a:pt x="3" y="22"/>
                  <a:pt x="3" y="22"/>
                  <a:pt x="3" y="22"/>
                </a:cubicBezTo>
                <a:cubicBezTo>
                  <a:pt x="6" y="21"/>
                  <a:pt x="6" y="21"/>
                  <a:pt x="6" y="21"/>
                </a:cubicBezTo>
                <a:cubicBezTo>
                  <a:pt x="4" y="21"/>
                  <a:pt x="5" y="19"/>
                  <a:pt x="6" y="1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Freeform 707"/>
          <p:cNvSpPr/>
          <p:nvPr/>
        </p:nvSpPr>
        <p:spPr bwMode="auto">
          <a:xfrm>
            <a:off x="998538" y="3194051"/>
            <a:ext cx="11113" cy="12700"/>
          </a:xfrm>
          <a:custGeom>
            <a:avLst/>
            <a:gdLst>
              <a:gd name="T0" fmla="*/ 0 w 7"/>
              <a:gd name="T1" fmla="*/ 0 h 8"/>
              <a:gd name="T2" fmla="*/ 0 w 7"/>
              <a:gd name="T3" fmla="*/ 0 h 8"/>
              <a:gd name="T4" fmla="*/ 0 w 7"/>
              <a:gd name="T5" fmla="*/ 8 h 8"/>
              <a:gd name="T6" fmla="*/ 7 w 7"/>
              <a:gd name="T7" fmla="*/ 0 h 8"/>
              <a:gd name="T8" fmla="*/ 0 w 7"/>
              <a:gd name="T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8">
                <a:moveTo>
                  <a:pt x="0" y="0"/>
                </a:moveTo>
                <a:lnTo>
                  <a:pt x="0" y="0"/>
                </a:lnTo>
                <a:lnTo>
                  <a:pt x="0" y="8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9" name="Freeform 708"/>
          <p:cNvSpPr/>
          <p:nvPr/>
        </p:nvSpPr>
        <p:spPr bwMode="auto">
          <a:xfrm>
            <a:off x="3032126" y="1766888"/>
            <a:ext cx="11113" cy="12700"/>
          </a:xfrm>
          <a:custGeom>
            <a:avLst/>
            <a:gdLst>
              <a:gd name="T0" fmla="*/ 7 w 7"/>
              <a:gd name="T1" fmla="*/ 0 h 8"/>
              <a:gd name="T2" fmla="*/ 0 w 7"/>
              <a:gd name="T3" fmla="*/ 0 h 8"/>
              <a:gd name="T4" fmla="*/ 7 w 7"/>
              <a:gd name="T5" fmla="*/ 8 h 8"/>
              <a:gd name="T6" fmla="*/ 7 w 7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8">
                <a:moveTo>
                  <a:pt x="7" y="0"/>
                </a:moveTo>
                <a:lnTo>
                  <a:pt x="0" y="0"/>
                </a:lnTo>
                <a:lnTo>
                  <a:pt x="7" y="8"/>
                </a:lnTo>
                <a:lnTo>
                  <a:pt x="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0" name="Freeform 709"/>
          <p:cNvSpPr/>
          <p:nvPr/>
        </p:nvSpPr>
        <p:spPr bwMode="auto">
          <a:xfrm>
            <a:off x="2644776" y="2017713"/>
            <a:ext cx="38100" cy="12700"/>
          </a:xfrm>
          <a:custGeom>
            <a:avLst/>
            <a:gdLst>
              <a:gd name="T0" fmla="*/ 3 w 3"/>
              <a:gd name="T1" fmla="*/ 1 h 1"/>
              <a:gd name="T2" fmla="*/ 0 w 3"/>
              <a:gd name="T3" fmla="*/ 0 h 1"/>
              <a:gd name="T4" fmla="*/ 1 w 3"/>
              <a:gd name="T5" fmla="*/ 1 h 1"/>
              <a:gd name="T6" fmla="*/ 2 w 3"/>
              <a:gd name="T7" fmla="*/ 1 h 1"/>
              <a:gd name="T8" fmla="*/ 3 w 3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1">
                <a:moveTo>
                  <a:pt x="3" y="1"/>
                </a:moveTo>
                <a:cubicBezTo>
                  <a:pt x="0" y="0"/>
                  <a:pt x="0" y="0"/>
                  <a:pt x="0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3" y="1"/>
                  <a:pt x="2" y="1"/>
                </a:cubicBezTo>
                <a:lnTo>
                  <a:pt x="3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1" name="Freeform 710"/>
          <p:cNvSpPr/>
          <p:nvPr/>
        </p:nvSpPr>
        <p:spPr bwMode="auto">
          <a:xfrm>
            <a:off x="2881313" y="1804988"/>
            <a:ext cx="74613" cy="36513"/>
          </a:xfrm>
          <a:custGeom>
            <a:avLst/>
            <a:gdLst>
              <a:gd name="T0" fmla="*/ 4 w 6"/>
              <a:gd name="T1" fmla="*/ 0 h 3"/>
              <a:gd name="T2" fmla="*/ 0 w 6"/>
              <a:gd name="T3" fmla="*/ 3 h 3"/>
              <a:gd name="T4" fmla="*/ 6 w 6"/>
              <a:gd name="T5" fmla="*/ 1 h 3"/>
              <a:gd name="T6" fmla="*/ 4 w 6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3">
                <a:moveTo>
                  <a:pt x="4" y="0"/>
                </a:moveTo>
                <a:cubicBezTo>
                  <a:pt x="3" y="1"/>
                  <a:pt x="0" y="1"/>
                  <a:pt x="0" y="3"/>
                </a:cubicBezTo>
                <a:cubicBezTo>
                  <a:pt x="2" y="3"/>
                  <a:pt x="4" y="2"/>
                  <a:pt x="6" y="1"/>
                </a:cubicBezTo>
                <a:cubicBezTo>
                  <a:pt x="6" y="0"/>
                  <a:pt x="5" y="0"/>
                  <a:pt x="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2" name="Freeform 711"/>
          <p:cNvSpPr/>
          <p:nvPr/>
        </p:nvSpPr>
        <p:spPr bwMode="auto">
          <a:xfrm>
            <a:off x="1271588" y="2955926"/>
            <a:ext cx="38100" cy="25400"/>
          </a:xfrm>
          <a:custGeom>
            <a:avLst/>
            <a:gdLst>
              <a:gd name="T0" fmla="*/ 1 w 3"/>
              <a:gd name="T1" fmla="*/ 0 h 2"/>
              <a:gd name="T2" fmla="*/ 1 w 3"/>
              <a:gd name="T3" fmla="*/ 1 h 2"/>
              <a:gd name="T4" fmla="*/ 3 w 3"/>
              <a:gd name="T5" fmla="*/ 1 h 2"/>
              <a:gd name="T6" fmla="*/ 1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1" y="0"/>
                </a:moveTo>
                <a:cubicBezTo>
                  <a:pt x="1" y="0"/>
                  <a:pt x="0" y="1"/>
                  <a:pt x="1" y="1"/>
                </a:cubicBezTo>
                <a:cubicBezTo>
                  <a:pt x="2" y="2"/>
                  <a:pt x="2" y="1"/>
                  <a:pt x="3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Freeform 712"/>
          <p:cNvSpPr/>
          <p:nvPr/>
        </p:nvSpPr>
        <p:spPr bwMode="auto">
          <a:xfrm>
            <a:off x="1184276" y="3006726"/>
            <a:ext cx="25400" cy="25400"/>
          </a:xfrm>
          <a:custGeom>
            <a:avLst/>
            <a:gdLst>
              <a:gd name="T0" fmla="*/ 1 w 2"/>
              <a:gd name="T1" fmla="*/ 2 h 2"/>
              <a:gd name="T2" fmla="*/ 1 w 2"/>
              <a:gd name="T3" fmla="*/ 1 h 2"/>
              <a:gd name="T4" fmla="*/ 0 w 2"/>
              <a:gd name="T5" fmla="*/ 2 h 2"/>
              <a:gd name="T6" fmla="*/ 1 w 2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1" y="2"/>
                </a:moveTo>
                <a:cubicBezTo>
                  <a:pt x="1" y="2"/>
                  <a:pt x="2" y="0"/>
                  <a:pt x="1" y="1"/>
                </a:cubicBezTo>
                <a:cubicBezTo>
                  <a:pt x="0" y="2"/>
                  <a:pt x="0" y="2"/>
                  <a:pt x="0" y="2"/>
                </a:cubicBezTo>
                <a:lnTo>
                  <a:pt x="1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Freeform 713"/>
          <p:cNvSpPr/>
          <p:nvPr/>
        </p:nvSpPr>
        <p:spPr bwMode="auto">
          <a:xfrm>
            <a:off x="3392488" y="1454151"/>
            <a:ext cx="50800" cy="12700"/>
          </a:xfrm>
          <a:custGeom>
            <a:avLst/>
            <a:gdLst>
              <a:gd name="T0" fmla="*/ 0 w 4"/>
              <a:gd name="T1" fmla="*/ 1 h 1"/>
              <a:gd name="T2" fmla="*/ 4 w 4"/>
              <a:gd name="T3" fmla="*/ 0 h 1"/>
              <a:gd name="T4" fmla="*/ 0 w 4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1">
                <a:moveTo>
                  <a:pt x="0" y="1"/>
                </a:moveTo>
                <a:cubicBezTo>
                  <a:pt x="1" y="1"/>
                  <a:pt x="3" y="1"/>
                  <a:pt x="4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714"/>
          <p:cNvSpPr/>
          <p:nvPr/>
        </p:nvSpPr>
        <p:spPr bwMode="auto">
          <a:xfrm>
            <a:off x="3792538" y="1152526"/>
            <a:ext cx="38100" cy="25400"/>
          </a:xfrm>
          <a:custGeom>
            <a:avLst/>
            <a:gdLst>
              <a:gd name="T0" fmla="*/ 0 w 24"/>
              <a:gd name="T1" fmla="*/ 0 h 16"/>
              <a:gd name="T2" fmla="*/ 0 w 24"/>
              <a:gd name="T3" fmla="*/ 16 h 16"/>
              <a:gd name="T4" fmla="*/ 24 w 24"/>
              <a:gd name="T5" fmla="*/ 8 h 16"/>
              <a:gd name="T6" fmla="*/ 0 w 24"/>
              <a:gd name="T7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" h="16">
                <a:moveTo>
                  <a:pt x="0" y="0"/>
                </a:moveTo>
                <a:lnTo>
                  <a:pt x="0" y="16"/>
                </a:lnTo>
                <a:lnTo>
                  <a:pt x="24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6" name="Freeform 715"/>
          <p:cNvSpPr/>
          <p:nvPr/>
        </p:nvSpPr>
        <p:spPr bwMode="auto">
          <a:xfrm>
            <a:off x="2108201" y="2355851"/>
            <a:ext cx="12700" cy="23813"/>
          </a:xfrm>
          <a:custGeom>
            <a:avLst/>
            <a:gdLst>
              <a:gd name="T0" fmla="*/ 1 w 1"/>
              <a:gd name="T1" fmla="*/ 2 h 2"/>
              <a:gd name="T2" fmla="*/ 1 w 1"/>
              <a:gd name="T3" fmla="*/ 0 h 2"/>
              <a:gd name="T4" fmla="*/ 0 w 1"/>
              <a:gd name="T5" fmla="*/ 1 h 2"/>
              <a:gd name="T6" fmla="*/ 1 w 1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1" y="2"/>
                </a:move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1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7" name="Freeform 716"/>
          <p:cNvSpPr/>
          <p:nvPr/>
        </p:nvSpPr>
        <p:spPr bwMode="auto">
          <a:xfrm>
            <a:off x="3530601" y="1252538"/>
            <a:ext cx="149225" cy="50800"/>
          </a:xfrm>
          <a:custGeom>
            <a:avLst/>
            <a:gdLst>
              <a:gd name="T0" fmla="*/ 0 w 12"/>
              <a:gd name="T1" fmla="*/ 4 h 4"/>
              <a:gd name="T2" fmla="*/ 12 w 12"/>
              <a:gd name="T3" fmla="*/ 2 h 4"/>
              <a:gd name="T4" fmla="*/ 0 w 12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" h="4">
                <a:moveTo>
                  <a:pt x="0" y="4"/>
                </a:moveTo>
                <a:cubicBezTo>
                  <a:pt x="4" y="3"/>
                  <a:pt x="8" y="3"/>
                  <a:pt x="12" y="2"/>
                </a:cubicBezTo>
                <a:cubicBezTo>
                  <a:pt x="7" y="0"/>
                  <a:pt x="4" y="3"/>
                  <a:pt x="0" y="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8" name="Freeform 717"/>
          <p:cNvSpPr/>
          <p:nvPr/>
        </p:nvSpPr>
        <p:spPr bwMode="auto">
          <a:xfrm>
            <a:off x="3505201" y="1303338"/>
            <a:ext cx="25400" cy="0"/>
          </a:xfrm>
          <a:custGeom>
            <a:avLst/>
            <a:gdLst>
              <a:gd name="T0" fmla="*/ 2 w 2"/>
              <a:gd name="T1" fmla="*/ 0 w 2"/>
              <a:gd name="T2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">
                <a:moveTo>
                  <a:pt x="2" y="0"/>
                </a:move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9" name="Freeform 718"/>
          <p:cNvSpPr/>
          <p:nvPr/>
        </p:nvSpPr>
        <p:spPr bwMode="auto">
          <a:xfrm>
            <a:off x="2994026" y="1741488"/>
            <a:ext cx="25400" cy="12700"/>
          </a:xfrm>
          <a:custGeom>
            <a:avLst/>
            <a:gdLst>
              <a:gd name="T0" fmla="*/ 0 w 16"/>
              <a:gd name="T1" fmla="*/ 0 h 8"/>
              <a:gd name="T2" fmla="*/ 8 w 16"/>
              <a:gd name="T3" fmla="*/ 8 h 8"/>
              <a:gd name="T4" fmla="*/ 16 w 16"/>
              <a:gd name="T5" fmla="*/ 8 h 8"/>
              <a:gd name="T6" fmla="*/ 0 w 16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8">
                <a:moveTo>
                  <a:pt x="0" y="0"/>
                </a:moveTo>
                <a:lnTo>
                  <a:pt x="8" y="8"/>
                </a:lnTo>
                <a:lnTo>
                  <a:pt x="16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0" name="Freeform 719"/>
          <p:cNvSpPr/>
          <p:nvPr/>
        </p:nvSpPr>
        <p:spPr bwMode="auto">
          <a:xfrm>
            <a:off x="2994026" y="1403351"/>
            <a:ext cx="449263" cy="176213"/>
          </a:xfrm>
          <a:custGeom>
            <a:avLst/>
            <a:gdLst>
              <a:gd name="T0" fmla="*/ 29 w 36"/>
              <a:gd name="T1" fmla="*/ 2 h 14"/>
              <a:gd name="T2" fmla="*/ 27 w 36"/>
              <a:gd name="T3" fmla="*/ 0 h 14"/>
              <a:gd name="T4" fmla="*/ 0 w 36"/>
              <a:gd name="T5" fmla="*/ 11 h 14"/>
              <a:gd name="T6" fmla="*/ 2 w 36"/>
              <a:gd name="T7" fmla="*/ 11 h 14"/>
              <a:gd name="T8" fmla="*/ 8 w 36"/>
              <a:gd name="T9" fmla="*/ 10 h 14"/>
              <a:gd name="T10" fmla="*/ 2 w 36"/>
              <a:gd name="T11" fmla="*/ 14 h 14"/>
              <a:gd name="T12" fmla="*/ 4 w 36"/>
              <a:gd name="T13" fmla="*/ 13 h 14"/>
              <a:gd name="T14" fmla="*/ 13 w 36"/>
              <a:gd name="T15" fmla="*/ 10 h 14"/>
              <a:gd name="T16" fmla="*/ 8 w 36"/>
              <a:gd name="T17" fmla="*/ 9 h 14"/>
              <a:gd name="T18" fmla="*/ 17 w 36"/>
              <a:gd name="T19" fmla="*/ 7 h 14"/>
              <a:gd name="T20" fmla="*/ 14 w 36"/>
              <a:gd name="T21" fmla="*/ 6 h 14"/>
              <a:gd name="T22" fmla="*/ 16 w 36"/>
              <a:gd name="T23" fmla="*/ 5 h 14"/>
              <a:gd name="T24" fmla="*/ 20 w 36"/>
              <a:gd name="T25" fmla="*/ 3 h 14"/>
              <a:gd name="T26" fmla="*/ 23 w 36"/>
              <a:gd name="T27" fmla="*/ 3 h 14"/>
              <a:gd name="T28" fmla="*/ 22 w 36"/>
              <a:gd name="T29" fmla="*/ 5 h 14"/>
              <a:gd name="T30" fmla="*/ 25 w 36"/>
              <a:gd name="T31" fmla="*/ 7 h 14"/>
              <a:gd name="T32" fmla="*/ 25 w 36"/>
              <a:gd name="T33" fmla="*/ 4 h 14"/>
              <a:gd name="T34" fmla="*/ 29 w 36"/>
              <a:gd name="T35" fmla="*/ 4 h 14"/>
              <a:gd name="T36" fmla="*/ 29 w 36"/>
              <a:gd name="T37" fmla="*/ 5 h 14"/>
              <a:gd name="T38" fmla="*/ 34 w 36"/>
              <a:gd name="T39" fmla="*/ 2 h 14"/>
              <a:gd name="T40" fmla="*/ 35 w 36"/>
              <a:gd name="T41" fmla="*/ 3 h 14"/>
              <a:gd name="T42" fmla="*/ 36 w 36"/>
              <a:gd name="T43" fmla="*/ 2 h 14"/>
              <a:gd name="T44" fmla="*/ 29 w 36"/>
              <a:gd name="T45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6" h="14">
                <a:moveTo>
                  <a:pt x="29" y="2"/>
                </a:moveTo>
                <a:cubicBezTo>
                  <a:pt x="28" y="2"/>
                  <a:pt x="27" y="1"/>
                  <a:pt x="27" y="0"/>
                </a:cubicBezTo>
                <a:cubicBezTo>
                  <a:pt x="16" y="3"/>
                  <a:pt x="9" y="6"/>
                  <a:pt x="0" y="11"/>
                </a:cubicBezTo>
                <a:cubicBezTo>
                  <a:pt x="1" y="11"/>
                  <a:pt x="1" y="11"/>
                  <a:pt x="2" y="11"/>
                </a:cubicBezTo>
                <a:cubicBezTo>
                  <a:pt x="3" y="10"/>
                  <a:pt x="6" y="9"/>
                  <a:pt x="8" y="10"/>
                </a:cubicBezTo>
                <a:cubicBezTo>
                  <a:pt x="6" y="10"/>
                  <a:pt x="4" y="13"/>
                  <a:pt x="2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8" y="12"/>
                  <a:pt x="10" y="12"/>
                  <a:pt x="13" y="10"/>
                </a:cubicBezTo>
                <a:cubicBezTo>
                  <a:pt x="13" y="6"/>
                  <a:pt x="9" y="12"/>
                  <a:pt x="8" y="9"/>
                </a:cubicBezTo>
                <a:cubicBezTo>
                  <a:pt x="9" y="5"/>
                  <a:pt x="15" y="10"/>
                  <a:pt x="17" y="7"/>
                </a:cubicBezTo>
                <a:cubicBezTo>
                  <a:pt x="14" y="6"/>
                  <a:pt x="14" y="6"/>
                  <a:pt x="14" y="6"/>
                </a:cubicBezTo>
                <a:cubicBezTo>
                  <a:pt x="16" y="5"/>
                  <a:pt x="16" y="5"/>
                  <a:pt x="16" y="5"/>
                </a:cubicBezTo>
                <a:cubicBezTo>
                  <a:pt x="17" y="4"/>
                  <a:pt x="20" y="4"/>
                  <a:pt x="20" y="3"/>
                </a:cubicBezTo>
                <a:cubicBezTo>
                  <a:pt x="21" y="3"/>
                  <a:pt x="22" y="3"/>
                  <a:pt x="23" y="3"/>
                </a:cubicBezTo>
                <a:cubicBezTo>
                  <a:pt x="24" y="5"/>
                  <a:pt x="21" y="6"/>
                  <a:pt x="22" y="5"/>
                </a:cubicBezTo>
                <a:cubicBezTo>
                  <a:pt x="23" y="4"/>
                  <a:pt x="25" y="6"/>
                  <a:pt x="25" y="7"/>
                </a:cubicBezTo>
                <a:cubicBezTo>
                  <a:pt x="25" y="4"/>
                  <a:pt x="25" y="4"/>
                  <a:pt x="25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5"/>
                  <a:pt x="29" y="5"/>
                  <a:pt x="29" y="5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3"/>
                  <a:pt x="35" y="3"/>
                  <a:pt x="35" y="3"/>
                </a:cubicBezTo>
                <a:cubicBezTo>
                  <a:pt x="36" y="2"/>
                  <a:pt x="36" y="2"/>
                  <a:pt x="36" y="2"/>
                </a:cubicBezTo>
                <a:cubicBezTo>
                  <a:pt x="34" y="2"/>
                  <a:pt x="29" y="0"/>
                  <a:pt x="29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1" name="Freeform 720"/>
          <p:cNvSpPr/>
          <p:nvPr/>
        </p:nvSpPr>
        <p:spPr bwMode="auto">
          <a:xfrm>
            <a:off x="3767138" y="1177926"/>
            <a:ext cx="12700" cy="0"/>
          </a:xfrm>
          <a:custGeom>
            <a:avLst/>
            <a:gdLst>
              <a:gd name="T0" fmla="*/ 8 w 8"/>
              <a:gd name="T1" fmla="*/ 0 w 8"/>
              <a:gd name="T2" fmla="*/ 8 w 8"/>
              <a:gd name="T3" fmla="*/ 8 w 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8">
                <a:moveTo>
                  <a:pt x="8" y="0"/>
                </a:move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2" name="Rectangle 721"/>
          <p:cNvSpPr>
            <a:spLocks noChangeArrowheads="1"/>
          </p:cNvSpPr>
          <p:nvPr/>
        </p:nvSpPr>
        <p:spPr bwMode="auto">
          <a:xfrm>
            <a:off x="3343276" y="1477963"/>
            <a:ext cx="12700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3" name="Freeform 722"/>
          <p:cNvSpPr/>
          <p:nvPr/>
        </p:nvSpPr>
        <p:spPr bwMode="auto">
          <a:xfrm>
            <a:off x="2146301" y="2292351"/>
            <a:ext cx="36513" cy="38100"/>
          </a:xfrm>
          <a:custGeom>
            <a:avLst/>
            <a:gdLst>
              <a:gd name="T0" fmla="*/ 3 w 3"/>
              <a:gd name="T1" fmla="*/ 1 h 3"/>
              <a:gd name="T2" fmla="*/ 1 w 3"/>
              <a:gd name="T3" fmla="*/ 0 h 3"/>
              <a:gd name="T4" fmla="*/ 2 w 3"/>
              <a:gd name="T5" fmla="*/ 3 h 3"/>
              <a:gd name="T6" fmla="*/ 3 w 3"/>
              <a:gd name="T7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3">
                <a:moveTo>
                  <a:pt x="3" y="1"/>
                </a:moveTo>
                <a:cubicBezTo>
                  <a:pt x="2" y="1"/>
                  <a:pt x="2" y="0"/>
                  <a:pt x="1" y="0"/>
                </a:cubicBezTo>
                <a:cubicBezTo>
                  <a:pt x="0" y="1"/>
                  <a:pt x="1" y="2"/>
                  <a:pt x="2" y="3"/>
                </a:cubicBezTo>
                <a:cubicBezTo>
                  <a:pt x="2" y="2"/>
                  <a:pt x="3" y="2"/>
                  <a:pt x="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4" name="Freeform 723"/>
          <p:cNvSpPr/>
          <p:nvPr/>
        </p:nvSpPr>
        <p:spPr bwMode="auto">
          <a:xfrm>
            <a:off x="2670176" y="1766888"/>
            <a:ext cx="249238" cy="61913"/>
          </a:xfrm>
          <a:custGeom>
            <a:avLst/>
            <a:gdLst>
              <a:gd name="T0" fmla="*/ 13 w 20"/>
              <a:gd name="T1" fmla="*/ 1 h 5"/>
              <a:gd name="T2" fmla="*/ 12 w 20"/>
              <a:gd name="T3" fmla="*/ 3 h 5"/>
              <a:gd name="T4" fmla="*/ 10 w 20"/>
              <a:gd name="T5" fmla="*/ 1 h 5"/>
              <a:gd name="T6" fmla="*/ 4 w 20"/>
              <a:gd name="T7" fmla="*/ 1 h 5"/>
              <a:gd name="T8" fmla="*/ 4 w 20"/>
              <a:gd name="T9" fmla="*/ 0 h 5"/>
              <a:gd name="T10" fmla="*/ 3 w 20"/>
              <a:gd name="T11" fmla="*/ 2 h 5"/>
              <a:gd name="T12" fmla="*/ 0 w 20"/>
              <a:gd name="T13" fmla="*/ 1 h 5"/>
              <a:gd name="T14" fmla="*/ 0 w 20"/>
              <a:gd name="T15" fmla="*/ 2 h 5"/>
              <a:gd name="T16" fmla="*/ 5 w 20"/>
              <a:gd name="T17" fmla="*/ 3 h 5"/>
              <a:gd name="T18" fmla="*/ 8 w 20"/>
              <a:gd name="T19" fmla="*/ 2 h 5"/>
              <a:gd name="T20" fmla="*/ 11 w 20"/>
              <a:gd name="T21" fmla="*/ 5 h 5"/>
              <a:gd name="T22" fmla="*/ 13 w 20"/>
              <a:gd name="T23" fmla="*/ 3 h 5"/>
              <a:gd name="T24" fmla="*/ 14 w 20"/>
              <a:gd name="T25" fmla="*/ 5 h 5"/>
              <a:gd name="T26" fmla="*/ 20 w 20"/>
              <a:gd name="T27" fmla="*/ 2 h 5"/>
              <a:gd name="T28" fmla="*/ 18 w 20"/>
              <a:gd name="T29" fmla="*/ 2 h 5"/>
              <a:gd name="T30" fmla="*/ 18 w 20"/>
              <a:gd name="T31" fmla="*/ 0 h 5"/>
              <a:gd name="T32" fmla="*/ 13 w 20"/>
              <a:gd name="T33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" h="5">
                <a:moveTo>
                  <a:pt x="13" y="1"/>
                </a:moveTo>
                <a:cubicBezTo>
                  <a:pt x="13" y="2"/>
                  <a:pt x="13" y="3"/>
                  <a:pt x="12" y="3"/>
                </a:cubicBezTo>
                <a:cubicBezTo>
                  <a:pt x="10" y="4"/>
                  <a:pt x="11" y="2"/>
                  <a:pt x="10" y="1"/>
                </a:cubicBezTo>
                <a:cubicBezTo>
                  <a:pt x="8" y="3"/>
                  <a:pt x="6" y="0"/>
                  <a:pt x="4" y="1"/>
                </a:cubicBezTo>
                <a:cubicBezTo>
                  <a:pt x="4" y="0"/>
                  <a:pt x="4" y="0"/>
                  <a:pt x="4" y="0"/>
                </a:cubicBezTo>
                <a:cubicBezTo>
                  <a:pt x="3" y="2"/>
                  <a:pt x="3" y="2"/>
                  <a:pt x="3" y="2"/>
                </a:cubicBezTo>
                <a:cubicBezTo>
                  <a:pt x="2" y="1"/>
                  <a:pt x="1" y="0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3" y="1"/>
                  <a:pt x="4" y="4"/>
                  <a:pt x="5" y="3"/>
                </a:cubicBezTo>
                <a:cubicBezTo>
                  <a:pt x="6" y="2"/>
                  <a:pt x="7" y="2"/>
                  <a:pt x="8" y="2"/>
                </a:cubicBezTo>
                <a:cubicBezTo>
                  <a:pt x="11" y="2"/>
                  <a:pt x="9" y="4"/>
                  <a:pt x="11" y="5"/>
                </a:cubicBezTo>
                <a:cubicBezTo>
                  <a:pt x="12" y="4"/>
                  <a:pt x="13" y="3"/>
                  <a:pt x="13" y="3"/>
                </a:cubicBezTo>
                <a:cubicBezTo>
                  <a:pt x="14" y="5"/>
                  <a:pt x="14" y="5"/>
                  <a:pt x="14" y="5"/>
                </a:cubicBezTo>
                <a:cubicBezTo>
                  <a:pt x="16" y="4"/>
                  <a:pt x="18" y="3"/>
                  <a:pt x="20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0"/>
                  <a:pt x="18" y="0"/>
                  <a:pt x="18" y="0"/>
                </a:cubicBezTo>
                <a:cubicBezTo>
                  <a:pt x="16" y="0"/>
                  <a:pt x="15" y="2"/>
                  <a:pt x="1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5" name="Freeform 724"/>
          <p:cNvSpPr/>
          <p:nvPr/>
        </p:nvSpPr>
        <p:spPr bwMode="auto">
          <a:xfrm>
            <a:off x="2070101" y="2368551"/>
            <a:ext cx="12700" cy="11113"/>
          </a:xfrm>
          <a:custGeom>
            <a:avLst/>
            <a:gdLst>
              <a:gd name="T0" fmla="*/ 0 w 1"/>
              <a:gd name="T1" fmla="*/ 0 h 1"/>
              <a:gd name="T2" fmla="*/ 0 w 1"/>
              <a:gd name="T3" fmla="*/ 1 h 1"/>
              <a:gd name="T4" fmla="*/ 0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1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6" name="Freeform 725"/>
          <p:cNvSpPr/>
          <p:nvPr/>
        </p:nvSpPr>
        <p:spPr bwMode="auto">
          <a:xfrm>
            <a:off x="1533526" y="2719388"/>
            <a:ext cx="38100" cy="36513"/>
          </a:xfrm>
          <a:custGeom>
            <a:avLst/>
            <a:gdLst>
              <a:gd name="T0" fmla="*/ 3 w 3"/>
              <a:gd name="T1" fmla="*/ 0 h 3"/>
              <a:gd name="T2" fmla="*/ 0 w 3"/>
              <a:gd name="T3" fmla="*/ 1 h 3"/>
              <a:gd name="T4" fmla="*/ 3 w 3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3">
                <a:moveTo>
                  <a:pt x="3" y="0"/>
                </a:moveTo>
                <a:cubicBezTo>
                  <a:pt x="0" y="1"/>
                  <a:pt x="0" y="1"/>
                  <a:pt x="0" y="1"/>
                </a:cubicBezTo>
                <a:cubicBezTo>
                  <a:pt x="2" y="3"/>
                  <a:pt x="2" y="1"/>
                  <a:pt x="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7" name="Freeform 726"/>
          <p:cNvSpPr/>
          <p:nvPr/>
        </p:nvSpPr>
        <p:spPr bwMode="auto">
          <a:xfrm>
            <a:off x="2095501" y="2317751"/>
            <a:ext cx="38100" cy="25400"/>
          </a:xfrm>
          <a:custGeom>
            <a:avLst/>
            <a:gdLst>
              <a:gd name="T0" fmla="*/ 3 w 3"/>
              <a:gd name="T1" fmla="*/ 0 h 2"/>
              <a:gd name="T2" fmla="*/ 1 w 3"/>
              <a:gd name="T3" fmla="*/ 1 h 2"/>
              <a:gd name="T4" fmla="*/ 1 w 3"/>
              <a:gd name="T5" fmla="*/ 2 h 2"/>
              <a:gd name="T6" fmla="*/ 3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3" y="0"/>
                </a:moveTo>
                <a:cubicBezTo>
                  <a:pt x="2" y="1"/>
                  <a:pt x="1" y="0"/>
                  <a:pt x="1" y="1"/>
                </a:cubicBezTo>
                <a:cubicBezTo>
                  <a:pt x="0" y="1"/>
                  <a:pt x="0" y="1"/>
                  <a:pt x="1" y="2"/>
                </a:cubicBezTo>
                <a:cubicBezTo>
                  <a:pt x="2" y="2"/>
                  <a:pt x="3" y="1"/>
                  <a:pt x="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8" name="Freeform 727"/>
          <p:cNvSpPr/>
          <p:nvPr/>
        </p:nvSpPr>
        <p:spPr bwMode="auto">
          <a:xfrm>
            <a:off x="3643313" y="1203326"/>
            <a:ext cx="61913" cy="25400"/>
          </a:xfrm>
          <a:custGeom>
            <a:avLst/>
            <a:gdLst>
              <a:gd name="T0" fmla="*/ 0 w 5"/>
              <a:gd name="T1" fmla="*/ 0 h 2"/>
              <a:gd name="T2" fmla="*/ 1 w 5"/>
              <a:gd name="T3" fmla="*/ 0 h 2"/>
              <a:gd name="T4" fmla="*/ 5 w 5"/>
              <a:gd name="T5" fmla="*/ 0 h 2"/>
              <a:gd name="T6" fmla="*/ 0 w 5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2" y="2"/>
                  <a:pt x="4" y="0"/>
                  <a:pt x="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9" name="Freeform 728"/>
          <p:cNvSpPr/>
          <p:nvPr/>
        </p:nvSpPr>
        <p:spPr bwMode="auto">
          <a:xfrm>
            <a:off x="2457451" y="1828801"/>
            <a:ext cx="323850" cy="125413"/>
          </a:xfrm>
          <a:custGeom>
            <a:avLst/>
            <a:gdLst>
              <a:gd name="T0" fmla="*/ 5 w 26"/>
              <a:gd name="T1" fmla="*/ 8 h 10"/>
              <a:gd name="T2" fmla="*/ 11 w 26"/>
              <a:gd name="T3" fmla="*/ 4 h 10"/>
              <a:gd name="T4" fmla="*/ 18 w 26"/>
              <a:gd name="T5" fmla="*/ 4 h 10"/>
              <a:gd name="T6" fmla="*/ 25 w 26"/>
              <a:gd name="T7" fmla="*/ 4 h 10"/>
              <a:gd name="T8" fmla="*/ 24 w 26"/>
              <a:gd name="T9" fmla="*/ 0 h 10"/>
              <a:gd name="T10" fmla="*/ 24 w 26"/>
              <a:gd name="T11" fmla="*/ 1 h 10"/>
              <a:gd name="T12" fmla="*/ 24 w 26"/>
              <a:gd name="T13" fmla="*/ 1 h 10"/>
              <a:gd name="T14" fmla="*/ 24 w 26"/>
              <a:gd name="T15" fmla="*/ 2 h 10"/>
              <a:gd name="T16" fmla="*/ 22 w 26"/>
              <a:gd name="T17" fmla="*/ 1 h 10"/>
              <a:gd name="T18" fmla="*/ 15 w 26"/>
              <a:gd name="T19" fmla="*/ 2 h 10"/>
              <a:gd name="T20" fmla="*/ 13 w 26"/>
              <a:gd name="T21" fmla="*/ 1 h 10"/>
              <a:gd name="T22" fmla="*/ 13 w 26"/>
              <a:gd name="T23" fmla="*/ 0 h 10"/>
              <a:gd name="T24" fmla="*/ 10 w 26"/>
              <a:gd name="T25" fmla="*/ 1 h 10"/>
              <a:gd name="T26" fmla="*/ 13 w 26"/>
              <a:gd name="T27" fmla="*/ 3 h 10"/>
              <a:gd name="T28" fmla="*/ 5 w 26"/>
              <a:gd name="T29" fmla="*/ 5 h 10"/>
              <a:gd name="T30" fmla="*/ 0 w 26"/>
              <a:gd name="T31" fmla="*/ 10 h 10"/>
              <a:gd name="T32" fmla="*/ 5 w 26"/>
              <a:gd name="T33" fmla="*/ 8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10">
                <a:moveTo>
                  <a:pt x="5" y="8"/>
                </a:moveTo>
                <a:cubicBezTo>
                  <a:pt x="6" y="7"/>
                  <a:pt x="9" y="6"/>
                  <a:pt x="11" y="4"/>
                </a:cubicBezTo>
                <a:cubicBezTo>
                  <a:pt x="13" y="5"/>
                  <a:pt x="16" y="2"/>
                  <a:pt x="18" y="4"/>
                </a:cubicBezTo>
                <a:cubicBezTo>
                  <a:pt x="20" y="4"/>
                  <a:pt x="23" y="5"/>
                  <a:pt x="25" y="4"/>
                </a:cubicBezTo>
                <a:cubicBezTo>
                  <a:pt x="24" y="2"/>
                  <a:pt x="26" y="1"/>
                  <a:pt x="24" y="0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2"/>
                  <a:pt x="24" y="2"/>
                </a:cubicBezTo>
                <a:cubicBezTo>
                  <a:pt x="23" y="2"/>
                  <a:pt x="22" y="1"/>
                  <a:pt x="22" y="1"/>
                </a:cubicBezTo>
                <a:cubicBezTo>
                  <a:pt x="19" y="0"/>
                  <a:pt x="18" y="1"/>
                  <a:pt x="15" y="2"/>
                </a:cubicBezTo>
                <a:cubicBezTo>
                  <a:pt x="15" y="1"/>
                  <a:pt x="14" y="1"/>
                  <a:pt x="13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1" y="0"/>
                  <a:pt x="11" y="0"/>
                  <a:pt x="10" y="1"/>
                </a:cubicBezTo>
                <a:cubicBezTo>
                  <a:pt x="11" y="1"/>
                  <a:pt x="11" y="3"/>
                  <a:pt x="13" y="3"/>
                </a:cubicBezTo>
                <a:cubicBezTo>
                  <a:pt x="5" y="5"/>
                  <a:pt x="5" y="5"/>
                  <a:pt x="5" y="5"/>
                </a:cubicBezTo>
                <a:cubicBezTo>
                  <a:pt x="4" y="7"/>
                  <a:pt x="2" y="8"/>
                  <a:pt x="0" y="10"/>
                </a:cubicBezTo>
                <a:cubicBezTo>
                  <a:pt x="2" y="9"/>
                  <a:pt x="3" y="8"/>
                  <a:pt x="5" y="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0" name="Freeform 729"/>
          <p:cNvSpPr/>
          <p:nvPr/>
        </p:nvSpPr>
        <p:spPr bwMode="auto">
          <a:xfrm>
            <a:off x="2332038" y="2143126"/>
            <a:ext cx="25400" cy="11113"/>
          </a:xfrm>
          <a:custGeom>
            <a:avLst/>
            <a:gdLst>
              <a:gd name="T0" fmla="*/ 1 w 2"/>
              <a:gd name="T1" fmla="*/ 0 h 1"/>
              <a:gd name="T2" fmla="*/ 0 w 2"/>
              <a:gd name="T3" fmla="*/ 1 h 1"/>
              <a:gd name="T4" fmla="*/ 1 w 2"/>
              <a:gd name="T5" fmla="*/ 1 h 1"/>
              <a:gd name="T6" fmla="*/ 1 w 2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1" y="0"/>
                </a:moveTo>
                <a:cubicBezTo>
                  <a:pt x="1" y="0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1" name="Rectangle 730"/>
          <p:cNvSpPr>
            <a:spLocks noChangeArrowheads="1"/>
          </p:cNvSpPr>
          <p:nvPr/>
        </p:nvSpPr>
        <p:spPr bwMode="auto">
          <a:xfrm>
            <a:off x="860426" y="3157538"/>
            <a:ext cx="12700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2" name="Freeform 731"/>
          <p:cNvSpPr/>
          <p:nvPr/>
        </p:nvSpPr>
        <p:spPr bwMode="auto">
          <a:xfrm>
            <a:off x="3592513" y="1216026"/>
            <a:ext cx="38100" cy="12700"/>
          </a:xfrm>
          <a:custGeom>
            <a:avLst/>
            <a:gdLst>
              <a:gd name="T0" fmla="*/ 0 w 3"/>
              <a:gd name="T1" fmla="*/ 0 h 1"/>
              <a:gd name="T2" fmla="*/ 1 w 3"/>
              <a:gd name="T3" fmla="*/ 1 h 1"/>
              <a:gd name="T4" fmla="*/ 3 w 3"/>
              <a:gd name="T5" fmla="*/ 1 h 1"/>
              <a:gd name="T6" fmla="*/ 0 w 3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1">
                <a:moveTo>
                  <a:pt x="0" y="0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2" y="1"/>
                  <a:pt x="3" y="1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3" name="Freeform 732"/>
          <p:cNvSpPr/>
          <p:nvPr/>
        </p:nvSpPr>
        <p:spPr bwMode="auto">
          <a:xfrm>
            <a:off x="1771651" y="2517776"/>
            <a:ext cx="12700" cy="12700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1 h 1"/>
              <a:gd name="T6" fmla="*/ 0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1" y="1"/>
                  <a:pt x="1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4" name="Freeform 733"/>
          <p:cNvSpPr/>
          <p:nvPr/>
        </p:nvSpPr>
        <p:spPr bwMode="auto">
          <a:xfrm>
            <a:off x="2595563" y="1905001"/>
            <a:ext cx="36513" cy="23813"/>
          </a:xfrm>
          <a:custGeom>
            <a:avLst/>
            <a:gdLst>
              <a:gd name="T0" fmla="*/ 2 w 3"/>
              <a:gd name="T1" fmla="*/ 1 h 2"/>
              <a:gd name="T2" fmla="*/ 0 w 3"/>
              <a:gd name="T3" fmla="*/ 1 h 2"/>
              <a:gd name="T4" fmla="*/ 1 w 3"/>
              <a:gd name="T5" fmla="*/ 2 h 2"/>
              <a:gd name="T6" fmla="*/ 3 w 3"/>
              <a:gd name="T7" fmla="*/ 1 h 2"/>
              <a:gd name="T8" fmla="*/ 2 w 3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2">
                <a:moveTo>
                  <a:pt x="2" y="1"/>
                </a:moveTo>
                <a:cubicBezTo>
                  <a:pt x="2" y="2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3" y="1"/>
                  <a:pt x="3" y="1"/>
                  <a:pt x="3" y="1"/>
                </a:cubicBezTo>
                <a:lnTo>
                  <a:pt x="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5" name="Freeform 734"/>
          <p:cNvSpPr/>
          <p:nvPr/>
        </p:nvSpPr>
        <p:spPr bwMode="auto">
          <a:xfrm>
            <a:off x="2968626" y="1616076"/>
            <a:ext cx="74613" cy="38100"/>
          </a:xfrm>
          <a:custGeom>
            <a:avLst/>
            <a:gdLst>
              <a:gd name="T0" fmla="*/ 5 w 6"/>
              <a:gd name="T1" fmla="*/ 1 h 3"/>
              <a:gd name="T2" fmla="*/ 1 w 6"/>
              <a:gd name="T3" fmla="*/ 2 h 3"/>
              <a:gd name="T4" fmla="*/ 5 w 6"/>
              <a:gd name="T5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3">
                <a:moveTo>
                  <a:pt x="5" y="1"/>
                </a:moveTo>
                <a:cubicBezTo>
                  <a:pt x="3" y="0"/>
                  <a:pt x="1" y="1"/>
                  <a:pt x="1" y="2"/>
                </a:cubicBezTo>
                <a:cubicBezTo>
                  <a:pt x="0" y="2"/>
                  <a:pt x="6" y="3"/>
                  <a:pt x="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6" name="Freeform 735"/>
          <p:cNvSpPr/>
          <p:nvPr/>
        </p:nvSpPr>
        <p:spPr bwMode="auto">
          <a:xfrm>
            <a:off x="2532063" y="1941513"/>
            <a:ext cx="50800" cy="38100"/>
          </a:xfrm>
          <a:custGeom>
            <a:avLst/>
            <a:gdLst>
              <a:gd name="T0" fmla="*/ 3 w 4"/>
              <a:gd name="T1" fmla="*/ 0 h 3"/>
              <a:gd name="T2" fmla="*/ 0 w 4"/>
              <a:gd name="T3" fmla="*/ 3 h 3"/>
              <a:gd name="T4" fmla="*/ 3 w 4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1" y="0"/>
                  <a:pt x="1" y="2"/>
                  <a:pt x="0" y="3"/>
                </a:cubicBezTo>
                <a:cubicBezTo>
                  <a:pt x="2" y="2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7" name="Freeform 736"/>
          <p:cNvSpPr/>
          <p:nvPr/>
        </p:nvSpPr>
        <p:spPr bwMode="auto">
          <a:xfrm>
            <a:off x="2506663" y="1979613"/>
            <a:ext cx="12700" cy="12700"/>
          </a:xfrm>
          <a:custGeom>
            <a:avLst/>
            <a:gdLst>
              <a:gd name="T0" fmla="*/ 0 w 1"/>
              <a:gd name="T1" fmla="*/ 0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8" name="Freeform 737"/>
          <p:cNvSpPr/>
          <p:nvPr/>
        </p:nvSpPr>
        <p:spPr bwMode="auto">
          <a:xfrm>
            <a:off x="2519363" y="1979613"/>
            <a:ext cx="12700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9" name="Freeform 738"/>
          <p:cNvSpPr/>
          <p:nvPr/>
        </p:nvSpPr>
        <p:spPr bwMode="auto">
          <a:xfrm>
            <a:off x="1871663" y="2430463"/>
            <a:ext cx="12700" cy="12700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0" name="Freeform 739"/>
          <p:cNvSpPr/>
          <p:nvPr/>
        </p:nvSpPr>
        <p:spPr bwMode="auto">
          <a:xfrm>
            <a:off x="2120901" y="2230438"/>
            <a:ext cx="25400" cy="12700"/>
          </a:xfrm>
          <a:custGeom>
            <a:avLst/>
            <a:gdLst>
              <a:gd name="T0" fmla="*/ 2 w 2"/>
              <a:gd name="T1" fmla="*/ 1 h 1"/>
              <a:gd name="T2" fmla="*/ 1 w 2"/>
              <a:gd name="T3" fmla="*/ 0 h 1"/>
              <a:gd name="T4" fmla="*/ 0 w 2"/>
              <a:gd name="T5" fmla="*/ 1 h 1"/>
              <a:gd name="T6" fmla="*/ 2 w 2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1" y="1"/>
                  <a:pt x="2" y="1"/>
                  <a:pt x="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1" name="Freeform 740"/>
          <p:cNvSpPr/>
          <p:nvPr/>
        </p:nvSpPr>
        <p:spPr bwMode="auto">
          <a:xfrm>
            <a:off x="2046288" y="2266951"/>
            <a:ext cx="36513" cy="38100"/>
          </a:xfrm>
          <a:custGeom>
            <a:avLst/>
            <a:gdLst>
              <a:gd name="T0" fmla="*/ 0 w 3"/>
              <a:gd name="T1" fmla="*/ 3 h 3"/>
              <a:gd name="T2" fmla="*/ 3 w 3"/>
              <a:gd name="T3" fmla="*/ 0 h 3"/>
              <a:gd name="T4" fmla="*/ 0 w 3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3">
                <a:moveTo>
                  <a:pt x="0" y="3"/>
                </a:moveTo>
                <a:cubicBezTo>
                  <a:pt x="1" y="2"/>
                  <a:pt x="3" y="0"/>
                  <a:pt x="3" y="0"/>
                </a:cubicBezTo>
                <a:cubicBezTo>
                  <a:pt x="2" y="1"/>
                  <a:pt x="0" y="1"/>
                  <a:pt x="0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2" name="Freeform 741"/>
          <p:cNvSpPr/>
          <p:nvPr/>
        </p:nvSpPr>
        <p:spPr bwMode="auto">
          <a:xfrm>
            <a:off x="2020888" y="2305051"/>
            <a:ext cx="12700" cy="12700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0 h 1"/>
              <a:gd name="T6" fmla="*/ 0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3" name="Rectangle 742"/>
          <p:cNvSpPr>
            <a:spLocks noChangeArrowheads="1"/>
          </p:cNvSpPr>
          <p:nvPr/>
        </p:nvSpPr>
        <p:spPr bwMode="auto">
          <a:xfrm>
            <a:off x="822326" y="3132138"/>
            <a:ext cx="1588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4" name="Freeform 743"/>
          <p:cNvSpPr/>
          <p:nvPr/>
        </p:nvSpPr>
        <p:spPr bwMode="auto">
          <a:xfrm>
            <a:off x="1982788" y="2317751"/>
            <a:ext cx="25400" cy="12700"/>
          </a:xfrm>
          <a:custGeom>
            <a:avLst/>
            <a:gdLst>
              <a:gd name="T0" fmla="*/ 0 w 16"/>
              <a:gd name="T1" fmla="*/ 8 h 8"/>
              <a:gd name="T2" fmla="*/ 8 w 16"/>
              <a:gd name="T3" fmla="*/ 8 h 8"/>
              <a:gd name="T4" fmla="*/ 16 w 16"/>
              <a:gd name="T5" fmla="*/ 0 h 8"/>
              <a:gd name="T6" fmla="*/ 0 w 16"/>
              <a:gd name="T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8">
                <a:moveTo>
                  <a:pt x="0" y="8"/>
                </a:moveTo>
                <a:lnTo>
                  <a:pt x="8" y="8"/>
                </a:lnTo>
                <a:lnTo>
                  <a:pt x="16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5" name="Freeform 744"/>
          <p:cNvSpPr/>
          <p:nvPr/>
        </p:nvSpPr>
        <p:spPr bwMode="auto">
          <a:xfrm>
            <a:off x="2257426" y="2117726"/>
            <a:ext cx="25400" cy="12700"/>
          </a:xfrm>
          <a:custGeom>
            <a:avLst/>
            <a:gdLst>
              <a:gd name="T0" fmla="*/ 8 w 16"/>
              <a:gd name="T1" fmla="*/ 8 h 8"/>
              <a:gd name="T2" fmla="*/ 16 w 16"/>
              <a:gd name="T3" fmla="*/ 0 h 8"/>
              <a:gd name="T4" fmla="*/ 0 w 16"/>
              <a:gd name="T5" fmla="*/ 0 h 8"/>
              <a:gd name="T6" fmla="*/ 8 w 16"/>
              <a:gd name="T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8">
                <a:moveTo>
                  <a:pt x="8" y="8"/>
                </a:moveTo>
                <a:lnTo>
                  <a:pt x="16" y="0"/>
                </a:lnTo>
                <a:lnTo>
                  <a:pt x="0" y="0"/>
                </a:lnTo>
                <a:lnTo>
                  <a:pt x="8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6" name="Freeform 745"/>
          <p:cNvSpPr/>
          <p:nvPr/>
        </p:nvSpPr>
        <p:spPr bwMode="auto">
          <a:xfrm>
            <a:off x="2244726" y="2130426"/>
            <a:ext cx="12700" cy="23813"/>
          </a:xfrm>
          <a:custGeom>
            <a:avLst/>
            <a:gdLst>
              <a:gd name="T0" fmla="*/ 8 w 8"/>
              <a:gd name="T1" fmla="*/ 8 h 15"/>
              <a:gd name="T2" fmla="*/ 0 w 8"/>
              <a:gd name="T3" fmla="*/ 0 h 15"/>
              <a:gd name="T4" fmla="*/ 0 w 8"/>
              <a:gd name="T5" fmla="*/ 15 h 15"/>
              <a:gd name="T6" fmla="*/ 8 w 8"/>
              <a:gd name="T7" fmla="*/ 8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15">
                <a:moveTo>
                  <a:pt x="8" y="8"/>
                </a:moveTo>
                <a:lnTo>
                  <a:pt x="0" y="0"/>
                </a:lnTo>
                <a:lnTo>
                  <a:pt x="0" y="15"/>
                </a:lnTo>
                <a:lnTo>
                  <a:pt x="8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7" name="Freeform 746"/>
          <p:cNvSpPr/>
          <p:nvPr/>
        </p:nvSpPr>
        <p:spPr bwMode="auto">
          <a:xfrm>
            <a:off x="2981326" y="1341438"/>
            <a:ext cx="312738" cy="74613"/>
          </a:xfrm>
          <a:custGeom>
            <a:avLst/>
            <a:gdLst>
              <a:gd name="T0" fmla="*/ 15 w 25"/>
              <a:gd name="T1" fmla="*/ 4 h 6"/>
              <a:gd name="T2" fmla="*/ 12 w 25"/>
              <a:gd name="T3" fmla="*/ 5 h 6"/>
              <a:gd name="T4" fmla="*/ 25 w 25"/>
              <a:gd name="T5" fmla="*/ 5 h 6"/>
              <a:gd name="T6" fmla="*/ 15 w 25"/>
              <a:gd name="T7" fmla="*/ 3 h 6"/>
              <a:gd name="T8" fmla="*/ 16 w 25"/>
              <a:gd name="T9" fmla="*/ 2 h 6"/>
              <a:gd name="T10" fmla="*/ 5 w 25"/>
              <a:gd name="T11" fmla="*/ 2 h 6"/>
              <a:gd name="T12" fmla="*/ 4 w 25"/>
              <a:gd name="T13" fmla="*/ 1 h 6"/>
              <a:gd name="T14" fmla="*/ 7 w 25"/>
              <a:gd name="T15" fmla="*/ 6 h 6"/>
              <a:gd name="T16" fmla="*/ 15 w 25"/>
              <a:gd name="T17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" h="6">
                <a:moveTo>
                  <a:pt x="15" y="4"/>
                </a:moveTo>
                <a:cubicBezTo>
                  <a:pt x="14" y="5"/>
                  <a:pt x="13" y="4"/>
                  <a:pt x="12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2" y="3"/>
                  <a:pt x="18" y="5"/>
                  <a:pt x="15" y="3"/>
                </a:cubicBezTo>
                <a:cubicBezTo>
                  <a:pt x="16" y="3"/>
                  <a:pt x="16" y="3"/>
                  <a:pt x="16" y="2"/>
                </a:cubicBezTo>
                <a:cubicBezTo>
                  <a:pt x="12" y="0"/>
                  <a:pt x="9" y="3"/>
                  <a:pt x="5" y="2"/>
                </a:cubicBezTo>
                <a:cubicBezTo>
                  <a:pt x="6" y="1"/>
                  <a:pt x="5" y="1"/>
                  <a:pt x="4" y="1"/>
                </a:cubicBezTo>
                <a:cubicBezTo>
                  <a:pt x="0" y="3"/>
                  <a:pt x="8" y="3"/>
                  <a:pt x="7" y="6"/>
                </a:cubicBezTo>
                <a:cubicBezTo>
                  <a:pt x="10" y="5"/>
                  <a:pt x="13" y="3"/>
                  <a:pt x="15" y="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8" name="Freeform 747"/>
          <p:cNvSpPr/>
          <p:nvPr/>
        </p:nvSpPr>
        <p:spPr bwMode="auto">
          <a:xfrm>
            <a:off x="1697038" y="2505076"/>
            <a:ext cx="12700" cy="12700"/>
          </a:xfrm>
          <a:custGeom>
            <a:avLst/>
            <a:gdLst>
              <a:gd name="T0" fmla="*/ 0 w 8"/>
              <a:gd name="T1" fmla="*/ 0 h 8"/>
              <a:gd name="T2" fmla="*/ 8 w 8"/>
              <a:gd name="T3" fmla="*/ 8 h 8"/>
              <a:gd name="T4" fmla="*/ 8 w 8"/>
              <a:gd name="T5" fmla="*/ 8 h 8"/>
              <a:gd name="T6" fmla="*/ 0 w 8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8">
                <a:moveTo>
                  <a:pt x="0" y="0"/>
                </a:moveTo>
                <a:lnTo>
                  <a:pt x="8" y="8"/>
                </a:lnTo>
                <a:lnTo>
                  <a:pt x="8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9" name="Freeform 748"/>
          <p:cNvSpPr/>
          <p:nvPr/>
        </p:nvSpPr>
        <p:spPr bwMode="auto">
          <a:xfrm>
            <a:off x="1584326" y="2581276"/>
            <a:ext cx="25400" cy="12700"/>
          </a:xfrm>
          <a:custGeom>
            <a:avLst/>
            <a:gdLst>
              <a:gd name="T0" fmla="*/ 1 w 2"/>
              <a:gd name="T1" fmla="*/ 0 h 1"/>
              <a:gd name="T2" fmla="*/ 0 w 2"/>
              <a:gd name="T3" fmla="*/ 1 h 1"/>
              <a:gd name="T4" fmla="*/ 2 w 2"/>
              <a:gd name="T5" fmla="*/ 0 h 1"/>
              <a:gd name="T6" fmla="*/ 1 w 2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1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2" y="0"/>
                </a:cubicBez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0" name="Freeform 749"/>
          <p:cNvSpPr/>
          <p:nvPr/>
        </p:nvSpPr>
        <p:spPr bwMode="auto">
          <a:xfrm>
            <a:off x="1771651" y="2430463"/>
            <a:ext cx="36513" cy="25400"/>
          </a:xfrm>
          <a:custGeom>
            <a:avLst/>
            <a:gdLst>
              <a:gd name="T0" fmla="*/ 1 w 3"/>
              <a:gd name="T1" fmla="*/ 0 h 2"/>
              <a:gd name="T2" fmla="*/ 1 w 3"/>
              <a:gd name="T3" fmla="*/ 2 h 2"/>
              <a:gd name="T4" fmla="*/ 1 w 3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1" y="0"/>
                </a:moveTo>
                <a:cubicBezTo>
                  <a:pt x="1" y="2"/>
                  <a:pt x="1" y="2"/>
                  <a:pt x="1" y="2"/>
                </a:cubicBezTo>
                <a:cubicBezTo>
                  <a:pt x="0" y="1"/>
                  <a:pt x="3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1" name="Freeform 750"/>
          <p:cNvSpPr/>
          <p:nvPr/>
        </p:nvSpPr>
        <p:spPr bwMode="auto">
          <a:xfrm>
            <a:off x="985838" y="2981326"/>
            <a:ext cx="23813" cy="12700"/>
          </a:xfrm>
          <a:custGeom>
            <a:avLst/>
            <a:gdLst>
              <a:gd name="T0" fmla="*/ 8 w 15"/>
              <a:gd name="T1" fmla="*/ 8 h 8"/>
              <a:gd name="T2" fmla="*/ 15 w 15"/>
              <a:gd name="T3" fmla="*/ 0 h 8"/>
              <a:gd name="T4" fmla="*/ 0 w 15"/>
              <a:gd name="T5" fmla="*/ 0 h 8"/>
              <a:gd name="T6" fmla="*/ 8 w 15"/>
              <a:gd name="T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" h="8">
                <a:moveTo>
                  <a:pt x="8" y="8"/>
                </a:moveTo>
                <a:lnTo>
                  <a:pt x="15" y="0"/>
                </a:lnTo>
                <a:lnTo>
                  <a:pt x="0" y="0"/>
                </a:lnTo>
                <a:lnTo>
                  <a:pt x="8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2" name="Freeform 751"/>
          <p:cNvSpPr/>
          <p:nvPr/>
        </p:nvSpPr>
        <p:spPr bwMode="auto">
          <a:xfrm>
            <a:off x="2744788" y="1728788"/>
            <a:ext cx="36513" cy="25400"/>
          </a:xfrm>
          <a:custGeom>
            <a:avLst/>
            <a:gdLst>
              <a:gd name="T0" fmla="*/ 0 w 3"/>
              <a:gd name="T1" fmla="*/ 2 h 2"/>
              <a:gd name="T2" fmla="*/ 3 w 3"/>
              <a:gd name="T3" fmla="*/ 1 h 2"/>
              <a:gd name="T4" fmla="*/ 0 w 3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0" y="2"/>
                </a:moveTo>
                <a:cubicBezTo>
                  <a:pt x="3" y="1"/>
                  <a:pt x="3" y="1"/>
                  <a:pt x="3" y="1"/>
                </a:cubicBezTo>
                <a:cubicBezTo>
                  <a:pt x="2" y="0"/>
                  <a:pt x="1" y="1"/>
                  <a:pt x="0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3" name="Freeform 752"/>
          <p:cNvSpPr/>
          <p:nvPr/>
        </p:nvSpPr>
        <p:spPr bwMode="auto">
          <a:xfrm>
            <a:off x="2370138" y="1954213"/>
            <a:ext cx="74613" cy="50800"/>
          </a:xfrm>
          <a:custGeom>
            <a:avLst/>
            <a:gdLst>
              <a:gd name="T0" fmla="*/ 5 w 6"/>
              <a:gd name="T1" fmla="*/ 3 h 4"/>
              <a:gd name="T2" fmla="*/ 6 w 6"/>
              <a:gd name="T3" fmla="*/ 1 h 4"/>
              <a:gd name="T4" fmla="*/ 6 w 6"/>
              <a:gd name="T5" fmla="*/ 0 h 4"/>
              <a:gd name="T6" fmla="*/ 0 w 6"/>
              <a:gd name="T7" fmla="*/ 4 h 4"/>
              <a:gd name="T8" fmla="*/ 5 w 6"/>
              <a:gd name="T9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4">
                <a:moveTo>
                  <a:pt x="5" y="3"/>
                </a:moveTo>
                <a:cubicBezTo>
                  <a:pt x="4" y="1"/>
                  <a:pt x="6" y="2"/>
                  <a:pt x="6" y="1"/>
                </a:cubicBezTo>
                <a:cubicBezTo>
                  <a:pt x="6" y="0"/>
                  <a:pt x="6" y="0"/>
                  <a:pt x="6" y="0"/>
                </a:cubicBezTo>
                <a:cubicBezTo>
                  <a:pt x="0" y="4"/>
                  <a:pt x="0" y="4"/>
                  <a:pt x="0" y="4"/>
                </a:cubicBezTo>
                <a:cubicBezTo>
                  <a:pt x="2" y="4"/>
                  <a:pt x="3" y="2"/>
                  <a:pt x="5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4" name="Freeform 753"/>
          <p:cNvSpPr/>
          <p:nvPr/>
        </p:nvSpPr>
        <p:spPr bwMode="auto">
          <a:xfrm>
            <a:off x="2320926" y="2017713"/>
            <a:ext cx="49213" cy="36513"/>
          </a:xfrm>
          <a:custGeom>
            <a:avLst/>
            <a:gdLst>
              <a:gd name="T0" fmla="*/ 4 w 4"/>
              <a:gd name="T1" fmla="*/ 2 h 3"/>
              <a:gd name="T2" fmla="*/ 3 w 4"/>
              <a:gd name="T3" fmla="*/ 0 h 3"/>
              <a:gd name="T4" fmla="*/ 0 w 4"/>
              <a:gd name="T5" fmla="*/ 3 h 3"/>
              <a:gd name="T6" fmla="*/ 4 w 4"/>
              <a:gd name="T7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4" y="2"/>
                </a:moveTo>
                <a:cubicBezTo>
                  <a:pt x="3" y="0"/>
                  <a:pt x="3" y="0"/>
                  <a:pt x="3" y="0"/>
                </a:cubicBezTo>
                <a:cubicBezTo>
                  <a:pt x="3" y="1"/>
                  <a:pt x="0" y="1"/>
                  <a:pt x="0" y="3"/>
                </a:cubicBezTo>
                <a:cubicBezTo>
                  <a:pt x="1" y="2"/>
                  <a:pt x="3" y="1"/>
                  <a:pt x="4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5" name="Freeform 754"/>
          <p:cNvSpPr/>
          <p:nvPr/>
        </p:nvSpPr>
        <p:spPr bwMode="auto">
          <a:xfrm>
            <a:off x="1908176" y="2330451"/>
            <a:ext cx="25400" cy="12700"/>
          </a:xfrm>
          <a:custGeom>
            <a:avLst/>
            <a:gdLst>
              <a:gd name="T0" fmla="*/ 1 w 2"/>
              <a:gd name="T1" fmla="*/ 1 h 1"/>
              <a:gd name="T2" fmla="*/ 2 w 2"/>
              <a:gd name="T3" fmla="*/ 0 h 1"/>
              <a:gd name="T4" fmla="*/ 1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1" y="1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6" name="Freeform 755"/>
          <p:cNvSpPr/>
          <p:nvPr/>
        </p:nvSpPr>
        <p:spPr bwMode="auto">
          <a:xfrm>
            <a:off x="1808163" y="2379663"/>
            <a:ext cx="25400" cy="25400"/>
          </a:xfrm>
          <a:custGeom>
            <a:avLst/>
            <a:gdLst>
              <a:gd name="T0" fmla="*/ 2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2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1"/>
                  <a:pt x="0" y="1"/>
                </a:cubicBezTo>
                <a:cubicBezTo>
                  <a:pt x="1" y="2"/>
                  <a:pt x="2" y="1"/>
                  <a:pt x="2" y="2"/>
                </a:cubicBez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7" name="Freeform 756"/>
          <p:cNvSpPr/>
          <p:nvPr/>
        </p:nvSpPr>
        <p:spPr bwMode="auto">
          <a:xfrm>
            <a:off x="3305176" y="1303338"/>
            <a:ext cx="87313" cy="25400"/>
          </a:xfrm>
          <a:custGeom>
            <a:avLst/>
            <a:gdLst>
              <a:gd name="T0" fmla="*/ 2 w 7"/>
              <a:gd name="T1" fmla="*/ 0 h 2"/>
              <a:gd name="T2" fmla="*/ 1 w 7"/>
              <a:gd name="T3" fmla="*/ 2 h 2"/>
              <a:gd name="T4" fmla="*/ 7 w 7"/>
              <a:gd name="T5" fmla="*/ 0 h 2"/>
              <a:gd name="T6" fmla="*/ 2 w 7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2">
                <a:moveTo>
                  <a:pt x="2" y="0"/>
                </a:moveTo>
                <a:cubicBezTo>
                  <a:pt x="0" y="0"/>
                  <a:pt x="2" y="1"/>
                  <a:pt x="1" y="2"/>
                </a:cubicBezTo>
                <a:cubicBezTo>
                  <a:pt x="7" y="0"/>
                  <a:pt x="7" y="0"/>
                  <a:pt x="7" y="0"/>
                </a:cubicBezTo>
                <a:cubicBezTo>
                  <a:pt x="5" y="0"/>
                  <a:pt x="4" y="2"/>
                  <a:pt x="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8" name="Freeform 757"/>
          <p:cNvSpPr/>
          <p:nvPr/>
        </p:nvSpPr>
        <p:spPr bwMode="auto">
          <a:xfrm>
            <a:off x="2944813" y="1554163"/>
            <a:ext cx="49213" cy="25400"/>
          </a:xfrm>
          <a:custGeom>
            <a:avLst/>
            <a:gdLst>
              <a:gd name="T0" fmla="*/ 4 w 4"/>
              <a:gd name="T1" fmla="*/ 0 h 2"/>
              <a:gd name="T2" fmla="*/ 0 w 4"/>
              <a:gd name="T3" fmla="*/ 1 h 2"/>
              <a:gd name="T4" fmla="*/ 4 w 4"/>
              <a:gd name="T5" fmla="*/ 2 h 2"/>
              <a:gd name="T6" fmla="*/ 4 w 4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2">
                <a:moveTo>
                  <a:pt x="4" y="0"/>
                </a:moveTo>
                <a:cubicBezTo>
                  <a:pt x="3" y="0"/>
                  <a:pt x="1" y="1"/>
                  <a:pt x="0" y="1"/>
                </a:cubicBezTo>
                <a:cubicBezTo>
                  <a:pt x="0" y="1"/>
                  <a:pt x="3" y="1"/>
                  <a:pt x="4" y="2"/>
                </a:cubicBezTo>
                <a:cubicBezTo>
                  <a:pt x="4" y="1"/>
                  <a:pt x="4" y="0"/>
                  <a:pt x="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9" name="Freeform 758"/>
          <p:cNvSpPr/>
          <p:nvPr/>
        </p:nvSpPr>
        <p:spPr bwMode="auto">
          <a:xfrm>
            <a:off x="2994026" y="1579563"/>
            <a:ext cx="12700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0" name="Freeform 759"/>
          <p:cNvSpPr/>
          <p:nvPr/>
        </p:nvSpPr>
        <p:spPr bwMode="auto">
          <a:xfrm>
            <a:off x="2881313" y="1590676"/>
            <a:ext cx="87313" cy="50800"/>
          </a:xfrm>
          <a:custGeom>
            <a:avLst/>
            <a:gdLst>
              <a:gd name="T0" fmla="*/ 1 w 7"/>
              <a:gd name="T1" fmla="*/ 4 h 4"/>
              <a:gd name="T2" fmla="*/ 7 w 7"/>
              <a:gd name="T3" fmla="*/ 1 h 4"/>
              <a:gd name="T4" fmla="*/ 1 w 7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4">
                <a:moveTo>
                  <a:pt x="1" y="4"/>
                </a:moveTo>
                <a:cubicBezTo>
                  <a:pt x="7" y="1"/>
                  <a:pt x="7" y="1"/>
                  <a:pt x="7" y="1"/>
                </a:cubicBezTo>
                <a:cubicBezTo>
                  <a:pt x="5" y="0"/>
                  <a:pt x="0" y="2"/>
                  <a:pt x="1" y="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1" name="Freeform 760"/>
          <p:cNvSpPr/>
          <p:nvPr/>
        </p:nvSpPr>
        <p:spPr bwMode="auto">
          <a:xfrm>
            <a:off x="2120901" y="2041526"/>
            <a:ext cx="161925" cy="76200"/>
          </a:xfrm>
          <a:custGeom>
            <a:avLst/>
            <a:gdLst>
              <a:gd name="T0" fmla="*/ 3 w 13"/>
              <a:gd name="T1" fmla="*/ 4 h 6"/>
              <a:gd name="T2" fmla="*/ 9 w 13"/>
              <a:gd name="T3" fmla="*/ 5 h 6"/>
              <a:gd name="T4" fmla="*/ 13 w 13"/>
              <a:gd name="T5" fmla="*/ 3 h 6"/>
              <a:gd name="T6" fmla="*/ 8 w 13"/>
              <a:gd name="T7" fmla="*/ 2 h 6"/>
              <a:gd name="T8" fmla="*/ 0 w 13"/>
              <a:gd name="T9" fmla="*/ 6 h 6"/>
              <a:gd name="T10" fmla="*/ 0 w 13"/>
              <a:gd name="T11" fmla="*/ 6 h 6"/>
              <a:gd name="T12" fmla="*/ 3 w 13"/>
              <a:gd name="T13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6">
                <a:moveTo>
                  <a:pt x="3" y="4"/>
                </a:moveTo>
                <a:cubicBezTo>
                  <a:pt x="6" y="4"/>
                  <a:pt x="8" y="2"/>
                  <a:pt x="9" y="5"/>
                </a:cubicBezTo>
                <a:cubicBezTo>
                  <a:pt x="13" y="3"/>
                  <a:pt x="13" y="3"/>
                  <a:pt x="13" y="3"/>
                </a:cubicBezTo>
                <a:cubicBezTo>
                  <a:pt x="12" y="3"/>
                  <a:pt x="11" y="2"/>
                  <a:pt x="8" y="2"/>
                </a:cubicBezTo>
                <a:cubicBezTo>
                  <a:pt x="3" y="0"/>
                  <a:pt x="3" y="5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1" y="5"/>
                  <a:pt x="3" y="4"/>
                  <a:pt x="3" y="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2" name="Freeform 761"/>
          <p:cNvSpPr/>
          <p:nvPr/>
        </p:nvSpPr>
        <p:spPr bwMode="auto">
          <a:xfrm>
            <a:off x="2208213" y="2105026"/>
            <a:ext cx="25400" cy="25400"/>
          </a:xfrm>
          <a:custGeom>
            <a:avLst/>
            <a:gdLst>
              <a:gd name="T0" fmla="*/ 0 w 2"/>
              <a:gd name="T1" fmla="*/ 1 h 2"/>
              <a:gd name="T2" fmla="*/ 0 w 2"/>
              <a:gd name="T3" fmla="*/ 2 h 2"/>
              <a:gd name="T4" fmla="*/ 2 w 2"/>
              <a:gd name="T5" fmla="*/ 1 h 2"/>
              <a:gd name="T6" fmla="*/ 0 w 2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0" y="1"/>
                </a:moveTo>
                <a:cubicBezTo>
                  <a:pt x="0" y="2"/>
                  <a:pt x="0" y="2"/>
                  <a:pt x="0" y="2"/>
                </a:cubicBezTo>
                <a:cubicBezTo>
                  <a:pt x="1" y="2"/>
                  <a:pt x="2" y="2"/>
                  <a:pt x="2" y="1"/>
                </a:cubicBezTo>
                <a:cubicBezTo>
                  <a:pt x="1" y="0"/>
                  <a:pt x="0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3" name="Freeform 762"/>
          <p:cNvSpPr/>
          <p:nvPr/>
        </p:nvSpPr>
        <p:spPr bwMode="auto">
          <a:xfrm>
            <a:off x="2282826" y="2041526"/>
            <a:ext cx="25400" cy="12700"/>
          </a:xfrm>
          <a:custGeom>
            <a:avLst/>
            <a:gdLst>
              <a:gd name="T0" fmla="*/ 8 w 16"/>
              <a:gd name="T1" fmla="*/ 0 h 8"/>
              <a:gd name="T2" fmla="*/ 0 w 16"/>
              <a:gd name="T3" fmla="*/ 8 h 8"/>
              <a:gd name="T4" fmla="*/ 16 w 16"/>
              <a:gd name="T5" fmla="*/ 8 h 8"/>
              <a:gd name="T6" fmla="*/ 8 w 16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8">
                <a:moveTo>
                  <a:pt x="8" y="0"/>
                </a:moveTo>
                <a:lnTo>
                  <a:pt x="0" y="8"/>
                </a:lnTo>
                <a:lnTo>
                  <a:pt x="16" y="8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4" name="Freeform 763"/>
          <p:cNvSpPr/>
          <p:nvPr/>
        </p:nvSpPr>
        <p:spPr bwMode="auto">
          <a:xfrm>
            <a:off x="947738" y="2955926"/>
            <a:ext cx="25400" cy="25400"/>
          </a:xfrm>
          <a:custGeom>
            <a:avLst/>
            <a:gdLst>
              <a:gd name="T0" fmla="*/ 1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1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0" y="2"/>
                  <a:pt x="0" y="2"/>
                  <a:pt x="0" y="2"/>
                </a:cubicBezTo>
                <a:cubicBezTo>
                  <a:pt x="2" y="2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5" name="Freeform 764"/>
          <p:cNvSpPr/>
          <p:nvPr/>
        </p:nvSpPr>
        <p:spPr bwMode="auto">
          <a:xfrm>
            <a:off x="847726" y="3019426"/>
            <a:ext cx="25400" cy="25400"/>
          </a:xfrm>
          <a:custGeom>
            <a:avLst/>
            <a:gdLst>
              <a:gd name="T0" fmla="*/ 1 w 2"/>
              <a:gd name="T1" fmla="*/ 1 h 2"/>
              <a:gd name="T2" fmla="*/ 1 w 2"/>
              <a:gd name="T3" fmla="*/ 2 h 2"/>
              <a:gd name="T4" fmla="*/ 2 w 2"/>
              <a:gd name="T5" fmla="*/ 0 h 2"/>
              <a:gd name="T6" fmla="*/ 1 w 2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1" y="1"/>
                </a:move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0"/>
                </a:cubicBezTo>
                <a:lnTo>
                  <a:pt x="1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6" name="Freeform 765"/>
          <p:cNvSpPr/>
          <p:nvPr/>
        </p:nvSpPr>
        <p:spPr bwMode="auto">
          <a:xfrm>
            <a:off x="2781301" y="1641476"/>
            <a:ext cx="87313" cy="50800"/>
          </a:xfrm>
          <a:custGeom>
            <a:avLst/>
            <a:gdLst>
              <a:gd name="T0" fmla="*/ 6 w 7"/>
              <a:gd name="T1" fmla="*/ 0 h 4"/>
              <a:gd name="T2" fmla="*/ 0 w 7"/>
              <a:gd name="T3" fmla="*/ 4 h 4"/>
              <a:gd name="T4" fmla="*/ 0 w 7"/>
              <a:gd name="T5" fmla="*/ 4 h 4"/>
              <a:gd name="T6" fmla="*/ 7 w 7"/>
              <a:gd name="T7" fmla="*/ 0 h 4"/>
              <a:gd name="T8" fmla="*/ 6 w 7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4">
                <a:moveTo>
                  <a:pt x="6" y="0"/>
                </a:moveTo>
                <a:cubicBezTo>
                  <a:pt x="5" y="3"/>
                  <a:pt x="0" y="2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7" y="0"/>
                  <a:pt x="7" y="0"/>
                  <a:pt x="7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7" name="Freeform 766"/>
          <p:cNvSpPr/>
          <p:nvPr/>
        </p:nvSpPr>
        <p:spPr bwMode="auto">
          <a:xfrm>
            <a:off x="2133601" y="2130426"/>
            <a:ext cx="36513" cy="12700"/>
          </a:xfrm>
          <a:custGeom>
            <a:avLst/>
            <a:gdLst>
              <a:gd name="T0" fmla="*/ 1 w 3"/>
              <a:gd name="T1" fmla="*/ 0 h 1"/>
              <a:gd name="T2" fmla="*/ 1 w 3"/>
              <a:gd name="T3" fmla="*/ 1 h 1"/>
              <a:gd name="T4" fmla="*/ 3 w 3"/>
              <a:gd name="T5" fmla="*/ 0 h 1"/>
              <a:gd name="T6" fmla="*/ 1 w 3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1">
                <a:moveTo>
                  <a:pt x="1" y="0"/>
                </a:moveTo>
                <a:cubicBezTo>
                  <a:pt x="1" y="0"/>
                  <a:pt x="0" y="0"/>
                  <a:pt x="1" y="1"/>
                </a:cubicBezTo>
                <a:cubicBezTo>
                  <a:pt x="1" y="1"/>
                  <a:pt x="3" y="0"/>
                  <a:pt x="3" y="0"/>
                </a:cubicBez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8" name="Freeform 767"/>
          <p:cNvSpPr/>
          <p:nvPr/>
        </p:nvSpPr>
        <p:spPr bwMode="auto">
          <a:xfrm>
            <a:off x="1895476" y="2305051"/>
            <a:ext cx="25400" cy="12700"/>
          </a:xfrm>
          <a:custGeom>
            <a:avLst/>
            <a:gdLst>
              <a:gd name="T0" fmla="*/ 1 w 2"/>
              <a:gd name="T1" fmla="*/ 1 h 1"/>
              <a:gd name="T2" fmla="*/ 1 w 2"/>
              <a:gd name="T3" fmla="*/ 0 h 1"/>
              <a:gd name="T4" fmla="*/ 0 w 2"/>
              <a:gd name="T5" fmla="*/ 1 h 1"/>
              <a:gd name="T6" fmla="*/ 1 w 2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1" y="1"/>
                </a:moveTo>
                <a:cubicBezTo>
                  <a:pt x="1" y="1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9" name="Freeform 768"/>
          <p:cNvSpPr/>
          <p:nvPr/>
        </p:nvSpPr>
        <p:spPr bwMode="auto">
          <a:xfrm>
            <a:off x="2619376" y="1666876"/>
            <a:ext cx="150813" cy="87313"/>
          </a:xfrm>
          <a:custGeom>
            <a:avLst/>
            <a:gdLst>
              <a:gd name="T0" fmla="*/ 5 w 12"/>
              <a:gd name="T1" fmla="*/ 6 h 7"/>
              <a:gd name="T2" fmla="*/ 4 w 12"/>
              <a:gd name="T3" fmla="*/ 7 h 7"/>
              <a:gd name="T4" fmla="*/ 12 w 12"/>
              <a:gd name="T5" fmla="*/ 3 h 7"/>
              <a:gd name="T6" fmla="*/ 5 w 12"/>
              <a:gd name="T7" fmla="*/ 4 h 7"/>
              <a:gd name="T8" fmla="*/ 0 w 12"/>
              <a:gd name="T9" fmla="*/ 5 h 7"/>
              <a:gd name="T10" fmla="*/ 5 w 12"/>
              <a:gd name="T11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7">
                <a:moveTo>
                  <a:pt x="5" y="6"/>
                </a:moveTo>
                <a:cubicBezTo>
                  <a:pt x="4" y="7"/>
                  <a:pt x="4" y="7"/>
                  <a:pt x="4" y="7"/>
                </a:cubicBezTo>
                <a:cubicBezTo>
                  <a:pt x="12" y="3"/>
                  <a:pt x="12" y="3"/>
                  <a:pt x="12" y="3"/>
                </a:cubicBezTo>
                <a:cubicBezTo>
                  <a:pt x="9" y="0"/>
                  <a:pt x="8" y="6"/>
                  <a:pt x="5" y="4"/>
                </a:cubicBezTo>
                <a:cubicBezTo>
                  <a:pt x="3" y="3"/>
                  <a:pt x="2" y="4"/>
                  <a:pt x="0" y="5"/>
                </a:cubicBezTo>
                <a:cubicBezTo>
                  <a:pt x="2" y="6"/>
                  <a:pt x="3" y="5"/>
                  <a:pt x="5" y="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0" name="Freeform 769"/>
          <p:cNvSpPr/>
          <p:nvPr/>
        </p:nvSpPr>
        <p:spPr bwMode="auto">
          <a:xfrm>
            <a:off x="2432051" y="1917701"/>
            <a:ext cx="25400" cy="11113"/>
          </a:xfrm>
          <a:custGeom>
            <a:avLst/>
            <a:gdLst>
              <a:gd name="T0" fmla="*/ 8 w 16"/>
              <a:gd name="T1" fmla="*/ 0 h 7"/>
              <a:gd name="T2" fmla="*/ 0 w 16"/>
              <a:gd name="T3" fmla="*/ 7 h 7"/>
              <a:gd name="T4" fmla="*/ 16 w 16"/>
              <a:gd name="T5" fmla="*/ 7 h 7"/>
              <a:gd name="T6" fmla="*/ 8 w 16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7">
                <a:moveTo>
                  <a:pt x="8" y="0"/>
                </a:moveTo>
                <a:lnTo>
                  <a:pt x="0" y="7"/>
                </a:lnTo>
                <a:lnTo>
                  <a:pt x="16" y="7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1" name="Freeform 770"/>
          <p:cNvSpPr/>
          <p:nvPr/>
        </p:nvSpPr>
        <p:spPr bwMode="auto">
          <a:xfrm>
            <a:off x="3019426" y="1428751"/>
            <a:ext cx="111125" cy="38100"/>
          </a:xfrm>
          <a:custGeom>
            <a:avLst/>
            <a:gdLst>
              <a:gd name="T0" fmla="*/ 3 w 9"/>
              <a:gd name="T1" fmla="*/ 1 h 3"/>
              <a:gd name="T2" fmla="*/ 9 w 9"/>
              <a:gd name="T3" fmla="*/ 1 h 3"/>
              <a:gd name="T4" fmla="*/ 8 w 9"/>
              <a:gd name="T5" fmla="*/ 0 h 3"/>
              <a:gd name="T6" fmla="*/ 0 w 9"/>
              <a:gd name="T7" fmla="*/ 2 h 3"/>
              <a:gd name="T8" fmla="*/ 2 w 9"/>
              <a:gd name="T9" fmla="*/ 2 h 3"/>
              <a:gd name="T10" fmla="*/ 3 w 9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" h="3">
                <a:moveTo>
                  <a:pt x="3" y="1"/>
                </a:moveTo>
                <a:cubicBezTo>
                  <a:pt x="5" y="2"/>
                  <a:pt x="6" y="0"/>
                  <a:pt x="9" y="1"/>
                </a:cubicBezTo>
                <a:cubicBezTo>
                  <a:pt x="8" y="0"/>
                  <a:pt x="8" y="0"/>
                  <a:pt x="8" y="0"/>
                </a:cubicBezTo>
                <a:cubicBezTo>
                  <a:pt x="5" y="0"/>
                  <a:pt x="2" y="0"/>
                  <a:pt x="0" y="2"/>
                </a:cubicBezTo>
                <a:cubicBezTo>
                  <a:pt x="1" y="2"/>
                  <a:pt x="1" y="2"/>
                  <a:pt x="2" y="2"/>
                </a:cubicBezTo>
                <a:cubicBezTo>
                  <a:pt x="4" y="3"/>
                  <a:pt x="3" y="2"/>
                  <a:pt x="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2" name="Freeform 771"/>
          <p:cNvSpPr/>
          <p:nvPr/>
        </p:nvSpPr>
        <p:spPr bwMode="auto">
          <a:xfrm>
            <a:off x="2906713" y="1566863"/>
            <a:ext cx="25400" cy="23813"/>
          </a:xfrm>
          <a:custGeom>
            <a:avLst/>
            <a:gdLst>
              <a:gd name="T0" fmla="*/ 2 w 2"/>
              <a:gd name="T1" fmla="*/ 0 h 2"/>
              <a:gd name="T2" fmla="*/ 0 w 2"/>
              <a:gd name="T3" fmla="*/ 1 h 2"/>
              <a:gd name="T4" fmla="*/ 2 w 2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2" y="0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2" y="0"/>
                  <a:pt x="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3" name="Freeform 772"/>
          <p:cNvSpPr/>
          <p:nvPr/>
        </p:nvSpPr>
        <p:spPr bwMode="auto">
          <a:xfrm>
            <a:off x="1546226" y="2530476"/>
            <a:ext cx="12700" cy="12700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0 w 1"/>
              <a:gd name="T5" fmla="*/ 1 h 1"/>
              <a:gd name="T6" fmla="*/ 1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4" name="Freeform 773"/>
          <p:cNvSpPr/>
          <p:nvPr/>
        </p:nvSpPr>
        <p:spPr bwMode="auto">
          <a:xfrm>
            <a:off x="2595563" y="1754188"/>
            <a:ext cx="61913" cy="50800"/>
          </a:xfrm>
          <a:custGeom>
            <a:avLst/>
            <a:gdLst>
              <a:gd name="T0" fmla="*/ 5 w 5"/>
              <a:gd name="T1" fmla="*/ 0 h 4"/>
              <a:gd name="T2" fmla="*/ 0 w 5"/>
              <a:gd name="T3" fmla="*/ 4 h 4"/>
              <a:gd name="T4" fmla="*/ 5 w 5"/>
              <a:gd name="T5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4">
                <a:moveTo>
                  <a:pt x="5" y="0"/>
                </a:moveTo>
                <a:cubicBezTo>
                  <a:pt x="5" y="1"/>
                  <a:pt x="0" y="1"/>
                  <a:pt x="0" y="4"/>
                </a:cubicBezTo>
                <a:cubicBezTo>
                  <a:pt x="2" y="2"/>
                  <a:pt x="5" y="2"/>
                  <a:pt x="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5" name="Freeform 774"/>
          <p:cNvSpPr/>
          <p:nvPr/>
        </p:nvSpPr>
        <p:spPr bwMode="auto">
          <a:xfrm>
            <a:off x="2444751" y="1792288"/>
            <a:ext cx="138113" cy="61913"/>
          </a:xfrm>
          <a:custGeom>
            <a:avLst/>
            <a:gdLst>
              <a:gd name="T0" fmla="*/ 6 w 11"/>
              <a:gd name="T1" fmla="*/ 3 h 5"/>
              <a:gd name="T2" fmla="*/ 6 w 11"/>
              <a:gd name="T3" fmla="*/ 3 h 5"/>
              <a:gd name="T4" fmla="*/ 5 w 11"/>
              <a:gd name="T5" fmla="*/ 3 h 5"/>
              <a:gd name="T6" fmla="*/ 5 w 11"/>
              <a:gd name="T7" fmla="*/ 5 h 5"/>
              <a:gd name="T8" fmla="*/ 7 w 11"/>
              <a:gd name="T9" fmla="*/ 3 h 5"/>
              <a:gd name="T10" fmla="*/ 11 w 11"/>
              <a:gd name="T11" fmla="*/ 1 h 5"/>
              <a:gd name="T12" fmla="*/ 7 w 11"/>
              <a:gd name="T13" fmla="*/ 2 h 5"/>
              <a:gd name="T14" fmla="*/ 6 w 11"/>
              <a:gd name="T15" fmla="*/ 1 h 5"/>
              <a:gd name="T16" fmla="*/ 0 w 11"/>
              <a:gd name="T17" fmla="*/ 4 h 5"/>
              <a:gd name="T18" fmla="*/ 6 w 11"/>
              <a:gd name="T19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5">
                <a:moveTo>
                  <a:pt x="6" y="3"/>
                </a:move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5"/>
                  <a:pt x="5" y="5"/>
                  <a:pt x="5" y="5"/>
                </a:cubicBezTo>
                <a:cubicBezTo>
                  <a:pt x="6" y="4"/>
                  <a:pt x="8" y="4"/>
                  <a:pt x="7" y="3"/>
                </a:cubicBezTo>
                <a:cubicBezTo>
                  <a:pt x="9" y="3"/>
                  <a:pt x="10" y="3"/>
                  <a:pt x="11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6" y="1"/>
                </a:cubicBezTo>
                <a:cubicBezTo>
                  <a:pt x="3" y="0"/>
                  <a:pt x="2" y="3"/>
                  <a:pt x="0" y="4"/>
                </a:cubicBezTo>
                <a:cubicBezTo>
                  <a:pt x="3" y="4"/>
                  <a:pt x="3" y="2"/>
                  <a:pt x="6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6" name="Freeform 775"/>
          <p:cNvSpPr/>
          <p:nvPr/>
        </p:nvSpPr>
        <p:spPr bwMode="auto">
          <a:xfrm>
            <a:off x="998538" y="2894013"/>
            <a:ext cx="23813" cy="1270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0 w 2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2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7" name="Freeform 776"/>
          <p:cNvSpPr/>
          <p:nvPr/>
        </p:nvSpPr>
        <p:spPr bwMode="auto">
          <a:xfrm>
            <a:off x="2308226" y="1979613"/>
            <a:ext cx="12700" cy="12700"/>
          </a:xfrm>
          <a:custGeom>
            <a:avLst/>
            <a:gdLst>
              <a:gd name="T0" fmla="*/ 0 w 1"/>
              <a:gd name="T1" fmla="*/ 0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ubicBezTo>
                  <a:pt x="1" y="1"/>
                  <a:pt x="1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8" name="Freeform 777"/>
          <p:cNvSpPr/>
          <p:nvPr/>
        </p:nvSpPr>
        <p:spPr bwMode="auto">
          <a:xfrm>
            <a:off x="2208213" y="2054226"/>
            <a:ext cx="25400" cy="0"/>
          </a:xfrm>
          <a:custGeom>
            <a:avLst/>
            <a:gdLst>
              <a:gd name="T0" fmla="*/ 16 w 16"/>
              <a:gd name="T1" fmla="*/ 0 w 16"/>
              <a:gd name="T2" fmla="*/ 16 w 16"/>
              <a:gd name="T3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  <a:lnTo>
                  <a:pt x="1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9" name="Freeform 778"/>
          <p:cNvSpPr/>
          <p:nvPr/>
        </p:nvSpPr>
        <p:spPr bwMode="auto">
          <a:xfrm>
            <a:off x="1895476" y="2243138"/>
            <a:ext cx="38100" cy="36513"/>
          </a:xfrm>
          <a:custGeom>
            <a:avLst/>
            <a:gdLst>
              <a:gd name="T0" fmla="*/ 0 w 3"/>
              <a:gd name="T1" fmla="*/ 3 h 3"/>
              <a:gd name="T2" fmla="*/ 1 w 3"/>
              <a:gd name="T3" fmla="*/ 3 h 3"/>
              <a:gd name="T4" fmla="*/ 3 w 3"/>
              <a:gd name="T5" fmla="*/ 1 h 3"/>
              <a:gd name="T6" fmla="*/ 0 w 3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3">
                <a:moveTo>
                  <a:pt x="0" y="3"/>
                </a:moveTo>
                <a:cubicBezTo>
                  <a:pt x="1" y="3"/>
                  <a:pt x="1" y="3"/>
                  <a:pt x="1" y="3"/>
                </a:cubicBezTo>
                <a:cubicBezTo>
                  <a:pt x="2" y="2"/>
                  <a:pt x="2" y="1"/>
                  <a:pt x="3" y="1"/>
                </a:cubicBezTo>
                <a:cubicBezTo>
                  <a:pt x="1" y="0"/>
                  <a:pt x="1" y="2"/>
                  <a:pt x="0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0" name="Freeform 779"/>
          <p:cNvSpPr/>
          <p:nvPr/>
        </p:nvSpPr>
        <p:spPr bwMode="auto">
          <a:xfrm>
            <a:off x="1584326" y="2468563"/>
            <a:ext cx="36513" cy="25400"/>
          </a:xfrm>
          <a:custGeom>
            <a:avLst/>
            <a:gdLst>
              <a:gd name="T0" fmla="*/ 1 w 3"/>
              <a:gd name="T1" fmla="*/ 2 h 2"/>
              <a:gd name="T2" fmla="*/ 2 w 3"/>
              <a:gd name="T3" fmla="*/ 0 h 2"/>
              <a:gd name="T4" fmla="*/ 0 w 3"/>
              <a:gd name="T5" fmla="*/ 1 h 2"/>
              <a:gd name="T6" fmla="*/ 1 w 3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1" y="2"/>
                </a:moveTo>
                <a:cubicBezTo>
                  <a:pt x="2" y="2"/>
                  <a:pt x="3" y="0"/>
                  <a:pt x="2" y="0"/>
                </a:cubicBezTo>
                <a:cubicBezTo>
                  <a:pt x="0" y="1"/>
                  <a:pt x="0" y="1"/>
                  <a:pt x="0" y="1"/>
                </a:cubicBezTo>
                <a:lnTo>
                  <a:pt x="1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1" name="Freeform 780"/>
          <p:cNvSpPr/>
          <p:nvPr/>
        </p:nvSpPr>
        <p:spPr bwMode="auto">
          <a:xfrm>
            <a:off x="2070101" y="2143126"/>
            <a:ext cx="12700" cy="11113"/>
          </a:xfrm>
          <a:custGeom>
            <a:avLst/>
            <a:gdLst>
              <a:gd name="T0" fmla="*/ 8 w 8"/>
              <a:gd name="T1" fmla="*/ 0 h 7"/>
              <a:gd name="T2" fmla="*/ 0 w 8"/>
              <a:gd name="T3" fmla="*/ 7 h 7"/>
              <a:gd name="T4" fmla="*/ 8 w 8"/>
              <a:gd name="T5" fmla="*/ 7 h 7"/>
              <a:gd name="T6" fmla="*/ 8 w 8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7">
                <a:moveTo>
                  <a:pt x="8" y="0"/>
                </a:moveTo>
                <a:lnTo>
                  <a:pt x="0" y="7"/>
                </a:lnTo>
                <a:lnTo>
                  <a:pt x="8" y="7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2" name="Freeform 781"/>
          <p:cNvSpPr/>
          <p:nvPr/>
        </p:nvSpPr>
        <p:spPr bwMode="auto">
          <a:xfrm>
            <a:off x="1646238" y="2368551"/>
            <a:ext cx="74613" cy="61913"/>
          </a:xfrm>
          <a:custGeom>
            <a:avLst/>
            <a:gdLst>
              <a:gd name="T0" fmla="*/ 2 w 6"/>
              <a:gd name="T1" fmla="*/ 0 h 5"/>
              <a:gd name="T2" fmla="*/ 2 w 6"/>
              <a:gd name="T3" fmla="*/ 5 h 5"/>
              <a:gd name="T4" fmla="*/ 2 w 6"/>
              <a:gd name="T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5">
                <a:moveTo>
                  <a:pt x="2" y="0"/>
                </a:moveTo>
                <a:cubicBezTo>
                  <a:pt x="0" y="1"/>
                  <a:pt x="5" y="3"/>
                  <a:pt x="2" y="5"/>
                </a:cubicBezTo>
                <a:cubicBezTo>
                  <a:pt x="4" y="4"/>
                  <a:pt x="6" y="1"/>
                  <a:pt x="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3" name="Freeform 782"/>
          <p:cNvSpPr/>
          <p:nvPr/>
        </p:nvSpPr>
        <p:spPr bwMode="auto">
          <a:xfrm>
            <a:off x="2257426" y="2005013"/>
            <a:ext cx="12700" cy="12700"/>
          </a:xfrm>
          <a:custGeom>
            <a:avLst/>
            <a:gdLst>
              <a:gd name="T0" fmla="*/ 1 w 1"/>
              <a:gd name="T1" fmla="*/ 0 h 1"/>
              <a:gd name="T2" fmla="*/ 1 w 1"/>
              <a:gd name="T3" fmla="*/ 1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0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4" name="Freeform 783"/>
          <p:cNvSpPr/>
          <p:nvPr/>
        </p:nvSpPr>
        <p:spPr bwMode="auto">
          <a:xfrm>
            <a:off x="2244726" y="2017713"/>
            <a:ext cx="25400" cy="12700"/>
          </a:xfrm>
          <a:custGeom>
            <a:avLst/>
            <a:gdLst>
              <a:gd name="T0" fmla="*/ 2 w 2"/>
              <a:gd name="T1" fmla="*/ 0 h 1"/>
              <a:gd name="T2" fmla="*/ 0 w 2"/>
              <a:gd name="T3" fmla="*/ 1 h 1"/>
              <a:gd name="T4" fmla="*/ 2 w 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0"/>
                </a:moveTo>
                <a:cubicBezTo>
                  <a:pt x="1" y="0"/>
                  <a:pt x="1" y="1"/>
                  <a:pt x="0" y="1"/>
                </a:cubicBezTo>
                <a:cubicBezTo>
                  <a:pt x="1" y="1"/>
                  <a:pt x="1" y="1"/>
                  <a:pt x="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5" name="Freeform 784"/>
          <p:cNvSpPr/>
          <p:nvPr/>
        </p:nvSpPr>
        <p:spPr bwMode="auto">
          <a:xfrm>
            <a:off x="1471613" y="2543176"/>
            <a:ext cx="12700" cy="25400"/>
          </a:xfrm>
          <a:custGeom>
            <a:avLst/>
            <a:gdLst>
              <a:gd name="T0" fmla="*/ 1 w 1"/>
              <a:gd name="T1" fmla="*/ 1 h 2"/>
              <a:gd name="T2" fmla="*/ 0 w 1"/>
              <a:gd name="T3" fmla="*/ 2 h 2"/>
              <a:gd name="T4" fmla="*/ 1 w 1"/>
              <a:gd name="T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1" y="1"/>
                </a:moveTo>
                <a:cubicBezTo>
                  <a:pt x="0" y="0"/>
                  <a:pt x="1" y="2"/>
                  <a:pt x="0" y="2"/>
                </a:cubicBezTo>
                <a:lnTo>
                  <a:pt x="1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6" name="Freeform 785"/>
          <p:cNvSpPr/>
          <p:nvPr/>
        </p:nvSpPr>
        <p:spPr bwMode="auto">
          <a:xfrm>
            <a:off x="2919413" y="1503363"/>
            <a:ext cx="49213" cy="12700"/>
          </a:xfrm>
          <a:custGeom>
            <a:avLst/>
            <a:gdLst>
              <a:gd name="T0" fmla="*/ 23 w 31"/>
              <a:gd name="T1" fmla="*/ 0 h 8"/>
              <a:gd name="T2" fmla="*/ 0 w 31"/>
              <a:gd name="T3" fmla="*/ 0 h 8"/>
              <a:gd name="T4" fmla="*/ 8 w 31"/>
              <a:gd name="T5" fmla="*/ 8 h 8"/>
              <a:gd name="T6" fmla="*/ 31 w 31"/>
              <a:gd name="T7" fmla="*/ 8 h 8"/>
              <a:gd name="T8" fmla="*/ 23 w 31"/>
              <a:gd name="T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8">
                <a:moveTo>
                  <a:pt x="23" y="0"/>
                </a:moveTo>
                <a:lnTo>
                  <a:pt x="0" y="0"/>
                </a:lnTo>
                <a:lnTo>
                  <a:pt x="8" y="8"/>
                </a:lnTo>
                <a:lnTo>
                  <a:pt x="31" y="8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7" name="Rectangle 786"/>
          <p:cNvSpPr>
            <a:spLocks noChangeArrowheads="1"/>
          </p:cNvSpPr>
          <p:nvPr/>
        </p:nvSpPr>
        <p:spPr bwMode="auto">
          <a:xfrm>
            <a:off x="1522413" y="2517776"/>
            <a:ext cx="1588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8" name="Freeform 787"/>
          <p:cNvSpPr/>
          <p:nvPr/>
        </p:nvSpPr>
        <p:spPr bwMode="auto">
          <a:xfrm>
            <a:off x="2282826" y="1905001"/>
            <a:ext cx="87313" cy="49213"/>
          </a:xfrm>
          <a:custGeom>
            <a:avLst/>
            <a:gdLst>
              <a:gd name="T0" fmla="*/ 2 w 7"/>
              <a:gd name="T1" fmla="*/ 4 h 4"/>
              <a:gd name="T2" fmla="*/ 6 w 7"/>
              <a:gd name="T3" fmla="*/ 1 h 4"/>
              <a:gd name="T4" fmla="*/ 4 w 7"/>
              <a:gd name="T5" fmla="*/ 0 h 4"/>
              <a:gd name="T6" fmla="*/ 0 w 7"/>
              <a:gd name="T7" fmla="*/ 4 h 4"/>
              <a:gd name="T8" fmla="*/ 2 w 7"/>
              <a:gd name="T9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4">
                <a:moveTo>
                  <a:pt x="2" y="4"/>
                </a:moveTo>
                <a:cubicBezTo>
                  <a:pt x="4" y="3"/>
                  <a:pt x="7" y="3"/>
                  <a:pt x="6" y="1"/>
                </a:cubicBezTo>
                <a:cubicBezTo>
                  <a:pt x="6" y="0"/>
                  <a:pt x="5" y="0"/>
                  <a:pt x="4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1" y="3"/>
                  <a:pt x="2" y="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9" name="Freeform 788"/>
          <p:cNvSpPr/>
          <p:nvPr/>
        </p:nvSpPr>
        <p:spPr bwMode="auto">
          <a:xfrm>
            <a:off x="1709738" y="2330451"/>
            <a:ext cx="74613" cy="49213"/>
          </a:xfrm>
          <a:custGeom>
            <a:avLst/>
            <a:gdLst>
              <a:gd name="T0" fmla="*/ 4 w 6"/>
              <a:gd name="T1" fmla="*/ 0 h 4"/>
              <a:gd name="T2" fmla="*/ 0 w 6"/>
              <a:gd name="T3" fmla="*/ 4 h 4"/>
              <a:gd name="T4" fmla="*/ 4 w 6"/>
              <a:gd name="T5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4">
                <a:moveTo>
                  <a:pt x="4" y="0"/>
                </a:moveTo>
                <a:cubicBezTo>
                  <a:pt x="0" y="4"/>
                  <a:pt x="0" y="4"/>
                  <a:pt x="0" y="4"/>
                </a:cubicBezTo>
                <a:cubicBezTo>
                  <a:pt x="2" y="3"/>
                  <a:pt x="6" y="2"/>
                  <a:pt x="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0" name="Freeform 789"/>
          <p:cNvSpPr/>
          <p:nvPr/>
        </p:nvSpPr>
        <p:spPr bwMode="auto">
          <a:xfrm>
            <a:off x="2582863" y="1754188"/>
            <a:ext cx="36513" cy="12700"/>
          </a:xfrm>
          <a:custGeom>
            <a:avLst/>
            <a:gdLst>
              <a:gd name="T0" fmla="*/ 23 w 23"/>
              <a:gd name="T1" fmla="*/ 0 h 8"/>
              <a:gd name="T2" fmla="*/ 0 w 23"/>
              <a:gd name="T3" fmla="*/ 0 h 8"/>
              <a:gd name="T4" fmla="*/ 15 w 23"/>
              <a:gd name="T5" fmla="*/ 8 h 8"/>
              <a:gd name="T6" fmla="*/ 23 w 23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" h="8">
                <a:moveTo>
                  <a:pt x="23" y="0"/>
                </a:moveTo>
                <a:lnTo>
                  <a:pt x="0" y="0"/>
                </a:lnTo>
                <a:lnTo>
                  <a:pt x="15" y="8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1" name="Freeform 790"/>
          <p:cNvSpPr/>
          <p:nvPr/>
        </p:nvSpPr>
        <p:spPr bwMode="auto">
          <a:xfrm>
            <a:off x="1546226" y="2468563"/>
            <a:ext cx="38100" cy="25400"/>
          </a:xfrm>
          <a:custGeom>
            <a:avLst/>
            <a:gdLst>
              <a:gd name="T0" fmla="*/ 3 w 3"/>
              <a:gd name="T1" fmla="*/ 1 h 2"/>
              <a:gd name="T2" fmla="*/ 0 w 3"/>
              <a:gd name="T3" fmla="*/ 1 h 2"/>
              <a:gd name="T4" fmla="*/ 3 w 3"/>
              <a:gd name="T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3" y="1"/>
                </a:moveTo>
                <a:cubicBezTo>
                  <a:pt x="2" y="0"/>
                  <a:pt x="0" y="0"/>
                  <a:pt x="0" y="1"/>
                </a:cubicBezTo>
                <a:cubicBezTo>
                  <a:pt x="1" y="1"/>
                  <a:pt x="2" y="2"/>
                  <a:pt x="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2" name="Freeform 791"/>
          <p:cNvSpPr/>
          <p:nvPr/>
        </p:nvSpPr>
        <p:spPr bwMode="auto">
          <a:xfrm>
            <a:off x="2182813" y="2017713"/>
            <a:ext cx="25400" cy="23813"/>
          </a:xfrm>
          <a:custGeom>
            <a:avLst/>
            <a:gdLst>
              <a:gd name="T0" fmla="*/ 2 w 2"/>
              <a:gd name="T1" fmla="*/ 1 h 2"/>
              <a:gd name="T2" fmla="*/ 0 w 2"/>
              <a:gd name="T3" fmla="*/ 1 h 2"/>
              <a:gd name="T4" fmla="*/ 2 w 2"/>
              <a:gd name="T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2" y="1"/>
                </a:moveTo>
                <a:cubicBezTo>
                  <a:pt x="2" y="0"/>
                  <a:pt x="0" y="0"/>
                  <a:pt x="0" y="1"/>
                </a:cubicBezTo>
                <a:cubicBezTo>
                  <a:pt x="1" y="2"/>
                  <a:pt x="1" y="1"/>
                  <a:pt x="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3" name="Freeform 792"/>
          <p:cNvSpPr/>
          <p:nvPr/>
        </p:nvSpPr>
        <p:spPr bwMode="auto">
          <a:xfrm>
            <a:off x="1820863" y="2192338"/>
            <a:ext cx="87313" cy="87313"/>
          </a:xfrm>
          <a:custGeom>
            <a:avLst/>
            <a:gdLst>
              <a:gd name="T0" fmla="*/ 4 w 7"/>
              <a:gd name="T1" fmla="*/ 6 h 7"/>
              <a:gd name="T2" fmla="*/ 2 w 7"/>
              <a:gd name="T3" fmla="*/ 5 h 7"/>
              <a:gd name="T4" fmla="*/ 7 w 7"/>
              <a:gd name="T5" fmla="*/ 3 h 7"/>
              <a:gd name="T6" fmla="*/ 1 w 7"/>
              <a:gd name="T7" fmla="*/ 5 h 7"/>
              <a:gd name="T8" fmla="*/ 0 w 7"/>
              <a:gd name="T9" fmla="*/ 6 h 7"/>
              <a:gd name="T10" fmla="*/ 4 w 7"/>
              <a:gd name="T11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" h="7">
                <a:moveTo>
                  <a:pt x="4" y="6"/>
                </a:moveTo>
                <a:cubicBezTo>
                  <a:pt x="2" y="5"/>
                  <a:pt x="2" y="5"/>
                  <a:pt x="2" y="5"/>
                </a:cubicBezTo>
                <a:cubicBezTo>
                  <a:pt x="3" y="4"/>
                  <a:pt x="6" y="5"/>
                  <a:pt x="7" y="3"/>
                </a:cubicBezTo>
                <a:cubicBezTo>
                  <a:pt x="4" y="0"/>
                  <a:pt x="3" y="6"/>
                  <a:pt x="1" y="5"/>
                </a:cubicBezTo>
                <a:cubicBezTo>
                  <a:pt x="0" y="6"/>
                  <a:pt x="0" y="6"/>
                  <a:pt x="0" y="6"/>
                </a:cubicBezTo>
                <a:cubicBezTo>
                  <a:pt x="2" y="6"/>
                  <a:pt x="3" y="7"/>
                  <a:pt x="4" y="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4" name="Freeform 793"/>
          <p:cNvSpPr/>
          <p:nvPr/>
        </p:nvSpPr>
        <p:spPr bwMode="auto">
          <a:xfrm>
            <a:off x="2120901" y="2054226"/>
            <a:ext cx="25400" cy="25400"/>
          </a:xfrm>
          <a:custGeom>
            <a:avLst/>
            <a:gdLst>
              <a:gd name="T0" fmla="*/ 0 w 2"/>
              <a:gd name="T1" fmla="*/ 0 h 2"/>
              <a:gd name="T2" fmla="*/ 0 w 2"/>
              <a:gd name="T3" fmla="*/ 1 h 2"/>
              <a:gd name="T4" fmla="*/ 2 w 2"/>
              <a:gd name="T5" fmla="*/ 1 h 2"/>
              <a:gd name="T6" fmla="*/ 0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1" y="2"/>
                  <a:pt x="1" y="1"/>
                  <a:pt x="2" y="1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5" name="Rectangle 794"/>
          <p:cNvSpPr>
            <a:spLocks noChangeArrowheads="1"/>
          </p:cNvSpPr>
          <p:nvPr/>
        </p:nvSpPr>
        <p:spPr bwMode="auto">
          <a:xfrm>
            <a:off x="1109663" y="2768601"/>
            <a:ext cx="1588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6" name="Freeform 795"/>
          <p:cNvSpPr/>
          <p:nvPr/>
        </p:nvSpPr>
        <p:spPr bwMode="auto">
          <a:xfrm>
            <a:off x="1908176" y="2179638"/>
            <a:ext cx="38100" cy="25400"/>
          </a:xfrm>
          <a:custGeom>
            <a:avLst/>
            <a:gdLst>
              <a:gd name="T0" fmla="*/ 0 w 3"/>
              <a:gd name="T1" fmla="*/ 0 h 2"/>
              <a:gd name="T2" fmla="*/ 0 w 3"/>
              <a:gd name="T3" fmla="*/ 1 h 2"/>
              <a:gd name="T4" fmla="*/ 3 w 3"/>
              <a:gd name="T5" fmla="*/ 2 h 2"/>
              <a:gd name="T6" fmla="*/ 0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1" y="1"/>
                  <a:pt x="2" y="2"/>
                  <a:pt x="3" y="2"/>
                </a:cubicBezTo>
                <a:cubicBezTo>
                  <a:pt x="3" y="0"/>
                  <a:pt x="2" y="1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7" name="Freeform 796"/>
          <p:cNvSpPr/>
          <p:nvPr/>
        </p:nvSpPr>
        <p:spPr bwMode="auto">
          <a:xfrm>
            <a:off x="1784351" y="2292351"/>
            <a:ext cx="23813" cy="12700"/>
          </a:xfrm>
          <a:custGeom>
            <a:avLst/>
            <a:gdLst>
              <a:gd name="T0" fmla="*/ 2 w 2"/>
              <a:gd name="T1" fmla="*/ 1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8" name="Freeform 797"/>
          <p:cNvSpPr/>
          <p:nvPr/>
        </p:nvSpPr>
        <p:spPr bwMode="auto">
          <a:xfrm>
            <a:off x="1096963" y="2743201"/>
            <a:ext cx="50800" cy="25400"/>
          </a:xfrm>
          <a:custGeom>
            <a:avLst/>
            <a:gdLst>
              <a:gd name="T0" fmla="*/ 2 w 4"/>
              <a:gd name="T1" fmla="*/ 0 h 2"/>
              <a:gd name="T2" fmla="*/ 2 w 4"/>
              <a:gd name="T3" fmla="*/ 2 h 2"/>
              <a:gd name="T4" fmla="*/ 2 w 4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2">
                <a:moveTo>
                  <a:pt x="2" y="0"/>
                </a:moveTo>
                <a:cubicBezTo>
                  <a:pt x="2" y="1"/>
                  <a:pt x="0" y="1"/>
                  <a:pt x="2" y="2"/>
                </a:cubicBezTo>
                <a:cubicBezTo>
                  <a:pt x="2" y="1"/>
                  <a:pt x="4" y="1"/>
                  <a:pt x="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9" name="Freeform 798"/>
          <p:cNvSpPr/>
          <p:nvPr/>
        </p:nvSpPr>
        <p:spPr bwMode="auto">
          <a:xfrm>
            <a:off x="2744788" y="1477963"/>
            <a:ext cx="149225" cy="63500"/>
          </a:xfrm>
          <a:custGeom>
            <a:avLst/>
            <a:gdLst>
              <a:gd name="T0" fmla="*/ 5 w 12"/>
              <a:gd name="T1" fmla="*/ 3 h 5"/>
              <a:gd name="T2" fmla="*/ 7 w 12"/>
              <a:gd name="T3" fmla="*/ 4 h 5"/>
              <a:gd name="T4" fmla="*/ 6 w 12"/>
              <a:gd name="T5" fmla="*/ 4 h 5"/>
              <a:gd name="T6" fmla="*/ 5 w 12"/>
              <a:gd name="T7" fmla="*/ 4 h 5"/>
              <a:gd name="T8" fmla="*/ 11 w 12"/>
              <a:gd name="T9" fmla="*/ 3 h 5"/>
              <a:gd name="T10" fmla="*/ 9 w 12"/>
              <a:gd name="T11" fmla="*/ 3 h 5"/>
              <a:gd name="T12" fmla="*/ 1 w 12"/>
              <a:gd name="T13" fmla="*/ 2 h 5"/>
              <a:gd name="T14" fmla="*/ 2 w 12"/>
              <a:gd name="T15" fmla="*/ 1 h 5"/>
              <a:gd name="T16" fmla="*/ 0 w 12"/>
              <a:gd name="T17" fmla="*/ 3 h 5"/>
              <a:gd name="T18" fmla="*/ 5 w 12"/>
              <a:gd name="T19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" h="5">
                <a:moveTo>
                  <a:pt x="5" y="3"/>
                </a:moveTo>
                <a:cubicBezTo>
                  <a:pt x="6" y="3"/>
                  <a:pt x="7" y="3"/>
                  <a:pt x="7" y="4"/>
                </a:cubicBezTo>
                <a:cubicBezTo>
                  <a:pt x="6" y="4"/>
                  <a:pt x="6" y="4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8" y="5"/>
                  <a:pt x="10" y="4"/>
                  <a:pt x="11" y="3"/>
                </a:cubicBezTo>
                <a:cubicBezTo>
                  <a:pt x="12" y="2"/>
                  <a:pt x="10" y="3"/>
                  <a:pt x="9" y="3"/>
                </a:cubicBezTo>
                <a:cubicBezTo>
                  <a:pt x="7" y="0"/>
                  <a:pt x="4" y="2"/>
                  <a:pt x="1" y="2"/>
                </a:cubicBezTo>
                <a:cubicBezTo>
                  <a:pt x="2" y="1"/>
                  <a:pt x="2" y="1"/>
                  <a:pt x="2" y="1"/>
                </a:cubicBezTo>
                <a:cubicBezTo>
                  <a:pt x="0" y="1"/>
                  <a:pt x="1" y="2"/>
                  <a:pt x="0" y="3"/>
                </a:cubicBezTo>
                <a:cubicBezTo>
                  <a:pt x="2" y="4"/>
                  <a:pt x="4" y="3"/>
                  <a:pt x="5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0" name="Freeform 799"/>
          <p:cNvSpPr/>
          <p:nvPr/>
        </p:nvSpPr>
        <p:spPr bwMode="auto">
          <a:xfrm>
            <a:off x="2133601" y="2030413"/>
            <a:ext cx="12700" cy="11113"/>
          </a:xfrm>
          <a:custGeom>
            <a:avLst/>
            <a:gdLst>
              <a:gd name="T0" fmla="*/ 8 w 8"/>
              <a:gd name="T1" fmla="*/ 0 h 7"/>
              <a:gd name="T2" fmla="*/ 0 w 8"/>
              <a:gd name="T3" fmla="*/ 0 h 7"/>
              <a:gd name="T4" fmla="*/ 8 w 8"/>
              <a:gd name="T5" fmla="*/ 7 h 7"/>
              <a:gd name="T6" fmla="*/ 8 w 8"/>
              <a:gd name="T7" fmla="*/ 7 h 7"/>
              <a:gd name="T8" fmla="*/ 8 w 8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7">
                <a:moveTo>
                  <a:pt x="8" y="0"/>
                </a:moveTo>
                <a:lnTo>
                  <a:pt x="0" y="0"/>
                </a:lnTo>
                <a:lnTo>
                  <a:pt x="8" y="7"/>
                </a:lnTo>
                <a:lnTo>
                  <a:pt x="8" y="7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1" name="Freeform 800"/>
          <p:cNvSpPr/>
          <p:nvPr/>
        </p:nvSpPr>
        <p:spPr bwMode="auto">
          <a:xfrm>
            <a:off x="1060451" y="2755901"/>
            <a:ext cx="36513" cy="12700"/>
          </a:xfrm>
          <a:custGeom>
            <a:avLst/>
            <a:gdLst>
              <a:gd name="T0" fmla="*/ 2 w 3"/>
              <a:gd name="T1" fmla="*/ 0 h 1"/>
              <a:gd name="T2" fmla="*/ 2 w 3"/>
              <a:gd name="T3" fmla="*/ 1 h 1"/>
              <a:gd name="T4" fmla="*/ 2 w 3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1">
                <a:moveTo>
                  <a:pt x="2" y="0"/>
                </a:moveTo>
                <a:cubicBezTo>
                  <a:pt x="3" y="1"/>
                  <a:pt x="0" y="1"/>
                  <a:pt x="2" y="1"/>
                </a:cubicBezTo>
                <a:cubicBezTo>
                  <a:pt x="2" y="1"/>
                  <a:pt x="3" y="0"/>
                  <a:pt x="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2" name="Freeform 801"/>
          <p:cNvSpPr/>
          <p:nvPr/>
        </p:nvSpPr>
        <p:spPr bwMode="auto">
          <a:xfrm>
            <a:off x="2919413" y="1428751"/>
            <a:ext cx="49213" cy="25400"/>
          </a:xfrm>
          <a:custGeom>
            <a:avLst/>
            <a:gdLst>
              <a:gd name="T0" fmla="*/ 4 w 4"/>
              <a:gd name="T1" fmla="*/ 2 h 2"/>
              <a:gd name="T2" fmla="*/ 0 w 4"/>
              <a:gd name="T3" fmla="*/ 0 h 2"/>
              <a:gd name="T4" fmla="*/ 1 w 4"/>
              <a:gd name="T5" fmla="*/ 2 h 2"/>
              <a:gd name="T6" fmla="*/ 4 w 4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2">
                <a:moveTo>
                  <a:pt x="4" y="2"/>
                </a:moveTo>
                <a:cubicBezTo>
                  <a:pt x="4" y="1"/>
                  <a:pt x="2" y="0"/>
                  <a:pt x="0" y="0"/>
                </a:cubicBezTo>
                <a:cubicBezTo>
                  <a:pt x="1" y="2"/>
                  <a:pt x="1" y="2"/>
                  <a:pt x="1" y="2"/>
                </a:cubicBezTo>
                <a:cubicBezTo>
                  <a:pt x="3" y="2"/>
                  <a:pt x="3" y="2"/>
                  <a:pt x="4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3" name="Freeform 802"/>
          <p:cNvSpPr/>
          <p:nvPr/>
        </p:nvSpPr>
        <p:spPr bwMode="auto">
          <a:xfrm>
            <a:off x="1173163" y="2643188"/>
            <a:ext cx="36513" cy="38100"/>
          </a:xfrm>
          <a:custGeom>
            <a:avLst/>
            <a:gdLst>
              <a:gd name="T0" fmla="*/ 3 w 3"/>
              <a:gd name="T1" fmla="*/ 2 h 3"/>
              <a:gd name="T2" fmla="*/ 1 w 3"/>
              <a:gd name="T3" fmla="*/ 3 h 3"/>
              <a:gd name="T4" fmla="*/ 3 w 3"/>
              <a:gd name="T5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3">
                <a:moveTo>
                  <a:pt x="3" y="2"/>
                </a:moveTo>
                <a:cubicBezTo>
                  <a:pt x="0" y="0"/>
                  <a:pt x="3" y="3"/>
                  <a:pt x="1" y="3"/>
                </a:cubicBezTo>
                <a:cubicBezTo>
                  <a:pt x="2" y="3"/>
                  <a:pt x="1" y="2"/>
                  <a:pt x="3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4" name="Freeform 803"/>
          <p:cNvSpPr/>
          <p:nvPr/>
        </p:nvSpPr>
        <p:spPr bwMode="auto">
          <a:xfrm>
            <a:off x="1446213" y="2468563"/>
            <a:ext cx="38100" cy="12700"/>
          </a:xfrm>
          <a:custGeom>
            <a:avLst/>
            <a:gdLst>
              <a:gd name="T0" fmla="*/ 3 w 3"/>
              <a:gd name="T1" fmla="*/ 1 h 1"/>
              <a:gd name="T2" fmla="*/ 3 w 3"/>
              <a:gd name="T3" fmla="*/ 0 h 1"/>
              <a:gd name="T4" fmla="*/ 2 w 3"/>
              <a:gd name="T5" fmla="*/ 0 h 1"/>
              <a:gd name="T6" fmla="*/ 0 w 3"/>
              <a:gd name="T7" fmla="*/ 1 h 1"/>
              <a:gd name="T8" fmla="*/ 2 w 3"/>
              <a:gd name="T9" fmla="*/ 0 h 1"/>
              <a:gd name="T10" fmla="*/ 3 w 3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1">
                <a:moveTo>
                  <a:pt x="3" y="1"/>
                </a:moveTo>
                <a:cubicBezTo>
                  <a:pt x="3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1"/>
                  <a:pt x="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5" name="Freeform 804"/>
          <p:cNvSpPr/>
          <p:nvPr/>
        </p:nvSpPr>
        <p:spPr bwMode="auto">
          <a:xfrm>
            <a:off x="1222376" y="2630488"/>
            <a:ext cx="12700" cy="12700"/>
          </a:xfrm>
          <a:custGeom>
            <a:avLst/>
            <a:gdLst>
              <a:gd name="T0" fmla="*/ 0 w 8"/>
              <a:gd name="T1" fmla="*/ 8 h 8"/>
              <a:gd name="T2" fmla="*/ 8 w 8"/>
              <a:gd name="T3" fmla="*/ 8 h 8"/>
              <a:gd name="T4" fmla="*/ 0 w 8"/>
              <a:gd name="T5" fmla="*/ 0 h 8"/>
              <a:gd name="T6" fmla="*/ 0 w 8"/>
              <a:gd name="T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8">
                <a:moveTo>
                  <a:pt x="0" y="8"/>
                </a:moveTo>
                <a:lnTo>
                  <a:pt x="8" y="8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6" name="Freeform 805"/>
          <p:cNvSpPr/>
          <p:nvPr/>
        </p:nvSpPr>
        <p:spPr bwMode="auto">
          <a:xfrm>
            <a:off x="2981326" y="1403351"/>
            <a:ext cx="12700" cy="12700"/>
          </a:xfrm>
          <a:custGeom>
            <a:avLst/>
            <a:gdLst>
              <a:gd name="T0" fmla="*/ 0 w 8"/>
              <a:gd name="T1" fmla="*/ 0 h 8"/>
              <a:gd name="T2" fmla="*/ 0 w 8"/>
              <a:gd name="T3" fmla="*/ 8 h 8"/>
              <a:gd name="T4" fmla="*/ 8 w 8"/>
              <a:gd name="T5" fmla="*/ 0 h 8"/>
              <a:gd name="T6" fmla="*/ 0 w 8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8">
                <a:moveTo>
                  <a:pt x="0" y="0"/>
                </a:moveTo>
                <a:lnTo>
                  <a:pt x="0" y="8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7" name="Freeform 806"/>
          <p:cNvSpPr/>
          <p:nvPr/>
        </p:nvSpPr>
        <p:spPr bwMode="auto">
          <a:xfrm>
            <a:off x="1260476" y="2581276"/>
            <a:ext cx="11113" cy="12700"/>
          </a:xfrm>
          <a:custGeom>
            <a:avLst/>
            <a:gdLst>
              <a:gd name="T0" fmla="*/ 0 w 7"/>
              <a:gd name="T1" fmla="*/ 8 h 8"/>
              <a:gd name="T2" fmla="*/ 7 w 7"/>
              <a:gd name="T3" fmla="*/ 8 h 8"/>
              <a:gd name="T4" fmla="*/ 0 w 7"/>
              <a:gd name="T5" fmla="*/ 0 h 8"/>
              <a:gd name="T6" fmla="*/ 0 w 7"/>
              <a:gd name="T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8">
                <a:moveTo>
                  <a:pt x="0" y="8"/>
                </a:moveTo>
                <a:lnTo>
                  <a:pt x="7" y="8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8" name="Rectangle 807"/>
          <p:cNvSpPr>
            <a:spLocks noChangeArrowheads="1"/>
          </p:cNvSpPr>
          <p:nvPr/>
        </p:nvSpPr>
        <p:spPr bwMode="auto">
          <a:xfrm>
            <a:off x="2955926" y="1390651"/>
            <a:ext cx="12700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809"/>
          <p:cNvSpPr/>
          <p:nvPr/>
        </p:nvSpPr>
        <p:spPr bwMode="auto">
          <a:xfrm>
            <a:off x="1633538" y="2305050"/>
            <a:ext cx="25400" cy="12700"/>
          </a:xfrm>
          <a:custGeom>
            <a:avLst/>
            <a:gdLst>
              <a:gd name="T0" fmla="*/ 1 w 2"/>
              <a:gd name="T1" fmla="*/ 0 h 1"/>
              <a:gd name="T2" fmla="*/ 0 w 2"/>
              <a:gd name="T3" fmla="*/ 1 h 1"/>
              <a:gd name="T4" fmla="*/ 1 w 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1" y="0"/>
                </a:moveTo>
                <a:cubicBezTo>
                  <a:pt x="0" y="0"/>
                  <a:pt x="0" y="1"/>
                  <a:pt x="0" y="1"/>
                </a:cubicBezTo>
                <a:cubicBezTo>
                  <a:pt x="1" y="1"/>
                  <a:pt x="2" y="1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810"/>
          <p:cNvSpPr/>
          <p:nvPr/>
        </p:nvSpPr>
        <p:spPr bwMode="auto">
          <a:xfrm>
            <a:off x="1309688" y="2493963"/>
            <a:ext cx="61913" cy="36513"/>
          </a:xfrm>
          <a:custGeom>
            <a:avLst/>
            <a:gdLst>
              <a:gd name="T0" fmla="*/ 4 w 5"/>
              <a:gd name="T1" fmla="*/ 0 h 3"/>
              <a:gd name="T2" fmla="*/ 3 w 5"/>
              <a:gd name="T3" fmla="*/ 1 h 3"/>
              <a:gd name="T4" fmla="*/ 0 w 5"/>
              <a:gd name="T5" fmla="*/ 3 h 3"/>
              <a:gd name="T6" fmla="*/ 4 w 5"/>
              <a:gd name="T7" fmla="*/ 2 h 3"/>
              <a:gd name="T8" fmla="*/ 4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4" y="0"/>
                </a:moveTo>
                <a:cubicBezTo>
                  <a:pt x="2" y="0"/>
                  <a:pt x="4" y="1"/>
                  <a:pt x="3" y="1"/>
                </a:cubicBezTo>
                <a:cubicBezTo>
                  <a:pt x="2" y="2"/>
                  <a:pt x="0" y="1"/>
                  <a:pt x="0" y="3"/>
                </a:cubicBezTo>
                <a:cubicBezTo>
                  <a:pt x="1" y="3"/>
                  <a:pt x="3" y="3"/>
                  <a:pt x="4" y="2"/>
                </a:cubicBezTo>
                <a:cubicBezTo>
                  <a:pt x="4" y="1"/>
                  <a:pt x="5" y="0"/>
                  <a:pt x="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811"/>
          <p:cNvSpPr/>
          <p:nvPr/>
        </p:nvSpPr>
        <p:spPr bwMode="auto">
          <a:xfrm>
            <a:off x="1684338" y="2279650"/>
            <a:ext cx="12700" cy="0"/>
          </a:xfrm>
          <a:custGeom>
            <a:avLst/>
            <a:gdLst>
              <a:gd name="T0" fmla="*/ 8 w 8"/>
              <a:gd name="T1" fmla="*/ 0 w 8"/>
              <a:gd name="T2" fmla="*/ 8 w 8"/>
              <a:gd name="T3" fmla="*/ 8 w 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8">
                <a:moveTo>
                  <a:pt x="8" y="0"/>
                </a:move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812"/>
          <p:cNvSpPr/>
          <p:nvPr/>
        </p:nvSpPr>
        <p:spPr bwMode="auto">
          <a:xfrm>
            <a:off x="1584325" y="2330450"/>
            <a:ext cx="25400" cy="12700"/>
          </a:xfrm>
          <a:custGeom>
            <a:avLst/>
            <a:gdLst>
              <a:gd name="T0" fmla="*/ 0 w 2"/>
              <a:gd name="T1" fmla="*/ 0 h 1"/>
              <a:gd name="T2" fmla="*/ 1 w 2"/>
              <a:gd name="T3" fmla="*/ 1 h 1"/>
              <a:gd name="T4" fmla="*/ 2 w 2"/>
              <a:gd name="T5" fmla="*/ 1 h 1"/>
              <a:gd name="T6" fmla="*/ 0 w 2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0" y="0"/>
                </a:moveTo>
                <a:cubicBezTo>
                  <a:pt x="0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813"/>
          <p:cNvSpPr/>
          <p:nvPr/>
        </p:nvSpPr>
        <p:spPr bwMode="auto">
          <a:xfrm>
            <a:off x="1697038" y="2243138"/>
            <a:ext cx="36513" cy="12700"/>
          </a:xfrm>
          <a:custGeom>
            <a:avLst/>
            <a:gdLst>
              <a:gd name="T0" fmla="*/ 2 w 3"/>
              <a:gd name="T1" fmla="*/ 1 h 1"/>
              <a:gd name="T2" fmla="*/ 3 w 3"/>
              <a:gd name="T3" fmla="*/ 0 h 1"/>
              <a:gd name="T4" fmla="*/ 2 w 3"/>
              <a:gd name="T5" fmla="*/ 1 h 1"/>
              <a:gd name="T6" fmla="*/ 1 w 3"/>
              <a:gd name="T7" fmla="*/ 0 h 1"/>
              <a:gd name="T8" fmla="*/ 0 w 3"/>
              <a:gd name="T9" fmla="*/ 1 h 1"/>
              <a:gd name="T10" fmla="*/ 2 w 3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1">
                <a:moveTo>
                  <a:pt x="2" y="1"/>
                </a:moveTo>
                <a:cubicBezTo>
                  <a:pt x="3" y="0"/>
                  <a:pt x="3" y="0"/>
                  <a:pt x="3" y="0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814"/>
          <p:cNvSpPr/>
          <p:nvPr/>
        </p:nvSpPr>
        <p:spPr bwMode="auto">
          <a:xfrm>
            <a:off x="1497013" y="2343150"/>
            <a:ext cx="25400" cy="12700"/>
          </a:xfrm>
          <a:custGeom>
            <a:avLst/>
            <a:gdLst>
              <a:gd name="T0" fmla="*/ 8 w 16"/>
              <a:gd name="T1" fmla="*/ 0 h 8"/>
              <a:gd name="T2" fmla="*/ 0 w 16"/>
              <a:gd name="T3" fmla="*/ 8 h 8"/>
              <a:gd name="T4" fmla="*/ 8 w 16"/>
              <a:gd name="T5" fmla="*/ 8 h 8"/>
              <a:gd name="T6" fmla="*/ 16 w 16"/>
              <a:gd name="T7" fmla="*/ 0 h 8"/>
              <a:gd name="T8" fmla="*/ 8 w 16"/>
              <a:gd name="T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8">
                <a:moveTo>
                  <a:pt x="8" y="0"/>
                </a:moveTo>
                <a:lnTo>
                  <a:pt x="0" y="8"/>
                </a:lnTo>
                <a:lnTo>
                  <a:pt x="8" y="8"/>
                </a:lnTo>
                <a:lnTo>
                  <a:pt x="16" y="0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815"/>
          <p:cNvSpPr/>
          <p:nvPr/>
        </p:nvSpPr>
        <p:spPr bwMode="auto">
          <a:xfrm>
            <a:off x="2208213" y="1792288"/>
            <a:ext cx="36513" cy="49213"/>
          </a:xfrm>
          <a:custGeom>
            <a:avLst/>
            <a:gdLst>
              <a:gd name="T0" fmla="*/ 3 w 3"/>
              <a:gd name="T1" fmla="*/ 2 h 4"/>
              <a:gd name="T2" fmla="*/ 1 w 3"/>
              <a:gd name="T3" fmla="*/ 1 h 4"/>
              <a:gd name="T4" fmla="*/ 0 w 3"/>
              <a:gd name="T5" fmla="*/ 2 h 4"/>
              <a:gd name="T6" fmla="*/ 3 w 3"/>
              <a:gd name="T7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4">
                <a:moveTo>
                  <a:pt x="3" y="2"/>
                </a:moveTo>
                <a:cubicBezTo>
                  <a:pt x="2" y="2"/>
                  <a:pt x="2" y="0"/>
                  <a:pt x="1" y="1"/>
                </a:cubicBezTo>
                <a:cubicBezTo>
                  <a:pt x="0" y="1"/>
                  <a:pt x="0" y="1"/>
                  <a:pt x="0" y="2"/>
                </a:cubicBezTo>
                <a:cubicBezTo>
                  <a:pt x="1" y="2"/>
                  <a:pt x="3" y="4"/>
                  <a:pt x="3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816"/>
          <p:cNvSpPr/>
          <p:nvPr/>
        </p:nvSpPr>
        <p:spPr bwMode="auto">
          <a:xfrm>
            <a:off x="1658938" y="2205038"/>
            <a:ext cx="38100" cy="25400"/>
          </a:xfrm>
          <a:custGeom>
            <a:avLst/>
            <a:gdLst>
              <a:gd name="T0" fmla="*/ 2 w 3"/>
              <a:gd name="T1" fmla="*/ 0 h 2"/>
              <a:gd name="T2" fmla="*/ 1 w 3"/>
              <a:gd name="T3" fmla="*/ 0 h 2"/>
              <a:gd name="T4" fmla="*/ 1 w 3"/>
              <a:gd name="T5" fmla="*/ 2 h 2"/>
              <a:gd name="T6" fmla="*/ 2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2"/>
                  <a:pt x="1" y="2"/>
                </a:cubicBezTo>
                <a:cubicBezTo>
                  <a:pt x="2" y="1"/>
                  <a:pt x="3" y="0"/>
                  <a:pt x="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817"/>
          <p:cNvSpPr/>
          <p:nvPr/>
        </p:nvSpPr>
        <p:spPr bwMode="auto">
          <a:xfrm>
            <a:off x="2595563" y="1554163"/>
            <a:ext cx="23813" cy="12700"/>
          </a:xfrm>
          <a:custGeom>
            <a:avLst/>
            <a:gdLst>
              <a:gd name="T0" fmla="*/ 1 w 2"/>
              <a:gd name="T1" fmla="*/ 1 h 1"/>
              <a:gd name="T2" fmla="*/ 2 w 2"/>
              <a:gd name="T3" fmla="*/ 0 h 1"/>
              <a:gd name="T4" fmla="*/ 1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1" y="1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818"/>
          <p:cNvSpPr/>
          <p:nvPr/>
        </p:nvSpPr>
        <p:spPr bwMode="auto">
          <a:xfrm>
            <a:off x="2506663" y="1603375"/>
            <a:ext cx="12700" cy="12700"/>
          </a:xfrm>
          <a:custGeom>
            <a:avLst/>
            <a:gdLst>
              <a:gd name="T0" fmla="*/ 0 w 8"/>
              <a:gd name="T1" fmla="*/ 8 h 8"/>
              <a:gd name="T2" fmla="*/ 8 w 8"/>
              <a:gd name="T3" fmla="*/ 8 h 8"/>
              <a:gd name="T4" fmla="*/ 0 w 8"/>
              <a:gd name="T5" fmla="*/ 0 h 8"/>
              <a:gd name="T6" fmla="*/ 0 w 8"/>
              <a:gd name="T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8">
                <a:moveTo>
                  <a:pt x="0" y="8"/>
                </a:moveTo>
                <a:lnTo>
                  <a:pt x="8" y="8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413510" y="2463165"/>
            <a:ext cx="847661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6600">
                <a:solidFill>
                  <a:schemeClr val="tx1">
                    <a:lumMod val="95000"/>
                    <a:lumOff val="5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The </a:t>
            </a:r>
            <a:r>
              <a:rPr lang="en-US" altLang="zh-CN" sz="6600">
                <a:solidFill>
                  <a:schemeClr val="tx1">
                    <a:lumMod val="95000"/>
                    <a:lumOff val="5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O</a:t>
            </a:r>
            <a:r>
              <a:rPr lang="zh-CN" altLang="en-US" sz="6600">
                <a:solidFill>
                  <a:schemeClr val="tx1">
                    <a:lumMod val="95000"/>
                    <a:lumOff val="5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rigin of </a:t>
            </a:r>
            <a:r>
              <a:rPr lang="en-US" altLang="zh-CN" sz="6600">
                <a:solidFill>
                  <a:schemeClr val="tx1">
                    <a:lumMod val="95000"/>
                    <a:lumOff val="5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P</a:t>
            </a:r>
            <a:r>
              <a:rPr lang="zh-CN" altLang="en-US" sz="6600">
                <a:solidFill>
                  <a:schemeClr val="tx1">
                    <a:lumMod val="95000"/>
                    <a:lumOff val="5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hysiognomy</a:t>
            </a:r>
            <a:endParaRPr lang="zh-CN" altLang="en-US" sz="6600">
              <a:solidFill>
                <a:schemeClr val="tx1">
                  <a:lumMod val="95000"/>
                  <a:lumOff val="5000"/>
                </a:schemeClr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algn="ctr"/>
            <a:r>
              <a:rPr lang="zh-CN" altLang="en-US" sz="6600">
                <a:solidFill>
                  <a:schemeClr val="tx1">
                    <a:lumMod val="95000"/>
                    <a:lumOff val="5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相面术起源</a:t>
            </a:r>
            <a:endParaRPr lang="zh-CN" altLang="en-US" sz="6600">
              <a:solidFill>
                <a:schemeClr val="tx1">
                  <a:lumMod val="95000"/>
                  <a:lumOff val="5000"/>
                </a:schemeClr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algn="ctr"/>
            <a:r>
              <a:rPr lang="en-US" altLang="zh-CN" sz="4800">
                <a:solidFill>
                  <a:schemeClr val="tx1">
                    <a:lumMod val="50000"/>
                    <a:lumOff val="50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                       </a:t>
            </a:r>
            <a:endParaRPr lang="en-US" altLang="zh-CN" sz="4800">
              <a:solidFill>
                <a:schemeClr val="tx1">
                  <a:lumMod val="50000"/>
                  <a:lumOff val="50000"/>
                </a:schemeClr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+mn-ea"/>
              </a:rPr>
              <a:t>The </a:t>
            </a:r>
            <a:r>
              <a:rPr lang="en-US" altLang="zh-CN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+mn-ea"/>
              </a:rPr>
              <a:t>O</a:t>
            </a: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+mn-ea"/>
              </a:rPr>
              <a:t>rigin of </a:t>
            </a:r>
            <a:r>
              <a:rPr lang="en-US" altLang="zh-CN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+mn-ea"/>
              </a:rPr>
              <a:t>P</a:t>
            </a: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+mn-ea"/>
              </a:rPr>
              <a:t>hysiognomy</a:t>
            </a:r>
            <a:b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br>
            <a:endParaRPr lang="zh-CN" altLang="en-US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165" y="1162685"/>
            <a:ext cx="5427345" cy="4351655"/>
          </a:xfrm>
        </p:spPr>
        <p:txBody>
          <a:bodyPr>
            <a:noAutofit/>
          </a:bodyPr>
          <a:p>
            <a:pPr marL="0" indent="0" fontAlgn="auto">
              <a:lnSpc>
                <a:spcPct val="100000"/>
              </a:lnSpc>
              <a:buNone/>
            </a:pPr>
            <a:r>
              <a:rPr lang="zh-CN" altLang="en-US" sz="2700"/>
              <a:t>Facial physiognomy</a:t>
            </a:r>
            <a:r>
              <a:rPr lang="en-US" altLang="zh-CN" sz="2700"/>
              <a:t> is </a:t>
            </a:r>
            <a:r>
              <a:rPr lang="zh-CN" altLang="en-US" sz="2700"/>
              <a:t>a branch discipline derived from Zhouyi</a:t>
            </a:r>
            <a:r>
              <a:rPr lang="en-US" altLang="zh-CN" sz="2700"/>
              <a:t>. A</a:t>
            </a:r>
            <a:r>
              <a:rPr lang="zh-CN" altLang="en-US" sz="2700"/>
              <a:t>ccording to the "Da Dai Li Ji", "Yao admitted people by appearance;</a:t>
            </a:r>
            <a:r>
              <a:rPr lang="en-US" altLang="zh-CN" sz="2700"/>
              <a:t> </a:t>
            </a:r>
            <a:r>
              <a:rPr lang="zh-CN" altLang="en-US" sz="2700"/>
              <a:t>Shun admitted people by </a:t>
            </a:r>
            <a:r>
              <a:rPr lang="en-US" altLang="zh-CN" sz="2700"/>
              <a:t>expression</a:t>
            </a:r>
            <a:r>
              <a:rPr lang="zh-CN" altLang="en-US" sz="2700"/>
              <a:t>;</a:t>
            </a:r>
            <a:r>
              <a:rPr lang="en-US" altLang="zh-CN" sz="2700"/>
              <a:t> Yu selected people by behavior; </a:t>
            </a:r>
            <a:r>
              <a:rPr lang="zh-CN" altLang="en-US" sz="2700"/>
              <a:t>Tang selected people by voice;</a:t>
            </a:r>
            <a:r>
              <a:rPr lang="en-US" altLang="zh-CN" sz="2700"/>
              <a:t> and King </a:t>
            </a:r>
            <a:r>
              <a:rPr lang="zh-CN" altLang="en-US" sz="2700"/>
              <a:t>Wen chose people by </a:t>
            </a:r>
            <a:r>
              <a:rPr lang="en-US" altLang="zh-CN" sz="2700"/>
              <a:t>talent</a:t>
            </a:r>
            <a:r>
              <a:rPr lang="zh-CN" altLang="en-US" sz="2700"/>
              <a:t>." </a:t>
            </a:r>
            <a:r>
              <a:rPr lang="en-US" altLang="zh-CN" sz="2700"/>
              <a:t>It </a:t>
            </a:r>
            <a:r>
              <a:rPr lang="zh-CN" altLang="en-US" sz="2700"/>
              <a:t>can be regarded as the </a:t>
            </a:r>
            <a:r>
              <a:rPr lang="en-US" altLang="zh-CN" sz="2700"/>
              <a:t>origin </a:t>
            </a:r>
            <a:r>
              <a:rPr lang="zh-CN" altLang="en-US" sz="2700"/>
              <a:t>of facial physiognomy in ancient times.</a:t>
            </a:r>
            <a:endParaRPr lang="zh-CN" altLang="en-US" sz="2700"/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5731510" y="1056640"/>
            <a:ext cx="6190615" cy="4563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577850" y="5875655"/>
            <a:ext cx="11036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尧取人以状，舜取人以色，禹取人以言，汤取人以声，文王取人以度 </a:t>
            </a:r>
            <a:endParaRPr lang="zh-CN" altLang="en-US" sz="28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+mn-ea"/>
              </a:rPr>
              <a:t>The </a:t>
            </a:r>
            <a:r>
              <a:rPr lang="en-US" altLang="zh-CN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+mn-ea"/>
              </a:rPr>
              <a:t>O</a:t>
            </a: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+mn-ea"/>
              </a:rPr>
              <a:t>rigin of </a:t>
            </a:r>
            <a:r>
              <a:rPr lang="en-US" altLang="zh-CN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+mn-ea"/>
              </a:rPr>
              <a:t>P</a:t>
            </a: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+mn-ea"/>
              </a:rPr>
              <a:t>hysiognomy</a:t>
            </a:r>
            <a:b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br>
            <a:endParaRPr lang="zh-CN" altLang="en-US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964430" y="1000760"/>
            <a:ext cx="6615430" cy="5692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Calibri" panose="020F0502020204030204" charset="0"/>
                <a:cs typeface="Calibri" panose="020F0502020204030204" charset="0"/>
              </a:rPr>
              <a:t>The Spring and Autumn period and the Warring States period is an important stage for Chinese facial physiognomy to mature from the bud. Through the observation and analysis of a large number of people, the physiognomists summed up some basic principles and methods of facial physiognomy, for example, by observing the complexion and facial features to predict fate.</a:t>
            </a:r>
            <a:r>
              <a:rPr lang="en-US" altLang="zh-CN" sz="280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zh-CN" altLang="en-US" sz="2800">
                <a:latin typeface="Calibri" panose="020F0502020204030204" charset="0"/>
                <a:cs typeface="Calibri" panose="020F0502020204030204" charset="0"/>
              </a:rPr>
              <a:t>Meanwhile, they also absorbed Confucianism, Taoism and other thoughts of the period, so that the theory of physiognomy is more philosophical. </a:t>
            </a:r>
            <a:endParaRPr lang="zh-CN" altLang="en-US" sz="280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1325" y="1475740"/>
            <a:ext cx="4141470" cy="40887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+mn-ea"/>
              </a:rPr>
              <a:t>The </a:t>
            </a:r>
            <a:r>
              <a:rPr lang="en-US" altLang="zh-CN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+mn-ea"/>
              </a:rPr>
              <a:t>O</a:t>
            </a: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+mn-ea"/>
              </a:rPr>
              <a:t>rigin of </a:t>
            </a:r>
            <a:r>
              <a:rPr lang="en-US" altLang="zh-CN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+mn-ea"/>
              </a:rPr>
              <a:t>P</a:t>
            </a: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+mn-ea"/>
              </a:rPr>
              <a:t>hysiognomy</a:t>
            </a:r>
            <a:b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</a:br>
            <a:endParaRPr lang="zh-CN" altLang="en-US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48640" y="1097280"/>
            <a:ext cx="5720080" cy="5692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2800">
                <a:latin typeface="Calibri" panose="020F0502020204030204" charset="0"/>
                <a:cs typeface="Calibri" panose="020F0502020204030204" charset="0"/>
              </a:rPr>
              <a:t>During </a:t>
            </a:r>
            <a:r>
              <a:rPr lang="en-US" sz="2800">
                <a:latin typeface="Calibri" panose="020F0502020204030204" charset="0"/>
                <a:cs typeface="Calibri" panose="020F0502020204030204" charset="0"/>
              </a:rPr>
              <a:t>the </a:t>
            </a:r>
            <a:r>
              <a:rPr sz="2800">
                <a:latin typeface="Calibri" panose="020F0502020204030204" charset="0"/>
                <a:cs typeface="Calibri" panose="020F0502020204030204" charset="0"/>
              </a:rPr>
              <a:t>Three Kingdoms period, physiognomy developed further. During this period, facial physiognomy was not only better in theory, but also more widely used in practice. For example, </a:t>
            </a:r>
            <a:r>
              <a:rPr sz="2800" i="1">
                <a:latin typeface="Calibri" panose="020F0502020204030204" charset="0"/>
                <a:cs typeface="Calibri" panose="020F0502020204030204" charset="0"/>
              </a:rPr>
              <a:t>the History of the Three Kingdoms </a:t>
            </a:r>
            <a:r>
              <a:rPr sz="2800">
                <a:latin typeface="Calibri" panose="020F0502020204030204" charset="0"/>
                <a:cs typeface="Calibri" panose="020F0502020204030204" charset="0"/>
              </a:rPr>
              <a:t>records many stories of physiognomists, who used </a:t>
            </a:r>
            <a:endParaRPr sz="2800">
              <a:latin typeface="Calibri" panose="020F0502020204030204" charset="0"/>
              <a:cs typeface="Calibri" panose="020F0502020204030204" charset="0"/>
            </a:endParaRPr>
          </a:p>
          <a:p>
            <a:pPr algn="l"/>
            <a:r>
              <a:rPr sz="2800">
                <a:latin typeface="Calibri" panose="020F0502020204030204" charset="0"/>
                <a:cs typeface="Calibri" panose="020F0502020204030204" charset="0"/>
              </a:rPr>
              <a:t>physiognomy to predict people's destinies. Among them, Zhu Jianping was very famous. He was good at judging people's fate and character by observing their looks and voices. </a:t>
            </a:r>
            <a:endParaRPr sz="280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48145" y="1205865"/>
            <a:ext cx="4818380" cy="51244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0" y="633413"/>
            <a:ext cx="121920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6" name="Freeform 5"/>
          <p:cNvSpPr/>
          <p:nvPr/>
        </p:nvSpPr>
        <p:spPr bwMode="auto">
          <a:xfrm>
            <a:off x="9339263" y="609601"/>
            <a:ext cx="23813" cy="23813"/>
          </a:xfrm>
          <a:custGeom>
            <a:avLst/>
            <a:gdLst>
              <a:gd name="T0" fmla="*/ 2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1"/>
                </a:moveTo>
                <a:cubicBezTo>
                  <a:pt x="1" y="0"/>
                  <a:pt x="0" y="1"/>
                  <a:pt x="0" y="1"/>
                </a:cubicBezTo>
                <a:cubicBezTo>
                  <a:pt x="1" y="2"/>
                  <a:pt x="1" y="2"/>
                  <a:pt x="1" y="2"/>
                </a:cubicBezTo>
                <a:lnTo>
                  <a:pt x="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7" name="Freeform 6"/>
          <p:cNvSpPr/>
          <p:nvPr/>
        </p:nvSpPr>
        <p:spPr bwMode="auto">
          <a:xfrm>
            <a:off x="9424988" y="622301"/>
            <a:ext cx="12700" cy="11113"/>
          </a:xfrm>
          <a:custGeom>
            <a:avLst/>
            <a:gdLst>
              <a:gd name="T0" fmla="*/ 0 w 1"/>
              <a:gd name="T1" fmla="*/ 0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8" name="Freeform 7"/>
          <p:cNvSpPr/>
          <p:nvPr/>
        </p:nvSpPr>
        <p:spPr bwMode="auto">
          <a:xfrm>
            <a:off x="271463" y="2278064"/>
            <a:ext cx="0" cy="12700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9" name="Freeform 8"/>
          <p:cNvSpPr/>
          <p:nvPr/>
        </p:nvSpPr>
        <p:spPr bwMode="auto">
          <a:xfrm>
            <a:off x="246063" y="235267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0" name="Freeform 9"/>
          <p:cNvSpPr/>
          <p:nvPr/>
        </p:nvSpPr>
        <p:spPr bwMode="auto">
          <a:xfrm>
            <a:off x="11784013" y="2078039"/>
            <a:ext cx="38100" cy="38100"/>
          </a:xfrm>
          <a:custGeom>
            <a:avLst/>
            <a:gdLst>
              <a:gd name="T0" fmla="*/ 2 w 3"/>
              <a:gd name="T1" fmla="*/ 2 h 3"/>
              <a:gd name="T2" fmla="*/ 3 w 3"/>
              <a:gd name="T3" fmla="*/ 0 h 3"/>
              <a:gd name="T4" fmla="*/ 2 w 3"/>
              <a:gd name="T5" fmla="*/ 0 h 3"/>
              <a:gd name="T6" fmla="*/ 1 w 3"/>
              <a:gd name="T7" fmla="*/ 3 h 3"/>
              <a:gd name="T8" fmla="*/ 0 w 3"/>
              <a:gd name="T9" fmla="*/ 3 h 3"/>
              <a:gd name="T10" fmla="*/ 2 w 3"/>
              <a:gd name="T11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2" y="2"/>
                </a:moveTo>
                <a:cubicBezTo>
                  <a:pt x="3" y="2"/>
                  <a:pt x="1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0" y="2"/>
                  <a:pt x="1" y="3"/>
                </a:cubicBezTo>
                <a:cubicBezTo>
                  <a:pt x="1" y="3"/>
                  <a:pt x="0" y="3"/>
                  <a:pt x="0" y="3"/>
                </a:cubicBezTo>
                <a:cubicBezTo>
                  <a:pt x="1" y="3"/>
                  <a:pt x="1" y="3"/>
                  <a:pt x="2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1" name="Freeform 10"/>
          <p:cNvSpPr/>
          <p:nvPr/>
        </p:nvSpPr>
        <p:spPr bwMode="auto">
          <a:xfrm>
            <a:off x="1543050" y="1666876"/>
            <a:ext cx="12700" cy="12700"/>
          </a:xfrm>
          <a:custGeom>
            <a:avLst/>
            <a:gdLst>
              <a:gd name="T0" fmla="*/ 0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2" name="Freeform 11"/>
          <p:cNvSpPr/>
          <p:nvPr/>
        </p:nvSpPr>
        <p:spPr bwMode="auto">
          <a:xfrm>
            <a:off x="11463338" y="3797301"/>
            <a:ext cx="12700" cy="11113"/>
          </a:xfrm>
          <a:custGeom>
            <a:avLst/>
            <a:gdLst>
              <a:gd name="T0" fmla="*/ 1 w 1"/>
              <a:gd name="T1" fmla="*/ 0 h 1"/>
              <a:gd name="T2" fmla="*/ 0 w 1"/>
              <a:gd name="T3" fmla="*/ 0 h 1"/>
              <a:gd name="T4" fmla="*/ 1 w 1"/>
              <a:gd name="T5" fmla="*/ 1 h 1"/>
              <a:gd name="T6" fmla="*/ 1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3" name="Freeform 12"/>
          <p:cNvSpPr/>
          <p:nvPr/>
        </p:nvSpPr>
        <p:spPr bwMode="auto">
          <a:xfrm>
            <a:off x="11969750" y="3386139"/>
            <a:ext cx="12700" cy="12700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0 w 1"/>
              <a:gd name="T5" fmla="*/ 1 h 1"/>
              <a:gd name="T6" fmla="*/ 1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4" name="Freeform 13"/>
          <p:cNvSpPr/>
          <p:nvPr/>
        </p:nvSpPr>
        <p:spPr bwMode="auto">
          <a:xfrm>
            <a:off x="839788" y="2862264"/>
            <a:ext cx="12700" cy="25400"/>
          </a:xfrm>
          <a:custGeom>
            <a:avLst/>
            <a:gdLst>
              <a:gd name="T0" fmla="*/ 1 w 1"/>
              <a:gd name="T1" fmla="*/ 2 h 2"/>
              <a:gd name="T2" fmla="*/ 0 w 1"/>
              <a:gd name="T3" fmla="*/ 0 h 2"/>
              <a:gd name="T4" fmla="*/ 1 w 1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1" y="2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1" y="2"/>
                  <a:pt x="1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5" name="Freeform 14"/>
          <p:cNvSpPr>
            <a:spLocks noEditPoints="1"/>
          </p:cNvSpPr>
          <p:nvPr/>
        </p:nvSpPr>
        <p:spPr bwMode="auto">
          <a:xfrm>
            <a:off x="302895" y="1146175"/>
            <a:ext cx="11586210" cy="4217035"/>
          </a:xfrm>
          <a:custGeom>
            <a:avLst/>
            <a:gdLst>
              <a:gd name="T0" fmla="*/ 930 w 965"/>
              <a:gd name="T1" fmla="*/ 137 h 272"/>
              <a:gd name="T2" fmla="*/ 917 w 965"/>
              <a:gd name="T3" fmla="*/ 137 h 272"/>
              <a:gd name="T4" fmla="*/ 866 w 965"/>
              <a:gd name="T5" fmla="*/ 80 h 272"/>
              <a:gd name="T6" fmla="*/ 808 w 965"/>
              <a:gd name="T7" fmla="*/ 22 h 272"/>
              <a:gd name="T8" fmla="*/ 651 w 965"/>
              <a:gd name="T9" fmla="*/ 22 h 272"/>
              <a:gd name="T10" fmla="*/ 525 w 965"/>
              <a:gd name="T11" fmla="*/ 41 h 272"/>
              <a:gd name="T12" fmla="*/ 322 w 965"/>
              <a:gd name="T13" fmla="*/ 62 h 272"/>
              <a:gd name="T14" fmla="*/ 195 w 965"/>
              <a:gd name="T15" fmla="*/ 60 h 272"/>
              <a:gd name="T16" fmla="*/ 17 w 965"/>
              <a:gd name="T17" fmla="*/ 108 h 272"/>
              <a:gd name="T18" fmla="*/ 87 w 965"/>
              <a:gd name="T19" fmla="*/ 71 h 272"/>
              <a:gd name="T20" fmla="*/ 265 w 965"/>
              <a:gd name="T21" fmla="*/ 103 h 272"/>
              <a:gd name="T22" fmla="*/ 174 w 965"/>
              <a:gd name="T23" fmla="*/ 76 h 272"/>
              <a:gd name="T24" fmla="*/ 131 w 965"/>
              <a:gd name="T25" fmla="*/ 82 h 272"/>
              <a:gd name="T26" fmla="*/ 74 w 965"/>
              <a:gd name="T27" fmla="*/ 99 h 272"/>
              <a:gd name="T28" fmla="*/ 39 w 965"/>
              <a:gd name="T29" fmla="*/ 177 h 272"/>
              <a:gd name="T30" fmla="*/ 47 w 965"/>
              <a:gd name="T31" fmla="*/ 172 h 272"/>
              <a:gd name="T32" fmla="*/ 73 w 965"/>
              <a:gd name="T33" fmla="*/ 216 h 272"/>
              <a:gd name="T34" fmla="*/ 212 w 965"/>
              <a:gd name="T35" fmla="*/ 248 h 272"/>
              <a:gd name="T36" fmla="*/ 447 w 965"/>
              <a:gd name="T37" fmla="*/ 189 h 272"/>
              <a:gd name="T38" fmla="*/ 576 w 965"/>
              <a:gd name="T39" fmla="*/ 255 h 272"/>
              <a:gd name="T40" fmla="*/ 744 w 965"/>
              <a:gd name="T41" fmla="*/ 208 h 272"/>
              <a:gd name="T42" fmla="*/ 751 w 965"/>
              <a:gd name="T43" fmla="*/ 199 h 272"/>
              <a:gd name="T44" fmla="*/ 831 w 965"/>
              <a:gd name="T45" fmla="*/ 258 h 272"/>
              <a:gd name="T46" fmla="*/ 945 w 965"/>
              <a:gd name="T47" fmla="*/ 226 h 272"/>
              <a:gd name="T48" fmla="*/ 56 w 965"/>
              <a:gd name="T49" fmla="*/ 111 h 272"/>
              <a:gd name="T50" fmla="*/ 240 w 965"/>
              <a:gd name="T51" fmla="*/ 178 h 272"/>
              <a:gd name="T52" fmla="*/ 169 w 965"/>
              <a:gd name="T53" fmla="*/ 115 h 272"/>
              <a:gd name="T54" fmla="*/ 78 w 965"/>
              <a:gd name="T55" fmla="*/ 120 h 272"/>
              <a:gd name="T56" fmla="*/ 84 w 965"/>
              <a:gd name="T57" fmla="*/ 121 h 272"/>
              <a:gd name="T58" fmla="*/ 136 w 965"/>
              <a:gd name="T59" fmla="*/ 149 h 272"/>
              <a:gd name="T60" fmla="*/ 216 w 965"/>
              <a:gd name="T61" fmla="*/ 173 h 272"/>
              <a:gd name="T62" fmla="*/ 160 w 965"/>
              <a:gd name="T63" fmla="*/ 167 h 272"/>
              <a:gd name="T64" fmla="*/ 207 w 965"/>
              <a:gd name="T65" fmla="*/ 201 h 272"/>
              <a:gd name="T66" fmla="*/ 207 w 965"/>
              <a:gd name="T67" fmla="*/ 189 h 272"/>
              <a:gd name="T68" fmla="*/ 220 w 965"/>
              <a:gd name="T69" fmla="*/ 177 h 272"/>
              <a:gd name="T70" fmla="*/ 825 w 965"/>
              <a:gd name="T71" fmla="*/ 165 h 272"/>
              <a:gd name="T72" fmla="*/ 564 w 965"/>
              <a:gd name="T73" fmla="*/ 127 h 272"/>
              <a:gd name="T74" fmla="*/ 544 w 965"/>
              <a:gd name="T75" fmla="*/ 74 h 272"/>
              <a:gd name="T76" fmla="*/ 535 w 965"/>
              <a:gd name="T77" fmla="*/ 98 h 272"/>
              <a:gd name="T78" fmla="*/ 297 w 965"/>
              <a:gd name="T79" fmla="*/ 161 h 272"/>
              <a:gd name="T80" fmla="*/ 280 w 965"/>
              <a:gd name="T81" fmla="*/ 227 h 272"/>
              <a:gd name="T82" fmla="*/ 340 w 965"/>
              <a:gd name="T83" fmla="*/ 158 h 272"/>
              <a:gd name="T84" fmla="*/ 355 w 965"/>
              <a:gd name="T85" fmla="*/ 187 h 272"/>
              <a:gd name="T86" fmla="*/ 391 w 965"/>
              <a:gd name="T87" fmla="*/ 79 h 272"/>
              <a:gd name="T88" fmla="*/ 455 w 965"/>
              <a:gd name="T89" fmla="*/ 97 h 272"/>
              <a:gd name="T90" fmla="*/ 473 w 965"/>
              <a:gd name="T91" fmla="*/ 58 h 272"/>
              <a:gd name="T92" fmla="*/ 313 w 965"/>
              <a:gd name="T93" fmla="*/ 100 h 272"/>
              <a:gd name="T94" fmla="*/ 473 w 965"/>
              <a:gd name="T95" fmla="*/ 48 h 272"/>
              <a:gd name="T96" fmla="*/ 524 w 965"/>
              <a:gd name="T97" fmla="*/ 150 h 272"/>
              <a:gd name="T98" fmla="*/ 537 w 965"/>
              <a:gd name="T99" fmla="*/ 202 h 272"/>
              <a:gd name="T100" fmla="*/ 569 w 965"/>
              <a:gd name="T101" fmla="*/ 163 h 272"/>
              <a:gd name="T102" fmla="*/ 594 w 965"/>
              <a:gd name="T103" fmla="*/ 153 h 272"/>
              <a:gd name="T104" fmla="*/ 626 w 965"/>
              <a:gd name="T105" fmla="*/ 109 h 272"/>
              <a:gd name="T106" fmla="*/ 734 w 965"/>
              <a:gd name="T107" fmla="*/ 113 h 272"/>
              <a:gd name="T108" fmla="*/ 670 w 965"/>
              <a:gd name="T109" fmla="*/ 46 h 272"/>
              <a:gd name="T110" fmla="*/ 648 w 965"/>
              <a:gd name="T111" fmla="*/ 43 h 272"/>
              <a:gd name="T112" fmla="*/ 799 w 965"/>
              <a:gd name="T113" fmla="*/ 63 h 272"/>
              <a:gd name="T114" fmla="*/ 759 w 965"/>
              <a:gd name="T115" fmla="*/ 81 h 272"/>
              <a:gd name="T116" fmla="*/ 768 w 965"/>
              <a:gd name="T117" fmla="*/ 173 h 272"/>
              <a:gd name="T118" fmla="*/ 796 w 965"/>
              <a:gd name="T119" fmla="*/ 197 h 272"/>
              <a:gd name="T120" fmla="*/ 846 w 965"/>
              <a:gd name="T121" fmla="*/ 167 h 272"/>
              <a:gd name="T122" fmla="*/ 907 w 965"/>
              <a:gd name="T123" fmla="*/ 145 h 272"/>
              <a:gd name="T124" fmla="*/ 911 w 965"/>
              <a:gd name="T125" fmla="*/ 201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65" h="272">
                <a:moveTo>
                  <a:pt x="962" y="193"/>
                </a:moveTo>
                <a:cubicBezTo>
                  <a:pt x="964" y="192"/>
                  <a:pt x="964" y="192"/>
                  <a:pt x="964" y="192"/>
                </a:cubicBezTo>
                <a:cubicBezTo>
                  <a:pt x="964" y="192"/>
                  <a:pt x="963" y="192"/>
                  <a:pt x="963" y="192"/>
                </a:cubicBezTo>
                <a:cubicBezTo>
                  <a:pt x="963" y="192"/>
                  <a:pt x="962" y="191"/>
                  <a:pt x="962" y="191"/>
                </a:cubicBezTo>
                <a:cubicBezTo>
                  <a:pt x="961" y="192"/>
                  <a:pt x="960" y="191"/>
                  <a:pt x="961" y="192"/>
                </a:cubicBezTo>
                <a:cubicBezTo>
                  <a:pt x="961" y="193"/>
                  <a:pt x="960" y="192"/>
                  <a:pt x="959" y="192"/>
                </a:cubicBezTo>
                <a:cubicBezTo>
                  <a:pt x="964" y="188"/>
                  <a:pt x="955" y="192"/>
                  <a:pt x="956" y="189"/>
                </a:cubicBezTo>
                <a:cubicBezTo>
                  <a:pt x="954" y="189"/>
                  <a:pt x="954" y="189"/>
                  <a:pt x="954" y="189"/>
                </a:cubicBezTo>
                <a:cubicBezTo>
                  <a:pt x="954" y="189"/>
                  <a:pt x="954" y="189"/>
                  <a:pt x="954" y="189"/>
                </a:cubicBezTo>
                <a:cubicBezTo>
                  <a:pt x="952" y="188"/>
                  <a:pt x="951" y="189"/>
                  <a:pt x="950" y="188"/>
                </a:cubicBezTo>
                <a:cubicBezTo>
                  <a:pt x="950" y="187"/>
                  <a:pt x="950" y="187"/>
                  <a:pt x="949" y="186"/>
                </a:cubicBezTo>
                <a:cubicBezTo>
                  <a:pt x="950" y="186"/>
                  <a:pt x="950" y="186"/>
                  <a:pt x="950" y="186"/>
                </a:cubicBezTo>
                <a:cubicBezTo>
                  <a:pt x="952" y="188"/>
                  <a:pt x="954" y="185"/>
                  <a:pt x="956" y="185"/>
                </a:cubicBezTo>
                <a:cubicBezTo>
                  <a:pt x="956" y="185"/>
                  <a:pt x="956" y="185"/>
                  <a:pt x="956" y="185"/>
                </a:cubicBezTo>
                <a:cubicBezTo>
                  <a:pt x="955" y="185"/>
                  <a:pt x="955" y="185"/>
                  <a:pt x="955" y="185"/>
                </a:cubicBezTo>
                <a:cubicBezTo>
                  <a:pt x="954" y="185"/>
                  <a:pt x="954" y="185"/>
                  <a:pt x="953" y="184"/>
                </a:cubicBezTo>
                <a:cubicBezTo>
                  <a:pt x="953" y="185"/>
                  <a:pt x="953" y="185"/>
                  <a:pt x="953" y="185"/>
                </a:cubicBezTo>
                <a:cubicBezTo>
                  <a:pt x="953" y="184"/>
                  <a:pt x="953" y="184"/>
                  <a:pt x="953" y="184"/>
                </a:cubicBezTo>
                <a:cubicBezTo>
                  <a:pt x="953" y="184"/>
                  <a:pt x="952" y="183"/>
                  <a:pt x="953" y="183"/>
                </a:cubicBezTo>
                <a:cubicBezTo>
                  <a:pt x="953" y="183"/>
                  <a:pt x="953" y="183"/>
                  <a:pt x="954" y="183"/>
                </a:cubicBezTo>
                <a:cubicBezTo>
                  <a:pt x="952" y="182"/>
                  <a:pt x="952" y="182"/>
                  <a:pt x="952" y="182"/>
                </a:cubicBezTo>
                <a:cubicBezTo>
                  <a:pt x="953" y="181"/>
                  <a:pt x="953" y="181"/>
                  <a:pt x="953" y="181"/>
                </a:cubicBezTo>
                <a:cubicBezTo>
                  <a:pt x="955" y="181"/>
                  <a:pt x="953" y="180"/>
                  <a:pt x="953" y="179"/>
                </a:cubicBezTo>
                <a:cubicBezTo>
                  <a:pt x="953" y="181"/>
                  <a:pt x="953" y="181"/>
                  <a:pt x="953" y="181"/>
                </a:cubicBezTo>
                <a:cubicBezTo>
                  <a:pt x="951" y="180"/>
                  <a:pt x="951" y="180"/>
                  <a:pt x="951" y="180"/>
                </a:cubicBezTo>
                <a:cubicBezTo>
                  <a:pt x="950" y="178"/>
                  <a:pt x="953" y="178"/>
                  <a:pt x="954" y="176"/>
                </a:cubicBezTo>
                <a:cubicBezTo>
                  <a:pt x="953" y="176"/>
                  <a:pt x="953" y="176"/>
                  <a:pt x="953" y="176"/>
                </a:cubicBezTo>
                <a:cubicBezTo>
                  <a:pt x="954" y="175"/>
                  <a:pt x="950" y="174"/>
                  <a:pt x="952" y="173"/>
                </a:cubicBezTo>
                <a:cubicBezTo>
                  <a:pt x="952" y="173"/>
                  <a:pt x="952" y="173"/>
                  <a:pt x="953" y="173"/>
                </a:cubicBezTo>
                <a:cubicBezTo>
                  <a:pt x="955" y="174"/>
                  <a:pt x="953" y="171"/>
                  <a:pt x="954" y="170"/>
                </a:cubicBezTo>
                <a:cubicBezTo>
                  <a:pt x="953" y="170"/>
                  <a:pt x="952" y="168"/>
                  <a:pt x="951" y="169"/>
                </a:cubicBezTo>
                <a:cubicBezTo>
                  <a:pt x="950" y="169"/>
                  <a:pt x="949" y="169"/>
                  <a:pt x="950" y="168"/>
                </a:cubicBezTo>
                <a:cubicBezTo>
                  <a:pt x="950" y="168"/>
                  <a:pt x="951" y="167"/>
                  <a:pt x="952" y="167"/>
                </a:cubicBezTo>
                <a:cubicBezTo>
                  <a:pt x="948" y="167"/>
                  <a:pt x="952" y="165"/>
                  <a:pt x="951" y="164"/>
                </a:cubicBezTo>
                <a:cubicBezTo>
                  <a:pt x="949" y="163"/>
                  <a:pt x="949" y="163"/>
                  <a:pt x="949" y="163"/>
                </a:cubicBezTo>
                <a:cubicBezTo>
                  <a:pt x="950" y="163"/>
                  <a:pt x="948" y="162"/>
                  <a:pt x="950" y="162"/>
                </a:cubicBezTo>
                <a:cubicBezTo>
                  <a:pt x="950" y="162"/>
                  <a:pt x="950" y="162"/>
                  <a:pt x="950" y="162"/>
                </a:cubicBezTo>
                <a:cubicBezTo>
                  <a:pt x="950" y="162"/>
                  <a:pt x="951" y="162"/>
                  <a:pt x="951" y="162"/>
                </a:cubicBezTo>
                <a:cubicBezTo>
                  <a:pt x="949" y="162"/>
                  <a:pt x="946" y="161"/>
                  <a:pt x="946" y="163"/>
                </a:cubicBezTo>
                <a:cubicBezTo>
                  <a:pt x="945" y="162"/>
                  <a:pt x="945" y="162"/>
                  <a:pt x="945" y="162"/>
                </a:cubicBezTo>
                <a:cubicBezTo>
                  <a:pt x="945" y="162"/>
                  <a:pt x="945" y="161"/>
                  <a:pt x="945" y="161"/>
                </a:cubicBezTo>
                <a:cubicBezTo>
                  <a:pt x="943" y="162"/>
                  <a:pt x="943" y="162"/>
                  <a:pt x="943" y="162"/>
                </a:cubicBezTo>
                <a:cubicBezTo>
                  <a:pt x="942" y="162"/>
                  <a:pt x="941" y="161"/>
                  <a:pt x="940" y="160"/>
                </a:cubicBezTo>
                <a:cubicBezTo>
                  <a:pt x="940" y="161"/>
                  <a:pt x="940" y="161"/>
                  <a:pt x="940" y="161"/>
                </a:cubicBezTo>
                <a:cubicBezTo>
                  <a:pt x="936" y="158"/>
                  <a:pt x="936" y="158"/>
                  <a:pt x="936" y="158"/>
                </a:cubicBezTo>
                <a:cubicBezTo>
                  <a:pt x="936" y="158"/>
                  <a:pt x="937" y="158"/>
                  <a:pt x="937" y="158"/>
                </a:cubicBezTo>
                <a:cubicBezTo>
                  <a:pt x="936" y="157"/>
                  <a:pt x="936" y="157"/>
                  <a:pt x="936" y="157"/>
                </a:cubicBezTo>
                <a:cubicBezTo>
                  <a:pt x="937" y="157"/>
                  <a:pt x="937" y="156"/>
                  <a:pt x="938" y="157"/>
                </a:cubicBezTo>
                <a:cubicBezTo>
                  <a:pt x="940" y="155"/>
                  <a:pt x="936" y="155"/>
                  <a:pt x="935" y="154"/>
                </a:cubicBezTo>
                <a:cubicBezTo>
                  <a:pt x="936" y="153"/>
                  <a:pt x="936" y="153"/>
                  <a:pt x="936" y="153"/>
                </a:cubicBezTo>
                <a:cubicBezTo>
                  <a:pt x="935" y="153"/>
                  <a:pt x="935" y="153"/>
                  <a:pt x="935" y="153"/>
                </a:cubicBezTo>
                <a:cubicBezTo>
                  <a:pt x="937" y="153"/>
                  <a:pt x="936" y="151"/>
                  <a:pt x="936" y="151"/>
                </a:cubicBezTo>
                <a:cubicBezTo>
                  <a:pt x="937" y="151"/>
                  <a:pt x="937" y="150"/>
                  <a:pt x="938" y="150"/>
                </a:cubicBezTo>
                <a:cubicBezTo>
                  <a:pt x="937" y="149"/>
                  <a:pt x="937" y="149"/>
                  <a:pt x="937" y="149"/>
                </a:cubicBezTo>
                <a:cubicBezTo>
                  <a:pt x="937" y="149"/>
                  <a:pt x="938" y="149"/>
                  <a:pt x="938" y="149"/>
                </a:cubicBezTo>
                <a:cubicBezTo>
                  <a:pt x="938" y="148"/>
                  <a:pt x="936" y="148"/>
                  <a:pt x="937" y="147"/>
                </a:cubicBezTo>
                <a:cubicBezTo>
                  <a:pt x="937" y="147"/>
                  <a:pt x="937" y="147"/>
                  <a:pt x="937" y="147"/>
                </a:cubicBezTo>
                <a:cubicBezTo>
                  <a:pt x="937" y="146"/>
                  <a:pt x="937" y="146"/>
                  <a:pt x="937" y="146"/>
                </a:cubicBezTo>
                <a:cubicBezTo>
                  <a:pt x="937" y="146"/>
                  <a:pt x="936" y="146"/>
                  <a:pt x="935" y="146"/>
                </a:cubicBezTo>
                <a:cubicBezTo>
                  <a:pt x="936" y="144"/>
                  <a:pt x="933" y="144"/>
                  <a:pt x="932" y="144"/>
                </a:cubicBezTo>
                <a:cubicBezTo>
                  <a:pt x="932" y="143"/>
                  <a:pt x="934" y="143"/>
                  <a:pt x="935" y="143"/>
                </a:cubicBezTo>
                <a:cubicBezTo>
                  <a:pt x="935" y="142"/>
                  <a:pt x="935" y="142"/>
                  <a:pt x="935" y="142"/>
                </a:cubicBezTo>
                <a:cubicBezTo>
                  <a:pt x="934" y="142"/>
                  <a:pt x="933" y="140"/>
                  <a:pt x="931" y="141"/>
                </a:cubicBezTo>
                <a:cubicBezTo>
                  <a:pt x="930" y="139"/>
                  <a:pt x="930" y="139"/>
                  <a:pt x="930" y="139"/>
                </a:cubicBezTo>
                <a:cubicBezTo>
                  <a:pt x="932" y="139"/>
                  <a:pt x="932" y="139"/>
                  <a:pt x="932" y="139"/>
                </a:cubicBezTo>
                <a:cubicBezTo>
                  <a:pt x="932" y="138"/>
                  <a:pt x="932" y="138"/>
                  <a:pt x="932" y="138"/>
                </a:cubicBezTo>
                <a:cubicBezTo>
                  <a:pt x="932" y="138"/>
                  <a:pt x="933" y="138"/>
                  <a:pt x="933" y="137"/>
                </a:cubicBezTo>
                <a:cubicBezTo>
                  <a:pt x="933" y="137"/>
                  <a:pt x="932" y="138"/>
                  <a:pt x="932" y="137"/>
                </a:cubicBezTo>
                <a:cubicBezTo>
                  <a:pt x="932" y="137"/>
                  <a:pt x="932" y="137"/>
                  <a:pt x="932" y="137"/>
                </a:cubicBezTo>
                <a:cubicBezTo>
                  <a:pt x="930" y="137"/>
                  <a:pt x="930" y="137"/>
                  <a:pt x="930" y="137"/>
                </a:cubicBezTo>
                <a:cubicBezTo>
                  <a:pt x="930" y="136"/>
                  <a:pt x="930" y="136"/>
                  <a:pt x="930" y="136"/>
                </a:cubicBezTo>
                <a:cubicBezTo>
                  <a:pt x="931" y="136"/>
                  <a:pt x="931" y="136"/>
                  <a:pt x="932" y="136"/>
                </a:cubicBezTo>
                <a:cubicBezTo>
                  <a:pt x="932" y="135"/>
                  <a:pt x="932" y="135"/>
                  <a:pt x="932" y="135"/>
                </a:cubicBezTo>
                <a:cubicBezTo>
                  <a:pt x="932" y="135"/>
                  <a:pt x="932" y="135"/>
                  <a:pt x="932" y="135"/>
                </a:cubicBezTo>
                <a:cubicBezTo>
                  <a:pt x="931" y="134"/>
                  <a:pt x="932" y="132"/>
                  <a:pt x="931" y="132"/>
                </a:cubicBezTo>
                <a:cubicBezTo>
                  <a:pt x="933" y="131"/>
                  <a:pt x="933" y="131"/>
                  <a:pt x="933" y="131"/>
                </a:cubicBezTo>
                <a:cubicBezTo>
                  <a:pt x="934" y="130"/>
                  <a:pt x="933" y="130"/>
                  <a:pt x="932" y="129"/>
                </a:cubicBezTo>
                <a:cubicBezTo>
                  <a:pt x="934" y="129"/>
                  <a:pt x="933" y="128"/>
                  <a:pt x="933" y="128"/>
                </a:cubicBezTo>
                <a:cubicBezTo>
                  <a:pt x="936" y="127"/>
                  <a:pt x="934" y="124"/>
                  <a:pt x="935" y="122"/>
                </a:cubicBezTo>
                <a:cubicBezTo>
                  <a:pt x="934" y="122"/>
                  <a:pt x="934" y="123"/>
                  <a:pt x="934" y="124"/>
                </a:cubicBezTo>
                <a:cubicBezTo>
                  <a:pt x="933" y="124"/>
                  <a:pt x="933" y="125"/>
                  <a:pt x="933" y="126"/>
                </a:cubicBezTo>
                <a:cubicBezTo>
                  <a:pt x="930" y="127"/>
                  <a:pt x="931" y="130"/>
                  <a:pt x="929" y="131"/>
                </a:cubicBezTo>
                <a:cubicBezTo>
                  <a:pt x="926" y="133"/>
                  <a:pt x="929" y="136"/>
                  <a:pt x="924" y="137"/>
                </a:cubicBezTo>
                <a:cubicBezTo>
                  <a:pt x="925" y="138"/>
                  <a:pt x="926" y="138"/>
                  <a:pt x="927" y="138"/>
                </a:cubicBezTo>
                <a:cubicBezTo>
                  <a:pt x="927" y="138"/>
                  <a:pt x="927" y="138"/>
                  <a:pt x="927" y="138"/>
                </a:cubicBezTo>
                <a:cubicBezTo>
                  <a:pt x="927" y="139"/>
                  <a:pt x="926" y="139"/>
                  <a:pt x="926" y="139"/>
                </a:cubicBezTo>
                <a:cubicBezTo>
                  <a:pt x="927" y="139"/>
                  <a:pt x="924" y="139"/>
                  <a:pt x="925" y="140"/>
                </a:cubicBezTo>
                <a:cubicBezTo>
                  <a:pt x="927" y="139"/>
                  <a:pt x="927" y="139"/>
                  <a:pt x="927" y="139"/>
                </a:cubicBezTo>
                <a:cubicBezTo>
                  <a:pt x="927" y="141"/>
                  <a:pt x="923" y="141"/>
                  <a:pt x="924" y="142"/>
                </a:cubicBezTo>
                <a:cubicBezTo>
                  <a:pt x="924" y="144"/>
                  <a:pt x="921" y="144"/>
                  <a:pt x="924" y="145"/>
                </a:cubicBezTo>
                <a:cubicBezTo>
                  <a:pt x="923" y="146"/>
                  <a:pt x="923" y="146"/>
                  <a:pt x="923" y="146"/>
                </a:cubicBezTo>
                <a:cubicBezTo>
                  <a:pt x="925" y="147"/>
                  <a:pt x="925" y="147"/>
                  <a:pt x="925" y="147"/>
                </a:cubicBezTo>
                <a:cubicBezTo>
                  <a:pt x="923" y="148"/>
                  <a:pt x="923" y="148"/>
                  <a:pt x="923" y="148"/>
                </a:cubicBezTo>
                <a:cubicBezTo>
                  <a:pt x="924" y="148"/>
                  <a:pt x="924" y="148"/>
                  <a:pt x="924" y="148"/>
                </a:cubicBezTo>
                <a:cubicBezTo>
                  <a:pt x="925" y="148"/>
                  <a:pt x="924" y="149"/>
                  <a:pt x="924" y="149"/>
                </a:cubicBezTo>
                <a:cubicBezTo>
                  <a:pt x="922" y="151"/>
                  <a:pt x="920" y="150"/>
                  <a:pt x="918" y="150"/>
                </a:cubicBezTo>
                <a:cubicBezTo>
                  <a:pt x="920" y="149"/>
                  <a:pt x="920" y="149"/>
                  <a:pt x="920" y="149"/>
                </a:cubicBezTo>
                <a:cubicBezTo>
                  <a:pt x="919" y="148"/>
                  <a:pt x="919" y="148"/>
                  <a:pt x="919" y="148"/>
                </a:cubicBezTo>
                <a:cubicBezTo>
                  <a:pt x="919" y="148"/>
                  <a:pt x="919" y="148"/>
                  <a:pt x="919" y="148"/>
                </a:cubicBezTo>
                <a:cubicBezTo>
                  <a:pt x="919" y="148"/>
                  <a:pt x="919" y="148"/>
                  <a:pt x="918" y="147"/>
                </a:cubicBezTo>
                <a:cubicBezTo>
                  <a:pt x="918" y="147"/>
                  <a:pt x="918" y="147"/>
                  <a:pt x="919" y="146"/>
                </a:cubicBezTo>
                <a:cubicBezTo>
                  <a:pt x="919" y="146"/>
                  <a:pt x="920" y="147"/>
                  <a:pt x="920" y="147"/>
                </a:cubicBezTo>
                <a:cubicBezTo>
                  <a:pt x="921" y="147"/>
                  <a:pt x="921" y="146"/>
                  <a:pt x="921" y="145"/>
                </a:cubicBezTo>
                <a:cubicBezTo>
                  <a:pt x="921" y="146"/>
                  <a:pt x="919" y="145"/>
                  <a:pt x="918" y="145"/>
                </a:cubicBezTo>
                <a:cubicBezTo>
                  <a:pt x="918" y="145"/>
                  <a:pt x="919" y="145"/>
                  <a:pt x="919" y="144"/>
                </a:cubicBezTo>
                <a:cubicBezTo>
                  <a:pt x="917" y="145"/>
                  <a:pt x="917" y="145"/>
                  <a:pt x="917" y="145"/>
                </a:cubicBezTo>
                <a:cubicBezTo>
                  <a:pt x="917" y="145"/>
                  <a:pt x="917" y="145"/>
                  <a:pt x="917" y="145"/>
                </a:cubicBezTo>
                <a:cubicBezTo>
                  <a:pt x="916" y="144"/>
                  <a:pt x="916" y="143"/>
                  <a:pt x="917" y="143"/>
                </a:cubicBezTo>
                <a:cubicBezTo>
                  <a:pt x="918" y="143"/>
                  <a:pt x="918" y="143"/>
                  <a:pt x="918" y="143"/>
                </a:cubicBezTo>
                <a:cubicBezTo>
                  <a:pt x="919" y="143"/>
                  <a:pt x="919" y="143"/>
                  <a:pt x="919" y="143"/>
                </a:cubicBezTo>
                <a:cubicBezTo>
                  <a:pt x="919" y="142"/>
                  <a:pt x="920" y="142"/>
                  <a:pt x="921" y="142"/>
                </a:cubicBezTo>
                <a:cubicBezTo>
                  <a:pt x="921" y="141"/>
                  <a:pt x="921" y="141"/>
                  <a:pt x="921" y="141"/>
                </a:cubicBezTo>
                <a:cubicBezTo>
                  <a:pt x="922" y="140"/>
                  <a:pt x="922" y="140"/>
                  <a:pt x="922" y="140"/>
                </a:cubicBezTo>
                <a:cubicBezTo>
                  <a:pt x="921" y="140"/>
                  <a:pt x="920" y="140"/>
                  <a:pt x="918" y="139"/>
                </a:cubicBezTo>
                <a:cubicBezTo>
                  <a:pt x="919" y="139"/>
                  <a:pt x="919" y="139"/>
                  <a:pt x="919" y="139"/>
                </a:cubicBezTo>
                <a:cubicBezTo>
                  <a:pt x="918" y="138"/>
                  <a:pt x="918" y="138"/>
                  <a:pt x="918" y="138"/>
                </a:cubicBezTo>
                <a:cubicBezTo>
                  <a:pt x="919" y="137"/>
                  <a:pt x="919" y="137"/>
                  <a:pt x="919" y="137"/>
                </a:cubicBezTo>
                <a:cubicBezTo>
                  <a:pt x="921" y="138"/>
                  <a:pt x="921" y="138"/>
                  <a:pt x="923" y="138"/>
                </a:cubicBezTo>
                <a:cubicBezTo>
                  <a:pt x="923" y="137"/>
                  <a:pt x="922" y="137"/>
                  <a:pt x="922" y="137"/>
                </a:cubicBezTo>
                <a:cubicBezTo>
                  <a:pt x="922" y="136"/>
                  <a:pt x="923" y="136"/>
                  <a:pt x="923" y="136"/>
                </a:cubicBezTo>
                <a:cubicBezTo>
                  <a:pt x="922" y="136"/>
                  <a:pt x="922" y="135"/>
                  <a:pt x="920" y="136"/>
                </a:cubicBezTo>
                <a:cubicBezTo>
                  <a:pt x="920" y="136"/>
                  <a:pt x="920" y="136"/>
                  <a:pt x="920" y="136"/>
                </a:cubicBezTo>
                <a:cubicBezTo>
                  <a:pt x="920" y="135"/>
                  <a:pt x="920" y="135"/>
                  <a:pt x="920" y="135"/>
                </a:cubicBezTo>
                <a:cubicBezTo>
                  <a:pt x="919" y="135"/>
                  <a:pt x="919" y="135"/>
                  <a:pt x="919" y="135"/>
                </a:cubicBezTo>
                <a:cubicBezTo>
                  <a:pt x="918" y="134"/>
                  <a:pt x="921" y="133"/>
                  <a:pt x="921" y="133"/>
                </a:cubicBezTo>
                <a:cubicBezTo>
                  <a:pt x="919" y="133"/>
                  <a:pt x="919" y="133"/>
                  <a:pt x="919" y="133"/>
                </a:cubicBezTo>
                <a:cubicBezTo>
                  <a:pt x="920" y="132"/>
                  <a:pt x="920" y="132"/>
                  <a:pt x="920" y="132"/>
                </a:cubicBezTo>
                <a:cubicBezTo>
                  <a:pt x="921" y="132"/>
                  <a:pt x="922" y="132"/>
                  <a:pt x="922" y="132"/>
                </a:cubicBezTo>
                <a:cubicBezTo>
                  <a:pt x="925" y="131"/>
                  <a:pt x="924" y="135"/>
                  <a:pt x="927" y="134"/>
                </a:cubicBezTo>
                <a:cubicBezTo>
                  <a:pt x="925" y="133"/>
                  <a:pt x="926" y="132"/>
                  <a:pt x="926" y="132"/>
                </a:cubicBezTo>
                <a:cubicBezTo>
                  <a:pt x="925" y="133"/>
                  <a:pt x="923" y="131"/>
                  <a:pt x="922" y="132"/>
                </a:cubicBezTo>
                <a:cubicBezTo>
                  <a:pt x="921" y="132"/>
                  <a:pt x="923" y="131"/>
                  <a:pt x="923" y="131"/>
                </a:cubicBezTo>
                <a:cubicBezTo>
                  <a:pt x="922" y="131"/>
                  <a:pt x="922" y="131"/>
                  <a:pt x="922" y="131"/>
                </a:cubicBezTo>
                <a:cubicBezTo>
                  <a:pt x="922" y="131"/>
                  <a:pt x="920" y="130"/>
                  <a:pt x="919" y="131"/>
                </a:cubicBezTo>
                <a:cubicBezTo>
                  <a:pt x="919" y="130"/>
                  <a:pt x="919" y="129"/>
                  <a:pt x="920" y="128"/>
                </a:cubicBezTo>
                <a:cubicBezTo>
                  <a:pt x="919" y="128"/>
                  <a:pt x="917" y="128"/>
                  <a:pt x="917" y="128"/>
                </a:cubicBezTo>
                <a:cubicBezTo>
                  <a:pt x="916" y="129"/>
                  <a:pt x="918" y="130"/>
                  <a:pt x="915" y="130"/>
                </a:cubicBezTo>
                <a:cubicBezTo>
                  <a:pt x="919" y="131"/>
                  <a:pt x="912" y="133"/>
                  <a:pt x="917" y="133"/>
                </a:cubicBezTo>
                <a:cubicBezTo>
                  <a:pt x="916" y="134"/>
                  <a:pt x="916" y="134"/>
                  <a:pt x="916" y="134"/>
                </a:cubicBezTo>
                <a:cubicBezTo>
                  <a:pt x="915" y="135"/>
                  <a:pt x="916" y="136"/>
                  <a:pt x="917" y="137"/>
                </a:cubicBezTo>
                <a:cubicBezTo>
                  <a:pt x="916" y="137"/>
                  <a:pt x="915" y="139"/>
                  <a:pt x="914" y="138"/>
                </a:cubicBezTo>
                <a:cubicBezTo>
                  <a:pt x="914" y="139"/>
                  <a:pt x="913" y="139"/>
                  <a:pt x="912" y="140"/>
                </a:cubicBezTo>
                <a:cubicBezTo>
                  <a:pt x="914" y="140"/>
                  <a:pt x="913" y="141"/>
                  <a:pt x="913" y="142"/>
                </a:cubicBezTo>
                <a:cubicBezTo>
                  <a:pt x="909" y="143"/>
                  <a:pt x="916" y="145"/>
                  <a:pt x="911" y="146"/>
                </a:cubicBezTo>
                <a:cubicBezTo>
                  <a:pt x="908" y="147"/>
                  <a:pt x="911" y="144"/>
                  <a:pt x="909" y="143"/>
                </a:cubicBezTo>
                <a:cubicBezTo>
                  <a:pt x="909" y="143"/>
                  <a:pt x="909" y="143"/>
                  <a:pt x="910" y="143"/>
                </a:cubicBezTo>
                <a:cubicBezTo>
                  <a:pt x="909" y="143"/>
                  <a:pt x="908" y="142"/>
                  <a:pt x="910" y="141"/>
                </a:cubicBezTo>
                <a:cubicBezTo>
                  <a:pt x="908" y="142"/>
                  <a:pt x="909" y="140"/>
                  <a:pt x="908" y="140"/>
                </a:cubicBezTo>
                <a:cubicBezTo>
                  <a:pt x="908" y="141"/>
                  <a:pt x="908" y="141"/>
                  <a:pt x="908" y="141"/>
                </a:cubicBezTo>
                <a:cubicBezTo>
                  <a:pt x="907" y="141"/>
                  <a:pt x="907" y="141"/>
                  <a:pt x="907" y="141"/>
                </a:cubicBezTo>
                <a:cubicBezTo>
                  <a:pt x="906" y="140"/>
                  <a:pt x="906" y="140"/>
                  <a:pt x="907" y="139"/>
                </a:cubicBezTo>
                <a:cubicBezTo>
                  <a:pt x="906" y="139"/>
                  <a:pt x="904" y="139"/>
                  <a:pt x="903" y="139"/>
                </a:cubicBezTo>
                <a:cubicBezTo>
                  <a:pt x="903" y="139"/>
                  <a:pt x="903" y="139"/>
                  <a:pt x="903" y="139"/>
                </a:cubicBezTo>
                <a:cubicBezTo>
                  <a:pt x="903" y="138"/>
                  <a:pt x="904" y="138"/>
                  <a:pt x="905" y="138"/>
                </a:cubicBezTo>
                <a:cubicBezTo>
                  <a:pt x="905" y="137"/>
                  <a:pt x="907" y="139"/>
                  <a:pt x="908" y="137"/>
                </a:cubicBezTo>
                <a:cubicBezTo>
                  <a:pt x="906" y="137"/>
                  <a:pt x="904" y="136"/>
                  <a:pt x="905" y="135"/>
                </a:cubicBezTo>
                <a:cubicBezTo>
                  <a:pt x="904" y="135"/>
                  <a:pt x="903" y="135"/>
                  <a:pt x="903" y="135"/>
                </a:cubicBezTo>
                <a:cubicBezTo>
                  <a:pt x="902" y="134"/>
                  <a:pt x="903" y="133"/>
                  <a:pt x="905" y="133"/>
                </a:cubicBezTo>
                <a:cubicBezTo>
                  <a:pt x="904" y="132"/>
                  <a:pt x="904" y="132"/>
                  <a:pt x="904" y="132"/>
                </a:cubicBezTo>
                <a:cubicBezTo>
                  <a:pt x="904" y="132"/>
                  <a:pt x="906" y="131"/>
                  <a:pt x="906" y="130"/>
                </a:cubicBezTo>
                <a:cubicBezTo>
                  <a:pt x="905" y="128"/>
                  <a:pt x="904" y="128"/>
                  <a:pt x="903" y="127"/>
                </a:cubicBezTo>
                <a:cubicBezTo>
                  <a:pt x="903" y="127"/>
                  <a:pt x="903" y="127"/>
                  <a:pt x="903" y="127"/>
                </a:cubicBezTo>
                <a:cubicBezTo>
                  <a:pt x="904" y="126"/>
                  <a:pt x="905" y="127"/>
                  <a:pt x="906" y="127"/>
                </a:cubicBezTo>
                <a:cubicBezTo>
                  <a:pt x="905" y="126"/>
                  <a:pt x="905" y="126"/>
                  <a:pt x="905" y="126"/>
                </a:cubicBezTo>
                <a:cubicBezTo>
                  <a:pt x="902" y="127"/>
                  <a:pt x="905" y="124"/>
                  <a:pt x="903" y="124"/>
                </a:cubicBezTo>
                <a:cubicBezTo>
                  <a:pt x="900" y="124"/>
                  <a:pt x="904" y="122"/>
                  <a:pt x="902" y="120"/>
                </a:cubicBezTo>
                <a:cubicBezTo>
                  <a:pt x="903" y="120"/>
                  <a:pt x="903" y="119"/>
                  <a:pt x="904" y="120"/>
                </a:cubicBezTo>
                <a:cubicBezTo>
                  <a:pt x="903" y="118"/>
                  <a:pt x="904" y="118"/>
                  <a:pt x="904" y="117"/>
                </a:cubicBezTo>
                <a:cubicBezTo>
                  <a:pt x="902" y="115"/>
                  <a:pt x="903" y="114"/>
                  <a:pt x="903" y="111"/>
                </a:cubicBezTo>
                <a:cubicBezTo>
                  <a:pt x="899" y="110"/>
                  <a:pt x="903" y="109"/>
                  <a:pt x="902" y="107"/>
                </a:cubicBezTo>
                <a:cubicBezTo>
                  <a:pt x="901" y="106"/>
                  <a:pt x="904" y="107"/>
                  <a:pt x="904" y="106"/>
                </a:cubicBezTo>
                <a:cubicBezTo>
                  <a:pt x="903" y="106"/>
                  <a:pt x="903" y="106"/>
                  <a:pt x="903" y="106"/>
                </a:cubicBezTo>
                <a:cubicBezTo>
                  <a:pt x="903" y="106"/>
                  <a:pt x="902" y="105"/>
                  <a:pt x="902" y="105"/>
                </a:cubicBezTo>
                <a:cubicBezTo>
                  <a:pt x="902" y="104"/>
                  <a:pt x="903" y="104"/>
                  <a:pt x="903" y="104"/>
                </a:cubicBezTo>
                <a:cubicBezTo>
                  <a:pt x="903" y="102"/>
                  <a:pt x="905" y="100"/>
                  <a:pt x="905" y="99"/>
                </a:cubicBezTo>
                <a:cubicBezTo>
                  <a:pt x="903" y="101"/>
                  <a:pt x="903" y="98"/>
                  <a:pt x="901" y="99"/>
                </a:cubicBezTo>
                <a:cubicBezTo>
                  <a:pt x="901" y="100"/>
                  <a:pt x="901" y="102"/>
                  <a:pt x="899" y="102"/>
                </a:cubicBezTo>
                <a:cubicBezTo>
                  <a:pt x="900" y="104"/>
                  <a:pt x="896" y="103"/>
                  <a:pt x="895" y="104"/>
                </a:cubicBezTo>
                <a:cubicBezTo>
                  <a:pt x="895" y="103"/>
                  <a:pt x="895" y="103"/>
                  <a:pt x="896" y="102"/>
                </a:cubicBezTo>
                <a:cubicBezTo>
                  <a:pt x="896" y="102"/>
                  <a:pt x="895" y="102"/>
                  <a:pt x="895" y="103"/>
                </a:cubicBezTo>
                <a:cubicBezTo>
                  <a:pt x="895" y="104"/>
                  <a:pt x="893" y="103"/>
                  <a:pt x="893" y="104"/>
                </a:cubicBezTo>
                <a:cubicBezTo>
                  <a:pt x="893" y="104"/>
                  <a:pt x="893" y="104"/>
                  <a:pt x="893" y="104"/>
                </a:cubicBezTo>
                <a:cubicBezTo>
                  <a:pt x="892" y="104"/>
                  <a:pt x="890" y="104"/>
                  <a:pt x="889" y="105"/>
                </a:cubicBezTo>
                <a:cubicBezTo>
                  <a:pt x="886" y="103"/>
                  <a:pt x="891" y="104"/>
                  <a:pt x="890" y="101"/>
                </a:cubicBezTo>
                <a:cubicBezTo>
                  <a:pt x="890" y="101"/>
                  <a:pt x="889" y="102"/>
                  <a:pt x="888" y="102"/>
                </a:cubicBezTo>
                <a:cubicBezTo>
                  <a:pt x="888" y="101"/>
                  <a:pt x="889" y="101"/>
                  <a:pt x="889" y="101"/>
                </a:cubicBezTo>
                <a:cubicBezTo>
                  <a:pt x="886" y="101"/>
                  <a:pt x="890" y="99"/>
                  <a:pt x="888" y="99"/>
                </a:cubicBezTo>
                <a:cubicBezTo>
                  <a:pt x="886" y="101"/>
                  <a:pt x="888" y="101"/>
                  <a:pt x="889" y="103"/>
                </a:cubicBezTo>
                <a:cubicBezTo>
                  <a:pt x="883" y="101"/>
                  <a:pt x="883" y="107"/>
                  <a:pt x="878" y="108"/>
                </a:cubicBezTo>
                <a:cubicBezTo>
                  <a:pt x="877" y="109"/>
                  <a:pt x="876" y="109"/>
                  <a:pt x="875" y="109"/>
                </a:cubicBezTo>
                <a:cubicBezTo>
                  <a:pt x="875" y="108"/>
                  <a:pt x="876" y="108"/>
                  <a:pt x="876" y="108"/>
                </a:cubicBezTo>
                <a:cubicBezTo>
                  <a:pt x="876" y="107"/>
                  <a:pt x="874" y="107"/>
                  <a:pt x="872" y="106"/>
                </a:cubicBezTo>
                <a:cubicBezTo>
                  <a:pt x="872" y="105"/>
                  <a:pt x="872" y="104"/>
                  <a:pt x="870" y="104"/>
                </a:cubicBezTo>
                <a:cubicBezTo>
                  <a:pt x="871" y="104"/>
                  <a:pt x="871" y="104"/>
                  <a:pt x="871" y="104"/>
                </a:cubicBezTo>
                <a:cubicBezTo>
                  <a:pt x="871" y="103"/>
                  <a:pt x="873" y="102"/>
                  <a:pt x="871" y="101"/>
                </a:cubicBezTo>
                <a:cubicBezTo>
                  <a:pt x="867" y="101"/>
                  <a:pt x="871" y="99"/>
                  <a:pt x="868" y="97"/>
                </a:cubicBezTo>
                <a:cubicBezTo>
                  <a:pt x="868" y="96"/>
                  <a:pt x="867" y="96"/>
                  <a:pt x="868" y="96"/>
                </a:cubicBezTo>
                <a:cubicBezTo>
                  <a:pt x="868" y="94"/>
                  <a:pt x="869" y="93"/>
                  <a:pt x="869" y="92"/>
                </a:cubicBezTo>
                <a:cubicBezTo>
                  <a:pt x="871" y="92"/>
                  <a:pt x="871" y="95"/>
                  <a:pt x="873" y="95"/>
                </a:cubicBezTo>
                <a:cubicBezTo>
                  <a:pt x="873" y="95"/>
                  <a:pt x="873" y="94"/>
                  <a:pt x="873" y="94"/>
                </a:cubicBezTo>
                <a:cubicBezTo>
                  <a:pt x="874" y="92"/>
                  <a:pt x="870" y="93"/>
                  <a:pt x="871" y="92"/>
                </a:cubicBezTo>
                <a:cubicBezTo>
                  <a:pt x="871" y="91"/>
                  <a:pt x="871" y="91"/>
                  <a:pt x="872" y="91"/>
                </a:cubicBezTo>
                <a:cubicBezTo>
                  <a:pt x="871" y="90"/>
                  <a:pt x="869" y="89"/>
                  <a:pt x="871" y="87"/>
                </a:cubicBezTo>
                <a:cubicBezTo>
                  <a:pt x="870" y="87"/>
                  <a:pt x="869" y="87"/>
                  <a:pt x="869" y="87"/>
                </a:cubicBezTo>
                <a:cubicBezTo>
                  <a:pt x="871" y="84"/>
                  <a:pt x="867" y="85"/>
                  <a:pt x="865" y="83"/>
                </a:cubicBezTo>
                <a:cubicBezTo>
                  <a:pt x="866" y="82"/>
                  <a:pt x="867" y="83"/>
                  <a:pt x="867" y="82"/>
                </a:cubicBezTo>
                <a:cubicBezTo>
                  <a:pt x="866" y="82"/>
                  <a:pt x="868" y="81"/>
                  <a:pt x="867" y="80"/>
                </a:cubicBezTo>
                <a:cubicBezTo>
                  <a:pt x="864" y="79"/>
                  <a:pt x="869" y="77"/>
                  <a:pt x="865" y="76"/>
                </a:cubicBezTo>
                <a:cubicBezTo>
                  <a:pt x="866" y="77"/>
                  <a:pt x="863" y="77"/>
                  <a:pt x="863" y="77"/>
                </a:cubicBezTo>
                <a:cubicBezTo>
                  <a:pt x="865" y="78"/>
                  <a:pt x="865" y="79"/>
                  <a:pt x="866" y="80"/>
                </a:cubicBezTo>
                <a:cubicBezTo>
                  <a:pt x="866" y="80"/>
                  <a:pt x="865" y="81"/>
                  <a:pt x="865" y="81"/>
                </a:cubicBezTo>
                <a:cubicBezTo>
                  <a:pt x="865" y="84"/>
                  <a:pt x="865" y="84"/>
                  <a:pt x="865" y="84"/>
                </a:cubicBezTo>
                <a:cubicBezTo>
                  <a:pt x="865" y="84"/>
                  <a:pt x="865" y="85"/>
                  <a:pt x="864" y="85"/>
                </a:cubicBezTo>
                <a:cubicBezTo>
                  <a:pt x="863" y="86"/>
                  <a:pt x="865" y="88"/>
                  <a:pt x="863" y="88"/>
                </a:cubicBezTo>
                <a:cubicBezTo>
                  <a:pt x="862" y="88"/>
                  <a:pt x="862" y="87"/>
                  <a:pt x="862" y="87"/>
                </a:cubicBezTo>
                <a:cubicBezTo>
                  <a:pt x="861" y="87"/>
                  <a:pt x="862" y="87"/>
                  <a:pt x="861" y="87"/>
                </a:cubicBezTo>
                <a:cubicBezTo>
                  <a:pt x="861" y="87"/>
                  <a:pt x="859" y="85"/>
                  <a:pt x="861" y="86"/>
                </a:cubicBezTo>
                <a:cubicBezTo>
                  <a:pt x="860" y="84"/>
                  <a:pt x="861" y="83"/>
                  <a:pt x="859" y="81"/>
                </a:cubicBezTo>
                <a:cubicBezTo>
                  <a:pt x="861" y="80"/>
                  <a:pt x="861" y="80"/>
                  <a:pt x="861" y="80"/>
                </a:cubicBezTo>
                <a:cubicBezTo>
                  <a:pt x="861" y="77"/>
                  <a:pt x="856" y="80"/>
                  <a:pt x="856" y="77"/>
                </a:cubicBezTo>
                <a:cubicBezTo>
                  <a:pt x="856" y="76"/>
                  <a:pt x="857" y="76"/>
                  <a:pt x="858" y="75"/>
                </a:cubicBezTo>
                <a:cubicBezTo>
                  <a:pt x="858" y="75"/>
                  <a:pt x="859" y="74"/>
                  <a:pt x="858" y="74"/>
                </a:cubicBezTo>
                <a:cubicBezTo>
                  <a:pt x="857" y="75"/>
                  <a:pt x="857" y="75"/>
                  <a:pt x="857" y="75"/>
                </a:cubicBezTo>
                <a:cubicBezTo>
                  <a:pt x="856" y="74"/>
                  <a:pt x="857" y="72"/>
                  <a:pt x="855" y="73"/>
                </a:cubicBezTo>
                <a:cubicBezTo>
                  <a:pt x="856" y="72"/>
                  <a:pt x="853" y="71"/>
                  <a:pt x="854" y="69"/>
                </a:cubicBezTo>
                <a:cubicBezTo>
                  <a:pt x="855" y="69"/>
                  <a:pt x="855" y="69"/>
                  <a:pt x="855" y="69"/>
                </a:cubicBezTo>
                <a:cubicBezTo>
                  <a:pt x="855" y="69"/>
                  <a:pt x="855" y="67"/>
                  <a:pt x="853" y="67"/>
                </a:cubicBezTo>
                <a:cubicBezTo>
                  <a:pt x="854" y="65"/>
                  <a:pt x="852" y="64"/>
                  <a:pt x="854" y="62"/>
                </a:cubicBezTo>
                <a:cubicBezTo>
                  <a:pt x="854" y="62"/>
                  <a:pt x="855" y="62"/>
                  <a:pt x="856" y="62"/>
                </a:cubicBezTo>
                <a:cubicBezTo>
                  <a:pt x="855" y="63"/>
                  <a:pt x="854" y="63"/>
                  <a:pt x="856" y="64"/>
                </a:cubicBezTo>
                <a:cubicBezTo>
                  <a:pt x="857" y="65"/>
                  <a:pt x="857" y="63"/>
                  <a:pt x="858" y="63"/>
                </a:cubicBezTo>
                <a:cubicBezTo>
                  <a:pt x="857" y="62"/>
                  <a:pt x="857" y="62"/>
                  <a:pt x="857" y="62"/>
                </a:cubicBezTo>
                <a:cubicBezTo>
                  <a:pt x="857" y="60"/>
                  <a:pt x="853" y="59"/>
                  <a:pt x="855" y="58"/>
                </a:cubicBezTo>
                <a:cubicBezTo>
                  <a:pt x="853" y="58"/>
                  <a:pt x="854" y="57"/>
                  <a:pt x="852" y="57"/>
                </a:cubicBezTo>
                <a:cubicBezTo>
                  <a:pt x="852" y="58"/>
                  <a:pt x="853" y="59"/>
                  <a:pt x="854" y="59"/>
                </a:cubicBezTo>
                <a:cubicBezTo>
                  <a:pt x="853" y="60"/>
                  <a:pt x="853" y="62"/>
                  <a:pt x="851" y="61"/>
                </a:cubicBezTo>
                <a:cubicBezTo>
                  <a:pt x="851" y="62"/>
                  <a:pt x="851" y="62"/>
                  <a:pt x="851" y="62"/>
                </a:cubicBezTo>
                <a:cubicBezTo>
                  <a:pt x="851" y="62"/>
                  <a:pt x="852" y="62"/>
                  <a:pt x="852" y="62"/>
                </a:cubicBezTo>
                <a:cubicBezTo>
                  <a:pt x="852" y="62"/>
                  <a:pt x="852" y="63"/>
                  <a:pt x="851" y="63"/>
                </a:cubicBezTo>
                <a:cubicBezTo>
                  <a:pt x="851" y="63"/>
                  <a:pt x="852" y="63"/>
                  <a:pt x="851" y="64"/>
                </a:cubicBezTo>
                <a:cubicBezTo>
                  <a:pt x="851" y="65"/>
                  <a:pt x="849" y="64"/>
                  <a:pt x="848" y="64"/>
                </a:cubicBezTo>
                <a:cubicBezTo>
                  <a:pt x="849" y="62"/>
                  <a:pt x="846" y="60"/>
                  <a:pt x="850" y="60"/>
                </a:cubicBezTo>
                <a:cubicBezTo>
                  <a:pt x="848" y="59"/>
                  <a:pt x="848" y="59"/>
                  <a:pt x="848" y="59"/>
                </a:cubicBezTo>
                <a:cubicBezTo>
                  <a:pt x="848" y="57"/>
                  <a:pt x="846" y="59"/>
                  <a:pt x="845" y="58"/>
                </a:cubicBezTo>
                <a:cubicBezTo>
                  <a:pt x="845" y="58"/>
                  <a:pt x="845" y="57"/>
                  <a:pt x="845" y="57"/>
                </a:cubicBezTo>
                <a:cubicBezTo>
                  <a:pt x="843" y="56"/>
                  <a:pt x="843" y="56"/>
                  <a:pt x="843" y="56"/>
                </a:cubicBezTo>
                <a:cubicBezTo>
                  <a:pt x="842" y="55"/>
                  <a:pt x="845" y="55"/>
                  <a:pt x="846" y="54"/>
                </a:cubicBezTo>
                <a:cubicBezTo>
                  <a:pt x="844" y="54"/>
                  <a:pt x="846" y="52"/>
                  <a:pt x="843" y="52"/>
                </a:cubicBezTo>
                <a:cubicBezTo>
                  <a:pt x="844" y="52"/>
                  <a:pt x="844" y="52"/>
                  <a:pt x="844" y="52"/>
                </a:cubicBezTo>
                <a:cubicBezTo>
                  <a:pt x="844" y="51"/>
                  <a:pt x="843" y="51"/>
                  <a:pt x="843" y="51"/>
                </a:cubicBezTo>
                <a:cubicBezTo>
                  <a:pt x="843" y="51"/>
                  <a:pt x="842" y="51"/>
                  <a:pt x="842" y="51"/>
                </a:cubicBezTo>
                <a:cubicBezTo>
                  <a:pt x="840" y="50"/>
                  <a:pt x="838" y="50"/>
                  <a:pt x="837" y="50"/>
                </a:cubicBezTo>
                <a:cubicBezTo>
                  <a:pt x="837" y="48"/>
                  <a:pt x="838" y="46"/>
                  <a:pt x="837" y="45"/>
                </a:cubicBezTo>
                <a:cubicBezTo>
                  <a:pt x="839" y="44"/>
                  <a:pt x="836" y="43"/>
                  <a:pt x="838" y="43"/>
                </a:cubicBezTo>
                <a:cubicBezTo>
                  <a:pt x="838" y="42"/>
                  <a:pt x="837" y="42"/>
                  <a:pt x="836" y="42"/>
                </a:cubicBezTo>
                <a:cubicBezTo>
                  <a:pt x="836" y="40"/>
                  <a:pt x="831" y="40"/>
                  <a:pt x="832" y="39"/>
                </a:cubicBezTo>
                <a:cubicBezTo>
                  <a:pt x="832" y="39"/>
                  <a:pt x="832" y="39"/>
                  <a:pt x="832" y="39"/>
                </a:cubicBezTo>
                <a:cubicBezTo>
                  <a:pt x="830" y="38"/>
                  <a:pt x="829" y="39"/>
                  <a:pt x="827" y="38"/>
                </a:cubicBezTo>
                <a:cubicBezTo>
                  <a:pt x="828" y="37"/>
                  <a:pt x="828" y="37"/>
                  <a:pt x="828" y="37"/>
                </a:cubicBezTo>
                <a:cubicBezTo>
                  <a:pt x="832" y="36"/>
                  <a:pt x="830" y="34"/>
                  <a:pt x="834" y="34"/>
                </a:cubicBezTo>
                <a:cubicBezTo>
                  <a:pt x="833" y="34"/>
                  <a:pt x="832" y="34"/>
                  <a:pt x="832" y="34"/>
                </a:cubicBezTo>
                <a:cubicBezTo>
                  <a:pt x="832" y="33"/>
                  <a:pt x="832" y="33"/>
                  <a:pt x="833" y="33"/>
                </a:cubicBezTo>
                <a:cubicBezTo>
                  <a:pt x="832" y="32"/>
                  <a:pt x="831" y="31"/>
                  <a:pt x="830" y="32"/>
                </a:cubicBezTo>
                <a:cubicBezTo>
                  <a:pt x="829" y="32"/>
                  <a:pt x="827" y="31"/>
                  <a:pt x="827" y="30"/>
                </a:cubicBezTo>
                <a:cubicBezTo>
                  <a:pt x="828" y="30"/>
                  <a:pt x="828" y="30"/>
                  <a:pt x="828" y="30"/>
                </a:cubicBezTo>
                <a:cubicBezTo>
                  <a:pt x="827" y="27"/>
                  <a:pt x="824" y="31"/>
                  <a:pt x="821" y="30"/>
                </a:cubicBezTo>
                <a:cubicBezTo>
                  <a:pt x="818" y="28"/>
                  <a:pt x="818" y="28"/>
                  <a:pt x="818" y="28"/>
                </a:cubicBezTo>
                <a:cubicBezTo>
                  <a:pt x="818" y="28"/>
                  <a:pt x="818" y="28"/>
                  <a:pt x="818" y="28"/>
                </a:cubicBezTo>
                <a:cubicBezTo>
                  <a:pt x="817" y="28"/>
                  <a:pt x="817" y="28"/>
                  <a:pt x="817" y="28"/>
                </a:cubicBezTo>
                <a:cubicBezTo>
                  <a:pt x="817" y="27"/>
                  <a:pt x="817" y="27"/>
                  <a:pt x="817" y="27"/>
                </a:cubicBezTo>
                <a:cubicBezTo>
                  <a:pt x="818" y="26"/>
                  <a:pt x="818" y="26"/>
                  <a:pt x="817" y="25"/>
                </a:cubicBezTo>
                <a:cubicBezTo>
                  <a:pt x="818" y="25"/>
                  <a:pt x="818" y="25"/>
                  <a:pt x="818" y="25"/>
                </a:cubicBezTo>
                <a:cubicBezTo>
                  <a:pt x="817" y="24"/>
                  <a:pt x="817" y="24"/>
                  <a:pt x="817" y="24"/>
                </a:cubicBezTo>
                <a:cubicBezTo>
                  <a:pt x="818" y="23"/>
                  <a:pt x="818" y="23"/>
                  <a:pt x="818" y="23"/>
                </a:cubicBezTo>
                <a:cubicBezTo>
                  <a:pt x="818" y="23"/>
                  <a:pt x="817" y="24"/>
                  <a:pt x="816" y="24"/>
                </a:cubicBezTo>
                <a:cubicBezTo>
                  <a:pt x="817" y="24"/>
                  <a:pt x="817" y="24"/>
                  <a:pt x="817" y="24"/>
                </a:cubicBezTo>
                <a:cubicBezTo>
                  <a:pt x="815" y="25"/>
                  <a:pt x="812" y="26"/>
                  <a:pt x="810" y="25"/>
                </a:cubicBezTo>
                <a:cubicBezTo>
                  <a:pt x="809" y="24"/>
                  <a:pt x="809" y="24"/>
                  <a:pt x="810" y="24"/>
                </a:cubicBezTo>
                <a:cubicBezTo>
                  <a:pt x="809" y="23"/>
                  <a:pt x="808" y="23"/>
                  <a:pt x="808" y="22"/>
                </a:cubicBezTo>
                <a:cubicBezTo>
                  <a:pt x="808" y="22"/>
                  <a:pt x="808" y="22"/>
                  <a:pt x="808" y="22"/>
                </a:cubicBezTo>
                <a:cubicBezTo>
                  <a:pt x="809" y="22"/>
                  <a:pt x="810" y="21"/>
                  <a:pt x="810" y="22"/>
                </a:cubicBezTo>
                <a:cubicBezTo>
                  <a:pt x="812" y="20"/>
                  <a:pt x="811" y="23"/>
                  <a:pt x="814" y="22"/>
                </a:cubicBezTo>
                <a:cubicBezTo>
                  <a:pt x="814" y="22"/>
                  <a:pt x="814" y="21"/>
                  <a:pt x="813" y="21"/>
                </a:cubicBezTo>
                <a:cubicBezTo>
                  <a:pt x="812" y="21"/>
                  <a:pt x="812" y="21"/>
                  <a:pt x="812" y="21"/>
                </a:cubicBezTo>
                <a:cubicBezTo>
                  <a:pt x="811" y="21"/>
                  <a:pt x="813" y="20"/>
                  <a:pt x="811" y="20"/>
                </a:cubicBezTo>
                <a:cubicBezTo>
                  <a:pt x="811" y="20"/>
                  <a:pt x="811" y="20"/>
                  <a:pt x="811" y="21"/>
                </a:cubicBezTo>
                <a:cubicBezTo>
                  <a:pt x="811" y="21"/>
                  <a:pt x="811" y="21"/>
                  <a:pt x="811" y="21"/>
                </a:cubicBezTo>
                <a:cubicBezTo>
                  <a:pt x="808" y="21"/>
                  <a:pt x="807" y="19"/>
                  <a:pt x="805" y="18"/>
                </a:cubicBezTo>
                <a:cubicBezTo>
                  <a:pt x="805" y="15"/>
                  <a:pt x="802" y="19"/>
                  <a:pt x="799" y="18"/>
                </a:cubicBezTo>
                <a:cubicBezTo>
                  <a:pt x="797" y="17"/>
                  <a:pt x="798" y="17"/>
                  <a:pt x="798" y="15"/>
                </a:cubicBezTo>
                <a:cubicBezTo>
                  <a:pt x="798" y="15"/>
                  <a:pt x="797" y="16"/>
                  <a:pt x="797" y="16"/>
                </a:cubicBezTo>
                <a:cubicBezTo>
                  <a:pt x="795" y="15"/>
                  <a:pt x="797" y="14"/>
                  <a:pt x="796" y="14"/>
                </a:cubicBezTo>
                <a:cubicBezTo>
                  <a:pt x="794" y="15"/>
                  <a:pt x="794" y="12"/>
                  <a:pt x="791" y="12"/>
                </a:cubicBezTo>
                <a:cubicBezTo>
                  <a:pt x="790" y="11"/>
                  <a:pt x="792" y="11"/>
                  <a:pt x="792" y="11"/>
                </a:cubicBezTo>
                <a:cubicBezTo>
                  <a:pt x="791" y="11"/>
                  <a:pt x="791" y="11"/>
                  <a:pt x="791" y="11"/>
                </a:cubicBezTo>
                <a:cubicBezTo>
                  <a:pt x="791" y="10"/>
                  <a:pt x="791" y="10"/>
                  <a:pt x="791" y="10"/>
                </a:cubicBezTo>
                <a:cubicBezTo>
                  <a:pt x="789" y="12"/>
                  <a:pt x="787" y="10"/>
                  <a:pt x="787" y="11"/>
                </a:cubicBezTo>
                <a:cubicBezTo>
                  <a:pt x="785" y="8"/>
                  <a:pt x="778" y="10"/>
                  <a:pt x="775" y="8"/>
                </a:cubicBezTo>
                <a:cubicBezTo>
                  <a:pt x="774" y="7"/>
                  <a:pt x="770" y="8"/>
                  <a:pt x="772" y="6"/>
                </a:cubicBezTo>
                <a:cubicBezTo>
                  <a:pt x="770" y="5"/>
                  <a:pt x="768" y="7"/>
                  <a:pt x="766" y="7"/>
                </a:cubicBezTo>
                <a:cubicBezTo>
                  <a:pt x="766" y="6"/>
                  <a:pt x="766" y="6"/>
                  <a:pt x="766" y="6"/>
                </a:cubicBezTo>
                <a:cubicBezTo>
                  <a:pt x="764" y="6"/>
                  <a:pt x="761" y="5"/>
                  <a:pt x="760" y="7"/>
                </a:cubicBezTo>
                <a:cubicBezTo>
                  <a:pt x="759" y="7"/>
                  <a:pt x="759" y="7"/>
                  <a:pt x="759" y="6"/>
                </a:cubicBezTo>
                <a:cubicBezTo>
                  <a:pt x="757" y="6"/>
                  <a:pt x="757" y="8"/>
                  <a:pt x="755" y="7"/>
                </a:cubicBezTo>
                <a:cubicBezTo>
                  <a:pt x="755" y="7"/>
                  <a:pt x="755" y="7"/>
                  <a:pt x="755" y="7"/>
                </a:cubicBezTo>
                <a:cubicBezTo>
                  <a:pt x="754" y="7"/>
                  <a:pt x="754" y="6"/>
                  <a:pt x="753" y="6"/>
                </a:cubicBezTo>
                <a:cubicBezTo>
                  <a:pt x="753" y="4"/>
                  <a:pt x="756" y="5"/>
                  <a:pt x="756" y="4"/>
                </a:cubicBezTo>
                <a:cubicBezTo>
                  <a:pt x="756" y="4"/>
                  <a:pt x="756" y="3"/>
                  <a:pt x="756" y="2"/>
                </a:cubicBezTo>
                <a:cubicBezTo>
                  <a:pt x="755" y="3"/>
                  <a:pt x="753" y="4"/>
                  <a:pt x="751" y="4"/>
                </a:cubicBezTo>
                <a:cubicBezTo>
                  <a:pt x="751" y="4"/>
                  <a:pt x="751" y="4"/>
                  <a:pt x="751" y="4"/>
                </a:cubicBezTo>
                <a:cubicBezTo>
                  <a:pt x="751" y="5"/>
                  <a:pt x="750" y="5"/>
                  <a:pt x="749" y="5"/>
                </a:cubicBezTo>
                <a:cubicBezTo>
                  <a:pt x="748" y="5"/>
                  <a:pt x="748" y="4"/>
                  <a:pt x="747" y="3"/>
                </a:cubicBezTo>
                <a:cubicBezTo>
                  <a:pt x="747" y="3"/>
                  <a:pt x="746" y="3"/>
                  <a:pt x="745" y="4"/>
                </a:cubicBezTo>
                <a:cubicBezTo>
                  <a:pt x="745" y="7"/>
                  <a:pt x="741" y="4"/>
                  <a:pt x="739" y="6"/>
                </a:cubicBezTo>
                <a:cubicBezTo>
                  <a:pt x="739" y="4"/>
                  <a:pt x="738" y="4"/>
                  <a:pt x="737" y="2"/>
                </a:cubicBezTo>
                <a:cubicBezTo>
                  <a:pt x="735" y="2"/>
                  <a:pt x="735" y="4"/>
                  <a:pt x="733" y="3"/>
                </a:cubicBezTo>
                <a:cubicBezTo>
                  <a:pt x="733" y="3"/>
                  <a:pt x="733" y="2"/>
                  <a:pt x="734" y="2"/>
                </a:cubicBezTo>
                <a:cubicBezTo>
                  <a:pt x="732" y="3"/>
                  <a:pt x="732" y="1"/>
                  <a:pt x="730" y="1"/>
                </a:cubicBezTo>
                <a:cubicBezTo>
                  <a:pt x="729" y="2"/>
                  <a:pt x="727" y="2"/>
                  <a:pt x="727" y="3"/>
                </a:cubicBezTo>
                <a:cubicBezTo>
                  <a:pt x="726" y="2"/>
                  <a:pt x="724" y="3"/>
                  <a:pt x="724" y="2"/>
                </a:cubicBezTo>
                <a:cubicBezTo>
                  <a:pt x="723" y="2"/>
                  <a:pt x="722" y="0"/>
                  <a:pt x="721" y="2"/>
                </a:cubicBezTo>
                <a:cubicBezTo>
                  <a:pt x="722" y="2"/>
                  <a:pt x="724" y="2"/>
                  <a:pt x="724" y="4"/>
                </a:cubicBezTo>
                <a:cubicBezTo>
                  <a:pt x="724" y="4"/>
                  <a:pt x="723" y="4"/>
                  <a:pt x="723" y="4"/>
                </a:cubicBezTo>
                <a:cubicBezTo>
                  <a:pt x="719" y="8"/>
                  <a:pt x="714" y="4"/>
                  <a:pt x="710" y="4"/>
                </a:cubicBezTo>
                <a:cubicBezTo>
                  <a:pt x="711" y="3"/>
                  <a:pt x="711" y="3"/>
                  <a:pt x="711" y="3"/>
                </a:cubicBezTo>
                <a:cubicBezTo>
                  <a:pt x="709" y="3"/>
                  <a:pt x="709" y="4"/>
                  <a:pt x="708" y="4"/>
                </a:cubicBezTo>
                <a:cubicBezTo>
                  <a:pt x="708" y="4"/>
                  <a:pt x="710" y="4"/>
                  <a:pt x="710" y="5"/>
                </a:cubicBezTo>
                <a:cubicBezTo>
                  <a:pt x="708" y="5"/>
                  <a:pt x="709" y="7"/>
                  <a:pt x="707" y="7"/>
                </a:cubicBezTo>
                <a:cubicBezTo>
                  <a:pt x="707" y="7"/>
                  <a:pt x="707" y="5"/>
                  <a:pt x="708" y="5"/>
                </a:cubicBezTo>
                <a:cubicBezTo>
                  <a:pt x="707" y="5"/>
                  <a:pt x="707" y="5"/>
                  <a:pt x="707" y="5"/>
                </a:cubicBezTo>
                <a:cubicBezTo>
                  <a:pt x="704" y="8"/>
                  <a:pt x="701" y="4"/>
                  <a:pt x="699" y="5"/>
                </a:cubicBezTo>
                <a:cubicBezTo>
                  <a:pt x="696" y="7"/>
                  <a:pt x="689" y="4"/>
                  <a:pt x="689" y="9"/>
                </a:cubicBezTo>
                <a:cubicBezTo>
                  <a:pt x="689" y="9"/>
                  <a:pt x="689" y="9"/>
                  <a:pt x="689" y="9"/>
                </a:cubicBezTo>
                <a:cubicBezTo>
                  <a:pt x="688" y="8"/>
                  <a:pt x="687" y="9"/>
                  <a:pt x="686" y="9"/>
                </a:cubicBezTo>
                <a:cubicBezTo>
                  <a:pt x="682" y="7"/>
                  <a:pt x="681" y="12"/>
                  <a:pt x="676" y="10"/>
                </a:cubicBezTo>
                <a:cubicBezTo>
                  <a:pt x="676" y="11"/>
                  <a:pt x="677" y="11"/>
                  <a:pt x="677" y="11"/>
                </a:cubicBezTo>
                <a:cubicBezTo>
                  <a:pt x="677" y="12"/>
                  <a:pt x="676" y="12"/>
                  <a:pt x="675" y="12"/>
                </a:cubicBezTo>
                <a:cubicBezTo>
                  <a:pt x="673" y="12"/>
                  <a:pt x="672" y="13"/>
                  <a:pt x="671" y="14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69" y="13"/>
                  <a:pt x="668" y="14"/>
                  <a:pt x="668" y="15"/>
                </a:cubicBezTo>
                <a:cubicBezTo>
                  <a:pt x="667" y="15"/>
                  <a:pt x="667" y="15"/>
                  <a:pt x="667" y="15"/>
                </a:cubicBezTo>
                <a:cubicBezTo>
                  <a:pt x="665" y="14"/>
                  <a:pt x="666" y="15"/>
                  <a:pt x="665" y="16"/>
                </a:cubicBezTo>
                <a:cubicBezTo>
                  <a:pt x="663" y="16"/>
                  <a:pt x="663" y="16"/>
                  <a:pt x="662" y="15"/>
                </a:cubicBezTo>
                <a:cubicBezTo>
                  <a:pt x="662" y="16"/>
                  <a:pt x="661" y="17"/>
                  <a:pt x="659" y="17"/>
                </a:cubicBezTo>
                <a:cubicBezTo>
                  <a:pt x="657" y="18"/>
                  <a:pt x="655" y="17"/>
                  <a:pt x="654" y="18"/>
                </a:cubicBezTo>
                <a:cubicBezTo>
                  <a:pt x="654" y="18"/>
                  <a:pt x="655" y="18"/>
                  <a:pt x="655" y="18"/>
                </a:cubicBezTo>
                <a:cubicBezTo>
                  <a:pt x="655" y="19"/>
                  <a:pt x="655" y="19"/>
                  <a:pt x="655" y="19"/>
                </a:cubicBezTo>
                <a:cubicBezTo>
                  <a:pt x="653" y="18"/>
                  <a:pt x="653" y="20"/>
                  <a:pt x="651" y="19"/>
                </a:cubicBezTo>
                <a:cubicBezTo>
                  <a:pt x="652" y="21"/>
                  <a:pt x="652" y="21"/>
                  <a:pt x="652" y="21"/>
                </a:cubicBezTo>
                <a:cubicBezTo>
                  <a:pt x="651" y="20"/>
                  <a:pt x="652" y="22"/>
                  <a:pt x="651" y="22"/>
                </a:cubicBezTo>
                <a:cubicBezTo>
                  <a:pt x="648" y="21"/>
                  <a:pt x="646" y="24"/>
                  <a:pt x="643" y="23"/>
                </a:cubicBezTo>
                <a:cubicBezTo>
                  <a:pt x="643" y="23"/>
                  <a:pt x="643" y="23"/>
                  <a:pt x="643" y="22"/>
                </a:cubicBezTo>
                <a:cubicBezTo>
                  <a:pt x="642" y="23"/>
                  <a:pt x="641" y="23"/>
                  <a:pt x="641" y="24"/>
                </a:cubicBezTo>
                <a:cubicBezTo>
                  <a:pt x="643" y="25"/>
                  <a:pt x="641" y="25"/>
                  <a:pt x="640" y="26"/>
                </a:cubicBezTo>
                <a:cubicBezTo>
                  <a:pt x="638" y="26"/>
                  <a:pt x="639" y="29"/>
                  <a:pt x="636" y="28"/>
                </a:cubicBezTo>
                <a:cubicBezTo>
                  <a:pt x="636" y="28"/>
                  <a:pt x="636" y="28"/>
                  <a:pt x="635" y="28"/>
                </a:cubicBezTo>
                <a:cubicBezTo>
                  <a:pt x="634" y="27"/>
                  <a:pt x="632" y="29"/>
                  <a:pt x="631" y="29"/>
                </a:cubicBezTo>
                <a:cubicBezTo>
                  <a:pt x="632" y="30"/>
                  <a:pt x="632" y="30"/>
                  <a:pt x="632" y="30"/>
                </a:cubicBezTo>
                <a:cubicBezTo>
                  <a:pt x="631" y="30"/>
                  <a:pt x="629" y="32"/>
                  <a:pt x="627" y="31"/>
                </a:cubicBezTo>
                <a:cubicBezTo>
                  <a:pt x="627" y="31"/>
                  <a:pt x="627" y="31"/>
                  <a:pt x="627" y="30"/>
                </a:cubicBezTo>
                <a:cubicBezTo>
                  <a:pt x="625" y="31"/>
                  <a:pt x="625" y="32"/>
                  <a:pt x="624" y="33"/>
                </a:cubicBezTo>
                <a:cubicBezTo>
                  <a:pt x="620" y="33"/>
                  <a:pt x="620" y="35"/>
                  <a:pt x="617" y="36"/>
                </a:cubicBezTo>
                <a:cubicBezTo>
                  <a:pt x="618" y="38"/>
                  <a:pt x="618" y="35"/>
                  <a:pt x="620" y="37"/>
                </a:cubicBezTo>
                <a:cubicBezTo>
                  <a:pt x="618" y="38"/>
                  <a:pt x="616" y="40"/>
                  <a:pt x="614" y="40"/>
                </a:cubicBezTo>
                <a:cubicBezTo>
                  <a:pt x="614" y="41"/>
                  <a:pt x="614" y="41"/>
                  <a:pt x="614" y="41"/>
                </a:cubicBezTo>
                <a:cubicBezTo>
                  <a:pt x="614" y="42"/>
                  <a:pt x="613" y="42"/>
                  <a:pt x="612" y="42"/>
                </a:cubicBezTo>
                <a:cubicBezTo>
                  <a:pt x="612" y="43"/>
                  <a:pt x="612" y="43"/>
                  <a:pt x="612" y="43"/>
                </a:cubicBezTo>
                <a:cubicBezTo>
                  <a:pt x="609" y="43"/>
                  <a:pt x="609" y="43"/>
                  <a:pt x="609" y="43"/>
                </a:cubicBezTo>
                <a:cubicBezTo>
                  <a:pt x="607" y="44"/>
                  <a:pt x="608" y="45"/>
                  <a:pt x="608" y="46"/>
                </a:cubicBezTo>
                <a:cubicBezTo>
                  <a:pt x="607" y="45"/>
                  <a:pt x="606" y="46"/>
                  <a:pt x="605" y="46"/>
                </a:cubicBezTo>
                <a:cubicBezTo>
                  <a:pt x="604" y="47"/>
                  <a:pt x="601" y="47"/>
                  <a:pt x="603" y="49"/>
                </a:cubicBezTo>
                <a:cubicBezTo>
                  <a:pt x="601" y="50"/>
                  <a:pt x="601" y="51"/>
                  <a:pt x="599" y="52"/>
                </a:cubicBezTo>
                <a:cubicBezTo>
                  <a:pt x="598" y="54"/>
                  <a:pt x="597" y="57"/>
                  <a:pt x="595" y="57"/>
                </a:cubicBezTo>
                <a:cubicBezTo>
                  <a:pt x="595" y="59"/>
                  <a:pt x="592" y="60"/>
                  <a:pt x="589" y="61"/>
                </a:cubicBezTo>
                <a:cubicBezTo>
                  <a:pt x="587" y="62"/>
                  <a:pt x="587" y="67"/>
                  <a:pt x="582" y="66"/>
                </a:cubicBezTo>
                <a:cubicBezTo>
                  <a:pt x="583" y="68"/>
                  <a:pt x="577" y="67"/>
                  <a:pt x="579" y="70"/>
                </a:cubicBezTo>
                <a:cubicBezTo>
                  <a:pt x="579" y="70"/>
                  <a:pt x="579" y="70"/>
                  <a:pt x="579" y="70"/>
                </a:cubicBezTo>
                <a:cubicBezTo>
                  <a:pt x="579" y="69"/>
                  <a:pt x="579" y="69"/>
                  <a:pt x="579" y="69"/>
                </a:cubicBezTo>
                <a:cubicBezTo>
                  <a:pt x="579" y="69"/>
                  <a:pt x="579" y="69"/>
                  <a:pt x="579" y="69"/>
                </a:cubicBezTo>
                <a:cubicBezTo>
                  <a:pt x="579" y="69"/>
                  <a:pt x="580" y="68"/>
                  <a:pt x="580" y="68"/>
                </a:cubicBezTo>
                <a:cubicBezTo>
                  <a:pt x="581" y="70"/>
                  <a:pt x="579" y="71"/>
                  <a:pt x="577" y="71"/>
                </a:cubicBezTo>
                <a:cubicBezTo>
                  <a:pt x="576" y="72"/>
                  <a:pt x="572" y="72"/>
                  <a:pt x="573" y="74"/>
                </a:cubicBezTo>
                <a:cubicBezTo>
                  <a:pt x="574" y="73"/>
                  <a:pt x="575" y="73"/>
                  <a:pt x="576" y="74"/>
                </a:cubicBezTo>
                <a:cubicBezTo>
                  <a:pt x="576" y="74"/>
                  <a:pt x="575" y="74"/>
                  <a:pt x="575" y="74"/>
                </a:cubicBezTo>
                <a:cubicBezTo>
                  <a:pt x="575" y="75"/>
                  <a:pt x="575" y="75"/>
                  <a:pt x="575" y="75"/>
                </a:cubicBezTo>
                <a:cubicBezTo>
                  <a:pt x="574" y="75"/>
                  <a:pt x="572" y="76"/>
                  <a:pt x="571" y="76"/>
                </a:cubicBezTo>
                <a:cubicBezTo>
                  <a:pt x="571" y="75"/>
                  <a:pt x="572" y="75"/>
                  <a:pt x="572" y="75"/>
                </a:cubicBezTo>
                <a:cubicBezTo>
                  <a:pt x="571" y="75"/>
                  <a:pt x="571" y="75"/>
                  <a:pt x="571" y="75"/>
                </a:cubicBezTo>
                <a:cubicBezTo>
                  <a:pt x="570" y="76"/>
                  <a:pt x="569" y="77"/>
                  <a:pt x="569" y="78"/>
                </a:cubicBezTo>
                <a:cubicBezTo>
                  <a:pt x="568" y="78"/>
                  <a:pt x="566" y="79"/>
                  <a:pt x="566" y="77"/>
                </a:cubicBezTo>
                <a:cubicBezTo>
                  <a:pt x="566" y="77"/>
                  <a:pt x="567" y="77"/>
                  <a:pt x="568" y="76"/>
                </a:cubicBezTo>
                <a:cubicBezTo>
                  <a:pt x="568" y="76"/>
                  <a:pt x="568" y="76"/>
                  <a:pt x="568" y="75"/>
                </a:cubicBezTo>
                <a:cubicBezTo>
                  <a:pt x="568" y="74"/>
                  <a:pt x="570" y="74"/>
                  <a:pt x="569" y="73"/>
                </a:cubicBezTo>
                <a:cubicBezTo>
                  <a:pt x="567" y="73"/>
                  <a:pt x="565" y="72"/>
                  <a:pt x="563" y="72"/>
                </a:cubicBezTo>
                <a:cubicBezTo>
                  <a:pt x="563" y="72"/>
                  <a:pt x="563" y="71"/>
                  <a:pt x="563" y="70"/>
                </a:cubicBezTo>
                <a:cubicBezTo>
                  <a:pt x="564" y="69"/>
                  <a:pt x="562" y="69"/>
                  <a:pt x="561" y="69"/>
                </a:cubicBezTo>
                <a:cubicBezTo>
                  <a:pt x="560" y="69"/>
                  <a:pt x="560" y="68"/>
                  <a:pt x="560" y="68"/>
                </a:cubicBezTo>
                <a:cubicBezTo>
                  <a:pt x="559" y="68"/>
                  <a:pt x="559" y="68"/>
                  <a:pt x="558" y="67"/>
                </a:cubicBezTo>
                <a:cubicBezTo>
                  <a:pt x="559" y="65"/>
                  <a:pt x="561" y="67"/>
                  <a:pt x="563" y="66"/>
                </a:cubicBezTo>
                <a:cubicBezTo>
                  <a:pt x="563" y="66"/>
                  <a:pt x="563" y="66"/>
                  <a:pt x="563" y="66"/>
                </a:cubicBezTo>
                <a:cubicBezTo>
                  <a:pt x="562" y="65"/>
                  <a:pt x="560" y="66"/>
                  <a:pt x="559" y="65"/>
                </a:cubicBezTo>
                <a:cubicBezTo>
                  <a:pt x="560" y="64"/>
                  <a:pt x="560" y="64"/>
                  <a:pt x="560" y="64"/>
                </a:cubicBezTo>
                <a:cubicBezTo>
                  <a:pt x="557" y="62"/>
                  <a:pt x="555" y="65"/>
                  <a:pt x="552" y="65"/>
                </a:cubicBezTo>
                <a:cubicBezTo>
                  <a:pt x="551" y="64"/>
                  <a:pt x="550" y="65"/>
                  <a:pt x="550" y="64"/>
                </a:cubicBezTo>
                <a:cubicBezTo>
                  <a:pt x="550" y="62"/>
                  <a:pt x="547" y="62"/>
                  <a:pt x="546" y="61"/>
                </a:cubicBezTo>
                <a:cubicBezTo>
                  <a:pt x="549" y="57"/>
                  <a:pt x="550" y="62"/>
                  <a:pt x="552" y="62"/>
                </a:cubicBezTo>
                <a:cubicBezTo>
                  <a:pt x="552" y="61"/>
                  <a:pt x="553" y="60"/>
                  <a:pt x="554" y="60"/>
                </a:cubicBezTo>
                <a:cubicBezTo>
                  <a:pt x="554" y="60"/>
                  <a:pt x="554" y="60"/>
                  <a:pt x="554" y="60"/>
                </a:cubicBezTo>
                <a:cubicBezTo>
                  <a:pt x="555" y="60"/>
                  <a:pt x="555" y="60"/>
                  <a:pt x="555" y="60"/>
                </a:cubicBezTo>
                <a:cubicBezTo>
                  <a:pt x="555" y="58"/>
                  <a:pt x="549" y="59"/>
                  <a:pt x="551" y="56"/>
                </a:cubicBezTo>
                <a:cubicBezTo>
                  <a:pt x="548" y="56"/>
                  <a:pt x="550" y="54"/>
                  <a:pt x="547" y="54"/>
                </a:cubicBezTo>
                <a:cubicBezTo>
                  <a:pt x="546" y="54"/>
                  <a:pt x="544" y="53"/>
                  <a:pt x="545" y="52"/>
                </a:cubicBezTo>
                <a:cubicBezTo>
                  <a:pt x="543" y="52"/>
                  <a:pt x="543" y="52"/>
                  <a:pt x="543" y="52"/>
                </a:cubicBezTo>
                <a:cubicBezTo>
                  <a:pt x="540" y="52"/>
                  <a:pt x="543" y="50"/>
                  <a:pt x="541" y="50"/>
                </a:cubicBezTo>
                <a:cubicBezTo>
                  <a:pt x="541" y="50"/>
                  <a:pt x="540" y="49"/>
                  <a:pt x="540" y="50"/>
                </a:cubicBezTo>
                <a:cubicBezTo>
                  <a:pt x="539" y="49"/>
                  <a:pt x="539" y="49"/>
                  <a:pt x="538" y="48"/>
                </a:cubicBezTo>
                <a:cubicBezTo>
                  <a:pt x="536" y="48"/>
                  <a:pt x="536" y="47"/>
                  <a:pt x="534" y="47"/>
                </a:cubicBezTo>
                <a:cubicBezTo>
                  <a:pt x="535" y="45"/>
                  <a:pt x="532" y="46"/>
                  <a:pt x="533" y="45"/>
                </a:cubicBezTo>
                <a:cubicBezTo>
                  <a:pt x="531" y="44"/>
                  <a:pt x="531" y="46"/>
                  <a:pt x="529" y="45"/>
                </a:cubicBezTo>
                <a:cubicBezTo>
                  <a:pt x="529" y="43"/>
                  <a:pt x="525" y="44"/>
                  <a:pt x="525" y="41"/>
                </a:cubicBezTo>
                <a:cubicBezTo>
                  <a:pt x="524" y="41"/>
                  <a:pt x="521" y="39"/>
                  <a:pt x="520" y="39"/>
                </a:cubicBezTo>
                <a:cubicBezTo>
                  <a:pt x="519" y="38"/>
                  <a:pt x="520" y="40"/>
                  <a:pt x="518" y="40"/>
                </a:cubicBezTo>
                <a:cubicBezTo>
                  <a:pt x="518" y="40"/>
                  <a:pt x="517" y="39"/>
                  <a:pt x="516" y="40"/>
                </a:cubicBezTo>
                <a:cubicBezTo>
                  <a:pt x="517" y="38"/>
                  <a:pt x="514" y="38"/>
                  <a:pt x="513" y="38"/>
                </a:cubicBezTo>
                <a:cubicBezTo>
                  <a:pt x="513" y="38"/>
                  <a:pt x="513" y="37"/>
                  <a:pt x="514" y="37"/>
                </a:cubicBezTo>
                <a:cubicBezTo>
                  <a:pt x="510" y="35"/>
                  <a:pt x="510" y="35"/>
                  <a:pt x="510" y="35"/>
                </a:cubicBezTo>
                <a:cubicBezTo>
                  <a:pt x="509" y="35"/>
                  <a:pt x="508" y="37"/>
                  <a:pt x="508" y="35"/>
                </a:cubicBezTo>
                <a:cubicBezTo>
                  <a:pt x="506" y="34"/>
                  <a:pt x="506" y="36"/>
                  <a:pt x="504" y="36"/>
                </a:cubicBezTo>
                <a:cubicBezTo>
                  <a:pt x="504" y="36"/>
                  <a:pt x="503" y="36"/>
                  <a:pt x="503" y="35"/>
                </a:cubicBezTo>
                <a:cubicBezTo>
                  <a:pt x="503" y="35"/>
                  <a:pt x="504" y="34"/>
                  <a:pt x="505" y="34"/>
                </a:cubicBezTo>
                <a:cubicBezTo>
                  <a:pt x="504" y="34"/>
                  <a:pt x="503" y="33"/>
                  <a:pt x="502" y="33"/>
                </a:cubicBezTo>
                <a:cubicBezTo>
                  <a:pt x="499" y="33"/>
                  <a:pt x="503" y="35"/>
                  <a:pt x="500" y="35"/>
                </a:cubicBezTo>
                <a:cubicBezTo>
                  <a:pt x="502" y="36"/>
                  <a:pt x="504" y="37"/>
                  <a:pt x="507" y="38"/>
                </a:cubicBezTo>
                <a:cubicBezTo>
                  <a:pt x="508" y="37"/>
                  <a:pt x="510" y="36"/>
                  <a:pt x="512" y="37"/>
                </a:cubicBezTo>
                <a:cubicBezTo>
                  <a:pt x="512" y="38"/>
                  <a:pt x="510" y="39"/>
                  <a:pt x="509" y="39"/>
                </a:cubicBezTo>
                <a:cubicBezTo>
                  <a:pt x="510" y="39"/>
                  <a:pt x="509" y="40"/>
                  <a:pt x="510" y="41"/>
                </a:cubicBezTo>
                <a:cubicBezTo>
                  <a:pt x="508" y="41"/>
                  <a:pt x="508" y="41"/>
                  <a:pt x="507" y="41"/>
                </a:cubicBezTo>
                <a:cubicBezTo>
                  <a:pt x="506" y="40"/>
                  <a:pt x="506" y="40"/>
                  <a:pt x="506" y="40"/>
                </a:cubicBezTo>
                <a:cubicBezTo>
                  <a:pt x="504" y="40"/>
                  <a:pt x="501" y="39"/>
                  <a:pt x="499" y="38"/>
                </a:cubicBezTo>
                <a:cubicBezTo>
                  <a:pt x="496" y="40"/>
                  <a:pt x="497" y="36"/>
                  <a:pt x="495" y="37"/>
                </a:cubicBezTo>
                <a:cubicBezTo>
                  <a:pt x="493" y="37"/>
                  <a:pt x="491" y="37"/>
                  <a:pt x="491" y="36"/>
                </a:cubicBezTo>
                <a:cubicBezTo>
                  <a:pt x="489" y="35"/>
                  <a:pt x="487" y="34"/>
                  <a:pt x="485" y="35"/>
                </a:cubicBezTo>
                <a:cubicBezTo>
                  <a:pt x="486" y="36"/>
                  <a:pt x="486" y="36"/>
                  <a:pt x="486" y="36"/>
                </a:cubicBezTo>
                <a:cubicBezTo>
                  <a:pt x="486" y="36"/>
                  <a:pt x="485" y="36"/>
                  <a:pt x="485" y="36"/>
                </a:cubicBezTo>
                <a:cubicBezTo>
                  <a:pt x="483" y="36"/>
                  <a:pt x="485" y="35"/>
                  <a:pt x="485" y="35"/>
                </a:cubicBezTo>
                <a:cubicBezTo>
                  <a:pt x="483" y="34"/>
                  <a:pt x="483" y="35"/>
                  <a:pt x="482" y="34"/>
                </a:cubicBezTo>
                <a:cubicBezTo>
                  <a:pt x="481" y="33"/>
                  <a:pt x="480" y="34"/>
                  <a:pt x="479" y="34"/>
                </a:cubicBezTo>
                <a:cubicBezTo>
                  <a:pt x="478" y="33"/>
                  <a:pt x="478" y="33"/>
                  <a:pt x="478" y="33"/>
                </a:cubicBezTo>
                <a:cubicBezTo>
                  <a:pt x="476" y="34"/>
                  <a:pt x="476" y="34"/>
                  <a:pt x="476" y="34"/>
                </a:cubicBezTo>
                <a:cubicBezTo>
                  <a:pt x="477" y="34"/>
                  <a:pt x="477" y="34"/>
                  <a:pt x="477" y="34"/>
                </a:cubicBezTo>
                <a:cubicBezTo>
                  <a:pt x="477" y="34"/>
                  <a:pt x="476" y="34"/>
                  <a:pt x="476" y="34"/>
                </a:cubicBezTo>
                <a:cubicBezTo>
                  <a:pt x="475" y="34"/>
                  <a:pt x="476" y="33"/>
                  <a:pt x="475" y="33"/>
                </a:cubicBezTo>
                <a:cubicBezTo>
                  <a:pt x="472" y="32"/>
                  <a:pt x="468" y="31"/>
                  <a:pt x="465" y="32"/>
                </a:cubicBezTo>
                <a:cubicBezTo>
                  <a:pt x="462" y="30"/>
                  <a:pt x="459" y="31"/>
                  <a:pt x="456" y="32"/>
                </a:cubicBezTo>
                <a:cubicBezTo>
                  <a:pt x="453" y="31"/>
                  <a:pt x="450" y="31"/>
                  <a:pt x="446" y="31"/>
                </a:cubicBezTo>
                <a:cubicBezTo>
                  <a:pt x="446" y="31"/>
                  <a:pt x="446" y="31"/>
                  <a:pt x="446" y="31"/>
                </a:cubicBezTo>
                <a:cubicBezTo>
                  <a:pt x="444" y="31"/>
                  <a:pt x="443" y="30"/>
                  <a:pt x="440" y="31"/>
                </a:cubicBezTo>
                <a:cubicBezTo>
                  <a:pt x="438" y="30"/>
                  <a:pt x="436" y="31"/>
                  <a:pt x="435" y="32"/>
                </a:cubicBezTo>
                <a:cubicBezTo>
                  <a:pt x="433" y="29"/>
                  <a:pt x="426" y="33"/>
                  <a:pt x="422" y="31"/>
                </a:cubicBezTo>
                <a:cubicBezTo>
                  <a:pt x="420" y="31"/>
                  <a:pt x="419" y="31"/>
                  <a:pt x="418" y="32"/>
                </a:cubicBezTo>
                <a:cubicBezTo>
                  <a:pt x="417" y="32"/>
                  <a:pt x="417" y="32"/>
                  <a:pt x="417" y="32"/>
                </a:cubicBezTo>
                <a:cubicBezTo>
                  <a:pt x="412" y="33"/>
                  <a:pt x="407" y="33"/>
                  <a:pt x="401" y="34"/>
                </a:cubicBezTo>
                <a:cubicBezTo>
                  <a:pt x="399" y="35"/>
                  <a:pt x="396" y="35"/>
                  <a:pt x="393" y="36"/>
                </a:cubicBezTo>
                <a:cubicBezTo>
                  <a:pt x="390" y="37"/>
                  <a:pt x="388" y="37"/>
                  <a:pt x="386" y="38"/>
                </a:cubicBezTo>
                <a:cubicBezTo>
                  <a:pt x="384" y="38"/>
                  <a:pt x="384" y="38"/>
                  <a:pt x="385" y="39"/>
                </a:cubicBezTo>
                <a:cubicBezTo>
                  <a:pt x="383" y="39"/>
                  <a:pt x="381" y="39"/>
                  <a:pt x="380" y="39"/>
                </a:cubicBezTo>
                <a:cubicBezTo>
                  <a:pt x="376" y="40"/>
                  <a:pt x="373" y="41"/>
                  <a:pt x="370" y="42"/>
                </a:cubicBezTo>
                <a:cubicBezTo>
                  <a:pt x="367" y="42"/>
                  <a:pt x="366" y="45"/>
                  <a:pt x="362" y="44"/>
                </a:cubicBezTo>
                <a:cubicBezTo>
                  <a:pt x="361" y="47"/>
                  <a:pt x="355" y="45"/>
                  <a:pt x="357" y="48"/>
                </a:cubicBezTo>
                <a:cubicBezTo>
                  <a:pt x="355" y="48"/>
                  <a:pt x="355" y="48"/>
                  <a:pt x="355" y="48"/>
                </a:cubicBezTo>
                <a:cubicBezTo>
                  <a:pt x="354" y="51"/>
                  <a:pt x="352" y="47"/>
                  <a:pt x="351" y="50"/>
                </a:cubicBezTo>
                <a:cubicBezTo>
                  <a:pt x="349" y="50"/>
                  <a:pt x="347" y="51"/>
                  <a:pt x="346" y="52"/>
                </a:cubicBezTo>
                <a:cubicBezTo>
                  <a:pt x="346" y="52"/>
                  <a:pt x="346" y="52"/>
                  <a:pt x="346" y="52"/>
                </a:cubicBezTo>
                <a:cubicBezTo>
                  <a:pt x="344" y="52"/>
                  <a:pt x="342" y="54"/>
                  <a:pt x="340" y="55"/>
                </a:cubicBezTo>
                <a:cubicBezTo>
                  <a:pt x="341" y="55"/>
                  <a:pt x="341" y="55"/>
                  <a:pt x="341" y="55"/>
                </a:cubicBezTo>
                <a:cubicBezTo>
                  <a:pt x="340" y="56"/>
                  <a:pt x="338" y="56"/>
                  <a:pt x="337" y="57"/>
                </a:cubicBezTo>
                <a:cubicBezTo>
                  <a:pt x="337" y="57"/>
                  <a:pt x="337" y="57"/>
                  <a:pt x="337" y="57"/>
                </a:cubicBezTo>
                <a:cubicBezTo>
                  <a:pt x="335" y="59"/>
                  <a:pt x="335" y="59"/>
                  <a:pt x="335" y="59"/>
                </a:cubicBezTo>
                <a:cubicBezTo>
                  <a:pt x="331" y="59"/>
                  <a:pt x="330" y="61"/>
                  <a:pt x="328" y="62"/>
                </a:cubicBezTo>
                <a:cubicBezTo>
                  <a:pt x="329" y="64"/>
                  <a:pt x="324" y="63"/>
                  <a:pt x="324" y="64"/>
                </a:cubicBezTo>
                <a:cubicBezTo>
                  <a:pt x="323" y="64"/>
                  <a:pt x="322" y="66"/>
                  <a:pt x="321" y="64"/>
                </a:cubicBezTo>
                <a:cubicBezTo>
                  <a:pt x="324" y="62"/>
                  <a:pt x="324" y="62"/>
                  <a:pt x="324" y="62"/>
                </a:cubicBezTo>
                <a:cubicBezTo>
                  <a:pt x="324" y="60"/>
                  <a:pt x="328" y="60"/>
                  <a:pt x="327" y="58"/>
                </a:cubicBezTo>
                <a:cubicBezTo>
                  <a:pt x="330" y="60"/>
                  <a:pt x="330" y="57"/>
                  <a:pt x="332" y="56"/>
                </a:cubicBezTo>
                <a:cubicBezTo>
                  <a:pt x="331" y="55"/>
                  <a:pt x="332" y="54"/>
                  <a:pt x="329" y="54"/>
                </a:cubicBezTo>
                <a:cubicBezTo>
                  <a:pt x="328" y="55"/>
                  <a:pt x="328" y="55"/>
                  <a:pt x="328" y="55"/>
                </a:cubicBezTo>
                <a:cubicBezTo>
                  <a:pt x="326" y="55"/>
                  <a:pt x="325" y="57"/>
                  <a:pt x="323" y="58"/>
                </a:cubicBezTo>
                <a:cubicBezTo>
                  <a:pt x="324" y="58"/>
                  <a:pt x="324" y="58"/>
                  <a:pt x="324" y="58"/>
                </a:cubicBezTo>
                <a:cubicBezTo>
                  <a:pt x="321" y="59"/>
                  <a:pt x="321" y="60"/>
                  <a:pt x="320" y="61"/>
                </a:cubicBezTo>
                <a:cubicBezTo>
                  <a:pt x="322" y="62"/>
                  <a:pt x="322" y="62"/>
                  <a:pt x="322" y="62"/>
                </a:cubicBezTo>
                <a:cubicBezTo>
                  <a:pt x="319" y="63"/>
                  <a:pt x="321" y="64"/>
                  <a:pt x="320" y="65"/>
                </a:cubicBezTo>
                <a:cubicBezTo>
                  <a:pt x="318" y="64"/>
                  <a:pt x="317" y="66"/>
                  <a:pt x="315" y="65"/>
                </a:cubicBezTo>
                <a:cubicBezTo>
                  <a:pt x="315" y="66"/>
                  <a:pt x="313" y="67"/>
                  <a:pt x="314" y="67"/>
                </a:cubicBezTo>
                <a:cubicBezTo>
                  <a:pt x="315" y="68"/>
                  <a:pt x="316" y="69"/>
                  <a:pt x="314" y="69"/>
                </a:cubicBezTo>
                <a:cubicBezTo>
                  <a:pt x="312" y="68"/>
                  <a:pt x="315" y="70"/>
                  <a:pt x="313" y="70"/>
                </a:cubicBezTo>
                <a:cubicBezTo>
                  <a:pt x="310" y="69"/>
                  <a:pt x="310" y="71"/>
                  <a:pt x="310" y="72"/>
                </a:cubicBezTo>
                <a:cubicBezTo>
                  <a:pt x="309" y="72"/>
                  <a:pt x="309" y="72"/>
                  <a:pt x="309" y="72"/>
                </a:cubicBezTo>
                <a:cubicBezTo>
                  <a:pt x="309" y="72"/>
                  <a:pt x="307" y="73"/>
                  <a:pt x="307" y="74"/>
                </a:cubicBezTo>
                <a:cubicBezTo>
                  <a:pt x="308" y="74"/>
                  <a:pt x="308" y="74"/>
                  <a:pt x="308" y="74"/>
                </a:cubicBezTo>
                <a:cubicBezTo>
                  <a:pt x="308" y="74"/>
                  <a:pt x="308" y="75"/>
                  <a:pt x="308" y="75"/>
                </a:cubicBezTo>
                <a:cubicBezTo>
                  <a:pt x="308" y="75"/>
                  <a:pt x="308" y="75"/>
                  <a:pt x="308" y="75"/>
                </a:cubicBezTo>
                <a:cubicBezTo>
                  <a:pt x="308" y="76"/>
                  <a:pt x="308" y="76"/>
                  <a:pt x="308" y="76"/>
                </a:cubicBezTo>
                <a:cubicBezTo>
                  <a:pt x="307" y="77"/>
                  <a:pt x="307" y="78"/>
                  <a:pt x="305" y="78"/>
                </a:cubicBezTo>
                <a:cubicBezTo>
                  <a:pt x="302" y="79"/>
                  <a:pt x="304" y="80"/>
                  <a:pt x="302" y="81"/>
                </a:cubicBezTo>
                <a:cubicBezTo>
                  <a:pt x="303" y="82"/>
                  <a:pt x="303" y="82"/>
                  <a:pt x="303" y="82"/>
                </a:cubicBezTo>
                <a:cubicBezTo>
                  <a:pt x="303" y="83"/>
                  <a:pt x="302" y="83"/>
                  <a:pt x="301" y="84"/>
                </a:cubicBezTo>
                <a:cubicBezTo>
                  <a:pt x="300" y="85"/>
                  <a:pt x="297" y="86"/>
                  <a:pt x="298" y="87"/>
                </a:cubicBezTo>
                <a:cubicBezTo>
                  <a:pt x="300" y="89"/>
                  <a:pt x="296" y="88"/>
                  <a:pt x="296" y="89"/>
                </a:cubicBezTo>
                <a:cubicBezTo>
                  <a:pt x="298" y="90"/>
                  <a:pt x="298" y="90"/>
                  <a:pt x="298" y="90"/>
                </a:cubicBezTo>
                <a:cubicBezTo>
                  <a:pt x="297" y="91"/>
                  <a:pt x="297" y="91"/>
                  <a:pt x="297" y="91"/>
                </a:cubicBezTo>
                <a:cubicBezTo>
                  <a:pt x="295" y="91"/>
                  <a:pt x="296" y="92"/>
                  <a:pt x="294" y="92"/>
                </a:cubicBezTo>
                <a:cubicBezTo>
                  <a:pt x="295" y="92"/>
                  <a:pt x="295" y="92"/>
                  <a:pt x="295" y="92"/>
                </a:cubicBezTo>
                <a:cubicBezTo>
                  <a:pt x="294" y="93"/>
                  <a:pt x="294" y="93"/>
                  <a:pt x="294" y="93"/>
                </a:cubicBezTo>
                <a:cubicBezTo>
                  <a:pt x="293" y="94"/>
                  <a:pt x="292" y="96"/>
                  <a:pt x="290" y="97"/>
                </a:cubicBezTo>
                <a:cubicBezTo>
                  <a:pt x="290" y="96"/>
                  <a:pt x="291" y="95"/>
                  <a:pt x="291" y="94"/>
                </a:cubicBezTo>
                <a:cubicBezTo>
                  <a:pt x="288" y="95"/>
                  <a:pt x="288" y="95"/>
                  <a:pt x="288" y="95"/>
                </a:cubicBezTo>
                <a:cubicBezTo>
                  <a:pt x="286" y="95"/>
                  <a:pt x="286" y="94"/>
                  <a:pt x="284" y="94"/>
                </a:cubicBezTo>
                <a:cubicBezTo>
                  <a:pt x="286" y="95"/>
                  <a:pt x="286" y="95"/>
                  <a:pt x="286" y="95"/>
                </a:cubicBezTo>
                <a:cubicBezTo>
                  <a:pt x="286" y="96"/>
                  <a:pt x="290" y="98"/>
                  <a:pt x="290" y="100"/>
                </a:cubicBezTo>
                <a:cubicBezTo>
                  <a:pt x="290" y="100"/>
                  <a:pt x="291" y="100"/>
                  <a:pt x="291" y="100"/>
                </a:cubicBezTo>
                <a:cubicBezTo>
                  <a:pt x="291" y="102"/>
                  <a:pt x="289" y="102"/>
                  <a:pt x="290" y="103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6" y="104"/>
                  <a:pt x="287" y="105"/>
                  <a:pt x="286" y="106"/>
                </a:cubicBezTo>
                <a:cubicBezTo>
                  <a:pt x="284" y="106"/>
                  <a:pt x="283" y="104"/>
                  <a:pt x="281" y="103"/>
                </a:cubicBezTo>
                <a:cubicBezTo>
                  <a:pt x="278" y="103"/>
                  <a:pt x="281" y="100"/>
                  <a:pt x="278" y="100"/>
                </a:cubicBezTo>
                <a:cubicBezTo>
                  <a:pt x="278" y="96"/>
                  <a:pt x="274" y="99"/>
                  <a:pt x="272" y="98"/>
                </a:cubicBezTo>
                <a:cubicBezTo>
                  <a:pt x="273" y="97"/>
                  <a:pt x="273" y="97"/>
                  <a:pt x="273" y="97"/>
                </a:cubicBezTo>
                <a:cubicBezTo>
                  <a:pt x="276" y="94"/>
                  <a:pt x="270" y="95"/>
                  <a:pt x="271" y="93"/>
                </a:cubicBezTo>
                <a:cubicBezTo>
                  <a:pt x="269" y="93"/>
                  <a:pt x="269" y="93"/>
                  <a:pt x="269" y="93"/>
                </a:cubicBezTo>
                <a:cubicBezTo>
                  <a:pt x="269" y="91"/>
                  <a:pt x="264" y="92"/>
                  <a:pt x="264" y="90"/>
                </a:cubicBezTo>
                <a:cubicBezTo>
                  <a:pt x="265" y="90"/>
                  <a:pt x="265" y="89"/>
                  <a:pt x="266" y="90"/>
                </a:cubicBezTo>
                <a:cubicBezTo>
                  <a:pt x="265" y="89"/>
                  <a:pt x="265" y="89"/>
                  <a:pt x="265" y="89"/>
                </a:cubicBezTo>
                <a:cubicBezTo>
                  <a:pt x="266" y="87"/>
                  <a:pt x="263" y="88"/>
                  <a:pt x="262" y="87"/>
                </a:cubicBezTo>
                <a:cubicBezTo>
                  <a:pt x="262" y="87"/>
                  <a:pt x="262" y="87"/>
                  <a:pt x="262" y="87"/>
                </a:cubicBezTo>
                <a:cubicBezTo>
                  <a:pt x="261" y="85"/>
                  <a:pt x="259" y="87"/>
                  <a:pt x="258" y="86"/>
                </a:cubicBezTo>
                <a:cubicBezTo>
                  <a:pt x="259" y="85"/>
                  <a:pt x="256" y="84"/>
                  <a:pt x="258" y="83"/>
                </a:cubicBezTo>
                <a:cubicBezTo>
                  <a:pt x="255" y="83"/>
                  <a:pt x="254" y="82"/>
                  <a:pt x="251" y="82"/>
                </a:cubicBezTo>
                <a:cubicBezTo>
                  <a:pt x="251" y="79"/>
                  <a:pt x="248" y="80"/>
                  <a:pt x="248" y="78"/>
                </a:cubicBezTo>
                <a:cubicBezTo>
                  <a:pt x="246" y="78"/>
                  <a:pt x="247" y="77"/>
                  <a:pt x="246" y="77"/>
                </a:cubicBezTo>
                <a:cubicBezTo>
                  <a:pt x="244" y="78"/>
                  <a:pt x="242" y="75"/>
                  <a:pt x="241" y="77"/>
                </a:cubicBezTo>
                <a:cubicBezTo>
                  <a:pt x="240" y="76"/>
                  <a:pt x="240" y="76"/>
                  <a:pt x="240" y="76"/>
                </a:cubicBezTo>
                <a:cubicBezTo>
                  <a:pt x="241" y="76"/>
                  <a:pt x="242" y="76"/>
                  <a:pt x="241" y="75"/>
                </a:cubicBezTo>
                <a:cubicBezTo>
                  <a:pt x="238" y="75"/>
                  <a:pt x="242" y="75"/>
                  <a:pt x="240" y="74"/>
                </a:cubicBezTo>
                <a:cubicBezTo>
                  <a:pt x="239" y="73"/>
                  <a:pt x="238" y="73"/>
                  <a:pt x="236" y="72"/>
                </a:cubicBezTo>
                <a:cubicBezTo>
                  <a:pt x="235" y="74"/>
                  <a:pt x="234" y="71"/>
                  <a:pt x="232" y="72"/>
                </a:cubicBezTo>
                <a:cubicBezTo>
                  <a:pt x="231" y="72"/>
                  <a:pt x="231" y="71"/>
                  <a:pt x="230" y="70"/>
                </a:cubicBezTo>
                <a:cubicBezTo>
                  <a:pt x="230" y="71"/>
                  <a:pt x="230" y="71"/>
                  <a:pt x="229" y="71"/>
                </a:cubicBezTo>
                <a:cubicBezTo>
                  <a:pt x="228" y="71"/>
                  <a:pt x="228" y="71"/>
                  <a:pt x="228" y="71"/>
                </a:cubicBezTo>
                <a:cubicBezTo>
                  <a:pt x="229" y="70"/>
                  <a:pt x="228" y="69"/>
                  <a:pt x="229" y="69"/>
                </a:cubicBezTo>
                <a:cubicBezTo>
                  <a:pt x="227" y="69"/>
                  <a:pt x="227" y="69"/>
                  <a:pt x="227" y="69"/>
                </a:cubicBezTo>
                <a:cubicBezTo>
                  <a:pt x="227" y="68"/>
                  <a:pt x="224" y="70"/>
                  <a:pt x="225" y="68"/>
                </a:cubicBezTo>
                <a:cubicBezTo>
                  <a:pt x="224" y="67"/>
                  <a:pt x="221" y="69"/>
                  <a:pt x="222" y="67"/>
                </a:cubicBezTo>
                <a:cubicBezTo>
                  <a:pt x="221" y="66"/>
                  <a:pt x="220" y="67"/>
                  <a:pt x="220" y="67"/>
                </a:cubicBezTo>
                <a:cubicBezTo>
                  <a:pt x="220" y="67"/>
                  <a:pt x="219" y="67"/>
                  <a:pt x="219" y="67"/>
                </a:cubicBezTo>
                <a:cubicBezTo>
                  <a:pt x="218" y="67"/>
                  <a:pt x="217" y="66"/>
                  <a:pt x="216" y="66"/>
                </a:cubicBezTo>
                <a:cubicBezTo>
                  <a:pt x="215" y="66"/>
                  <a:pt x="216" y="65"/>
                  <a:pt x="216" y="65"/>
                </a:cubicBezTo>
                <a:cubicBezTo>
                  <a:pt x="215" y="65"/>
                  <a:pt x="214" y="65"/>
                  <a:pt x="213" y="64"/>
                </a:cubicBezTo>
                <a:cubicBezTo>
                  <a:pt x="208" y="62"/>
                  <a:pt x="201" y="62"/>
                  <a:pt x="197" y="60"/>
                </a:cubicBezTo>
                <a:cubicBezTo>
                  <a:pt x="196" y="60"/>
                  <a:pt x="197" y="61"/>
                  <a:pt x="195" y="61"/>
                </a:cubicBezTo>
                <a:cubicBezTo>
                  <a:pt x="195" y="60"/>
                  <a:pt x="195" y="60"/>
                  <a:pt x="195" y="60"/>
                </a:cubicBezTo>
                <a:cubicBezTo>
                  <a:pt x="195" y="60"/>
                  <a:pt x="195" y="59"/>
                  <a:pt x="194" y="60"/>
                </a:cubicBezTo>
                <a:cubicBezTo>
                  <a:pt x="193" y="60"/>
                  <a:pt x="192" y="59"/>
                  <a:pt x="193" y="59"/>
                </a:cubicBezTo>
                <a:cubicBezTo>
                  <a:pt x="192" y="58"/>
                  <a:pt x="190" y="60"/>
                  <a:pt x="190" y="58"/>
                </a:cubicBezTo>
                <a:cubicBezTo>
                  <a:pt x="189" y="58"/>
                  <a:pt x="188" y="57"/>
                  <a:pt x="188" y="58"/>
                </a:cubicBezTo>
                <a:cubicBezTo>
                  <a:pt x="187" y="58"/>
                  <a:pt x="188" y="58"/>
                  <a:pt x="188" y="59"/>
                </a:cubicBezTo>
                <a:cubicBezTo>
                  <a:pt x="187" y="60"/>
                  <a:pt x="186" y="59"/>
                  <a:pt x="184" y="59"/>
                </a:cubicBezTo>
                <a:cubicBezTo>
                  <a:pt x="184" y="58"/>
                  <a:pt x="184" y="57"/>
                  <a:pt x="185" y="57"/>
                </a:cubicBezTo>
                <a:cubicBezTo>
                  <a:pt x="183" y="56"/>
                  <a:pt x="181" y="59"/>
                  <a:pt x="180" y="56"/>
                </a:cubicBezTo>
                <a:cubicBezTo>
                  <a:pt x="177" y="56"/>
                  <a:pt x="173" y="56"/>
                  <a:pt x="169" y="55"/>
                </a:cubicBezTo>
                <a:cubicBezTo>
                  <a:pt x="169" y="56"/>
                  <a:pt x="170" y="57"/>
                  <a:pt x="168" y="57"/>
                </a:cubicBezTo>
                <a:cubicBezTo>
                  <a:pt x="168" y="56"/>
                  <a:pt x="168" y="56"/>
                  <a:pt x="167" y="55"/>
                </a:cubicBezTo>
                <a:cubicBezTo>
                  <a:pt x="166" y="56"/>
                  <a:pt x="166" y="56"/>
                  <a:pt x="166" y="56"/>
                </a:cubicBezTo>
                <a:cubicBezTo>
                  <a:pt x="165" y="56"/>
                  <a:pt x="165" y="56"/>
                  <a:pt x="165" y="55"/>
                </a:cubicBezTo>
                <a:cubicBezTo>
                  <a:pt x="165" y="55"/>
                  <a:pt x="166" y="55"/>
                  <a:pt x="166" y="54"/>
                </a:cubicBezTo>
                <a:cubicBezTo>
                  <a:pt x="165" y="54"/>
                  <a:pt x="165" y="54"/>
                  <a:pt x="165" y="54"/>
                </a:cubicBezTo>
                <a:cubicBezTo>
                  <a:pt x="163" y="56"/>
                  <a:pt x="160" y="54"/>
                  <a:pt x="157" y="54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55" y="54"/>
                  <a:pt x="156" y="53"/>
                  <a:pt x="154" y="53"/>
                </a:cubicBezTo>
                <a:cubicBezTo>
                  <a:pt x="154" y="53"/>
                  <a:pt x="154" y="54"/>
                  <a:pt x="154" y="54"/>
                </a:cubicBezTo>
                <a:cubicBezTo>
                  <a:pt x="151" y="55"/>
                  <a:pt x="152" y="53"/>
                  <a:pt x="150" y="52"/>
                </a:cubicBezTo>
                <a:cubicBezTo>
                  <a:pt x="147" y="53"/>
                  <a:pt x="144" y="53"/>
                  <a:pt x="140" y="53"/>
                </a:cubicBezTo>
                <a:cubicBezTo>
                  <a:pt x="140" y="51"/>
                  <a:pt x="137" y="54"/>
                  <a:pt x="135" y="52"/>
                </a:cubicBezTo>
                <a:cubicBezTo>
                  <a:pt x="133" y="52"/>
                  <a:pt x="134" y="54"/>
                  <a:pt x="132" y="54"/>
                </a:cubicBezTo>
                <a:cubicBezTo>
                  <a:pt x="132" y="52"/>
                  <a:pt x="130" y="54"/>
                  <a:pt x="128" y="52"/>
                </a:cubicBezTo>
                <a:cubicBezTo>
                  <a:pt x="127" y="52"/>
                  <a:pt x="123" y="51"/>
                  <a:pt x="123" y="53"/>
                </a:cubicBezTo>
                <a:cubicBezTo>
                  <a:pt x="122" y="52"/>
                  <a:pt x="122" y="54"/>
                  <a:pt x="121" y="54"/>
                </a:cubicBezTo>
                <a:cubicBezTo>
                  <a:pt x="120" y="53"/>
                  <a:pt x="121" y="52"/>
                  <a:pt x="121" y="52"/>
                </a:cubicBezTo>
                <a:cubicBezTo>
                  <a:pt x="120" y="53"/>
                  <a:pt x="118" y="53"/>
                  <a:pt x="117" y="54"/>
                </a:cubicBezTo>
                <a:cubicBezTo>
                  <a:pt x="116" y="52"/>
                  <a:pt x="116" y="55"/>
                  <a:pt x="114" y="54"/>
                </a:cubicBezTo>
                <a:cubicBezTo>
                  <a:pt x="114" y="54"/>
                  <a:pt x="114" y="54"/>
                  <a:pt x="114" y="54"/>
                </a:cubicBezTo>
                <a:cubicBezTo>
                  <a:pt x="115" y="54"/>
                  <a:pt x="115" y="54"/>
                  <a:pt x="115" y="54"/>
                </a:cubicBezTo>
                <a:cubicBezTo>
                  <a:pt x="114" y="55"/>
                  <a:pt x="113" y="56"/>
                  <a:pt x="111" y="56"/>
                </a:cubicBezTo>
                <a:cubicBezTo>
                  <a:pt x="112" y="57"/>
                  <a:pt x="112" y="57"/>
                  <a:pt x="112" y="57"/>
                </a:cubicBezTo>
                <a:cubicBezTo>
                  <a:pt x="112" y="57"/>
                  <a:pt x="112" y="57"/>
                  <a:pt x="112" y="57"/>
                </a:cubicBezTo>
                <a:cubicBezTo>
                  <a:pt x="109" y="56"/>
                  <a:pt x="107" y="55"/>
                  <a:pt x="104" y="56"/>
                </a:cubicBezTo>
                <a:cubicBezTo>
                  <a:pt x="105" y="56"/>
                  <a:pt x="105" y="56"/>
                  <a:pt x="105" y="56"/>
                </a:cubicBezTo>
                <a:cubicBezTo>
                  <a:pt x="105" y="57"/>
                  <a:pt x="106" y="57"/>
                  <a:pt x="105" y="57"/>
                </a:cubicBezTo>
                <a:cubicBezTo>
                  <a:pt x="104" y="58"/>
                  <a:pt x="104" y="57"/>
                  <a:pt x="104" y="57"/>
                </a:cubicBezTo>
                <a:cubicBezTo>
                  <a:pt x="102" y="58"/>
                  <a:pt x="98" y="57"/>
                  <a:pt x="97" y="59"/>
                </a:cubicBezTo>
                <a:cubicBezTo>
                  <a:pt x="96" y="58"/>
                  <a:pt x="94" y="59"/>
                  <a:pt x="92" y="59"/>
                </a:cubicBezTo>
                <a:cubicBezTo>
                  <a:pt x="91" y="61"/>
                  <a:pt x="86" y="59"/>
                  <a:pt x="87" y="62"/>
                </a:cubicBezTo>
                <a:cubicBezTo>
                  <a:pt x="83" y="62"/>
                  <a:pt x="83" y="62"/>
                  <a:pt x="83" y="62"/>
                </a:cubicBezTo>
                <a:cubicBezTo>
                  <a:pt x="80" y="62"/>
                  <a:pt x="79" y="64"/>
                  <a:pt x="76" y="65"/>
                </a:cubicBezTo>
                <a:cubicBezTo>
                  <a:pt x="72" y="62"/>
                  <a:pt x="74" y="68"/>
                  <a:pt x="70" y="66"/>
                </a:cubicBezTo>
                <a:cubicBezTo>
                  <a:pt x="70" y="66"/>
                  <a:pt x="70" y="66"/>
                  <a:pt x="70" y="66"/>
                </a:cubicBezTo>
                <a:cubicBezTo>
                  <a:pt x="68" y="66"/>
                  <a:pt x="65" y="67"/>
                  <a:pt x="64" y="68"/>
                </a:cubicBezTo>
                <a:cubicBezTo>
                  <a:pt x="61" y="69"/>
                  <a:pt x="60" y="71"/>
                  <a:pt x="56" y="71"/>
                </a:cubicBezTo>
                <a:cubicBezTo>
                  <a:pt x="57" y="71"/>
                  <a:pt x="58" y="72"/>
                  <a:pt x="58" y="72"/>
                </a:cubicBezTo>
                <a:cubicBezTo>
                  <a:pt x="58" y="74"/>
                  <a:pt x="56" y="73"/>
                  <a:pt x="55" y="74"/>
                </a:cubicBezTo>
                <a:cubicBezTo>
                  <a:pt x="56" y="75"/>
                  <a:pt x="56" y="75"/>
                  <a:pt x="56" y="75"/>
                </a:cubicBezTo>
                <a:cubicBezTo>
                  <a:pt x="55" y="75"/>
                  <a:pt x="55" y="75"/>
                  <a:pt x="55" y="75"/>
                </a:cubicBezTo>
                <a:cubicBezTo>
                  <a:pt x="52" y="73"/>
                  <a:pt x="52" y="77"/>
                  <a:pt x="50" y="78"/>
                </a:cubicBezTo>
                <a:cubicBezTo>
                  <a:pt x="49" y="78"/>
                  <a:pt x="47" y="79"/>
                  <a:pt x="48" y="80"/>
                </a:cubicBezTo>
                <a:cubicBezTo>
                  <a:pt x="47" y="80"/>
                  <a:pt x="47" y="80"/>
                  <a:pt x="46" y="80"/>
                </a:cubicBezTo>
                <a:cubicBezTo>
                  <a:pt x="46" y="82"/>
                  <a:pt x="43" y="82"/>
                  <a:pt x="43" y="83"/>
                </a:cubicBezTo>
                <a:cubicBezTo>
                  <a:pt x="43" y="83"/>
                  <a:pt x="42" y="83"/>
                  <a:pt x="41" y="83"/>
                </a:cubicBezTo>
                <a:cubicBezTo>
                  <a:pt x="41" y="84"/>
                  <a:pt x="42" y="84"/>
                  <a:pt x="42" y="84"/>
                </a:cubicBezTo>
                <a:cubicBezTo>
                  <a:pt x="41" y="85"/>
                  <a:pt x="41" y="85"/>
                  <a:pt x="40" y="85"/>
                </a:cubicBezTo>
                <a:cubicBezTo>
                  <a:pt x="40" y="85"/>
                  <a:pt x="39" y="85"/>
                  <a:pt x="39" y="86"/>
                </a:cubicBezTo>
                <a:cubicBezTo>
                  <a:pt x="37" y="85"/>
                  <a:pt x="38" y="87"/>
                  <a:pt x="37" y="88"/>
                </a:cubicBezTo>
                <a:cubicBezTo>
                  <a:pt x="36" y="88"/>
                  <a:pt x="36" y="88"/>
                  <a:pt x="35" y="88"/>
                </a:cubicBezTo>
                <a:cubicBezTo>
                  <a:pt x="35" y="88"/>
                  <a:pt x="36" y="89"/>
                  <a:pt x="35" y="89"/>
                </a:cubicBezTo>
                <a:cubicBezTo>
                  <a:pt x="29" y="91"/>
                  <a:pt x="29" y="95"/>
                  <a:pt x="25" y="98"/>
                </a:cubicBezTo>
                <a:cubicBezTo>
                  <a:pt x="25" y="98"/>
                  <a:pt x="25" y="98"/>
                  <a:pt x="25" y="98"/>
                </a:cubicBezTo>
                <a:cubicBezTo>
                  <a:pt x="23" y="99"/>
                  <a:pt x="23" y="101"/>
                  <a:pt x="21" y="102"/>
                </a:cubicBezTo>
                <a:cubicBezTo>
                  <a:pt x="21" y="102"/>
                  <a:pt x="22" y="103"/>
                  <a:pt x="23" y="103"/>
                </a:cubicBezTo>
                <a:cubicBezTo>
                  <a:pt x="22" y="104"/>
                  <a:pt x="21" y="104"/>
                  <a:pt x="20" y="103"/>
                </a:cubicBezTo>
                <a:cubicBezTo>
                  <a:pt x="18" y="104"/>
                  <a:pt x="21" y="104"/>
                  <a:pt x="20" y="105"/>
                </a:cubicBezTo>
                <a:cubicBezTo>
                  <a:pt x="19" y="105"/>
                  <a:pt x="19" y="105"/>
                  <a:pt x="19" y="105"/>
                </a:cubicBezTo>
                <a:cubicBezTo>
                  <a:pt x="19" y="106"/>
                  <a:pt x="15" y="106"/>
                  <a:pt x="17" y="108"/>
                </a:cubicBezTo>
                <a:cubicBezTo>
                  <a:pt x="15" y="109"/>
                  <a:pt x="15" y="112"/>
                  <a:pt x="11" y="111"/>
                </a:cubicBezTo>
                <a:cubicBezTo>
                  <a:pt x="9" y="112"/>
                  <a:pt x="12" y="113"/>
                  <a:pt x="10" y="114"/>
                </a:cubicBezTo>
                <a:cubicBezTo>
                  <a:pt x="11" y="114"/>
                  <a:pt x="11" y="114"/>
                  <a:pt x="11" y="114"/>
                </a:cubicBezTo>
                <a:cubicBezTo>
                  <a:pt x="11" y="114"/>
                  <a:pt x="12" y="114"/>
                  <a:pt x="12" y="114"/>
                </a:cubicBezTo>
                <a:cubicBezTo>
                  <a:pt x="11" y="115"/>
                  <a:pt x="10" y="115"/>
                  <a:pt x="10" y="115"/>
                </a:cubicBezTo>
                <a:cubicBezTo>
                  <a:pt x="8" y="115"/>
                  <a:pt x="6" y="117"/>
                  <a:pt x="7" y="118"/>
                </a:cubicBezTo>
                <a:cubicBezTo>
                  <a:pt x="5" y="118"/>
                  <a:pt x="5" y="118"/>
                  <a:pt x="5" y="118"/>
                </a:cubicBezTo>
                <a:cubicBezTo>
                  <a:pt x="5" y="119"/>
                  <a:pt x="5" y="120"/>
                  <a:pt x="5" y="121"/>
                </a:cubicBezTo>
                <a:cubicBezTo>
                  <a:pt x="6" y="122"/>
                  <a:pt x="4" y="124"/>
                  <a:pt x="4" y="124"/>
                </a:cubicBezTo>
                <a:cubicBezTo>
                  <a:pt x="3" y="124"/>
                  <a:pt x="3" y="124"/>
                  <a:pt x="3" y="124"/>
                </a:cubicBezTo>
                <a:cubicBezTo>
                  <a:pt x="3" y="125"/>
                  <a:pt x="3" y="126"/>
                  <a:pt x="3" y="126"/>
                </a:cubicBezTo>
                <a:cubicBezTo>
                  <a:pt x="2" y="125"/>
                  <a:pt x="2" y="123"/>
                  <a:pt x="2" y="122"/>
                </a:cubicBezTo>
                <a:cubicBezTo>
                  <a:pt x="2" y="131"/>
                  <a:pt x="2" y="131"/>
                  <a:pt x="2" y="131"/>
                </a:cubicBezTo>
                <a:cubicBezTo>
                  <a:pt x="1" y="133"/>
                  <a:pt x="1" y="135"/>
                  <a:pt x="2" y="136"/>
                </a:cubicBezTo>
                <a:cubicBezTo>
                  <a:pt x="0" y="137"/>
                  <a:pt x="1" y="139"/>
                  <a:pt x="2" y="140"/>
                </a:cubicBezTo>
                <a:cubicBezTo>
                  <a:pt x="2" y="139"/>
                  <a:pt x="3" y="138"/>
                  <a:pt x="3" y="137"/>
                </a:cubicBezTo>
                <a:cubicBezTo>
                  <a:pt x="4" y="137"/>
                  <a:pt x="2" y="135"/>
                  <a:pt x="3" y="134"/>
                </a:cubicBezTo>
                <a:cubicBezTo>
                  <a:pt x="4" y="134"/>
                  <a:pt x="4" y="134"/>
                  <a:pt x="4" y="134"/>
                </a:cubicBezTo>
                <a:cubicBezTo>
                  <a:pt x="3" y="133"/>
                  <a:pt x="5" y="132"/>
                  <a:pt x="4" y="132"/>
                </a:cubicBezTo>
                <a:cubicBezTo>
                  <a:pt x="5" y="131"/>
                  <a:pt x="5" y="131"/>
                  <a:pt x="5" y="131"/>
                </a:cubicBezTo>
                <a:cubicBezTo>
                  <a:pt x="8" y="131"/>
                  <a:pt x="6" y="133"/>
                  <a:pt x="7" y="133"/>
                </a:cubicBezTo>
                <a:cubicBezTo>
                  <a:pt x="8" y="133"/>
                  <a:pt x="8" y="133"/>
                  <a:pt x="8" y="133"/>
                </a:cubicBezTo>
                <a:cubicBezTo>
                  <a:pt x="8" y="132"/>
                  <a:pt x="10" y="130"/>
                  <a:pt x="8" y="129"/>
                </a:cubicBezTo>
                <a:cubicBezTo>
                  <a:pt x="9" y="129"/>
                  <a:pt x="9" y="127"/>
                  <a:pt x="10" y="126"/>
                </a:cubicBezTo>
                <a:cubicBezTo>
                  <a:pt x="11" y="125"/>
                  <a:pt x="10" y="125"/>
                  <a:pt x="11" y="124"/>
                </a:cubicBezTo>
                <a:cubicBezTo>
                  <a:pt x="10" y="124"/>
                  <a:pt x="10" y="124"/>
                  <a:pt x="10" y="124"/>
                </a:cubicBezTo>
                <a:cubicBezTo>
                  <a:pt x="12" y="124"/>
                  <a:pt x="12" y="123"/>
                  <a:pt x="13" y="122"/>
                </a:cubicBezTo>
                <a:cubicBezTo>
                  <a:pt x="11" y="122"/>
                  <a:pt x="12" y="120"/>
                  <a:pt x="13" y="120"/>
                </a:cubicBezTo>
                <a:cubicBezTo>
                  <a:pt x="13" y="120"/>
                  <a:pt x="13" y="120"/>
                  <a:pt x="13" y="120"/>
                </a:cubicBezTo>
                <a:cubicBezTo>
                  <a:pt x="14" y="119"/>
                  <a:pt x="15" y="118"/>
                  <a:pt x="17" y="116"/>
                </a:cubicBezTo>
                <a:cubicBezTo>
                  <a:pt x="16" y="114"/>
                  <a:pt x="19" y="114"/>
                  <a:pt x="19" y="112"/>
                </a:cubicBezTo>
                <a:cubicBezTo>
                  <a:pt x="17" y="110"/>
                  <a:pt x="21" y="110"/>
                  <a:pt x="22" y="109"/>
                </a:cubicBezTo>
                <a:cubicBezTo>
                  <a:pt x="24" y="107"/>
                  <a:pt x="23" y="105"/>
                  <a:pt x="26" y="104"/>
                </a:cubicBezTo>
                <a:cubicBezTo>
                  <a:pt x="26" y="104"/>
                  <a:pt x="26" y="103"/>
                  <a:pt x="26" y="103"/>
                </a:cubicBezTo>
                <a:cubicBezTo>
                  <a:pt x="28" y="103"/>
                  <a:pt x="30" y="100"/>
                  <a:pt x="32" y="98"/>
                </a:cubicBezTo>
                <a:cubicBezTo>
                  <a:pt x="31" y="98"/>
                  <a:pt x="31" y="98"/>
                  <a:pt x="31" y="98"/>
                </a:cubicBezTo>
                <a:cubicBezTo>
                  <a:pt x="30" y="98"/>
                  <a:pt x="30" y="97"/>
                  <a:pt x="30" y="97"/>
                </a:cubicBezTo>
                <a:cubicBezTo>
                  <a:pt x="33" y="96"/>
                  <a:pt x="34" y="96"/>
                  <a:pt x="37" y="95"/>
                </a:cubicBezTo>
                <a:cubicBezTo>
                  <a:pt x="37" y="94"/>
                  <a:pt x="36" y="94"/>
                  <a:pt x="35" y="93"/>
                </a:cubicBezTo>
                <a:cubicBezTo>
                  <a:pt x="38" y="93"/>
                  <a:pt x="37" y="91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41" y="92"/>
                  <a:pt x="41" y="92"/>
                  <a:pt x="41" y="92"/>
                </a:cubicBezTo>
                <a:cubicBezTo>
                  <a:pt x="42" y="91"/>
                  <a:pt x="41" y="91"/>
                  <a:pt x="40" y="90"/>
                </a:cubicBezTo>
                <a:cubicBezTo>
                  <a:pt x="43" y="88"/>
                  <a:pt x="43" y="88"/>
                  <a:pt x="43" y="88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88"/>
                  <a:pt x="44" y="88"/>
                  <a:pt x="44" y="88"/>
                </a:cubicBezTo>
                <a:cubicBezTo>
                  <a:pt x="45" y="86"/>
                  <a:pt x="47" y="89"/>
                  <a:pt x="48" y="87"/>
                </a:cubicBezTo>
                <a:cubicBezTo>
                  <a:pt x="50" y="85"/>
                  <a:pt x="53" y="84"/>
                  <a:pt x="55" y="84"/>
                </a:cubicBezTo>
                <a:cubicBezTo>
                  <a:pt x="52" y="82"/>
                  <a:pt x="52" y="82"/>
                  <a:pt x="52" y="82"/>
                </a:cubicBezTo>
                <a:cubicBezTo>
                  <a:pt x="53" y="81"/>
                  <a:pt x="55" y="81"/>
                  <a:pt x="55" y="80"/>
                </a:cubicBezTo>
                <a:cubicBezTo>
                  <a:pt x="56" y="81"/>
                  <a:pt x="56" y="81"/>
                  <a:pt x="56" y="81"/>
                </a:cubicBezTo>
                <a:cubicBezTo>
                  <a:pt x="55" y="82"/>
                  <a:pt x="55" y="82"/>
                  <a:pt x="55" y="82"/>
                </a:cubicBezTo>
                <a:cubicBezTo>
                  <a:pt x="55" y="82"/>
                  <a:pt x="55" y="82"/>
                  <a:pt x="55" y="82"/>
                </a:cubicBezTo>
                <a:cubicBezTo>
                  <a:pt x="56" y="81"/>
                  <a:pt x="59" y="81"/>
                  <a:pt x="61" y="81"/>
                </a:cubicBezTo>
                <a:cubicBezTo>
                  <a:pt x="65" y="79"/>
                  <a:pt x="65" y="79"/>
                  <a:pt x="65" y="79"/>
                </a:cubicBezTo>
                <a:cubicBezTo>
                  <a:pt x="63" y="80"/>
                  <a:pt x="62" y="80"/>
                  <a:pt x="60" y="81"/>
                </a:cubicBezTo>
                <a:cubicBezTo>
                  <a:pt x="60" y="81"/>
                  <a:pt x="59" y="80"/>
                  <a:pt x="59" y="80"/>
                </a:cubicBezTo>
                <a:cubicBezTo>
                  <a:pt x="59" y="79"/>
                  <a:pt x="58" y="78"/>
                  <a:pt x="59" y="78"/>
                </a:cubicBezTo>
                <a:cubicBezTo>
                  <a:pt x="59" y="78"/>
                  <a:pt x="59" y="77"/>
                  <a:pt x="60" y="77"/>
                </a:cubicBezTo>
                <a:cubicBezTo>
                  <a:pt x="60" y="77"/>
                  <a:pt x="61" y="77"/>
                  <a:pt x="61" y="78"/>
                </a:cubicBezTo>
                <a:cubicBezTo>
                  <a:pt x="62" y="77"/>
                  <a:pt x="62" y="77"/>
                  <a:pt x="62" y="77"/>
                </a:cubicBezTo>
                <a:cubicBezTo>
                  <a:pt x="64" y="77"/>
                  <a:pt x="65" y="74"/>
                  <a:pt x="67" y="74"/>
                </a:cubicBezTo>
                <a:cubicBezTo>
                  <a:pt x="67" y="74"/>
                  <a:pt x="67" y="74"/>
                  <a:pt x="67" y="74"/>
                </a:cubicBezTo>
                <a:cubicBezTo>
                  <a:pt x="68" y="73"/>
                  <a:pt x="69" y="73"/>
                  <a:pt x="70" y="72"/>
                </a:cubicBezTo>
                <a:cubicBezTo>
                  <a:pt x="71" y="75"/>
                  <a:pt x="73" y="71"/>
                  <a:pt x="75" y="72"/>
                </a:cubicBezTo>
                <a:cubicBezTo>
                  <a:pt x="76" y="71"/>
                  <a:pt x="79" y="72"/>
                  <a:pt x="79" y="70"/>
                </a:cubicBezTo>
                <a:cubicBezTo>
                  <a:pt x="79" y="71"/>
                  <a:pt x="81" y="70"/>
                  <a:pt x="81" y="71"/>
                </a:cubicBezTo>
                <a:cubicBezTo>
                  <a:pt x="81" y="71"/>
                  <a:pt x="80" y="72"/>
                  <a:pt x="80" y="72"/>
                </a:cubicBezTo>
                <a:cubicBezTo>
                  <a:pt x="83" y="73"/>
                  <a:pt x="84" y="70"/>
                  <a:pt x="87" y="71"/>
                </a:cubicBezTo>
                <a:cubicBezTo>
                  <a:pt x="87" y="71"/>
                  <a:pt x="87" y="71"/>
                  <a:pt x="87" y="71"/>
                </a:cubicBezTo>
                <a:cubicBezTo>
                  <a:pt x="86" y="71"/>
                  <a:pt x="86" y="70"/>
                  <a:pt x="86" y="70"/>
                </a:cubicBezTo>
                <a:cubicBezTo>
                  <a:pt x="89" y="70"/>
                  <a:pt x="89" y="70"/>
                  <a:pt x="89" y="70"/>
                </a:cubicBezTo>
                <a:cubicBezTo>
                  <a:pt x="89" y="70"/>
                  <a:pt x="89" y="70"/>
                  <a:pt x="88" y="70"/>
                </a:cubicBezTo>
                <a:cubicBezTo>
                  <a:pt x="89" y="69"/>
                  <a:pt x="89" y="69"/>
                  <a:pt x="89" y="69"/>
                </a:cubicBezTo>
                <a:cubicBezTo>
                  <a:pt x="91" y="69"/>
                  <a:pt x="93" y="69"/>
                  <a:pt x="95" y="69"/>
                </a:cubicBezTo>
                <a:cubicBezTo>
                  <a:pt x="95" y="69"/>
                  <a:pt x="95" y="69"/>
                  <a:pt x="95" y="69"/>
                </a:cubicBezTo>
                <a:cubicBezTo>
                  <a:pt x="95" y="66"/>
                  <a:pt x="97" y="68"/>
                  <a:pt x="99" y="68"/>
                </a:cubicBezTo>
                <a:cubicBezTo>
                  <a:pt x="99" y="68"/>
                  <a:pt x="99" y="68"/>
                  <a:pt x="99" y="68"/>
                </a:cubicBezTo>
                <a:cubicBezTo>
                  <a:pt x="100" y="68"/>
                  <a:pt x="100" y="68"/>
                  <a:pt x="100" y="67"/>
                </a:cubicBezTo>
                <a:cubicBezTo>
                  <a:pt x="101" y="67"/>
                  <a:pt x="102" y="67"/>
                  <a:pt x="102" y="68"/>
                </a:cubicBezTo>
                <a:cubicBezTo>
                  <a:pt x="103" y="67"/>
                  <a:pt x="105" y="67"/>
                  <a:pt x="105" y="67"/>
                </a:cubicBezTo>
                <a:cubicBezTo>
                  <a:pt x="107" y="67"/>
                  <a:pt x="107" y="67"/>
                  <a:pt x="107" y="67"/>
                </a:cubicBezTo>
                <a:cubicBezTo>
                  <a:pt x="108" y="65"/>
                  <a:pt x="110" y="67"/>
                  <a:pt x="112" y="67"/>
                </a:cubicBezTo>
                <a:cubicBezTo>
                  <a:pt x="114" y="65"/>
                  <a:pt x="115" y="67"/>
                  <a:pt x="116" y="65"/>
                </a:cubicBezTo>
                <a:cubicBezTo>
                  <a:pt x="117" y="65"/>
                  <a:pt x="118" y="64"/>
                  <a:pt x="119" y="65"/>
                </a:cubicBezTo>
                <a:cubicBezTo>
                  <a:pt x="119" y="66"/>
                  <a:pt x="117" y="65"/>
                  <a:pt x="117" y="66"/>
                </a:cubicBezTo>
                <a:cubicBezTo>
                  <a:pt x="121" y="66"/>
                  <a:pt x="125" y="67"/>
                  <a:pt x="127" y="65"/>
                </a:cubicBezTo>
                <a:cubicBezTo>
                  <a:pt x="128" y="65"/>
                  <a:pt x="129" y="65"/>
                  <a:pt x="129" y="65"/>
                </a:cubicBezTo>
                <a:cubicBezTo>
                  <a:pt x="131" y="66"/>
                  <a:pt x="134" y="66"/>
                  <a:pt x="136" y="66"/>
                </a:cubicBezTo>
                <a:cubicBezTo>
                  <a:pt x="136" y="65"/>
                  <a:pt x="136" y="65"/>
                  <a:pt x="136" y="65"/>
                </a:cubicBezTo>
                <a:cubicBezTo>
                  <a:pt x="140" y="68"/>
                  <a:pt x="144" y="64"/>
                  <a:pt x="149" y="66"/>
                </a:cubicBezTo>
                <a:cubicBezTo>
                  <a:pt x="150" y="67"/>
                  <a:pt x="154" y="65"/>
                  <a:pt x="155" y="67"/>
                </a:cubicBezTo>
                <a:cubicBezTo>
                  <a:pt x="157" y="68"/>
                  <a:pt x="160" y="67"/>
                  <a:pt x="162" y="67"/>
                </a:cubicBezTo>
                <a:cubicBezTo>
                  <a:pt x="165" y="69"/>
                  <a:pt x="170" y="67"/>
                  <a:pt x="172" y="69"/>
                </a:cubicBezTo>
                <a:cubicBezTo>
                  <a:pt x="175" y="68"/>
                  <a:pt x="177" y="72"/>
                  <a:pt x="180" y="70"/>
                </a:cubicBezTo>
                <a:cubicBezTo>
                  <a:pt x="182" y="70"/>
                  <a:pt x="183" y="68"/>
                  <a:pt x="185" y="69"/>
                </a:cubicBezTo>
                <a:cubicBezTo>
                  <a:pt x="183" y="70"/>
                  <a:pt x="184" y="71"/>
                  <a:pt x="183" y="72"/>
                </a:cubicBezTo>
                <a:cubicBezTo>
                  <a:pt x="185" y="72"/>
                  <a:pt x="185" y="72"/>
                  <a:pt x="185" y="72"/>
                </a:cubicBezTo>
                <a:cubicBezTo>
                  <a:pt x="185" y="71"/>
                  <a:pt x="186" y="71"/>
                  <a:pt x="187" y="71"/>
                </a:cubicBezTo>
                <a:cubicBezTo>
                  <a:pt x="188" y="72"/>
                  <a:pt x="188" y="72"/>
                  <a:pt x="188" y="72"/>
                </a:cubicBezTo>
                <a:cubicBezTo>
                  <a:pt x="189" y="72"/>
                  <a:pt x="191" y="74"/>
                  <a:pt x="192" y="73"/>
                </a:cubicBezTo>
                <a:cubicBezTo>
                  <a:pt x="193" y="73"/>
                  <a:pt x="196" y="72"/>
                  <a:pt x="196" y="74"/>
                </a:cubicBezTo>
                <a:cubicBezTo>
                  <a:pt x="197" y="74"/>
                  <a:pt x="199" y="75"/>
                  <a:pt x="200" y="75"/>
                </a:cubicBezTo>
                <a:cubicBezTo>
                  <a:pt x="200" y="78"/>
                  <a:pt x="204" y="75"/>
                  <a:pt x="205" y="76"/>
                </a:cubicBezTo>
                <a:cubicBezTo>
                  <a:pt x="207" y="77"/>
                  <a:pt x="207" y="76"/>
                  <a:pt x="209" y="76"/>
                </a:cubicBezTo>
                <a:cubicBezTo>
                  <a:pt x="211" y="76"/>
                  <a:pt x="210" y="77"/>
                  <a:pt x="209" y="77"/>
                </a:cubicBezTo>
                <a:cubicBezTo>
                  <a:pt x="210" y="78"/>
                  <a:pt x="211" y="78"/>
                  <a:pt x="211" y="78"/>
                </a:cubicBezTo>
                <a:cubicBezTo>
                  <a:pt x="211" y="79"/>
                  <a:pt x="211" y="79"/>
                  <a:pt x="211" y="79"/>
                </a:cubicBezTo>
                <a:cubicBezTo>
                  <a:pt x="211" y="79"/>
                  <a:pt x="212" y="79"/>
                  <a:pt x="213" y="79"/>
                </a:cubicBezTo>
                <a:cubicBezTo>
                  <a:pt x="212" y="79"/>
                  <a:pt x="212" y="80"/>
                  <a:pt x="212" y="80"/>
                </a:cubicBezTo>
                <a:cubicBezTo>
                  <a:pt x="213" y="79"/>
                  <a:pt x="215" y="81"/>
                  <a:pt x="216" y="80"/>
                </a:cubicBezTo>
                <a:cubicBezTo>
                  <a:pt x="216" y="80"/>
                  <a:pt x="217" y="80"/>
                  <a:pt x="216" y="81"/>
                </a:cubicBezTo>
                <a:cubicBezTo>
                  <a:pt x="218" y="81"/>
                  <a:pt x="220" y="80"/>
                  <a:pt x="221" y="82"/>
                </a:cubicBezTo>
                <a:cubicBezTo>
                  <a:pt x="223" y="81"/>
                  <a:pt x="223" y="84"/>
                  <a:pt x="224" y="84"/>
                </a:cubicBezTo>
                <a:cubicBezTo>
                  <a:pt x="225" y="84"/>
                  <a:pt x="223" y="83"/>
                  <a:pt x="225" y="83"/>
                </a:cubicBezTo>
                <a:cubicBezTo>
                  <a:pt x="225" y="82"/>
                  <a:pt x="226" y="82"/>
                  <a:pt x="226" y="83"/>
                </a:cubicBezTo>
                <a:cubicBezTo>
                  <a:pt x="227" y="81"/>
                  <a:pt x="230" y="82"/>
                  <a:pt x="231" y="82"/>
                </a:cubicBezTo>
                <a:cubicBezTo>
                  <a:pt x="232" y="83"/>
                  <a:pt x="231" y="84"/>
                  <a:pt x="230" y="84"/>
                </a:cubicBezTo>
                <a:cubicBezTo>
                  <a:pt x="230" y="84"/>
                  <a:pt x="230" y="84"/>
                  <a:pt x="230" y="83"/>
                </a:cubicBezTo>
                <a:cubicBezTo>
                  <a:pt x="229" y="83"/>
                  <a:pt x="229" y="85"/>
                  <a:pt x="228" y="86"/>
                </a:cubicBezTo>
                <a:cubicBezTo>
                  <a:pt x="227" y="86"/>
                  <a:pt x="227" y="86"/>
                  <a:pt x="227" y="86"/>
                </a:cubicBezTo>
                <a:cubicBezTo>
                  <a:pt x="227" y="86"/>
                  <a:pt x="227" y="86"/>
                  <a:pt x="227" y="86"/>
                </a:cubicBezTo>
                <a:cubicBezTo>
                  <a:pt x="228" y="86"/>
                  <a:pt x="228" y="86"/>
                  <a:pt x="228" y="86"/>
                </a:cubicBezTo>
                <a:cubicBezTo>
                  <a:pt x="230" y="86"/>
                  <a:pt x="231" y="87"/>
                  <a:pt x="231" y="88"/>
                </a:cubicBezTo>
                <a:cubicBezTo>
                  <a:pt x="232" y="87"/>
                  <a:pt x="232" y="87"/>
                  <a:pt x="232" y="87"/>
                </a:cubicBezTo>
                <a:cubicBezTo>
                  <a:pt x="234" y="86"/>
                  <a:pt x="235" y="87"/>
                  <a:pt x="236" y="87"/>
                </a:cubicBezTo>
                <a:cubicBezTo>
                  <a:pt x="235" y="89"/>
                  <a:pt x="235" y="89"/>
                  <a:pt x="235" y="89"/>
                </a:cubicBezTo>
                <a:cubicBezTo>
                  <a:pt x="238" y="90"/>
                  <a:pt x="239" y="91"/>
                  <a:pt x="242" y="92"/>
                </a:cubicBezTo>
                <a:cubicBezTo>
                  <a:pt x="241" y="93"/>
                  <a:pt x="241" y="93"/>
                  <a:pt x="241" y="93"/>
                </a:cubicBezTo>
                <a:cubicBezTo>
                  <a:pt x="242" y="95"/>
                  <a:pt x="243" y="95"/>
                  <a:pt x="245" y="95"/>
                </a:cubicBezTo>
                <a:cubicBezTo>
                  <a:pt x="243" y="96"/>
                  <a:pt x="243" y="96"/>
                  <a:pt x="243" y="96"/>
                </a:cubicBezTo>
                <a:cubicBezTo>
                  <a:pt x="245" y="96"/>
                  <a:pt x="245" y="96"/>
                  <a:pt x="245" y="96"/>
                </a:cubicBezTo>
                <a:cubicBezTo>
                  <a:pt x="247" y="96"/>
                  <a:pt x="248" y="99"/>
                  <a:pt x="249" y="100"/>
                </a:cubicBezTo>
                <a:cubicBezTo>
                  <a:pt x="250" y="99"/>
                  <a:pt x="250" y="99"/>
                  <a:pt x="251" y="100"/>
                </a:cubicBezTo>
                <a:cubicBezTo>
                  <a:pt x="250" y="101"/>
                  <a:pt x="250" y="101"/>
                  <a:pt x="250" y="101"/>
                </a:cubicBezTo>
                <a:cubicBezTo>
                  <a:pt x="250" y="102"/>
                  <a:pt x="250" y="102"/>
                  <a:pt x="250" y="102"/>
                </a:cubicBezTo>
                <a:cubicBezTo>
                  <a:pt x="253" y="102"/>
                  <a:pt x="253" y="106"/>
                  <a:pt x="256" y="103"/>
                </a:cubicBezTo>
                <a:cubicBezTo>
                  <a:pt x="260" y="104"/>
                  <a:pt x="262" y="101"/>
                  <a:pt x="265" y="101"/>
                </a:cubicBezTo>
                <a:cubicBezTo>
                  <a:pt x="265" y="101"/>
                  <a:pt x="267" y="102"/>
                  <a:pt x="267" y="103"/>
                </a:cubicBezTo>
                <a:cubicBezTo>
                  <a:pt x="265" y="103"/>
                  <a:pt x="265" y="103"/>
                  <a:pt x="265" y="103"/>
                </a:cubicBezTo>
                <a:cubicBezTo>
                  <a:pt x="265" y="103"/>
                  <a:pt x="265" y="103"/>
                  <a:pt x="265" y="103"/>
                </a:cubicBezTo>
                <a:cubicBezTo>
                  <a:pt x="263" y="102"/>
                  <a:pt x="261" y="102"/>
                  <a:pt x="261" y="104"/>
                </a:cubicBezTo>
                <a:cubicBezTo>
                  <a:pt x="260" y="103"/>
                  <a:pt x="258" y="105"/>
                  <a:pt x="257" y="104"/>
                </a:cubicBezTo>
                <a:cubicBezTo>
                  <a:pt x="257" y="104"/>
                  <a:pt x="257" y="104"/>
                  <a:pt x="257" y="104"/>
                </a:cubicBezTo>
                <a:cubicBezTo>
                  <a:pt x="256" y="104"/>
                  <a:pt x="256" y="104"/>
                  <a:pt x="256" y="105"/>
                </a:cubicBezTo>
                <a:cubicBezTo>
                  <a:pt x="255" y="106"/>
                  <a:pt x="257" y="107"/>
                  <a:pt x="259" y="108"/>
                </a:cubicBezTo>
                <a:cubicBezTo>
                  <a:pt x="258" y="108"/>
                  <a:pt x="258" y="108"/>
                  <a:pt x="258" y="108"/>
                </a:cubicBezTo>
                <a:cubicBezTo>
                  <a:pt x="260" y="111"/>
                  <a:pt x="260" y="111"/>
                  <a:pt x="260" y="111"/>
                </a:cubicBezTo>
                <a:cubicBezTo>
                  <a:pt x="259" y="112"/>
                  <a:pt x="260" y="114"/>
                  <a:pt x="261" y="115"/>
                </a:cubicBezTo>
                <a:cubicBezTo>
                  <a:pt x="261" y="114"/>
                  <a:pt x="261" y="114"/>
                  <a:pt x="261" y="114"/>
                </a:cubicBezTo>
                <a:cubicBezTo>
                  <a:pt x="264" y="115"/>
                  <a:pt x="265" y="118"/>
                  <a:pt x="266" y="120"/>
                </a:cubicBezTo>
                <a:cubicBezTo>
                  <a:pt x="270" y="120"/>
                  <a:pt x="267" y="124"/>
                  <a:pt x="271" y="125"/>
                </a:cubicBezTo>
                <a:cubicBezTo>
                  <a:pt x="270" y="125"/>
                  <a:pt x="270" y="125"/>
                  <a:pt x="270" y="125"/>
                </a:cubicBezTo>
                <a:cubicBezTo>
                  <a:pt x="269" y="126"/>
                  <a:pt x="270" y="127"/>
                  <a:pt x="271" y="127"/>
                </a:cubicBezTo>
                <a:cubicBezTo>
                  <a:pt x="271" y="128"/>
                  <a:pt x="269" y="128"/>
                  <a:pt x="270" y="129"/>
                </a:cubicBezTo>
                <a:cubicBezTo>
                  <a:pt x="272" y="129"/>
                  <a:pt x="271" y="130"/>
                  <a:pt x="271" y="131"/>
                </a:cubicBezTo>
                <a:cubicBezTo>
                  <a:pt x="271" y="131"/>
                  <a:pt x="271" y="131"/>
                  <a:pt x="271" y="131"/>
                </a:cubicBezTo>
                <a:cubicBezTo>
                  <a:pt x="268" y="132"/>
                  <a:pt x="272" y="133"/>
                  <a:pt x="272" y="134"/>
                </a:cubicBezTo>
                <a:cubicBezTo>
                  <a:pt x="269" y="134"/>
                  <a:pt x="269" y="135"/>
                  <a:pt x="268" y="137"/>
                </a:cubicBezTo>
                <a:cubicBezTo>
                  <a:pt x="270" y="136"/>
                  <a:pt x="268" y="138"/>
                  <a:pt x="270" y="138"/>
                </a:cubicBezTo>
                <a:cubicBezTo>
                  <a:pt x="269" y="139"/>
                  <a:pt x="267" y="138"/>
                  <a:pt x="266" y="138"/>
                </a:cubicBezTo>
                <a:cubicBezTo>
                  <a:pt x="266" y="138"/>
                  <a:pt x="266" y="137"/>
                  <a:pt x="266" y="137"/>
                </a:cubicBezTo>
                <a:cubicBezTo>
                  <a:pt x="263" y="137"/>
                  <a:pt x="266" y="134"/>
                  <a:pt x="263" y="134"/>
                </a:cubicBezTo>
                <a:cubicBezTo>
                  <a:pt x="263" y="133"/>
                  <a:pt x="263" y="133"/>
                  <a:pt x="263" y="133"/>
                </a:cubicBezTo>
                <a:cubicBezTo>
                  <a:pt x="263" y="133"/>
                  <a:pt x="263" y="133"/>
                  <a:pt x="263" y="133"/>
                </a:cubicBezTo>
                <a:cubicBezTo>
                  <a:pt x="260" y="132"/>
                  <a:pt x="263" y="130"/>
                  <a:pt x="261" y="129"/>
                </a:cubicBezTo>
                <a:cubicBezTo>
                  <a:pt x="260" y="130"/>
                  <a:pt x="260" y="130"/>
                  <a:pt x="260" y="130"/>
                </a:cubicBezTo>
                <a:cubicBezTo>
                  <a:pt x="260" y="129"/>
                  <a:pt x="259" y="128"/>
                  <a:pt x="260" y="127"/>
                </a:cubicBezTo>
                <a:cubicBezTo>
                  <a:pt x="258" y="125"/>
                  <a:pt x="259" y="123"/>
                  <a:pt x="256" y="123"/>
                </a:cubicBezTo>
                <a:cubicBezTo>
                  <a:pt x="256" y="123"/>
                  <a:pt x="257" y="123"/>
                  <a:pt x="257" y="123"/>
                </a:cubicBezTo>
                <a:cubicBezTo>
                  <a:pt x="255" y="120"/>
                  <a:pt x="254" y="119"/>
                  <a:pt x="253" y="116"/>
                </a:cubicBezTo>
                <a:cubicBezTo>
                  <a:pt x="251" y="116"/>
                  <a:pt x="252" y="113"/>
                  <a:pt x="249" y="114"/>
                </a:cubicBezTo>
                <a:cubicBezTo>
                  <a:pt x="249" y="113"/>
                  <a:pt x="250" y="113"/>
                  <a:pt x="250" y="112"/>
                </a:cubicBezTo>
                <a:cubicBezTo>
                  <a:pt x="248" y="112"/>
                  <a:pt x="248" y="112"/>
                  <a:pt x="247" y="112"/>
                </a:cubicBezTo>
                <a:cubicBezTo>
                  <a:pt x="248" y="111"/>
                  <a:pt x="248" y="111"/>
                  <a:pt x="248" y="111"/>
                </a:cubicBezTo>
                <a:cubicBezTo>
                  <a:pt x="248" y="109"/>
                  <a:pt x="247" y="109"/>
                  <a:pt x="245" y="108"/>
                </a:cubicBezTo>
                <a:cubicBezTo>
                  <a:pt x="246" y="107"/>
                  <a:pt x="246" y="107"/>
                  <a:pt x="246" y="107"/>
                </a:cubicBezTo>
                <a:cubicBezTo>
                  <a:pt x="244" y="107"/>
                  <a:pt x="243" y="105"/>
                  <a:pt x="242" y="104"/>
                </a:cubicBezTo>
                <a:cubicBezTo>
                  <a:pt x="240" y="104"/>
                  <a:pt x="242" y="101"/>
                  <a:pt x="240" y="102"/>
                </a:cubicBezTo>
                <a:cubicBezTo>
                  <a:pt x="240" y="101"/>
                  <a:pt x="240" y="101"/>
                  <a:pt x="240" y="101"/>
                </a:cubicBezTo>
                <a:cubicBezTo>
                  <a:pt x="236" y="102"/>
                  <a:pt x="236" y="102"/>
                  <a:pt x="236" y="102"/>
                </a:cubicBezTo>
                <a:cubicBezTo>
                  <a:pt x="240" y="103"/>
                  <a:pt x="235" y="104"/>
                  <a:pt x="235" y="106"/>
                </a:cubicBezTo>
                <a:cubicBezTo>
                  <a:pt x="235" y="106"/>
                  <a:pt x="235" y="107"/>
                  <a:pt x="236" y="108"/>
                </a:cubicBezTo>
                <a:cubicBezTo>
                  <a:pt x="234" y="110"/>
                  <a:pt x="239" y="110"/>
                  <a:pt x="238" y="112"/>
                </a:cubicBezTo>
                <a:cubicBezTo>
                  <a:pt x="237" y="114"/>
                  <a:pt x="236" y="112"/>
                  <a:pt x="234" y="111"/>
                </a:cubicBezTo>
                <a:cubicBezTo>
                  <a:pt x="235" y="109"/>
                  <a:pt x="230" y="107"/>
                  <a:pt x="233" y="106"/>
                </a:cubicBezTo>
                <a:cubicBezTo>
                  <a:pt x="232" y="104"/>
                  <a:pt x="235" y="104"/>
                  <a:pt x="235" y="102"/>
                </a:cubicBezTo>
                <a:cubicBezTo>
                  <a:pt x="234" y="102"/>
                  <a:pt x="234" y="101"/>
                  <a:pt x="233" y="101"/>
                </a:cubicBezTo>
                <a:cubicBezTo>
                  <a:pt x="233" y="100"/>
                  <a:pt x="234" y="99"/>
                  <a:pt x="235" y="99"/>
                </a:cubicBezTo>
                <a:cubicBezTo>
                  <a:pt x="235" y="99"/>
                  <a:pt x="233" y="100"/>
                  <a:pt x="233" y="99"/>
                </a:cubicBezTo>
                <a:cubicBezTo>
                  <a:pt x="233" y="98"/>
                  <a:pt x="234" y="99"/>
                  <a:pt x="234" y="99"/>
                </a:cubicBezTo>
                <a:cubicBezTo>
                  <a:pt x="235" y="97"/>
                  <a:pt x="233" y="96"/>
                  <a:pt x="231" y="96"/>
                </a:cubicBezTo>
                <a:cubicBezTo>
                  <a:pt x="231" y="96"/>
                  <a:pt x="231" y="96"/>
                  <a:pt x="231" y="96"/>
                </a:cubicBezTo>
                <a:cubicBezTo>
                  <a:pt x="231" y="95"/>
                  <a:pt x="231" y="95"/>
                  <a:pt x="231" y="95"/>
                </a:cubicBezTo>
                <a:cubicBezTo>
                  <a:pt x="230" y="95"/>
                  <a:pt x="230" y="95"/>
                  <a:pt x="229" y="95"/>
                </a:cubicBezTo>
                <a:cubicBezTo>
                  <a:pt x="228" y="94"/>
                  <a:pt x="228" y="94"/>
                  <a:pt x="228" y="94"/>
                </a:cubicBezTo>
                <a:cubicBezTo>
                  <a:pt x="226" y="94"/>
                  <a:pt x="226" y="93"/>
                  <a:pt x="225" y="92"/>
                </a:cubicBezTo>
                <a:cubicBezTo>
                  <a:pt x="221" y="90"/>
                  <a:pt x="217" y="88"/>
                  <a:pt x="213" y="88"/>
                </a:cubicBezTo>
                <a:cubicBezTo>
                  <a:pt x="213" y="87"/>
                  <a:pt x="214" y="87"/>
                  <a:pt x="214" y="87"/>
                </a:cubicBezTo>
                <a:cubicBezTo>
                  <a:pt x="214" y="87"/>
                  <a:pt x="212" y="87"/>
                  <a:pt x="213" y="86"/>
                </a:cubicBezTo>
                <a:cubicBezTo>
                  <a:pt x="211" y="86"/>
                  <a:pt x="211" y="85"/>
                  <a:pt x="210" y="86"/>
                </a:cubicBezTo>
                <a:cubicBezTo>
                  <a:pt x="208" y="84"/>
                  <a:pt x="205" y="83"/>
                  <a:pt x="202" y="83"/>
                </a:cubicBezTo>
                <a:cubicBezTo>
                  <a:pt x="202" y="83"/>
                  <a:pt x="201" y="84"/>
                  <a:pt x="201" y="83"/>
                </a:cubicBezTo>
                <a:cubicBezTo>
                  <a:pt x="201" y="81"/>
                  <a:pt x="197" y="83"/>
                  <a:pt x="196" y="81"/>
                </a:cubicBezTo>
                <a:cubicBezTo>
                  <a:pt x="194" y="80"/>
                  <a:pt x="191" y="81"/>
                  <a:pt x="190" y="79"/>
                </a:cubicBezTo>
                <a:cubicBezTo>
                  <a:pt x="189" y="78"/>
                  <a:pt x="186" y="80"/>
                  <a:pt x="186" y="78"/>
                </a:cubicBezTo>
                <a:cubicBezTo>
                  <a:pt x="185" y="79"/>
                  <a:pt x="184" y="78"/>
                  <a:pt x="184" y="78"/>
                </a:cubicBezTo>
                <a:cubicBezTo>
                  <a:pt x="183" y="79"/>
                  <a:pt x="183" y="79"/>
                  <a:pt x="183" y="79"/>
                </a:cubicBezTo>
                <a:cubicBezTo>
                  <a:pt x="181" y="78"/>
                  <a:pt x="180" y="77"/>
                  <a:pt x="177" y="77"/>
                </a:cubicBezTo>
                <a:cubicBezTo>
                  <a:pt x="177" y="76"/>
                  <a:pt x="175" y="77"/>
                  <a:pt x="174" y="76"/>
                </a:cubicBezTo>
                <a:cubicBezTo>
                  <a:pt x="173" y="77"/>
                  <a:pt x="172" y="75"/>
                  <a:pt x="170" y="75"/>
                </a:cubicBezTo>
                <a:cubicBezTo>
                  <a:pt x="169" y="76"/>
                  <a:pt x="169" y="76"/>
                  <a:pt x="169" y="76"/>
                </a:cubicBezTo>
                <a:cubicBezTo>
                  <a:pt x="166" y="75"/>
                  <a:pt x="164" y="74"/>
                  <a:pt x="161" y="74"/>
                </a:cubicBezTo>
                <a:cubicBezTo>
                  <a:pt x="158" y="73"/>
                  <a:pt x="153" y="74"/>
                  <a:pt x="149" y="73"/>
                </a:cubicBezTo>
                <a:cubicBezTo>
                  <a:pt x="149" y="73"/>
                  <a:pt x="149" y="73"/>
                  <a:pt x="149" y="73"/>
                </a:cubicBezTo>
                <a:cubicBezTo>
                  <a:pt x="147" y="72"/>
                  <a:pt x="148" y="74"/>
                  <a:pt x="147" y="74"/>
                </a:cubicBezTo>
                <a:cubicBezTo>
                  <a:pt x="150" y="75"/>
                  <a:pt x="154" y="74"/>
                  <a:pt x="157" y="75"/>
                </a:cubicBezTo>
                <a:cubicBezTo>
                  <a:pt x="159" y="76"/>
                  <a:pt x="161" y="75"/>
                  <a:pt x="162" y="76"/>
                </a:cubicBezTo>
                <a:cubicBezTo>
                  <a:pt x="163" y="76"/>
                  <a:pt x="163" y="76"/>
                  <a:pt x="163" y="76"/>
                </a:cubicBezTo>
                <a:cubicBezTo>
                  <a:pt x="164" y="76"/>
                  <a:pt x="165" y="75"/>
                  <a:pt x="166" y="76"/>
                </a:cubicBezTo>
                <a:cubicBezTo>
                  <a:pt x="164" y="77"/>
                  <a:pt x="164" y="77"/>
                  <a:pt x="164" y="77"/>
                </a:cubicBezTo>
                <a:cubicBezTo>
                  <a:pt x="167" y="77"/>
                  <a:pt x="169" y="78"/>
                  <a:pt x="172" y="77"/>
                </a:cubicBezTo>
                <a:cubicBezTo>
                  <a:pt x="174" y="78"/>
                  <a:pt x="176" y="79"/>
                  <a:pt x="179" y="78"/>
                </a:cubicBezTo>
                <a:cubicBezTo>
                  <a:pt x="179" y="80"/>
                  <a:pt x="182" y="77"/>
                  <a:pt x="182" y="79"/>
                </a:cubicBezTo>
                <a:cubicBezTo>
                  <a:pt x="185" y="79"/>
                  <a:pt x="187" y="81"/>
                  <a:pt x="191" y="81"/>
                </a:cubicBezTo>
                <a:cubicBezTo>
                  <a:pt x="191" y="82"/>
                  <a:pt x="192" y="82"/>
                  <a:pt x="194" y="82"/>
                </a:cubicBezTo>
                <a:cubicBezTo>
                  <a:pt x="195" y="82"/>
                  <a:pt x="195" y="83"/>
                  <a:pt x="195" y="83"/>
                </a:cubicBezTo>
                <a:cubicBezTo>
                  <a:pt x="198" y="83"/>
                  <a:pt x="198" y="83"/>
                  <a:pt x="198" y="83"/>
                </a:cubicBezTo>
                <a:cubicBezTo>
                  <a:pt x="197" y="83"/>
                  <a:pt x="197" y="83"/>
                  <a:pt x="197" y="83"/>
                </a:cubicBezTo>
                <a:cubicBezTo>
                  <a:pt x="198" y="83"/>
                  <a:pt x="198" y="83"/>
                  <a:pt x="198" y="83"/>
                </a:cubicBezTo>
                <a:cubicBezTo>
                  <a:pt x="201" y="84"/>
                  <a:pt x="201" y="84"/>
                  <a:pt x="201" y="84"/>
                </a:cubicBezTo>
                <a:cubicBezTo>
                  <a:pt x="201" y="84"/>
                  <a:pt x="201" y="84"/>
                  <a:pt x="201" y="84"/>
                </a:cubicBezTo>
                <a:cubicBezTo>
                  <a:pt x="202" y="84"/>
                  <a:pt x="204" y="84"/>
                  <a:pt x="205" y="86"/>
                </a:cubicBezTo>
                <a:cubicBezTo>
                  <a:pt x="206" y="86"/>
                  <a:pt x="206" y="84"/>
                  <a:pt x="207" y="85"/>
                </a:cubicBezTo>
                <a:cubicBezTo>
                  <a:pt x="206" y="87"/>
                  <a:pt x="210" y="87"/>
                  <a:pt x="211" y="87"/>
                </a:cubicBezTo>
                <a:cubicBezTo>
                  <a:pt x="213" y="89"/>
                  <a:pt x="217" y="91"/>
                  <a:pt x="219" y="91"/>
                </a:cubicBezTo>
                <a:cubicBezTo>
                  <a:pt x="220" y="94"/>
                  <a:pt x="224" y="94"/>
                  <a:pt x="226" y="97"/>
                </a:cubicBezTo>
                <a:cubicBezTo>
                  <a:pt x="229" y="96"/>
                  <a:pt x="230" y="97"/>
                  <a:pt x="232" y="98"/>
                </a:cubicBezTo>
                <a:cubicBezTo>
                  <a:pt x="231" y="98"/>
                  <a:pt x="231" y="99"/>
                  <a:pt x="230" y="99"/>
                </a:cubicBezTo>
                <a:cubicBezTo>
                  <a:pt x="233" y="101"/>
                  <a:pt x="231" y="103"/>
                  <a:pt x="233" y="105"/>
                </a:cubicBezTo>
                <a:cubicBezTo>
                  <a:pt x="231" y="105"/>
                  <a:pt x="231" y="104"/>
                  <a:pt x="230" y="103"/>
                </a:cubicBezTo>
                <a:cubicBezTo>
                  <a:pt x="230" y="104"/>
                  <a:pt x="229" y="105"/>
                  <a:pt x="227" y="105"/>
                </a:cubicBezTo>
                <a:cubicBezTo>
                  <a:pt x="227" y="105"/>
                  <a:pt x="227" y="104"/>
                  <a:pt x="226" y="104"/>
                </a:cubicBezTo>
                <a:cubicBezTo>
                  <a:pt x="227" y="104"/>
                  <a:pt x="227" y="103"/>
                  <a:pt x="229" y="103"/>
                </a:cubicBezTo>
                <a:cubicBezTo>
                  <a:pt x="230" y="102"/>
                  <a:pt x="227" y="104"/>
                  <a:pt x="227" y="102"/>
                </a:cubicBezTo>
                <a:cubicBezTo>
                  <a:pt x="226" y="104"/>
                  <a:pt x="225" y="100"/>
                  <a:pt x="223" y="102"/>
                </a:cubicBezTo>
                <a:cubicBezTo>
                  <a:pt x="222" y="101"/>
                  <a:pt x="222" y="102"/>
                  <a:pt x="221" y="103"/>
                </a:cubicBezTo>
                <a:cubicBezTo>
                  <a:pt x="220" y="102"/>
                  <a:pt x="222" y="101"/>
                  <a:pt x="221" y="100"/>
                </a:cubicBezTo>
                <a:cubicBezTo>
                  <a:pt x="221" y="99"/>
                  <a:pt x="223" y="101"/>
                  <a:pt x="223" y="100"/>
                </a:cubicBezTo>
                <a:cubicBezTo>
                  <a:pt x="220" y="97"/>
                  <a:pt x="216" y="98"/>
                  <a:pt x="212" y="95"/>
                </a:cubicBezTo>
                <a:cubicBezTo>
                  <a:pt x="211" y="96"/>
                  <a:pt x="209" y="94"/>
                  <a:pt x="207" y="96"/>
                </a:cubicBezTo>
                <a:cubicBezTo>
                  <a:pt x="207" y="95"/>
                  <a:pt x="206" y="95"/>
                  <a:pt x="206" y="95"/>
                </a:cubicBezTo>
                <a:cubicBezTo>
                  <a:pt x="208" y="94"/>
                  <a:pt x="207" y="93"/>
                  <a:pt x="206" y="93"/>
                </a:cubicBezTo>
                <a:cubicBezTo>
                  <a:pt x="206" y="91"/>
                  <a:pt x="202" y="92"/>
                  <a:pt x="200" y="91"/>
                </a:cubicBezTo>
                <a:cubicBezTo>
                  <a:pt x="199" y="91"/>
                  <a:pt x="197" y="91"/>
                  <a:pt x="198" y="92"/>
                </a:cubicBezTo>
                <a:cubicBezTo>
                  <a:pt x="196" y="92"/>
                  <a:pt x="193" y="91"/>
                  <a:pt x="192" y="91"/>
                </a:cubicBezTo>
                <a:cubicBezTo>
                  <a:pt x="190" y="90"/>
                  <a:pt x="188" y="89"/>
                  <a:pt x="187" y="88"/>
                </a:cubicBezTo>
                <a:cubicBezTo>
                  <a:pt x="188" y="86"/>
                  <a:pt x="189" y="88"/>
                  <a:pt x="190" y="88"/>
                </a:cubicBezTo>
                <a:cubicBezTo>
                  <a:pt x="191" y="87"/>
                  <a:pt x="189" y="87"/>
                  <a:pt x="188" y="87"/>
                </a:cubicBezTo>
                <a:cubicBezTo>
                  <a:pt x="186" y="88"/>
                  <a:pt x="183" y="86"/>
                  <a:pt x="182" y="88"/>
                </a:cubicBezTo>
                <a:cubicBezTo>
                  <a:pt x="181" y="87"/>
                  <a:pt x="181" y="87"/>
                  <a:pt x="181" y="87"/>
                </a:cubicBezTo>
                <a:cubicBezTo>
                  <a:pt x="181" y="87"/>
                  <a:pt x="182" y="87"/>
                  <a:pt x="182" y="86"/>
                </a:cubicBezTo>
                <a:cubicBezTo>
                  <a:pt x="183" y="86"/>
                  <a:pt x="183" y="86"/>
                  <a:pt x="183" y="87"/>
                </a:cubicBezTo>
                <a:cubicBezTo>
                  <a:pt x="185" y="86"/>
                  <a:pt x="185" y="86"/>
                  <a:pt x="185" y="86"/>
                </a:cubicBezTo>
                <a:cubicBezTo>
                  <a:pt x="183" y="85"/>
                  <a:pt x="180" y="85"/>
                  <a:pt x="178" y="85"/>
                </a:cubicBezTo>
                <a:cubicBezTo>
                  <a:pt x="176" y="84"/>
                  <a:pt x="174" y="84"/>
                  <a:pt x="172" y="83"/>
                </a:cubicBezTo>
                <a:cubicBezTo>
                  <a:pt x="171" y="83"/>
                  <a:pt x="171" y="82"/>
                  <a:pt x="169" y="82"/>
                </a:cubicBezTo>
                <a:cubicBezTo>
                  <a:pt x="166" y="82"/>
                  <a:pt x="165" y="82"/>
                  <a:pt x="163" y="81"/>
                </a:cubicBezTo>
                <a:cubicBezTo>
                  <a:pt x="161" y="81"/>
                  <a:pt x="160" y="81"/>
                  <a:pt x="158" y="81"/>
                </a:cubicBezTo>
                <a:cubicBezTo>
                  <a:pt x="155" y="82"/>
                  <a:pt x="154" y="80"/>
                  <a:pt x="152" y="80"/>
                </a:cubicBezTo>
                <a:cubicBezTo>
                  <a:pt x="150" y="82"/>
                  <a:pt x="148" y="79"/>
                  <a:pt x="147" y="81"/>
                </a:cubicBezTo>
                <a:cubicBezTo>
                  <a:pt x="147" y="79"/>
                  <a:pt x="145" y="80"/>
                  <a:pt x="143" y="80"/>
                </a:cubicBezTo>
                <a:cubicBezTo>
                  <a:pt x="143" y="81"/>
                  <a:pt x="146" y="81"/>
                  <a:pt x="147" y="82"/>
                </a:cubicBezTo>
                <a:cubicBezTo>
                  <a:pt x="146" y="83"/>
                  <a:pt x="146" y="83"/>
                  <a:pt x="146" y="83"/>
                </a:cubicBezTo>
                <a:cubicBezTo>
                  <a:pt x="145" y="83"/>
                  <a:pt x="145" y="83"/>
                  <a:pt x="144" y="82"/>
                </a:cubicBezTo>
                <a:cubicBezTo>
                  <a:pt x="144" y="83"/>
                  <a:pt x="143" y="83"/>
                  <a:pt x="143" y="83"/>
                </a:cubicBezTo>
                <a:cubicBezTo>
                  <a:pt x="142" y="83"/>
                  <a:pt x="141" y="83"/>
                  <a:pt x="141" y="82"/>
                </a:cubicBezTo>
                <a:cubicBezTo>
                  <a:pt x="139" y="82"/>
                  <a:pt x="138" y="83"/>
                  <a:pt x="136" y="83"/>
                </a:cubicBezTo>
                <a:cubicBezTo>
                  <a:pt x="134" y="82"/>
                  <a:pt x="132" y="83"/>
                  <a:pt x="131" y="83"/>
                </a:cubicBezTo>
                <a:cubicBezTo>
                  <a:pt x="131" y="83"/>
                  <a:pt x="131" y="83"/>
                  <a:pt x="131" y="82"/>
                </a:cubicBezTo>
                <a:cubicBezTo>
                  <a:pt x="130" y="82"/>
                  <a:pt x="130" y="82"/>
                  <a:pt x="130" y="82"/>
                </a:cubicBezTo>
                <a:cubicBezTo>
                  <a:pt x="130" y="83"/>
                  <a:pt x="130" y="83"/>
                  <a:pt x="130" y="83"/>
                </a:cubicBezTo>
                <a:cubicBezTo>
                  <a:pt x="130" y="83"/>
                  <a:pt x="131" y="83"/>
                  <a:pt x="131" y="83"/>
                </a:cubicBezTo>
                <a:cubicBezTo>
                  <a:pt x="131" y="85"/>
                  <a:pt x="128" y="83"/>
                  <a:pt x="127" y="83"/>
                </a:cubicBezTo>
                <a:cubicBezTo>
                  <a:pt x="124" y="85"/>
                  <a:pt x="124" y="85"/>
                  <a:pt x="124" y="85"/>
                </a:cubicBezTo>
                <a:cubicBezTo>
                  <a:pt x="124" y="83"/>
                  <a:pt x="124" y="83"/>
                  <a:pt x="124" y="83"/>
                </a:cubicBezTo>
                <a:cubicBezTo>
                  <a:pt x="124" y="83"/>
                  <a:pt x="124" y="83"/>
                  <a:pt x="124" y="83"/>
                </a:cubicBezTo>
                <a:cubicBezTo>
                  <a:pt x="124" y="83"/>
                  <a:pt x="124" y="83"/>
                  <a:pt x="124" y="84"/>
                </a:cubicBezTo>
                <a:cubicBezTo>
                  <a:pt x="123" y="83"/>
                  <a:pt x="121" y="85"/>
                  <a:pt x="120" y="83"/>
                </a:cubicBezTo>
                <a:cubicBezTo>
                  <a:pt x="117" y="83"/>
                  <a:pt x="118" y="84"/>
                  <a:pt x="117" y="85"/>
                </a:cubicBezTo>
                <a:cubicBezTo>
                  <a:pt x="116" y="84"/>
                  <a:pt x="116" y="84"/>
                  <a:pt x="116" y="83"/>
                </a:cubicBezTo>
                <a:cubicBezTo>
                  <a:pt x="110" y="85"/>
                  <a:pt x="110" y="85"/>
                  <a:pt x="110" y="85"/>
                </a:cubicBezTo>
                <a:cubicBezTo>
                  <a:pt x="111" y="85"/>
                  <a:pt x="112" y="84"/>
                  <a:pt x="113" y="85"/>
                </a:cubicBezTo>
                <a:cubicBezTo>
                  <a:pt x="114" y="85"/>
                  <a:pt x="113" y="86"/>
                  <a:pt x="112" y="87"/>
                </a:cubicBezTo>
                <a:cubicBezTo>
                  <a:pt x="111" y="87"/>
                  <a:pt x="112" y="85"/>
                  <a:pt x="111" y="86"/>
                </a:cubicBezTo>
                <a:cubicBezTo>
                  <a:pt x="110" y="85"/>
                  <a:pt x="109" y="87"/>
                  <a:pt x="108" y="86"/>
                </a:cubicBezTo>
                <a:cubicBezTo>
                  <a:pt x="108" y="86"/>
                  <a:pt x="108" y="86"/>
                  <a:pt x="107" y="86"/>
                </a:cubicBezTo>
                <a:cubicBezTo>
                  <a:pt x="107" y="87"/>
                  <a:pt x="107" y="87"/>
                  <a:pt x="107" y="87"/>
                </a:cubicBezTo>
                <a:cubicBezTo>
                  <a:pt x="106" y="86"/>
                  <a:pt x="103" y="87"/>
                  <a:pt x="102" y="86"/>
                </a:cubicBezTo>
                <a:cubicBezTo>
                  <a:pt x="100" y="87"/>
                  <a:pt x="98" y="86"/>
                  <a:pt x="96" y="87"/>
                </a:cubicBezTo>
                <a:cubicBezTo>
                  <a:pt x="96" y="87"/>
                  <a:pt x="96" y="87"/>
                  <a:pt x="96" y="87"/>
                </a:cubicBezTo>
                <a:cubicBezTo>
                  <a:pt x="98" y="87"/>
                  <a:pt x="99" y="87"/>
                  <a:pt x="100" y="88"/>
                </a:cubicBezTo>
                <a:cubicBezTo>
                  <a:pt x="99" y="88"/>
                  <a:pt x="100" y="89"/>
                  <a:pt x="100" y="89"/>
                </a:cubicBezTo>
                <a:cubicBezTo>
                  <a:pt x="102" y="89"/>
                  <a:pt x="106" y="89"/>
                  <a:pt x="108" y="89"/>
                </a:cubicBezTo>
                <a:cubicBezTo>
                  <a:pt x="108" y="89"/>
                  <a:pt x="108" y="89"/>
                  <a:pt x="108" y="89"/>
                </a:cubicBezTo>
                <a:cubicBezTo>
                  <a:pt x="112" y="89"/>
                  <a:pt x="116" y="87"/>
                  <a:pt x="121" y="88"/>
                </a:cubicBezTo>
                <a:cubicBezTo>
                  <a:pt x="123" y="87"/>
                  <a:pt x="127" y="87"/>
                  <a:pt x="130" y="87"/>
                </a:cubicBezTo>
                <a:cubicBezTo>
                  <a:pt x="132" y="87"/>
                  <a:pt x="133" y="88"/>
                  <a:pt x="135" y="87"/>
                </a:cubicBezTo>
                <a:cubicBezTo>
                  <a:pt x="136" y="87"/>
                  <a:pt x="135" y="88"/>
                  <a:pt x="136" y="89"/>
                </a:cubicBezTo>
                <a:cubicBezTo>
                  <a:pt x="135" y="89"/>
                  <a:pt x="135" y="89"/>
                  <a:pt x="134" y="89"/>
                </a:cubicBezTo>
                <a:cubicBezTo>
                  <a:pt x="132" y="89"/>
                  <a:pt x="126" y="89"/>
                  <a:pt x="123" y="90"/>
                </a:cubicBezTo>
                <a:cubicBezTo>
                  <a:pt x="121" y="89"/>
                  <a:pt x="119" y="90"/>
                  <a:pt x="116" y="90"/>
                </a:cubicBezTo>
                <a:cubicBezTo>
                  <a:pt x="113" y="89"/>
                  <a:pt x="111" y="92"/>
                  <a:pt x="108" y="91"/>
                </a:cubicBezTo>
                <a:cubicBezTo>
                  <a:pt x="107" y="91"/>
                  <a:pt x="107" y="91"/>
                  <a:pt x="106" y="92"/>
                </a:cubicBezTo>
                <a:cubicBezTo>
                  <a:pt x="104" y="91"/>
                  <a:pt x="104" y="93"/>
                  <a:pt x="102" y="93"/>
                </a:cubicBezTo>
                <a:cubicBezTo>
                  <a:pt x="102" y="91"/>
                  <a:pt x="97" y="93"/>
                  <a:pt x="98" y="91"/>
                </a:cubicBezTo>
                <a:cubicBezTo>
                  <a:pt x="98" y="90"/>
                  <a:pt x="97" y="90"/>
                  <a:pt x="96" y="90"/>
                </a:cubicBezTo>
                <a:cubicBezTo>
                  <a:pt x="96" y="90"/>
                  <a:pt x="95" y="91"/>
                  <a:pt x="95" y="91"/>
                </a:cubicBezTo>
                <a:cubicBezTo>
                  <a:pt x="91" y="91"/>
                  <a:pt x="91" y="91"/>
                  <a:pt x="91" y="91"/>
                </a:cubicBezTo>
                <a:cubicBezTo>
                  <a:pt x="91" y="91"/>
                  <a:pt x="91" y="91"/>
                  <a:pt x="91" y="91"/>
                </a:cubicBezTo>
                <a:cubicBezTo>
                  <a:pt x="88" y="90"/>
                  <a:pt x="88" y="90"/>
                  <a:pt x="88" y="90"/>
                </a:cubicBezTo>
                <a:cubicBezTo>
                  <a:pt x="88" y="90"/>
                  <a:pt x="88" y="90"/>
                  <a:pt x="88" y="90"/>
                </a:cubicBezTo>
                <a:cubicBezTo>
                  <a:pt x="87" y="90"/>
                  <a:pt x="87" y="90"/>
                  <a:pt x="87" y="90"/>
                </a:cubicBezTo>
                <a:cubicBezTo>
                  <a:pt x="88" y="91"/>
                  <a:pt x="87" y="91"/>
                  <a:pt x="87" y="92"/>
                </a:cubicBezTo>
                <a:cubicBezTo>
                  <a:pt x="85" y="93"/>
                  <a:pt x="84" y="91"/>
                  <a:pt x="83" y="91"/>
                </a:cubicBezTo>
                <a:cubicBezTo>
                  <a:pt x="83" y="92"/>
                  <a:pt x="83" y="92"/>
                  <a:pt x="83" y="92"/>
                </a:cubicBezTo>
                <a:cubicBezTo>
                  <a:pt x="82" y="92"/>
                  <a:pt x="81" y="92"/>
                  <a:pt x="80" y="93"/>
                </a:cubicBezTo>
                <a:cubicBezTo>
                  <a:pt x="80" y="94"/>
                  <a:pt x="82" y="94"/>
                  <a:pt x="84" y="96"/>
                </a:cubicBezTo>
                <a:cubicBezTo>
                  <a:pt x="84" y="94"/>
                  <a:pt x="86" y="95"/>
                  <a:pt x="87" y="94"/>
                </a:cubicBezTo>
                <a:cubicBezTo>
                  <a:pt x="87" y="94"/>
                  <a:pt x="87" y="94"/>
                  <a:pt x="87" y="94"/>
                </a:cubicBezTo>
                <a:cubicBezTo>
                  <a:pt x="88" y="94"/>
                  <a:pt x="87" y="93"/>
                  <a:pt x="87" y="93"/>
                </a:cubicBezTo>
                <a:cubicBezTo>
                  <a:pt x="92" y="93"/>
                  <a:pt x="92" y="93"/>
                  <a:pt x="92" y="93"/>
                </a:cubicBezTo>
                <a:cubicBezTo>
                  <a:pt x="93" y="92"/>
                  <a:pt x="95" y="91"/>
                  <a:pt x="96" y="92"/>
                </a:cubicBezTo>
                <a:cubicBezTo>
                  <a:pt x="96" y="93"/>
                  <a:pt x="95" y="93"/>
                  <a:pt x="95" y="94"/>
                </a:cubicBezTo>
                <a:cubicBezTo>
                  <a:pt x="93" y="94"/>
                  <a:pt x="92" y="95"/>
                  <a:pt x="90" y="94"/>
                </a:cubicBezTo>
                <a:cubicBezTo>
                  <a:pt x="90" y="95"/>
                  <a:pt x="90" y="95"/>
                  <a:pt x="90" y="95"/>
                </a:cubicBezTo>
                <a:cubicBezTo>
                  <a:pt x="89" y="95"/>
                  <a:pt x="88" y="97"/>
                  <a:pt x="87" y="96"/>
                </a:cubicBezTo>
                <a:cubicBezTo>
                  <a:pt x="86" y="96"/>
                  <a:pt x="84" y="96"/>
                  <a:pt x="84" y="97"/>
                </a:cubicBezTo>
                <a:cubicBezTo>
                  <a:pt x="83" y="97"/>
                  <a:pt x="82" y="98"/>
                  <a:pt x="81" y="97"/>
                </a:cubicBezTo>
                <a:cubicBezTo>
                  <a:pt x="80" y="97"/>
                  <a:pt x="81" y="96"/>
                  <a:pt x="81" y="96"/>
                </a:cubicBezTo>
                <a:cubicBezTo>
                  <a:pt x="77" y="97"/>
                  <a:pt x="77" y="97"/>
                  <a:pt x="77" y="97"/>
                </a:cubicBezTo>
                <a:cubicBezTo>
                  <a:pt x="75" y="96"/>
                  <a:pt x="76" y="94"/>
                  <a:pt x="73" y="95"/>
                </a:cubicBezTo>
                <a:cubicBezTo>
                  <a:pt x="72" y="97"/>
                  <a:pt x="71" y="97"/>
                  <a:pt x="70" y="97"/>
                </a:cubicBezTo>
                <a:cubicBezTo>
                  <a:pt x="68" y="99"/>
                  <a:pt x="66" y="100"/>
                  <a:pt x="65" y="101"/>
                </a:cubicBezTo>
                <a:cubicBezTo>
                  <a:pt x="65" y="101"/>
                  <a:pt x="65" y="101"/>
                  <a:pt x="65" y="101"/>
                </a:cubicBezTo>
                <a:cubicBezTo>
                  <a:pt x="64" y="102"/>
                  <a:pt x="64" y="102"/>
                  <a:pt x="64" y="102"/>
                </a:cubicBezTo>
                <a:cubicBezTo>
                  <a:pt x="65" y="102"/>
                  <a:pt x="66" y="102"/>
                  <a:pt x="67" y="101"/>
                </a:cubicBezTo>
                <a:cubicBezTo>
                  <a:pt x="68" y="101"/>
                  <a:pt x="67" y="100"/>
                  <a:pt x="67" y="99"/>
                </a:cubicBezTo>
                <a:cubicBezTo>
                  <a:pt x="68" y="100"/>
                  <a:pt x="68" y="100"/>
                  <a:pt x="68" y="100"/>
                </a:cubicBezTo>
                <a:cubicBezTo>
                  <a:pt x="70" y="99"/>
                  <a:pt x="71" y="97"/>
                  <a:pt x="74" y="99"/>
                </a:cubicBezTo>
                <a:cubicBezTo>
                  <a:pt x="72" y="99"/>
                  <a:pt x="74" y="100"/>
                  <a:pt x="73" y="101"/>
                </a:cubicBezTo>
                <a:cubicBezTo>
                  <a:pt x="72" y="101"/>
                  <a:pt x="71" y="101"/>
                  <a:pt x="71" y="101"/>
                </a:cubicBezTo>
                <a:cubicBezTo>
                  <a:pt x="70" y="102"/>
                  <a:pt x="69" y="102"/>
                  <a:pt x="69" y="102"/>
                </a:cubicBezTo>
                <a:cubicBezTo>
                  <a:pt x="67" y="106"/>
                  <a:pt x="59" y="101"/>
                  <a:pt x="59" y="106"/>
                </a:cubicBezTo>
                <a:cubicBezTo>
                  <a:pt x="60" y="107"/>
                  <a:pt x="61" y="105"/>
                  <a:pt x="62" y="105"/>
                </a:cubicBezTo>
                <a:cubicBezTo>
                  <a:pt x="64" y="106"/>
                  <a:pt x="64" y="106"/>
                  <a:pt x="64" y="106"/>
                </a:cubicBezTo>
                <a:cubicBezTo>
                  <a:pt x="65" y="105"/>
                  <a:pt x="65" y="105"/>
                  <a:pt x="65" y="105"/>
                </a:cubicBezTo>
                <a:cubicBezTo>
                  <a:pt x="67" y="106"/>
                  <a:pt x="63" y="106"/>
                  <a:pt x="63" y="108"/>
                </a:cubicBezTo>
                <a:cubicBezTo>
                  <a:pt x="61" y="108"/>
                  <a:pt x="60" y="110"/>
                  <a:pt x="58" y="109"/>
                </a:cubicBezTo>
                <a:cubicBezTo>
                  <a:pt x="58" y="108"/>
                  <a:pt x="58" y="108"/>
                  <a:pt x="58" y="107"/>
                </a:cubicBezTo>
                <a:cubicBezTo>
                  <a:pt x="57" y="107"/>
                  <a:pt x="57" y="107"/>
                  <a:pt x="56" y="108"/>
                </a:cubicBezTo>
                <a:cubicBezTo>
                  <a:pt x="57" y="108"/>
                  <a:pt x="57" y="109"/>
                  <a:pt x="58" y="109"/>
                </a:cubicBezTo>
                <a:cubicBezTo>
                  <a:pt x="56" y="111"/>
                  <a:pt x="56" y="111"/>
                  <a:pt x="56" y="111"/>
                </a:cubicBezTo>
                <a:cubicBezTo>
                  <a:pt x="56" y="111"/>
                  <a:pt x="54" y="112"/>
                  <a:pt x="54" y="112"/>
                </a:cubicBezTo>
                <a:cubicBezTo>
                  <a:pt x="55" y="113"/>
                  <a:pt x="52" y="113"/>
                  <a:pt x="52" y="114"/>
                </a:cubicBezTo>
                <a:cubicBezTo>
                  <a:pt x="49" y="115"/>
                  <a:pt x="49" y="117"/>
                  <a:pt x="46" y="118"/>
                </a:cubicBezTo>
                <a:cubicBezTo>
                  <a:pt x="47" y="118"/>
                  <a:pt x="47" y="118"/>
                  <a:pt x="48" y="119"/>
                </a:cubicBezTo>
                <a:cubicBezTo>
                  <a:pt x="47" y="119"/>
                  <a:pt x="47" y="120"/>
                  <a:pt x="45" y="120"/>
                </a:cubicBezTo>
                <a:cubicBezTo>
                  <a:pt x="45" y="120"/>
                  <a:pt x="45" y="120"/>
                  <a:pt x="45" y="120"/>
                </a:cubicBezTo>
                <a:cubicBezTo>
                  <a:pt x="44" y="120"/>
                  <a:pt x="42" y="122"/>
                  <a:pt x="42" y="122"/>
                </a:cubicBezTo>
                <a:cubicBezTo>
                  <a:pt x="43" y="122"/>
                  <a:pt x="43" y="121"/>
                  <a:pt x="44" y="121"/>
                </a:cubicBezTo>
                <a:cubicBezTo>
                  <a:pt x="44" y="122"/>
                  <a:pt x="44" y="122"/>
                  <a:pt x="44" y="122"/>
                </a:cubicBezTo>
                <a:cubicBezTo>
                  <a:pt x="43" y="122"/>
                  <a:pt x="42" y="124"/>
                  <a:pt x="40" y="123"/>
                </a:cubicBezTo>
                <a:cubicBezTo>
                  <a:pt x="40" y="124"/>
                  <a:pt x="40" y="124"/>
                  <a:pt x="40" y="124"/>
                </a:cubicBezTo>
                <a:cubicBezTo>
                  <a:pt x="40" y="124"/>
                  <a:pt x="40" y="125"/>
                  <a:pt x="40" y="125"/>
                </a:cubicBezTo>
                <a:cubicBezTo>
                  <a:pt x="40" y="127"/>
                  <a:pt x="40" y="127"/>
                  <a:pt x="40" y="127"/>
                </a:cubicBezTo>
                <a:cubicBezTo>
                  <a:pt x="38" y="127"/>
                  <a:pt x="38" y="127"/>
                  <a:pt x="38" y="127"/>
                </a:cubicBezTo>
                <a:cubicBezTo>
                  <a:pt x="41" y="128"/>
                  <a:pt x="36" y="129"/>
                  <a:pt x="38" y="130"/>
                </a:cubicBezTo>
                <a:cubicBezTo>
                  <a:pt x="37" y="131"/>
                  <a:pt x="36" y="131"/>
                  <a:pt x="35" y="131"/>
                </a:cubicBezTo>
                <a:cubicBezTo>
                  <a:pt x="35" y="133"/>
                  <a:pt x="34" y="135"/>
                  <a:pt x="34" y="136"/>
                </a:cubicBezTo>
                <a:cubicBezTo>
                  <a:pt x="34" y="138"/>
                  <a:pt x="33" y="138"/>
                  <a:pt x="31" y="140"/>
                </a:cubicBezTo>
                <a:cubicBezTo>
                  <a:pt x="33" y="140"/>
                  <a:pt x="31" y="140"/>
                  <a:pt x="32" y="141"/>
                </a:cubicBezTo>
                <a:cubicBezTo>
                  <a:pt x="34" y="143"/>
                  <a:pt x="30" y="142"/>
                  <a:pt x="30" y="144"/>
                </a:cubicBezTo>
                <a:cubicBezTo>
                  <a:pt x="32" y="146"/>
                  <a:pt x="29" y="147"/>
                  <a:pt x="29" y="149"/>
                </a:cubicBezTo>
                <a:cubicBezTo>
                  <a:pt x="29" y="148"/>
                  <a:pt x="29" y="148"/>
                  <a:pt x="29" y="148"/>
                </a:cubicBezTo>
                <a:cubicBezTo>
                  <a:pt x="30" y="148"/>
                  <a:pt x="31" y="149"/>
                  <a:pt x="31" y="150"/>
                </a:cubicBezTo>
                <a:cubicBezTo>
                  <a:pt x="29" y="150"/>
                  <a:pt x="29" y="150"/>
                  <a:pt x="29" y="150"/>
                </a:cubicBezTo>
                <a:cubicBezTo>
                  <a:pt x="27" y="150"/>
                  <a:pt x="27" y="151"/>
                  <a:pt x="27" y="151"/>
                </a:cubicBezTo>
                <a:cubicBezTo>
                  <a:pt x="29" y="151"/>
                  <a:pt x="29" y="151"/>
                  <a:pt x="29" y="151"/>
                </a:cubicBezTo>
                <a:cubicBezTo>
                  <a:pt x="29" y="152"/>
                  <a:pt x="28" y="153"/>
                  <a:pt x="27" y="153"/>
                </a:cubicBezTo>
                <a:cubicBezTo>
                  <a:pt x="24" y="156"/>
                  <a:pt x="29" y="159"/>
                  <a:pt x="26" y="161"/>
                </a:cubicBezTo>
                <a:cubicBezTo>
                  <a:pt x="27" y="162"/>
                  <a:pt x="27" y="162"/>
                  <a:pt x="27" y="162"/>
                </a:cubicBezTo>
                <a:cubicBezTo>
                  <a:pt x="26" y="162"/>
                  <a:pt x="25" y="163"/>
                  <a:pt x="26" y="164"/>
                </a:cubicBezTo>
                <a:cubicBezTo>
                  <a:pt x="23" y="165"/>
                  <a:pt x="28" y="166"/>
                  <a:pt x="27" y="167"/>
                </a:cubicBezTo>
                <a:cubicBezTo>
                  <a:pt x="26" y="167"/>
                  <a:pt x="26" y="167"/>
                  <a:pt x="26" y="167"/>
                </a:cubicBezTo>
                <a:cubicBezTo>
                  <a:pt x="26" y="168"/>
                  <a:pt x="26" y="169"/>
                  <a:pt x="27" y="169"/>
                </a:cubicBezTo>
                <a:cubicBezTo>
                  <a:pt x="27" y="169"/>
                  <a:pt x="28" y="171"/>
                  <a:pt x="26" y="171"/>
                </a:cubicBezTo>
                <a:cubicBezTo>
                  <a:pt x="28" y="174"/>
                  <a:pt x="27" y="176"/>
                  <a:pt x="27" y="179"/>
                </a:cubicBezTo>
                <a:cubicBezTo>
                  <a:pt x="29" y="181"/>
                  <a:pt x="28" y="183"/>
                  <a:pt x="30" y="185"/>
                </a:cubicBezTo>
                <a:cubicBezTo>
                  <a:pt x="29" y="187"/>
                  <a:pt x="33" y="190"/>
                  <a:pt x="31" y="192"/>
                </a:cubicBezTo>
                <a:cubicBezTo>
                  <a:pt x="33" y="195"/>
                  <a:pt x="32" y="199"/>
                  <a:pt x="34" y="202"/>
                </a:cubicBezTo>
                <a:cubicBezTo>
                  <a:pt x="34" y="205"/>
                  <a:pt x="36" y="207"/>
                  <a:pt x="35" y="210"/>
                </a:cubicBezTo>
                <a:cubicBezTo>
                  <a:pt x="35" y="210"/>
                  <a:pt x="35" y="210"/>
                  <a:pt x="35" y="210"/>
                </a:cubicBezTo>
                <a:cubicBezTo>
                  <a:pt x="36" y="212"/>
                  <a:pt x="35" y="214"/>
                  <a:pt x="36" y="216"/>
                </a:cubicBezTo>
                <a:cubicBezTo>
                  <a:pt x="38" y="216"/>
                  <a:pt x="37" y="215"/>
                  <a:pt x="37" y="215"/>
                </a:cubicBezTo>
                <a:cubicBezTo>
                  <a:pt x="39" y="215"/>
                  <a:pt x="40" y="214"/>
                  <a:pt x="40" y="214"/>
                </a:cubicBezTo>
                <a:cubicBezTo>
                  <a:pt x="36" y="213"/>
                  <a:pt x="41" y="211"/>
                  <a:pt x="38" y="210"/>
                </a:cubicBezTo>
                <a:cubicBezTo>
                  <a:pt x="38" y="210"/>
                  <a:pt x="38" y="210"/>
                  <a:pt x="38" y="210"/>
                </a:cubicBezTo>
                <a:cubicBezTo>
                  <a:pt x="37" y="210"/>
                  <a:pt x="38" y="209"/>
                  <a:pt x="37" y="209"/>
                </a:cubicBezTo>
                <a:cubicBezTo>
                  <a:pt x="38" y="208"/>
                  <a:pt x="39" y="207"/>
                  <a:pt x="41" y="208"/>
                </a:cubicBezTo>
                <a:cubicBezTo>
                  <a:pt x="41" y="207"/>
                  <a:pt x="41" y="207"/>
                  <a:pt x="41" y="207"/>
                </a:cubicBezTo>
                <a:cubicBezTo>
                  <a:pt x="41" y="206"/>
                  <a:pt x="41" y="205"/>
                  <a:pt x="42" y="205"/>
                </a:cubicBezTo>
                <a:cubicBezTo>
                  <a:pt x="42" y="204"/>
                  <a:pt x="42" y="204"/>
                  <a:pt x="42" y="204"/>
                </a:cubicBezTo>
                <a:cubicBezTo>
                  <a:pt x="41" y="204"/>
                  <a:pt x="41" y="204"/>
                  <a:pt x="40" y="204"/>
                </a:cubicBezTo>
                <a:cubicBezTo>
                  <a:pt x="39" y="202"/>
                  <a:pt x="39" y="199"/>
                  <a:pt x="41" y="197"/>
                </a:cubicBezTo>
                <a:cubicBezTo>
                  <a:pt x="39" y="195"/>
                  <a:pt x="42" y="194"/>
                  <a:pt x="39" y="192"/>
                </a:cubicBezTo>
                <a:cubicBezTo>
                  <a:pt x="40" y="191"/>
                  <a:pt x="39" y="190"/>
                  <a:pt x="39" y="188"/>
                </a:cubicBezTo>
                <a:cubicBezTo>
                  <a:pt x="40" y="188"/>
                  <a:pt x="40" y="188"/>
                  <a:pt x="40" y="188"/>
                </a:cubicBezTo>
                <a:cubicBezTo>
                  <a:pt x="40" y="187"/>
                  <a:pt x="39" y="186"/>
                  <a:pt x="39" y="184"/>
                </a:cubicBezTo>
                <a:cubicBezTo>
                  <a:pt x="36" y="181"/>
                  <a:pt x="40" y="180"/>
                  <a:pt x="39" y="177"/>
                </a:cubicBezTo>
                <a:cubicBezTo>
                  <a:pt x="40" y="177"/>
                  <a:pt x="40" y="177"/>
                  <a:pt x="40" y="177"/>
                </a:cubicBezTo>
                <a:cubicBezTo>
                  <a:pt x="39" y="176"/>
                  <a:pt x="40" y="174"/>
                  <a:pt x="39" y="173"/>
                </a:cubicBezTo>
                <a:cubicBezTo>
                  <a:pt x="39" y="173"/>
                  <a:pt x="39" y="173"/>
                  <a:pt x="39" y="173"/>
                </a:cubicBezTo>
                <a:cubicBezTo>
                  <a:pt x="38" y="173"/>
                  <a:pt x="37" y="173"/>
                  <a:pt x="37" y="172"/>
                </a:cubicBezTo>
                <a:cubicBezTo>
                  <a:pt x="40" y="172"/>
                  <a:pt x="39" y="170"/>
                  <a:pt x="40" y="168"/>
                </a:cubicBezTo>
                <a:cubicBezTo>
                  <a:pt x="40" y="167"/>
                  <a:pt x="40" y="166"/>
                  <a:pt x="38" y="165"/>
                </a:cubicBezTo>
                <a:cubicBezTo>
                  <a:pt x="40" y="164"/>
                  <a:pt x="40" y="164"/>
                  <a:pt x="40" y="164"/>
                </a:cubicBezTo>
                <a:cubicBezTo>
                  <a:pt x="39" y="164"/>
                  <a:pt x="39" y="164"/>
                  <a:pt x="39" y="164"/>
                </a:cubicBezTo>
                <a:cubicBezTo>
                  <a:pt x="37" y="163"/>
                  <a:pt x="39" y="162"/>
                  <a:pt x="40" y="161"/>
                </a:cubicBezTo>
                <a:cubicBezTo>
                  <a:pt x="38" y="160"/>
                  <a:pt x="40" y="158"/>
                  <a:pt x="40" y="157"/>
                </a:cubicBezTo>
                <a:cubicBezTo>
                  <a:pt x="39" y="155"/>
                  <a:pt x="43" y="153"/>
                  <a:pt x="40" y="151"/>
                </a:cubicBezTo>
                <a:cubicBezTo>
                  <a:pt x="43" y="151"/>
                  <a:pt x="40" y="149"/>
                  <a:pt x="42" y="149"/>
                </a:cubicBezTo>
                <a:cubicBezTo>
                  <a:pt x="42" y="148"/>
                  <a:pt x="44" y="147"/>
                  <a:pt x="43" y="146"/>
                </a:cubicBezTo>
                <a:cubicBezTo>
                  <a:pt x="42" y="144"/>
                  <a:pt x="47" y="145"/>
                  <a:pt x="45" y="143"/>
                </a:cubicBezTo>
                <a:cubicBezTo>
                  <a:pt x="46" y="143"/>
                  <a:pt x="45" y="141"/>
                  <a:pt x="46" y="141"/>
                </a:cubicBezTo>
                <a:cubicBezTo>
                  <a:pt x="47" y="139"/>
                  <a:pt x="49" y="138"/>
                  <a:pt x="50" y="136"/>
                </a:cubicBezTo>
                <a:cubicBezTo>
                  <a:pt x="50" y="134"/>
                  <a:pt x="54" y="134"/>
                  <a:pt x="52" y="132"/>
                </a:cubicBezTo>
                <a:cubicBezTo>
                  <a:pt x="54" y="131"/>
                  <a:pt x="54" y="131"/>
                  <a:pt x="54" y="131"/>
                </a:cubicBezTo>
                <a:cubicBezTo>
                  <a:pt x="54" y="131"/>
                  <a:pt x="54" y="131"/>
                  <a:pt x="54" y="131"/>
                </a:cubicBezTo>
                <a:cubicBezTo>
                  <a:pt x="56" y="129"/>
                  <a:pt x="59" y="128"/>
                  <a:pt x="59" y="126"/>
                </a:cubicBezTo>
                <a:cubicBezTo>
                  <a:pt x="59" y="125"/>
                  <a:pt x="60" y="125"/>
                  <a:pt x="61" y="125"/>
                </a:cubicBezTo>
                <a:cubicBezTo>
                  <a:pt x="60" y="122"/>
                  <a:pt x="65" y="121"/>
                  <a:pt x="65" y="119"/>
                </a:cubicBezTo>
                <a:cubicBezTo>
                  <a:pt x="65" y="119"/>
                  <a:pt x="65" y="119"/>
                  <a:pt x="65" y="119"/>
                </a:cubicBezTo>
                <a:cubicBezTo>
                  <a:pt x="68" y="117"/>
                  <a:pt x="73" y="117"/>
                  <a:pt x="75" y="114"/>
                </a:cubicBezTo>
                <a:cubicBezTo>
                  <a:pt x="75" y="114"/>
                  <a:pt x="75" y="114"/>
                  <a:pt x="75" y="114"/>
                </a:cubicBezTo>
                <a:cubicBezTo>
                  <a:pt x="79" y="114"/>
                  <a:pt x="80" y="111"/>
                  <a:pt x="83" y="111"/>
                </a:cubicBezTo>
                <a:cubicBezTo>
                  <a:pt x="83" y="111"/>
                  <a:pt x="83" y="111"/>
                  <a:pt x="83" y="111"/>
                </a:cubicBezTo>
                <a:cubicBezTo>
                  <a:pt x="83" y="110"/>
                  <a:pt x="83" y="110"/>
                  <a:pt x="83" y="110"/>
                </a:cubicBezTo>
                <a:cubicBezTo>
                  <a:pt x="84" y="111"/>
                  <a:pt x="84" y="111"/>
                  <a:pt x="84" y="111"/>
                </a:cubicBezTo>
                <a:cubicBezTo>
                  <a:pt x="85" y="111"/>
                  <a:pt x="87" y="110"/>
                  <a:pt x="89" y="111"/>
                </a:cubicBezTo>
                <a:cubicBezTo>
                  <a:pt x="87" y="113"/>
                  <a:pt x="83" y="111"/>
                  <a:pt x="82" y="114"/>
                </a:cubicBezTo>
                <a:cubicBezTo>
                  <a:pt x="83" y="114"/>
                  <a:pt x="83" y="114"/>
                  <a:pt x="83" y="114"/>
                </a:cubicBezTo>
                <a:cubicBezTo>
                  <a:pt x="85" y="115"/>
                  <a:pt x="81" y="115"/>
                  <a:pt x="81" y="116"/>
                </a:cubicBezTo>
                <a:cubicBezTo>
                  <a:pt x="80" y="116"/>
                  <a:pt x="80" y="116"/>
                  <a:pt x="80" y="116"/>
                </a:cubicBezTo>
                <a:cubicBezTo>
                  <a:pt x="80" y="116"/>
                  <a:pt x="79" y="117"/>
                  <a:pt x="78" y="116"/>
                </a:cubicBezTo>
                <a:cubicBezTo>
                  <a:pt x="77" y="117"/>
                  <a:pt x="75" y="118"/>
                  <a:pt x="76" y="120"/>
                </a:cubicBezTo>
                <a:cubicBezTo>
                  <a:pt x="76" y="120"/>
                  <a:pt x="76" y="120"/>
                  <a:pt x="76" y="120"/>
                </a:cubicBezTo>
                <a:cubicBezTo>
                  <a:pt x="76" y="121"/>
                  <a:pt x="74" y="122"/>
                  <a:pt x="72" y="122"/>
                </a:cubicBezTo>
                <a:cubicBezTo>
                  <a:pt x="71" y="123"/>
                  <a:pt x="71" y="124"/>
                  <a:pt x="71" y="125"/>
                </a:cubicBezTo>
                <a:cubicBezTo>
                  <a:pt x="68" y="127"/>
                  <a:pt x="68" y="127"/>
                  <a:pt x="65" y="128"/>
                </a:cubicBezTo>
                <a:cubicBezTo>
                  <a:pt x="65" y="130"/>
                  <a:pt x="63" y="131"/>
                  <a:pt x="62" y="132"/>
                </a:cubicBezTo>
                <a:cubicBezTo>
                  <a:pt x="63" y="134"/>
                  <a:pt x="57" y="135"/>
                  <a:pt x="60" y="137"/>
                </a:cubicBezTo>
                <a:cubicBezTo>
                  <a:pt x="59" y="137"/>
                  <a:pt x="59" y="137"/>
                  <a:pt x="59" y="137"/>
                </a:cubicBezTo>
                <a:cubicBezTo>
                  <a:pt x="59" y="138"/>
                  <a:pt x="59" y="137"/>
                  <a:pt x="60" y="138"/>
                </a:cubicBezTo>
                <a:cubicBezTo>
                  <a:pt x="59" y="138"/>
                  <a:pt x="59" y="138"/>
                  <a:pt x="59" y="138"/>
                </a:cubicBezTo>
                <a:cubicBezTo>
                  <a:pt x="59" y="138"/>
                  <a:pt x="58" y="138"/>
                  <a:pt x="58" y="138"/>
                </a:cubicBezTo>
                <a:cubicBezTo>
                  <a:pt x="57" y="139"/>
                  <a:pt x="56" y="139"/>
                  <a:pt x="57" y="140"/>
                </a:cubicBezTo>
                <a:cubicBezTo>
                  <a:pt x="55" y="140"/>
                  <a:pt x="56" y="141"/>
                  <a:pt x="56" y="142"/>
                </a:cubicBezTo>
                <a:cubicBezTo>
                  <a:pt x="57" y="142"/>
                  <a:pt x="56" y="143"/>
                  <a:pt x="57" y="143"/>
                </a:cubicBezTo>
                <a:cubicBezTo>
                  <a:pt x="57" y="143"/>
                  <a:pt x="57" y="142"/>
                  <a:pt x="57" y="142"/>
                </a:cubicBezTo>
                <a:cubicBezTo>
                  <a:pt x="58" y="142"/>
                  <a:pt x="59" y="142"/>
                  <a:pt x="59" y="143"/>
                </a:cubicBezTo>
                <a:cubicBezTo>
                  <a:pt x="59" y="143"/>
                  <a:pt x="59" y="144"/>
                  <a:pt x="58" y="143"/>
                </a:cubicBezTo>
                <a:cubicBezTo>
                  <a:pt x="58" y="145"/>
                  <a:pt x="58" y="145"/>
                  <a:pt x="58" y="145"/>
                </a:cubicBezTo>
                <a:cubicBezTo>
                  <a:pt x="58" y="146"/>
                  <a:pt x="56" y="146"/>
                  <a:pt x="55" y="146"/>
                </a:cubicBezTo>
                <a:cubicBezTo>
                  <a:pt x="55" y="146"/>
                  <a:pt x="56" y="147"/>
                  <a:pt x="56" y="147"/>
                </a:cubicBezTo>
                <a:cubicBezTo>
                  <a:pt x="56" y="148"/>
                  <a:pt x="55" y="147"/>
                  <a:pt x="54" y="148"/>
                </a:cubicBezTo>
                <a:cubicBezTo>
                  <a:pt x="53" y="148"/>
                  <a:pt x="55" y="150"/>
                  <a:pt x="56" y="150"/>
                </a:cubicBezTo>
                <a:cubicBezTo>
                  <a:pt x="52" y="151"/>
                  <a:pt x="54" y="154"/>
                  <a:pt x="53" y="156"/>
                </a:cubicBezTo>
                <a:cubicBezTo>
                  <a:pt x="54" y="157"/>
                  <a:pt x="55" y="158"/>
                  <a:pt x="54" y="159"/>
                </a:cubicBezTo>
                <a:cubicBezTo>
                  <a:pt x="53" y="158"/>
                  <a:pt x="53" y="158"/>
                  <a:pt x="53" y="158"/>
                </a:cubicBezTo>
                <a:cubicBezTo>
                  <a:pt x="52" y="160"/>
                  <a:pt x="52" y="160"/>
                  <a:pt x="52" y="160"/>
                </a:cubicBezTo>
                <a:cubicBezTo>
                  <a:pt x="53" y="161"/>
                  <a:pt x="54" y="162"/>
                  <a:pt x="54" y="162"/>
                </a:cubicBezTo>
                <a:cubicBezTo>
                  <a:pt x="53" y="163"/>
                  <a:pt x="53" y="161"/>
                  <a:pt x="52" y="162"/>
                </a:cubicBezTo>
                <a:cubicBezTo>
                  <a:pt x="51" y="162"/>
                  <a:pt x="52" y="163"/>
                  <a:pt x="51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50" y="165"/>
                  <a:pt x="50" y="165"/>
                  <a:pt x="50" y="165"/>
                </a:cubicBezTo>
                <a:cubicBezTo>
                  <a:pt x="51" y="166"/>
                  <a:pt x="48" y="166"/>
                  <a:pt x="50" y="167"/>
                </a:cubicBezTo>
                <a:cubicBezTo>
                  <a:pt x="50" y="167"/>
                  <a:pt x="50" y="167"/>
                  <a:pt x="49" y="167"/>
                </a:cubicBezTo>
                <a:cubicBezTo>
                  <a:pt x="49" y="168"/>
                  <a:pt x="48" y="170"/>
                  <a:pt x="50" y="170"/>
                </a:cubicBezTo>
                <a:cubicBezTo>
                  <a:pt x="50" y="171"/>
                  <a:pt x="48" y="171"/>
                  <a:pt x="47" y="172"/>
                </a:cubicBezTo>
                <a:cubicBezTo>
                  <a:pt x="47" y="172"/>
                  <a:pt x="48" y="174"/>
                  <a:pt x="46" y="175"/>
                </a:cubicBezTo>
                <a:cubicBezTo>
                  <a:pt x="47" y="175"/>
                  <a:pt x="49" y="176"/>
                  <a:pt x="49" y="175"/>
                </a:cubicBezTo>
                <a:cubicBezTo>
                  <a:pt x="51" y="176"/>
                  <a:pt x="47" y="176"/>
                  <a:pt x="47" y="177"/>
                </a:cubicBezTo>
                <a:cubicBezTo>
                  <a:pt x="47" y="177"/>
                  <a:pt x="47" y="177"/>
                  <a:pt x="47" y="177"/>
                </a:cubicBezTo>
                <a:cubicBezTo>
                  <a:pt x="47" y="177"/>
                  <a:pt x="46" y="177"/>
                  <a:pt x="46" y="177"/>
                </a:cubicBezTo>
                <a:cubicBezTo>
                  <a:pt x="46" y="178"/>
                  <a:pt x="46" y="178"/>
                  <a:pt x="46" y="178"/>
                </a:cubicBezTo>
                <a:cubicBezTo>
                  <a:pt x="49" y="177"/>
                  <a:pt x="50" y="179"/>
                  <a:pt x="52" y="179"/>
                </a:cubicBezTo>
                <a:cubicBezTo>
                  <a:pt x="52" y="180"/>
                  <a:pt x="54" y="179"/>
                  <a:pt x="54" y="180"/>
                </a:cubicBezTo>
                <a:cubicBezTo>
                  <a:pt x="54" y="181"/>
                  <a:pt x="53" y="180"/>
                  <a:pt x="53" y="181"/>
                </a:cubicBezTo>
                <a:cubicBezTo>
                  <a:pt x="53" y="181"/>
                  <a:pt x="53" y="181"/>
                  <a:pt x="53" y="181"/>
                </a:cubicBezTo>
                <a:cubicBezTo>
                  <a:pt x="51" y="183"/>
                  <a:pt x="51" y="183"/>
                  <a:pt x="51" y="183"/>
                </a:cubicBezTo>
                <a:cubicBezTo>
                  <a:pt x="50" y="183"/>
                  <a:pt x="50" y="183"/>
                  <a:pt x="50" y="183"/>
                </a:cubicBezTo>
                <a:cubicBezTo>
                  <a:pt x="51" y="183"/>
                  <a:pt x="53" y="184"/>
                  <a:pt x="52" y="185"/>
                </a:cubicBezTo>
                <a:cubicBezTo>
                  <a:pt x="50" y="186"/>
                  <a:pt x="50" y="184"/>
                  <a:pt x="49" y="185"/>
                </a:cubicBezTo>
                <a:cubicBezTo>
                  <a:pt x="49" y="184"/>
                  <a:pt x="48" y="184"/>
                  <a:pt x="47" y="183"/>
                </a:cubicBezTo>
                <a:cubicBezTo>
                  <a:pt x="47" y="185"/>
                  <a:pt x="47" y="186"/>
                  <a:pt x="48" y="188"/>
                </a:cubicBezTo>
                <a:cubicBezTo>
                  <a:pt x="49" y="188"/>
                  <a:pt x="49" y="188"/>
                  <a:pt x="49" y="188"/>
                </a:cubicBezTo>
                <a:cubicBezTo>
                  <a:pt x="50" y="187"/>
                  <a:pt x="48" y="188"/>
                  <a:pt x="48" y="187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2" y="187"/>
                  <a:pt x="52" y="187"/>
                  <a:pt x="52" y="187"/>
                </a:cubicBezTo>
                <a:cubicBezTo>
                  <a:pt x="52" y="186"/>
                  <a:pt x="52" y="186"/>
                  <a:pt x="52" y="186"/>
                </a:cubicBezTo>
                <a:cubicBezTo>
                  <a:pt x="53" y="186"/>
                  <a:pt x="54" y="186"/>
                  <a:pt x="54" y="187"/>
                </a:cubicBezTo>
                <a:cubicBezTo>
                  <a:pt x="53" y="187"/>
                  <a:pt x="53" y="188"/>
                  <a:pt x="52" y="188"/>
                </a:cubicBezTo>
                <a:cubicBezTo>
                  <a:pt x="53" y="189"/>
                  <a:pt x="53" y="189"/>
                  <a:pt x="53" y="189"/>
                </a:cubicBezTo>
                <a:cubicBezTo>
                  <a:pt x="54" y="191"/>
                  <a:pt x="51" y="191"/>
                  <a:pt x="50" y="191"/>
                </a:cubicBezTo>
                <a:cubicBezTo>
                  <a:pt x="48" y="191"/>
                  <a:pt x="51" y="189"/>
                  <a:pt x="50" y="189"/>
                </a:cubicBezTo>
                <a:cubicBezTo>
                  <a:pt x="50" y="190"/>
                  <a:pt x="48" y="189"/>
                  <a:pt x="48" y="189"/>
                </a:cubicBezTo>
                <a:cubicBezTo>
                  <a:pt x="49" y="189"/>
                  <a:pt x="49" y="190"/>
                  <a:pt x="49" y="190"/>
                </a:cubicBezTo>
                <a:cubicBezTo>
                  <a:pt x="48" y="191"/>
                  <a:pt x="48" y="191"/>
                  <a:pt x="48" y="191"/>
                </a:cubicBezTo>
                <a:cubicBezTo>
                  <a:pt x="48" y="192"/>
                  <a:pt x="51" y="192"/>
                  <a:pt x="52" y="192"/>
                </a:cubicBezTo>
                <a:cubicBezTo>
                  <a:pt x="51" y="193"/>
                  <a:pt x="53" y="193"/>
                  <a:pt x="53" y="193"/>
                </a:cubicBezTo>
                <a:cubicBezTo>
                  <a:pt x="50" y="195"/>
                  <a:pt x="50" y="195"/>
                  <a:pt x="50" y="195"/>
                </a:cubicBezTo>
                <a:cubicBezTo>
                  <a:pt x="51" y="196"/>
                  <a:pt x="49" y="197"/>
                  <a:pt x="50" y="198"/>
                </a:cubicBezTo>
                <a:cubicBezTo>
                  <a:pt x="50" y="198"/>
                  <a:pt x="49" y="198"/>
                  <a:pt x="49" y="198"/>
                </a:cubicBezTo>
                <a:cubicBezTo>
                  <a:pt x="51" y="199"/>
                  <a:pt x="51" y="199"/>
                  <a:pt x="51" y="199"/>
                </a:cubicBezTo>
                <a:cubicBezTo>
                  <a:pt x="50" y="200"/>
                  <a:pt x="50" y="200"/>
                  <a:pt x="50" y="200"/>
                </a:cubicBezTo>
                <a:cubicBezTo>
                  <a:pt x="51" y="200"/>
                  <a:pt x="51" y="200"/>
                  <a:pt x="51" y="200"/>
                </a:cubicBezTo>
                <a:cubicBezTo>
                  <a:pt x="50" y="201"/>
                  <a:pt x="50" y="201"/>
                  <a:pt x="50" y="201"/>
                </a:cubicBezTo>
                <a:cubicBezTo>
                  <a:pt x="52" y="203"/>
                  <a:pt x="51" y="205"/>
                  <a:pt x="54" y="208"/>
                </a:cubicBezTo>
                <a:cubicBezTo>
                  <a:pt x="53" y="208"/>
                  <a:pt x="53" y="208"/>
                  <a:pt x="53" y="208"/>
                </a:cubicBezTo>
                <a:cubicBezTo>
                  <a:pt x="53" y="208"/>
                  <a:pt x="54" y="208"/>
                  <a:pt x="54" y="208"/>
                </a:cubicBezTo>
                <a:cubicBezTo>
                  <a:pt x="53" y="210"/>
                  <a:pt x="55" y="210"/>
                  <a:pt x="55" y="212"/>
                </a:cubicBezTo>
                <a:cubicBezTo>
                  <a:pt x="55" y="216"/>
                  <a:pt x="58" y="210"/>
                  <a:pt x="60" y="213"/>
                </a:cubicBezTo>
                <a:cubicBezTo>
                  <a:pt x="59" y="214"/>
                  <a:pt x="59" y="214"/>
                  <a:pt x="59" y="214"/>
                </a:cubicBezTo>
                <a:cubicBezTo>
                  <a:pt x="59" y="214"/>
                  <a:pt x="59" y="214"/>
                  <a:pt x="59" y="214"/>
                </a:cubicBezTo>
                <a:cubicBezTo>
                  <a:pt x="58" y="214"/>
                  <a:pt x="58" y="215"/>
                  <a:pt x="56" y="214"/>
                </a:cubicBezTo>
                <a:cubicBezTo>
                  <a:pt x="56" y="217"/>
                  <a:pt x="60" y="217"/>
                  <a:pt x="59" y="219"/>
                </a:cubicBezTo>
                <a:cubicBezTo>
                  <a:pt x="60" y="219"/>
                  <a:pt x="57" y="221"/>
                  <a:pt x="59" y="221"/>
                </a:cubicBezTo>
                <a:cubicBezTo>
                  <a:pt x="59" y="221"/>
                  <a:pt x="60" y="220"/>
                  <a:pt x="60" y="220"/>
                </a:cubicBezTo>
                <a:cubicBezTo>
                  <a:pt x="65" y="219"/>
                  <a:pt x="62" y="222"/>
                  <a:pt x="63" y="223"/>
                </a:cubicBezTo>
                <a:cubicBezTo>
                  <a:pt x="63" y="221"/>
                  <a:pt x="66" y="222"/>
                  <a:pt x="67" y="221"/>
                </a:cubicBezTo>
                <a:cubicBezTo>
                  <a:pt x="67" y="221"/>
                  <a:pt x="67" y="221"/>
                  <a:pt x="67" y="221"/>
                </a:cubicBezTo>
                <a:cubicBezTo>
                  <a:pt x="68" y="220"/>
                  <a:pt x="67" y="218"/>
                  <a:pt x="69" y="218"/>
                </a:cubicBezTo>
                <a:cubicBezTo>
                  <a:pt x="68" y="217"/>
                  <a:pt x="68" y="217"/>
                  <a:pt x="68" y="217"/>
                </a:cubicBezTo>
                <a:cubicBezTo>
                  <a:pt x="69" y="217"/>
                  <a:pt x="69" y="216"/>
                  <a:pt x="70" y="216"/>
                </a:cubicBezTo>
                <a:cubicBezTo>
                  <a:pt x="70" y="216"/>
                  <a:pt x="70" y="215"/>
                  <a:pt x="69" y="215"/>
                </a:cubicBezTo>
                <a:cubicBezTo>
                  <a:pt x="69" y="216"/>
                  <a:pt x="69" y="216"/>
                  <a:pt x="69" y="216"/>
                </a:cubicBezTo>
                <a:cubicBezTo>
                  <a:pt x="68" y="216"/>
                  <a:pt x="68" y="215"/>
                  <a:pt x="67" y="214"/>
                </a:cubicBezTo>
                <a:cubicBezTo>
                  <a:pt x="69" y="214"/>
                  <a:pt x="69" y="214"/>
                  <a:pt x="69" y="214"/>
                </a:cubicBezTo>
                <a:cubicBezTo>
                  <a:pt x="69" y="213"/>
                  <a:pt x="69" y="212"/>
                  <a:pt x="68" y="212"/>
                </a:cubicBezTo>
                <a:cubicBezTo>
                  <a:pt x="70" y="210"/>
                  <a:pt x="70" y="210"/>
                  <a:pt x="70" y="210"/>
                </a:cubicBezTo>
                <a:cubicBezTo>
                  <a:pt x="70" y="211"/>
                  <a:pt x="70" y="211"/>
                  <a:pt x="70" y="211"/>
                </a:cubicBezTo>
                <a:cubicBezTo>
                  <a:pt x="71" y="210"/>
                  <a:pt x="71" y="210"/>
                  <a:pt x="71" y="210"/>
                </a:cubicBezTo>
                <a:cubicBezTo>
                  <a:pt x="71" y="211"/>
                  <a:pt x="71" y="211"/>
                  <a:pt x="71" y="211"/>
                </a:cubicBezTo>
                <a:cubicBezTo>
                  <a:pt x="71" y="211"/>
                  <a:pt x="71" y="211"/>
                  <a:pt x="71" y="212"/>
                </a:cubicBezTo>
                <a:cubicBezTo>
                  <a:pt x="72" y="212"/>
                  <a:pt x="72" y="212"/>
                  <a:pt x="72" y="212"/>
                </a:cubicBezTo>
                <a:cubicBezTo>
                  <a:pt x="71" y="213"/>
                  <a:pt x="71" y="213"/>
                  <a:pt x="71" y="213"/>
                </a:cubicBezTo>
                <a:cubicBezTo>
                  <a:pt x="73" y="214"/>
                  <a:pt x="73" y="214"/>
                  <a:pt x="73" y="214"/>
                </a:cubicBezTo>
                <a:cubicBezTo>
                  <a:pt x="72" y="214"/>
                  <a:pt x="72" y="214"/>
                  <a:pt x="72" y="214"/>
                </a:cubicBezTo>
                <a:cubicBezTo>
                  <a:pt x="73" y="214"/>
                  <a:pt x="72" y="216"/>
                  <a:pt x="73" y="216"/>
                </a:cubicBezTo>
                <a:cubicBezTo>
                  <a:pt x="71" y="217"/>
                  <a:pt x="75" y="217"/>
                  <a:pt x="72" y="218"/>
                </a:cubicBezTo>
                <a:cubicBezTo>
                  <a:pt x="73" y="219"/>
                  <a:pt x="77" y="221"/>
                  <a:pt x="74" y="223"/>
                </a:cubicBezTo>
                <a:cubicBezTo>
                  <a:pt x="76" y="224"/>
                  <a:pt x="72" y="225"/>
                  <a:pt x="75" y="225"/>
                </a:cubicBezTo>
                <a:cubicBezTo>
                  <a:pt x="73" y="227"/>
                  <a:pt x="76" y="227"/>
                  <a:pt x="78" y="227"/>
                </a:cubicBezTo>
                <a:cubicBezTo>
                  <a:pt x="79" y="227"/>
                  <a:pt x="80" y="225"/>
                  <a:pt x="81" y="224"/>
                </a:cubicBezTo>
                <a:cubicBezTo>
                  <a:pt x="82" y="225"/>
                  <a:pt x="82" y="225"/>
                  <a:pt x="82" y="225"/>
                </a:cubicBezTo>
                <a:cubicBezTo>
                  <a:pt x="86" y="224"/>
                  <a:pt x="84" y="227"/>
                  <a:pt x="87" y="229"/>
                </a:cubicBezTo>
                <a:cubicBezTo>
                  <a:pt x="88" y="229"/>
                  <a:pt x="89" y="229"/>
                  <a:pt x="89" y="230"/>
                </a:cubicBezTo>
                <a:cubicBezTo>
                  <a:pt x="89" y="230"/>
                  <a:pt x="89" y="231"/>
                  <a:pt x="89" y="231"/>
                </a:cubicBezTo>
                <a:cubicBezTo>
                  <a:pt x="90" y="231"/>
                  <a:pt x="91" y="230"/>
                  <a:pt x="92" y="230"/>
                </a:cubicBezTo>
                <a:cubicBezTo>
                  <a:pt x="92" y="230"/>
                  <a:pt x="92" y="230"/>
                  <a:pt x="92" y="230"/>
                </a:cubicBezTo>
                <a:cubicBezTo>
                  <a:pt x="93" y="230"/>
                  <a:pt x="93" y="230"/>
                  <a:pt x="93" y="230"/>
                </a:cubicBezTo>
                <a:cubicBezTo>
                  <a:pt x="92" y="232"/>
                  <a:pt x="96" y="230"/>
                  <a:pt x="95" y="233"/>
                </a:cubicBezTo>
                <a:cubicBezTo>
                  <a:pt x="95" y="233"/>
                  <a:pt x="96" y="233"/>
                  <a:pt x="96" y="232"/>
                </a:cubicBezTo>
                <a:cubicBezTo>
                  <a:pt x="97" y="229"/>
                  <a:pt x="100" y="232"/>
                  <a:pt x="102" y="232"/>
                </a:cubicBezTo>
                <a:cubicBezTo>
                  <a:pt x="102" y="231"/>
                  <a:pt x="103" y="232"/>
                  <a:pt x="104" y="232"/>
                </a:cubicBezTo>
                <a:cubicBezTo>
                  <a:pt x="106" y="230"/>
                  <a:pt x="103" y="230"/>
                  <a:pt x="103" y="229"/>
                </a:cubicBezTo>
                <a:cubicBezTo>
                  <a:pt x="104" y="228"/>
                  <a:pt x="104" y="228"/>
                  <a:pt x="104" y="228"/>
                </a:cubicBezTo>
                <a:cubicBezTo>
                  <a:pt x="101" y="227"/>
                  <a:pt x="105" y="226"/>
                  <a:pt x="104" y="225"/>
                </a:cubicBezTo>
                <a:cubicBezTo>
                  <a:pt x="104" y="224"/>
                  <a:pt x="103" y="224"/>
                  <a:pt x="103" y="224"/>
                </a:cubicBezTo>
                <a:cubicBezTo>
                  <a:pt x="101" y="223"/>
                  <a:pt x="102" y="222"/>
                  <a:pt x="102" y="221"/>
                </a:cubicBezTo>
                <a:cubicBezTo>
                  <a:pt x="105" y="221"/>
                  <a:pt x="107" y="223"/>
                  <a:pt x="109" y="225"/>
                </a:cubicBezTo>
                <a:cubicBezTo>
                  <a:pt x="109" y="225"/>
                  <a:pt x="108" y="225"/>
                  <a:pt x="108" y="225"/>
                </a:cubicBezTo>
                <a:cubicBezTo>
                  <a:pt x="108" y="226"/>
                  <a:pt x="107" y="227"/>
                  <a:pt x="108" y="227"/>
                </a:cubicBezTo>
                <a:cubicBezTo>
                  <a:pt x="107" y="228"/>
                  <a:pt x="110" y="229"/>
                  <a:pt x="108" y="230"/>
                </a:cubicBezTo>
                <a:cubicBezTo>
                  <a:pt x="109" y="230"/>
                  <a:pt x="109" y="231"/>
                  <a:pt x="109" y="231"/>
                </a:cubicBezTo>
                <a:cubicBezTo>
                  <a:pt x="109" y="231"/>
                  <a:pt x="109" y="231"/>
                  <a:pt x="108" y="231"/>
                </a:cubicBezTo>
                <a:cubicBezTo>
                  <a:pt x="108" y="232"/>
                  <a:pt x="104" y="233"/>
                  <a:pt x="106" y="235"/>
                </a:cubicBezTo>
                <a:cubicBezTo>
                  <a:pt x="107" y="235"/>
                  <a:pt x="107" y="234"/>
                  <a:pt x="108" y="234"/>
                </a:cubicBezTo>
                <a:cubicBezTo>
                  <a:pt x="108" y="234"/>
                  <a:pt x="108" y="234"/>
                  <a:pt x="107" y="233"/>
                </a:cubicBezTo>
                <a:cubicBezTo>
                  <a:pt x="110" y="232"/>
                  <a:pt x="110" y="232"/>
                  <a:pt x="110" y="232"/>
                </a:cubicBezTo>
                <a:cubicBezTo>
                  <a:pt x="111" y="233"/>
                  <a:pt x="112" y="233"/>
                  <a:pt x="112" y="234"/>
                </a:cubicBezTo>
                <a:cubicBezTo>
                  <a:pt x="114" y="233"/>
                  <a:pt x="114" y="233"/>
                  <a:pt x="114" y="233"/>
                </a:cubicBezTo>
                <a:cubicBezTo>
                  <a:pt x="115" y="234"/>
                  <a:pt x="114" y="234"/>
                  <a:pt x="115" y="235"/>
                </a:cubicBezTo>
                <a:cubicBezTo>
                  <a:pt x="117" y="234"/>
                  <a:pt x="117" y="234"/>
                  <a:pt x="117" y="234"/>
                </a:cubicBezTo>
                <a:cubicBezTo>
                  <a:pt x="118" y="234"/>
                  <a:pt x="119" y="232"/>
                  <a:pt x="121" y="234"/>
                </a:cubicBezTo>
                <a:cubicBezTo>
                  <a:pt x="120" y="235"/>
                  <a:pt x="120" y="237"/>
                  <a:pt x="119" y="239"/>
                </a:cubicBezTo>
                <a:cubicBezTo>
                  <a:pt x="121" y="240"/>
                  <a:pt x="123" y="237"/>
                  <a:pt x="124" y="237"/>
                </a:cubicBezTo>
                <a:cubicBezTo>
                  <a:pt x="124" y="237"/>
                  <a:pt x="124" y="236"/>
                  <a:pt x="124" y="236"/>
                </a:cubicBezTo>
                <a:cubicBezTo>
                  <a:pt x="128" y="235"/>
                  <a:pt x="127" y="231"/>
                  <a:pt x="131" y="232"/>
                </a:cubicBezTo>
                <a:cubicBezTo>
                  <a:pt x="134" y="232"/>
                  <a:pt x="131" y="233"/>
                  <a:pt x="133" y="234"/>
                </a:cubicBezTo>
                <a:cubicBezTo>
                  <a:pt x="132" y="235"/>
                  <a:pt x="131" y="236"/>
                  <a:pt x="129" y="236"/>
                </a:cubicBezTo>
                <a:cubicBezTo>
                  <a:pt x="131" y="236"/>
                  <a:pt x="132" y="236"/>
                  <a:pt x="133" y="237"/>
                </a:cubicBezTo>
                <a:cubicBezTo>
                  <a:pt x="134" y="237"/>
                  <a:pt x="133" y="238"/>
                  <a:pt x="134" y="238"/>
                </a:cubicBezTo>
                <a:cubicBezTo>
                  <a:pt x="136" y="238"/>
                  <a:pt x="134" y="235"/>
                  <a:pt x="137" y="235"/>
                </a:cubicBezTo>
                <a:cubicBezTo>
                  <a:pt x="139" y="234"/>
                  <a:pt x="145" y="237"/>
                  <a:pt x="148" y="234"/>
                </a:cubicBezTo>
                <a:cubicBezTo>
                  <a:pt x="151" y="236"/>
                  <a:pt x="150" y="231"/>
                  <a:pt x="153" y="231"/>
                </a:cubicBezTo>
                <a:cubicBezTo>
                  <a:pt x="154" y="229"/>
                  <a:pt x="155" y="228"/>
                  <a:pt x="154" y="226"/>
                </a:cubicBezTo>
                <a:cubicBezTo>
                  <a:pt x="155" y="226"/>
                  <a:pt x="157" y="225"/>
                  <a:pt x="157" y="224"/>
                </a:cubicBezTo>
                <a:cubicBezTo>
                  <a:pt x="159" y="224"/>
                  <a:pt x="159" y="223"/>
                  <a:pt x="160" y="222"/>
                </a:cubicBezTo>
                <a:cubicBezTo>
                  <a:pt x="160" y="221"/>
                  <a:pt x="159" y="221"/>
                  <a:pt x="158" y="220"/>
                </a:cubicBezTo>
                <a:cubicBezTo>
                  <a:pt x="159" y="219"/>
                  <a:pt x="159" y="219"/>
                  <a:pt x="159" y="219"/>
                </a:cubicBezTo>
                <a:cubicBezTo>
                  <a:pt x="159" y="220"/>
                  <a:pt x="160" y="219"/>
                  <a:pt x="160" y="220"/>
                </a:cubicBezTo>
                <a:cubicBezTo>
                  <a:pt x="161" y="220"/>
                  <a:pt x="161" y="220"/>
                  <a:pt x="161" y="220"/>
                </a:cubicBezTo>
                <a:cubicBezTo>
                  <a:pt x="162" y="220"/>
                  <a:pt x="161" y="221"/>
                  <a:pt x="162" y="221"/>
                </a:cubicBezTo>
                <a:cubicBezTo>
                  <a:pt x="163" y="221"/>
                  <a:pt x="163" y="221"/>
                  <a:pt x="164" y="221"/>
                </a:cubicBezTo>
                <a:cubicBezTo>
                  <a:pt x="165" y="222"/>
                  <a:pt x="167" y="222"/>
                  <a:pt x="168" y="222"/>
                </a:cubicBezTo>
                <a:cubicBezTo>
                  <a:pt x="168" y="221"/>
                  <a:pt x="168" y="221"/>
                  <a:pt x="168" y="221"/>
                </a:cubicBezTo>
                <a:cubicBezTo>
                  <a:pt x="168" y="221"/>
                  <a:pt x="169" y="221"/>
                  <a:pt x="169" y="221"/>
                </a:cubicBezTo>
                <a:cubicBezTo>
                  <a:pt x="170" y="221"/>
                  <a:pt x="169" y="222"/>
                  <a:pt x="169" y="223"/>
                </a:cubicBezTo>
                <a:cubicBezTo>
                  <a:pt x="170" y="225"/>
                  <a:pt x="172" y="225"/>
                  <a:pt x="174" y="226"/>
                </a:cubicBezTo>
                <a:cubicBezTo>
                  <a:pt x="174" y="228"/>
                  <a:pt x="177" y="227"/>
                  <a:pt x="176" y="229"/>
                </a:cubicBezTo>
                <a:cubicBezTo>
                  <a:pt x="178" y="228"/>
                  <a:pt x="179" y="228"/>
                  <a:pt x="179" y="229"/>
                </a:cubicBezTo>
                <a:cubicBezTo>
                  <a:pt x="178" y="231"/>
                  <a:pt x="184" y="231"/>
                  <a:pt x="184" y="233"/>
                </a:cubicBezTo>
                <a:cubicBezTo>
                  <a:pt x="186" y="233"/>
                  <a:pt x="186" y="234"/>
                  <a:pt x="187" y="235"/>
                </a:cubicBezTo>
                <a:cubicBezTo>
                  <a:pt x="191" y="234"/>
                  <a:pt x="192" y="237"/>
                  <a:pt x="194" y="238"/>
                </a:cubicBezTo>
                <a:cubicBezTo>
                  <a:pt x="195" y="239"/>
                  <a:pt x="196" y="239"/>
                  <a:pt x="197" y="240"/>
                </a:cubicBezTo>
                <a:cubicBezTo>
                  <a:pt x="197" y="242"/>
                  <a:pt x="203" y="240"/>
                  <a:pt x="202" y="243"/>
                </a:cubicBezTo>
                <a:cubicBezTo>
                  <a:pt x="205" y="243"/>
                  <a:pt x="205" y="246"/>
                  <a:pt x="208" y="246"/>
                </a:cubicBezTo>
                <a:cubicBezTo>
                  <a:pt x="208" y="247"/>
                  <a:pt x="212" y="246"/>
                  <a:pt x="212" y="248"/>
                </a:cubicBezTo>
                <a:cubicBezTo>
                  <a:pt x="217" y="250"/>
                  <a:pt x="219" y="251"/>
                  <a:pt x="224" y="254"/>
                </a:cubicBezTo>
                <a:cubicBezTo>
                  <a:pt x="225" y="253"/>
                  <a:pt x="227" y="253"/>
                  <a:pt x="227" y="254"/>
                </a:cubicBezTo>
                <a:cubicBezTo>
                  <a:pt x="227" y="254"/>
                  <a:pt x="227" y="254"/>
                  <a:pt x="227" y="254"/>
                </a:cubicBezTo>
                <a:cubicBezTo>
                  <a:pt x="228" y="254"/>
                  <a:pt x="229" y="255"/>
                  <a:pt x="229" y="256"/>
                </a:cubicBezTo>
                <a:cubicBezTo>
                  <a:pt x="230" y="255"/>
                  <a:pt x="230" y="255"/>
                  <a:pt x="230" y="255"/>
                </a:cubicBezTo>
                <a:cubicBezTo>
                  <a:pt x="232" y="258"/>
                  <a:pt x="236" y="258"/>
                  <a:pt x="238" y="258"/>
                </a:cubicBezTo>
                <a:cubicBezTo>
                  <a:pt x="240" y="259"/>
                  <a:pt x="243" y="259"/>
                  <a:pt x="243" y="261"/>
                </a:cubicBezTo>
                <a:cubicBezTo>
                  <a:pt x="247" y="261"/>
                  <a:pt x="252" y="263"/>
                  <a:pt x="255" y="264"/>
                </a:cubicBezTo>
                <a:cubicBezTo>
                  <a:pt x="259" y="264"/>
                  <a:pt x="263" y="266"/>
                  <a:pt x="267" y="267"/>
                </a:cubicBezTo>
                <a:cubicBezTo>
                  <a:pt x="270" y="267"/>
                  <a:pt x="274" y="267"/>
                  <a:pt x="277" y="268"/>
                </a:cubicBezTo>
                <a:cubicBezTo>
                  <a:pt x="278" y="267"/>
                  <a:pt x="280" y="268"/>
                  <a:pt x="281" y="268"/>
                </a:cubicBezTo>
                <a:cubicBezTo>
                  <a:pt x="283" y="269"/>
                  <a:pt x="286" y="270"/>
                  <a:pt x="289" y="269"/>
                </a:cubicBezTo>
                <a:cubicBezTo>
                  <a:pt x="289" y="270"/>
                  <a:pt x="289" y="270"/>
                  <a:pt x="289" y="270"/>
                </a:cubicBezTo>
                <a:cubicBezTo>
                  <a:pt x="292" y="271"/>
                  <a:pt x="297" y="269"/>
                  <a:pt x="299" y="270"/>
                </a:cubicBezTo>
                <a:cubicBezTo>
                  <a:pt x="301" y="269"/>
                  <a:pt x="301" y="271"/>
                  <a:pt x="304" y="271"/>
                </a:cubicBezTo>
                <a:cubicBezTo>
                  <a:pt x="306" y="269"/>
                  <a:pt x="310" y="272"/>
                  <a:pt x="312" y="270"/>
                </a:cubicBezTo>
                <a:cubicBezTo>
                  <a:pt x="312" y="271"/>
                  <a:pt x="312" y="271"/>
                  <a:pt x="312" y="271"/>
                </a:cubicBezTo>
                <a:cubicBezTo>
                  <a:pt x="320" y="271"/>
                  <a:pt x="320" y="271"/>
                  <a:pt x="320" y="271"/>
                </a:cubicBezTo>
                <a:cubicBezTo>
                  <a:pt x="321" y="270"/>
                  <a:pt x="319" y="268"/>
                  <a:pt x="322" y="270"/>
                </a:cubicBezTo>
                <a:cubicBezTo>
                  <a:pt x="322" y="270"/>
                  <a:pt x="322" y="270"/>
                  <a:pt x="321" y="270"/>
                </a:cubicBezTo>
                <a:cubicBezTo>
                  <a:pt x="322" y="270"/>
                  <a:pt x="322" y="270"/>
                  <a:pt x="322" y="270"/>
                </a:cubicBezTo>
                <a:cubicBezTo>
                  <a:pt x="326" y="271"/>
                  <a:pt x="328" y="270"/>
                  <a:pt x="332" y="270"/>
                </a:cubicBezTo>
                <a:cubicBezTo>
                  <a:pt x="331" y="270"/>
                  <a:pt x="331" y="270"/>
                  <a:pt x="331" y="270"/>
                </a:cubicBezTo>
                <a:cubicBezTo>
                  <a:pt x="334" y="268"/>
                  <a:pt x="339" y="271"/>
                  <a:pt x="340" y="269"/>
                </a:cubicBezTo>
                <a:cubicBezTo>
                  <a:pt x="340" y="269"/>
                  <a:pt x="340" y="269"/>
                  <a:pt x="340" y="269"/>
                </a:cubicBezTo>
                <a:cubicBezTo>
                  <a:pt x="342" y="269"/>
                  <a:pt x="343" y="267"/>
                  <a:pt x="346" y="269"/>
                </a:cubicBezTo>
                <a:cubicBezTo>
                  <a:pt x="348" y="268"/>
                  <a:pt x="349" y="268"/>
                  <a:pt x="350" y="267"/>
                </a:cubicBezTo>
                <a:cubicBezTo>
                  <a:pt x="351" y="268"/>
                  <a:pt x="351" y="268"/>
                  <a:pt x="351" y="268"/>
                </a:cubicBezTo>
                <a:cubicBezTo>
                  <a:pt x="352" y="267"/>
                  <a:pt x="353" y="268"/>
                  <a:pt x="353" y="267"/>
                </a:cubicBezTo>
                <a:cubicBezTo>
                  <a:pt x="357" y="268"/>
                  <a:pt x="356" y="264"/>
                  <a:pt x="360" y="265"/>
                </a:cubicBezTo>
                <a:cubicBezTo>
                  <a:pt x="360" y="264"/>
                  <a:pt x="361" y="265"/>
                  <a:pt x="362" y="264"/>
                </a:cubicBezTo>
                <a:cubicBezTo>
                  <a:pt x="364" y="263"/>
                  <a:pt x="368" y="265"/>
                  <a:pt x="368" y="262"/>
                </a:cubicBezTo>
                <a:cubicBezTo>
                  <a:pt x="370" y="262"/>
                  <a:pt x="371" y="262"/>
                  <a:pt x="372" y="261"/>
                </a:cubicBezTo>
                <a:cubicBezTo>
                  <a:pt x="372" y="261"/>
                  <a:pt x="373" y="261"/>
                  <a:pt x="373" y="262"/>
                </a:cubicBezTo>
                <a:cubicBezTo>
                  <a:pt x="376" y="260"/>
                  <a:pt x="380" y="259"/>
                  <a:pt x="384" y="258"/>
                </a:cubicBezTo>
                <a:cubicBezTo>
                  <a:pt x="386" y="258"/>
                  <a:pt x="385" y="256"/>
                  <a:pt x="387" y="257"/>
                </a:cubicBezTo>
                <a:cubicBezTo>
                  <a:pt x="387" y="256"/>
                  <a:pt x="387" y="256"/>
                  <a:pt x="387" y="256"/>
                </a:cubicBezTo>
                <a:cubicBezTo>
                  <a:pt x="389" y="256"/>
                  <a:pt x="392" y="256"/>
                  <a:pt x="392" y="254"/>
                </a:cubicBezTo>
                <a:cubicBezTo>
                  <a:pt x="396" y="253"/>
                  <a:pt x="399" y="250"/>
                  <a:pt x="402" y="249"/>
                </a:cubicBezTo>
                <a:cubicBezTo>
                  <a:pt x="403" y="247"/>
                  <a:pt x="405" y="247"/>
                  <a:pt x="406" y="246"/>
                </a:cubicBezTo>
                <a:cubicBezTo>
                  <a:pt x="406" y="245"/>
                  <a:pt x="406" y="245"/>
                  <a:pt x="406" y="245"/>
                </a:cubicBezTo>
                <a:cubicBezTo>
                  <a:pt x="409" y="245"/>
                  <a:pt x="407" y="244"/>
                  <a:pt x="408" y="243"/>
                </a:cubicBezTo>
                <a:cubicBezTo>
                  <a:pt x="408" y="242"/>
                  <a:pt x="410" y="243"/>
                  <a:pt x="410" y="242"/>
                </a:cubicBezTo>
                <a:cubicBezTo>
                  <a:pt x="412" y="241"/>
                  <a:pt x="416" y="239"/>
                  <a:pt x="416" y="237"/>
                </a:cubicBezTo>
                <a:cubicBezTo>
                  <a:pt x="417" y="237"/>
                  <a:pt x="417" y="237"/>
                  <a:pt x="417" y="237"/>
                </a:cubicBezTo>
                <a:cubicBezTo>
                  <a:pt x="417" y="236"/>
                  <a:pt x="420" y="236"/>
                  <a:pt x="419" y="235"/>
                </a:cubicBezTo>
                <a:cubicBezTo>
                  <a:pt x="418" y="235"/>
                  <a:pt x="418" y="235"/>
                  <a:pt x="418" y="235"/>
                </a:cubicBezTo>
                <a:cubicBezTo>
                  <a:pt x="421" y="235"/>
                  <a:pt x="419" y="232"/>
                  <a:pt x="422" y="233"/>
                </a:cubicBezTo>
                <a:cubicBezTo>
                  <a:pt x="423" y="232"/>
                  <a:pt x="424" y="231"/>
                  <a:pt x="424" y="231"/>
                </a:cubicBezTo>
                <a:cubicBezTo>
                  <a:pt x="426" y="229"/>
                  <a:pt x="428" y="227"/>
                  <a:pt x="428" y="226"/>
                </a:cubicBezTo>
                <a:cubicBezTo>
                  <a:pt x="431" y="225"/>
                  <a:pt x="429" y="222"/>
                  <a:pt x="432" y="221"/>
                </a:cubicBezTo>
                <a:cubicBezTo>
                  <a:pt x="432" y="222"/>
                  <a:pt x="432" y="222"/>
                  <a:pt x="432" y="222"/>
                </a:cubicBezTo>
                <a:cubicBezTo>
                  <a:pt x="433" y="221"/>
                  <a:pt x="433" y="221"/>
                  <a:pt x="433" y="221"/>
                </a:cubicBezTo>
                <a:cubicBezTo>
                  <a:pt x="433" y="220"/>
                  <a:pt x="435" y="219"/>
                  <a:pt x="433" y="219"/>
                </a:cubicBezTo>
                <a:cubicBezTo>
                  <a:pt x="435" y="218"/>
                  <a:pt x="435" y="218"/>
                  <a:pt x="435" y="218"/>
                </a:cubicBezTo>
                <a:cubicBezTo>
                  <a:pt x="435" y="217"/>
                  <a:pt x="435" y="217"/>
                  <a:pt x="435" y="217"/>
                </a:cubicBezTo>
                <a:cubicBezTo>
                  <a:pt x="436" y="216"/>
                  <a:pt x="437" y="215"/>
                  <a:pt x="438" y="214"/>
                </a:cubicBezTo>
                <a:cubicBezTo>
                  <a:pt x="439" y="214"/>
                  <a:pt x="439" y="213"/>
                  <a:pt x="438" y="213"/>
                </a:cubicBezTo>
                <a:cubicBezTo>
                  <a:pt x="441" y="212"/>
                  <a:pt x="438" y="210"/>
                  <a:pt x="441" y="210"/>
                </a:cubicBezTo>
                <a:cubicBezTo>
                  <a:pt x="440" y="208"/>
                  <a:pt x="443" y="207"/>
                  <a:pt x="444" y="206"/>
                </a:cubicBezTo>
                <a:cubicBezTo>
                  <a:pt x="444" y="205"/>
                  <a:pt x="445" y="206"/>
                  <a:pt x="445" y="206"/>
                </a:cubicBezTo>
                <a:cubicBezTo>
                  <a:pt x="445" y="205"/>
                  <a:pt x="446" y="203"/>
                  <a:pt x="445" y="201"/>
                </a:cubicBezTo>
                <a:cubicBezTo>
                  <a:pt x="448" y="201"/>
                  <a:pt x="445" y="199"/>
                  <a:pt x="446" y="199"/>
                </a:cubicBezTo>
                <a:cubicBezTo>
                  <a:pt x="446" y="198"/>
                  <a:pt x="446" y="198"/>
                  <a:pt x="447" y="198"/>
                </a:cubicBezTo>
                <a:cubicBezTo>
                  <a:pt x="446" y="197"/>
                  <a:pt x="446" y="197"/>
                  <a:pt x="446" y="197"/>
                </a:cubicBezTo>
                <a:cubicBezTo>
                  <a:pt x="446" y="197"/>
                  <a:pt x="447" y="196"/>
                  <a:pt x="447" y="196"/>
                </a:cubicBezTo>
                <a:cubicBezTo>
                  <a:pt x="447" y="195"/>
                  <a:pt x="447" y="195"/>
                  <a:pt x="447" y="195"/>
                </a:cubicBezTo>
                <a:cubicBezTo>
                  <a:pt x="448" y="195"/>
                  <a:pt x="448" y="195"/>
                  <a:pt x="448" y="195"/>
                </a:cubicBezTo>
                <a:cubicBezTo>
                  <a:pt x="449" y="193"/>
                  <a:pt x="447" y="191"/>
                  <a:pt x="450" y="190"/>
                </a:cubicBezTo>
                <a:cubicBezTo>
                  <a:pt x="449" y="190"/>
                  <a:pt x="448" y="190"/>
                  <a:pt x="447" y="189"/>
                </a:cubicBezTo>
                <a:cubicBezTo>
                  <a:pt x="448" y="188"/>
                  <a:pt x="449" y="188"/>
                  <a:pt x="450" y="188"/>
                </a:cubicBezTo>
                <a:cubicBezTo>
                  <a:pt x="452" y="187"/>
                  <a:pt x="453" y="189"/>
                  <a:pt x="455" y="189"/>
                </a:cubicBezTo>
                <a:cubicBezTo>
                  <a:pt x="453" y="189"/>
                  <a:pt x="456" y="189"/>
                  <a:pt x="455" y="190"/>
                </a:cubicBezTo>
                <a:cubicBezTo>
                  <a:pt x="455" y="190"/>
                  <a:pt x="456" y="190"/>
                  <a:pt x="457" y="190"/>
                </a:cubicBezTo>
                <a:cubicBezTo>
                  <a:pt x="457" y="191"/>
                  <a:pt x="457" y="191"/>
                  <a:pt x="457" y="191"/>
                </a:cubicBezTo>
                <a:cubicBezTo>
                  <a:pt x="457" y="192"/>
                  <a:pt x="459" y="192"/>
                  <a:pt x="459" y="191"/>
                </a:cubicBezTo>
                <a:cubicBezTo>
                  <a:pt x="460" y="193"/>
                  <a:pt x="460" y="193"/>
                  <a:pt x="460" y="193"/>
                </a:cubicBezTo>
                <a:cubicBezTo>
                  <a:pt x="461" y="192"/>
                  <a:pt x="462" y="192"/>
                  <a:pt x="461" y="191"/>
                </a:cubicBezTo>
                <a:cubicBezTo>
                  <a:pt x="462" y="191"/>
                  <a:pt x="463" y="191"/>
                  <a:pt x="464" y="192"/>
                </a:cubicBezTo>
                <a:cubicBezTo>
                  <a:pt x="465" y="191"/>
                  <a:pt x="465" y="191"/>
                  <a:pt x="465" y="191"/>
                </a:cubicBezTo>
                <a:cubicBezTo>
                  <a:pt x="466" y="192"/>
                  <a:pt x="467" y="193"/>
                  <a:pt x="466" y="194"/>
                </a:cubicBezTo>
                <a:cubicBezTo>
                  <a:pt x="464" y="195"/>
                  <a:pt x="463" y="194"/>
                  <a:pt x="462" y="193"/>
                </a:cubicBezTo>
                <a:cubicBezTo>
                  <a:pt x="462" y="193"/>
                  <a:pt x="461" y="194"/>
                  <a:pt x="461" y="194"/>
                </a:cubicBezTo>
                <a:cubicBezTo>
                  <a:pt x="462" y="194"/>
                  <a:pt x="462" y="194"/>
                  <a:pt x="463" y="195"/>
                </a:cubicBezTo>
                <a:cubicBezTo>
                  <a:pt x="463" y="195"/>
                  <a:pt x="464" y="196"/>
                  <a:pt x="463" y="196"/>
                </a:cubicBezTo>
                <a:cubicBezTo>
                  <a:pt x="464" y="196"/>
                  <a:pt x="464" y="197"/>
                  <a:pt x="464" y="197"/>
                </a:cubicBezTo>
                <a:cubicBezTo>
                  <a:pt x="466" y="197"/>
                  <a:pt x="466" y="198"/>
                  <a:pt x="467" y="197"/>
                </a:cubicBezTo>
                <a:cubicBezTo>
                  <a:pt x="467" y="198"/>
                  <a:pt x="468" y="199"/>
                  <a:pt x="467" y="199"/>
                </a:cubicBezTo>
                <a:cubicBezTo>
                  <a:pt x="468" y="200"/>
                  <a:pt x="469" y="199"/>
                  <a:pt x="470" y="200"/>
                </a:cubicBezTo>
                <a:cubicBezTo>
                  <a:pt x="471" y="199"/>
                  <a:pt x="471" y="199"/>
                  <a:pt x="471" y="199"/>
                </a:cubicBezTo>
                <a:cubicBezTo>
                  <a:pt x="472" y="200"/>
                  <a:pt x="471" y="202"/>
                  <a:pt x="473" y="202"/>
                </a:cubicBezTo>
                <a:cubicBezTo>
                  <a:pt x="473" y="202"/>
                  <a:pt x="473" y="203"/>
                  <a:pt x="472" y="202"/>
                </a:cubicBezTo>
                <a:cubicBezTo>
                  <a:pt x="471" y="204"/>
                  <a:pt x="475" y="204"/>
                  <a:pt x="475" y="205"/>
                </a:cubicBezTo>
                <a:cubicBezTo>
                  <a:pt x="476" y="205"/>
                  <a:pt x="475" y="206"/>
                  <a:pt x="476" y="206"/>
                </a:cubicBezTo>
                <a:cubicBezTo>
                  <a:pt x="476" y="206"/>
                  <a:pt x="476" y="206"/>
                  <a:pt x="476" y="206"/>
                </a:cubicBezTo>
                <a:cubicBezTo>
                  <a:pt x="478" y="207"/>
                  <a:pt x="479" y="208"/>
                  <a:pt x="481" y="208"/>
                </a:cubicBezTo>
                <a:cubicBezTo>
                  <a:pt x="480" y="209"/>
                  <a:pt x="480" y="209"/>
                  <a:pt x="480" y="209"/>
                </a:cubicBezTo>
                <a:cubicBezTo>
                  <a:pt x="481" y="209"/>
                  <a:pt x="481" y="210"/>
                  <a:pt x="483" y="210"/>
                </a:cubicBezTo>
                <a:cubicBezTo>
                  <a:pt x="482" y="210"/>
                  <a:pt x="482" y="211"/>
                  <a:pt x="482" y="211"/>
                </a:cubicBezTo>
                <a:cubicBezTo>
                  <a:pt x="485" y="212"/>
                  <a:pt x="487" y="215"/>
                  <a:pt x="491" y="216"/>
                </a:cubicBezTo>
                <a:cubicBezTo>
                  <a:pt x="491" y="216"/>
                  <a:pt x="490" y="216"/>
                  <a:pt x="490" y="216"/>
                </a:cubicBezTo>
                <a:cubicBezTo>
                  <a:pt x="492" y="217"/>
                  <a:pt x="492" y="217"/>
                  <a:pt x="492" y="217"/>
                </a:cubicBezTo>
                <a:cubicBezTo>
                  <a:pt x="490" y="218"/>
                  <a:pt x="494" y="218"/>
                  <a:pt x="494" y="220"/>
                </a:cubicBezTo>
                <a:cubicBezTo>
                  <a:pt x="496" y="221"/>
                  <a:pt x="499" y="219"/>
                  <a:pt x="498" y="222"/>
                </a:cubicBezTo>
                <a:cubicBezTo>
                  <a:pt x="499" y="222"/>
                  <a:pt x="499" y="222"/>
                  <a:pt x="499" y="222"/>
                </a:cubicBezTo>
                <a:cubicBezTo>
                  <a:pt x="499" y="222"/>
                  <a:pt x="499" y="222"/>
                  <a:pt x="499" y="223"/>
                </a:cubicBezTo>
                <a:cubicBezTo>
                  <a:pt x="501" y="223"/>
                  <a:pt x="502" y="226"/>
                  <a:pt x="505" y="225"/>
                </a:cubicBezTo>
                <a:cubicBezTo>
                  <a:pt x="505" y="226"/>
                  <a:pt x="505" y="226"/>
                  <a:pt x="505" y="226"/>
                </a:cubicBezTo>
                <a:cubicBezTo>
                  <a:pt x="508" y="228"/>
                  <a:pt x="511" y="230"/>
                  <a:pt x="514" y="232"/>
                </a:cubicBezTo>
                <a:cubicBezTo>
                  <a:pt x="515" y="231"/>
                  <a:pt x="517" y="234"/>
                  <a:pt x="518" y="232"/>
                </a:cubicBezTo>
                <a:cubicBezTo>
                  <a:pt x="519" y="232"/>
                  <a:pt x="519" y="233"/>
                  <a:pt x="519" y="233"/>
                </a:cubicBezTo>
                <a:cubicBezTo>
                  <a:pt x="517" y="236"/>
                  <a:pt x="524" y="236"/>
                  <a:pt x="525" y="238"/>
                </a:cubicBezTo>
                <a:cubicBezTo>
                  <a:pt x="528" y="238"/>
                  <a:pt x="529" y="240"/>
                  <a:pt x="531" y="241"/>
                </a:cubicBezTo>
                <a:cubicBezTo>
                  <a:pt x="531" y="240"/>
                  <a:pt x="532" y="240"/>
                  <a:pt x="532" y="240"/>
                </a:cubicBezTo>
                <a:cubicBezTo>
                  <a:pt x="533" y="239"/>
                  <a:pt x="533" y="240"/>
                  <a:pt x="534" y="240"/>
                </a:cubicBezTo>
                <a:cubicBezTo>
                  <a:pt x="534" y="241"/>
                  <a:pt x="534" y="241"/>
                  <a:pt x="533" y="241"/>
                </a:cubicBezTo>
                <a:cubicBezTo>
                  <a:pt x="533" y="241"/>
                  <a:pt x="533" y="242"/>
                  <a:pt x="533" y="242"/>
                </a:cubicBezTo>
                <a:cubicBezTo>
                  <a:pt x="534" y="241"/>
                  <a:pt x="534" y="242"/>
                  <a:pt x="535" y="241"/>
                </a:cubicBezTo>
                <a:cubicBezTo>
                  <a:pt x="535" y="242"/>
                  <a:pt x="536" y="242"/>
                  <a:pt x="536" y="242"/>
                </a:cubicBezTo>
                <a:cubicBezTo>
                  <a:pt x="540" y="243"/>
                  <a:pt x="538" y="245"/>
                  <a:pt x="542" y="246"/>
                </a:cubicBezTo>
                <a:cubicBezTo>
                  <a:pt x="543" y="245"/>
                  <a:pt x="543" y="245"/>
                  <a:pt x="543" y="245"/>
                </a:cubicBezTo>
                <a:cubicBezTo>
                  <a:pt x="545" y="246"/>
                  <a:pt x="547" y="246"/>
                  <a:pt x="549" y="246"/>
                </a:cubicBezTo>
                <a:cubicBezTo>
                  <a:pt x="549" y="247"/>
                  <a:pt x="549" y="247"/>
                  <a:pt x="549" y="247"/>
                </a:cubicBezTo>
                <a:cubicBezTo>
                  <a:pt x="549" y="247"/>
                  <a:pt x="549" y="247"/>
                  <a:pt x="549" y="247"/>
                </a:cubicBezTo>
                <a:cubicBezTo>
                  <a:pt x="551" y="248"/>
                  <a:pt x="551" y="248"/>
                  <a:pt x="551" y="248"/>
                </a:cubicBezTo>
                <a:cubicBezTo>
                  <a:pt x="550" y="248"/>
                  <a:pt x="550" y="248"/>
                  <a:pt x="550" y="248"/>
                </a:cubicBezTo>
                <a:cubicBezTo>
                  <a:pt x="552" y="249"/>
                  <a:pt x="552" y="247"/>
                  <a:pt x="553" y="247"/>
                </a:cubicBezTo>
                <a:cubicBezTo>
                  <a:pt x="554" y="248"/>
                  <a:pt x="555" y="246"/>
                  <a:pt x="556" y="248"/>
                </a:cubicBezTo>
                <a:cubicBezTo>
                  <a:pt x="556" y="248"/>
                  <a:pt x="556" y="248"/>
                  <a:pt x="556" y="248"/>
                </a:cubicBezTo>
                <a:cubicBezTo>
                  <a:pt x="555" y="251"/>
                  <a:pt x="560" y="250"/>
                  <a:pt x="562" y="251"/>
                </a:cubicBezTo>
                <a:cubicBezTo>
                  <a:pt x="563" y="250"/>
                  <a:pt x="563" y="250"/>
                  <a:pt x="563" y="250"/>
                </a:cubicBezTo>
                <a:cubicBezTo>
                  <a:pt x="563" y="250"/>
                  <a:pt x="564" y="250"/>
                  <a:pt x="564" y="250"/>
                </a:cubicBezTo>
                <a:cubicBezTo>
                  <a:pt x="565" y="250"/>
                  <a:pt x="567" y="251"/>
                  <a:pt x="565" y="252"/>
                </a:cubicBezTo>
                <a:cubicBezTo>
                  <a:pt x="565" y="253"/>
                  <a:pt x="567" y="252"/>
                  <a:pt x="567" y="252"/>
                </a:cubicBezTo>
                <a:cubicBezTo>
                  <a:pt x="567" y="253"/>
                  <a:pt x="567" y="253"/>
                  <a:pt x="567" y="253"/>
                </a:cubicBezTo>
                <a:cubicBezTo>
                  <a:pt x="568" y="253"/>
                  <a:pt x="568" y="253"/>
                  <a:pt x="568" y="253"/>
                </a:cubicBezTo>
                <a:cubicBezTo>
                  <a:pt x="569" y="254"/>
                  <a:pt x="570" y="253"/>
                  <a:pt x="571" y="253"/>
                </a:cubicBezTo>
                <a:cubicBezTo>
                  <a:pt x="572" y="255"/>
                  <a:pt x="574" y="252"/>
                  <a:pt x="575" y="253"/>
                </a:cubicBezTo>
                <a:cubicBezTo>
                  <a:pt x="575" y="254"/>
                  <a:pt x="575" y="254"/>
                  <a:pt x="574" y="254"/>
                </a:cubicBezTo>
                <a:cubicBezTo>
                  <a:pt x="576" y="255"/>
                  <a:pt x="576" y="255"/>
                  <a:pt x="576" y="255"/>
                </a:cubicBezTo>
                <a:cubicBezTo>
                  <a:pt x="577" y="254"/>
                  <a:pt x="577" y="254"/>
                  <a:pt x="577" y="254"/>
                </a:cubicBezTo>
                <a:cubicBezTo>
                  <a:pt x="575" y="252"/>
                  <a:pt x="579" y="254"/>
                  <a:pt x="579" y="253"/>
                </a:cubicBezTo>
                <a:cubicBezTo>
                  <a:pt x="580" y="253"/>
                  <a:pt x="580" y="253"/>
                  <a:pt x="580" y="253"/>
                </a:cubicBezTo>
                <a:cubicBezTo>
                  <a:pt x="582" y="254"/>
                  <a:pt x="582" y="256"/>
                  <a:pt x="583" y="256"/>
                </a:cubicBezTo>
                <a:cubicBezTo>
                  <a:pt x="585" y="255"/>
                  <a:pt x="587" y="257"/>
                  <a:pt x="587" y="255"/>
                </a:cubicBezTo>
                <a:cubicBezTo>
                  <a:pt x="589" y="254"/>
                  <a:pt x="590" y="256"/>
                  <a:pt x="591" y="256"/>
                </a:cubicBezTo>
                <a:cubicBezTo>
                  <a:pt x="596" y="256"/>
                  <a:pt x="596" y="256"/>
                  <a:pt x="596" y="256"/>
                </a:cubicBezTo>
                <a:cubicBezTo>
                  <a:pt x="598" y="258"/>
                  <a:pt x="599" y="255"/>
                  <a:pt x="600" y="257"/>
                </a:cubicBezTo>
                <a:cubicBezTo>
                  <a:pt x="602" y="256"/>
                  <a:pt x="604" y="257"/>
                  <a:pt x="605" y="256"/>
                </a:cubicBezTo>
                <a:cubicBezTo>
                  <a:pt x="605" y="257"/>
                  <a:pt x="607" y="256"/>
                  <a:pt x="606" y="257"/>
                </a:cubicBezTo>
                <a:cubicBezTo>
                  <a:pt x="609" y="258"/>
                  <a:pt x="609" y="255"/>
                  <a:pt x="611" y="254"/>
                </a:cubicBezTo>
                <a:cubicBezTo>
                  <a:pt x="612" y="255"/>
                  <a:pt x="612" y="255"/>
                  <a:pt x="612" y="256"/>
                </a:cubicBezTo>
                <a:cubicBezTo>
                  <a:pt x="613" y="256"/>
                  <a:pt x="613" y="255"/>
                  <a:pt x="614" y="255"/>
                </a:cubicBezTo>
                <a:cubicBezTo>
                  <a:pt x="614" y="255"/>
                  <a:pt x="616" y="254"/>
                  <a:pt x="616" y="255"/>
                </a:cubicBezTo>
                <a:cubicBezTo>
                  <a:pt x="617" y="255"/>
                  <a:pt x="619" y="255"/>
                  <a:pt x="620" y="255"/>
                </a:cubicBezTo>
                <a:cubicBezTo>
                  <a:pt x="621" y="254"/>
                  <a:pt x="623" y="255"/>
                  <a:pt x="624" y="255"/>
                </a:cubicBezTo>
                <a:cubicBezTo>
                  <a:pt x="627" y="254"/>
                  <a:pt x="631" y="255"/>
                  <a:pt x="634" y="254"/>
                </a:cubicBezTo>
                <a:cubicBezTo>
                  <a:pt x="636" y="253"/>
                  <a:pt x="638" y="254"/>
                  <a:pt x="639" y="252"/>
                </a:cubicBezTo>
                <a:cubicBezTo>
                  <a:pt x="643" y="252"/>
                  <a:pt x="648" y="251"/>
                  <a:pt x="652" y="249"/>
                </a:cubicBezTo>
                <a:cubicBezTo>
                  <a:pt x="657" y="247"/>
                  <a:pt x="661" y="245"/>
                  <a:pt x="665" y="243"/>
                </a:cubicBezTo>
                <a:cubicBezTo>
                  <a:pt x="670" y="241"/>
                  <a:pt x="675" y="238"/>
                  <a:pt x="680" y="235"/>
                </a:cubicBezTo>
                <a:cubicBezTo>
                  <a:pt x="680" y="234"/>
                  <a:pt x="682" y="234"/>
                  <a:pt x="683" y="233"/>
                </a:cubicBezTo>
                <a:cubicBezTo>
                  <a:pt x="683" y="232"/>
                  <a:pt x="681" y="232"/>
                  <a:pt x="682" y="231"/>
                </a:cubicBezTo>
                <a:cubicBezTo>
                  <a:pt x="683" y="231"/>
                  <a:pt x="683" y="229"/>
                  <a:pt x="685" y="230"/>
                </a:cubicBezTo>
                <a:cubicBezTo>
                  <a:pt x="686" y="228"/>
                  <a:pt x="689" y="228"/>
                  <a:pt x="688" y="226"/>
                </a:cubicBezTo>
                <a:cubicBezTo>
                  <a:pt x="689" y="225"/>
                  <a:pt x="692" y="225"/>
                  <a:pt x="690" y="224"/>
                </a:cubicBezTo>
                <a:cubicBezTo>
                  <a:pt x="691" y="223"/>
                  <a:pt x="692" y="223"/>
                  <a:pt x="693" y="223"/>
                </a:cubicBezTo>
                <a:cubicBezTo>
                  <a:pt x="693" y="222"/>
                  <a:pt x="696" y="222"/>
                  <a:pt x="694" y="221"/>
                </a:cubicBezTo>
                <a:cubicBezTo>
                  <a:pt x="694" y="221"/>
                  <a:pt x="694" y="221"/>
                  <a:pt x="694" y="221"/>
                </a:cubicBezTo>
                <a:cubicBezTo>
                  <a:pt x="696" y="219"/>
                  <a:pt x="699" y="216"/>
                  <a:pt x="702" y="215"/>
                </a:cubicBezTo>
                <a:cubicBezTo>
                  <a:pt x="703" y="214"/>
                  <a:pt x="702" y="214"/>
                  <a:pt x="701" y="213"/>
                </a:cubicBezTo>
                <a:cubicBezTo>
                  <a:pt x="702" y="213"/>
                  <a:pt x="702" y="213"/>
                  <a:pt x="703" y="212"/>
                </a:cubicBezTo>
                <a:cubicBezTo>
                  <a:pt x="701" y="211"/>
                  <a:pt x="704" y="211"/>
                  <a:pt x="704" y="209"/>
                </a:cubicBezTo>
                <a:cubicBezTo>
                  <a:pt x="703" y="209"/>
                  <a:pt x="703" y="209"/>
                  <a:pt x="703" y="209"/>
                </a:cubicBezTo>
                <a:cubicBezTo>
                  <a:pt x="703" y="209"/>
                  <a:pt x="704" y="208"/>
                  <a:pt x="704" y="208"/>
                </a:cubicBezTo>
                <a:cubicBezTo>
                  <a:pt x="705" y="208"/>
                  <a:pt x="707" y="207"/>
                  <a:pt x="708" y="208"/>
                </a:cubicBezTo>
                <a:cubicBezTo>
                  <a:pt x="709" y="208"/>
                  <a:pt x="708" y="207"/>
                  <a:pt x="708" y="207"/>
                </a:cubicBezTo>
                <a:cubicBezTo>
                  <a:pt x="708" y="207"/>
                  <a:pt x="708" y="206"/>
                  <a:pt x="709" y="206"/>
                </a:cubicBezTo>
                <a:cubicBezTo>
                  <a:pt x="708" y="205"/>
                  <a:pt x="708" y="205"/>
                  <a:pt x="708" y="205"/>
                </a:cubicBezTo>
                <a:cubicBezTo>
                  <a:pt x="710" y="203"/>
                  <a:pt x="710" y="206"/>
                  <a:pt x="711" y="204"/>
                </a:cubicBezTo>
                <a:cubicBezTo>
                  <a:pt x="710" y="204"/>
                  <a:pt x="710" y="204"/>
                  <a:pt x="710" y="204"/>
                </a:cubicBezTo>
                <a:cubicBezTo>
                  <a:pt x="712" y="203"/>
                  <a:pt x="712" y="203"/>
                  <a:pt x="712" y="203"/>
                </a:cubicBezTo>
                <a:cubicBezTo>
                  <a:pt x="713" y="203"/>
                  <a:pt x="714" y="205"/>
                  <a:pt x="715" y="204"/>
                </a:cubicBezTo>
                <a:cubicBezTo>
                  <a:pt x="715" y="205"/>
                  <a:pt x="715" y="205"/>
                  <a:pt x="715" y="205"/>
                </a:cubicBezTo>
                <a:cubicBezTo>
                  <a:pt x="715" y="205"/>
                  <a:pt x="715" y="206"/>
                  <a:pt x="716" y="206"/>
                </a:cubicBezTo>
                <a:cubicBezTo>
                  <a:pt x="718" y="204"/>
                  <a:pt x="712" y="204"/>
                  <a:pt x="714" y="202"/>
                </a:cubicBezTo>
                <a:cubicBezTo>
                  <a:pt x="714" y="202"/>
                  <a:pt x="713" y="201"/>
                  <a:pt x="713" y="201"/>
                </a:cubicBezTo>
                <a:cubicBezTo>
                  <a:pt x="714" y="201"/>
                  <a:pt x="713" y="200"/>
                  <a:pt x="713" y="200"/>
                </a:cubicBezTo>
                <a:cubicBezTo>
                  <a:pt x="712" y="197"/>
                  <a:pt x="718" y="197"/>
                  <a:pt x="718" y="195"/>
                </a:cubicBezTo>
                <a:cubicBezTo>
                  <a:pt x="717" y="194"/>
                  <a:pt x="716" y="195"/>
                  <a:pt x="716" y="194"/>
                </a:cubicBezTo>
                <a:cubicBezTo>
                  <a:pt x="716" y="193"/>
                  <a:pt x="718" y="193"/>
                  <a:pt x="719" y="192"/>
                </a:cubicBezTo>
                <a:cubicBezTo>
                  <a:pt x="719" y="192"/>
                  <a:pt x="718" y="191"/>
                  <a:pt x="718" y="191"/>
                </a:cubicBezTo>
                <a:cubicBezTo>
                  <a:pt x="719" y="191"/>
                  <a:pt x="719" y="190"/>
                  <a:pt x="719" y="190"/>
                </a:cubicBezTo>
                <a:cubicBezTo>
                  <a:pt x="719" y="189"/>
                  <a:pt x="719" y="189"/>
                  <a:pt x="719" y="189"/>
                </a:cubicBezTo>
                <a:cubicBezTo>
                  <a:pt x="721" y="189"/>
                  <a:pt x="721" y="189"/>
                  <a:pt x="721" y="189"/>
                </a:cubicBezTo>
                <a:cubicBezTo>
                  <a:pt x="719" y="190"/>
                  <a:pt x="722" y="190"/>
                  <a:pt x="722" y="191"/>
                </a:cubicBezTo>
                <a:cubicBezTo>
                  <a:pt x="722" y="190"/>
                  <a:pt x="721" y="188"/>
                  <a:pt x="720" y="187"/>
                </a:cubicBezTo>
                <a:cubicBezTo>
                  <a:pt x="720" y="186"/>
                  <a:pt x="720" y="186"/>
                  <a:pt x="720" y="186"/>
                </a:cubicBezTo>
                <a:cubicBezTo>
                  <a:pt x="719" y="186"/>
                  <a:pt x="719" y="186"/>
                  <a:pt x="719" y="186"/>
                </a:cubicBezTo>
                <a:cubicBezTo>
                  <a:pt x="719" y="186"/>
                  <a:pt x="719" y="186"/>
                  <a:pt x="719" y="186"/>
                </a:cubicBezTo>
                <a:cubicBezTo>
                  <a:pt x="720" y="185"/>
                  <a:pt x="723" y="184"/>
                  <a:pt x="724" y="186"/>
                </a:cubicBezTo>
                <a:cubicBezTo>
                  <a:pt x="724" y="186"/>
                  <a:pt x="724" y="187"/>
                  <a:pt x="724" y="187"/>
                </a:cubicBezTo>
                <a:cubicBezTo>
                  <a:pt x="726" y="187"/>
                  <a:pt x="727" y="190"/>
                  <a:pt x="730" y="190"/>
                </a:cubicBezTo>
                <a:cubicBezTo>
                  <a:pt x="729" y="190"/>
                  <a:pt x="729" y="190"/>
                  <a:pt x="729" y="191"/>
                </a:cubicBezTo>
                <a:cubicBezTo>
                  <a:pt x="730" y="191"/>
                  <a:pt x="729" y="193"/>
                  <a:pt x="730" y="193"/>
                </a:cubicBezTo>
                <a:cubicBezTo>
                  <a:pt x="731" y="193"/>
                  <a:pt x="730" y="193"/>
                  <a:pt x="731" y="194"/>
                </a:cubicBezTo>
                <a:cubicBezTo>
                  <a:pt x="734" y="194"/>
                  <a:pt x="732" y="197"/>
                  <a:pt x="735" y="196"/>
                </a:cubicBezTo>
                <a:cubicBezTo>
                  <a:pt x="733" y="199"/>
                  <a:pt x="737" y="200"/>
                  <a:pt x="738" y="202"/>
                </a:cubicBezTo>
                <a:cubicBezTo>
                  <a:pt x="738" y="202"/>
                  <a:pt x="737" y="202"/>
                  <a:pt x="738" y="202"/>
                </a:cubicBezTo>
                <a:cubicBezTo>
                  <a:pt x="742" y="203"/>
                  <a:pt x="741" y="206"/>
                  <a:pt x="744" y="208"/>
                </a:cubicBezTo>
                <a:cubicBezTo>
                  <a:pt x="743" y="206"/>
                  <a:pt x="745" y="207"/>
                  <a:pt x="746" y="206"/>
                </a:cubicBezTo>
                <a:cubicBezTo>
                  <a:pt x="745" y="205"/>
                  <a:pt x="744" y="204"/>
                  <a:pt x="746" y="204"/>
                </a:cubicBezTo>
                <a:cubicBezTo>
                  <a:pt x="747" y="203"/>
                  <a:pt x="747" y="204"/>
                  <a:pt x="747" y="205"/>
                </a:cubicBezTo>
                <a:cubicBezTo>
                  <a:pt x="747" y="204"/>
                  <a:pt x="747" y="204"/>
                  <a:pt x="747" y="204"/>
                </a:cubicBezTo>
                <a:cubicBezTo>
                  <a:pt x="748" y="203"/>
                  <a:pt x="749" y="203"/>
                  <a:pt x="749" y="203"/>
                </a:cubicBezTo>
                <a:cubicBezTo>
                  <a:pt x="749" y="203"/>
                  <a:pt x="749" y="203"/>
                  <a:pt x="749" y="203"/>
                </a:cubicBezTo>
                <a:cubicBezTo>
                  <a:pt x="749" y="203"/>
                  <a:pt x="749" y="203"/>
                  <a:pt x="748" y="203"/>
                </a:cubicBezTo>
                <a:cubicBezTo>
                  <a:pt x="749" y="202"/>
                  <a:pt x="746" y="201"/>
                  <a:pt x="747" y="200"/>
                </a:cubicBezTo>
                <a:cubicBezTo>
                  <a:pt x="746" y="201"/>
                  <a:pt x="745" y="200"/>
                  <a:pt x="744" y="200"/>
                </a:cubicBezTo>
                <a:cubicBezTo>
                  <a:pt x="742" y="201"/>
                  <a:pt x="745" y="202"/>
                  <a:pt x="745" y="202"/>
                </a:cubicBezTo>
                <a:cubicBezTo>
                  <a:pt x="744" y="204"/>
                  <a:pt x="743" y="203"/>
                  <a:pt x="742" y="203"/>
                </a:cubicBezTo>
                <a:cubicBezTo>
                  <a:pt x="742" y="203"/>
                  <a:pt x="743" y="202"/>
                  <a:pt x="743" y="202"/>
                </a:cubicBezTo>
                <a:cubicBezTo>
                  <a:pt x="740" y="202"/>
                  <a:pt x="739" y="200"/>
                  <a:pt x="738" y="199"/>
                </a:cubicBezTo>
                <a:cubicBezTo>
                  <a:pt x="738" y="198"/>
                  <a:pt x="739" y="197"/>
                  <a:pt x="739" y="197"/>
                </a:cubicBezTo>
                <a:cubicBezTo>
                  <a:pt x="736" y="197"/>
                  <a:pt x="736" y="197"/>
                  <a:pt x="736" y="197"/>
                </a:cubicBezTo>
                <a:cubicBezTo>
                  <a:pt x="737" y="196"/>
                  <a:pt x="737" y="196"/>
                  <a:pt x="737" y="196"/>
                </a:cubicBezTo>
                <a:cubicBezTo>
                  <a:pt x="735" y="196"/>
                  <a:pt x="734" y="193"/>
                  <a:pt x="733" y="193"/>
                </a:cubicBezTo>
                <a:cubicBezTo>
                  <a:pt x="733" y="192"/>
                  <a:pt x="734" y="192"/>
                  <a:pt x="735" y="191"/>
                </a:cubicBezTo>
                <a:cubicBezTo>
                  <a:pt x="736" y="192"/>
                  <a:pt x="736" y="193"/>
                  <a:pt x="736" y="193"/>
                </a:cubicBezTo>
                <a:cubicBezTo>
                  <a:pt x="737" y="192"/>
                  <a:pt x="737" y="192"/>
                  <a:pt x="737" y="192"/>
                </a:cubicBezTo>
                <a:cubicBezTo>
                  <a:pt x="737" y="190"/>
                  <a:pt x="733" y="189"/>
                  <a:pt x="733" y="188"/>
                </a:cubicBezTo>
                <a:cubicBezTo>
                  <a:pt x="733" y="188"/>
                  <a:pt x="735" y="188"/>
                  <a:pt x="735" y="187"/>
                </a:cubicBezTo>
                <a:cubicBezTo>
                  <a:pt x="733" y="187"/>
                  <a:pt x="733" y="187"/>
                  <a:pt x="733" y="187"/>
                </a:cubicBezTo>
                <a:cubicBezTo>
                  <a:pt x="735" y="186"/>
                  <a:pt x="733" y="185"/>
                  <a:pt x="734" y="184"/>
                </a:cubicBezTo>
                <a:cubicBezTo>
                  <a:pt x="733" y="185"/>
                  <a:pt x="733" y="185"/>
                  <a:pt x="733" y="185"/>
                </a:cubicBezTo>
                <a:cubicBezTo>
                  <a:pt x="733" y="184"/>
                  <a:pt x="732" y="184"/>
                  <a:pt x="732" y="184"/>
                </a:cubicBezTo>
                <a:cubicBezTo>
                  <a:pt x="732" y="185"/>
                  <a:pt x="732" y="185"/>
                  <a:pt x="732" y="185"/>
                </a:cubicBezTo>
                <a:cubicBezTo>
                  <a:pt x="732" y="185"/>
                  <a:pt x="732" y="185"/>
                  <a:pt x="732" y="185"/>
                </a:cubicBezTo>
                <a:cubicBezTo>
                  <a:pt x="733" y="186"/>
                  <a:pt x="732" y="187"/>
                  <a:pt x="732" y="188"/>
                </a:cubicBezTo>
                <a:cubicBezTo>
                  <a:pt x="731" y="188"/>
                  <a:pt x="731" y="188"/>
                  <a:pt x="731" y="187"/>
                </a:cubicBezTo>
                <a:cubicBezTo>
                  <a:pt x="730" y="186"/>
                  <a:pt x="727" y="184"/>
                  <a:pt x="725" y="185"/>
                </a:cubicBezTo>
                <a:cubicBezTo>
                  <a:pt x="725" y="185"/>
                  <a:pt x="725" y="185"/>
                  <a:pt x="725" y="185"/>
                </a:cubicBezTo>
                <a:cubicBezTo>
                  <a:pt x="726" y="184"/>
                  <a:pt x="727" y="182"/>
                  <a:pt x="729" y="183"/>
                </a:cubicBezTo>
                <a:cubicBezTo>
                  <a:pt x="728" y="183"/>
                  <a:pt x="728" y="183"/>
                  <a:pt x="728" y="183"/>
                </a:cubicBezTo>
                <a:cubicBezTo>
                  <a:pt x="729" y="182"/>
                  <a:pt x="730" y="183"/>
                  <a:pt x="731" y="182"/>
                </a:cubicBezTo>
                <a:cubicBezTo>
                  <a:pt x="730" y="181"/>
                  <a:pt x="727" y="181"/>
                  <a:pt x="728" y="179"/>
                </a:cubicBezTo>
                <a:cubicBezTo>
                  <a:pt x="726" y="179"/>
                  <a:pt x="726" y="179"/>
                  <a:pt x="726" y="179"/>
                </a:cubicBezTo>
                <a:cubicBezTo>
                  <a:pt x="726" y="178"/>
                  <a:pt x="728" y="178"/>
                  <a:pt x="728" y="177"/>
                </a:cubicBezTo>
                <a:cubicBezTo>
                  <a:pt x="728" y="177"/>
                  <a:pt x="728" y="177"/>
                  <a:pt x="729" y="178"/>
                </a:cubicBezTo>
                <a:cubicBezTo>
                  <a:pt x="729" y="177"/>
                  <a:pt x="728" y="177"/>
                  <a:pt x="729" y="177"/>
                </a:cubicBezTo>
                <a:cubicBezTo>
                  <a:pt x="730" y="177"/>
                  <a:pt x="730" y="177"/>
                  <a:pt x="730" y="177"/>
                </a:cubicBezTo>
                <a:cubicBezTo>
                  <a:pt x="729" y="178"/>
                  <a:pt x="729" y="178"/>
                  <a:pt x="729" y="178"/>
                </a:cubicBezTo>
                <a:cubicBezTo>
                  <a:pt x="731" y="178"/>
                  <a:pt x="731" y="178"/>
                  <a:pt x="731" y="178"/>
                </a:cubicBezTo>
                <a:cubicBezTo>
                  <a:pt x="732" y="178"/>
                  <a:pt x="732" y="179"/>
                  <a:pt x="731" y="180"/>
                </a:cubicBezTo>
                <a:cubicBezTo>
                  <a:pt x="732" y="180"/>
                  <a:pt x="732" y="181"/>
                  <a:pt x="733" y="181"/>
                </a:cubicBezTo>
                <a:cubicBezTo>
                  <a:pt x="734" y="180"/>
                  <a:pt x="734" y="180"/>
                  <a:pt x="734" y="180"/>
                </a:cubicBezTo>
                <a:cubicBezTo>
                  <a:pt x="734" y="180"/>
                  <a:pt x="733" y="180"/>
                  <a:pt x="733" y="180"/>
                </a:cubicBezTo>
                <a:cubicBezTo>
                  <a:pt x="734" y="179"/>
                  <a:pt x="734" y="179"/>
                  <a:pt x="734" y="179"/>
                </a:cubicBezTo>
                <a:cubicBezTo>
                  <a:pt x="734" y="179"/>
                  <a:pt x="734" y="179"/>
                  <a:pt x="735" y="180"/>
                </a:cubicBezTo>
                <a:cubicBezTo>
                  <a:pt x="735" y="179"/>
                  <a:pt x="735" y="179"/>
                  <a:pt x="735" y="179"/>
                </a:cubicBezTo>
                <a:cubicBezTo>
                  <a:pt x="736" y="179"/>
                  <a:pt x="736" y="179"/>
                  <a:pt x="736" y="179"/>
                </a:cubicBezTo>
                <a:cubicBezTo>
                  <a:pt x="737" y="180"/>
                  <a:pt x="736" y="180"/>
                  <a:pt x="735" y="181"/>
                </a:cubicBezTo>
                <a:cubicBezTo>
                  <a:pt x="739" y="183"/>
                  <a:pt x="736" y="186"/>
                  <a:pt x="739" y="189"/>
                </a:cubicBezTo>
                <a:cubicBezTo>
                  <a:pt x="741" y="191"/>
                  <a:pt x="743" y="187"/>
                  <a:pt x="745" y="189"/>
                </a:cubicBezTo>
                <a:cubicBezTo>
                  <a:pt x="744" y="189"/>
                  <a:pt x="744" y="190"/>
                  <a:pt x="744" y="190"/>
                </a:cubicBezTo>
                <a:cubicBezTo>
                  <a:pt x="745" y="190"/>
                  <a:pt x="745" y="190"/>
                  <a:pt x="746" y="191"/>
                </a:cubicBezTo>
                <a:cubicBezTo>
                  <a:pt x="745" y="191"/>
                  <a:pt x="745" y="191"/>
                  <a:pt x="745" y="191"/>
                </a:cubicBezTo>
                <a:cubicBezTo>
                  <a:pt x="744" y="192"/>
                  <a:pt x="743" y="192"/>
                  <a:pt x="742" y="191"/>
                </a:cubicBezTo>
                <a:cubicBezTo>
                  <a:pt x="742" y="191"/>
                  <a:pt x="742" y="192"/>
                  <a:pt x="742" y="192"/>
                </a:cubicBezTo>
                <a:cubicBezTo>
                  <a:pt x="743" y="192"/>
                  <a:pt x="744" y="192"/>
                  <a:pt x="744" y="192"/>
                </a:cubicBezTo>
                <a:cubicBezTo>
                  <a:pt x="743" y="193"/>
                  <a:pt x="744" y="193"/>
                  <a:pt x="744" y="194"/>
                </a:cubicBezTo>
                <a:cubicBezTo>
                  <a:pt x="745" y="195"/>
                  <a:pt x="747" y="193"/>
                  <a:pt x="748" y="195"/>
                </a:cubicBezTo>
                <a:cubicBezTo>
                  <a:pt x="746" y="196"/>
                  <a:pt x="745" y="197"/>
                  <a:pt x="744" y="198"/>
                </a:cubicBezTo>
                <a:cubicBezTo>
                  <a:pt x="745" y="198"/>
                  <a:pt x="744" y="199"/>
                  <a:pt x="744" y="199"/>
                </a:cubicBezTo>
                <a:cubicBezTo>
                  <a:pt x="745" y="199"/>
                  <a:pt x="745" y="199"/>
                  <a:pt x="745" y="199"/>
                </a:cubicBezTo>
                <a:cubicBezTo>
                  <a:pt x="745" y="198"/>
                  <a:pt x="746" y="198"/>
                  <a:pt x="746" y="198"/>
                </a:cubicBezTo>
                <a:cubicBezTo>
                  <a:pt x="746" y="197"/>
                  <a:pt x="747" y="197"/>
                  <a:pt x="747" y="198"/>
                </a:cubicBezTo>
                <a:cubicBezTo>
                  <a:pt x="747" y="198"/>
                  <a:pt x="747" y="198"/>
                  <a:pt x="747" y="198"/>
                </a:cubicBezTo>
                <a:cubicBezTo>
                  <a:pt x="747" y="198"/>
                  <a:pt x="748" y="199"/>
                  <a:pt x="749" y="198"/>
                </a:cubicBezTo>
                <a:cubicBezTo>
                  <a:pt x="749" y="198"/>
                  <a:pt x="750" y="199"/>
                  <a:pt x="751" y="199"/>
                </a:cubicBezTo>
                <a:cubicBezTo>
                  <a:pt x="750" y="199"/>
                  <a:pt x="750" y="200"/>
                  <a:pt x="751" y="201"/>
                </a:cubicBezTo>
                <a:cubicBezTo>
                  <a:pt x="749" y="202"/>
                  <a:pt x="753" y="203"/>
                  <a:pt x="753" y="204"/>
                </a:cubicBezTo>
                <a:cubicBezTo>
                  <a:pt x="752" y="205"/>
                  <a:pt x="752" y="204"/>
                  <a:pt x="751" y="204"/>
                </a:cubicBezTo>
                <a:cubicBezTo>
                  <a:pt x="751" y="205"/>
                  <a:pt x="749" y="205"/>
                  <a:pt x="750" y="206"/>
                </a:cubicBezTo>
                <a:cubicBezTo>
                  <a:pt x="753" y="206"/>
                  <a:pt x="752" y="208"/>
                  <a:pt x="754" y="208"/>
                </a:cubicBezTo>
                <a:cubicBezTo>
                  <a:pt x="754" y="209"/>
                  <a:pt x="755" y="210"/>
                  <a:pt x="753" y="210"/>
                </a:cubicBezTo>
                <a:cubicBezTo>
                  <a:pt x="753" y="211"/>
                  <a:pt x="750" y="210"/>
                  <a:pt x="749" y="211"/>
                </a:cubicBezTo>
                <a:cubicBezTo>
                  <a:pt x="749" y="209"/>
                  <a:pt x="746" y="208"/>
                  <a:pt x="744" y="208"/>
                </a:cubicBezTo>
                <a:cubicBezTo>
                  <a:pt x="744" y="209"/>
                  <a:pt x="744" y="209"/>
                  <a:pt x="744" y="209"/>
                </a:cubicBezTo>
                <a:cubicBezTo>
                  <a:pt x="744" y="210"/>
                  <a:pt x="745" y="209"/>
                  <a:pt x="745" y="209"/>
                </a:cubicBezTo>
                <a:cubicBezTo>
                  <a:pt x="746" y="210"/>
                  <a:pt x="744" y="210"/>
                  <a:pt x="745" y="211"/>
                </a:cubicBezTo>
                <a:cubicBezTo>
                  <a:pt x="746" y="211"/>
                  <a:pt x="746" y="211"/>
                  <a:pt x="746" y="210"/>
                </a:cubicBezTo>
                <a:cubicBezTo>
                  <a:pt x="748" y="213"/>
                  <a:pt x="748" y="213"/>
                  <a:pt x="748" y="213"/>
                </a:cubicBezTo>
                <a:cubicBezTo>
                  <a:pt x="752" y="213"/>
                  <a:pt x="750" y="217"/>
                  <a:pt x="753" y="217"/>
                </a:cubicBezTo>
                <a:cubicBezTo>
                  <a:pt x="753" y="217"/>
                  <a:pt x="753" y="217"/>
                  <a:pt x="753" y="218"/>
                </a:cubicBezTo>
                <a:cubicBezTo>
                  <a:pt x="755" y="218"/>
                  <a:pt x="755" y="218"/>
                  <a:pt x="756" y="218"/>
                </a:cubicBezTo>
                <a:cubicBezTo>
                  <a:pt x="756" y="218"/>
                  <a:pt x="756" y="218"/>
                  <a:pt x="756" y="218"/>
                </a:cubicBezTo>
                <a:cubicBezTo>
                  <a:pt x="755" y="219"/>
                  <a:pt x="756" y="221"/>
                  <a:pt x="758" y="222"/>
                </a:cubicBezTo>
                <a:cubicBezTo>
                  <a:pt x="759" y="221"/>
                  <a:pt x="759" y="221"/>
                  <a:pt x="759" y="221"/>
                </a:cubicBezTo>
                <a:cubicBezTo>
                  <a:pt x="759" y="223"/>
                  <a:pt x="761" y="224"/>
                  <a:pt x="762" y="225"/>
                </a:cubicBezTo>
                <a:cubicBezTo>
                  <a:pt x="762" y="226"/>
                  <a:pt x="762" y="226"/>
                  <a:pt x="762" y="226"/>
                </a:cubicBezTo>
                <a:cubicBezTo>
                  <a:pt x="764" y="226"/>
                  <a:pt x="764" y="226"/>
                  <a:pt x="764" y="226"/>
                </a:cubicBezTo>
                <a:cubicBezTo>
                  <a:pt x="764" y="226"/>
                  <a:pt x="764" y="226"/>
                  <a:pt x="764" y="226"/>
                </a:cubicBezTo>
                <a:cubicBezTo>
                  <a:pt x="765" y="225"/>
                  <a:pt x="766" y="227"/>
                  <a:pt x="766" y="226"/>
                </a:cubicBezTo>
                <a:cubicBezTo>
                  <a:pt x="767" y="228"/>
                  <a:pt x="767" y="228"/>
                  <a:pt x="767" y="228"/>
                </a:cubicBezTo>
                <a:cubicBezTo>
                  <a:pt x="767" y="228"/>
                  <a:pt x="767" y="228"/>
                  <a:pt x="767" y="228"/>
                </a:cubicBezTo>
                <a:cubicBezTo>
                  <a:pt x="767" y="228"/>
                  <a:pt x="767" y="227"/>
                  <a:pt x="767" y="227"/>
                </a:cubicBezTo>
                <a:cubicBezTo>
                  <a:pt x="767" y="227"/>
                  <a:pt x="768" y="227"/>
                  <a:pt x="768" y="227"/>
                </a:cubicBezTo>
                <a:cubicBezTo>
                  <a:pt x="769" y="227"/>
                  <a:pt x="769" y="228"/>
                  <a:pt x="769" y="229"/>
                </a:cubicBezTo>
                <a:cubicBezTo>
                  <a:pt x="771" y="229"/>
                  <a:pt x="768" y="230"/>
                  <a:pt x="770" y="230"/>
                </a:cubicBezTo>
                <a:cubicBezTo>
                  <a:pt x="768" y="233"/>
                  <a:pt x="774" y="232"/>
                  <a:pt x="776" y="233"/>
                </a:cubicBezTo>
                <a:cubicBezTo>
                  <a:pt x="775" y="234"/>
                  <a:pt x="775" y="234"/>
                  <a:pt x="775" y="234"/>
                </a:cubicBezTo>
                <a:cubicBezTo>
                  <a:pt x="777" y="234"/>
                  <a:pt x="780" y="235"/>
                  <a:pt x="781" y="237"/>
                </a:cubicBezTo>
                <a:cubicBezTo>
                  <a:pt x="779" y="237"/>
                  <a:pt x="779" y="237"/>
                  <a:pt x="779" y="237"/>
                </a:cubicBezTo>
                <a:cubicBezTo>
                  <a:pt x="780" y="237"/>
                  <a:pt x="781" y="238"/>
                  <a:pt x="783" y="239"/>
                </a:cubicBezTo>
                <a:cubicBezTo>
                  <a:pt x="781" y="240"/>
                  <a:pt x="781" y="240"/>
                  <a:pt x="781" y="240"/>
                </a:cubicBezTo>
                <a:cubicBezTo>
                  <a:pt x="783" y="240"/>
                  <a:pt x="785" y="240"/>
                  <a:pt x="785" y="241"/>
                </a:cubicBezTo>
                <a:cubicBezTo>
                  <a:pt x="783" y="242"/>
                  <a:pt x="783" y="242"/>
                  <a:pt x="783" y="242"/>
                </a:cubicBezTo>
                <a:cubicBezTo>
                  <a:pt x="784" y="241"/>
                  <a:pt x="785" y="242"/>
                  <a:pt x="787" y="242"/>
                </a:cubicBezTo>
                <a:cubicBezTo>
                  <a:pt x="786" y="243"/>
                  <a:pt x="786" y="243"/>
                  <a:pt x="786" y="243"/>
                </a:cubicBezTo>
                <a:cubicBezTo>
                  <a:pt x="789" y="244"/>
                  <a:pt x="789" y="244"/>
                  <a:pt x="789" y="244"/>
                </a:cubicBezTo>
                <a:cubicBezTo>
                  <a:pt x="791" y="244"/>
                  <a:pt x="793" y="243"/>
                  <a:pt x="794" y="244"/>
                </a:cubicBezTo>
                <a:cubicBezTo>
                  <a:pt x="794" y="244"/>
                  <a:pt x="794" y="244"/>
                  <a:pt x="793" y="245"/>
                </a:cubicBezTo>
                <a:cubicBezTo>
                  <a:pt x="793" y="244"/>
                  <a:pt x="793" y="244"/>
                  <a:pt x="793" y="244"/>
                </a:cubicBezTo>
                <a:cubicBezTo>
                  <a:pt x="793" y="245"/>
                  <a:pt x="793" y="245"/>
                  <a:pt x="793" y="245"/>
                </a:cubicBezTo>
                <a:cubicBezTo>
                  <a:pt x="793" y="245"/>
                  <a:pt x="793" y="245"/>
                  <a:pt x="794" y="245"/>
                </a:cubicBezTo>
                <a:cubicBezTo>
                  <a:pt x="794" y="246"/>
                  <a:pt x="794" y="249"/>
                  <a:pt x="796" y="249"/>
                </a:cubicBezTo>
                <a:cubicBezTo>
                  <a:pt x="796" y="249"/>
                  <a:pt x="796" y="249"/>
                  <a:pt x="796" y="249"/>
                </a:cubicBezTo>
                <a:cubicBezTo>
                  <a:pt x="796" y="249"/>
                  <a:pt x="796" y="249"/>
                  <a:pt x="796" y="249"/>
                </a:cubicBezTo>
                <a:cubicBezTo>
                  <a:pt x="797" y="249"/>
                  <a:pt x="799" y="249"/>
                  <a:pt x="799" y="249"/>
                </a:cubicBezTo>
                <a:cubicBezTo>
                  <a:pt x="801" y="249"/>
                  <a:pt x="802" y="251"/>
                  <a:pt x="803" y="249"/>
                </a:cubicBezTo>
                <a:cubicBezTo>
                  <a:pt x="804" y="250"/>
                  <a:pt x="804" y="250"/>
                  <a:pt x="804" y="250"/>
                </a:cubicBezTo>
                <a:cubicBezTo>
                  <a:pt x="804" y="250"/>
                  <a:pt x="804" y="250"/>
                  <a:pt x="803" y="251"/>
                </a:cubicBezTo>
                <a:cubicBezTo>
                  <a:pt x="805" y="251"/>
                  <a:pt x="805" y="251"/>
                  <a:pt x="805" y="251"/>
                </a:cubicBezTo>
                <a:cubicBezTo>
                  <a:pt x="807" y="251"/>
                  <a:pt x="808" y="253"/>
                  <a:pt x="806" y="254"/>
                </a:cubicBezTo>
                <a:cubicBezTo>
                  <a:pt x="808" y="254"/>
                  <a:pt x="808" y="254"/>
                  <a:pt x="808" y="254"/>
                </a:cubicBezTo>
                <a:cubicBezTo>
                  <a:pt x="811" y="251"/>
                  <a:pt x="810" y="256"/>
                  <a:pt x="813" y="256"/>
                </a:cubicBezTo>
                <a:cubicBezTo>
                  <a:pt x="813" y="256"/>
                  <a:pt x="815" y="255"/>
                  <a:pt x="815" y="255"/>
                </a:cubicBezTo>
                <a:cubicBezTo>
                  <a:pt x="815" y="257"/>
                  <a:pt x="815" y="257"/>
                  <a:pt x="815" y="257"/>
                </a:cubicBezTo>
                <a:cubicBezTo>
                  <a:pt x="816" y="258"/>
                  <a:pt x="819" y="257"/>
                  <a:pt x="821" y="257"/>
                </a:cubicBezTo>
                <a:cubicBezTo>
                  <a:pt x="821" y="257"/>
                  <a:pt x="821" y="258"/>
                  <a:pt x="821" y="258"/>
                </a:cubicBezTo>
                <a:cubicBezTo>
                  <a:pt x="820" y="259"/>
                  <a:pt x="822" y="259"/>
                  <a:pt x="823" y="259"/>
                </a:cubicBezTo>
                <a:cubicBezTo>
                  <a:pt x="823" y="258"/>
                  <a:pt x="823" y="258"/>
                  <a:pt x="823" y="258"/>
                </a:cubicBezTo>
                <a:cubicBezTo>
                  <a:pt x="823" y="258"/>
                  <a:pt x="824" y="257"/>
                  <a:pt x="825" y="257"/>
                </a:cubicBezTo>
                <a:cubicBezTo>
                  <a:pt x="825" y="258"/>
                  <a:pt x="827" y="258"/>
                  <a:pt x="826" y="259"/>
                </a:cubicBezTo>
                <a:cubicBezTo>
                  <a:pt x="826" y="259"/>
                  <a:pt x="827" y="259"/>
                  <a:pt x="827" y="258"/>
                </a:cubicBezTo>
                <a:cubicBezTo>
                  <a:pt x="828" y="259"/>
                  <a:pt x="829" y="260"/>
                  <a:pt x="828" y="261"/>
                </a:cubicBezTo>
                <a:cubicBezTo>
                  <a:pt x="828" y="261"/>
                  <a:pt x="829" y="261"/>
                  <a:pt x="829" y="261"/>
                </a:cubicBezTo>
                <a:cubicBezTo>
                  <a:pt x="829" y="261"/>
                  <a:pt x="830" y="261"/>
                  <a:pt x="830" y="260"/>
                </a:cubicBezTo>
                <a:cubicBezTo>
                  <a:pt x="830" y="260"/>
                  <a:pt x="829" y="259"/>
                  <a:pt x="831" y="258"/>
                </a:cubicBezTo>
                <a:cubicBezTo>
                  <a:pt x="832" y="259"/>
                  <a:pt x="832" y="259"/>
                  <a:pt x="833" y="260"/>
                </a:cubicBezTo>
                <a:cubicBezTo>
                  <a:pt x="831" y="261"/>
                  <a:pt x="831" y="261"/>
                  <a:pt x="831" y="261"/>
                </a:cubicBezTo>
                <a:cubicBezTo>
                  <a:pt x="833" y="261"/>
                  <a:pt x="834" y="262"/>
                  <a:pt x="834" y="263"/>
                </a:cubicBezTo>
                <a:cubicBezTo>
                  <a:pt x="836" y="263"/>
                  <a:pt x="836" y="264"/>
                  <a:pt x="838" y="263"/>
                </a:cubicBezTo>
                <a:cubicBezTo>
                  <a:pt x="838" y="264"/>
                  <a:pt x="839" y="264"/>
                  <a:pt x="840" y="264"/>
                </a:cubicBezTo>
                <a:cubicBezTo>
                  <a:pt x="840" y="263"/>
                  <a:pt x="838" y="264"/>
                  <a:pt x="839" y="263"/>
                </a:cubicBezTo>
                <a:cubicBezTo>
                  <a:pt x="840" y="263"/>
                  <a:pt x="841" y="264"/>
                  <a:pt x="843" y="263"/>
                </a:cubicBezTo>
                <a:cubicBezTo>
                  <a:pt x="843" y="265"/>
                  <a:pt x="843" y="265"/>
                  <a:pt x="843" y="265"/>
                </a:cubicBezTo>
                <a:cubicBezTo>
                  <a:pt x="843" y="263"/>
                  <a:pt x="843" y="263"/>
                  <a:pt x="843" y="263"/>
                </a:cubicBezTo>
                <a:cubicBezTo>
                  <a:pt x="845" y="264"/>
                  <a:pt x="846" y="263"/>
                  <a:pt x="847" y="264"/>
                </a:cubicBezTo>
                <a:cubicBezTo>
                  <a:pt x="854" y="264"/>
                  <a:pt x="854" y="264"/>
                  <a:pt x="854" y="264"/>
                </a:cubicBezTo>
                <a:cubicBezTo>
                  <a:pt x="855" y="265"/>
                  <a:pt x="855" y="265"/>
                  <a:pt x="855" y="265"/>
                </a:cubicBezTo>
                <a:cubicBezTo>
                  <a:pt x="856" y="264"/>
                  <a:pt x="856" y="264"/>
                  <a:pt x="856" y="264"/>
                </a:cubicBezTo>
                <a:cubicBezTo>
                  <a:pt x="856" y="264"/>
                  <a:pt x="857" y="263"/>
                  <a:pt x="857" y="264"/>
                </a:cubicBezTo>
                <a:cubicBezTo>
                  <a:pt x="856" y="264"/>
                  <a:pt x="856" y="264"/>
                  <a:pt x="856" y="264"/>
                </a:cubicBezTo>
                <a:cubicBezTo>
                  <a:pt x="859" y="265"/>
                  <a:pt x="859" y="265"/>
                  <a:pt x="859" y="265"/>
                </a:cubicBezTo>
                <a:cubicBezTo>
                  <a:pt x="861" y="264"/>
                  <a:pt x="865" y="265"/>
                  <a:pt x="867" y="265"/>
                </a:cubicBezTo>
                <a:cubicBezTo>
                  <a:pt x="868" y="265"/>
                  <a:pt x="872" y="265"/>
                  <a:pt x="873" y="264"/>
                </a:cubicBezTo>
                <a:cubicBezTo>
                  <a:pt x="874" y="264"/>
                  <a:pt x="874" y="265"/>
                  <a:pt x="875" y="265"/>
                </a:cubicBezTo>
                <a:cubicBezTo>
                  <a:pt x="877" y="264"/>
                  <a:pt x="879" y="266"/>
                  <a:pt x="881" y="264"/>
                </a:cubicBezTo>
                <a:cubicBezTo>
                  <a:pt x="883" y="266"/>
                  <a:pt x="885" y="264"/>
                  <a:pt x="886" y="264"/>
                </a:cubicBezTo>
                <a:cubicBezTo>
                  <a:pt x="888" y="263"/>
                  <a:pt x="889" y="265"/>
                  <a:pt x="891" y="264"/>
                </a:cubicBezTo>
                <a:cubicBezTo>
                  <a:pt x="892" y="262"/>
                  <a:pt x="895" y="264"/>
                  <a:pt x="895" y="262"/>
                </a:cubicBezTo>
                <a:cubicBezTo>
                  <a:pt x="894" y="261"/>
                  <a:pt x="894" y="261"/>
                  <a:pt x="894" y="261"/>
                </a:cubicBezTo>
                <a:cubicBezTo>
                  <a:pt x="892" y="260"/>
                  <a:pt x="894" y="260"/>
                  <a:pt x="895" y="259"/>
                </a:cubicBezTo>
                <a:cubicBezTo>
                  <a:pt x="896" y="260"/>
                  <a:pt x="896" y="261"/>
                  <a:pt x="896" y="262"/>
                </a:cubicBezTo>
                <a:cubicBezTo>
                  <a:pt x="897" y="262"/>
                  <a:pt x="897" y="261"/>
                  <a:pt x="898" y="261"/>
                </a:cubicBezTo>
                <a:cubicBezTo>
                  <a:pt x="901" y="261"/>
                  <a:pt x="904" y="259"/>
                  <a:pt x="908" y="259"/>
                </a:cubicBezTo>
                <a:cubicBezTo>
                  <a:pt x="909" y="258"/>
                  <a:pt x="911" y="258"/>
                  <a:pt x="911" y="257"/>
                </a:cubicBezTo>
                <a:cubicBezTo>
                  <a:pt x="911" y="257"/>
                  <a:pt x="911" y="257"/>
                  <a:pt x="911" y="257"/>
                </a:cubicBezTo>
                <a:cubicBezTo>
                  <a:pt x="910" y="257"/>
                  <a:pt x="909" y="257"/>
                  <a:pt x="909" y="258"/>
                </a:cubicBezTo>
                <a:cubicBezTo>
                  <a:pt x="907" y="258"/>
                  <a:pt x="904" y="259"/>
                  <a:pt x="903" y="258"/>
                </a:cubicBezTo>
                <a:cubicBezTo>
                  <a:pt x="904" y="257"/>
                  <a:pt x="906" y="255"/>
                  <a:pt x="909" y="256"/>
                </a:cubicBezTo>
                <a:cubicBezTo>
                  <a:pt x="909" y="255"/>
                  <a:pt x="909" y="255"/>
                  <a:pt x="909" y="255"/>
                </a:cubicBezTo>
                <a:cubicBezTo>
                  <a:pt x="909" y="254"/>
                  <a:pt x="909" y="254"/>
                  <a:pt x="910" y="254"/>
                </a:cubicBezTo>
                <a:cubicBezTo>
                  <a:pt x="908" y="253"/>
                  <a:pt x="911" y="251"/>
                  <a:pt x="912" y="250"/>
                </a:cubicBezTo>
                <a:cubicBezTo>
                  <a:pt x="913" y="251"/>
                  <a:pt x="913" y="251"/>
                  <a:pt x="913" y="251"/>
                </a:cubicBezTo>
                <a:cubicBezTo>
                  <a:pt x="912" y="251"/>
                  <a:pt x="912" y="252"/>
                  <a:pt x="911" y="252"/>
                </a:cubicBezTo>
                <a:cubicBezTo>
                  <a:pt x="913" y="252"/>
                  <a:pt x="913" y="254"/>
                  <a:pt x="915" y="253"/>
                </a:cubicBezTo>
                <a:cubicBezTo>
                  <a:pt x="915" y="253"/>
                  <a:pt x="915" y="253"/>
                  <a:pt x="914" y="252"/>
                </a:cubicBezTo>
                <a:cubicBezTo>
                  <a:pt x="915" y="252"/>
                  <a:pt x="915" y="252"/>
                  <a:pt x="915" y="252"/>
                </a:cubicBezTo>
                <a:cubicBezTo>
                  <a:pt x="915" y="252"/>
                  <a:pt x="916" y="252"/>
                  <a:pt x="917" y="252"/>
                </a:cubicBezTo>
                <a:cubicBezTo>
                  <a:pt x="918" y="253"/>
                  <a:pt x="916" y="254"/>
                  <a:pt x="916" y="255"/>
                </a:cubicBezTo>
                <a:cubicBezTo>
                  <a:pt x="915" y="254"/>
                  <a:pt x="915" y="254"/>
                  <a:pt x="915" y="254"/>
                </a:cubicBezTo>
                <a:cubicBezTo>
                  <a:pt x="915" y="255"/>
                  <a:pt x="915" y="255"/>
                  <a:pt x="915" y="255"/>
                </a:cubicBezTo>
                <a:cubicBezTo>
                  <a:pt x="916" y="255"/>
                  <a:pt x="918" y="255"/>
                  <a:pt x="918" y="254"/>
                </a:cubicBezTo>
                <a:cubicBezTo>
                  <a:pt x="919" y="255"/>
                  <a:pt x="920" y="253"/>
                  <a:pt x="921" y="254"/>
                </a:cubicBezTo>
                <a:cubicBezTo>
                  <a:pt x="922" y="253"/>
                  <a:pt x="921" y="252"/>
                  <a:pt x="921" y="251"/>
                </a:cubicBezTo>
                <a:cubicBezTo>
                  <a:pt x="922" y="251"/>
                  <a:pt x="924" y="249"/>
                  <a:pt x="925" y="250"/>
                </a:cubicBezTo>
                <a:cubicBezTo>
                  <a:pt x="924" y="249"/>
                  <a:pt x="924" y="249"/>
                  <a:pt x="924" y="249"/>
                </a:cubicBezTo>
                <a:cubicBezTo>
                  <a:pt x="924" y="247"/>
                  <a:pt x="926" y="248"/>
                  <a:pt x="927" y="248"/>
                </a:cubicBezTo>
                <a:cubicBezTo>
                  <a:pt x="929" y="247"/>
                  <a:pt x="924" y="247"/>
                  <a:pt x="924" y="246"/>
                </a:cubicBezTo>
                <a:cubicBezTo>
                  <a:pt x="927" y="245"/>
                  <a:pt x="931" y="241"/>
                  <a:pt x="935" y="243"/>
                </a:cubicBezTo>
                <a:cubicBezTo>
                  <a:pt x="938" y="242"/>
                  <a:pt x="937" y="240"/>
                  <a:pt x="939" y="240"/>
                </a:cubicBezTo>
                <a:cubicBezTo>
                  <a:pt x="938" y="240"/>
                  <a:pt x="938" y="239"/>
                  <a:pt x="938" y="239"/>
                </a:cubicBezTo>
                <a:cubicBezTo>
                  <a:pt x="935" y="240"/>
                  <a:pt x="935" y="240"/>
                  <a:pt x="935" y="240"/>
                </a:cubicBezTo>
                <a:cubicBezTo>
                  <a:pt x="933" y="240"/>
                  <a:pt x="933" y="240"/>
                  <a:pt x="933" y="240"/>
                </a:cubicBezTo>
                <a:cubicBezTo>
                  <a:pt x="932" y="238"/>
                  <a:pt x="934" y="238"/>
                  <a:pt x="935" y="237"/>
                </a:cubicBezTo>
                <a:cubicBezTo>
                  <a:pt x="937" y="238"/>
                  <a:pt x="940" y="237"/>
                  <a:pt x="940" y="238"/>
                </a:cubicBezTo>
                <a:cubicBezTo>
                  <a:pt x="940" y="236"/>
                  <a:pt x="943" y="237"/>
                  <a:pt x="943" y="236"/>
                </a:cubicBezTo>
                <a:cubicBezTo>
                  <a:pt x="942" y="235"/>
                  <a:pt x="942" y="234"/>
                  <a:pt x="941" y="234"/>
                </a:cubicBezTo>
                <a:cubicBezTo>
                  <a:pt x="942" y="233"/>
                  <a:pt x="942" y="233"/>
                  <a:pt x="942" y="233"/>
                </a:cubicBezTo>
                <a:cubicBezTo>
                  <a:pt x="942" y="232"/>
                  <a:pt x="943" y="232"/>
                  <a:pt x="942" y="232"/>
                </a:cubicBezTo>
                <a:cubicBezTo>
                  <a:pt x="943" y="230"/>
                  <a:pt x="943" y="230"/>
                  <a:pt x="943" y="230"/>
                </a:cubicBezTo>
                <a:cubicBezTo>
                  <a:pt x="942" y="229"/>
                  <a:pt x="937" y="228"/>
                  <a:pt x="939" y="226"/>
                </a:cubicBezTo>
                <a:cubicBezTo>
                  <a:pt x="940" y="226"/>
                  <a:pt x="941" y="225"/>
                  <a:pt x="942" y="226"/>
                </a:cubicBezTo>
                <a:cubicBezTo>
                  <a:pt x="941" y="228"/>
                  <a:pt x="941" y="228"/>
                  <a:pt x="941" y="228"/>
                </a:cubicBezTo>
                <a:cubicBezTo>
                  <a:pt x="941" y="228"/>
                  <a:pt x="941" y="228"/>
                  <a:pt x="941" y="228"/>
                </a:cubicBezTo>
                <a:cubicBezTo>
                  <a:pt x="944" y="228"/>
                  <a:pt x="943" y="227"/>
                  <a:pt x="944" y="226"/>
                </a:cubicBezTo>
                <a:cubicBezTo>
                  <a:pt x="945" y="226"/>
                  <a:pt x="945" y="226"/>
                  <a:pt x="945" y="226"/>
                </a:cubicBezTo>
                <a:cubicBezTo>
                  <a:pt x="945" y="226"/>
                  <a:pt x="945" y="226"/>
                  <a:pt x="946" y="226"/>
                </a:cubicBezTo>
                <a:cubicBezTo>
                  <a:pt x="946" y="225"/>
                  <a:pt x="947" y="226"/>
                  <a:pt x="947" y="226"/>
                </a:cubicBezTo>
                <a:cubicBezTo>
                  <a:pt x="947" y="226"/>
                  <a:pt x="946" y="226"/>
                  <a:pt x="946" y="227"/>
                </a:cubicBezTo>
                <a:cubicBezTo>
                  <a:pt x="947" y="227"/>
                  <a:pt x="947" y="228"/>
                  <a:pt x="950" y="228"/>
                </a:cubicBezTo>
                <a:cubicBezTo>
                  <a:pt x="950" y="227"/>
                  <a:pt x="949" y="227"/>
                  <a:pt x="948" y="227"/>
                </a:cubicBezTo>
                <a:cubicBezTo>
                  <a:pt x="949" y="226"/>
                  <a:pt x="949" y="226"/>
                  <a:pt x="949" y="226"/>
                </a:cubicBezTo>
                <a:cubicBezTo>
                  <a:pt x="948" y="226"/>
                  <a:pt x="948" y="226"/>
                  <a:pt x="948" y="226"/>
                </a:cubicBezTo>
                <a:cubicBezTo>
                  <a:pt x="948" y="226"/>
                  <a:pt x="948" y="226"/>
                  <a:pt x="948" y="226"/>
                </a:cubicBezTo>
                <a:cubicBezTo>
                  <a:pt x="950" y="225"/>
                  <a:pt x="948" y="224"/>
                  <a:pt x="951" y="223"/>
                </a:cubicBezTo>
                <a:cubicBezTo>
                  <a:pt x="952" y="223"/>
                  <a:pt x="952" y="222"/>
                  <a:pt x="953" y="223"/>
                </a:cubicBezTo>
                <a:cubicBezTo>
                  <a:pt x="953" y="223"/>
                  <a:pt x="953" y="223"/>
                  <a:pt x="953" y="223"/>
                </a:cubicBezTo>
                <a:cubicBezTo>
                  <a:pt x="954" y="223"/>
                  <a:pt x="954" y="223"/>
                  <a:pt x="954" y="223"/>
                </a:cubicBezTo>
                <a:cubicBezTo>
                  <a:pt x="954" y="223"/>
                  <a:pt x="954" y="222"/>
                  <a:pt x="955" y="222"/>
                </a:cubicBezTo>
                <a:cubicBezTo>
                  <a:pt x="953" y="220"/>
                  <a:pt x="949" y="222"/>
                  <a:pt x="948" y="220"/>
                </a:cubicBezTo>
                <a:cubicBezTo>
                  <a:pt x="949" y="220"/>
                  <a:pt x="948" y="220"/>
                  <a:pt x="948" y="220"/>
                </a:cubicBezTo>
                <a:cubicBezTo>
                  <a:pt x="946" y="221"/>
                  <a:pt x="948" y="219"/>
                  <a:pt x="946" y="219"/>
                </a:cubicBezTo>
                <a:cubicBezTo>
                  <a:pt x="949" y="218"/>
                  <a:pt x="948" y="217"/>
                  <a:pt x="948" y="216"/>
                </a:cubicBezTo>
                <a:cubicBezTo>
                  <a:pt x="950" y="216"/>
                  <a:pt x="950" y="216"/>
                  <a:pt x="950" y="216"/>
                </a:cubicBezTo>
                <a:cubicBezTo>
                  <a:pt x="951" y="217"/>
                  <a:pt x="950" y="217"/>
                  <a:pt x="949" y="218"/>
                </a:cubicBezTo>
                <a:cubicBezTo>
                  <a:pt x="951" y="218"/>
                  <a:pt x="951" y="218"/>
                  <a:pt x="951" y="218"/>
                </a:cubicBezTo>
                <a:cubicBezTo>
                  <a:pt x="954" y="217"/>
                  <a:pt x="950" y="217"/>
                  <a:pt x="952" y="215"/>
                </a:cubicBezTo>
                <a:cubicBezTo>
                  <a:pt x="952" y="215"/>
                  <a:pt x="953" y="215"/>
                  <a:pt x="953" y="215"/>
                </a:cubicBezTo>
                <a:cubicBezTo>
                  <a:pt x="954" y="214"/>
                  <a:pt x="954" y="214"/>
                  <a:pt x="954" y="214"/>
                </a:cubicBezTo>
                <a:cubicBezTo>
                  <a:pt x="953" y="213"/>
                  <a:pt x="954" y="210"/>
                  <a:pt x="950" y="210"/>
                </a:cubicBezTo>
                <a:cubicBezTo>
                  <a:pt x="953" y="208"/>
                  <a:pt x="953" y="208"/>
                  <a:pt x="953" y="208"/>
                </a:cubicBezTo>
                <a:cubicBezTo>
                  <a:pt x="955" y="208"/>
                  <a:pt x="956" y="207"/>
                  <a:pt x="957" y="207"/>
                </a:cubicBezTo>
                <a:cubicBezTo>
                  <a:pt x="956" y="207"/>
                  <a:pt x="955" y="206"/>
                  <a:pt x="956" y="205"/>
                </a:cubicBezTo>
                <a:cubicBezTo>
                  <a:pt x="958" y="205"/>
                  <a:pt x="958" y="205"/>
                  <a:pt x="958" y="205"/>
                </a:cubicBezTo>
                <a:cubicBezTo>
                  <a:pt x="958" y="204"/>
                  <a:pt x="958" y="204"/>
                  <a:pt x="959" y="203"/>
                </a:cubicBezTo>
                <a:cubicBezTo>
                  <a:pt x="957" y="202"/>
                  <a:pt x="956" y="204"/>
                  <a:pt x="955" y="202"/>
                </a:cubicBezTo>
                <a:cubicBezTo>
                  <a:pt x="954" y="203"/>
                  <a:pt x="954" y="202"/>
                  <a:pt x="953" y="202"/>
                </a:cubicBezTo>
                <a:cubicBezTo>
                  <a:pt x="953" y="202"/>
                  <a:pt x="953" y="202"/>
                  <a:pt x="953" y="202"/>
                </a:cubicBezTo>
                <a:cubicBezTo>
                  <a:pt x="953" y="200"/>
                  <a:pt x="957" y="201"/>
                  <a:pt x="957" y="199"/>
                </a:cubicBezTo>
                <a:cubicBezTo>
                  <a:pt x="958" y="200"/>
                  <a:pt x="958" y="198"/>
                  <a:pt x="959" y="199"/>
                </a:cubicBezTo>
                <a:cubicBezTo>
                  <a:pt x="960" y="199"/>
                  <a:pt x="959" y="200"/>
                  <a:pt x="960" y="201"/>
                </a:cubicBezTo>
                <a:cubicBezTo>
                  <a:pt x="961" y="200"/>
                  <a:pt x="962" y="200"/>
                  <a:pt x="963" y="200"/>
                </a:cubicBezTo>
                <a:cubicBezTo>
                  <a:pt x="963" y="200"/>
                  <a:pt x="962" y="199"/>
                  <a:pt x="963" y="199"/>
                </a:cubicBezTo>
                <a:cubicBezTo>
                  <a:pt x="961" y="199"/>
                  <a:pt x="962" y="198"/>
                  <a:pt x="961" y="197"/>
                </a:cubicBezTo>
                <a:cubicBezTo>
                  <a:pt x="960" y="198"/>
                  <a:pt x="958" y="196"/>
                  <a:pt x="958" y="197"/>
                </a:cubicBezTo>
                <a:cubicBezTo>
                  <a:pt x="956" y="197"/>
                  <a:pt x="953" y="194"/>
                  <a:pt x="951" y="195"/>
                </a:cubicBezTo>
                <a:cubicBezTo>
                  <a:pt x="952" y="194"/>
                  <a:pt x="953" y="195"/>
                  <a:pt x="954" y="194"/>
                </a:cubicBezTo>
                <a:cubicBezTo>
                  <a:pt x="953" y="193"/>
                  <a:pt x="953" y="193"/>
                  <a:pt x="953" y="193"/>
                </a:cubicBezTo>
                <a:cubicBezTo>
                  <a:pt x="953" y="193"/>
                  <a:pt x="953" y="193"/>
                  <a:pt x="953" y="193"/>
                </a:cubicBezTo>
                <a:cubicBezTo>
                  <a:pt x="953" y="193"/>
                  <a:pt x="953" y="193"/>
                  <a:pt x="953" y="193"/>
                </a:cubicBezTo>
                <a:cubicBezTo>
                  <a:pt x="954" y="193"/>
                  <a:pt x="954" y="193"/>
                  <a:pt x="955" y="193"/>
                </a:cubicBezTo>
                <a:cubicBezTo>
                  <a:pt x="956" y="193"/>
                  <a:pt x="957" y="194"/>
                  <a:pt x="956" y="195"/>
                </a:cubicBezTo>
                <a:cubicBezTo>
                  <a:pt x="958" y="195"/>
                  <a:pt x="960" y="193"/>
                  <a:pt x="963" y="194"/>
                </a:cubicBezTo>
                <a:cubicBezTo>
                  <a:pt x="962" y="195"/>
                  <a:pt x="962" y="195"/>
                  <a:pt x="962" y="195"/>
                </a:cubicBezTo>
                <a:cubicBezTo>
                  <a:pt x="963" y="195"/>
                  <a:pt x="963" y="195"/>
                  <a:pt x="963" y="195"/>
                </a:cubicBezTo>
                <a:cubicBezTo>
                  <a:pt x="963" y="195"/>
                  <a:pt x="963" y="195"/>
                  <a:pt x="964" y="195"/>
                </a:cubicBezTo>
                <a:cubicBezTo>
                  <a:pt x="965" y="196"/>
                  <a:pt x="965" y="196"/>
                  <a:pt x="965" y="196"/>
                </a:cubicBezTo>
                <a:cubicBezTo>
                  <a:pt x="965" y="195"/>
                  <a:pt x="965" y="195"/>
                  <a:pt x="965" y="195"/>
                </a:cubicBezTo>
                <a:cubicBezTo>
                  <a:pt x="964" y="195"/>
                  <a:pt x="963" y="193"/>
                  <a:pt x="962" y="193"/>
                </a:cubicBezTo>
                <a:close/>
                <a:moveTo>
                  <a:pt x="8" y="129"/>
                </a:moveTo>
                <a:cubicBezTo>
                  <a:pt x="8" y="129"/>
                  <a:pt x="8" y="129"/>
                  <a:pt x="8" y="130"/>
                </a:cubicBezTo>
                <a:cubicBezTo>
                  <a:pt x="7" y="130"/>
                  <a:pt x="7" y="130"/>
                  <a:pt x="7" y="130"/>
                </a:cubicBezTo>
                <a:cubicBezTo>
                  <a:pt x="6" y="129"/>
                  <a:pt x="7" y="127"/>
                  <a:pt x="8" y="127"/>
                </a:cubicBezTo>
                <a:cubicBezTo>
                  <a:pt x="8" y="128"/>
                  <a:pt x="7" y="128"/>
                  <a:pt x="8" y="129"/>
                </a:cubicBezTo>
                <a:close/>
                <a:moveTo>
                  <a:pt x="54" y="80"/>
                </a:moveTo>
                <a:cubicBezTo>
                  <a:pt x="55" y="79"/>
                  <a:pt x="55" y="79"/>
                  <a:pt x="55" y="79"/>
                </a:cubicBezTo>
                <a:cubicBezTo>
                  <a:pt x="56" y="79"/>
                  <a:pt x="56" y="79"/>
                  <a:pt x="56" y="79"/>
                </a:cubicBezTo>
                <a:lnTo>
                  <a:pt x="54" y="80"/>
                </a:lnTo>
                <a:close/>
                <a:moveTo>
                  <a:pt x="254" y="93"/>
                </a:moveTo>
                <a:cubicBezTo>
                  <a:pt x="255" y="93"/>
                  <a:pt x="255" y="93"/>
                  <a:pt x="255" y="93"/>
                </a:cubicBezTo>
                <a:cubicBezTo>
                  <a:pt x="254" y="95"/>
                  <a:pt x="254" y="93"/>
                  <a:pt x="252" y="93"/>
                </a:cubicBezTo>
                <a:cubicBezTo>
                  <a:pt x="252" y="92"/>
                  <a:pt x="251" y="92"/>
                  <a:pt x="252" y="91"/>
                </a:cubicBezTo>
                <a:cubicBezTo>
                  <a:pt x="253" y="92"/>
                  <a:pt x="255" y="91"/>
                  <a:pt x="256" y="91"/>
                </a:cubicBezTo>
                <a:cubicBezTo>
                  <a:pt x="255" y="92"/>
                  <a:pt x="255" y="93"/>
                  <a:pt x="254" y="93"/>
                </a:cubicBezTo>
                <a:close/>
                <a:moveTo>
                  <a:pt x="59" y="111"/>
                </a:moveTo>
                <a:cubicBezTo>
                  <a:pt x="56" y="111"/>
                  <a:pt x="56" y="111"/>
                  <a:pt x="56" y="111"/>
                </a:cubicBezTo>
                <a:cubicBezTo>
                  <a:pt x="59" y="110"/>
                  <a:pt x="59" y="110"/>
                  <a:pt x="59" y="110"/>
                </a:cubicBezTo>
                <a:lnTo>
                  <a:pt x="59" y="111"/>
                </a:lnTo>
                <a:close/>
                <a:moveTo>
                  <a:pt x="63" y="197"/>
                </a:moveTo>
                <a:cubicBezTo>
                  <a:pt x="63" y="197"/>
                  <a:pt x="62" y="196"/>
                  <a:pt x="61" y="196"/>
                </a:cubicBezTo>
                <a:cubicBezTo>
                  <a:pt x="60" y="196"/>
                  <a:pt x="60" y="196"/>
                  <a:pt x="60" y="196"/>
                </a:cubicBezTo>
                <a:cubicBezTo>
                  <a:pt x="60" y="195"/>
                  <a:pt x="62" y="194"/>
                  <a:pt x="62" y="195"/>
                </a:cubicBezTo>
                <a:cubicBezTo>
                  <a:pt x="61" y="196"/>
                  <a:pt x="64" y="196"/>
                  <a:pt x="63" y="197"/>
                </a:cubicBezTo>
                <a:close/>
                <a:moveTo>
                  <a:pt x="62" y="174"/>
                </a:moveTo>
                <a:cubicBezTo>
                  <a:pt x="61" y="174"/>
                  <a:pt x="61" y="174"/>
                  <a:pt x="61" y="174"/>
                </a:cubicBezTo>
                <a:cubicBezTo>
                  <a:pt x="61" y="174"/>
                  <a:pt x="61" y="173"/>
                  <a:pt x="62" y="172"/>
                </a:cubicBezTo>
                <a:cubicBezTo>
                  <a:pt x="62" y="173"/>
                  <a:pt x="62" y="173"/>
                  <a:pt x="62" y="174"/>
                </a:cubicBezTo>
                <a:close/>
                <a:moveTo>
                  <a:pt x="62" y="167"/>
                </a:moveTo>
                <a:cubicBezTo>
                  <a:pt x="62" y="166"/>
                  <a:pt x="62" y="165"/>
                  <a:pt x="61" y="165"/>
                </a:cubicBezTo>
                <a:cubicBezTo>
                  <a:pt x="61" y="165"/>
                  <a:pt x="61" y="165"/>
                  <a:pt x="61" y="165"/>
                </a:cubicBezTo>
                <a:cubicBezTo>
                  <a:pt x="60" y="165"/>
                  <a:pt x="60" y="165"/>
                  <a:pt x="60" y="165"/>
                </a:cubicBezTo>
                <a:cubicBezTo>
                  <a:pt x="60" y="165"/>
                  <a:pt x="61" y="165"/>
                  <a:pt x="61" y="165"/>
                </a:cubicBezTo>
                <a:cubicBezTo>
                  <a:pt x="61" y="163"/>
                  <a:pt x="61" y="163"/>
                  <a:pt x="61" y="163"/>
                </a:cubicBezTo>
                <a:cubicBezTo>
                  <a:pt x="61" y="164"/>
                  <a:pt x="62" y="164"/>
                  <a:pt x="62" y="164"/>
                </a:cubicBezTo>
                <a:cubicBezTo>
                  <a:pt x="62" y="162"/>
                  <a:pt x="62" y="162"/>
                  <a:pt x="62" y="162"/>
                </a:cubicBezTo>
                <a:cubicBezTo>
                  <a:pt x="65" y="163"/>
                  <a:pt x="62" y="165"/>
                  <a:pt x="62" y="167"/>
                </a:cubicBezTo>
                <a:close/>
                <a:moveTo>
                  <a:pt x="65" y="206"/>
                </a:moveTo>
                <a:cubicBezTo>
                  <a:pt x="65" y="206"/>
                  <a:pt x="65" y="206"/>
                  <a:pt x="65" y="206"/>
                </a:cubicBezTo>
                <a:cubicBezTo>
                  <a:pt x="65" y="206"/>
                  <a:pt x="65" y="206"/>
                  <a:pt x="65" y="206"/>
                </a:cubicBezTo>
                <a:cubicBezTo>
                  <a:pt x="65" y="206"/>
                  <a:pt x="65" y="206"/>
                  <a:pt x="65" y="206"/>
                </a:cubicBezTo>
                <a:cubicBezTo>
                  <a:pt x="64" y="205"/>
                  <a:pt x="64" y="205"/>
                  <a:pt x="64" y="205"/>
                </a:cubicBezTo>
                <a:cubicBezTo>
                  <a:pt x="65" y="205"/>
                  <a:pt x="64" y="204"/>
                  <a:pt x="64" y="204"/>
                </a:cubicBezTo>
                <a:cubicBezTo>
                  <a:pt x="65" y="203"/>
                  <a:pt x="65" y="205"/>
                  <a:pt x="65" y="205"/>
                </a:cubicBezTo>
                <a:lnTo>
                  <a:pt x="65" y="206"/>
                </a:lnTo>
                <a:close/>
                <a:moveTo>
                  <a:pt x="255" y="187"/>
                </a:moveTo>
                <a:cubicBezTo>
                  <a:pt x="255" y="187"/>
                  <a:pt x="255" y="187"/>
                  <a:pt x="255" y="187"/>
                </a:cubicBezTo>
                <a:cubicBezTo>
                  <a:pt x="255" y="187"/>
                  <a:pt x="255" y="187"/>
                  <a:pt x="255" y="187"/>
                </a:cubicBezTo>
                <a:cubicBezTo>
                  <a:pt x="255" y="187"/>
                  <a:pt x="255" y="186"/>
                  <a:pt x="255" y="186"/>
                </a:cubicBezTo>
                <a:cubicBezTo>
                  <a:pt x="256" y="186"/>
                  <a:pt x="256" y="186"/>
                  <a:pt x="256" y="186"/>
                </a:cubicBezTo>
                <a:cubicBezTo>
                  <a:pt x="255" y="187"/>
                  <a:pt x="255" y="187"/>
                  <a:pt x="255" y="187"/>
                </a:cubicBezTo>
                <a:cubicBezTo>
                  <a:pt x="255" y="187"/>
                  <a:pt x="255" y="187"/>
                  <a:pt x="255" y="187"/>
                </a:cubicBezTo>
                <a:cubicBezTo>
                  <a:pt x="256" y="187"/>
                  <a:pt x="256" y="188"/>
                  <a:pt x="257" y="187"/>
                </a:cubicBezTo>
                <a:cubicBezTo>
                  <a:pt x="257" y="187"/>
                  <a:pt x="258" y="187"/>
                  <a:pt x="257" y="188"/>
                </a:cubicBezTo>
                <a:cubicBezTo>
                  <a:pt x="255" y="188"/>
                  <a:pt x="255" y="188"/>
                  <a:pt x="255" y="188"/>
                </a:cubicBezTo>
                <a:cubicBezTo>
                  <a:pt x="256" y="188"/>
                  <a:pt x="255" y="187"/>
                  <a:pt x="255" y="187"/>
                </a:cubicBezTo>
                <a:close/>
                <a:moveTo>
                  <a:pt x="254" y="186"/>
                </a:moveTo>
                <a:cubicBezTo>
                  <a:pt x="254" y="186"/>
                  <a:pt x="252" y="186"/>
                  <a:pt x="252" y="185"/>
                </a:cubicBezTo>
                <a:cubicBezTo>
                  <a:pt x="252" y="184"/>
                  <a:pt x="252" y="184"/>
                  <a:pt x="252" y="184"/>
                </a:cubicBezTo>
                <a:cubicBezTo>
                  <a:pt x="253" y="185"/>
                  <a:pt x="253" y="185"/>
                  <a:pt x="254" y="186"/>
                </a:cubicBezTo>
                <a:close/>
                <a:moveTo>
                  <a:pt x="230" y="164"/>
                </a:moveTo>
                <a:cubicBezTo>
                  <a:pt x="230" y="164"/>
                  <a:pt x="230" y="164"/>
                  <a:pt x="230" y="165"/>
                </a:cubicBezTo>
                <a:cubicBezTo>
                  <a:pt x="232" y="164"/>
                  <a:pt x="234" y="166"/>
                  <a:pt x="235" y="167"/>
                </a:cubicBezTo>
                <a:cubicBezTo>
                  <a:pt x="236" y="166"/>
                  <a:pt x="236" y="166"/>
                  <a:pt x="236" y="166"/>
                </a:cubicBezTo>
                <a:cubicBezTo>
                  <a:pt x="236" y="167"/>
                  <a:pt x="235" y="167"/>
                  <a:pt x="235" y="168"/>
                </a:cubicBezTo>
                <a:cubicBezTo>
                  <a:pt x="236" y="168"/>
                  <a:pt x="237" y="167"/>
                  <a:pt x="237" y="168"/>
                </a:cubicBezTo>
                <a:cubicBezTo>
                  <a:pt x="237" y="169"/>
                  <a:pt x="237" y="169"/>
                  <a:pt x="237" y="169"/>
                </a:cubicBezTo>
                <a:cubicBezTo>
                  <a:pt x="237" y="168"/>
                  <a:pt x="236" y="168"/>
                  <a:pt x="235" y="169"/>
                </a:cubicBezTo>
                <a:cubicBezTo>
                  <a:pt x="235" y="171"/>
                  <a:pt x="239" y="170"/>
                  <a:pt x="238" y="171"/>
                </a:cubicBezTo>
                <a:cubicBezTo>
                  <a:pt x="241" y="173"/>
                  <a:pt x="241" y="173"/>
                  <a:pt x="241" y="173"/>
                </a:cubicBezTo>
                <a:cubicBezTo>
                  <a:pt x="240" y="173"/>
                  <a:pt x="240" y="173"/>
                  <a:pt x="240" y="173"/>
                </a:cubicBezTo>
                <a:cubicBezTo>
                  <a:pt x="241" y="173"/>
                  <a:pt x="243" y="173"/>
                  <a:pt x="243" y="174"/>
                </a:cubicBezTo>
                <a:cubicBezTo>
                  <a:pt x="244" y="175"/>
                  <a:pt x="243" y="176"/>
                  <a:pt x="243" y="177"/>
                </a:cubicBezTo>
                <a:cubicBezTo>
                  <a:pt x="245" y="177"/>
                  <a:pt x="246" y="178"/>
                  <a:pt x="248" y="179"/>
                </a:cubicBezTo>
                <a:cubicBezTo>
                  <a:pt x="246" y="181"/>
                  <a:pt x="250" y="180"/>
                  <a:pt x="250" y="182"/>
                </a:cubicBezTo>
                <a:cubicBezTo>
                  <a:pt x="251" y="182"/>
                  <a:pt x="252" y="183"/>
                  <a:pt x="252" y="184"/>
                </a:cubicBezTo>
                <a:cubicBezTo>
                  <a:pt x="252" y="184"/>
                  <a:pt x="251" y="184"/>
                  <a:pt x="251" y="184"/>
                </a:cubicBezTo>
                <a:cubicBezTo>
                  <a:pt x="250" y="184"/>
                  <a:pt x="249" y="183"/>
                  <a:pt x="249" y="184"/>
                </a:cubicBezTo>
                <a:cubicBezTo>
                  <a:pt x="250" y="185"/>
                  <a:pt x="250" y="185"/>
                  <a:pt x="250" y="185"/>
                </a:cubicBezTo>
                <a:cubicBezTo>
                  <a:pt x="248" y="185"/>
                  <a:pt x="248" y="185"/>
                  <a:pt x="248" y="185"/>
                </a:cubicBezTo>
                <a:cubicBezTo>
                  <a:pt x="248" y="185"/>
                  <a:pt x="248" y="185"/>
                  <a:pt x="248" y="185"/>
                </a:cubicBezTo>
                <a:cubicBezTo>
                  <a:pt x="245" y="183"/>
                  <a:pt x="245" y="183"/>
                  <a:pt x="245" y="183"/>
                </a:cubicBezTo>
                <a:cubicBezTo>
                  <a:pt x="244" y="183"/>
                  <a:pt x="245" y="184"/>
                  <a:pt x="245" y="184"/>
                </a:cubicBezTo>
                <a:cubicBezTo>
                  <a:pt x="244" y="183"/>
                  <a:pt x="244" y="183"/>
                  <a:pt x="245" y="182"/>
                </a:cubicBezTo>
                <a:cubicBezTo>
                  <a:pt x="245" y="181"/>
                  <a:pt x="242" y="182"/>
                  <a:pt x="242" y="181"/>
                </a:cubicBezTo>
                <a:cubicBezTo>
                  <a:pt x="243" y="181"/>
                  <a:pt x="242" y="180"/>
                  <a:pt x="241" y="180"/>
                </a:cubicBezTo>
                <a:cubicBezTo>
                  <a:pt x="240" y="179"/>
                  <a:pt x="238" y="178"/>
                  <a:pt x="240" y="178"/>
                </a:cubicBezTo>
                <a:cubicBezTo>
                  <a:pt x="239" y="177"/>
                  <a:pt x="238" y="177"/>
                  <a:pt x="237" y="177"/>
                </a:cubicBezTo>
                <a:cubicBezTo>
                  <a:pt x="238" y="176"/>
                  <a:pt x="238" y="176"/>
                  <a:pt x="238" y="176"/>
                </a:cubicBezTo>
                <a:cubicBezTo>
                  <a:pt x="236" y="175"/>
                  <a:pt x="236" y="175"/>
                  <a:pt x="236" y="175"/>
                </a:cubicBezTo>
                <a:cubicBezTo>
                  <a:pt x="236" y="175"/>
                  <a:pt x="236" y="175"/>
                  <a:pt x="236" y="174"/>
                </a:cubicBezTo>
                <a:cubicBezTo>
                  <a:pt x="235" y="174"/>
                  <a:pt x="237" y="173"/>
                  <a:pt x="235" y="173"/>
                </a:cubicBezTo>
                <a:cubicBezTo>
                  <a:pt x="235" y="173"/>
                  <a:pt x="234" y="173"/>
                  <a:pt x="234" y="173"/>
                </a:cubicBezTo>
                <a:cubicBezTo>
                  <a:pt x="234" y="173"/>
                  <a:pt x="235" y="173"/>
                  <a:pt x="235" y="173"/>
                </a:cubicBezTo>
                <a:cubicBezTo>
                  <a:pt x="235" y="172"/>
                  <a:pt x="233" y="172"/>
                  <a:pt x="232" y="172"/>
                </a:cubicBezTo>
                <a:cubicBezTo>
                  <a:pt x="231" y="172"/>
                  <a:pt x="231" y="172"/>
                  <a:pt x="231" y="172"/>
                </a:cubicBezTo>
                <a:cubicBezTo>
                  <a:pt x="231" y="171"/>
                  <a:pt x="233" y="169"/>
                  <a:pt x="231" y="169"/>
                </a:cubicBezTo>
                <a:cubicBezTo>
                  <a:pt x="230" y="170"/>
                  <a:pt x="230" y="170"/>
                  <a:pt x="230" y="170"/>
                </a:cubicBezTo>
                <a:cubicBezTo>
                  <a:pt x="230" y="169"/>
                  <a:pt x="229" y="168"/>
                  <a:pt x="229" y="168"/>
                </a:cubicBezTo>
                <a:cubicBezTo>
                  <a:pt x="225" y="167"/>
                  <a:pt x="225" y="167"/>
                  <a:pt x="225" y="167"/>
                </a:cubicBezTo>
                <a:cubicBezTo>
                  <a:pt x="227" y="166"/>
                  <a:pt x="227" y="166"/>
                  <a:pt x="227" y="166"/>
                </a:cubicBezTo>
                <a:cubicBezTo>
                  <a:pt x="227" y="167"/>
                  <a:pt x="227" y="167"/>
                  <a:pt x="227" y="167"/>
                </a:cubicBezTo>
                <a:cubicBezTo>
                  <a:pt x="229" y="165"/>
                  <a:pt x="223" y="166"/>
                  <a:pt x="223" y="165"/>
                </a:cubicBezTo>
                <a:cubicBezTo>
                  <a:pt x="224" y="163"/>
                  <a:pt x="224" y="163"/>
                  <a:pt x="224" y="163"/>
                </a:cubicBezTo>
                <a:cubicBezTo>
                  <a:pt x="226" y="164"/>
                  <a:pt x="226" y="164"/>
                  <a:pt x="226" y="164"/>
                </a:cubicBezTo>
                <a:cubicBezTo>
                  <a:pt x="225" y="163"/>
                  <a:pt x="225" y="163"/>
                  <a:pt x="225" y="163"/>
                </a:cubicBezTo>
                <a:cubicBezTo>
                  <a:pt x="228" y="162"/>
                  <a:pt x="228" y="165"/>
                  <a:pt x="230" y="164"/>
                </a:cubicBezTo>
                <a:close/>
                <a:moveTo>
                  <a:pt x="218" y="107"/>
                </a:moveTo>
                <a:cubicBezTo>
                  <a:pt x="218" y="107"/>
                  <a:pt x="218" y="107"/>
                  <a:pt x="218" y="107"/>
                </a:cubicBezTo>
                <a:cubicBezTo>
                  <a:pt x="218" y="107"/>
                  <a:pt x="218" y="107"/>
                  <a:pt x="218" y="107"/>
                </a:cubicBezTo>
                <a:cubicBezTo>
                  <a:pt x="218" y="107"/>
                  <a:pt x="218" y="107"/>
                  <a:pt x="218" y="107"/>
                </a:cubicBezTo>
                <a:cubicBezTo>
                  <a:pt x="217" y="109"/>
                  <a:pt x="224" y="109"/>
                  <a:pt x="221" y="111"/>
                </a:cubicBezTo>
                <a:cubicBezTo>
                  <a:pt x="218" y="111"/>
                  <a:pt x="217" y="108"/>
                  <a:pt x="215" y="109"/>
                </a:cubicBezTo>
                <a:cubicBezTo>
                  <a:pt x="215" y="108"/>
                  <a:pt x="217" y="108"/>
                  <a:pt x="218" y="107"/>
                </a:cubicBezTo>
                <a:close/>
                <a:moveTo>
                  <a:pt x="215" y="149"/>
                </a:moveTo>
                <a:cubicBezTo>
                  <a:pt x="213" y="152"/>
                  <a:pt x="213" y="152"/>
                  <a:pt x="213" y="152"/>
                </a:cubicBezTo>
                <a:cubicBezTo>
                  <a:pt x="218" y="152"/>
                  <a:pt x="213" y="155"/>
                  <a:pt x="217" y="156"/>
                </a:cubicBezTo>
                <a:cubicBezTo>
                  <a:pt x="217" y="156"/>
                  <a:pt x="217" y="156"/>
                  <a:pt x="217" y="156"/>
                </a:cubicBezTo>
                <a:cubicBezTo>
                  <a:pt x="218" y="157"/>
                  <a:pt x="218" y="157"/>
                  <a:pt x="218" y="157"/>
                </a:cubicBezTo>
                <a:cubicBezTo>
                  <a:pt x="219" y="156"/>
                  <a:pt x="219" y="158"/>
                  <a:pt x="220" y="158"/>
                </a:cubicBezTo>
                <a:cubicBezTo>
                  <a:pt x="220" y="158"/>
                  <a:pt x="220" y="158"/>
                  <a:pt x="220" y="158"/>
                </a:cubicBezTo>
                <a:cubicBezTo>
                  <a:pt x="221" y="159"/>
                  <a:pt x="222" y="159"/>
                  <a:pt x="222" y="160"/>
                </a:cubicBezTo>
                <a:cubicBezTo>
                  <a:pt x="222" y="161"/>
                  <a:pt x="222" y="161"/>
                  <a:pt x="222" y="161"/>
                </a:cubicBezTo>
                <a:cubicBezTo>
                  <a:pt x="223" y="161"/>
                  <a:pt x="224" y="162"/>
                  <a:pt x="224" y="163"/>
                </a:cubicBezTo>
                <a:cubicBezTo>
                  <a:pt x="223" y="163"/>
                  <a:pt x="223" y="163"/>
                  <a:pt x="223" y="163"/>
                </a:cubicBezTo>
                <a:cubicBezTo>
                  <a:pt x="223" y="163"/>
                  <a:pt x="223" y="163"/>
                  <a:pt x="223" y="163"/>
                </a:cubicBezTo>
                <a:cubicBezTo>
                  <a:pt x="221" y="163"/>
                  <a:pt x="221" y="163"/>
                  <a:pt x="221" y="163"/>
                </a:cubicBezTo>
                <a:cubicBezTo>
                  <a:pt x="221" y="162"/>
                  <a:pt x="221" y="162"/>
                  <a:pt x="221" y="162"/>
                </a:cubicBezTo>
                <a:cubicBezTo>
                  <a:pt x="220" y="161"/>
                  <a:pt x="218" y="160"/>
                  <a:pt x="217" y="158"/>
                </a:cubicBezTo>
                <a:cubicBezTo>
                  <a:pt x="217" y="158"/>
                  <a:pt x="218" y="158"/>
                  <a:pt x="218" y="158"/>
                </a:cubicBezTo>
                <a:cubicBezTo>
                  <a:pt x="218" y="158"/>
                  <a:pt x="216" y="158"/>
                  <a:pt x="216" y="157"/>
                </a:cubicBezTo>
                <a:cubicBezTo>
                  <a:pt x="215" y="156"/>
                  <a:pt x="215" y="156"/>
                  <a:pt x="214" y="156"/>
                </a:cubicBezTo>
                <a:cubicBezTo>
                  <a:pt x="215" y="155"/>
                  <a:pt x="213" y="153"/>
                  <a:pt x="212" y="152"/>
                </a:cubicBezTo>
                <a:cubicBezTo>
                  <a:pt x="207" y="151"/>
                  <a:pt x="210" y="147"/>
                  <a:pt x="207" y="145"/>
                </a:cubicBezTo>
                <a:cubicBezTo>
                  <a:pt x="205" y="146"/>
                  <a:pt x="205" y="144"/>
                  <a:pt x="204" y="144"/>
                </a:cubicBezTo>
                <a:cubicBezTo>
                  <a:pt x="205" y="143"/>
                  <a:pt x="204" y="142"/>
                  <a:pt x="203" y="141"/>
                </a:cubicBezTo>
                <a:cubicBezTo>
                  <a:pt x="201" y="141"/>
                  <a:pt x="201" y="141"/>
                  <a:pt x="201" y="141"/>
                </a:cubicBezTo>
                <a:cubicBezTo>
                  <a:pt x="203" y="140"/>
                  <a:pt x="203" y="140"/>
                  <a:pt x="203" y="140"/>
                </a:cubicBezTo>
                <a:cubicBezTo>
                  <a:pt x="201" y="139"/>
                  <a:pt x="201" y="139"/>
                  <a:pt x="201" y="139"/>
                </a:cubicBezTo>
                <a:cubicBezTo>
                  <a:pt x="205" y="140"/>
                  <a:pt x="205" y="143"/>
                  <a:pt x="209" y="144"/>
                </a:cubicBezTo>
                <a:cubicBezTo>
                  <a:pt x="209" y="144"/>
                  <a:pt x="208" y="145"/>
                  <a:pt x="208" y="145"/>
                </a:cubicBezTo>
                <a:cubicBezTo>
                  <a:pt x="209" y="146"/>
                  <a:pt x="209" y="146"/>
                  <a:pt x="210" y="145"/>
                </a:cubicBezTo>
                <a:cubicBezTo>
                  <a:pt x="208" y="146"/>
                  <a:pt x="212" y="148"/>
                  <a:pt x="212" y="149"/>
                </a:cubicBezTo>
                <a:cubicBezTo>
                  <a:pt x="213" y="149"/>
                  <a:pt x="214" y="150"/>
                  <a:pt x="215" y="149"/>
                </a:cubicBezTo>
                <a:close/>
                <a:moveTo>
                  <a:pt x="172" y="92"/>
                </a:moveTo>
                <a:cubicBezTo>
                  <a:pt x="172" y="91"/>
                  <a:pt x="173" y="92"/>
                  <a:pt x="174" y="92"/>
                </a:cubicBezTo>
                <a:cubicBezTo>
                  <a:pt x="175" y="92"/>
                  <a:pt x="175" y="93"/>
                  <a:pt x="175" y="94"/>
                </a:cubicBezTo>
                <a:cubicBezTo>
                  <a:pt x="174" y="92"/>
                  <a:pt x="171" y="93"/>
                  <a:pt x="169" y="92"/>
                </a:cubicBezTo>
                <a:cubicBezTo>
                  <a:pt x="169" y="93"/>
                  <a:pt x="169" y="93"/>
                  <a:pt x="169" y="93"/>
                </a:cubicBezTo>
                <a:cubicBezTo>
                  <a:pt x="168" y="93"/>
                  <a:pt x="166" y="92"/>
                  <a:pt x="165" y="92"/>
                </a:cubicBezTo>
                <a:cubicBezTo>
                  <a:pt x="166" y="91"/>
                  <a:pt x="165" y="91"/>
                  <a:pt x="164" y="91"/>
                </a:cubicBezTo>
                <a:cubicBezTo>
                  <a:pt x="164" y="91"/>
                  <a:pt x="164" y="91"/>
                  <a:pt x="164" y="91"/>
                </a:cubicBezTo>
                <a:cubicBezTo>
                  <a:pt x="166" y="89"/>
                  <a:pt x="169" y="92"/>
                  <a:pt x="172" y="92"/>
                </a:cubicBezTo>
                <a:close/>
                <a:moveTo>
                  <a:pt x="162" y="114"/>
                </a:moveTo>
                <a:cubicBezTo>
                  <a:pt x="162" y="114"/>
                  <a:pt x="162" y="114"/>
                  <a:pt x="162" y="113"/>
                </a:cubicBezTo>
                <a:cubicBezTo>
                  <a:pt x="164" y="115"/>
                  <a:pt x="166" y="115"/>
                  <a:pt x="168" y="116"/>
                </a:cubicBezTo>
                <a:cubicBezTo>
                  <a:pt x="169" y="115"/>
                  <a:pt x="169" y="115"/>
                  <a:pt x="169" y="115"/>
                </a:cubicBezTo>
                <a:cubicBezTo>
                  <a:pt x="171" y="116"/>
                  <a:pt x="171" y="116"/>
                  <a:pt x="171" y="116"/>
                </a:cubicBezTo>
                <a:cubicBezTo>
                  <a:pt x="171" y="115"/>
                  <a:pt x="170" y="115"/>
                  <a:pt x="169" y="115"/>
                </a:cubicBezTo>
                <a:cubicBezTo>
                  <a:pt x="170" y="116"/>
                  <a:pt x="171" y="116"/>
                  <a:pt x="172" y="116"/>
                </a:cubicBezTo>
                <a:cubicBezTo>
                  <a:pt x="172" y="116"/>
                  <a:pt x="172" y="117"/>
                  <a:pt x="172" y="117"/>
                </a:cubicBezTo>
                <a:cubicBezTo>
                  <a:pt x="174" y="118"/>
                  <a:pt x="177" y="117"/>
                  <a:pt x="179" y="119"/>
                </a:cubicBezTo>
                <a:cubicBezTo>
                  <a:pt x="181" y="119"/>
                  <a:pt x="181" y="119"/>
                  <a:pt x="181" y="119"/>
                </a:cubicBezTo>
                <a:cubicBezTo>
                  <a:pt x="181" y="119"/>
                  <a:pt x="181" y="119"/>
                  <a:pt x="180" y="119"/>
                </a:cubicBezTo>
                <a:cubicBezTo>
                  <a:pt x="183" y="121"/>
                  <a:pt x="187" y="121"/>
                  <a:pt x="189" y="122"/>
                </a:cubicBezTo>
                <a:cubicBezTo>
                  <a:pt x="189" y="122"/>
                  <a:pt x="191" y="122"/>
                  <a:pt x="191" y="122"/>
                </a:cubicBezTo>
                <a:cubicBezTo>
                  <a:pt x="191" y="123"/>
                  <a:pt x="191" y="123"/>
                  <a:pt x="191" y="123"/>
                </a:cubicBezTo>
                <a:cubicBezTo>
                  <a:pt x="191" y="124"/>
                  <a:pt x="192" y="123"/>
                  <a:pt x="192" y="124"/>
                </a:cubicBezTo>
                <a:cubicBezTo>
                  <a:pt x="192" y="125"/>
                  <a:pt x="194" y="124"/>
                  <a:pt x="195" y="125"/>
                </a:cubicBezTo>
                <a:cubicBezTo>
                  <a:pt x="196" y="127"/>
                  <a:pt x="199" y="126"/>
                  <a:pt x="200" y="128"/>
                </a:cubicBezTo>
                <a:cubicBezTo>
                  <a:pt x="202" y="129"/>
                  <a:pt x="204" y="130"/>
                  <a:pt x="204" y="132"/>
                </a:cubicBezTo>
                <a:cubicBezTo>
                  <a:pt x="205" y="132"/>
                  <a:pt x="206" y="133"/>
                  <a:pt x="208" y="133"/>
                </a:cubicBezTo>
                <a:cubicBezTo>
                  <a:pt x="207" y="133"/>
                  <a:pt x="207" y="134"/>
                  <a:pt x="207" y="134"/>
                </a:cubicBezTo>
                <a:cubicBezTo>
                  <a:pt x="209" y="137"/>
                  <a:pt x="209" y="140"/>
                  <a:pt x="213" y="142"/>
                </a:cubicBezTo>
                <a:cubicBezTo>
                  <a:pt x="212" y="142"/>
                  <a:pt x="211" y="142"/>
                  <a:pt x="211" y="142"/>
                </a:cubicBezTo>
                <a:cubicBezTo>
                  <a:pt x="211" y="141"/>
                  <a:pt x="210" y="141"/>
                  <a:pt x="210" y="141"/>
                </a:cubicBezTo>
                <a:cubicBezTo>
                  <a:pt x="210" y="140"/>
                  <a:pt x="209" y="141"/>
                  <a:pt x="208" y="140"/>
                </a:cubicBezTo>
                <a:cubicBezTo>
                  <a:pt x="209" y="140"/>
                  <a:pt x="209" y="139"/>
                  <a:pt x="209" y="139"/>
                </a:cubicBezTo>
                <a:cubicBezTo>
                  <a:pt x="208" y="139"/>
                  <a:pt x="207" y="138"/>
                  <a:pt x="207" y="138"/>
                </a:cubicBezTo>
                <a:cubicBezTo>
                  <a:pt x="207" y="138"/>
                  <a:pt x="207" y="138"/>
                  <a:pt x="207" y="138"/>
                </a:cubicBezTo>
                <a:cubicBezTo>
                  <a:pt x="206" y="139"/>
                  <a:pt x="206" y="139"/>
                  <a:pt x="206" y="138"/>
                </a:cubicBezTo>
                <a:cubicBezTo>
                  <a:pt x="206" y="139"/>
                  <a:pt x="205" y="139"/>
                  <a:pt x="205" y="139"/>
                </a:cubicBezTo>
                <a:cubicBezTo>
                  <a:pt x="205" y="138"/>
                  <a:pt x="205" y="138"/>
                  <a:pt x="205" y="138"/>
                </a:cubicBezTo>
                <a:cubicBezTo>
                  <a:pt x="206" y="138"/>
                  <a:pt x="206" y="138"/>
                  <a:pt x="206" y="138"/>
                </a:cubicBezTo>
                <a:cubicBezTo>
                  <a:pt x="206" y="138"/>
                  <a:pt x="206" y="138"/>
                  <a:pt x="207" y="138"/>
                </a:cubicBezTo>
                <a:cubicBezTo>
                  <a:pt x="207" y="138"/>
                  <a:pt x="207" y="138"/>
                  <a:pt x="207" y="138"/>
                </a:cubicBezTo>
                <a:cubicBezTo>
                  <a:pt x="207" y="138"/>
                  <a:pt x="207" y="138"/>
                  <a:pt x="206" y="138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7" y="136"/>
                  <a:pt x="205" y="138"/>
                  <a:pt x="204" y="136"/>
                </a:cubicBezTo>
                <a:cubicBezTo>
                  <a:pt x="205" y="136"/>
                  <a:pt x="205" y="135"/>
                  <a:pt x="204" y="134"/>
                </a:cubicBezTo>
                <a:cubicBezTo>
                  <a:pt x="202" y="134"/>
                  <a:pt x="199" y="133"/>
                  <a:pt x="198" y="132"/>
                </a:cubicBezTo>
                <a:cubicBezTo>
                  <a:pt x="197" y="132"/>
                  <a:pt x="198" y="131"/>
                  <a:pt x="198" y="131"/>
                </a:cubicBezTo>
                <a:cubicBezTo>
                  <a:pt x="196" y="129"/>
                  <a:pt x="194" y="132"/>
                  <a:pt x="193" y="130"/>
                </a:cubicBezTo>
                <a:cubicBezTo>
                  <a:pt x="194" y="129"/>
                  <a:pt x="194" y="129"/>
                  <a:pt x="194" y="129"/>
                </a:cubicBezTo>
                <a:cubicBezTo>
                  <a:pt x="194" y="128"/>
                  <a:pt x="193" y="128"/>
                  <a:pt x="192" y="128"/>
                </a:cubicBezTo>
                <a:cubicBezTo>
                  <a:pt x="193" y="127"/>
                  <a:pt x="189" y="127"/>
                  <a:pt x="188" y="126"/>
                </a:cubicBezTo>
                <a:cubicBezTo>
                  <a:pt x="186" y="124"/>
                  <a:pt x="184" y="123"/>
                  <a:pt x="182" y="122"/>
                </a:cubicBezTo>
                <a:cubicBezTo>
                  <a:pt x="181" y="122"/>
                  <a:pt x="181" y="122"/>
                  <a:pt x="181" y="122"/>
                </a:cubicBezTo>
                <a:cubicBezTo>
                  <a:pt x="180" y="121"/>
                  <a:pt x="178" y="119"/>
                  <a:pt x="175" y="119"/>
                </a:cubicBezTo>
                <a:cubicBezTo>
                  <a:pt x="174" y="118"/>
                  <a:pt x="173" y="119"/>
                  <a:pt x="173" y="119"/>
                </a:cubicBezTo>
                <a:cubicBezTo>
                  <a:pt x="172" y="117"/>
                  <a:pt x="172" y="117"/>
                  <a:pt x="172" y="117"/>
                </a:cubicBezTo>
                <a:cubicBezTo>
                  <a:pt x="171" y="118"/>
                  <a:pt x="170" y="119"/>
                  <a:pt x="169" y="118"/>
                </a:cubicBezTo>
                <a:cubicBezTo>
                  <a:pt x="170" y="116"/>
                  <a:pt x="168" y="117"/>
                  <a:pt x="167" y="116"/>
                </a:cubicBezTo>
                <a:cubicBezTo>
                  <a:pt x="165" y="117"/>
                  <a:pt x="165" y="116"/>
                  <a:pt x="163" y="115"/>
                </a:cubicBezTo>
                <a:cubicBezTo>
                  <a:pt x="160" y="113"/>
                  <a:pt x="154" y="115"/>
                  <a:pt x="151" y="115"/>
                </a:cubicBezTo>
                <a:cubicBezTo>
                  <a:pt x="150" y="114"/>
                  <a:pt x="148" y="115"/>
                  <a:pt x="147" y="115"/>
                </a:cubicBezTo>
                <a:cubicBezTo>
                  <a:pt x="147" y="115"/>
                  <a:pt x="147" y="115"/>
                  <a:pt x="147" y="115"/>
                </a:cubicBezTo>
                <a:cubicBezTo>
                  <a:pt x="146" y="115"/>
                  <a:pt x="146" y="113"/>
                  <a:pt x="143" y="113"/>
                </a:cubicBezTo>
                <a:cubicBezTo>
                  <a:pt x="142" y="113"/>
                  <a:pt x="141" y="113"/>
                  <a:pt x="140" y="113"/>
                </a:cubicBezTo>
                <a:cubicBezTo>
                  <a:pt x="141" y="113"/>
                  <a:pt x="142" y="111"/>
                  <a:pt x="144" y="112"/>
                </a:cubicBezTo>
                <a:cubicBezTo>
                  <a:pt x="143" y="112"/>
                  <a:pt x="143" y="112"/>
                  <a:pt x="143" y="113"/>
                </a:cubicBezTo>
                <a:cubicBezTo>
                  <a:pt x="145" y="113"/>
                  <a:pt x="148" y="113"/>
                  <a:pt x="150" y="112"/>
                </a:cubicBezTo>
                <a:cubicBezTo>
                  <a:pt x="152" y="112"/>
                  <a:pt x="155" y="114"/>
                  <a:pt x="157" y="113"/>
                </a:cubicBezTo>
                <a:cubicBezTo>
                  <a:pt x="158" y="115"/>
                  <a:pt x="161" y="114"/>
                  <a:pt x="162" y="114"/>
                </a:cubicBezTo>
                <a:close/>
                <a:moveTo>
                  <a:pt x="201" y="136"/>
                </a:moveTo>
                <a:cubicBezTo>
                  <a:pt x="200" y="136"/>
                  <a:pt x="199" y="137"/>
                  <a:pt x="199" y="136"/>
                </a:cubicBezTo>
                <a:cubicBezTo>
                  <a:pt x="199" y="135"/>
                  <a:pt x="199" y="135"/>
                  <a:pt x="199" y="135"/>
                </a:cubicBezTo>
                <a:cubicBezTo>
                  <a:pt x="200" y="135"/>
                  <a:pt x="200" y="135"/>
                  <a:pt x="200" y="135"/>
                </a:cubicBezTo>
                <a:cubicBezTo>
                  <a:pt x="200" y="135"/>
                  <a:pt x="200" y="136"/>
                  <a:pt x="201" y="136"/>
                </a:cubicBezTo>
                <a:close/>
                <a:moveTo>
                  <a:pt x="81" y="120"/>
                </a:moveTo>
                <a:cubicBezTo>
                  <a:pt x="81" y="120"/>
                  <a:pt x="81" y="120"/>
                  <a:pt x="81" y="120"/>
                </a:cubicBezTo>
                <a:cubicBezTo>
                  <a:pt x="81" y="122"/>
                  <a:pt x="81" y="122"/>
                  <a:pt x="81" y="122"/>
                </a:cubicBezTo>
                <a:cubicBezTo>
                  <a:pt x="81" y="122"/>
                  <a:pt x="81" y="122"/>
                  <a:pt x="81" y="122"/>
                </a:cubicBezTo>
                <a:lnTo>
                  <a:pt x="81" y="120"/>
                </a:lnTo>
                <a:close/>
                <a:moveTo>
                  <a:pt x="77" y="119"/>
                </a:moveTo>
                <a:cubicBezTo>
                  <a:pt x="79" y="119"/>
                  <a:pt x="79" y="119"/>
                  <a:pt x="79" y="119"/>
                </a:cubicBezTo>
                <a:cubicBezTo>
                  <a:pt x="79" y="119"/>
                  <a:pt x="78" y="120"/>
                  <a:pt x="78" y="120"/>
                </a:cubicBezTo>
                <a:cubicBezTo>
                  <a:pt x="77" y="119"/>
                  <a:pt x="76" y="120"/>
                  <a:pt x="77" y="119"/>
                </a:cubicBezTo>
                <a:close/>
                <a:moveTo>
                  <a:pt x="76" y="123"/>
                </a:moveTo>
                <a:cubicBezTo>
                  <a:pt x="76" y="123"/>
                  <a:pt x="76" y="123"/>
                  <a:pt x="76" y="123"/>
                </a:cubicBezTo>
                <a:cubicBezTo>
                  <a:pt x="75" y="123"/>
                  <a:pt x="75" y="123"/>
                  <a:pt x="75" y="123"/>
                </a:cubicBezTo>
                <a:cubicBezTo>
                  <a:pt x="74" y="123"/>
                  <a:pt x="75" y="122"/>
                  <a:pt x="76" y="123"/>
                </a:cubicBezTo>
                <a:close/>
                <a:moveTo>
                  <a:pt x="85" y="125"/>
                </a:moveTo>
                <a:cubicBezTo>
                  <a:pt x="85" y="124"/>
                  <a:pt x="85" y="124"/>
                  <a:pt x="85" y="124"/>
                </a:cubicBezTo>
                <a:cubicBezTo>
                  <a:pt x="86" y="124"/>
                  <a:pt x="86" y="124"/>
                  <a:pt x="86" y="124"/>
                </a:cubicBezTo>
                <a:lnTo>
                  <a:pt x="85" y="125"/>
                </a:lnTo>
                <a:close/>
                <a:moveTo>
                  <a:pt x="97" y="121"/>
                </a:moveTo>
                <a:cubicBezTo>
                  <a:pt x="97" y="121"/>
                  <a:pt x="95" y="122"/>
                  <a:pt x="94" y="121"/>
                </a:cubicBezTo>
                <a:cubicBezTo>
                  <a:pt x="97" y="120"/>
                  <a:pt x="98" y="118"/>
                  <a:pt x="101" y="118"/>
                </a:cubicBezTo>
                <a:cubicBezTo>
                  <a:pt x="101" y="117"/>
                  <a:pt x="101" y="117"/>
                  <a:pt x="101" y="117"/>
                </a:cubicBezTo>
                <a:cubicBezTo>
                  <a:pt x="102" y="118"/>
                  <a:pt x="102" y="116"/>
                  <a:pt x="103" y="117"/>
                </a:cubicBezTo>
                <a:cubicBezTo>
                  <a:pt x="102" y="119"/>
                  <a:pt x="97" y="119"/>
                  <a:pt x="97" y="121"/>
                </a:cubicBezTo>
                <a:close/>
                <a:moveTo>
                  <a:pt x="112" y="178"/>
                </a:moveTo>
                <a:cubicBezTo>
                  <a:pt x="113" y="178"/>
                  <a:pt x="113" y="178"/>
                  <a:pt x="113" y="178"/>
                </a:cubicBezTo>
                <a:cubicBezTo>
                  <a:pt x="114" y="179"/>
                  <a:pt x="111" y="178"/>
                  <a:pt x="112" y="178"/>
                </a:cubicBezTo>
                <a:close/>
                <a:moveTo>
                  <a:pt x="112" y="108"/>
                </a:moveTo>
                <a:cubicBezTo>
                  <a:pt x="112" y="107"/>
                  <a:pt x="111" y="108"/>
                  <a:pt x="110" y="108"/>
                </a:cubicBezTo>
                <a:cubicBezTo>
                  <a:pt x="109" y="109"/>
                  <a:pt x="105" y="108"/>
                  <a:pt x="105" y="110"/>
                </a:cubicBezTo>
                <a:cubicBezTo>
                  <a:pt x="107" y="111"/>
                  <a:pt x="107" y="111"/>
                  <a:pt x="107" y="111"/>
                </a:cubicBezTo>
                <a:cubicBezTo>
                  <a:pt x="106" y="110"/>
                  <a:pt x="104" y="110"/>
                  <a:pt x="104" y="111"/>
                </a:cubicBezTo>
                <a:cubicBezTo>
                  <a:pt x="104" y="112"/>
                  <a:pt x="104" y="112"/>
                  <a:pt x="105" y="112"/>
                </a:cubicBezTo>
                <a:cubicBezTo>
                  <a:pt x="105" y="112"/>
                  <a:pt x="105" y="112"/>
                  <a:pt x="105" y="112"/>
                </a:cubicBezTo>
                <a:cubicBezTo>
                  <a:pt x="105" y="112"/>
                  <a:pt x="105" y="112"/>
                  <a:pt x="105" y="112"/>
                </a:cubicBezTo>
                <a:cubicBezTo>
                  <a:pt x="106" y="112"/>
                  <a:pt x="106" y="112"/>
                  <a:pt x="106" y="112"/>
                </a:cubicBezTo>
                <a:cubicBezTo>
                  <a:pt x="107" y="113"/>
                  <a:pt x="108" y="111"/>
                  <a:pt x="110" y="112"/>
                </a:cubicBezTo>
                <a:cubicBezTo>
                  <a:pt x="110" y="112"/>
                  <a:pt x="110" y="112"/>
                  <a:pt x="110" y="112"/>
                </a:cubicBezTo>
                <a:cubicBezTo>
                  <a:pt x="112" y="113"/>
                  <a:pt x="109" y="113"/>
                  <a:pt x="108" y="113"/>
                </a:cubicBezTo>
                <a:cubicBezTo>
                  <a:pt x="108" y="114"/>
                  <a:pt x="109" y="114"/>
                  <a:pt x="109" y="114"/>
                </a:cubicBezTo>
                <a:cubicBezTo>
                  <a:pt x="108" y="115"/>
                  <a:pt x="105" y="114"/>
                  <a:pt x="105" y="113"/>
                </a:cubicBezTo>
                <a:cubicBezTo>
                  <a:pt x="105" y="113"/>
                  <a:pt x="106" y="113"/>
                  <a:pt x="106" y="112"/>
                </a:cubicBezTo>
                <a:cubicBezTo>
                  <a:pt x="106" y="112"/>
                  <a:pt x="105" y="112"/>
                  <a:pt x="105" y="112"/>
                </a:cubicBezTo>
                <a:cubicBezTo>
                  <a:pt x="103" y="114"/>
                  <a:pt x="103" y="114"/>
                  <a:pt x="103" y="114"/>
                </a:cubicBezTo>
                <a:cubicBezTo>
                  <a:pt x="101" y="113"/>
                  <a:pt x="99" y="112"/>
                  <a:pt x="97" y="114"/>
                </a:cubicBezTo>
                <a:cubicBezTo>
                  <a:pt x="97" y="114"/>
                  <a:pt x="97" y="114"/>
                  <a:pt x="97" y="114"/>
                </a:cubicBezTo>
                <a:cubicBezTo>
                  <a:pt x="95" y="115"/>
                  <a:pt x="94" y="113"/>
                  <a:pt x="94" y="115"/>
                </a:cubicBezTo>
                <a:cubicBezTo>
                  <a:pt x="94" y="117"/>
                  <a:pt x="95" y="118"/>
                  <a:pt x="94" y="119"/>
                </a:cubicBezTo>
                <a:cubicBezTo>
                  <a:pt x="94" y="119"/>
                  <a:pt x="93" y="118"/>
                  <a:pt x="92" y="119"/>
                </a:cubicBezTo>
                <a:cubicBezTo>
                  <a:pt x="90" y="117"/>
                  <a:pt x="90" y="120"/>
                  <a:pt x="89" y="120"/>
                </a:cubicBezTo>
                <a:cubicBezTo>
                  <a:pt x="90" y="120"/>
                  <a:pt x="92" y="121"/>
                  <a:pt x="93" y="120"/>
                </a:cubicBezTo>
                <a:cubicBezTo>
                  <a:pt x="93" y="121"/>
                  <a:pt x="92" y="121"/>
                  <a:pt x="91" y="121"/>
                </a:cubicBezTo>
                <a:cubicBezTo>
                  <a:pt x="90" y="120"/>
                  <a:pt x="90" y="121"/>
                  <a:pt x="89" y="121"/>
                </a:cubicBezTo>
                <a:cubicBezTo>
                  <a:pt x="90" y="121"/>
                  <a:pt x="90" y="121"/>
                  <a:pt x="90" y="121"/>
                </a:cubicBezTo>
                <a:cubicBezTo>
                  <a:pt x="90" y="122"/>
                  <a:pt x="89" y="122"/>
                  <a:pt x="89" y="122"/>
                </a:cubicBezTo>
                <a:cubicBezTo>
                  <a:pt x="87" y="121"/>
                  <a:pt x="90" y="121"/>
                  <a:pt x="88" y="120"/>
                </a:cubicBezTo>
                <a:cubicBezTo>
                  <a:pt x="87" y="120"/>
                  <a:pt x="86" y="121"/>
                  <a:pt x="86" y="121"/>
                </a:cubicBezTo>
                <a:cubicBezTo>
                  <a:pt x="87" y="122"/>
                  <a:pt x="87" y="122"/>
                  <a:pt x="87" y="122"/>
                </a:cubicBezTo>
                <a:cubicBezTo>
                  <a:pt x="85" y="121"/>
                  <a:pt x="84" y="123"/>
                  <a:pt x="84" y="124"/>
                </a:cubicBezTo>
                <a:cubicBezTo>
                  <a:pt x="84" y="125"/>
                  <a:pt x="84" y="125"/>
                  <a:pt x="84" y="125"/>
                </a:cubicBezTo>
                <a:cubicBezTo>
                  <a:pt x="82" y="124"/>
                  <a:pt x="83" y="127"/>
                  <a:pt x="81" y="125"/>
                </a:cubicBezTo>
                <a:cubicBezTo>
                  <a:pt x="78" y="127"/>
                  <a:pt x="78" y="127"/>
                  <a:pt x="78" y="127"/>
                </a:cubicBezTo>
                <a:cubicBezTo>
                  <a:pt x="78" y="127"/>
                  <a:pt x="78" y="127"/>
                  <a:pt x="78" y="127"/>
                </a:cubicBezTo>
                <a:cubicBezTo>
                  <a:pt x="77" y="128"/>
                  <a:pt x="77" y="128"/>
                  <a:pt x="77" y="128"/>
                </a:cubicBezTo>
                <a:cubicBezTo>
                  <a:pt x="78" y="128"/>
                  <a:pt x="78" y="128"/>
                  <a:pt x="78" y="128"/>
                </a:cubicBezTo>
                <a:cubicBezTo>
                  <a:pt x="75" y="128"/>
                  <a:pt x="75" y="130"/>
                  <a:pt x="74" y="130"/>
                </a:cubicBezTo>
                <a:cubicBezTo>
                  <a:pt x="71" y="132"/>
                  <a:pt x="70" y="133"/>
                  <a:pt x="66" y="135"/>
                </a:cubicBezTo>
                <a:cubicBezTo>
                  <a:pt x="66" y="135"/>
                  <a:pt x="66" y="135"/>
                  <a:pt x="66" y="135"/>
                </a:cubicBezTo>
                <a:cubicBezTo>
                  <a:pt x="65" y="134"/>
                  <a:pt x="67" y="134"/>
                  <a:pt x="68" y="133"/>
                </a:cubicBezTo>
                <a:cubicBezTo>
                  <a:pt x="67" y="133"/>
                  <a:pt x="67" y="133"/>
                  <a:pt x="67" y="133"/>
                </a:cubicBezTo>
                <a:cubicBezTo>
                  <a:pt x="68" y="132"/>
                  <a:pt x="68" y="132"/>
                  <a:pt x="68" y="132"/>
                </a:cubicBezTo>
                <a:cubicBezTo>
                  <a:pt x="68" y="132"/>
                  <a:pt x="68" y="132"/>
                  <a:pt x="68" y="132"/>
                </a:cubicBezTo>
                <a:cubicBezTo>
                  <a:pt x="70" y="133"/>
                  <a:pt x="69" y="130"/>
                  <a:pt x="71" y="130"/>
                </a:cubicBezTo>
                <a:cubicBezTo>
                  <a:pt x="70" y="129"/>
                  <a:pt x="71" y="128"/>
                  <a:pt x="71" y="128"/>
                </a:cubicBezTo>
                <a:cubicBezTo>
                  <a:pt x="74" y="127"/>
                  <a:pt x="75" y="126"/>
                  <a:pt x="78" y="125"/>
                </a:cubicBezTo>
                <a:cubicBezTo>
                  <a:pt x="77" y="124"/>
                  <a:pt x="77" y="124"/>
                  <a:pt x="77" y="124"/>
                </a:cubicBezTo>
                <a:cubicBezTo>
                  <a:pt x="80" y="122"/>
                  <a:pt x="80" y="122"/>
                  <a:pt x="80" y="122"/>
                </a:cubicBezTo>
                <a:cubicBezTo>
                  <a:pt x="80" y="123"/>
                  <a:pt x="80" y="123"/>
                  <a:pt x="81" y="123"/>
                </a:cubicBezTo>
                <a:cubicBezTo>
                  <a:pt x="82" y="123"/>
                  <a:pt x="83" y="122"/>
                  <a:pt x="84" y="121"/>
                </a:cubicBezTo>
                <a:cubicBezTo>
                  <a:pt x="83" y="121"/>
                  <a:pt x="82" y="121"/>
                  <a:pt x="82" y="120"/>
                </a:cubicBezTo>
                <a:cubicBezTo>
                  <a:pt x="82" y="120"/>
                  <a:pt x="82" y="120"/>
                  <a:pt x="82" y="120"/>
                </a:cubicBezTo>
                <a:cubicBezTo>
                  <a:pt x="81" y="120"/>
                  <a:pt x="83" y="119"/>
                  <a:pt x="82" y="119"/>
                </a:cubicBezTo>
                <a:cubicBezTo>
                  <a:pt x="82" y="119"/>
                  <a:pt x="85" y="119"/>
                  <a:pt x="86" y="117"/>
                </a:cubicBezTo>
                <a:cubicBezTo>
                  <a:pt x="85" y="116"/>
                  <a:pt x="88" y="116"/>
                  <a:pt x="89" y="116"/>
                </a:cubicBezTo>
                <a:cubicBezTo>
                  <a:pt x="89" y="114"/>
                  <a:pt x="89" y="114"/>
                  <a:pt x="89" y="114"/>
                </a:cubicBezTo>
                <a:cubicBezTo>
                  <a:pt x="90" y="115"/>
                  <a:pt x="90" y="113"/>
                  <a:pt x="91" y="113"/>
                </a:cubicBezTo>
                <a:cubicBezTo>
                  <a:pt x="91" y="112"/>
                  <a:pt x="92" y="111"/>
                  <a:pt x="93" y="111"/>
                </a:cubicBezTo>
                <a:cubicBezTo>
                  <a:pt x="92" y="111"/>
                  <a:pt x="93" y="110"/>
                  <a:pt x="94" y="110"/>
                </a:cubicBezTo>
                <a:cubicBezTo>
                  <a:pt x="97" y="112"/>
                  <a:pt x="97" y="108"/>
                  <a:pt x="100" y="108"/>
                </a:cubicBezTo>
                <a:cubicBezTo>
                  <a:pt x="107" y="107"/>
                  <a:pt x="114" y="106"/>
                  <a:pt x="120" y="105"/>
                </a:cubicBezTo>
                <a:cubicBezTo>
                  <a:pt x="123" y="102"/>
                  <a:pt x="125" y="107"/>
                  <a:pt x="128" y="105"/>
                </a:cubicBezTo>
                <a:cubicBezTo>
                  <a:pt x="129" y="105"/>
                  <a:pt x="129" y="105"/>
                  <a:pt x="129" y="105"/>
                </a:cubicBezTo>
                <a:cubicBezTo>
                  <a:pt x="130" y="104"/>
                  <a:pt x="131" y="105"/>
                  <a:pt x="133" y="105"/>
                </a:cubicBezTo>
                <a:cubicBezTo>
                  <a:pt x="134" y="105"/>
                  <a:pt x="137" y="105"/>
                  <a:pt x="138" y="105"/>
                </a:cubicBezTo>
                <a:cubicBezTo>
                  <a:pt x="141" y="103"/>
                  <a:pt x="144" y="107"/>
                  <a:pt x="147" y="104"/>
                </a:cubicBezTo>
                <a:cubicBezTo>
                  <a:pt x="148" y="104"/>
                  <a:pt x="148" y="104"/>
                  <a:pt x="148" y="104"/>
                </a:cubicBezTo>
                <a:cubicBezTo>
                  <a:pt x="148" y="105"/>
                  <a:pt x="148" y="105"/>
                  <a:pt x="148" y="105"/>
                </a:cubicBezTo>
                <a:cubicBezTo>
                  <a:pt x="150" y="106"/>
                  <a:pt x="153" y="104"/>
                  <a:pt x="155" y="106"/>
                </a:cubicBezTo>
                <a:cubicBezTo>
                  <a:pt x="156" y="105"/>
                  <a:pt x="157" y="106"/>
                  <a:pt x="158" y="105"/>
                </a:cubicBezTo>
                <a:cubicBezTo>
                  <a:pt x="159" y="106"/>
                  <a:pt x="159" y="106"/>
                  <a:pt x="159" y="106"/>
                </a:cubicBezTo>
                <a:cubicBezTo>
                  <a:pt x="156" y="106"/>
                  <a:pt x="159" y="109"/>
                  <a:pt x="156" y="107"/>
                </a:cubicBezTo>
                <a:cubicBezTo>
                  <a:pt x="154" y="108"/>
                  <a:pt x="152" y="106"/>
                  <a:pt x="151" y="107"/>
                </a:cubicBezTo>
                <a:cubicBezTo>
                  <a:pt x="152" y="107"/>
                  <a:pt x="151" y="108"/>
                  <a:pt x="151" y="109"/>
                </a:cubicBezTo>
                <a:cubicBezTo>
                  <a:pt x="149" y="107"/>
                  <a:pt x="146" y="109"/>
                  <a:pt x="143" y="107"/>
                </a:cubicBezTo>
                <a:cubicBezTo>
                  <a:pt x="141" y="107"/>
                  <a:pt x="135" y="110"/>
                  <a:pt x="134" y="106"/>
                </a:cubicBezTo>
                <a:cubicBezTo>
                  <a:pt x="132" y="104"/>
                  <a:pt x="128" y="106"/>
                  <a:pt x="125" y="105"/>
                </a:cubicBezTo>
                <a:cubicBezTo>
                  <a:pt x="123" y="105"/>
                  <a:pt x="123" y="107"/>
                  <a:pt x="122" y="107"/>
                </a:cubicBezTo>
                <a:cubicBezTo>
                  <a:pt x="123" y="107"/>
                  <a:pt x="122" y="106"/>
                  <a:pt x="122" y="106"/>
                </a:cubicBezTo>
                <a:cubicBezTo>
                  <a:pt x="119" y="106"/>
                  <a:pt x="115" y="108"/>
                  <a:pt x="112" y="108"/>
                </a:cubicBezTo>
                <a:close/>
                <a:moveTo>
                  <a:pt x="132" y="112"/>
                </a:moveTo>
                <a:cubicBezTo>
                  <a:pt x="131" y="112"/>
                  <a:pt x="131" y="113"/>
                  <a:pt x="131" y="113"/>
                </a:cubicBezTo>
                <a:cubicBezTo>
                  <a:pt x="130" y="112"/>
                  <a:pt x="130" y="112"/>
                  <a:pt x="130" y="112"/>
                </a:cubicBezTo>
                <a:cubicBezTo>
                  <a:pt x="131" y="112"/>
                  <a:pt x="131" y="112"/>
                  <a:pt x="132" y="112"/>
                </a:cubicBezTo>
                <a:close/>
                <a:moveTo>
                  <a:pt x="126" y="110"/>
                </a:moveTo>
                <a:cubicBezTo>
                  <a:pt x="127" y="110"/>
                  <a:pt x="127" y="110"/>
                  <a:pt x="127" y="110"/>
                </a:cubicBezTo>
                <a:cubicBezTo>
                  <a:pt x="126" y="110"/>
                  <a:pt x="126" y="110"/>
                  <a:pt x="125" y="111"/>
                </a:cubicBezTo>
                <a:cubicBezTo>
                  <a:pt x="125" y="110"/>
                  <a:pt x="125" y="109"/>
                  <a:pt x="124" y="109"/>
                </a:cubicBezTo>
                <a:cubicBezTo>
                  <a:pt x="123" y="109"/>
                  <a:pt x="122" y="110"/>
                  <a:pt x="122" y="110"/>
                </a:cubicBezTo>
                <a:cubicBezTo>
                  <a:pt x="122" y="109"/>
                  <a:pt x="122" y="109"/>
                  <a:pt x="122" y="109"/>
                </a:cubicBezTo>
                <a:cubicBezTo>
                  <a:pt x="123" y="109"/>
                  <a:pt x="125" y="109"/>
                  <a:pt x="126" y="108"/>
                </a:cubicBezTo>
                <a:cubicBezTo>
                  <a:pt x="126" y="108"/>
                  <a:pt x="128" y="109"/>
                  <a:pt x="126" y="110"/>
                </a:cubicBezTo>
                <a:close/>
                <a:moveTo>
                  <a:pt x="119" y="108"/>
                </a:moveTo>
                <a:cubicBezTo>
                  <a:pt x="118" y="108"/>
                  <a:pt x="118" y="108"/>
                  <a:pt x="118" y="108"/>
                </a:cubicBezTo>
                <a:cubicBezTo>
                  <a:pt x="118" y="108"/>
                  <a:pt x="119" y="108"/>
                  <a:pt x="119" y="107"/>
                </a:cubicBezTo>
                <a:cubicBezTo>
                  <a:pt x="121" y="107"/>
                  <a:pt x="121" y="107"/>
                  <a:pt x="121" y="107"/>
                </a:cubicBezTo>
                <a:cubicBezTo>
                  <a:pt x="121" y="110"/>
                  <a:pt x="121" y="110"/>
                  <a:pt x="121" y="110"/>
                </a:cubicBezTo>
                <a:cubicBezTo>
                  <a:pt x="120" y="110"/>
                  <a:pt x="119" y="110"/>
                  <a:pt x="118" y="110"/>
                </a:cubicBezTo>
                <a:cubicBezTo>
                  <a:pt x="119" y="109"/>
                  <a:pt x="119" y="109"/>
                  <a:pt x="119" y="108"/>
                </a:cubicBezTo>
                <a:close/>
                <a:moveTo>
                  <a:pt x="118" y="158"/>
                </a:moveTo>
                <a:cubicBezTo>
                  <a:pt x="119" y="157"/>
                  <a:pt x="121" y="156"/>
                  <a:pt x="122" y="157"/>
                </a:cubicBezTo>
                <a:cubicBezTo>
                  <a:pt x="121" y="157"/>
                  <a:pt x="120" y="158"/>
                  <a:pt x="118" y="158"/>
                </a:cubicBezTo>
                <a:close/>
                <a:moveTo>
                  <a:pt x="123" y="196"/>
                </a:moveTo>
                <a:cubicBezTo>
                  <a:pt x="122" y="194"/>
                  <a:pt x="122" y="194"/>
                  <a:pt x="122" y="194"/>
                </a:cubicBezTo>
                <a:cubicBezTo>
                  <a:pt x="123" y="194"/>
                  <a:pt x="123" y="195"/>
                  <a:pt x="123" y="195"/>
                </a:cubicBezTo>
                <a:lnTo>
                  <a:pt x="123" y="196"/>
                </a:lnTo>
                <a:close/>
                <a:moveTo>
                  <a:pt x="124" y="186"/>
                </a:moveTo>
                <a:cubicBezTo>
                  <a:pt x="124" y="185"/>
                  <a:pt x="124" y="185"/>
                  <a:pt x="124" y="185"/>
                </a:cubicBezTo>
                <a:cubicBezTo>
                  <a:pt x="126" y="185"/>
                  <a:pt x="126" y="185"/>
                  <a:pt x="126" y="185"/>
                </a:cubicBezTo>
                <a:lnTo>
                  <a:pt x="124" y="186"/>
                </a:lnTo>
                <a:close/>
                <a:moveTo>
                  <a:pt x="131" y="162"/>
                </a:moveTo>
                <a:cubicBezTo>
                  <a:pt x="130" y="162"/>
                  <a:pt x="130" y="162"/>
                  <a:pt x="130" y="162"/>
                </a:cubicBezTo>
                <a:cubicBezTo>
                  <a:pt x="130" y="161"/>
                  <a:pt x="130" y="161"/>
                  <a:pt x="131" y="161"/>
                </a:cubicBezTo>
                <a:cubicBezTo>
                  <a:pt x="131" y="161"/>
                  <a:pt x="131" y="161"/>
                  <a:pt x="131" y="162"/>
                </a:cubicBezTo>
                <a:close/>
                <a:moveTo>
                  <a:pt x="131" y="152"/>
                </a:moveTo>
                <a:cubicBezTo>
                  <a:pt x="129" y="153"/>
                  <a:pt x="128" y="156"/>
                  <a:pt x="126" y="153"/>
                </a:cubicBezTo>
                <a:cubicBezTo>
                  <a:pt x="128" y="152"/>
                  <a:pt x="130" y="152"/>
                  <a:pt x="131" y="152"/>
                </a:cubicBezTo>
                <a:cubicBezTo>
                  <a:pt x="132" y="152"/>
                  <a:pt x="133" y="152"/>
                  <a:pt x="133" y="153"/>
                </a:cubicBezTo>
                <a:cubicBezTo>
                  <a:pt x="133" y="153"/>
                  <a:pt x="132" y="153"/>
                  <a:pt x="131" y="152"/>
                </a:cubicBezTo>
                <a:close/>
                <a:moveTo>
                  <a:pt x="136" y="149"/>
                </a:moveTo>
                <a:cubicBezTo>
                  <a:pt x="136" y="149"/>
                  <a:pt x="137" y="148"/>
                  <a:pt x="139" y="148"/>
                </a:cubicBezTo>
                <a:cubicBezTo>
                  <a:pt x="138" y="149"/>
                  <a:pt x="138" y="150"/>
                  <a:pt x="136" y="149"/>
                </a:cubicBezTo>
                <a:close/>
                <a:moveTo>
                  <a:pt x="129" y="127"/>
                </a:moveTo>
                <a:cubicBezTo>
                  <a:pt x="127" y="125"/>
                  <a:pt x="122" y="127"/>
                  <a:pt x="119" y="126"/>
                </a:cubicBezTo>
                <a:cubicBezTo>
                  <a:pt x="118" y="127"/>
                  <a:pt x="118" y="127"/>
                  <a:pt x="118" y="127"/>
                </a:cubicBezTo>
                <a:cubicBezTo>
                  <a:pt x="117" y="127"/>
                  <a:pt x="117" y="127"/>
                  <a:pt x="117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6"/>
                  <a:pt x="116" y="126"/>
                  <a:pt x="116" y="126"/>
                </a:cubicBezTo>
                <a:cubicBezTo>
                  <a:pt x="115" y="127"/>
                  <a:pt x="115" y="127"/>
                  <a:pt x="115" y="127"/>
                </a:cubicBezTo>
                <a:cubicBezTo>
                  <a:pt x="114" y="125"/>
                  <a:pt x="118" y="125"/>
                  <a:pt x="121" y="124"/>
                </a:cubicBezTo>
                <a:cubicBezTo>
                  <a:pt x="121" y="124"/>
                  <a:pt x="121" y="124"/>
                  <a:pt x="122" y="124"/>
                </a:cubicBezTo>
                <a:cubicBezTo>
                  <a:pt x="121" y="123"/>
                  <a:pt x="122" y="122"/>
                  <a:pt x="123" y="123"/>
                </a:cubicBezTo>
                <a:cubicBezTo>
                  <a:pt x="123" y="122"/>
                  <a:pt x="123" y="122"/>
                  <a:pt x="123" y="122"/>
                </a:cubicBezTo>
                <a:cubicBezTo>
                  <a:pt x="124" y="122"/>
                  <a:pt x="124" y="123"/>
                  <a:pt x="124" y="123"/>
                </a:cubicBezTo>
                <a:cubicBezTo>
                  <a:pt x="126" y="122"/>
                  <a:pt x="128" y="124"/>
                  <a:pt x="130" y="123"/>
                </a:cubicBezTo>
                <a:cubicBezTo>
                  <a:pt x="130" y="123"/>
                  <a:pt x="130" y="123"/>
                  <a:pt x="130" y="123"/>
                </a:cubicBezTo>
                <a:cubicBezTo>
                  <a:pt x="137" y="123"/>
                  <a:pt x="137" y="123"/>
                  <a:pt x="137" y="123"/>
                </a:cubicBezTo>
                <a:cubicBezTo>
                  <a:pt x="137" y="124"/>
                  <a:pt x="137" y="124"/>
                  <a:pt x="137" y="124"/>
                </a:cubicBezTo>
                <a:cubicBezTo>
                  <a:pt x="139" y="123"/>
                  <a:pt x="142" y="124"/>
                  <a:pt x="145" y="123"/>
                </a:cubicBezTo>
                <a:cubicBezTo>
                  <a:pt x="146" y="123"/>
                  <a:pt x="147" y="123"/>
                  <a:pt x="148" y="124"/>
                </a:cubicBezTo>
                <a:cubicBezTo>
                  <a:pt x="148" y="123"/>
                  <a:pt x="148" y="123"/>
                  <a:pt x="148" y="123"/>
                </a:cubicBezTo>
                <a:cubicBezTo>
                  <a:pt x="149" y="123"/>
                  <a:pt x="149" y="123"/>
                  <a:pt x="149" y="123"/>
                </a:cubicBezTo>
                <a:cubicBezTo>
                  <a:pt x="148" y="123"/>
                  <a:pt x="149" y="124"/>
                  <a:pt x="150" y="124"/>
                </a:cubicBezTo>
                <a:cubicBezTo>
                  <a:pt x="151" y="122"/>
                  <a:pt x="153" y="124"/>
                  <a:pt x="154" y="124"/>
                </a:cubicBezTo>
                <a:cubicBezTo>
                  <a:pt x="157" y="123"/>
                  <a:pt x="160" y="125"/>
                  <a:pt x="162" y="125"/>
                </a:cubicBezTo>
                <a:cubicBezTo>
                  <a:pt x="163" y="124"/>
                  <a:pt x="164" y="126"/>
                  <a:pt x="166" y="125"/>
                </a:cubicBezTo>
                <a:cubicBezTo>
                  <a:pt x="167" y="126"/>
                  <a:pt x="169" y="127"/>
                  <a:pt x="170" y="126"/>
                </a:cubicBezTo>
                <a:cubicBezTo>
                  <a:pt x="171" y="125"/>
                  <a:pt x="172" y="125"/>
                  <a:pt x="172" y="125"/>
                </a:cubicBezTo>
                <a:cubicBezTo>
                  <a:pt x="172" y="125"/>
                  <a:pt x="172" y="125"/>
                  <a:pt x="172" y="125"/>
                </a:cubicBezTo>
                <a:cubicBezTo>
                  <a:pt x="173" y="125"/>
                  <a:pt x="174" y="127"/>
                  <a:pt x="174" y="125"/>
                </a:cubicBezTo>
                <a:cubicBezTo>
                  <a:pt x="175" y="126"/>
                  <a:pt x="175" y="126"/>
                  <a:pt x="175" y="126"/>
                </a:cubicBezTo>
                <a:cubicBezTo>
                  <a:pt x="174" y="128"/>
                  <a:pt x="172" y="126"/>
                  <a:pt x="171" y="127"/>
                </a:cubicBezTo>
                <a:cubicBezTo>
                  <a:pt x="172" y="128"/>
                  <a:pt x="172" y="128"/>
                  <a:pt x="172" y="128"/>
                </a:cubicBezTo>
                <a:cubicBezTo>
                  <a:pt x="173" y="128"/>
                  <a:pt x="173" y="128"/>
                  <a:pt x="173" y="127"/>
                </a:cubicBezTo>
                <a:cubicBezTo>
                  <a:pt x="173" y="129"/>
                  <a:pt x="176" y="129"/>
                  <a:pt x="176" y="130"/>
                </a:cubicBezTo>
                <a:cubicBezTo>
                  <a:pt x="178" y="129"/>
                  <a:pt x="176" y="131"/>
                  <a:pt x="178" y="131"/>
                </a:cubicBezTo>
                <a:cubicBezTo>
                  <a:pt x="178" y="131"/>
                  <a:pt x="178" y="131"/>
                  <a:pt x="178" y="131"/>
                </a:cubicBezTo>
                <a:cubicBezTo>
                  <a:pt x="180" y="130"/>
                  <a:pt x="180" y="132"/>
                  <a:pt x="182" y="132"/>
                </a:cubicBezTo>
                <a:cubicBezTo>
                  <a:pt x="182" y="132"/>
                  <a:pt x="181" y="133"/>
                  <a:pt x="181" y="133"/>
                </a:cubicBezTo>
                <a:cubicBezTo>
                  <a:pt x="182" y="134"/>
                  <a:pt x="182" y="134"/>
                  <a:pt x="182" y="134"/>
                </a:cubicBezTo>
                <a:cubicBezTo>
                  <a:pt x="182" y="134"/>
                  <a:pt x="181" y="133"/>
                  <a:pt x="181" y="134"/>
                </a:cubicBezTo>
                <a:cubicBezTo>
                  <a:pt x="182" y="134"/>
                  <a:pt x="182" y="136"/>
                  <a:pt x="184" y="136"/>
                </a:cubicBezTo>
                <a:cubicBezTo>
                  <a:pt x="184" y="138"/>
                  <a:pt x="186" y="137"/>
                  <a:pt x="187" y="137"/>
                </a:cubicBezTo>
                <a:cubicBezTo>
                  <a:pt x="187" y="137"/>
                  <a:pt x="187" y="137"/>
                  <a:pt x="187" y="137"/>
                </a:cubicBezTo>
                <a:cubicBezTo>
                  <a:pt x="187" y="137"/>
                  <a:pt x="187" y="137"/>
                  <a:pt x="188" y="137"/>
                </a:cubicBezTo>
                <a:cubicBezTo>
                  <a:pt x="185" y="138"/>
                  <a:pt x="185" y="138"/>
                  <a:pt x="185" y="138"/>
                </a:cubicBezTo>
                <a:cubicBezTo>
                  <a:pt x="186" y="140"/>
                  <a:pt x="190" y="139"/>
                  <a:pt x="190" y="140"/>
                </a:cubicBezTo>
                <a:cubicBezTo>
                  <a:pt x="190" y="140"/>
                  <a:pt x="189" y="139"/>
                  <a:pt x="188" y="139"/>
                </a:cubicBezTo>
                <a:cubicBezTo>
                  <a:pt x="188" y="140"/>
                  <a:pt x="189" y="141"/>
                  <a:pt x="190" y="142"/>
                </a:cubicBezTo>
                <a:cubicBezTo>
                  <a:pt x="191" y="142"/>
                  <a:pt x="191" y="142"/>
                  <a:pt x="191" y="142"/>
                </a:cubicBezTo>
                <a:cubicBezTo>
                  <a:pt x="189" y="144"/>
                  <a:pt x="195" y="143"/>
                  <a:pt x="193" y="144"/>
                </a:cubicBezTo>
                <a:cubicBezTo>
                  <a:pt x="192" y="146"/>
                  <a:pt x="198" y="146"/>
                  <a:pt x="195" y="148"/>
                </a:cubicBezTo>
                <a:cubicBezTo>
                  <a:pt x="197" y="148"/>
                  <a:pt x="197" y="148"/>
                  <a:pt x="197" y="148"/>
                </a:cubicBezTo>
                <a:cubicBezTo>
                  <a:pt x="195" y="148"/>
                  <a:pt x="198" y="150"/>
                  <a:pt x="197" y="150"/>
                </a:cubicBezTo>
                <a:cubicBezTo>
                  <a:pt x="199" y="149"/>
                  <a:pt x="199" y="149"/>
                  <a:pt x="199" y="149"/>
                </a:cubicBezTo>
                <a:cubicBezTo>
                  <a:pt x="198" y="152"/>
                  <a:pt x="203" y="152"/>
                  <a:pt x="202" y="154"/>
                </a:cubicBezTo>
                <a:cubicBezTo>
                  <a:pt x="203" y="155"/>
                  <a:pt x="203" y="155"/>
                  <a:pt x="203" y="155"/>
                </a:cubicBezTo>
                <a:cubicBezTo>
                  <a:pt x="203" y="155"/>
                  <a:pt x="203" y="155"/>
                  <a:pt x="203" y="155"/>
                </a:cubicBezTo>
                <a:cubicBezTo>
                  <a:pt x="203" y="156"/>
                  <a:pt x="205" y="158"/>
                  <a:pt x="207" y="158"/>
                </a:cubicBezTo>
                <a:cubicBezTo>
                  <a:pt x="206" y="160"/>
                  <a:pt x="209" y="160"/>
                  <a:pt x="208" y="161"/>
                </a:cubicBezTo>
                <a:cubicBezTo>
                  <a:pt x="210" y="164"/>
                  <a:pt x="212" y="165"/>
                  <a:pt x="213" y="167"/>
                </a:cubicBezTo>
                <a:cubicBezTo>
                  <a:pt x="215" y="167"/>
                  <a:pt x="215" y="169"/>
                  <a:pt x="216" y="169"/>
                </a:cubicBezTo>
                <a:cubicBezTo>
                  <a:pt x="215" y="170"/>
                  <a:pt x="217" y="170"/>
                  <a:pt x="218" y="170"/>
                </a:cubicBezTo>
                <a:cubicBezTo>
                  <a:pt x="216" y="171"/>
                  <a:pt x="216" y="171"/>
                  <a:pt x="216" y="171"/>
                </a:cubicBezTo>
                <a:cubicBezTo>
                  <a:pt x="217" y="172"/>
                  <a:pt x="218" y="172"/>
                  <a:pt x="220" y="172"/>
                </a:cubicBezTo>
                <a:cubicBezTo>
                  <a:pt x="219" y="174"/>
                  <a:pt x="222" y="175"/>
                  <a:pt x="220" y="177"/>
                </a:cubicBezTo>
                <a:cubicBezTo>
                  <a:pt x="218" y="177"/>
                  <a:pt x="218" y="177"/>
                  <a:pt x="218" y="177"/>
                </a:cubicBezTo>
                <a:cubicBezTo>
                  <a:pt x="219" y="176"/>
                  <a:pt x="219" y="176"/>
                  <a:pt x="219" y="176"/>
                </a:cubicBezTo>
                <a:cubicBezTo>
                  <a:pt x="215" y="174"/>
                  <a:pt x="215" y="174"/>
                  <a:pt x="215" y="174"/>
                </a:cubicBezTo>
                <a:cubicBezTo>
                  <a:pt x="216" y="173"/>
                  <a:pt x="216" y="173"/>
                  <a:pt x="216" y="173"/>
                </a:cubicBezTo>
                <a:cubicBezTo>
                  <a:pt x="213" y="172"/>
                  <a:pt x="213" y="172"/>
                  <a:pt x="213" y="172"/>
                </a:cubicBezTo>
                <a:cubicBezTo>
                  <a:pt x="213" y="172"/>
                  <a:pt x="213" y="172"/>
                  <a:pt x="214" y="172"/>
                </a:cubicBezTo>
                <a:cubicBezTo>
                  <a:pt x="211" y="168"/>
                  <a:pt x="206" y="166"/>
                  <a:pt x="203" y="162"/>
                </a:cubicBezTo>
                <a:cubicBezTo>
                  <a:pt x="203" y="162"/>
                  <a:pt x="202" y="160"/>
                  <a:pt x="200" y="160"/>
                </a:cubicBezTo>
                <a:cubicBezTo>
                  <a:pt x="200" y="158"/>
                  <a:pt x="198" y="157"/>
                  <a:pt x="197" y="156"/>
                </a:cubicBezTo>
                <a:cubicBezTo>
                  <a:pt x="196" y="156"/>
                  <a:pt x="196" y="156"/>
                  <a:pt x="196" y="156"/>
                </a:cubicBezTo>
                <a:cubicBezTo>
                  <a:pt x="197" y="154"/>
                  <a:pt x="195" y="153"/>
                  <a:pt x="193" y="152"/>
                </a:cubicBezTo>
                <a:cubicBezTo>
                  <a:pt x="193" y="150"/>
                  <a:pt x="191" y="149"/>
                  <a:pt x="190" y="147"/>
                </a:cubicBezTo>
                <a:cubicBezTo>
                  <a:pt x="190" y="146"/>
                  <a:pt x="191" y="145"/>
                  <a:pt x="189" y="144"/>
                </a:cubicBezTo>
                <a:cubicBezTo>
                  <a:pt x="185" y="145"/>
                  <a:pt x="186" y="141"/>
                  <a:pt x="184" y="142"/>
                </a:cubicBezTo>
                <a:cubicBezTo>
                  <a:pt x="184" y="142"/>
                  <a:pt x="184" y="142"/>
                  <a:pt x="184" y="142"/>
                </a:cubicBezTo>
                <a:cubicBezTo>
                  <a:pt x="184" y="141"/>
                  <a:pt x="184" y="141"/>
                  <a:pt x="184" y="141"/>
                </a:cubicBezTo>
                <a:cubicBezTo>
                  <a:pt x="183" y="141"/>
                  <a:pt x="183" y="141"/>
                  <a:pt x="183" y="141"/>
                </a:cubicBezTo>
                <a:cubicBezTo>
                  <a:pt x="183" y="141"/>
                  <a:pt x="183" y="140"/>
                  <a:pt x="182" y="141"/>
                </a:cubicBezTo>
                <a:cubicBezTo>
                  <a:pt x="182" y="140"/>
                  <a:pt x="181" y="138"/>
                  <a:pt x="179" y="137"/>
                </a:cubicBezTo>
                <a:cubicBezTo>
                  <a:pt x="178" y="137"/>
                  <a:pt x="177" y="138"/>
                  <a:pt x="176" y="137"/>
                </a:cubicBezTo>
                <a:cubicBezTo>
                  <a:pt x="178" y="137"/>
                  <a:pt x="175" y="137"/>
                  <a:pt x="175" y="136"/>
                </a:cubicBezTo>
                <a:cubicBezTo>
                  <a:pt x="174" y="136"/>
                  <a:pt x="174" y="135"/>
                  <a:pt x="173" y="135"/>
                </a:cubicBezTo>
                <a:cubicBezTo>
                  <a:pt x="173" y="135"/>
                  <a:pt x="173" y="135"/>
                  <a:pt x="173" y="135"/>
                </a:cubicBezTo>
                <a:cubicBezTo>
                  <a:pt x="171" y="135"/>
                  <a:pt x="172" y="133"/>
                  <a:pt x="171" y="131"/>
                </a:cubicBezTo>
                <a:cubicBezTo>
                  <a:pt x="170" y="132"/>
                  <a:pt x="170" y="132"/>
                  <a:pt x="170" y="132"/>
                </a:cubicBezTo>
                <a:cubicBezTo>
                  <a:pt x="169" y="131"/>
                  <a:pt x="171" y="131"/>
                  <a:pt x="169" y="130"/>
                </a:cubicBezTo>
                <a:cubicBezTo>
                  <a:pt x="167" y="131"/>
                  <a:pt x="165" y="129"/>
                  <a:pt x="163" y="129"/>
                </a:cubicBezTo>
                <a:cubicBezTo>
                  <a:pt x="160" y="129"/>
                  <a:pt x="157" y="127"/>
                  <a:pt x="153" y="127"/>
                </a:cubicBezTo>
                <a:cubicBezTo>
                  <a:pt x="149" y="127"/>
                  <a:pt x="144" y="126"/>
                  <a:pt x="140" y="127"/>
                </a:cubicBezTo>
                <a:cubicBezTo>
                  <a:pt x="136" y="127"/>
                  <a:pt x="132" y="126"/>
                  <a:pt x="129" y="127"/>
                </a:cubicBezTo>
                <a:close/>
                <a:moveTo>
                  <a:pt x="167" y="152"/>
                </a:moveTo>
                <a:cubicBezTo>
                  <a:pt x="167" y="152"/>
                  <a:pt x="167" y="152"/>
                  <a:pt x="167" y="152"/>
                </a:cubicBezTo>
                <a:cubicBezTo>
                  <a:pt x="166" y="152"/>
                  <a:pt x="166" y="152"/>
                  <a:pt x="166" y="152"/>
                </a:cubicBezTo>
                <a:cubicBezTo>
                  <a:pt x="166" y="151"/>
                  <a:pt x="166" y="151"/>
                  <a:pt x="166" y="151"/>
                </a:cubicBezTo>
                <a:cubicBezTo>
                  <a:pt x="167" y="151"/>
                  <a:pt x="167" y="152"/>
                  <a:pt x="167" y="152"/>
                </a:cubicBezTo>
                <a:close/>
                <a:moveTo>
                  <a:pt x="168" y="213"/>
                </a:moveTo>
                <a:cubicBezTo>
                  <a:pt x="167" y="213"/>
                  <a:pt x="167" y="212"/>
                  <a:pt x="166" y="212"/>
                </a:cubicBezTo>
                <a:cubicBezTo>
                  <a:pt x="166" y="212"/>
                  <a:pt x="167" y="211"/>
                  <a:pt x="167" y="211"/>
                </a:cubicBezTo>
                <a:cubicBezTo>
                  <a:pt x="165" y="212"/>
                  <a:pt x="166" y="209"/>
                  <a:pt x="164" y="210"/>
                </a:cubicBezTo>
                <a:cubicBezTo>
                  <a:pt x="165" y="209"/>
                  <a:pt x="165" y="209"/>
                  <a:pt x="165" y="209"/>
                </a:cubicBezTo>
                <a:cubicBezTo>
                  <a:pt x="166" y="210"/>
                  <a:pt x="167" y="209"/>
                  <a:pt x="168" y="210"/>
                </a:cubicBezTo>
                <a:cubicBezTo>
                  <a:pt x="167" y="211"/>
                  <a:pt x="167" y="212"/>
                  <a:pt x="168" y="213"/>
                </a:cubicBezTo>
                <a:close/>
                <a:moveTo>
                  <a:pt x="195" y="197"/>
                </a:moveTo>
                <a:cubicBezTo>
                  <a:pt x="194" y="198"/>
                  <a:pt x="194" y="198"/>
                  <a:pt x="192" y="198"/>
                </a:cubicBezTo>
                <a:cubicBezTo>
                  <a:pt x="191" y="197"/>
                  <a:pt x="189" y="195"/>
                  <a:pt x="186" y="195"/>
                </a:cubicBezTo>
                <a:cubicBezTo>
                  <a:pt x="187" y="194"/>
                  <a:pt x="187" y="194"/>
                  <a:pt x="187" y="194"/>
                </a:cubicBezTo>
                <a:cubicBezTo>
                  <a:pt x="187" y="194"/>
                  <a:pt x="186" y="194"/>
                  <a:pt x="185" y="194"/>
                </a:cubicBezTo>
                <a:cubicBezTo>
                  <a:pt x="186" y="193"/>
                  <a:pt x="186" y="193"/>
                  <a:pt x="186" y="193"/>
                </a:cubicBezTo>
                <a:cubicBezTo>
                  <a:pt x="186" y="192"/>
                  <a:pt x="185" y="193"/>
                  <a:pt x="185" y="193"/>
                </a:cubicBezTo>
                <a:cubicBezTo>
                  <a:pt x="185" y="191"/>
                  <a:pt x="183" y="192"/>
                  <a:pt x="182" y="191"/>
                </a:cubicBezTo>
                <a:cubicBezTo>
                  <a:pt x="183" y="190"/>
                  <a:pt x="183" y="190"/>
                  <a:pt x="183" y="190"/>
                </a:cubicBezTo>
                <a:cubicBezTo>
                  <a:pt x="183" y="189"/>
                  <a:pt x="182" y="190"/>
                  <a:pt x="181" y="189"/>
                </a:cubicBezTo>
                <a:cubicBezTo>
                  <a:pt x="180" y="190"/>
                  <a:pt x="180" y="190"/>
                  <a:pt x="180" y="190"/>
                </a:cubicBezTo>
                <a:cubicBezTo>
                  <a:pt x="180" y="189"/>
                  <a:pt x="181" y="189"/>
                  <a:pt x="180" y="189"/>
                </a:cubicBezTo>
                <a:cubicBezTo>
                  <a:pt x="181" y="189"/>
                  <a:pt x="182" y="189"/>
                  <a:pt x="183" y="188"/>
                </a:cubicBezTo>
                <a:cubicBezTo>
                  <a:pt x="181" y="187"/>
                  <a:pt x="179" y="187"/>
                  <a:pt x="178" y="187"/>
                </a:cubicBezTo>
                <a:cubicBezTo>
                  <a:pt x="178" y="186"/>
                  <a:pt x="179" y="186"/>
                  <a:pt x="179" y="186"/>
                </a:cubicBezTo>
                <a:cubicBezTo>
                  <a:pt x="177" y="185"/>
                  <a:pt x="177" y="185"/>
                  <a:pt x="177" y="185"/>
                </a:cubicBezTo>
                <a:cubicBezTo>
                  <a:pt x="179" y="183"/>
                  <a:pt x="174" y="183"/>
                  <a:pt x="176" y="181"/>
                </a:cubicBezTo>
                <a:cubicBezTo>
                  <a:pt x="175" y="181"/>
                  <a:pt x="175" y="181"/>
                  <a:pt x="175" y="181"/>
                </a:cubicBezTo>
                <a:cubicBezTo>
                  <a:pt x="175" y="182"/>
                  <a:pt x="175" y="182"/>
                  <a:pt x="175" y="182"/>
                </a:cubicBezTo>
                <a:cubicBezTo>
                  <a:pt x="174" y="181"/>
                  <a:pt x="174" y="181"/>
                  <a:pt x="174" y="181"/>
                </a:cubicBezTo>
                <a:cubicBezTo>
                  <a:pt x="177" y="180"/>
                  <a:pt x="173" y="180"/>
                  <a:pt x="173" y="179"/>
                </a:cubicBezTo>
                <a:cubicBezTo>
                  <a:pt x="173" y="179"/>
                  <a:pt x="173" y="179"/>
                  <a:pt x="173" y="179"/>
                </a:cubicBezTo>
                <a:cubicBezTo>
                  <a:pt x="173" y="178"/>
                  <a:pt x="173" y="178"/>
                  <a:pt x="173" y="177"/>
                </a:cubicBezTo>
                <a:cubicBezTo>
                  <a:pt x="172" y="177"/>
                  <a:pt x="172" y="177"/>
                  <a:pt x="172" y="177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1" y="176"/>
                  <a:pt x="172" y="175"/>
                  <a:pt x="170" y="175"/>
                </a:cubicBezTo>
                <a:cubicBezTo>
                  <a:pt x="169" y="175"/>
                  <a:pt x="169" y="175"/>
                  <a:pt x="169" y="175"/>
                </a:cubicBezTo>
                <a:cubicBezTo>
                  <a:pt x="168" y="174"/>
                  <a:pt x="167" y="173"/>
                  <a:pt x="167" y="172"/>
                </a:cubicBezTo>
                <a:cubicBezTo>
                  <a:pt x="168" y="171"/>
                  <a:pt x="167" y="171"/>
                  <a:pt x="166" y="170"/>
                </a:cubicBezTo>
                <a:cubicBezTo>
                  <a:pt x="165" y="170"/>
                  <a:pt x="165" y="170"/>
                  <a:pt x="165" y="170"/>
                </a:cubicBezTo>
                <a:cubicBezTo>
                  <a:pt x="165" y="169"/>
                  <a:pt x="165" y="169"/>
                  <a:pt x="165" y="169"/>
                </a:cubicBezTo>
                <a:cubicBezTo>
                  <a:pt x="162" y="170"/>
                  <a:pt x="162" y="166"/>
                  <a:pt x="160" y="167"/>
                </a:cubicBezTo>
                <a:cubicBezTo>
                  <a:pt x="161" y="166"/>
                  <a:pt x="160" y="165"/>
                  <a:pt x="159" y="165"/>
                </a:cubicBezTo>
                <a:cubicBezTo>
                  <a:pt x="157" y="164"/>
                  <a:pt x="157" y="163"/>
                  <a:pt x="155" y="163"/>
                </a:cubicBezTo>
                <a:cubicBezTo>
                  <a:pt x="156" y="161"/>
                  <a:pt x="152" y="159"/>
                  <a:pt x="151" y="158"/>
                </a:cubicBezTo>
                <a:cubicBezTo>
                  <a:pt x="150" y="159"/>
                  <a:pt x="150" y="159"/>
                  <a:pt x="150" y="159"/>
                </a:cubicBezTo>
                <a:cubicBezTo>
                  <a:pt x="150" y="157"/>
                  <a:pt x="148" y="158"/>
                  <a:pt x="148" y="156"/>
                </a:cubicBezTo>
                <a:cubicBezTo>
                  <a:pt x="145" y="156"/>
                  <a:pt x="145" y="156"/>
                  <a:pt x="145" y="156"/>
                </a:cubicBezTo>
                <a:cubicBezTo>
                  <a:pt x="146" y="156"/>
                  <a:pt x="146" y="155"/>
                  <a:pt x="147" y="155"/>
                </a:cubicBezTo>
                <a:cubicBezTo>
                  <a:pt x="148" y="153"/>
                  <a:pt x="144" y="155"/>
                  <a:pt x="145" y="153"/>
                </a:cubicBezTo>
                <a:cubicBezTo>
                  <a:pt x="143" y="152"/>
                  <a:pt x="143" y="152"/>
                  <a:pt x="143" y="152"/>
                </a:cubicBezTo>
                <a:cubicBezTo>
                  <a:pt x="142" y="153"/>
                  <a:pt x="142" y="153"/>
                  <a:pt x="142" y="153"/>
                </a:cubicBezTo>
                <a:cubicBezTo>
                  <a:pt x="141" y="152"/>
                  <a:pt x="141" y="152"/>
                  <a:pt x="141" y="152"/>
                </a:cubicBezTo>
                <a:cubicBezTo>
                  <a:pt x="144" y="151"/>
                  <a:pt x="147" y="154"/>
                  <a:pt x="149" y="151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3" y="153"/>
                  <a:pt x="153" y="153"/>
                  <a:pt x="153" y="153"/>
                </a:cubicBezTo>
                <a:cubicBezTo>
                  <a:pt x="155" y="155"/>
                  <a:pt x="159" y="157"/>
                  <a:pt x="159" y="159"/>
                </a:cubicBezTo>
                <a:cubicBezTo>
                  <a:pt x="160" y="160"/>
                  <a:pt x="160" y="161"/>
                  <a:pt x="162" y="162"/>
                </a:cubicBezTo>
                <a:cubicBezTo>
                  <a:pt x="162" y="162"/>
                  <a:pt x="162" y="162"/>
                  <a:pt x="162" y="162"/>
                </a:cubicBezTo>
                <a:cubicBezTo>
                  <a:pt x="162" y="162"/>
                  <a:pt x="162" y="162"/>
                  <a:pt x="162" y="162"/>
                </a:cubicBezTo>
                <a:cubicBezTo>
                  <a:pt x="161" y="162"/>
                  <a:pt x="161" y="162"/>
                  <a:pt x="161" y="162"/>
                </a:cubicBezTo>
                <a:cubicBezTo>
                  <a:pt x="164" y="164"/>
                  <a:pt x="164" y="164"/>
                  <a:pt x="164" y="164"/>
                </a:cubicBezTo>
                <a:cubicBezTo>
                  <a:pt x="165" y="164"/>
                  <a:pt x="165" y="164"/>
                  <a:pt x="165" y="164"/>
                </a:cubicBezTo>
                <a:cubicBezTo>
                  <a:pt x="167" y="163"/>
                  <a:pt x="167" y="165"/>
                  <a:pt x="168" y="166"/>
                </a:cubicBezTo>
                <a:cubicBezTo>
                  <a:pt x="168" y="167"/>
                  <a:pt x="166" y="168"/>
                  <a:pt x="168" y="169"/>
                </a:cubicBezTo>
                <a:cubicBezTo>
                  <a:pt x="170" y="168"/>
                  <a:pt x="170" y="168"/>
                  <a:pt x="170" y="168"/>
                </a:cubicBezTo>
                <a:cubicBezTo>
                  <a:pt x="169" y="169"/>
                  <a:pt x="169" y="169"/>
                  <a:pt x="169" y="169"/>
                </a:cubicBezTo>
                <a:cubicBezTo>
                  <a:pt x="172" y="170"/>
                  <a:pt x="172" y="170"/>
                  <a:pt x="172" y="170"/>
                </a:cubicBezTo>
                <a:cubicBezTo>
                  <a:pt x="170" y="171"/>
                  <a:pt x="170" y="171"/>
                  <a:pt x="170" y="171"/>
                </a:cubicBezTo>
                <a:cubicBezTo>
                  <a:pt x="171" y="173"/>
                  <a:pt x="176" y="173"/>
                  <a:pt x="174" y="175"/>
                </a:cubicBezTo>
                <a:cubicBezTo>
                  <a:pt x="175" y="175"/>
                  <a:pt x="175" y="175"/>
                  <a:pt x="176" y="175"/>
                </a:cubicBezTo>
                <a:cubicBezTo>
                  <a:pt x="176" y="175"/>
                  <a:pt x="175" y="176"/>
                  <a:pt x="175" y="176"/>
                </a:cubicBezTo>
                <a:cubicBezTo>
                  <a:pt x="178" y="178"/>
                  <a:pt x="178" y="178"/>
                  <a:pt x="178" y="178"/>
                </a:cubicBezTo>
                <a:cubicBezTo>
                  <a:pt x="177" y="178"/>
                  <a:pt x="177" y="178"/>
                  <a:pt x="177" y="178"/>
                </a:cubicBezTo>
                <a:cubicBezTo>
                  <a:pt x="178" y="179"/>
                  <a:pt x="178" y="179"/>
                  <a:pt x="178" y="179"/>
                </a:cubicBezTo>
                <a:cubicBezTo>
                  <a:pt x="178" y="180"/>
                  <a:pt x="178" y="180"/>
                  <a:pt x="178" y="180"/>
                </a:cubicBezTo>
                <a:cubicBezTo>
                  <a:pt x="181" y="182"/>
                  <a:pt x="180" y="185"/>
                  <a:pt x="184" y="186"/>
                </a:cubicBezTo>
                <a:cubicBezTo>
                  <a:pt x="184" y="188"/>
                  <a:pt x="186" y="189"/>
                  <a:pt x="186" y="190"/>
                </a:cubicBezTo>
                <a:cubicBezTo>
                  <a:pt x="187" y="189"/>
                  <a:pt x="189" y="190"/>
                  <a:pt x="191" y="189"/>
                </a:cubicBezTo>
                <a:cubicBezTo>
                  <a:pt x="190" y="191"/>
                  <a:pt x="188" y="188"/>
                  <a:pt x="187" y="190"/>
                </a:cubicBezTo>
                <a:cubicBezTo>
                  <a:pt x="189" y="191"/>
                  <a:pt x="188" y="194"/>
                  <a:pt x="191" y="193"/>
                </a:cubicBezTo>
                <a:cubicBezTo>
                  <a:pt x="190" y="195"/>
                  <a:pt x="193" y="195"/>
                  <a:pt x="195" y="197"/>
                </a:cubicBezTo>
                <a:cubicBezTo>
                  <a:pt x="196" y="197"/>
                  <a:pt x="198" y="198"/>
                  <a:pt x="198" y="199"/>
                </a:cubicBezTo>
                <a:cubicBezTo>
                  <a:pt x="197" y="199"/>
                  <a:pt x="195" y="198"/>
                  <a:pt x="195" y="197"/>
                </a:cubicBezTo>
                <a:close/>
                <a:moveTo>
                  <a:pt x="254" y="226"/>
                </a:moveTo>
                <a:cubicBezTo>
                  <a:pt x="253" y="225"/>
                  <a:pt x="253" y="225"/>
                  <a:pt x="253" y="225"/>
                </a:cubicBezTo>
                <a:cubicBezTo>
                  <a:pt x="252" y="226"/>
                  <a:pt x="250" y="226"/>
                  <a:pt x="249" y="225"/>
                </a:cubicBezTo>
                <a:cubicBezTo>
                  <a:pt x="249" y="224"/>
                  <a:pt x="249" y="224"/>
                  <a:pt x="248" y="224"/>
                </a:cubicBezTo>
                <a:cubicBezTo>
                  <a:pt x="247" y="224"/>
                  <a:pt x="247" y="224"/>
                  <a:pt x="247" y="224"/>
                </a:cubicBezTo>
                <a:cubicBezTo>
                  <a:pt x="248" y="223"/>
                  <a:pt x="246" y="222"/>
                  <a:pt x="245" y="222"/>
                </a:cubicBezTo>
                <a:cubicBezTo>
                  <a:pt x="242" y="221"/>
                  <a:pt x="241" y="223"/>
                  <a:pt x="239" y="222"/>
                </a:cubicBezTo>
                <a:cubicBezTo>
                  <a:pt x="237" y="221"/>
                  <a:pt x="240" y="220"/>
                  <a:pt x="237" y="220"/>
                </a:cubicBezTo>
                <a:cubicBezTo>
                  <a:pt x="236" y="220"/>
                  <a:pt x="236" y="220"/>
                  <a:pt x="236" y="220"/>
                </a:cubicBezTo>
                <a:cubicBezTo>
                  <a:pt x="235" y="220"/>
                  <a:pt x="236" y="218"/>
                  <a:pt x="234" y="218"/>
                </a:cubicBezTo>
                <a:cubicBezTo>
                  <a:pt x="233" y="218"/>
                  <a:pt x="231" y="220"/>
                  <a:pt x="230" y="219"/>
                </a:cubicBezTo>
                <a:cubicBezTo>
                  <a:pt x="230" y="218"/>
                  <a:pt x="230" y="218"/>
                  <a:pt x="230" y="218"/>
                </a:cubicBezTo>
                <a:cubicBezTo>
                  <a:pt x="231" y="218"/>
                  <a:pt x="233" y="218"/>
                  <a:pt x="232" y="217"/>
                </a:cubicBezTo>
                <a:cubicBezTo>
                  <a:pt x="231" y="217"/>
                  <a:pt x="231" y="217"/>
                  <a:pt x="230" y="217"/>
                </a:cubicBezTo>
                <a:cubicBezTo>
                  <a:pt x="231" y="215"/>
                  <a:pt x="231" y="215"/>
                  <a:pt x="231" y="215"/>
                </a:cubicBezTo>
                <a:cubicBezTo>
                  <a:pt x="227" y="214"/>
                  <a:pt x="224" y="215"/>
                  <a:pt x="223" y="212"/>
                </a:cubicBezTo>
                <a:cubicBezTo>
                  <a:pt x="224" y="211"/>
                  <a:pt x="224" y="211"/>
                  <a:pt x="224" y="211"/>
                </a:cubicBezTo>
                <a:cubicBezTo>
                  <a:pt x="223" y="209"/>
                  <a:pt x="220" y="212"/>
                  <a:pt x="219" y="210"/>
                </a:cubicBezTo>
                <a:cubicBezTo>
                  <a:pt x="219" y="210"/>
                  <a:pt x="221" y="208"/>
                  <a:pt x="219" y="208"/>
                </a:cubicBezTo>
                <a:cubicBezTo>
                  <a:pt x="217" y="208"/>
                  <a:pt x="217" y="208"/>
                  <a:pt x="217" y="208"/>
                </a:cubicBezTo>
                <a:cubicBezTo>
                  <a:pt x="216" y="207"/>
                  <a:pt x="213" y="207"/>
                  <a:pt x="213" y="206"/>
                </a:cubicBezTo>
                <a:cubicBezTo>
                  <a:pt x="213" y="205"/>
                  <a:pt x="213" y="205"/>
                  <a:pt x="213" y="205"/>
                </a:cubicBezTo>
                <a:cubicBezTo>
                  <a:pt x="211" y="205"/>
                  <a:pt x="211" y="205"/>
                  <a:pt x="211" y="205"/>
                </a:cubicBezTo>
                <a:cubicBezTo>
                  <a:pt x="213" y="203"/>
                  <a:pt x="209" y="204"/>
                  <a:pt x="209" y="203"/>
                </a:cubicBezTo>
                <a:cubicBezTo>
                  <a:pt x="209" y="204"/>
                  <a:pt x="209" y="204"/>
                  <a:pt x="209" y="204"/>
                </a:cubicBezTo>
                <a:cubicBezTo>
                  <a:pt x="208" y="205"/>
                  <a:pt x="207" y="204"/>
                  <a:pt x="207" y="204"/>
                </a:cubicBezTo>
                <a:cubicBezTo>
                  <a:pt x="208" y="203"/>
                  <a:pt x="207" y="202"/>
                  <a:pt x="207" y="201"/>
                </a:cubicBezTo>
                <a:cubicBezTo>
                  <a:pt x="207" y="201"/>
                  <a:pt x="207" y="201"/>
                  <a:pt x="207" y="201"/>
                </a:cubicBezTo>
                <a:cubicBezTo>
                  <a:pt x="207" y="200"/>
                  <a:pt x="207" y="200"/>
                  <a:pt x="207" y="200"/>
                </a:cubicBezTo>
                <a:cubicBezTo>
                  <a:pt x="207" y="201"/>
                  <a:pt x="207" y="201"/>
                  <a:pt x="208" y="201"/>
                </a:cubicBezTo>
                <a:cubicBezTo>
                  <a:pt x="208" y="200"/>
                  <a:pt x="208" y="200"/>
                  <a:pt x="208" y="200"/>
                </a:cubicBezTo>
                <a:cubicBezTo>
                  <a:pt x="206" y="199"/>
                  <a:pt x="206" y="199"/>
                  <a:pt x="206" y="199"/>
                </a:cubicBezTo>
                <a:cubicBezTo>
                  <a:pt x="207" y="199"/>
                  <a:pt x="207" y="199"/>
                  <a:pt x="207" y="199"/>
                </a:cubicBezTo>
                <a:cubicBezTo>
                  <a:pt x="207" y="199"/>
                  <a:pt x="207" y="199"/>
                  <a:pt x="207" y="199"/>
                </a:cubicBezTo>
                <a:cubicBezTo>
                  <a:pt x="206" y="198"/>
                  <a:pt x="205" y="199"/>
                  <a:pt x="204" y="199"/>
                </a:cubicBezTo>
                <a:cubicBezTo>
                  <a:pt x="204" y="198"/>
                  <a:pt x="203" y="198"/>
                  <a:pt x="202" y="198"/>
                </a:cubicBezTo>
                <a:cubicBezTo>
                  <a:pt x="202" y="197"/>
                  <a:pt x="202" y="197"/>
                  <a:pt x="202" y="197"/>
                </a:cubicBezTo>
                <a:cubicBezTo>
                  <a:pt x="201" y="196"/>
                  <a:pt x="197" y="195"/>
                  <a:pt x="199" y="193"/>
                </a:cubicBezTo>
                <a:cubicBezTo>
                  <a:pt x="198" y="192"/>
                  <a:pt x="197" y="191"/>
                  <a:pt x="196" y="190"/>
                </a:cubicBezTo>
                <a:cubicBezTo>
                  <a:pt x="196" y="190"/>
                  <a:pt x="196" y="190"/>
                  <a:pt x="196" y="190"/>
                </a:cubicBezTo>
                <a:cubicBezTo>
                  <a:pt x="194" y="189"/>
                  <a:pt x="194" y="187"/>
                  <a:pt x="191" y="187"/>
                </a:cubicBezTo>
                <a:cubicBezTo>
                  <a:pt x="192" y="187"/>
                  <a:pt x="193" y="187"/>
                  <a:pt x="193" y="186"/>
                </a:cubicBezTo>
                <a:cubicBezTo>
                  <a:pt x="192" y="185"/>
                  <a:pt x="190" y="185"/>
                  <a:pt x="189" y="186"/>
                </a:cubicBezTo>
                <a:cubicBezTo>
                  <a:pt x="188" y="185"/>
                  <a:pt x="191" y="183"/>
                  <a:pt x="188" y="183"/>
                </a:cubicBezTo>
                <a:cubicBezTo>
                  <a:pt x="188" y="183"/>
                  <a:pt x="189" y="183"/>
                  <a:pt x="189" y="183"/>
                </a:cubicBezTo>
                <a:cubicBezTo>
                  <a:pt x="186" y="182"/>
                  <a:pt x="185" y="180"/>
                  <a:pt x="182" y="178"/>
                </a:cubicBezTo>
                <a:cubicBezTo>
                  <a:pt x="184" y="177"/>
                  <a:pt x="179" y="177"/>
                  <a:pt x="180" y="175"/>
                </a:cubicBezTo>
                <a:cubicBezTo>
                  <a:pt x="176" y="172"/>
                  <a:pt x="176" y="172"/>
                  <a:pt x="176" y="172"/>
                </a:cubicBezTo>
                <a:cubicBezTo>
                  <a:pt x="176" y="172"/>
                  <a:pt x="176" y="172"/>
                  <a:pt x="175" y="172"/>
                </a:cubicBezTo>
                <a:cubicBezTo>
                  <a:pt x="178" y="171"/>
                  <a:pt x="174" y="170"/>
                  <a:pt x="173" y="169"/>
                </a:cubicBezTo>
                <a:cubicBezTo>
                  <a:pt x="172" y="169"/>
                  <a:pt x="172" y="169"/>
                  <a:pt x="172" y="169"/>
                </a:cubicBezTo>
                <a:cubicBezTo>
                  <a:pt x="173" y="167"/>
                  <a:pt x="171" y="166"/>
                  <a:pt x="170" y="164"/>
                </a:cubicBezTo>
                <a:cubicBezTo>
                  <a:pt x="168" y="163"/>
                  <a:pt x="169" y="162"/>
                  <a:pt x="167" y="162"/>
                </a:cubicBezTo>
                <a:cubicBezTo>
                  <a:pt x="168" y="160"/>
                  <a:pt x="164" y="160"/>
                  <a:pt x="164" y="158"/>
                </a:cubicBezTo>
                <a:cubicBezTo>
                  <a:pt x="164" y="158"/>
                  <a:pt x="164" y="158"/>
                  <a:pt x="164" y="158"/>
                </a:cubicBezTo>
                <a:cubicBezTo>
                  <a:pt x="162" y="157"/>
                  <a:pt x="166" y="155"/>
                  <a:pt x="163" y="155"/>
                </a:cubicBezTo>
                <a:cubicBezTo>
                  <a:pt x="163" y="155"/>
                  <a:pt x="164" y="155"/>
                  <a:pt x="164" y="155"/>
                </a:cubicBezTo>
                <a:cubicBezTo>
                  <a:pt x="163" y="154"/>
                  <a:pt x="162" y="155"/>
                  <a:pt x="161" y="154"/>
                </a:cubicBezTo>
                <a:cubicBezTo>
                  <a:pt x="162" y="153"/>
                  <a:pt x="160" y="151"/>
                  <a:pt x="163" y="151"/>
                </a:cubicBezTo>
                <a:cubicBezTo>
                  <a:pt x="162" y="152"/>
                  <a:pt x="164" y="152"/>
                  <a:pt x="164" y="153"/>
                </a:cubicBezTo>
                <a:cubicBezTo>
                  <a:pt x="165" y="152"/>
                  <a:pt x="165" y="152"/>
                  <a:pt x="165" y="152"/>
                </a:cubicBezTo>
                <a:cubicBezTo>
                  <a:pt x="166" y="152"/>
                  <a:pt x="165" y="154"/>
                  <a:pt x="167" y="154"/>
                </a:cubicBezTo>
                <a:cubicBezTo>
                  <a:pt x="166" y="154"/>
                  <a:pt x="166" y="154"/>
                  <a:pt x="166" y="154"/>
                </a:cubicBezTo>
                <a:cubicBezTo>
                  <a:pt x="167" y="155"/>
                  <a:pt x="167" y="155"/>
                  <a:pt x="167" y="155"/>
                </a:cubicBezTo>
                <a:cubicBezTo>
                  <a:pt x="167" y="156"/>
                  <a:pt x="167" y="156"/>
                  <a:pt x="167" y="156"/>
                </a:cubicBezTo>
                <a:cubicBezTo>
                  <a:pt x="169" y="156"/>
                  <a:pt x="169" y="159"/>
                  <a:pt x="172" y="159"/>
                </a:cubicBezTo>
                <a:cubicBezTo>
                  <a:pt x="171" y="159"/>
                  <a:pt x="172" y="160"/>
                  <a:pt x="173" y="161"/>
                </a:cubicBezTo>
                <a:cubicBezTo>
                  <a:pt x="175" y="161"/>
                  <a:pt x="174" y="163"/>
                  <a:pt x="176" y="163"/>
                </a:cubicBezTo>
                <a:cubicBezTo>
                  <a:pt x="176" y="163"/>
                  <a:pt x="176" y="163"/>
                  <a:pt x="176" y="163"/>
                </a:cubicBezTo>
                <a:cubicBezTo>
                  <a:pt x="178" y="164"/>
                  <a:pt x="175" y="164"/>
                  <a:pt x="176" y="165"/>
                </a:cubicBezTo>
                <a:cubicBezTo>
                  <a:pt x="181" y="166"/>
                  <a:pt x="177" y="169"/>
                  <a:pt x="181" y="169"/>
                </a:cubicBezTo>
                <a:cubicBezTo>
                  <a:pt x="182" y="171"/>
                  <a:pt x="183" y="173"/>
                  <a:pt x="186" y="174"/>
                </a:cubicBezTo>
                <a:cubicBezTo>
                  <a:pt x="186" y="176"/>
                  <a:pt x="186" y="176"/>
                  <a:pt x="186" y="176"/>
                </a:cubicBezTo>
                <a:cubicBezTo>
                  <a:pt x="188" y="176"/>
                  <a:pt x="188" y="175"/>
                  <a:pt x="189" y="175"/>
                </a:cubicBezTo>
                <a:cubicBezTo>
                  <a:pt x="190" y="174"/>
                  <a:pt x="186" y="173"/>
                  <a:pt x="188" y="172"/>
                </a:cubicBezTo>
                <a:cubicBezTo>
                  <a:pt x="186" y="172"/>
                  <a:pt x="187" y="170"/>
                  <a:pt x="185" y="170"/>
                </a:cubicBezTo>
                <a:cubicBezTo>
                  <a:pt x="186" y="169"/>
                  <a:pt x="185" y="169"/>
                  <a:pt x="185" y="168"/>
                </a:cubicBezTo>
                <a:cubicBezTo>
                  <a:pt x="184" y="167"/>
                  <a:pt x="183" y="167"/>
                  <a:pt x="182" y="167"/>
                </a:cubicBezTo>
                <a:cubicBezTo>
                  <a:pt x="183" y="167"/>
                  <a:pt x="182" y="166"/>
                  <a:pt x="183" y="165"/>
                </a:cubicBezTo>
                <a:cubicBezTo>
                  <a:pt x="181" y="165"/>
                  <a:pt x="181" y="165"/>
                  <a:pt x="181" y="165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3" y="164"/>
                  <a:pt x="184" y="162"/>
                  <a:pt x="185" y="163"/>
                </a:cubicBezTo>
                <a:cubicBezTo>
                  <a:pt x="184" y="165"/>
                  <a:pt x="191" y="167"/>
                  <a:pt x="189" y="169"/>
                </a:cubicBezTo>
                <a:cubicBezTo>
                  <a:pt x="189" y="170"/>
                  <a:pt x="191" y="170"/>
                  <a:pt x="192" y="170"/>
                </a:cubicBezTo>
                <a:cubicBezTo>
                  <a:pt x="193" y="172"/>
                  <a:pt x="196" y="171"/>
                  <a:pt x="196" y="172"/>
                </a:cubicBezTo>
                <a:cubicBezTo>
                  <a:pt x="195" y="173"/>
                  <a:pt x="195" y="173"/>
                  <a:pt x="196" y="174"/>
                </a:cubicBezTo>
                <a:cubicBezTo>
                  <a:pt x="196" y="173"/>
                  <a:pt x="197" y="173"/>
                  <a:pt x="197" y="173"/>
                </a:cubicBezTo>
                <a:cubicBezTo>
                  <a:pt x="198" y="174"/>
                  <a:pt x="198" y="174"/>
                  <a:pt x="198" y="174"/>
                </a:cubicBezTo>
                <a:cubicBezTo>
                  <a:pt x="197" y="174"/>
                  <a:pt x="197" y="175"/>
                  <a:pt x="197" y="175"/>
                </a:cubicBezTo>
                <a:cubicBezTo>
                  <a:pt x="197" y="178"/>
                  <a:pt x="202" y="175"/>
                  <a:pt x="201" y="178"/>
                </a:cubicBezTo>
                <a:cubicBezTo>
                  <a:pt x="202" y="179"/>
                  <a:pt x="199" y="178"/>
                  <a:pt x="201" y="179"/>
                </a:cubicBezTo>
                <a:cubicBezTo>
                  <a:pt x="201" y="180"/>
                  <a:pt x="202" y="181"/>
                  <a:pt x="203" y="181"/>
                </a:cubicBezTo>
                <a:cubicBezTo>
                  <a:pt x="205" y="181"/>
                  <a:pt x="205" y="181"/>
                  <a:pt x="205" y="181"/>
                </a:cubicBezTo>
                <a:cubicBezTo>
                  <a:pt x="205" y="182"/>
                  <a:pt x="206" y="183"/>
                  <a:pt x="204" y="184"/>
                </a:cubicBezTo>
                <a:cubicBezTo>
                  <a:pt x="204" y="185"/>
                  <a:pt x="206" y="185"/>
                  <a:pt x="207" y="185"/>
                </a:cubicBezTo>
                <a:cubicBezTo>
                  <a:pt x="206" y="187"/>
                  <a:pt x="206" y="187"/>
                  <a:pt x="206" y="187"/>
                </a:cubicBezTo>
                <a:cubicBezTo>
                  <a:pt x="208" y="187"/>
                  <a:pt x="206" y="188"/>
                  <a:pt x="207" y="189"/>
                </a:cubicBezTo>
                <a:cubicBezTo>
                  <a:pt x="209" y="188"/>
                  <a:pt x="211" y="188"/>
                  <a:pt x="213" y="189"/>
                </a:cubicBezTo>
                <a:cubicBezTo>
                  <a:pt x="214" y="191"/>
                  <a:pt x="216" y="192"/>
                  <a:pt x="215" y="194"/>
                </a:cubicBezTo>
                <a:cubicBezTo>
                  <a:pt x="215" y="194"/>
                  <a:pt x="214" y="194"/>
                  <a:pt x="214" y="194"/>
                </a:cubicBezTo>
                <a:cubicBezTo>
                  <a:pt x="215" y="194"/>
                  <a:pt x="213" y="196"/>
                  <a:pt x="215" y="196"/>
                </a:cubicBezTo>
                <a:cubicBezTo>
                  <a:pt x="216" y="197"/>
                  <a:pt x="216" y="197"/>
                  <a:pt x="216" y="197"/>
                </a:cubicBezTo>
                <a:cubicBezTo>
                  <a:pt x="216" y="196"/>
                  <a:pt x="218" y="196"/>
                  <a:pt x="220" y="196"/>
                </a:cubicBezTo>
                <a:cubicBezTo>
                  <a:pt x="221" y="197"/>
                  <a:pt x="221" y="197"/>
                  <a:pt x="221" y="198"/>
                </a:cubicBezTo>
                <a:cubicBezTo>
                  <a:pt x="220" y="198"/>
                  <a:pt x="220" y="198"/>
                  <a:pt x="220" y="198"/>
                </a:cubicBezTo>
                <a:cubicBezTo>
                  <a:pt x="220" y="199"/>
                  <a:pt x="220" y="199"/>
                  <a:pt x="220" y="199"/>
                </a:cubicBezTo>
                <a:cubicBezTo>
                  <a:pt x="222" y="198"/>
                  <a:pt x="223" y="201"/>
                  <a:pt x="226" y="200"/>
                </a:cubicBezTo>
                <a:cubicBezTo>
                  <a:pt x="227" y="199"/>
                  <a:pt x="227" y="199"/>
                  <a:pt x="227" y="199"/>
                </a:cubicBezTo>
                <a:cubicBezTo>
                  <a:pt x="226" y="200"/>
                  <a:pt x="229" y="200"/>
                  <a:pt x="228" y="201"/>
                </a:cubicBezTo>
                <a:cubicBezTo>
                  <a:pt x="226" y="200"/>
                  <a:pt x="226" y="204"/>
                  <a:pt x="224" y="202"/>
                </a:cubicBezTo>
                <a:cubicBezTo>
                  <a:pt x="223" y="202"/>
                  <a:pt x="223" y="202"/>
                  <a:pt x="223" y="203"/>
                </a:cubicBezTo>
                <a:cubicBezTo>
                  <a:pt x="226" y="203"/>
                  <a:pt x="225" y="204"/>
                  <a:pt x="227" y="206"/>
                </a:cubicBezTo>
                <a:cubicBezTo>
                  <a:pt x="228" y="205"/>
                  <a:pt x="227" y="206"/>
                  <a:pt x="228" y="206"/>
                </a:cubicBezTo>
                <a:cubicBezTo>
                  <a:pt x="227" y="206"/>
                  <a:pt x="228" y="206"/>
                  <a:pt x="228" y="207"/>
                </a:cubicBezTo>
                <a:cubicBezTo>
                  <a:pt x="229" y="208"/>
                  <a:pt x="230" y="207"/>
                  <a:pt x="230" y="208"/>
                </a:cubicBezTo>
                <a:cubicBezTo>
                  <a:pt x="228" y="209"/>
                  <a:pt x="228" y="209"/>
                  <a:pt x="228" y="211"/>
                </a:cubicBezTo>
                <a:cubicBezTo>
                  <a:pt x="229" y="213"/>
                  <a:pt x="233" y="211"/>
                  <a:pt x="232" y="214"/>
                </a:cubicBezTo>
                <a:cubicBezTo>
                  <a:pt x="234" y="214"/>
                  <a:pt x="234" y="214"/>
                  <a:pt x="234" y="214"/>
                </a:cubicBezTo>
                <a:cubicBezTo>
                  <a:pt x="234" y="214"/>
                  <a:pt x="233" y="214"/>
                  <a:pt x="233" y="214"/>
                </a:cubicBezTo>
                <a:cubicBezTo>
                  <a:pt x="234" y="214"/>
                  <a:pt x="234" y="215"/>
                  <a:pt x="235" y="214"/>
                </a:cubicBezTo>
                <a:cubicBezTo>
                  <a:pt x="235" y="214"/>
                  <a:pt x="235" y="214"/>
                  <a:pt x="235" y="214"/>
                </a:cubicBezTo>
                <a:cubicBezTo>
                  <a:pt x="235" y="215"/>
                  <a:pt x="235" y="215"/>
                  <a:pt x="235" y="215"/>
                </a:cubicBezTo>
                <a:cubicBezTo>
                  <a:pt x="235" y="216"/>
                  <a:pt x="237" y="215"/>
                  <a:pt x="237" y="216"/>
                </a:cubicBezTo>
                <a:cubicBezTo>
                  <a:pt x="238" y="216"/>
                  <a:pt x="238" y="216"/>
                  <a:pt x="238" y="216"/>
                </a:cubicBezTo>
                <a:cubicBezTo>
                  <a:pt x="236" y="214"/>
                  <a:pt x="236" y="214"/>
                  <a:pt x="236" y="214"/>
                </a:cubicBezTo>
                <a:cubicBezTo>
                  <a:pt x="237" y="215"/>
                  <a:pt x="239" y="215"/>
                  <a:pt x="240" y="215"/>
                </a:cubicBezTo>
                <a:cubicBezTo>
                  <a:pt x="240" y="215"/>
                  <a:pt x="238" y="217"/>
                  <a:pt x="240" y="217"/>
                </a:cubicBezTo>
                <a:cubicBezTo>
                  <a:pt x="240" y="218"/>
                  <a:pt x="240" y="218"/>
                  <a:pt x="241" y="218"/>
                </a:cubicBezTo>
                <a:cubicBezTo>
                  <a:pt x="242" y="218"/>
                  <a:pt x="242" y="218"/>
                  <a:pt x="242" y="218"/>
                </a:cubicBezTo>
                <a:cubicBezTo>
                  <a:pt x="241" y="219"/>
                  <a:pt x="244" y="219"/>
                  <a:pt x="245" y="220"/>
                </a:cubicBezTo>
                <a:cubicBezTo>
                  <a:pt x="248" y="222"/>
                  <a:pt x="248" y="222"/>
                  <a:pt x="248" y="222"/>
                </a:cubicBezTo>
                <a:cubicBezTo>
                  <a:pt x="250" y="222"/>
                  <a:pt x="251" y="224"/>
                  <a:pt x="254" y="224"/>
                </a:cubicBezTo>
                <a:cubicBezTo>
                  <a:pt x="252" y="225"/>
                  <a:pt x="256" y="224"/>
                  <a:pt x="254" y="226"/>
                </a:cubicBezTo>
                <a:close/>
                <a:moveTo>
                  <a:pt x="257" y="205"/>
                </a:moveTo>
                <a:cubicBezTo>
                  <a:pt x="257" y="204"/>
                  <a:pt x="256" y="203"/>
                  <a:pt x="255" y="203"/>
                </a:cubicBezTo>
                <a:cubicBezTo>
                  <a:pt x="254" y="203"/>
                  <a:pt x="252" y="204"/>
                  <a:pt x="251" y="202"/>
                </a:cubicBezTo>
                <a:cubicBezTo>
                  <a:pt x="251" y="202"/>
                  <a:pt x="252" y="202"/>
                  <a:pt x="252" y="202"/>
                </a:cubicBezTo>
                <a:cubicBezTo>
                  <a:pt x="251" y="200"/>
                  <a:pt x="250" y="202"/>
                  <a:pt x="248" y="201"/>
                </a:cubicBezTo>
                <a:cubicBezTo>
                  <a:pt x="248" y="201"/>
                  <a:pt x="248" y="201"/>
                  <a:pt x="248" y="201"/>
                </a:cubicBezTo>
                <a:cubicBezTo>
                  <a:pt x="248" y="200"/>
                  <a:pt x="247" y="200"/>
                  <a:pt x="247" y="199"/>
                </a:cubicBezTo>
                <a:cubicBezTo>
                  <a:pt x="248" y="199"/>
                  <a:pt x="248" y="199"/>
                  <a:pt x="248" y="199"/>
                </a:cubicBezTo>
                <a:cubicBezTo>
                  <a:pt x="245" y="199"/>
                  <a:pt x="245" y="199"/>
                  <a:pt x="245" y="199"/>
                </a:cubicBezTo>
                <a:cubicBezTo>
                  <a:pt x="246" y="199"/>
                  <a:pt x="246" y="199"/>
                  <a:pt x="246" y="198"/>
                </a:cubicBezTo>
                <a:cubicBezTo>
                  <a:pt x="245" y="196"/>
                  <a:pt x="240" y="198"/>
                  <a:pt x="240" y="195"/>
                </a:cubicBezTo>
                <a:cubicBezTo>
                  <a:pt x="238" y="195"/>
                  <a:pt x="238" y="195"/>
                  <a:pt x="238" y="195"/>
                </a:cubicBezTo>
                <a:cubicBezTo>
                  <a:pt x="239" y="194"/>
                  <a:pt x="239" y="194"/>
                  <a:pt x="238" y="193"/>
                </a:cubicBezTo>
                <a:cubicBezTo>
                  <a:pt x="238" y="193"/>
                  <a:pt x="238" y="193"/>
                  <a:pt x="237" y="193"/>
                </a:cubicBezTo>
                <a:cubicBezTo>
                  <a:pt x="237" y="191"/>
                  <a:pt x="237" y="191"/>
                  <a:pt x="237" y="191"/>
                </a:cubicBezTo>
                <a:cubicBezTo>
                  <a:pt x="237" y="191"/>
                  <a:pt x="238" y="192"/>
                  <a:pt x="238" y="191"/>
                </a:cubicBezTo>
                <a:cubicBezTo>
                  <a:pt x="238" y="191"/>
                  <a:pt x="237" y="191"/>
                  <a:pt x="237" y="191"/>
                </a:cubicBezTo>
                <a:cubicBezTo>
                  <a:pt x="236" y="191"/>
                  <a:pt x="236" y="191"/>
                  <a:pt x="236" y="191"/>
                </a:cubicBezTo>
                <a:cubicBezTo>
                  <a:pt x="237" y="190"/>
                  <a:pt x="237" y="190"/>
                  <a:pt x="237" y="190"/>
                </a:cubicBezTo>
                <a:cubicBezTo>
                  <a:pt x="235" y="190"/>
                  <a:pt x="235" y="190"/>
                  <a:pt x="235" y="190"/>
                </a:cubicBezTo>
                <a:cubicBezTo>
                  <a:pt x="235" y="190"/>
                  <a:pt x="236" y="190"/>
                  <a:pt x="235" y="189"/>
                </a:cubicBezTo>
                <a:cubicBezTo>
                  <a:pt x="233" y="189"/>
                  <a:pt x="233" y="189"/>
                  <a:pt x="233" y="189"/>
                </a:cubicBezTo>
                <a:cubicBezTo>
                  <a:pt x="233" y="188"/>
                  <a:pt x="230" y="187"/>
                  <a:pt x="231" y="185"/>
                </a:cubicBezTo>
                <a:cubicBezTo>
                  <a:pt x="230" y="185"/>
                  <a:pt x="230" y="185"/>
                  <a:pt x="229" y="186"/>
                </a:cubicBezTo>
                <a:cubicBezTo>
                  <a:pt x="229" y="186"/>
                  <a:pt x="229" y="186"/>
                  <a:pt x="229" y="186"/>
                </a:cubicBezTo>
                <a:cubicBezTo>
                  <a:pt x="230" y="186"/>
                  <a:pt x="230" y="186"/>
                  <a:pt x="229" y="186"/>
                </a:cubicBezTo>
                <a:cubicBezTo>
                  <a:pt x="229" y="186"/>
                  <a:pt x="229" y="186"/>
                  <a:pt x="229" y="186"/>
                </a:cubicBezTo>
                <a:cubicBezTo>
                  <a:pt x="229" y="186"/>
                  <a:pt x="229" y="186"/>
                  <a:pt x="229" y="186"/>
                </a:cubicBezTo>
                <a:cubicBezTo>
                  <a:pt x="227" y="185"/>
                  <a:pt x="229" y="183"/>
                  <a:pt x="225" y="184"/>
                </a:cubicBezTo>
                <a:cubicBezTo>
                  <a:pt x="225" y="183"/>
                  <a:pt x="225" y="182"/>
                  <a:pt x="224" y="182"/>
                </a:cubicBezTo>
                <a:cubicBezTo>
                  <a:pt x="223" y="182"/>
                  <a:pt x="223" y="182"/>
                  <a:pt x="223" y="182"/>
                </a:cubicBezTo>
                <a:cubicBezTo>
                  <a:pt x="223" y="181"/>
                  <a:pt x="223" y="181"/>
                  <a:pt x="223" y="181"/>
                </a:cubicBezTo>
                <a:cubicBezTo>
                  <a:pt x="224" y="181"/>
                  <a:pt x="224" y="180"/>
                  <a:pt x="224" y="180"/>
                </a:cubicBezTo>
                <a:cubicBezTo>
                  <a:pt x="222" y="180"/>
                  <a:pt x="222" y="178"/>
                  <a:pt x="220" y="177"/>
                </a:cubicBezTo>
                <a:cubicBezTo>
                  <a:pt x="221" y="177"/>
                  <a:pt x="222" y="177"/>
                  <a:pt x="222" y="176"/>
                </a:cubicBezTo>
                <a:cubicBezTo>
                  <a:pt x="224" y="178"/>
                  <a:pt x="224" y="178"/>
                  <a:pt x="224" y="178"/>
                </a:cubicBezTo>
                <a:cubicBezTo>
                  <a:pt x="225" y="177"/>
                  <a:pt x="226" y="178"/>
                  <a:pt x="227" y="178"/>
                </a:cubicBezTo>
                <a:cubicBezTo>
                  <a:pt x="226" y="180"/>
                  <a:pt x="230" y="179"/>
                  <a:pt x="229" y="181"/>
                </a:cubicBezTo>
                <a:cubicBezTo>
                  <a:pt x="230" y="181"/>
                  <a:pt x="230" y="181"/>
                  <a:pt x="230" y="181"/>
                </a:cubicBezTo>
                <a:cubicBezTo>
                  <a:pt x="229" y="183"/>
                  <a:pt x="232" y="183"/>
                  <a:pt x="233" y="184"/>
                </a:cubicBezTo>
                <a:cubicBezTo>
                  <a:pt x="234" y="184"/>
                  <a:pt x="234" y="184"/>
                  <a:pt x="234" y="184"/>
                </a:cubicBezTo>
                <a:cubicBezTo>
                  <a:pt x="233" y="185"/>
                  <a:pt x="233" y="185"/>
                  <a:pt x="233" y="185"/>
                </a:cubicBezTo>
                <a:cubicBezTo>
                  <a:pt x="236" y="184"/>
                  <a:pt x="235" y="189"/>
                  <a:pt x="239" y="187"/>
                </a:cubicBezTo>
                <a:cubicBezTo>
                  <a:pt x="237" y="189"/>
                  <a:pt x="241" y="188"/>
                  <a:pt x="242" y="189"/>
                </a:cubicBezTo>
                <a:cubicBezTo>
                  <a:pt x="243" y="189"/>
                  <a:pt x="244" y="189"/>
                  <a:pt x="245" y="188"/>
                </a:cubicBezTo>
                <a:cubicBezTo>
                  <a:pt x="246" y="190"/>
                  <a:pt x="246" y="190"/>
                  <a:pt x="246" y="190"/>
                </a:cubicBezTo>
                <a:cubicBezTo>
                  <a:pt x="245" y="189"/>
                  <a:pt x="243" y="189"/>
                  <a:pt x="241" y="190"/>
                </a:cubicBezTo>
                <a:cubicBezTo>
                  <a:pt x="244" y="190"/>
                  <a:pt x="243" y="193"/>
                  <a:pt x="246" y="192"/>
                </a:cubicBezTo>
                <a:cubicBezTo>
                  <a:pt x="245" y="193"/>
                  <a:pt x="245" y="193"/>
                  <a:pt x="246" y="193"/>
                </a:cubicBezTo>
                <a:cubicBezTo>
                  <a:pt x="247" y="193"/>
                  <a:pt x="247" y="193"/>
                  <a:pt x="248" y="193"/>
                </a:cubicBezTo>
                <a:cubicBezTo>
                  <a:pt x="248" y="193"/>
                  <a:pt x="248" y="194"/>
                  <a:pt x="248" y="194"/>
                </a:cubicBezTo>
                <a:cubicBezTo>
                  <a:pt x="248" y="194"/>
                  <a:pt x="248" y="194"/>
                  <a:pt x="248" y="194"/>
                </a:cubicBezTo>
                <a:cubicBezTo>
                  <a:pt x="249" y="194"/>
                  <a:pt x="248" y="194"/>
                  <a:pt x="248" y="194"/>
                </a:cubicBezTo>
                <a:cubicBezTo>
                  <a:pt x="250" y="195"/>
                  <a:pt x="251" y="197"/>
                  <a:pt x="253" y="197"/>
                </a:cubicBezTo>
                <a:cubicBezTo>
                  <a:pt x="254" y="198"/>
                  <a:pt x="255" y="198"/>
                  <a:pt x="254" y="199"/>
                </a:cubicBezTo>
                <a:cubicBezTo>
                  <a:pt x="252" y="199"/>
                  <a:pt x="252" y="199"/>
                  <a:pt x="252" y="199"/>
                </a:cubicBezTo>
                <a:cubicBezTo>
                  <a:pt x="251" y="198"/>
                  <a:pt x="249" y="199"/>
                  <a:pt x="248" y="198"/>
                </a:cubicBezTo>
                <a:cubicBezTo>
                  <a:pt x="251" y="200"/>
                  <a:pt x="255" y="199"/>
                  <a:pt x="256" y="203"/>
                </a:cubicBezTo>
                <a:cubicBezTo>
                  <a:pt x="256" y="202"/>
                  <a:pt x="256" y="202"/>
                  <a:pt x="256" y="202"/>
                </a:cubicBezTo>
                <a:cubicBezTo>
                  <a:pt x="258" y="202"/>
                  <a:pt x="256" y="204"/>
                  <a:pt x="259" y="204"/>
                </a:cubicBezTo>
                <a:lnTo>
                  <a:pt x="257" y="205"/>
                </a:lnTo>
                <a:close/>
                <a:moveTo>
                  <a:pt x="848" y="66"/>
                </a:moveTo>
                <a:cubicBezTo>
                  <a:pt x="850" y="65"/>
                  <a:pt x="850" y="65"/>
                  <a:pt x="850" y="65"/>
                </a:cubicBezTo>
                <a:cubicBezTo>
                  <a:pt x="850" y="65"/>
                  <a:pt x="850" y="66"/>
                  <a:pt x="849" y="67"/>
                </a:cubicBezTo>
                <a:cubicBezTo>
                  <a:pt x="849" y="67"/>
                  <a:pt x="847" y="67"/>
                  <a:pt x="848" y="68"/>
                </a:cubicBezTo>
                <a:cubicBezTo>
                  <a:pt x="846" y="68"/>
                  <a:pt x="846" y="67"/>
                  <a:pt x="845" y="67"/>
                </a:cubicBezTo>
                <a:cubicBezTo>
                  <a:pt x="846" y="67"/>
                  <a:pt x="847" y="65"/>
                  <a:pt x="848" y="66"/>
                </a:cubicBezTo>
                <a:close/>
                <a:moveTo>
                  <a:pt x="847" y="166"/>
                </a:moveTo>
                <a:cubicBezTo>
                  <a:pt x="846" y="165"/>
                  <a:pt x="846" y="165"/>
                  <a:pt x="846" y="165"/>
                </a:cubicBezTo>
                <a:cubicBezTo>
                  <a:pt x="846" y="165"/>
                  <a:pt x="847" y="164"/>
                  <a:pt x="848" y="164"/>
                </a:cubicBezTo>
                <a:cubicBezTo>
                  <a:pt x="849" y="165"/>
                  <a:pt x="847" y="165"/>
                  <a:pt x="847" y="166"/>
                </a:cubicBezTo>
                <a:close/>
                <a:moveTo>
                  <a:pt x="844" y="162"/>
                </a:moveTo>
                <a:cubicBezTo>
                  <a:pt x="844" y="161"/>
                  <a:pt x="845" y="161"/>
                  <a:pt x="846" y="161"/>
                </a:cubicBezTo>
                <a:cubicBezTo>
                  <a:pt x="845" y="162"/>
                  <a:pt x="844" y="164"/>
                  <a:pt x="842" y="165"/>
                </a:cubicBezTo>
                <a:cubicBezTo>
                  <a:pt x="840" y="164"/>
                  <a:pt x="840" y="164"/>
                  <a:pt x="840" y="164"/>
                </a:cubicBezTo>
                <a:cubicBezTo>
                  <a:pt x="840" y="162"/>
                  <a:pt x="845" y="163"/>
                  <a:pt x="844" y="162"/>
                </a:cubicBezTo>
                <a:close/>
                <a:moveTo>
                  <a:pt x="835" y="132"/>
                </a:moveTo>
                <a:cubicBezTo>
                  <a:pt x="835" y="133"/>
                  <a:pt x="835" y="133"/>
                  <a:pt x="835" y="133"/>
                </a:cubicBezTo>
                <a:cubicBezTo>
                  <a:pt x="837" y="132"/>
                  <a:pt x="838" y="133"/>
                  <a:pt x="840" y="133"/>
                </a:cubicBezTo>
                <a:cubicBezTo>
                  <a:pt x="838" y="134"/>
                  <a:pt x="838" y="136"/>
                  <a:pt x="836" y="134"/>
                </a:cubicBezTo>
                <a:cubicBezTo>
                  <a:pt x="835" y="134"/>
                  <a:pt x="835" y="134"/>
                  <a:pt x="834" y="134"/>
                </a:cubicBezTo>
                <a:cubicBezTo>
                  <a:pt x="833" y="133"/>
                  <a:pt x="834" y="132"/>
                  <a:pt x="835" y="132"/>
                </a:cubicBezTo>
                <a:close/>
                <a:moveTo>
                  <a:pt x="824" y="137"/>
                </a:moveTo>
                <a:cubicBezTo>
                  <a:pt x="826" y="137"/>
                  <a:pt x="824" y="138"/>
                  <a:pt x="825" y="139"/>
                </a:cubicBezTo>
                <a:cubicBezTo>
                  <a:pt x="824" y="139"/>
                  <a:pt x="824" y="139"/>
                  <a:pt x="824" y="139"/>
                </a:cubicBezTo>
                <a:cubicBezTo>
                  <a:pt x="825" y="138"/>
                  <a:pt x="825" y="138"/>
                  <a:pt x="825" y="138"/>
                </a:cubicBezTo>
                <a:cubicBezTo>
                  <a:pt x="824" y="137"/>
                  <a:pt x="824" y="137"/>
                  <a:pt x="824" y="137"/>
                </a:cubicBezTo>
                <a:close/>
                <a:moveTo>
                  <a:pt x="825" y="165"/>
                </a:moveTo>
                <a:cubicBezTo>
                  <a:pt x="823" y="166"/>
                  <a:pt x="827" y="166"/>
                  <a:pt x="827" y="166"/>
                </a:cubicBezTo>
                <a:cubicBezTo>
                  <a:pt x="828" y="166"/>
                  <a:pt x="828" y="166"/>
                  <a:pt x="828" y="166"/>
                </a:cubicBezTo>
                <a:cubicBezTo>
                  <a:pt x="827" y="167"/>
                  <a:pt x="827" y="167"/>
                  <a:pt x="827" y="167"/>
                </a:cubicBezTo>
                <a:cubicBezTo>
                  <a:pt x="827" y="167"/>
                  <a:pt x="826" y="167"/>
                  <a:pt x="826" y="167"/>
                </a:cubicBezTo>
                <a:cubicBezTo>
                  <a:pt x="825" y="168"/>
                  <a:pt x="822" y="167"/>
                  <a:pt x="821" y="168"/>
                </a:cubicBezTo>
                <a:cubicBezTo>
                  <a:pt x="821" y="168"/>
                  <a:pt x="820" y="168"/>
                  <a:pt x="820" y="167"/>
                </a:cubicBezTo>
                <a:cubicBezTo>
                  <a:pt x="819" y="167"/>
                  <a:pt x="819" y="167"/>
                  <a:pt x="819" y="167"/>
                </a:cubicBezTo>
                <a:cubicBezTo>
                  <a:pt x="820" y="167"/>
                  <a:pt x="820" y="167"/>
                  <a:pt x="820" y="166"/>
                </a:cubicBezTo>
                <a:cubicBezTo>
                  <a:pt x="819" y="166"/>
                  <a:pt x="818" y="166"/>
                  <a:pt x="818" y="165"/>
                </a:cubicBezTo>
                <a:cubicBezTo>
                  <a:pt x="818" y="164"/>
                  <a:pt x="818" y="164"/>
                  <a:pt x="818" y="164"/>
                </a:cubicBezTo>
                <a:cubicBezTo>
                  <a:pt x="819" y="164"/>
                  <a:pt x="820" y="165"/>
                  <a:pt x="821" y="165"/>
                </a:cubicBezTo>
                <a:cubicBezTo>
                  <a:pt x="821" y="165"/>
                  <a:pt x="821" y="165"/>
                  <a:pt x="821" y="166"/>
                </a:cubicBezTo>
                <a:cubicBezTo>
                  <a:pt x="821" y="166"/>
                  <a:pt x="822" y="166"/>
                  <a:pt x="822" y="166"/>
                </a:cubicBezTo>
                <a:cubicBezTo>
                  <a:pt x="822" y="166"/>
                  <a:pt x="823" y="166"/>
                  <a:pt x="822" y="165"/>
                </a:cubicBezTo>
                <a:cubicBezTo>
                  <a:pt x="822" y="165"/>
                  <a:pt x="822" y="165"/>
                  <a:pt x="822" y="165"/>
                </a:cubicBezTo>
                <a:cubicBezTo>
                  <a:pt x="823" y="166"/>
                  <a:pt x="824" y="165"/>
                  <a:pt x="825" y="165"/>
                </a:cubicBezTo>
                <a:close/>
                <a:moveTo>
                  <a:pt x="818" y="87"/>
                </a:moveTo>
                <a:cubicBezTo>
                  <a:pt x="819" y="87"/>
                  <a:pt x="820" y="87"/>
                  <a:pt x="820" y="87"/>
                </a:cubicBezTo>
                <a:cubicBezTo>
                  <a:pt x="819" y="88"/>
                  <a:pt x="819" y="88"/>
                  <a:pt x="819" y="88"/>
                </a:cubicBezTo>
                <a:cubicBezTo>
                  <a:pt x="820" y="88"/>
                  <a:pt x="821" y="89"/>
                  <a:pt x="822" y="90"/>
                </a:cubicBezTo>
                <a:cubicBezTo>
                  <a:pt x="822" y="90"/>
                  <a:pt x="821" y="90"/>
                  <a:pt x="821" y="90"/>
                </a:cubicBezTo>
                <a:cubicBezTo>
                  <a:pt x="821" y="91"/>
                  <a:pt x="821" y="92"/>
                  <a:pt x="821" y="93"/>
                </a:cubicBezTo>
                <a:cubicBezTo>
                  <a:pt x="818" y="92"/>
                  <a:pt x="818" y="92"/>
                  <a:pt x="818" y="92"/>
                </a:cubicBezTo>
                <a:cubicBezTo>
                  <a:pt x="816" y="93"/>
                  <a:pt x="813" y="90"/>
                  <a:pt x="811" y="91"/>
                </a:cubicBezTo>
                <a:cubicBezTo>
                  <a:pt x="813" y="90"/>
                  <a:pt x="814" y="89"/>
                  <a:pt x="815" y="89"/>
                </a:cubicBezTo>
                <a:cubicBezTo>
                  <a:pt x="817" y="88"/>
                  <a:pt x="817" y="88"/>
                  <a:pt x="817" y="88"/>
                </a:cubicBezTo>
                <a:cubicBezTo>
                  <a:pt x="817" y="88"/>
                  <a:pt x="816" y="88"/>
                  <a:pt x="816" y="88"/>
                </a:cubicBezTo>
                <a:cubicBezTo>
                  <a:pt x="816" y="86"/>
                  <a:pt x="818" y="88"/>
                  <a:pt x="818" y="87"/>
                </a:cubicBezTo>
                <a:close/>
                <a:moveTo>
                  <a:pt x="810" y="72"/>
                </a:moveTo>
                <a:cubicBezTo>
                  <a:pt x="812" y="73"/>
                  <a:pt x="813" y="73"/>
                  <a:pt x="814" y="75"/>
                </a:cubicBezTo>
                <a:cubicBezTo>
                  <a:pt x="813" y="76"/>
                  <a:pt x="812" y="73"/>
                  <a:pt x="811" y="75"/>
                </a:cubicBezTo>
                <a:cubicBezTo>
                  <a:pt x="810" y="75"/>
                  <a:pt x="810" y="75"/>
                  <a:pt x="810" y="75"/>
                </a:cubicBezTo>
                <a:cubicBezTo>
                  <a:pt x="809" y="74"/>
                  <a:pt x="812" y="73"/>
                  <a:pt x="810" y="72"/>
                </a:cubicBezTo>
                <a:close/>
                <a:moveTo>
                  <a:pt x="813" y="83"/>
                </a:moveTo>
                <a:cubicBezTo>
                  <a:pt x="813" y="81"/>
                  <a:pt x="813" y="81"/>
                  <a:pt x="813" y="81"/>
                </a:cubicBezTo>
                <a:cubicBezTo>
                  <a:pt x="815" y="82"/>
                  <a:pt x="815" y="82"/>
                  <a:pt x="815" y="82"/>
                </a:cubicBezTo>
                <a:cubicBezTo>
                  <a:pt x="815" y="83"/>
                  <a:pt x="813" y="83"/>
                  <a:pt x="814" y="84"/>
                </a:cubicBezTo>
                <a:cubicBezTo>
                  <a:pt x="815" y="84"/>
                  <a:pt x="815" y="84"/>
                  <a:pt x="815" y="84"/>
                </a:cubicBezTo>
                <a:cubicBezTo>
                  <a:pt x="815" y="84"/>
                  <a:pt x="814" y="85"/>
                  <a:pt x="814" y="85"/>
                </a:cubicBezTo>
                <a:cubicBezTo>
                  <a:pt x="813" y="85"/>
                  <a:pt x="810" y="85"/>
                  <a:pt x="810" y="84"/>
                </a:cubicBezTo>
                <a:cubicBezTo>
                  <a:pt x="811" y="84"/>
                  <a:pt x="812" y="84"/>
                  <a:pt x="813" y="83"/>
                </a:cubicBezTo>
                <a:close/>
                <a:moveTo>
                  <a:pt x="811" y="46"/>
                </a:moveTo>
                <a:cubicBezTo>
                  <a:pt x="811" y="47"/>
                  <a:pt x="814" y="47"/>
                  <a:pt x="815" y="48"/>
                </a:cubicBezTo>
                <a:cubicBezTo>
                  <a:pt x="814" y="48"/>
                  <a:pt x="814" y="49"/>
                  <a:pt x="815" y="49"/>
                </a:cubicBezTo>
                <a:cubicBezTo>
                  <a:pt x="817" y="50"/>
                  <a:pt x="813" y="53"/>
                  <a:pt x="817" y="52"/>
                </a:cubicBezTo>
                <a:cubicBezTo>
                  <a:pt x="815" y="53"/>
                  <a:pt x="815" y="53"/>
                  <a:pt x="815" y="53"/>
                </a:cubicBezTo>
                <a:cubicBezTo>
                  <a:pt x="815" y="53"/>
                  <a:pt x="815" y="52"/>
                  <a:pt x="814" y="52"/>
                </a:cubicBezTo>
                <a:cubicBezTo>
                  <a:pt x="814" y="52"/>
                  <a:pt x="814" y="52"/>
                  <a:pt x="814" y="52"/>
                </a:cubicBezTo>
                <a:cubicBezTo>
                  <a:pt x="814" y="52"/>
                  <a:pt x="814" y="50"/>
                  <a:pt x="813" y="49"/>
                </a:cubicBezTo>
                <a:cubicBezTo>
                  <a:pt x="811" y="49"/>
                  <a:pt x="811" y="48"/>
                  <a:pt x="810" y="47"/>
                </a:cubicBezTo>
                <a:lnTo>
                  <a:pt x="811" y="46"/>
                </a:lnTo>
                <a:close/>
                <a:moveTo>
                  <a:pt x="716" y="20"/>
                </a:moveTo>
                <a:cubicBezTo>
                  <a:pt x="716" y="20"/>
                  <a:pt x="717" y="21"/>
                  <a:pt x="717" y="22"/>
                </a:cubicBezTo>
                <a:cubicBezTo>
                  <a:pt x="715" y="22"/>
                  <a:pt x="715" y="22"/>
                  <a:pt x="715" y="22"/>
                </a:cubicBezTo>
                <a:lnTo>
                  <a:pt x="716" y="20"/>
                </a:lnTo>
                <a:close/>
                <a:moveTo>
                  <a:pt x="557" y="68"/>
                </a:moveTo>
                <a:cubicBezTo>
                  <a:pt x="558" y="68"/>
                  <a:pt x="558" y="69"/>
                  <a:pt x="558" y="69"/>
                </a:cubicBezTo>
                <a:cubicBezTo>
                  <a:pt x="557" y="69"/>
                  <a:pt x="557" y="69"/>
                  <a:pt x="557" y="69"/>
                </a:cubicBezTo>
                <a:lnTo>
                  <a:pt x="557" y="68"/>
                </a:lnTo>
                <a:close/>
                <a:moveTo>
                  <a:pt x="558" y="71"/>
                </a:moveTo>
                <a:cubicBezTo>
                  <a:pt x="557" y="71"/>
                  <a:pt x="555" y="71"/>
                  <a:pt x="554" y="71"/>
                </a:cubicBezTo>
                <a:cubicBezTo>
                  <a:pt x="555" y="71"/>
                  <a:pt x="557" y="69"/>
                  <a:pt x="558" y="71"/>
                </a:cubicBezTo>
                <a:close/>
                <a:moveTo>
                  <a:pt x="553" y="109"/>
                </a:moveTo>
                <a:cubicBezTo>
                  <a:pt x="553" y="110"/>
                  <a:pt x="553" y="110"/>
                  <a:pt x="553" y="110"/>
                </a:cubicBezTo>
                <a:cubicBezTo>
                  <a:pt x="552" y="110"/>
                  <a:pt x="552" y="110"/>
                  <a:pt x="552" y="111"/>
                </a:cubicBezTo>
                <a:cubicBezTo>
                  <a:pt x="552" y="111"/>
                  <a:pt x="552" y="111"/>
                  <a:pt x="552" y="111"/>
                </a:cubicBezTo>
                <a:cubicBezTo>
                  <a:pt x="552" y="111"/>
                  <a:pt x="551" y="111"/>
                  <a:pt x="551" y="111"/>
                </a:cubicBezTo>
                <a:cubicBezTo>
                  <a:pt x="552" y="110"/>
                  <a:pt x="551" y="109"/>
                  <a:pt x="553" y="109"/>
                </a:cubicBezTo>
                <a:close/>
                <a:moveTo>
                  <a:pt x="554" y="112"/>
                </a:moveTo>
                <a:cubicBezTo>
                  <a:pt x="553" y="113"/>
                  <a:pt x="553" y="112"/>
                  <a:pt x="552" y="112"/>
                </a:cubicBezTo>
                <a:cubicBezTo>
                  <a:pt x="553" y="112"/>
                  <a:pt x="553" y="112"/>
                  <a:pt x="554" y="112"/>
                </a:cubicBezTo>
                <a:close/>
                <a:moveTo>
                  <a:pt x="549" y="141"/>
                </a:moveTo>
                <a:cubicBezTo>
                  <a:pt x="549" y="141"/>
                  <a:pt x="550" y="141"/>
                  <a:pt x="551" y="141"/>
                </a:cubicBezTo>
                <a:cubicBezTo>
                  <a:pt x="551" y="140"/>
                  <a:pt x="551" y="140"/>
                  <a:pt x="550" y="140"/>
                </a:cubicBezTo>
                <a:cubicBezTo>
                  <a:pt x="550" y="140"/>
                  <a:pt x="550" y="140"/>
                  <a:pt x="550" y="140"/>
                </a:cubicBezTo>
                <a:cubicBezTo>
                  <a:pt x="550" y="139"/>
                  <a:pt x="552" y="140"/>
                  <a:pt x="553" y="140"/>
                </a:cubicBezTo>
                <a:cubicBezTo>
                  <a:pt x="551" y="139"/>
                  <a:pt x="552" y="137"/>
                  <a:pt x="550" y="137"/>
                </a:cubicBezTo>
                <a:cubicBezTo>
                  <a:pt x="550" y="136"/>
                  <a:pt x="550" y="136"/>
                  <a:pt x="551" y="135"/>
                </a:cubicBezTo>
                <a:cubicBezTo>
                  <a:pt x="553" y="135"/>
                  <a:pt x="555" y="134"/>
                  <a:pt x="557" y="134"/>
                </a:cubicBezTo>
                <a:cubicBezTo>
                  <a:pt x="558" y="133"/>
                  <a:pt x="560" y="133"/>
                  <a:pt x="561" y="132"/>
                </a:cubicBezTo>
                <a:cubicBezTo>
                  <a:pt x="560" y="132"/>
                  <a:pt x="560" y="130"/>
                  <a:pt x="559" y="130"/>
                </a:cubicBezTo>
                <a:cubicBezTo>
                  <a:pt x="559" y="129"/>
                  <a:pt x="561" y="129"/>
                  <a:pt x="560" y="128"/>
                </a:cubicBezTo>
                <a:cubicBezTo>
                  <a:pt x="560" y="128"/>
                  <a:pt x="561" y="127"/>
                  <a:pt x="561" y="127"/>
                </a:cubicBezTo>
                <a:cubicBezTo>
                  <a:pt x="561" y="127"/>
                  <a:pt x="561" y="127"/>
                  <a:pt x="561" y="127"/>
                </a:cubicBezTo>
                <a:cubicBezTo>
                  <a:pt x="561" y="126"/>
                  <a:pt x="562" y="126"/>
                  <a:pt x="563" y="126"/>
                </a:cubicBezTo>
                <a:cubicBezTo>
                  <a:pt x="564" y="127"/>
                  <a:pt x="564" y="127"/>
                  <a:pt x="564" y="127"/>
                </a:cubicBezTo>
                <a:cubicBezTo>
                  <a:pt x="564" y="127"/>
                  <a:pt x="564" y="127"/>
                  <a:pt x="564" y="127"/>
                </a:cubicBezTo>
                <a:cubicBezTo>
                  <a:pt x="563" y="128"/>
                  <a:pt x="565" y="127"/>
                  <a:pt x="565" y="128"/>
                </a:cubicBezTo>
                <a:cubicBezTo>
                  <a:pt x="563" y="129"/>
                  <a:pt x="562" y="130"/>
                  <a:pt x="561" y="131"/>
                </a:cubicBezTo>
                <a:cubicBezTo>
                  <a:pt x="562" y="131"/>
                  <a:pt x="563" y="130"/>
                  <a:pt x="564" y="131"/>
                </a:cubicBezTo>
                <a:cubicBezTo>
                  <a:pt x="564" y="131"/>
                  <a:pt x="566" y="130"/>
                  <a:pt x="565" y="130"/>
                </a:cubicBezTo>
                <a:cubicBezTo>
                  <a:pt x="567" y="129"/>
                  <a:pt x="569" y="128"/>
                  <a:pt x="571" y="128"/>
                </a:cubicBezTo>
                <a:cubicBezTo>
                  <a:pt x="575" y="128"/>
                  <a:pt x="575" y="128"/>
                  <a:pt x="575" y="128"/>
                </a:cubicBezTo>
                <a:cubicBezTo>
                  <a:pt x="573" y="129"/>
                  <a:pt x="573" y="129"/>
                  <a:pt x="573" y="129"/>
                </a:cubicBezTo>
                <a:cubicBezTo>
                  <a:pt x="575" y="130"/>
                  <a:pt x="576" y="127"/>
                  <a:pt x="578" y="127"/>
                </a:cubicBezTo>
                <a:cubicBezTo>
                  <a:pt x="578" y="127"/>
                  <a:pt x="578" y="127"/>
                  <a:pt x="578" y="127"/>
                </a:cubicBezTo>
                <a:cubicBezTo>
                  <a:pt x="578" y="127"/>
                  <a:pt x="580" y="128"/>
                  <a:pt x="580" y="127"/>
                </a:cubicBezTo>
                <a:cubicBezTo>
                  <a:pt x="581" y="127"/>
                  <a:pt x="582" y="127"/>
                  <a:pt x="581" y="126"/>
                </a:cubicBezTo>
                <a:cubicBezTo>
                  <a:pt x="582" y="126"/>
                  <a:pt x="584" y="125"/>
                  <a:pt x="584" y="127"/>
                </a:cubicBezTo>
                <a:cubicBezTo>
                  <a:pt x="583" y="126"/>
                  <a:pt x="583" y="126"/>
                  <a:pt x="583" y="126"/>
                </a:cubicBezTo>
                <a:cubicBezTo>
                  <a:pt x="582" y="128"/>
                  <a:pt x="588" y="129"/>
                  <a:pt x="587" y="130"/>
                </a:cubicBezTo>
                <a:cubicBezTo>
                  <a:pt x="586" y="132"/>
                  <a:pt x="585" y="130"/>
                  <a:pt x="585" y="132"/>
                </a:cubicBezTo>
                <a:cubicBezTo>
                  <a:pt x="584" y="132"/>
                  <a:pt x="583" y="132"/>
                  <a:pt x="583" y="132"/>
                </a:cubicBezTo>
                <a:cubicBezTo>
                  <a:pt x="583" y="133"/>
                  <a:pt x="583" y="133"/>
                  <a:pt x="583" y="133"/>
                </a:cubicBezTo>
                <a:cubicBezTo>
                  <a:pt x="582" y="133"/>
                  <a:pt x="583" y="134"/>
                  <a:pt x="582" y="134"/>
                </a:cubicBezTo>
                <a:cubicBezTo>
                  <a:pt x="582" y="134"/>
                  <a:pt x="581" y="134"/>
                  <a:pt x="580" y="134"/>
                </a:cubicBezTo>
                <a:cubicBezTo>
                  <a:pt x="580" y="134"/>
                  <a:pt x="580" y="135"/>
                  <a:pt x="580" y="135"/>
                </a:cubicBezTo>
                <a:cubicBezTo>
                  <a:pt x="580" y="137"/>
                  <a:pt x="582" y="135"/>
                  <a:pt x="582" y="137"/>
                </a:cubicBezTo>
                <a:cubicBezTo>
                  <a:pt x="582" y="137"/>
                  <a:pt x="580" y="136"/>
                  <a:pt x="580" y="137"/>
                </a:cubicBezTo>
                <a:cubicBezTo>
                  <a:pt x="578" y="137"/>
                  <a:pt x="578" y="139"/>
                  <a:pt x="576" y="140"/>
                </a:cubicBezTo>
                <a:cubicBezTo>
                  <a:pt x="574" y="140"/>
                  <a:pt x="572" y="141"/>
                  <a:pt x="570" y="141"/>
                </a:cubicBezTo>
                <a:cubicBezTo>
                  <a:pt x="569" y="140"/>
                  <a:pt x="570" y="139"/>
                  <a:pt x="570" y="138"/>
                </a:cubicBezTo>
                <a:cubicBezTo>
                  <a:pt x="568" y="138"/>
                  <a:pt x="570" y="139"/>
                  <a:pt x="568" y="139"/>
                </a:cubicBezTo>
                <a:cubicBezTo>
                  <a:pt x="569" y="137"/>
                  <a:pt x="567" y="137"/>
                  <a:pt x="568" y="136"/>
                </a:cubicBezTo>
                <a:cubicBezTo>
                  <a:pt x="567" y="136"/>
                  <a:pt x="567" y="134"/>
                  <a:pt x="565" y="134"/>
                </a:cubicBezTo>
                <a:cubicBezTo>
                  <a:pt x="564" y="134"/>
                  <a:pt x="566" y="134"/>
                  <a:pt x="566" y="133"/>
                </a:cubicBezTo>
                <a:cubicBezTo>
                  <a:pt x="565" y="133"/>
                  <a:pt x="564" y="133"/>
                  <a:pt x="563" y="134"/>
                </a:cubicBezTo>
                <a:cubicBezTo>
                  <a:pt x="563" y="135"/>
                  <a:pt x="563" y="135"/>
                  <a:pt x="563" y="135"/>
                </a:cubicBezTo>
                <a:cubicBezTo>
                  <a:pt x="566" y="135"/>
                  <a:pt x="566" y="135"/>
                  <a:pt x="566" y="135"/>
                </a:cubicBezTo>
                <a:cubicBezTo>
                  <a:pt x="566" y="136"/>
                  <a:pt x="566" y="136"/>
                  <a:pt x="566" y="136"/>
                </a:cubicBezTo>
                <a:cubicBezTo>
                  <a:pt x="564" y="136"/>
                  <a:pt x="565" y="137"/>
                  <a:pt x="565" y="137"/>
                </a:cubicBezTo>
                <a:cubicBezTo>
                  <a:pt x="566" y="138"/>
                  <a:pt x="566" y="138"/>
                  <a:pt x="566" y="138"/>
                </a:cubicBezTo>
                <a:cubicBezTo>
                  <a:pt x="565" y="139"/>
                  <a:pt x="562" y="140"/>
                  <a:pt x="562" y="142"/>
                </a:cubicBezTo>
                <a:cubicBezTo>
                  <a:pt x="562" y="141"/>
                  <a:pt x="561" y="141"/>
                  <a:pt x="561" y="141"/>
                </a:cubicBezTo>
                <a:cubicBezTo>
                  <a:pt x="558" y="142"/>
                  <a:pt x="562" y="142"/>
                  <a:pt x="560" y="143"/>
                </a:cubicBezTo>
                <a:cubicBezTo>
                  <a:pt x="559" y="144"/>
                  <a:pt x="558" y="143"/>
                  <a:pt x="556" y="143"/>
                </a:cubicBezTo>
                <a:cubicBezTo>
                  <a:pt x="556" y="142"/>
                  <a:pt x="556" y="142"/>
                  <a:pt x="556" y="142"/>
                </a:cubicBezTo>
                <a:cubicBezTo>
                  <a:pt x="556" y="142"/>
                  <a:pt x="557" y="142"/>
                  <a:pt x="558" y="142"/>
                </a:cubicBezTo>
                <a:cubicBezTo>
                  <a:pt x="558" y="142"/>
                  <a:pt x="558" y="142"/>
                  <a:pt x="558" y="142"/>
                </a:cubicBezTo>
                <a:cubicBezTo>
                  <a:pt x="557" y="141"/>
                  <a:pt x="554" y="142"/>
                  <a:pt x="553" y="141"/>
                </a:cubicBezTo>
                <a:cubicBezTo>
                  <a:pt x="552" y="141"/>
                  <a:pt x="550" y="142"/>
                  <a:pt x="551" y="142"/>
                </a:cubicBezTo>
                <a:cubicBezTo>
                  <a:pt x="551" y="143"/>
                  <a:pt x="552" y="143"/>
                  <a:pt x="553" y="143"/>
                </a:cubicBezTo>
                <a:cubicBezTo>
                  <a:pt x="553" y="143"/>
                  <a:pt x="553" y="143"/>
                  <a:pt x="553" y="143"/>
                </a:cubicBezTo>
                <a:cubicBezTo>
                  <a:pt x="554" y="145"/>
                  <a:pt x="556" y="143"/>
                  <a:pt x="557" y="144"/>
                </a:cubicBezTo>
                <a:cubicBezTo>
                  <a:pt x="555" y="145"/>
                  <a:pt x="553" y="143"/>
                  <a:pt x="552" y="145"/>
                </a:cubicBezTo>
                <a:cubicBezTo>
                  <a:pt x="551" y="145"/>
                  <a:pt x="551" y="143"/>
                  <a:pt x="549" y="143"/>
                </a:cubicBezTo>
                <a:cubicBezTo>
                  <a:pt x="548" y="143"/>
                  <a:pt x="548" y="143"/>
                  <a:pt x="548" y="143"/>
                </a:cubicBezTo>
                <a:cubicBezTo>
                  <a:pt x="548" y="143"/>
                  <a:pt x="548" y="142"/>
                  <a:pt x="549" y="141"/>
                </a:cubicBezTo>
                <a:close/>
                <a:moveTo>
                  <a:pt x="557" y="167"/>
                </a:moveTo>
                <a:cubicBezTo>
                  <a:pt x="555" y="168"/>
                  <a:pt x="555" y="167"/>
                  <a:pt x="555" y="166"/>
                </a:cubicBezTo>
                <a:cubicBezTo>
                  <a:pt x="555" y="164"/>
                  <a:pt x="553" y="165"/>
                  <a:pt x="551" y="163"/>
                </a:cubicBezTo>
                <a:cubicBezTo>
                  <a:pt x="552" y="163"/>
                  <a:pt x="554" y="162"/>
                  <a:pt x="554" y="164"/>
                </a:cubicBezTo>
                <a:cubicBezTo>
                  <a:pt x="557" y="165"/>
                  <a:pt x="557" y="165"/>
                  <a:pt x="557" y="165"/>
                </a:cubicBezTo>
                <a:cubicBezTo>
                  <a:pt x="556" y="166"/>
                  <a:pt x="558" y="166"/>
                  <a:pt x="557" y="167"/>
                </a:cubicBezTo>
                <a:close/>
                <a:moveTo>
                  <a:pt x="545" y="58"/>
                </a:moveTo>
                <a:cubicBezTo>
                  <a:pt x="546" y="59"/>
                  <a:pt x="546" y="59"/>
                  <a:pt x="546" y="59"/>
                </a:cubicBezTo>
                <a:cubicBezTo>
                  <a:pt x="546" y="59"/>
                  <a:pt x="546" y="60"/>
                  <a:pt x="546" y="60"/>
                </a:cubicBezTo>
                <a:cubicBezTo>
                  <a:pt x="545" y="60"/>
                  <a:pt x="545" y="60"/>
                  <a:pt x="545" y="60"/>
                </a:cubicBezTo>
                <a:lnTo>
                  <a:pt x="545" y="58"/>
                </a:lnTo>
                <a:close/>
                <a:moveTo>
                  <a:pt x="547" y="74"/>
                </a:moveTo>
                <a:cubicBezTo>
                  <a:pt x="545" y="74"/>
                  <a:pt x="545" y="74"/>
                  <a:pt x="545" y="74"/>
                </a:cubicBezTo>
                <a:cubicBezTo>
                  <a:pt x="544" y="74"/>
                  <a:pt x="545" y="75"/>
                  <a:pt x="546" y="75"/>
                </a:cubicBezTo>
                <a:cubicBezTo>
                  <a:pt x="546" y="75"/>
                  <a:pt x="546" y="75"/>
                  <a:pt x="546" y="75"/>
                </a:cubicBezTo>
                <a:cubicBezTo>
                  <a:pt x="546" y="76"/>
                  <a:pt x="548" y="78"/>
                  <a:pt x="546" y="78"/>
                </a:cubicBezTo>
                <a:cubicBezTo>
                  <a:pt x="545" y="78"/>
                  <a:pt x="546" y="77"/>
                  <a:pt x="546" y="77"/>
                </a:cubicBezTo>
                <a:cubicBezTo>
                  <a:pt x="544" y="74"/>
                  <a:pt x="544" y="74"/>
                  <a:pt x="544" y="74"/>
                </a:cubicBezTo>
                <a:cubicBezTo>
                  <a:pt x="544" y="74"/>
                  <a:pt x="547" y="72"/>
                  <a:pt x="547" y="74"/>
                </a:cubicBezTo>
                <a:close/>
                <a:moveTo>
                  <a:pt x="547" y="91"/>
                </a:moveTo>
                <a:cubicBezTo>
                  <a:pt x="547" y="92"/>
                  <a:pt x="546" y="93"/>
                  <a:pt x="544" y="93"/>
                </a:cubicBezTo>
                <a:cubicBezTo>
                  <a:pt x="544" y="92"/>
                  <a:pt x="544" y="92"/>
                  <a:pt x="544" y="92"/>
                </a:cubicBezTo>
                <a:cubicBezTo>
                  <a:pt x="545" y="93"/>
                  <a:pt x="546" y="91"/>
                  <a:pt x="547" y="91"/>
                </a:cubicBezTo>
                <a:close/>
                <a:moveTo>
                  <a:pt x="542" y="163"/>
                </a:moveTo>
                <a:cubicBezTo>
                  <a:pt x="542" y="163"/>
                  <a:pt x="542" y="163"/>
                  <a:pt x="542" y="163"/>
                </a:cubicBezTo>
                <a:cubicBezTo>
                  <a:pt x="542" y="163"/>
                  <a:pt x="542" y="163"/>
                  <a:pt x="542" y="163"/>
                </a:cubicBezTo>
                <a:cubicBezTo>
                  <a:pt x="544" y="163"/>
                  <a:pt x="546" y="164"/>
                  <a:pt x="548" y="163"/>
                </a:cubicBezTo>
                <a:cubicBezTo>
                  <a:pt x="550" y="163"/>
                  <a:pt x="548" y="165"/>
                  <a:pt x="550" y="166"/>
                </a:cubicBezTo>
                <a:cubicBezTo>
                  <a:pt x="551" y="165"/>
                  <a:pt x="551" y="165"/>
                  <a:pt x="551" y="165"/>
                </a:cubicBezTo>
                <a:cubicBezTo>
                  <a:pt x="553" y="166"/>
                  <a:pt x="553" y="166"/>
                  <a:pt x="553" y="166"/>
                </a:cubicBezTo>
                <a:cubicBezTo>
                  <a:pt x="552" y="166"/>
                  <a:pt x="553" y="166"/>
                  <a:pt x="553" y="167"/>
                </a:cubicBezTo>
                <a:cubicBezTo>
                  <a:pt x="553" y="168"/>
                  <a:pt x="556" y="167"/>
                  <a:pt x="555" y="169"/>
                </a:cubicBezTo>
                <a:cubicBezTo>
                  <a:pt x="550" y="170"/>
                  <a:pt x="552" y="165"/>
                  <a:pt x="548" y="167"/>
                </a:cubicBezTo>
                <a:cubicBezTo>
                  <a:pt x="546" y="167"/>
                  <a:pt x="545" y="165"/>
                  <a:pt x="544" y="165"/>
                </a:cubicBezTo>
                <a:cubicBezTo>
                  <a:pt x="545" y="165"/>
                  <a:pt x="544" y="164"/>
                  <a:pt x="544" y="163"/>
                </a:cubicBezTo>
                <a:cubicBezTo>
                  <a:pt x="542" y="164"/>
                  <a:pt x="543" y="166"/>
                  <a:pt x="541" y="165"/>
                </a:cubicBezTo>
                <a:cubicBezTo>
                  <a:pt x="541" y="165"/>
                  <a:pt x="539" y="163"/>
                  <a:pt x="541" y="163"/>
                </a:cubicBezTo>
                <a:cubicBezTo>
                  <a:pt x="540" y="163"/>
                  <a:pt x="540" y="163"/>
                  <a:pt x="540" y="163"/>
                </a:cubicBezTo>
                <a:lnTo>
                  <a:pt x="542" y="163"/>
                </a:lnTo>
                <a:close/>
                <a:moveTo>
                  <a:pt x="550" y="175"/>
                </a:moveTo>
                <a:cubicBezTo>
                  <a:pt x="548" y="175"/>
                  <a:pt x="548" y="175"/>
                  <a:pt x="548" y="175"/>
                </a:cubicBezTo>
                <a:cubicBezTo>
                  <a:pt x="548" y="175"/>
                  <a:pt x="548" y="175"/>
                  <a:pt x="549" y="175"/>
                </a:cubicBezTo>
                <a:cubicBezTo>
                  <a:pt x="548" y="175"/>
                  <a:pt x="548" y="174"/>
                  <a:pt x="548" y="175"/>
                </a:cubicBezTo>
                <a:cubicBezTo>
                  <a:pt x="547" y="175"/>
                  <a:pt x="547" y="175"/>
                  <a:pt x="547" y="175"/>
                </a:cubicBezTo>
                <a:cubicBezTo>
                  <a:pt x="547" y="173"/>
                  <a:pt x="543" y="174"/>
                  <a:pt x="543" y="172"/>
                </a:cubicBezTo>
                <a:cubicBezTo>
                  <a:pt x="546" y="169"/>
                  <a:pt x="548" y="172"/>
                  <a:pt x="551" y="172"/>
                </a:cubicBezTo>
                <a:cubicBezTo>
                  <a:pt x="551" y="173"/>
                  <a:pt x="550" y="173"/>
                  <a:pt x="551" y="173"/>
                </a:cubicBezTo>
                <a:cubicBezTo>
                  <a:pt x="552" y="173"/>
                  <a:pt x="552" y="173"/>
                  <a:pt x="552" y="173"/>
                </a:cubicBezTo>
                <a:cubicBezTo>
                  <a:pt x="554" y="175"/>
                  <a:pt x="548" y="174"/>
                  <a:pt x="550" y="175"/>
                </a:cubicBezTo>
                <a:close/>
                <a:moveTo>
                  <a:pt x="533" y="51"/>
                </a:moveTo>
                <a:cubicBezTo>
                  <a:pt x="534" y="51"/>
                  <a:pt x="534" y="50"/>
                  <a:pt x="534" y="50"/>
                </a:cubicBezTo>
                <a:cubicBezTo>
                  <a:pt x="535" y="51"/>
                  <a:pt x="538" y="50"/>
                  <a:pt x="539" y="50"/>
                </a:cubicBezTo>
                <a:cubicBezTo>
                  <a:pt x="539" y="50"/>
                  <a:pt x="539" y="50"/>
                  <a:pt x="539" y="50"/>
                </a:cubicBezTo>
                <a:cubicBezTo>
                  <a:pt x="540" y="51"/>
                  <a:pt x="540" y="51"/>
                  <a:pt x="540" y="51"/>
                </a:cubicBezTo>
                <a:cubicBezTo>
                  <a:pt x="539" y="51"/>
                  <a:pt x="538" y="51"/>
                  <a:pt x="538" y="51"/>
                </a:cubicBezTo>
                <a:cubicBezTo>
                  <a:pt x="538" y="52"/>
                  <a:pt x="538" y="52"/>
                  <a:pt x="538" y="52"/>
                </a:cubicBezTo>
                <a:cubicBezTo>
                  <a:pt x="537" y="52"/>
                  <a:pt x="537" y="52"/>
                  <a:pt x="537" y="52"/>
                </a:cubicBezTo>
                <a:cubicBezTo>
                  <a:pt x="541" y="54"/>
                  <a:pt x="541" y="54"/>
                  <a:pt x="541" y="54"/>
                </a:cubicBezTo>
                <a:cubicBezTo>
                  <a:pt x="539" y="54"/>
                  <a:pt x="540" y="55"/>
                  <a:pt x="539" y="56"/>
                </a:cubicBezTo>
                <a:cubicBezTo>
                  <a:pt x="538" y="55"/>
                  <a:pt x="537" y="54"/>
                  <a:pt x="535" y="54"/>
                </a:cubicBezTo>
                <a:cubicBezTo>
                  <a:pt x="537" y="54"/>
                  <a:pt x="534" y="53"/>
                  <a:pt x="535" y="52"/>
                </a:cubicBezTo>
                <a:cubicBezTo>
                  <a:pt x="534" y="52"/>
                  <a:pt x="533" y="52"/>
                  <a:pt x="533" y="51"/>
                </a:cubicBezTo>
                <a:cubicBezTo>
                  <a:pt x="532" y="50"/>
                  <a:pt x="529" y="50"/>
                  <a:pt x="529" y="49"/>
                </a:cubicBezTo>
                <a:cubicBezTo>
                  <a:pt x="531" y="47"/>
                  <a:pt x="533" y="49"/>
                  <a:pt x="533" y="51"/>
                </a:cubicBezTo>
                <a:close/>
                <a:moveTo>
                  <a:pt x="529" y="159"/>
                </a:moveTo>
                <a:cubicBezTo>
                  <a:pt x="530" y="159"/>
                  <a:pt x="530" y="159"/>
                  <a:pt x="530" y="159"/>
                </a:cubicBezTo>
                <a:cubicBezTo>
                  <a:pt x="530" y="159"/>
                  <a:pt x="529" y="159"/>
                  <a:pt x="529" y="159"/>
                </a:cubicBezTo>
                <a:cubicBezTo>
                  <a:pt x="527" y="159"/>
                  <a:pt x="527" y="159"/>
                  <a:pt x="527" y="159"/>
                </a:cubicBezTo>
                <a:cubicBezTo>
                  <a:pt x="527" y="157"/>
                  <a:pt x="527" y="157"/>
                  <a:pt x="527" y="157"/>
                </a:cubicBezTo>
                <a:cubicBezTo>
                  <a:pt x="529" y="158"/>
                  <a:pt x="529" y="158"/>
                  <a:pt x="529" y="158"/>
                </a:cubicBezTo>
                <a:cubicBezTo>
                  <a:pt x="529" y="158"/>
                  <a:pt x="529" y="157"/>
                  <a:pt x="529" y="157"/>
                </a:cubicBezTo>
                <a:cubicBezTo>
                  <a:pt x="531" y="158"/>
                  <a:pt x="531" y="158"/>
                  <a:pt x="531" y="158"/>
                </a:cubicBezTo>
                <a:cubicBezTo>
                  <a:pt x="529" y="158"/>
                  <a:pt x="529" y="158"/>
                  <a:pt x="529" y="158"/>
                </a:cubicBezTo>
                <a:cubicBezTo>
                  <a:pt x="529" y="158"/>
                  <a:pt x="529" y="159"/>
                  <a:pt x="529" y="159"/>
                </a:cubicBezTo>
                <a:close/>
                <a:moveTo>
                  <a:pt x="531" y="106"/>
                </a:moveTo>
                <a:cubicBezTo>
                  <a:pt x="530" y="105"/>
                  <a:pt x="530" y="105"/>
                  <a:pt x="530" y="104"/>
                </a:cubicBezTo>
                <a:cubicBezTo>
                  <a:pt x="531" y="104"/>
                  <a:pt x="532" y="105"/>
                  <a:pt x="532" y="104"/>
                </a:cubicBezTo>
                <a:cubicBezTo>
                  <a:pt x="531" y="104"/>
                  <a:pt x="531" y="103"/>
                  <a:pt x="531" y="103"/>
                </a:cubicBezTo>
                <a:cubicBezTo>
                  <a:pt x="530" y="104"/>
                  <a:pt x="528" y="103"/>
                  <a:pt x="528" y="103"/>
                </a:cubicBezTo>
                <a:cubicBezTo>
                  <a:pt x="529" y="102"/>
                  <a:pt x="531" y="103"/>
                  <a:pt x="531" y="101"/>
                </a:cubicBezTo>
                <a:cubicBezTo>
                  <a:pt x="528" y="102"/>
                  <a:pt x="528" y="99"/>
                  <a:pt x="525" y="100"/>
                </a:cubicBezTo>
                <a:cubicBezTo>
                  <a:pt x="526" y="99"/>
                  <a:pt x="526" y="99"/>
                  <a:pt x="526" y="99"/>
                </a:cubicBezTo>
                <a:cubicBezTo>
                  <a:pt x="525" y="98"/>
                  <a:pt x="525" y="98"/>
                  <a:pt x="525" y="98"/>
                </a:cubicBezTo>
                <a:cubicBezTo>
                  <a:pt x="526" y="98"/>
                  <a:pt x="527" y="97"/>
                  <a:pt x="527" y="97"/>
                </a:cubicBezTo>
                <a:cubicBezTo>
                  <a:pt x="527" y="96"/>
                  <a:pt x="527" y="96"/>
                  <a:pt x="527" y="96"/>
                </a:cubicBezTo>
                <a:cubicBezTo>
                  <a:pt x="528" y="96"/>
                  <a:pt x="529" y="95"/>
                  <a:pt x="530" y="95"/>
                </a:cubicBezTo>
                <a:cubicBezTo>
                  <a:pt x="529" y="96"/>
                  <a:pt x="529" y="96"/>
                  <a:pt x="529" y="96"/>
                </a:cubicBezTo>
                <a:cubicBezTo>
                  <a:pt x="531" y="98"/>
                  <a:pt x="535" y="94"/>
                  <a:pt x="535" y="98"/>
                </a:cubicBezTo>
                <a:cubicBezTo>
                  <a:pt x="534" y="98"/>
                  <a:pt x="534" y="99"/>
                  <a:pt x="534" y="99"/>
                </a:cubicBezTo>
                <a:cubicBezTo>
                  <a:pt x="536" y="99"/>
                  <a:pt x="536" y="99"/>
                  <a:pt x="536" y="99"/>
                </a:cubicBezTo>
                <a:cubicBezTo>
                  <a:pt x="535" y="99"/>
                  <a:pt x="536" y="99"/>
                  <a:pt x="536" y="100"/>
                </a:cubicBezTo>
                <a:cubicBezTo>
                  <a:pt x="536" y="100"/>
                  <a:pt x="537" y="100"/>
                  <a:pt x="537" y="100"/>
                </a:cubicBezTo>
                <a:cubicBezTo>
                  <a:pt x="535" y="101"/>
                  <a:pt x="535" y="101"/>
                  <a:pt x="535" y="101"/>
                </a:cubicBezTo>
                <a:cubicBezTo>
                  <a:pt x="537" y="102"/>
                  <a:pt x="537" y="102"/>
                  <a:pt x="537" y="102"/>
                </a:cubicBezTo>
                <a:cubicBezTo>
                  <a:pt x="537" y="102"/>
                  <a:pt x="533" y="102"/>
                  <a:pt x="534" y="104"/>
                </a:cubicBezTo>
                <a:cubicBezTo>
                  <a:pt x="535" y="104"/>
                  <a:pt x="535" y="104"/>
                  <a:pt x="535" y="104"/>
                </a:cubicBezTo>
                <a:cubicBezTo>
                  <a:pt x="533" y="105"/>
                  <a:pt x="532" y="104"/>
                  <a:pt x="531" y="106"/>
                </a:cubicBezTo>
                <a:close/>
                <a:moveTo>
                  <a:pt x="537" y="112"/>
                </a:moveTo>
                <a:cubicBezTo>
                  <a:pt x="537" y="113"/>
                  <a:pt x="537" y="113"/>
                  <a:pt x="537" y="113"/>
                </a:cubicBezTo>
                <a:cubicBezTo>
                  <a:pt x="538" y="112"/>
                  <a:pt x="538" y="112"/>
                  <a:pt x="538" y="112"/>
                </a:cubicBezTo>
                <a:cubicBezTo>
                  <a:pt x="540" y="112"/>
                  <a:pt x="538" y="114"/>
                  <a:pt x="537" y="114"/>
                </a:cubicBezTo>
                <a:cubicBezTo>
                  <a:pt x="536" y="112"/>
                  <a:pt x="535" y="115"/>
                  <a:pt x="533" y="114"/>
                </a:cubicBezTo>
                <a:cubicBezTo>
                  <a:pt x="533" y="112"/>
                  <a:pt x="535" y="113"/>
                  <a:pt x="537" y="112"/>
                </a:cubicBezTo>
                <a:close/>
                <a:moveTo>
                  <a:pt x="523" y="42"/>
                </a:moveTo>
                <a:cubicBezTo>
                  <a:pt x="524" y="42"/>
                  <a:pt x="524" y="42"/>
                  <a:pt x="524" y="42"/>
                </a:cubicBezTo>
                <a:cubicBezTo>
                  <a:pt x="524" y="42"/>
                  <a:pt x="524" y="42"/>
                  <a:pt x="524" y="42"/>
                </a:cubicBezTo>
                <a:cubicBezTo>
                  <a:pt x="524" y="43"/>
                  <a:pt x="524" y="43"/>
                  <a:pt x="524" y="43"/>
                </a:cubicBezTo>
                <a:cubicBezTo>
                  <a:pt x="525" y="43"/>
                  <a:pt x="525" y="43"/>
                  <a:pt x="525" y="43"/>
                </a:cubicBezTo>
                <a:cubicBezTo>
                  <a:pt x="525" y="44"/>
                  <a:pt x="523" y="42"/>
                  <a:pt x="523" y="44"/>
                </a:cubicBezTo>
                <a:cubicBezTo>
                  <a:pt x="525" y="46"/>
                  <a:pt x="527" y="43"/>
                  <a:pt x="527" y="46"/>
                </a:cubicBezTo>
                <a:cubicBezTo>
                  <a:pt x="526" y="46"/>
                  <a:pt x="525" y="47"/>
                  <a:pt x="523" y="47"/>
                </a:cubicBezTo>
                <a:cubicBezTo>
                  <a:pt x="523" y="46"/>
                  <a:pt x="522" y="46"/>
                  <a:pt x="521" y="46"/>
                </a:cubicBezTo>
                <a:cubicBezTo>
                  <a:pt x="521" y="44"/>
                  <a:pt x="517" y="44"/>
                  <a:pt x="516" y="43"/>
                </a:cubicBezTo>
                <a:cubicBezTo>
                  <a:pt x="519" y="42"/>
                  <a:pt x="523" y="46"/>
                  <a:pt x="523" y="42"/>
                </a:cubicBezTo>
                <a:close/>
                <a:moveTo>
                  <a:pt x="514" y="41"/>
                </a:moveTo>
                <a:cubicBezTo>
                  <a:pt x="515" y="41"/>
                  <a:pt x="516" y="42"/>
                  <a:pt x="515" y="42"/>
                </a:cubicBezTo>
                <a:cubicBezTo>
                  <a:pt x="514" y="43"/>
                  <a:pt x="511" y="42"/>
                  <a:pt x="510" y="41"/>
                </a:cubicBezTo>
                <a:cubicBezTo>
                  <a:pt x="512" y="40"/>
                  <a:pt x="513" y="40"/>
                  <a:pt x="514" y="41"/>
                </a:cubicBezTo>
                <a:close/>
                <a:moveTo>
                  <a:pt x="306" y="79"/>
                </a:moveTo>
                <a:cubicBezTo>
                  <a:pt x="304" y="79"/>
                  <a:pt x="304" y="79"/>
                  <a:pt x="304" y="79"/>
                </a:cubicBezTo>
                <a:cubicBezTo>
                  <a:pt x="305" y="79"/>
                  <a:pt x="306" y="79"/>
                  <a:pt x="306" y="79"/>
                </a:cubicBezTo>
                <a:close/>
                <a:moveTo>
                  <a:pt x="277" y="151"/>
                </a:moveTo>
                <a:cubicBezTo>
                  <a:pt x="278" y="152"/>
                  <a:pt x="278" y="152"/>
                  <a:pt x="278" y="152"/>
                </a:cubicBezTo>
                <a:cubicBezTo>
                  <a:pt x="279" y="151"/>
                  <a:pt x="279" y="151"/>
                  <a:pt x="279" y="151"/>
                </a:cubicBezTo>
                <a:cubicBezTo>
                  <a:pt x="278" y="150"/>
                  <a:pt x="277" y="150"/>
                  <a:pt x="276" y="150"/>
                </a:cubicBezTo>
                <a:cubicBezTo>
                  <a:pt x="276" y="150"/>
                  <a:pt x="274" y="149"/>
                  <a:pt x="275" y="148"/>
                </a:cubicBezTo>
                <a:cubicBezTo>
                  <a:pt x="277" y="148"/>
                  <a:pt x="277" y="148"/>
                  <a:pt x="277" y="148"/>
                </a:cubicBezTo>
                <a:cubicBezTo>
                  <a:pt x="277" y="149"/>
                  <a:pt x="277" y="149"/>
                  <a:pt x="278" y="150"/>
                </a:cubicBezTo>
                <a:cubicBezTo>
                  <a:pt x="279" y="149"/>
                  <a:pt x="278" y="148"/>
                  <a:pt x="280" y="148"/>
                </a:cubicBezTo>
                <a:cubicBezTo>
                  <a:pt x="280" y="149"/>
                  <a:pt x="280" y="149"/>
                  <a:pt x="281" y="149"/>
                </a:cubicBezTo>
                <a:cubicBezTo>
                  <a:pt x="284" y="148"/>
                  <a:pt x="286" y="150"/>
                  <a:pt x="289" y="149"/>
                </a:cubicBezTo>
                <a:cubicBezTo>
                  <a:pt x="290" y="148"/>
                  <a:pt x="288" y="148"/>
                  <a:pt x="288" y="148"/>
                </a:cubicBezTo>
                <a:cubicBezTo>
                  <a:pt x="290" y="147"/>
                  <a:pt x="289" y="144"/>
                  <a:pt x="292" y="145"/>
                </a:cubicBezTo>
                <a:cubicBezTo>
                  <a:pt x="292" y="145"/>
                  <a:pt x="293" y="145"/>
                  <a:pt x="293" y="144"/>
                </a:cubicBezTo>
                <a:cubicBezTo>
                  <a:pt x="295" y="144"/>
                  <a:pt x="298" y="145"/>
                  <a:pt x="299" y="144"/>
                </a:cubicBezTo>
                <a:cubicBezTo>
                  <a:pt x="302" y="144"/>
                  <a:pt x="303" y="143"/>
                  <a:pt x="305" y="144"/>
                </a:cubicBezTo>
                <a:cubicBezTo>
                  <a:pt x="306" y="143"/>
                  <a:pt x="306" y="143"/>
                  <a:pt x="306" y="143"/>
                </a:cubicBezTo>
                <a:cubicBezTo>
                  <a:pt x="306" y="143"/>
                  <a:pt x="304" y="142"/>
                  <a:pt x="304" y="143"/>
                </a:cubicBezTo>
                <a:cubicBezTo>
                  <a:pt x="303" y="142"/>
                  <a:pt x="304" y="142"/>
                  <a:pt x="305" y="141"/>
                </a:cubicBezTo>
                <a:cubicBezTo>
                  <a:pt x="307" y="141"/>
                  <a:pt x="306" y="143"/>
                  <a:pt x="308" y="143"/>
                </a:cubicBezTo>
                <a:cubicBezTo>
                  <a:pt x="311" y="144"/>
                  <a:pt x="306" y="147"/>
                  <a:pt x="310" y="148"/>
                </a:cubicBezTo>
                <a:cubicBezTo>
                  <a:pt x="310" y="148"/>
                  <a:pt x="310" y="148"/>
                  <a:pt x="309" y="149"/>
                </a:cubicBezTo>
                <a:cubicBezTo>
                  <a:pt x="309" y="150"/>
                  <a:pt x="308" y="151"/>
                  <a:pt x="309" y="152"/>
                </a:cubicBezTo>
                <a:cubicBezTo>
                  <a:pt x="309" y="152"/>
                  <a:pt x="310" y="152"/>
                  <a:pt x="310" y="151"/>
                </a:cubicBezTo>
                <a:cubicBezTo>
                  <a:pt x="311" y="152"/>
                  <a:pt x="311" y="152"/>
                  <a:pt x="311" y="152"/>
                </a:cubicBezTo>
                <a:cubicBezTo>
                  <a:pt x="311" y="153"/>
                  <a:pt x="305" y="153"/>
                  <a:pt x="308" y="156"/>
                </a:cubicBezTo>
                <a:cubicBezTo>
                  <a:pt x="307" y="156"/>
                  <a:pt x="306" y="155"/>
                  <a:pt x="306" y="156"/>
                </a:cubicBezTo>
                <a:cubicBezTo>
                  <a:pt x="306" y="156"/>
                  <a:pt x="306" y="156"/>
                  <a:pt x="306" y="156"/>
                </a:cubicBezTo>
                <a:cubicBezTo>
                  <a:pt x="306" y="156"/>
                  <a:pt x="306" y="157"/>
                  <a:pt x="306" y="158"/>
                </a:cubicBezTo>
                <a:cubicBezTo>
                  <a:pt x="305" y="158"/>
                  <a:pt x="304" y="159"/>
                  <a:pt x="304" y="159"/>
                </a:cubicBezTo>
                <a:cubicBezTo>
                  <a:pt x="305" y="160"/>
                  <a:pt x="305" y="160"/>
                  <a:pt x="305" y="160"/>
                </a:cubicBezTo>
                <a:cubicBezTo>
                  <a:pt x="305" y="161"/>
                  <a:pt x="304" y="160"/>
                  <a:pt x="304" y="161"/>
                </a:cubicBezTo>
                <a:cubicBezTo>
                  <a:pt x="306" y="162"/>
                  <a:pt x="306" y="162"/>
                  <a:pt x="306" y="162"/>
                </a:cubicBezTo>
                <a:cubicBezTo>
                  <a:pt x="305" y="162"/>
                  <a:pt x="304" y="163"/>
                  <a:pt x="303" y="163"/>
                </a:cubicBezTo>
                <a:cubicBezTo>
                  <a:pt x="304" y="162"/>
                  <a:pt x="304" y="162"/>
                  <a:pt x="304" y="162"/>
                </a:cubicBezTo>
                <a:cubicBezTo>
                  <a:pt x="303" y="162"/>
                  <a:pt x="302" y="162"/>
                  <a:pt x="301" y="162"/>
                </a:cubicBezTo>
                <a:cubicBezTo>
                  <a:pt x="302" y="162"/>
                  <a:pt x="303" y="162"/>
                  <a:pt x="303" y="161"/>
                </a:cubicBezTo>
                <a:cubicBezTo>
                  <a:pt x="301" y="161"/>
                  <a:pt x="299" y="161"/>
                  <a:pt x="297" y="161"/>
                </a:cubicBezTo>
                <a:cubicBezTo>
                  <a:pt x="296" y="162"/>
                  <a:pt x="295" y="162"/>
                  <a:pt x="294" y="163"/>
                </a:cubicBezTo>
                <a:cubicBezTo>
                  <a:pt x="296" y="162"/>
                  <a:pt x="297" y="164"/>
                  <a:pt x="298" y="164"/>
                </a:cubicBezTo>
                <a:cubicBezTo>
                  <a:pt x="296" y="164"/>
                  <a:pt x="294" y="166"/>
                  <a:pt x="293" y="164"/>
                </a:cubicBezTo>
                <a:cubicBezTo>
                  <a:pt x="292" y="163"/>
                  <a:pt x="292" y="164"/>
                  <a:pt x="291" y="164"/>
                </a:cubicBezTo>
                <a:cubicBezTo>
                  <a:pt x="290" y="165"/>
                  <a:pt x="290" y="165"/>
                  <a:pt x="290" y="165"/>
                </a:cubicBezTo>
                <a:cubicBezTo>
                  <a:pt x="291" y="166"/>
                  <a:pt x="291" y="166"/>
                  <a:pt x="291" y="166"/>
                </a:cubicBezTo>
                <a:cubicBezTo>
                  <a:pt x="291" y="166"/>
                  <a:pt x="290" y="166"/>
                  <a:pt x="289" y="166"/>
                </a:cubicBezTo>
                <a:cubicBezTo>
                  <a:pt x="289" y="166"/>
                  <a:pt x="289" y="165"/>
                  <a:pt x="288" y="165"/>
                </a:cubicBezTo>
                <a:cubicBezTo>
                  <a:pt x="289" y="163"/>
                  <a:pt x="289" y="163"/>
                  <a:pt x="289" y="163"/>
                </a:cubicBezTo>
                <a:cubicBezTo>
                  <a:pt x="290" y="162"/>
                  <a:pt x="290" y="163"/>
                  <a:pt x="291" y="163"/>
                </a:cubicBezTo>
                <a:cubicBezTo>
                  <a:pt x="290" y="162"/>
                  <a:pt x="287" y="162"/>
                  <a:pt x="288" y="160"/>
                </a:cubicBezTo>
                <a:cubicBezTo>
                  <a:pt x="289" y="160"/>
                  <a:pt x="290" y="159"/>
                  <a:pt x="290" y="159"/>
                </a:cubicBezTo>
                <a:cubicBezTo>
                  <a:pt x="289" y="158"/>
                  <a:pt x="288" y="158"/>
                  <a:pt x="286" y="158"/>
                </a:cubicBezTo>
                <a:cubicBezTo>
                  <a:pt x="285" y="159"/>
                  <a:pt x="285" y="159"/>
                  <a:pt x="285" y="159"/>
                </a:cubicBezTo>
                <a:cubicBezTo>
                  <a:pt x="286" y="160"/>
                  <a:pt x="287" y="160"/>
                  <a:pt x="286" y="161"/>
                </a:cubicBezTo>
                <a:cubicBezTo>
                  <a:pt x="286" y="162"/>
                  <a:pt x="286" y="162"/>
                  <a:pt x="286" y="162"/>
                </a:cubicBezTo>
                <a:cubicBezTo>
                  <a:pt x="286" y="162"/>
                  <a:pt x="286" y="162"/>
                  <a:pt x="285" y="162"/>
                </a:cubicBezTo>
                <a:cubicBezTo>
                  <a:pt x="287" y="164"/>
                  <a:pt x="286" y="164"/>
                  <a:pt x="285" y="165"/>
                </a:cubicBezTo>
                <a:cubicBezTo>
                  <a:pt x="285" y="166"/>
                  <a:pt x="284" y="165"/>
                  <a:pt x="284" y="165"/>
                </a:cubicBezTo>
                <a:cubicBezTo>
                  <a:pt x="284" y="164"/>
                  <a:pt x="284" y="163"/>
                  <a:pt x="284" y="162"/>
                </a:cubicBezTo>
                <a:cubicBezTo>
                  <a:pt x="283" y="162"/>
                  <a:pt x="286" y="162"/>
                  <a:pt x="286" y="161"/>
                </a:cubicBezTo>
                <a:cubicBezTo>
                  <a:pt x="285" y="161"/>
                  <a:pt x="284" y="161"/>
                  <a:pt x="282" y="161"/>
                </a:cubicBezTo>
                <a:cubicBezTo>
                  <a:pt x="283" y="160"/>
                  <a:pt x="283" y="160"/>
                  <a:pt x="282" y="159"/>
                </a:cubicBezTo>
                <a:cubicBezTo>
                  <a:pt x="281" y="160"/>
                  <a:pt x="280" y="157"/>
                  <a:pt x="279" y="159"/>
                </a:cubicBezTo>
                <a:cubicBezTo>
                  <a:pt x="278" y="159"/>
                  <a:pt x="278" y="159"/>
                  <a:pt x="277" y="159"/>
                </a:cubicBezTo>
                <a:cubicBezTo>
                  <a:pt x="279" y="159"/>
                  <a:pt x="279" y="158"/>
                  <a:pt x="280" y="157"/>
                </a:cubicBezTo>
                <a:cubicBezTo>
                  <a:pt x="279" y="156"/>
                  <a:pt x="278" y="156"/>
                  <a:pt x="277" y="155"/>
                </a:cubicBezTo>
                <a:cubicBezTo>
                  <a:pt x="276" y="156"/>
                  <a:pt x="276" y="156"/>
                  <a:pt x="276" y="156"/>
                </a:cubicBezTo>
                <a:cubicBezTo>
                  <a:pt x="277" y="155"/>
                  <a:pt x="277" y="155"/>
                  <a:pt x="277" y="155"/>
                </a:cubicBezTo>
                <a:cubicBezTo>
                  <a:pt x="275" y="154"/>
                  <a:pt x="274" y="154"/>
                  <a:pt x="273" y="154"/>
                </a:cubicBezTo>
                <a:cubicBezTo>
                  <a:pt x="274" y="153"/>
                  <a:pt x="276" y="152"/>
                  <a:pt x="277" y="151"/>
                </a:cubicBezTo>
                <a:close/>
                <a:moveTo>
                  <a:pt x="303" y="197"/>
                </a:moveTo>
                <a:cubicBezTo>
                  <a:pt x="302" y="198"/>
                  <a:pt x="300" y="197"/>
                  <a:pt x="298" y="197"/>
                </a:cubicBezTo>
                <a:cubicBezTo>
                  <a:pt x="296" y="197"/>
                  <a:pt x="296" y="197"/>
                  <a:pt x="296" y="197"/>
                </a:cubicBezTo>
                <a:cubicBezTo>
                  <a:pt x="295" y="197"/>
                  <a:pt x="297" y="196"/>
                  <a:pt x="297" y="196"/>
                </a:cubicBezTo>
                <a:cubicBezTo>
                  <a:pt x="300" y="194"/>
                  <a:pt x="300" y="198"/>
                  <a:pt x="303" y="197"/>
                </a:cubicBezTo>
                <a:close/>
                <a:moveTo>
                  <a:pt x="279" y="197"/>
                </a:moveTo>
                <a:cubicBezTo>
                  <a:pt x="280" y="197"/>
                  <a:pt x="281" y="197"/>
                  <a:pt x="282" y="197"/>
                </a:cubicBezTo>
                <a:cubicBezTo>
                  <a:pt x="282" y="198"/>
                  <a:pt x="283" y="198"/>
                  <a:pt x="284" y="197"/>
                </a:cubicBezTo>
                <a:cubicBezTo>
                  <a:pt x="283" y="196"/>
                  <a:pt x="283" y="196"/>
                  <a:pt x="283" y="196"/>
                </a:cubicBezTo>
                <a:cubicBezTo>
                  <a:pt x="284" y="196"/>
                  <a:pt x="284" y="196"/>
                  <a:pt x="284" y="196"/>
                </a:cubicBezTo>
                <a:cubicBezTo>
                  <a:pt x="283" y="197"/>
                  <a:pt x="283" y="199"/>
                  <a:pt x="281" y="198"/>
                </a:cubicBezTo>
                <a:cubicBezTo>
                  <a:pt x="281" y="198"/>
                  <a:pt x="281" y="198"/>
                  <a:pt x="281" y="198"/>
                </a:cubicBezTo>
                <a:cubicBezTo>
                  <a:pt x="280" y="199"/>
                  <a:pt x="280" y="199"/>
                  <a:pt x="280" y="199"/>
                </a:cubicBezTo>
                <a:cubicBezTo>
                  <a:pt x="280" y="199"/>
                  <a:pt x="280" y="198"/>
                  <a:pt x="281" y="197"/>
                </a:cubicBezTo>
                <a:lnTo>
                  <a:pt x="279" y="197"/>
                </a:lnTo>
                <a:close/>
                <a:moveTo>
                  <a:pt x="270" y="108"/>
                </a:moveTo>
                <a:cubicBezTo>
                  <a:pt x="270" y="109"/>
                  <a:pt x="272" y="108"/>
                  <a:pt x="273" y="109"/>
                </a:cubicBezTo>
                <a:cubicBezTo>
                  <a:pt x="273" y="110"/>
                  <a:pt x="273" y="110"/>
                  <a:pt x="273" y="110"/>
                </a:cubicBezTo>
                <a:cubicBezTo>
                  <a:pt x="271" y="109"/>
                  <a:pt x="269" y="109"/>
                  <a:pt x="270" y="108"/>
                </a:cubicBezTo>
                <a:close/>
                <a:moveTo>
                  <a:pt x="307" y="231"/>
                </a:moveTo>
                <a:cubicBezTo>
                  <a:pt x="303" y="230"/>
                  <a:pt x="300" y="231"/>
                  <a:pt x="296" y="231"/>
                </a:cubicBezTo>
                <a:cubicBezTo>
                  <a:pt x="296" y="232"/>
                  <a:pt x="294" y="232"/>
                  <a:pt x="294" y="233"/>
                </a:cubicBezTo>
                <a:cubicBezTo>
                  <a:pt x="293" y="232"/>
                  <a:pt x="296" y="232"/>
                  <a:pt x="294" y="231"/>
                </a:cubicBezTo>
                <a:cubicBezTo>
                  <a:pt x="292" y="233"/>
                  <a:pt x="289" y="229"/>
                  <a:pt x="288" y="232"/>
                </a:cubicBezTo>
                <a:cubicBezTo>
                  <a:pt x="288" y="230"/>
                  <a:pt x="284" y="231"/>
                  <a:pt x="286" y="230"/>
                </a:cubicBezTo>
                <a:cubicBezTo>
                  <a:pt x="284" y="230"/>
                  <a:pt x="281" y="229"/>
                  <a:pt x="280" y="231"/>
                </a:cubicBezTo>
                <a:cubicBezTo>
                  <a:pt x="278" y="230"/>
                  <a:pt x="278" y="229"/>
                  <a:pt x="275" y="229"/>
                </a:cubicBezTo>
                <a:cubicBezTo>
                  <a:pt x="276" y="229"/>
                  <a:pt x="275" y="228"/>
                  <a:pt x="275" y="228"/>
                </a:cubicBezTo>
                <a:cubicBezTo>
                  <a:pt x="274" y="229"/>
                  <a:pt x="272" y="228"/>
                  <a:pt x="270" y="228"/>
                </a:cubicBezTo>
                <a:cubicBezTo>
                  <a:pt x="270" y="228"/>
                  <a:pt x="270" y="228"/>
                  <a:pt x="270" y="228"/>
                </a:cubicBezTo>
                <a:cubicBezTo>
                  <a:pt x="271" y="227"/>
                  <a:pt x="272" y="228"/>
                  <a:pt x="271" y="227"/>
                </a:cubicBezTo>
                <a:cubicBezTo>
                  <a:pt x="270" y="226"/>
                  <a:pt x="269" y="227"/>
                  <a:pt x="268" y="227"/>
                </a:cubicBezTo>
                <a:cubicBezTo>
                  <a:pt x="268" y="227"/>
                  <a:pt x="268" y="227"/>
                  <a:pt x="268" y="227"/>
                </a:cubicBezTo>
                <a:cubicBezTo>
                  <a:pt x="269" y="227"/>
                  <a:pt x="269" y="227"/>
                  <a:pt x="269" y="226"/>
                </a:cubicBezTo>
                <a:cubicBezTo>
                  <a:pt x="269" y="226"/>
                  <a:pt x="271" y="224"/>
                  <a:pt x="270" y="224"/>
                </a:cubicBezTo>
                <a:cubicBezTo>
                  <a:pt x="271" y="224"/>
                  <a:pt x="271" y="224"/>
                  <a:pt x="272" y="224"/>
                </a:cubicBezTo>
                <a:cubicBezTo>
                  <a:pt x="272" y="224"/>
                  <a:pt x="272" y="224"/>
                  <a:pt x="272" y="224"/>
                </a:cubicBezTo>
                <a:cubicBezTo>
                  <a:pt x="274" y="225"/>
                  <a:pt x="276" y="226"/>
                  <a:pt x="279" y="226"/>
                </a:cubicBezTo>
                <a:cubicBezTo>
                  <a:pt x="279" y="226"/>
                  <a:pt x="279" y="226"/>
                  <a:pt x="280" y="227"/>
                </a:cubicBezTo>
                <a:cubicBezTo>
                  <a:pt x="282" y="226"/>
                  <a:pt x="283" y="228"/>
                  <a:pt x="285" y="227"/>
                </a:cubicBezTo>
                <a:cubicBezTo>
                  <a:pt x="285" y="229"/>
                  <a:pt x="288" y="229"/>
                  <a:pt x="290" y="229"/>
                </a:cubicBezTo>
                <a:cubicBezTo>
                  <a:pt x="293" y="228"/>
                  <a:pt x="296" y="229"/>
                  <a:pt x="300" y="229"/>
                </a:cubicBezTo>
                <a:cubicBezTo>
                  <a:pt x="302" y="228"/>
                  <a:pt x="304" y="230"/>
                  <a:pt x="306" y="229"/>
                </a:cubicBezTo>
                <a:cubicBezTo>
                  <a:pt x="308" y="230"/>
                  <a:pt x="308" y="230"/>
                  <a:pt x="308" y="230"/>
                </a:cubicBezTo>
                <a:cubicBezTo>
                  <a:pt x="307" y="230"/>
                  <a:pt x="307" y="230"/>
                  <a:pt x="307" y="231"/>
                </a:cubicBezTo>
                <a:close/>
                <a:moveTo>
                  <a:pt x="311" y="211"/>
                </a:moveTo>
                <a:cubicBezTo>
                  <a:pt x="311" y="212"/>
                  <a:pt x="311" y="212"/>
                  <a:pt x="311" y="212"/>
                </a:cubicBezTo>
                <a:cubicBezTo>
                  <a:pt x="308" y="211"/>
                  <a:pt x="305" y="215"/>
                  <a:pt x="303" y="212"/>
                </a:cubicBezTo>
                <a:cubicBezTo>
                  <a:pt x="303" y="212"/>
                  <a:pt x="302" y="213"/>
                  <a:pt x="302" y="213"/>
                </a:cubicBezTo>
                <a:cubicBezTo>
                  <a:pt x="302" y="212"/>
                  <a:pt x="302" y="212"/>
                  <a:pt x="302" y="212"/>
                </a:cubicBezTo>
                <a:cubicBezTo>
                  <a:pt x="300" y="212"/>
                  <a:pt x="299" y="212"/>
                  <a:pt x="298" y="213"/>
                </a:cubicBezTo>
                <a:cubicBezTo>
                  <a:pt x="297" y="212"/>
                  <a:pt x="298" y="212"/>
                  <a:pt x="297" y="211"/>
                </a:cubicBezTo>
                <a:cubicBezTo>
                  <a:pt x="298" y="211"/>
                  <a:pt x="299" y="211"/>
                  <a:pt x="299" y="212"/>
                </a:cubicBezTo>
                <a:cubicBezTo>
                  <a:pt x="303" y="209"/>
                  <a:pt x="306" y="212"/>
                  <a:pt x="309" y="210"/>
                </a:cubicBezTo>
                <a:cubicBezTo>
                  <a:pt x="309" y="210"/>
                  <a:pt x="310" y="210"/>
                  <a:pt x="311" y="210"/>
                </a:cubicBezTo>
                <a:cubicBezTo>
                  <a:pt x="309" y="211"/>
                  <a:pt x="309" y="211"/>
                  <a:pt x="309" y="211"/>
                </a:cubicBezTo>
                <a:cubicBezTo>
                  <a:pt x="309" y="212"/>
                  <a:pt x="310" y="211"/>
                  <a:pt x="311" y="211"/>
                </a:cubicBezTo>
                <a:close/>
                <a:moveTo>
                  <a:pt x="310" y="195"/>
                </a:moveTo>
                <a:cubicBezTo>
                  <a:pt x="310" y="194"/>
                  <a:pt x="310" y="194"/>
                  <a:pt x="310" y="194"/>
                </a:cubicBezTo>
                <a:cubicBezTo>
                  <a:pt x="312" y="195"/>
                  <a:pt x="312" y="195"/>
                  <a:pt x="312" y="195"/>
                </a:cubicBezTo>
                <a:cubicBezTo>
                  <a:pt x="313" y="196"/>
                  <a:pt x="311" y="194"/>
                  <a:pt x="310" y="195"/>
                </a:cubicBezTo>
                <a:close/>
                <a:moveTo>
                  <a:pt x="334" y="181"/>
                </a:moveTo>
                <a:cubicBezTo>
                  <a:pt x="332" y="182"/>
                  <a:pt x="331" y="183"/>
                  <a:pt x="331" y="184"/>
                </a:cubicBezTo>
                <a:cubicBezTo>
                  <a:pt x="329" y="183"/>
                  <a:pt x="331" y="185"/>
                  <a:pt x="330" y="186"/>
                </a:cubicBezTo>
                <a:cubicBezTo>
                  <a:pt x="327" y="185"/>
                  <a:pt x="327" y="189"/>
                  <a:pt x="325" y="187"/>
                </a:cubicBezTo>
                <a:cubicBezTo>
                  <a:pt x="326" y="190"/>
                  <a:pt x="320" y="189"/>
                  <a:pt x="322" y="191"/>
                </a:cubicBezTo>
                <a:cubicBezTo>
                  <a:pt x="319" y="190"/>
                  <a:pt x="317" y="193"/>
                  <a:pt x="314" y="193"/>
                </a:cubicBezTo>
                <a:cubicBezTo>
                  <a:pt x="312" y="194"/>
                  <a:pt x="310" y="193"/>
                  <a:pt x="308" y="194"/>
                </a:cubicBezTo>
                <a:cubicBezTo>
                  <a:pt x="308" y="194"/>
                  <a:pt x="309" y="194"/>
                  <a:pt x="309" y="194"/>
                </a:cubicBezTo>
                <a:cubicBezTo>
                  <a:pt x="308" y="194"/>
                  <a:pt x="309" y="195"/>
                  <a:pt x="309" y="196"/>
                </a:cubicBezTo>
                <a:cubicBezTo>
                  <a:pt x="308" y="197"/>
                  <a:pt x="307" y="196"/>
                  <a:pt x="306" y="196"/>
                </a:cubicBezTo>
                <a:cubicBezTo>
                  <a:pt x="305" y="195"/>
                  <a:pt x="305" y="195"/>
                  <a:pt x="305" y="195"/>
                </a:cubicBezTo>
                <a:cubicBezTo>
                  <a:pt x="304" y="195"/>
                  <a:pt x="304" y="195"/>
                  <a:pt x="304" y="195"/>
                </a:cubicBezTo>
                <a:cubicBezTo>
                  <a:pt x="304" y="195"/>
                  <a:pt x="304" y="194"/>
                  <a:pt x="304" y="194"/>
                </a:cubicBezTo>
                <a:cubicBezTo>
                  <a:pt x="305" y="193"/>
                  <a:pt x="307" y="192"/>
                  <a:pt x="309" y="192"/>
                </a:cubicBezTo>
                <a:cubicBezTo>
                  <a:pt x="312" y="192"/>
                  <a:pt x="316" y="190"/>
                  <a:pt x="319" y="187"/>
                </a:cubicBezTo>
                <a:cubicBezTo>
                  <a:pt x="320" y="188"/>
                  <a:pt x="320" y="188"/>
                  <a:pt x="320" y="188"/>
                </a:cubicBezTo>
                <a:cubicBezTo>
                  <a:pt x="319" y="187"/>
                  <a:pt x="323" y="187"/>
                  <a:pt x="322" y="186"/>
                </a:cubicBezTo>
                <a:cubicBezTo>
                  <a:pt x="326" y="187"/>
                  <a:pt x="328" y="184"/>
                  <a:pt x="330" y="183"/>
                </a:cubicBezTo>
                <a:cubicBezTo>
                  <a:pt x="330" y="182"/>
                  <a:pt x="330" y="182"/>
                  <a:pt x="330" y="181"/>
                </a:cubicBezTo>
                <a:cubicBezTo>
                  <a:pt x="330" y="181"/>
                  <a:pt x="332" y="179"/>
                  <a:pt x="334" y="179"/>
                </a:cubicBezTo>
                <a:cubicBezTo>
                  <a:pt x="334" y="178"/>
                  <a:pt x="334" y="178"/>
                  <a:pt x="334" y="178"/>
                </a:cubicBezTo>
                <a:cubicBezTo>
                  <a:pt x="334" y="178"/>
                  <a:pt x="334" y="179"/>
                  <a:pt x="335" y="179"/>
                </a:cubicBezTo>
                <a:cubicBezTo>
                  <a:pt x="334" y="179"/>
                  <a:pt x="332" y="180"/>
                  <a:pt x="334" y="181"/>
                </a:cubicBezTo>
                <a:close/>
                <a:moveTo>
                  <a:pt x="330" y="179"/>
                </a:moveTo>
                <a:cubicBezTo>
                  <a:pt x="330" y="179"/>
                  <a:pt x="330" y="179"/>
                  <a:pt x="330" y="179"/>
                </a:cubicBezTo>
                <a:cubicBezTo>
                  <a:pt x="330" y="180"/>
                  <a:pt x="330" y="180"/>
                  <a:pt x="330" y="180"/>
                </a:cubicBezTo>
                <a:lnTo>
                  <a:pt x="330" y="179"/>
                </a:lnTo>
                <a:close/>
                <a:moveTo>
                  <a:pt x="338" y="175"/>
                </a:moveTo>
                <a:cubicBezTo>
                  <a:pt x="338" y="175"/>
                  <a:pt x="338" y="175"/>
                  <a:pt x="338" y="175"/>
                </a:cubicBezTo>
                <a:cubicBezTo>
                  <a:pt x="338" y="177"/>
                  <a:pt x="336" y="175"/>
                  <a:pt x="336" y="177"/>
                </a:cubicBezTo>
                <a:cubicBezTo>
                  <a:pt x="335" y="176"/>
                  <a:pt x="335" y="176"/>
                  <a:pt x="335" y="176"/>
                </a:cubicBezTo>
                <a:cubicBezTo>
                  <a:pt x="337" y="176"/>
                  <a:pt x="337" y="175"/>
                  <a:pt x="338" y="174"/>
                </a:cubicBezTo>
                <a:cubicBezTo>
                  <a:pt x="337" y="173"/>
                  <a:pt x="337" y="173"/>
                  <a:pt x="337" y="173"/>
                </a:cubicBezTo>
                <a:cubicBezTo>
                  <a:pt x="338" y="173"/>
                  <a:pt x="338" y="173"/>
                  <a:pt x="338" y="173"/>
                </a:cubicBezTo>
                <a:cubicBezTo>
                  <a:pt x="338" y="174"/>
                  <a:pt x="340" y="173"/>
                  <a:pt x="340" y="174"/>
                </a:cubicBezTo>
                <a:lnTo>
                  <a:pt x="338" y="175"/>
                </a:lnTo>
                <a:close/>
                <a:moveTo>
                  <a:pt x="341" y="147"/>
                </a:moveTo>
                <a:cubicBezTo>
                  <a:pt x="339" y="147"/>
                  <a:pt x="339" y="147"/>
                  <a:pt x="339" y="147"/>
                </a:cubicBezTo>
                <a:cubicBezTo>
                  <a:pt x="340" y="148"/>
                  <a:pt x="340" y="148"/>
                  <a:pt x="340" y="148"/>
                </a:cubicBezTo>
                <a:cubicBezTo>
                  <a:pt x="341" y="148"/>
                  <a:pt x="341" y="148"/>
                  <a:pt x="340" y="148"/>
                </a:cubicBezTo>
                <a:cubicBezTo>
                  <a:pt x="340" y="148"/>
                  <a:pt x="340" y="148"/>
                  <a:pt x="340" y="148"/>
                </a:cubicBezTo>
                <a:cubicBezTo>
                  <a:pt x="340" y="148"/>
                  <a:pt x="338" y="149"/>
                  <a:pt x="340" y="149"/>
                </a:cubicBezTo>
                <a:cubicBezTo>
                  <a:pt x="340" y="150"/>
                  <a:pt x="339" y="150"/>
                  <a:pt x="340" y="151"/>
                </a:cubicBezTo>
                <a:cubicBezTo>
                  <a:pt x="341" y="151"/>
                  <a:pt x="341" y="151"/>
                  <a:pt x="341" y="151"/>
                </a:cubicBezTo>
                <a:cubicBezTo>
                  <a:pt x="339" y="151"/>
                  <a:pt x="340" y="153"/>
                  <a:pt x="338" y="152"/>
                </a:cubicBezTo>
                <a:cubicBezTo>
                  <a:pt x="339" y="153"/>
                  <a:pt x="339" y="153"/>
                  <a:pt x="339" y="153"/>
                </a:cubicBezTo>
                <a:cubicBezTo>
                  <a:pt x="341" y="152"/>
                  <a:pt x="339" y="154"/>
                  <a:pt x="340" y="154"/>
                </a:cubicBezTo>
                <a:cubicBezTo>
                  <a:pt x="340" y="155"/>
                  <a:pt x="339" y="156"/>
                  <a:pt x="340" y="158"/>
                </a:cubicBezTo>
                <a:cubicBezTo>
                  <a:pt x="339" y="158"/>
                  <a:pt x="339" y="158"/>
                  <a:pt x="339" y="158"/>
                </a:cubicBezTo>
                <a:cubicBezTo>
                  <a:pt x="340" y="159"/>
                  <a:pt x="340" y="159"/>
                  <a:pt x="340" y="159"/>
                </a:cubicBezTo>
                <a:cubicBezTo>
                  <a:pt x="340" y="159"/>
                  <a:pt x="339" y="159"/>
                  <a:pt x="339" y="159"/>
                </a:cubicBezTo>
                <a:cubicBezTo>
                  <a:pt x="340" y="160"/>
                  <a:pt x="340" y="160"/>
                  <a:pt x="340" y="160"/>
                </a:cubicBezTo>
                <a:cubicBezTo>
                  <a:pt x="339" y="160"/>
                  <a:pt x="339" y="160"/>
                  <a:pt x="339" y="161"/>
                </a:cubicBezTo>
                <a:cubicBezTo>
                  <a:pt x="339" y="162"/>
                  <a:pt x="341" y="161"/>
                  <a:pt x="341" y="162"/>
                </a:cubicBezTo>
                <a:cubicBezTo>
                  <a:pt x="341" y="165"/>
                  <a:pt x="337" y="165"/>
                  <a:pt x="339" y="168"/>
                </a:cubicBezTo>
                <a:cubicBezTo>
                  <a:pt x="337" y="169"/>
                  <a:pt x="337" y="171"/>
                  <a:pt x="335" y="172"/>
                </a:cubicBezTo>
                <a:cubicBezTo>
                  <a:pt x="335" y="174"/>
                  <a:pt x="337" y="174"/>
                  <a:pt x="335" y="175"/>
                </a:cubicBezTo>
                <a:cubicBezTo>
                  <a:pt x="333" y="174"/>
                  <a:pt x="333" y="177"/>
                  <a:pt x="331" y="176"/>
                </a:cubicBezTo>
                <a:cubicBezTo>
                  <a:pt x="328" y="178"/>
                  <a:pt x="328" y="180"/>
                  <a:pt x="325" y="182"/>
                </a:cubicBezTo>
                <a:cubicBezTo>
                  <a:pt x="325" y="181"/>
                  <a:pt x="323" y="182"/>
                  <a:pt x="323" y="182"/>
                </a:cubicBezTo>
                <a:cubicBezTo>
                  <a:pt x="322" y="183"/>
                  <a:pt x="320" y="183"/>
                  <a:pt x="319" y="184"/>
                </a:cubicBezTo>
                <a:cubicBezTo>
                  <a:pt x="319" y="185"/>
                  <a:pt x="319" y="185"/>
                  <a:pt x="319" y="185"/>
                </a:cubicBezTo>
                <a:cubicBezTo>
                  <a:pt x="317" y="185"/>
                  <a:pt x="318" y="187"/>
                  <a:pt x="317" y="187"/>
                </a:cubicBezTo>
                <a:cubicBezTo>
                  <a:pt x="316" y="187"/>
                  <a:pt x="315" y="187"/>
                  <a:pt x="314" y="187"/>
                </a:cubicBezTo>
                <a:cubicBezTo>
                  <a:pt x="314" y="186"/>
                  <a:pt x="314" y="186"/>
                  <a:pt x="314" y="186"/>
                </a:cubicBezTo>
                <a:cubicBezTo>
                  <a:pt x="314" y="186"/>
                  <a:pt x="314" y="186"/>
                  <a:pt x="315" y="186"/>
                </a:cubicBezTo>
                <a:cubicBezTo>
                  <a:pt x="315" y="186"/>
                  <a:pt x="315" y="186"/>
                  <a:pt x="315" y="186"/>
                </a:cubicBezTo>
                <a:cubicBezTo>
                  <a:pt x="312" y="185"/>
                  <a:pt x="317" y="184"/>
                  <a:pt x="316" y="183"/>
                </a:cubicBezTo>
                <a:cubicBezTo>
                  <a:pt x="317" y="182"/>
                  <a:pt x="319" y="183"/>
                  <a:pt x="320" y="182"/>
                </a:cubicBezTo>
                <a:cubicBezTo>
                  <a:pt x="320" y="182"/>
                  <a:pt x="317" y="182"/>
                  <a:pt x="318" y="180"/>
                </a:cubicBezTo>
                <a:cubicBezTo>
                  <a:pt x="317" y="179"/>
                  <a:pt x="316" y="179"/>
                  <a:pt x="317" y="178"/>
                </a:cubicBezTo>
                <a:cubicBezTo>
                  <a:pt x="317" y="177"/>
                  <a:pt x="317" y="177"/>
                  <a:pt x="316" y="177"/>
                </a:cubicBezTo>
                <a:cubicBezTo>
                  <a:pt x="316" y="177"/>
                  <a:pt x="316" y="177"/>
                  <a:pt x="316" y="177"/>
                </a:cubicBezTo>
                <a:cubicBezTo>
                  <a:pt x="316" y="176"/>
                  <a:pt x="316" y="174"/>
                  <a:pt x="317" y="173"/>
                </a:cubicBezTo>
                <a:cubicBezTo>
                  <a:pt x="317" y="173"/>
                  <a:pt x="317" y="173"/>
                  <a:pt x="317" y="173"/>
                </a:cubicBezTo>
                <a:cubicBezTo>
                  <a:pt x="317" y="173"/>
                  <a:pt x="317" y="173"/>
                  <a:pt x="317" y="172"/>
                </a:cubicBezTo>
                <a:cubicBezTo>
                  <a:pt x="319" y="173"/>
                  <a:pt x="319" y="173"/>
                  <a:pt x="319" y="173"/>
                </a:cubicBezTo>
                <a:cubicBezTo>
                  <a:pt x="318" y="174"/>
                  <a:pt x="316" y="175"/>
                  <a:pt x="318" y="176"/>
                </a:cubicBezTo>
                <a:cubicBezTo>
                  <a:pt x="319" y="176"/>
                  <a:pt x="318" y="175"/>
                  <a:pt x="320" y="175"/>
                </a:cubicBezTo>
                <a:cubicBezTo>
                  <a:pt x="318" y="174"/>
                  <a:pt x="323" y="174"/>
                  <a:pt x="322" y="172"/>
                </a:cubicBezTo>
                <a:cubicBezTo>
                  <a:pt x="320" y="172"/>
                  <a:pt x="320" y="172"/>
                  <a:pt x="320" y="172"/>
                </a:cubicBezTo>
                <a:cubicBezTo>
                  <a:pt x="320" y="171"/>
                  <a:pt x="321" y="171"/>
                  <a:pt x="320" y="170"/>
                </a:cubicBezTo>
                <a:cubicBezTo>
                  <a:pt x="322" y="169"/>
                  <a:pt x="320" y="167"/>
                  <a:pt x="323" y="166"/>
                </a:cubicBezTo>
                <a:cubicBezTo>
                  <a:pt x="321" y="166"/>
                  <a:pt x="321" y="166"/>
                  <a:pt x="321" y="166"/>
                </a:cubicBezTo>
                <a:cubicBezTo>
                  <a:pt x="321" y="165"/>
                  <a:pt x="323" y="164"/>
                  <a:pt x="322" y="163"/>
                </a:cubicBezTo>
                <a:cubicBezTo>
                  <a:pt x="323" y="163"/>
                  <a:pt x="323" y="163"/>
                  <a:pt x="323" y="163"/>
                </a:cubicBezTo>
                <a:cubicBezTo>
                  <a:pt x="324" y="163"/>
                  <a:pt x="323" y="162"/>
                  <a:pt x="323" y="161"/>
                </a:cubicBezTo>
                <a:cubicBezTo>
                  <a:pt x="326" y="161"/>
                  <a:pt x="324" y="159"/>
                  <a:pt x="324" y="158"/>
                </a:cubicBezTo>
                <a:cubicBezTo>
                  <a:pt x="323" y="158"/>
                  <a:pt x="322" y="157"/>
                  <a:pt x="323" y="156"/>
                </a:cubicBezTo>
                <a:cubicBezTo>
                  <a:pt x="324" y="155"/>
                  <a:pt x="324" y="154"/>
                  <a:pt x="326" y="154"/>
                </a:cubicBezTo>
                <a:cubicBezTo>
                  <a:pt x="325" y="153"/>
                  <a:pt x="325" y="153"/>
                  <a:pt x="325" y="153"/>
                </a:cubicBezTo>
                <a:cubicBezTo>
                  <a:pt x="325" y="153"/>
                  <a:pt x="325" y="153"/>
                  <a:pt x="325" y="153"/>
                </a:cubicBezTo>
                <a:cubicBezTo>
                  <a:pt x="324" y="152"/>
                  <a:pt x="324" y="152"/>
                  <a:pt x="324" y="152"/>
                </a:cubicBezTo>
                <a:cubicBezTo>
                  <a:pt x="324" y="152"/>
                  <a:pt x="325" y="152"/>
                  <a:pt x="325" y="152"/>
                </a:cubicBezTo>
                <a:cubicBezTo>
                  <a:pt x="325" y="152"/>
                  <a:pt x="325" y="152"/>
                  <a:pt x="325" y="152"/>
                </a:cubicBezTo>
                <a:cubicBezTo>
                  <a:pt x="326" y="152"/>
                  <a:pt x="326" y="152"/>
                  <a:pt x="326" y="152"/>
                </a:cubicBezTo>
                <a:cubicBezTo>
                  <a:pt x="325" y="151"/>
                  <a:pt x="325" y="151"/>
                  <a:pt x="325" y="149"/>
                </a:cubicBezTo>
                <a:cubicBezTo>
                  <a:pt x="326" y="149"/>
                  <a:pt x="328" y="150"/>
                  <a:pt x="329" y="149"/>
                </a:cubicBezTo>
                <a:cubicBezTo>
                  <a:pt x="327" y="149"/>
                  <a:pt x="327" y="149"/>
                  <a:pt x="327" y="149"/>
                </a:cubicBezTo>
                <a:cubicBezTo>
                  <a:pt x="328" y="147"/>
                  <a:pt x="327" y="145"/>
                  <a:pt x="330" y="144"/>
                </a:cubicBezTo>
                <a:cubicBezTo>
                  <a:pt x="330" y="144"/>
                  <a:pt x="330" y="143"/>
                  <a:pt x="331" y="143"/>
                </a:cubicBezTo>
                <a:cubicBezTo>
                  <a:pt x="331" y="142"/>
                  <a:pt x="331" y="142"/>
                  <a:pt x="330" y="142"/>
                </a:cubicBezTo>
                <a:cubicBezTo>
                  <a:pt x="333" y="141"/>
                  <a:pt x="332" y="139"/>
                  <a:pt x="333" y="138"/>
                </a:cubicBezTo>
                <a:cubicBezTo>
                  <a:pt x="332" y="138"/>
                  <a:pt x="333" y="137"/>
                  <a:pt x="333" y="137"/>
                </a:cubicBezTo>
                <a:cubicBezTo>
                  <a:pt x="336" y="137"/>
                  <a:pt x="336" y="134"/>
                  <a:pt x="340" y="135"/>
                </a:cubicBezTo>
                <a:cubicBezTo>
                  <a:pt x="340" y="135"/>
                  <a:pt x="339" y="136"/>
                  <a:pt x="340" y="136"/>
                </a:cubicBezTo>
                <a:cubicBezTo>
                  <a:pt x="341" y="136"/>
                  <a:pt x="341" y="136"/>
                  <a:pt x="341" y="136"/>
                </a:cubicBezTo>
                <a:cubicBezTo>
                  <a:pt x="340" y="137"/>
                  <a:pt x="340" y="137"/>
                  <a:pt x="340" y="137"/>
                </a:cubicBezTo>
                <a:cubicBezTo>
                  <a:pt x="340" y="137"/>
                  <a:pt x="341" y="137"/>
                  <a:pt x="341" y="137"/>
                </a:cubicBezTo>
                <a:cubicBezTo>
                  <a:pt x="340" y="137"/>
                  <a:pt x="339" y="138"/>
                  <a:pt x="340" y="138"/>
                </a:cubicBezTo>
                <a:cubicBezTo>
                  <a:pt x="341" y="139"/>
                  <a:pt x="338" y="140"/>
                  <a:pt x="340" y="141"/>
                </a:cubicBezTo>
                <a:cubicBezTo>
                  <a:pt x="339" y="142"/>
                  <a:pt x="338" y="144"/>
                  <a:pt x="338" y="146"/>
                </a:cubicBezTo>
                <a:cubicBezTo>
                  <a:pt x="339" y="146"/>
                  <a:pt x="340" y="144"/>
                  <a:pt x="341" y="144"/>
                </a:cubicBezTo>
                <a:cubicBezTo>
                  <a:pt x="342" y="144"/>
                  <a:pt x="340" y="146"/>
                  <a:pt x="342" y="146"/>
                </a:cubicBezTo>
                <a:cubicBezTo>
                  <a:pt x="341" y="147"/>
                  <a:pt x="341" y="147"/>
                  <a:pt x="341" y="147"/>
                </a:cubicBezTo>
                <a:close/>
                <a:moveTo>
                  <a:pt x="353" y="189"/>
                </a:moveTo>
                <a:cubicBezTo>
                  <a:pt x="354" y="189"/>
                  <a:pt x="353" y="187"/>
                  <a:pt x="353" y="187"/>
                </a:cubicBezTo>
                <a:cubicBezTo>
                  <a:pt x="355" y="187"/>
                  <a:pt x="355" y="187"/>
                  <a:pt x="355" y="187"/>
                </a:cubicBezTo>
                <a:cubicBezTo>
                  <a:pt x="355" y="188"/>
                  <a:pt x="354" y="188"/>
                  <a:pt x="355" y="188"/>
                </a:cubicBezTo>
                <a:cubicBezTo>
                  <a:pt x="355" y="189"/>
                  <a:pt x="355" y="188"/>
                  <a:pt x="355" y="188"/>
                </a:cubicBezTo>
                <a:lnTo>
                  <a:pt x="353" y="189"/>
                </a:lnTo>
                <a:close/>
                <a:moveTo>
                  <a:pt x="386" y="83"/>
                </a:moveTo>
                <a:cubicBezTo>
                  <a:pt x="384" y="86"/>
                  <a:pt x="379" y="84"/>
                  <a:pt x="377" y="87"/>
                </a:cubicBezTo>
                <a:cubicBezTo>
                  <a:pt x="377" y="87"/>
                  <a:pt x="377" y="88"/>
                  <a:pt x="377" y="87"/>
                </a:cubicBezTo>
                <a:cubicBezTo>
                  <a:pt x="378" y="87"/>
                  <a:pt x="378" y="87"/>
                  <a:pt x="378" y="87"/>
                </a:cubicBezTo>
                <a:cubicBezTo>
                  <a:pt x="377" y="89"/>
                  <a:pt x="377" y="89"/>
                  <a:pt x="377" y="89"/>
                </a:cubicBezTo>
                <a:cubicBezTo>
                  <a:pt x="375" y="88"/>
                  <a:pt x="373" y="90"/>
                  <a:pt x="372" y="90"/>
                </a:cubicBezTo>
                <a:cubicBezTo>
                  <a:pt x="371" y="91"/>
                  <a:pt x="368" y="92"/>
                  <a:pt x="370" y="93"/>
                </a:cubicBezTo>
                <a:cubicBezTo>
                  <a:pt x="369" y="93"/>
                  <a:pt x="368" y="93"/>
                  <a:pt x="368" y="93"/>
                </a:cubicBezTo>
                <a:cubicBezTo>
                  <a:pt x="367" y="94"/>
                  <a:pt x="368" y="94"/>
                  <a:pt x="368" y="94"/>
                </a:cubicBezTo>
                <a:cubicBezTo>
                  <a:pt x="369" y="94"/>
                  <a:pt x="369" y="94"/>
                  <a:pt x="370" y="94"/>
                </a:cubicBezTo>
                <a:cubicBezTo>
                  <a:pt x="370" y="94"/>
                  <a:pt x="370" y="94"/>
                  <a:pt x="370" y="94"/>
                </a:cubicBezTo>
                <a:cubicBezTo>
                  <a:pt x="368" y="94"/>
                  <a:pt x="366" y="97"/>
                  <a:pt x="365" y="98"/>
                </a:cubicBezTo>
                <a:cubicBezTo>
                  <a:pt x="365" y="97"/>
                  <a:pt x="365" y="97"/>
                  <a:pt x="365" y="97"/>
                </a:cubicBezTo>
                <a:cubicBezTo>
                  <a:pt x="363" y="96"/>
                  <a:pt x="365" y="98"/>
                  <a:pt x="363" y="99"/>
                </a:cubicBezTo>
                <a:cubicBezTo>
                  <a:pt x="363" y="101"/>
                  <a:pt x="359" y="100"/>
                  <a:pt x="359" y="102"/>
                </a:cubicBezTo>
                <a:cubicBezTo>
                  <a:pt x="356" y="103"/>
                  <a:pt x="358" y="105"/>
                  <a:pt x="357" y="106"/>
                </a:cubicBezTo>
                <a:cubicBezTo>
                  <a:pt x="356" y="107"/>
                  <a:pt x="354" y="108"/>
                  <a:pt x="355" y="110"/>
                </a:cubicBezTo>
                <a:cubicBezTo>
                  <a:pt x="351" y="113"/>
                  <a:pt x="351" y="113"/>
                  <a:pt x="351" y="113"/>
                </a:cubicBezTo>
                <a:cubicBezTo>
                  <a:pt x="353" y="114"/>
                  <a:pt x="350" y="116"/>
                  <a:pt x="350" y="117"/>
                </a:cubicBezTo>
                <a:cubicBezTo>
                  <a:pt x="348" y="117"/>
                  <a:pt x="348" y="118"/>
                  <a:pt x="347" y="119"/>
                </a:cubicBezTo>
                <a:cubicBezTo>
                  <a:pt x="348" y="120"/>
                  <a:pt x="348" y="120"/>
                  <a:pt x="348" y="120"/>
                </a:cubicBezTo>
                <a:cubicBezTo>
                  <a:pt x="346" y="121"/>
                  <a:pt x="346" y="122"/>
                  <a:pt x="344" y="123"/>
                </a:cubicBezTo>
                <a:cubicBezTo>
                  <a:pt x="345" y="124"/>
                  <a:pt x="345" y="124"/>
                  <a:pt x="345" y="125"/>
                </a:cubicBezTo>
                <a:cubicBezTo>
                  <a:pt x="346" y="125"/>
                  <a:pt x="346" y="125"/>
                  <a:pt x="346" y="125"/>
                </a:cubicBezTo>
                <a:cubicBezTo>
                  <a:pt x="346" y="125"/>
                  <a:pt x="345" y="125"/>
                  <a:pt x="345" y="125"/>
                </a:cubicBezTo>
                <a:cubicBezTo>
                  <a:pt x="343" y="125"/>
                  <a:pt x="342" y="126"/>
                  <a:pt x="342" y="127"/>
                </a:cubicBezTo>
                <a:cubicBezTo>
                  <a:pt x="344" y="127"/>
                  <a:pt x="342" y="128"/>
                  <a:pt x="343" y="129"/>
                </a:cubicBezTo>
                <a:cubicBezTo>
                  <a:pt x="345" y="132"/>
                  <a:pt x="338" y="130"/>
                  <a:pt x="339" y="133"/>
                </a:cubicBezTo>
                <a:cubicBezTo>
                  <a:pt x="338" y="131"/>
                  <a:pt x="338" y="129"/>
                  <a:pt x="336" y="128"/>
                </a:cubicBezTo>
                <a:cubicBezTo>
                  <a:pt x="336" y="129"/>
                  <a:pt x="336" y="130"/>
                  <a:pt x="335" y="130"/>
                </a:cubicBezTo>
                <a:cubicBezTo>
                  <a:pt x="335" y="130"/>
                  <a:pt x="336" y="130"/>
                  <a:pt x="335" y="130"/>
                </a:cubicBezTo>
                <a:cubicBezTo>
                  <a:pt x="332" y="131"/>
                  <a:pt x="334" y="128"/>
                  <a:pt x="332" y="128"/>
                </a:cubicBezTo>
                <a:cubicBezTo>
                  <a:pt x="332" y="127"/>
                  <a:pt x="333" y="127"/>
                  <a:pt x="334" y="127"/>
                </a:cubicBezTo>
                <a:cubicBezTo>
                  <a:pt x="335" y="127"/>
                  <a:pt x="335" y="127"/>
                  <a:pt x="335" y="127"/>
                </a:cubicBezTo>
                <a:cubicBezTo>
                  <a:pt x="334" y="126"/>
                  <a:pt x="337" y="126"/>
                  <a:pt x="336" y="125"/>
                </a:cubicBezTo>
                <a:cubicBezTo>
                  <a:pt x="338" y="124"/>
                  <a:pt x="336" y="123"/>
                  <a:pt x="337" y="122"/>
                </a:cubicBezTo>
                <a:cubicBezTo>
                  <a:pt x="334" y="121"/>
                  <a:pt x="338" y="120"/>
                  <a:pt x="335" y="119"/>
                </a:cubicBezTo>
                <a:cubicBezTo>
                  <a:pt x="337" y="118"/>
                  <a:pt x="337" y="116"/>
                  <a:pt x="337" y="115"/>
                </a:cubicBezTo>
                <a:cubicBezTo>
                  <a:pt x="337" y="115"/>
                  <a:pt x="337" y="115"/>
                  <a:pt x="337" y="115"/>
                </a:cubicBezTo>
                <a:cubicBezTo>
                  <a:pt x="338" y="113"/>
                  <a:pt x="340" y="114"/>
                  <a:pt x="342" y="113"/>
                </a:cubicBezTo>
                <a:cubicBezTo>
                  <a:pt x="342" y="112"/>
                  <a:pt x="341" y="111"/>
                  <a:pt x="339" y="111"/>
                </a:cubicBezTo>
                <a:cubicBezTo>
                  <a:pt x="341" y="110"/>
                  <a:pt x="340" y="110"/>
                  <a:pt x="341" y="109"/>
                </a:cubicBezTo>
                <a:cubicBezTo>
                  <a:pt x="342" y="109"/>
                  <a:pt x="342" y="110"/>
                  <a:pt x="343" y="109"/>
                </a:cubicBezTo>
                <a:cubicBezTo>
                  <a:pt x="343" y="107"/>
                  <a:pt x="343" y="107"/>
                  <a:pt x="343" y="107"/>
                </a:cubicBezTo>
                <a:cubicBezTo>
                  <a:pt x="345" y="107"/>
                  <a:pt x="345" y="105"/>
                  <a:pt x="346" y="105"/>
                </a:cubicBezTo>
                <a:cubicBezTo>
                  <a:pt x="346" y="104"/>
                  <a:pt x="346" y="104"/>
                  <a:pt x="346" y="104"/>
                </a:cubicBezTo>
                <a:cubicBezTo>
                  <a:pt x="347" y="103"/>
                  <a:pt x="348" y="102"/>
                  <a:pt x="349" y="101"/>
                </a:cubicBezTo>
                <a:cubicBezTo>
                  <a:pt x="349" y="101"/>
                  <a:pt x="349" y="101"/>
                  <a:pt x="350" y="101"/>
                </a:cubicBezTo>
                <a:cubicBezTo>
                  <a:pt x="350" y="101"/>
                  <a:pt x="350" y="101"/>
                  <a:pt x="350" y="100"/>
                </a:cubicBezTo>
                <a:cubicBezTo>
                  <a:pt x="348" y="100"/>
                  <a:pt x="348" y="100"/>
                  <a:pt x="348" y="100"/>
                </a:cubicBezTo>
                <a:cubicBezTo>
                  <a:pt x="350" y="99"/>
                  <a:pt x="352" y="97"/>
                  <a:pt x="354" y="96"/>
                </a:cubicBezTo>
                <a:cubicBezTo>
                  <a:pt x="354" y="96"/>
                  <a:pt x="355" y="97"/>
                  <a:pt x="355" y="97"/>
                </a:cubicBezTo>
                <a:cubicBezTo>
                  <a:pt x="353" y="95"/>
                  <a:pt x="358" y="95"/>
                  <a:pt x="358" y="94"/>
                </a:cubicBezTo>
                <a:cubicBezTo>
                  <a:pt x="358" y="93"/>
                  <a:pt x="358" y="93"/>
                  <a:pt x="358" y="93"/>
                </a:cubicBezTo>
                <a:cubicBezTo>
                  <a:pt x="361" y="94"/>
                  <a:pt x="361" y="91"/>
                  <a:pt x="364" y="90"/>
                </a:cubicBezTo>
                <a:cubicBezTo>
                  <a:pt x="364" y="90"/>
                  <a:pt x="364" y="88"/>
                  <a:pt x="365" y="89"/>
                </a:cubicBezTo>
                <a:cubicBezTo>
                  <a:pt x="367" y="87"/>
                  <a:pt x="369" y="88"/>
                  <a:pt x="371" y="86"/>
                </a:cubicBezTo>
                <a:cubicBezTo>
                  <a:pt x="371" y="86"/>
                  <a:pt x="371" y="86"/>
                  <a:pt x="371" y="86"/>
                </a:cubicBezTo>
                <a:cubicBezTo>
                  <a:pt x="372" y="86"/>
                  <a:pt x="372" y="85"/>
                  <a:pt x="374" y="84"/>
                </a:cubicBezTo>
                <a:cubicBezTo>
                  <a:pt x="374" y="83"/>
                  <a:pt x="374" y="83"/>
                  <a:pt x="374" y="83"/>
                </a:cubicBezTo>
                <a:cubicBezTo>
                  <a:pt x="374" y="84"/>
                  <a:pt x="375" y="83"/>
                  <a:pt x="376" y="83"/>
                </a:cubicBezTo>
                <a:cubicBezTo>
                  <a:pt x="376" y="83"/>
                  <a:pt x="376" y="83"/>
                  <a:pt x="376" y="83"/>
                </a:cubicBezTo>
                <a:cubicBezTo>
                  <a:pt x="377" y="84"/>
                  <a:pt x="379" y="83"/>
                  <a:pt x="381" y="83"/>
                </a:cubicBezTo>
                <a:cubicBezTo>
                  <a:pt x="380" y="82"/>
                  <a:pt x="380" y="82"/>
                  <a:pt x="380" y="81"/>
                </a:cubicBezTo>
                <a:cubicBezTo>
                  <a:pt x="382" y="81"/>
                  <a:pt x="382" y="80"/>
                  <a:pt x="384" y="79"/>
                </a:cubicBezTo>
                <a:cubicBezTo>
                  <a:pt x="385" y="80"/>
                  <a:pt x="386" y="81"/>
                  <a:pt x="388" y="80"/>
                </a:cubicBezTo>
                <a:cubicBezTo>
                  <a:pt x="389" y="79"/>
                  <a:pt x="390" y="80"/>
                  <a:pt x="391" y="79"/>
                </a:cubicBezTo>
                <a:cubicBezTo>
                  <a:pt x="391" y="81"/>
                  <a:pt x="387" y="81"/>
                  <a:pt x="386" y="83"/>
                </a:cubicBezTo>
                <a:close/>
                <a:moveTo>
                  <a:pt x="387" y="79"/>
                </a:moveTo>
                <a:cubicBezTo>
                  <a:pt x="389" y="79"/>
                  <a:pt x="389" y="79"/>
                  <a:pt x="389" y="79"/>
                </a:cubicBezTo>
                <a:cubicBezTo>
                  <a:pt x="387" y="79"/>
                  <a:pt x="387" y="79"/>
                  <a:pt x="387" y="79"/>
                </a:cubicBezTo>
                <a:close/>
                <a:moveTo>
                  <a:pt x="394" y="77"/>
                </a:moveTo>
                <a:cubicBezTo>
                  <a:pt x="393" y="77"/>
                  <a:pt x="391" y="78"/>
                  <a:pt x="392" y="76"/>
                </a:cubicBezTo>
                <a:cubicBezTo>
                  <a:pt x="394" y="76"/>
                  <a:pt x="396" y="76"/>
                  <a:pt x="397" y="75"/>
                </a:cubicBezTo>
                <a:cubicBezTo>
                  <a:pt x="398" y="77"/>
                  <a:pt x="394" y="76"/>
                  <a:pt x="394" y="77"/>
                </a:cubicBezTo>
                <a:close/>
                <a:moveTo>
                  <a:pt x="399" y="76"/>
                </a:moveTo>
                <a:cubicBezTo>
                  <a:pt x="399" y="76"/>
                  <a:pt x="399" y="76"/>
                  <a:pt x="399" y="75"/>
                </a:cubicBezTo>
                <a:cubicBezTo>
                  <a:pt x="398" y="75"/>
                  <a:pt x="398" y="75"/>
                  <a:pt x="398" y="75"/>
                </a:cubicBezTo>
                <a:cubicBezTo>
                  <a:pt x="398" y="74"/>
                  <a:pt x="400" y="75"/>
                  <a:pt x="401" y="74"/>
                </a:cubicBezTo>
                <a:cubicBezTo>
                  <a:pt x="401" y="75"/>
                  <a:pt x="401" y="75"/>
                  <a:pt x="401" y="75"/>
                </a:cubicBezTo>
                <a:lnTo>
                  <a:pt x="399" y="76"/>
                </a:lnTo>
                <a:close/>
                <a:moveTo>
                  <a:pt x="402" y="175"/>
                </a:moveTo>
                <a:cubicBezTo>
                  <a:pt x="402" y="175"/>
                  <a:pt x="403" y="175"/>
                  <a:pt x="402" y="176"/>
                </a:cubicBezTo>
                <a:cubicBezTo>
                  <a:pt x="402" y="176"/>
                  <a:pt x="403" y="176"/>
                  <a:pt x="402" y="176"/>
                </a:cubicBezTo>
                <a:cubicBezTo>
                  <a:pt x="401" y="176"/>
                  <a:pt x="403" y="175"/>
                  <a:pt x="402" y="175"/>
                </a:cubicBezTo>
                <a:close/>
                <a:moveTo>
                  <a:pt x="405" y="176"/>
                </a:moveTo>
                <a:cubicBezTo>
                  <a:pt x="404" y="177"/>
                  <a:pt x="407" y="179"/>
                  <a:pt x="404" y="179"/>
                </a:cubicBezTo>
                <a:cubicBezTo>
                  <a:pt x="402" y="179"/>
                  <a:pt x="402" y="179"/>
                  <a:pt x="402" y="179"/>
                </a:cubicBezTo>
                <a:cubicBezTo>
                  <a:pt x="404" y="178"/>
                  <a:pt x="404" y="178"/>
                  <a:pt x="404" y="178"/>
                </a:cubicBezTo>
                <a:cubicBezTo>
                  <a:pt x="404" y="177"/>
                  <a:pt x="403" y="177"/>
                  <a:pt x="403" y="177"/>
                </a:cubicBezTo>
                <a:cubicBezTo>
                  <a:pt x="405" y="177"/>
                  <a:pt x="404" y="175"/>
                  <a:pt x="406" y="176"/>
                </a:cubicBezTo>
                <a:lnTo>
                  <a:pt x="405" y="176"/>
                </a:lnTo>
                <a:close/>
                <a:moveTo>
                  <a:pt x="424" y="124"/>
                </a:moveTo>
                <a:cubicBezTo>
                  <a:pt x="424" y="124"/>
                  <a:pt x="424" y="124"/>
                  <a:pt x="424" y="124"/>
                </a:cubicBezTo>
                <a:cubicBezTo>
                  <a:pt x="425" y="124"/>
                  <a:pt x="425" y="124"/>
                  <a:pt x="425" y="124"/>
                </a:cubicBezTo>
                <a:lnTo>
                  <a:pt x="424" y="124"/>
                </a:lnTo>
                <a:close/>
                <a:moveTo>
                  <a:pt x="441" y="95"/>
                </a:moveTo>
                <a:cubicBezTo>
                  <a:pt x="441" y="95"/>
                  <a:pt x="441" y="95"/>
                  <a:pt x="441" y="95"/>
                </a:cubicBezTo>
                <a:cubicBezTo>
                  <a:pt x="442" y="95"/>
                  <a:pt x="442" y="95"/>
                  <a:pt x="442" y="95"/>
                </a:cubicBezTo>
                <a:lnTo>
                  <a:pt x="441" y="95"/>
                </a:lnTo>
                <a:close/>
                <a:moveTo>
                  <a:pt x="445" y="73"/>
                </a:moveTo>
                <a:cubicBezTo>
                  <a:pt x="442" y="73"/>
                  <a:pt x="437" y="74"/>
                  <a:pt x="433" y="72"/>
                </a:cubicBezTo>
                <a:cubicBezTo>
                  <a:pt x="432" y="74"/>
                  <a:pt x="429" y="72"/>
                  <a:pt x="428" y="74"/>
                </a:cubicBezTo>
                <a:cubicBezTo>
                  <a:pt x="428" y="73"/>
                  <a:pt x="427" y="73"/>
                  <a:pt x="427" y="72"/>
                </a:cubicBezTo>
                <a:cubicBezTo>
                  <a:pt x="425" y="73"/>
                  <a:pt x="423" y="74"/>
                  <a:pt x="422" y="73"/>
                </a:cubicBezTo>
                <a:cubicBezTo>
                  <a:pt x="420" y="73"/>
                  <a:pt x="417" y="73"/>
                  <a:pt x="416" y="75"/>
                </a:cubicBezTo>
                <a:cubicBezTo>
                  <a:pt x="414" y="74"/>
                  <a:pt x="414" y="74"/>
                  <a:pt x="414" y="74"/>
                </a:cubicBezTo>
                <a:cubicBezTo>
                  <a:pt x="416" y="72"/>
                  <a:pt x="420" y="72"/>
                  <a:pt x="423" y="71"/>
                </a:cubicBezTo>
                <a:cubicBezTo>
                  <a:pt x="424" y="72"/>
                  <a:pt x="426" y="71"/>
                  <a:pt x="427" y="70"/>
                </a:cubicBezTo>
                <a:cubicBezTo>
                  <a:pt x="427" y="71"/>
                  <a:pt x="427" y="71"/>
                  <a:pt x="427" y="71"/>
                </a:cubicBezTo>
                <a:cubicBezTo>
                  <a:pt x="434" y="71"/>
                  <a:pt x="441" y="70"/>
                  <a:pt x="447" y="71"/>
                </a:cubicBezTo>
                <a:cubicBezTo>
                  <a:pt x="449" y="70"/>
                  <a:pt x="453" y="72"/>
                  <a:pt x="455" y="71"/>
                </a:cubicBezTo>
                <a:cubicBezTo>
                  <a:pt x="457" y="72"/>
                  <a:pt x="454" y="72"/>
                  <a:pt x="454" y="73"/>
                </a:cubicBezTo>
                <a:cubicBezTo>
                  <a:pt x="455" y="73"/>
                  <a:pt x="455" y="74"/>
                  <a:pt x="456" y="74"/>
                </a:cubicBezTo>
                <a:cubicBezTo>
                  <a:pt x="455" y="74"/>
                  <a:pt x="455" y="74"/>
                  <a:pt x="455" y="74"/>
                </a:cubicBezTo>
                <a:cubicBezTo>
                  <a:pt x="455" y="74"/>
                  <a:pt x="455" y="74"/>
                  <a:pt x="455" y="74"/>
                </a:cubicBezTo>
                <a:cubicBezTo>
                  <a:pt x="452" y="74"/>
                  <a:pt x="452" y="74"/>
                  <a:pt x="449" y="73"/>
                </a:cubicBezTo>
                <a:cubicBezTo>
                  <a:pt x="448" y="74"/>
                  <a:pt x="447" y="74"/>
                  <a:pt x="445" y="73"/>
                </a:cubicBezTo>
                <a:close/>
                <a:moveTo>
                  <a:pt x="468" y="111"/>
                </a:moveTo>
                <a:cubicBezTo>
                  <a:pt x="468" y="111"/>
                  <a:pt x="467" y="111"/>
                  <a:pt x="466" y="111"/>
                </a:cubicBezTo>
                <a:cubicBezTo>
                  <a:pt x="466" y="111"/>
                  <a:pt x="466" y="112"/>
                  <a:pt x="465" y="112"/>
                </a:cubicBezTo>
                <a:cubicBezTo>
                  <a:pt x="466" y="111"/>
                  <a:pt x="466" y="110"/>
                  <a:pt x="465" y="109"/>
                </a:cubicBezTo>
                <a:cubicBezTo>
                  <a:pt x="466" y="109"/>
                  <a:pt x="465" y="108"/>
                  <a:pt x="464" y="108"/>
                </a:cubicBezTo>
                <a:cubicBezTo>
                  <a:pt x="464" y="108"/>
                  <a:pt x="464" y="108"/>
                  <a:pt x="464" y="108"/>
                </a:cubicBezTo>
                <a:cubicBezTo>
                  <a:pt x="463" y="105"/>
                  <a:pt x="458" y="105"/>
                  <a:pt x="459" y="103"/>
                </a:cubicBezTo>
                <a:cubicBezTo>
                  <a:pt x="458" y="102"/>
                  <a:pt x="456" y="103"/>
                  <a:pt x="456" y="103"/>
                </a:cubicBezTo>
                <a:cubicBezTo>
                  <a:pt x="456" y="102"/>
                  <a:pt x="455" y="101"/>
                  <a:pt x="453" y="101"/>
                </a:cubicBezTo>
                <a:cubicBezTo>
                  <a:pt x="453" y="101"/>
                  <a:pt x="453" y="101"/>
                  <a:pt x="453" y="101"/>
                </a:cubicBezTo>
                <a:cubicBezTo>
                  <a:pt x="453" y="101"/>
                  <a:pt x="453" y="101"/>
                  <a:pt x="453" y="101"/>
                </a:cubicBezTo>
                <a:cubicBezTo>
                  <a:pt x="452" y="100"/>
                  <a:pt x="450" y="99"/>
                  <a:pt x="449" y="100"/>
                </a:cubicBezTo>
                <a:cubicBezTo>
                  <a:pt x="449" y="99"/>
                  <a:pt x="448" y="99"/>
                  <a:pt x="449" y="98"/>
                </a:cubicBezTo>
                <a:cubicBezTo>
                  <a:pt x="449" y="98"/>
                  <a:pt x="449" y="98"/>
                  <a:pt x="450" y="97"/>
                </a:cubicBezTo>
                <a:cubicBezTo>
                  <a:pt x="449" y="97"/>
                  <a:pt x="449" y="97"/>
                  <a:pt x="449" y="97"/>
                </a:cubicBezTo>
                <a:cubicBezTo>
                  <a:pt x="449" y="97"/>
                  <a:pt x="449" y="97"/>
                  <a:pt x="449" y="97"/>
                </a:cubicBezTo>
                <a:cubicBezTo>
                  <a:pt x="448" y="97"/>
                  <a:pt x="448" y="97"/>
                  <a:pt x="448" y="97"/>
                </a:cubicBezTo>
                <a:cubicBezTo>
                  <a:pt x="449" y="96"/>
                  <a:pt x="449" y="96"/>
                  <a:pt x="449" y="96"/>
                </a:cubicBezTo>
                <a:cubicBezTo>
                  <a:pt x="452" y="96"/>
                  <a:pt x="453" y="97"/>
                  <a:pt x="455" y="97"/>
                </a:cubicBezTo>
                <a:cubicBezTo>
                  <a:pt x="455" y="97"/>
                  <a:pt x="455" y="99"/>
                  <a:pt x="457" y="99"/>
                </a:cubicBezTo>
                <a:cubicBezTo>
                  <a:pt x="459" y="98"/>
                  <a:pt x="460" y="101"/>
                  <a:pt x="461" y="102"/>
                </a:cubicBezTo>
                <a:cubicBezTo>
                  <a:pt x="461" y="103"/>
                  <a:pt x="463" y="102"/>
                  <a:pt x="463" y="103"/>
                </a:cubicBezTo>
                <a:cubicBezTo>
                  <a:pt x="463" y="104"/>
                  <a:pt x="465" y="105"/>
                  <a:pt x="466" y="106"/>
                </a:cubicBezTo>
                <a:cubicBezTo>
                  <a:pt x="466" y="107"/>
                  <a:pt x="467" y="108"/>
                  <a:pt x="467" y="109"/>
                </a:cubicBezTo>
                <a:cubicBezTo>
                  <a:pt x="467" y="111"/>
                  <a:pt x="470" y="111"/>
                  <a:pt x="472" y="112"/>
                </a:cubicBezTo>
                <a:cubicBezTo>
                  <a:pt x="470" y="114"/>
                  <a:pt x="469" y="112"/>
                  <a:pt x="468" y="111"/>
                </a:cubicBezTo>
                <a:close/>
                <a:moveTo>
                  <a:pt x="475" y="93"/>
                </a:moveTo>
                <a:cubicBezTo>
                  <a:pt x="475" y="92"/>
                  <a:pt x="475" y="92"/>
                  <a:pt x="475" y="92"/>
                </a:cubicBezTo>
                <a:cubicBezTo>
                  <a:pt x="475" y="92"/>
                  <a:pt x="476" y="92"/>
                  <a:pt x="476" y="92"/>
                </a:cubicBezTo>
                <a:cubicBezTo>
                  <a:pt x="476" y="93"/>
                  <a:pt x="476" y="93"/>
                  <a:pt x="476" y="93"/>
                </a:cubicBezTo>
                <a:lnTo>
                  <a:pt x="475" y="93"/>
                </a:lnTo>
                <a:close/>
                <a:moveTo>
                  <a:pt x="479" y="98"/>
                </a:moveTo>
                <a:cubicBezTo>
                  <a:pt x="478" y="98"/>
                  <a:pt x="478" y="98"/>
                  <a:pt x="478" y="98"/>
                </a:cubicBezTo>
                <a:cubicBezTo>
                  <a:pt x="477" y="98"/>
                  <a:pt x="477" y="97"/>
                  <a:pt x="476" y="97"/>
                </a:cubicBezTo>
                <a:cubicBezTo>
                  <a:pt x="477" y="97"/>
                  <a:pt x="479" y="96"/>
                  <a:pt x="480" y="95"/>
                </a:cubicBezTo>
                <a:cubicBezTo>
                  <a:pt x="480" y="95"/>
                  <a:pt x="478" y="96"/>
                  <a:pt x="480" y="97"/>
                </a:cubicBezTo>
                <a:cubicBezTo>
                  <a:pt x="480" y="97"/>
                  <a:pt x="479" y="98"/>
                  <a:pt x="479" y="98"/>
                </a:cubicBezTo>
                <a:close/>
                <a:moveTo>
                  <a:pt x="484" y="129"/>
                </a:moveTo>
                <a:cubicBezTo>
                  <a:pt x="484" y="130"/>
                  <a:pt x="484" y="130"/>
                  <a:pt x="484" y="130"/>
                </a:cubicBezTo>
                <a:cubicBezTo>
                  <a:pt x="484" y="128"/>
                  <a:pt x="484" y="128"/>
                  <a:pt x="484" y="128"/>
                </a:cubicBezTo>
                <a:cubicBezTo>
                  <a:pt x="483" y="129"/>
                  <a:pt x="485" y="129"/>
                  <a:pt x="484" y="129"/>
                </a:cubicBezTo>
                <a:close/>
                <a:moveTo>
                  <a:pt x="490" y="105"/>
                </a:moveTo>
                <a:cubicBezTo>
                  <a:pt x="493" y="105"/>
                  <a:pt x="488" y="105"/>
                  <a:pt x="490" y="106"/>
                </a:cubicBezTo>
                <a:cubicBezTo>
                  <a:pt x="489" y="107"/>
                  <a:pt x="486" y="106"/>
                  <a:pt x="486" y="108"/>
                </a:cubicBezTo>
                <a:cubicBezTo>
                  <a:pt x="485" y="107"/>
                  <a:pt x="484" y="109"/>
                  <a:pt x="483" y="108"/>
                </a:cubicBezTo>
                <a:cubicBezTo>
                  <a:pt x="483" y="107"/>
                  <a:pt x="486" y="105"/>
                  <a:pt x="484" y="104"/>
                </a:cubicBezTo>
                <a:cubicBezTo>
                  <a:pt x="482" y="101"/>
                  <a:pt x="482" y="101"/>
                  <a:pt x="482" y="101"/>
                </a:cubicBezTo>
                <a:cubicBezTo>
                  <a:pt x="484" y="101"/>
                  <a:pt x="485" y="103"/>
                  <a:pt x="487" y="102"/>
                </a:cubicBezTo>
                <a:cubicBezTo>
                  <a:pt x="488" y="102"/>
                  <a:pt x="488" y="103"/>
                  <a:pt x="490" y="104"/>
                </a:cubicBezTo>
                <a:cubicBezTo>
                  <a:pt x="490" y="104"/>
                  <a:pt x="491" y="103"/>
                  <a:pt x="492" y="104"/>
                </a:cubicBezTo>
                <a:cubicBezTo>
                  <a:pt x="492" y="104"/>
                  <a:pt x="492" y="104"/>
                  <a:pt x="492" y="104"/>
                </a:cubicBezTo>
                <a:cubicBezTo>
                  <a:pt x="491" y="104"/>
                  <a:pt x="490" y="104"/>
                  <a:pt x="490" y="105"/>
                </a:cubicBezTo>
                <a:close/>
                <a:moveTo>
                  <a:pt x="494" y="172"/>
                </a:moveTo>
                <a:cubicBezTo>
                  <a:pt x="494" y="172"/>
                  <a:pt x="493" y="172"/>
                  <a:pt x="493" y="172"/>
                </a:cubicBezTo>
                <a:cubicBezTo>
                  <a:pt x="493" y="172"/>
                  <a:pt x="494" y="171"/>
                  <a:pt x="494" y="171"/>
                </a:cubicBezTo>
                <a:cubicBezTo>
                  <a:pt x="495" y="171"/>
                  <a:pt x="495" y="171"/>
                  <a:pt x="495" y="171"/>
                </a:cubicBezTo>
                <a:cubicBezTo>
                  <a:pt x="496" y="171"/>
                  <a:pt x="496" y="171"/>
                  <a:pt x="496" y="171"/>
                </a:cubicBezTo>
                <a:cubicBezTo>
                  <a:pt x="497" y="172"/>
                  <a:pt x="497" y="172"/>
                  <a:pt x="497" y="172"/>
                </a:cubicBezTo>
                <a:cubicBezTo>
                  <a:pt x="496" y="173"/>
                  <a:pt x="495" y="172"/>
                  <a:pt x="494" y="172"/>
                </a:cubicBezTo>
                <a:close/>
                <a:moveTo>
                  <a:pt x="496" y="70"/>
                </a:moveTo>
                <a:cubicBezTo>
                  <a:pt x="496" y="69"/>
                  <a:pt x="494" y="69"/>
                  <a:pt x="493" y="69"/>
                </a:cubicBezTo>
                <a:cubicBezTo>
                  <a:pt x="492" y="70"/>
                  <a:pt x="491" y="69"/>
                  <a:pt x="491" y="70"/>
                </a:cubicBezTo>
                <a:cubicBezTo>
                  <a:pt x="493" y="70"/>
                  <a:pt x="496" y="70"/>
                  <a:pt x="494" y="72"/>
                </a:cubicBezTo>
                <a:cubicBezTo>
                  <a:pt x="493" y="72"/>
                  <a:pt x="494" y="74"/>
                  <a:pt x="492" y="73"/>
                </a:cubicBezTo>
                <a:cubicBezTo>
                  <a:pt x="494" y="72"/>
                  <a:pt x="490" y="72"/>
                  <a:pt x="492" y="71"/>
                </a:cubicBezTo>
                <a:cubicBezTo>
                  <a:pt x="491" y="70"/>
                  <a:pt x="489" y="70"/>
                  <a:pt x="489" y="71"/>
                </a:cubicBezTo>
                <a:cubicBezTo>
                  <a:pt x="489" y="71"/>
                  <a:pt x="489" y="71"/>
                  <a:pt x="489" y="71"/>
                </a:cubicBezTo>
                <a:cubicBezTo>
                  <a:pt x="488" y="71"/>
                  <a:pt x="488" y="71"/>
                  <a:pt x="488" y="71"/>
                </a:cubicBezTo>
                <a:cubicBezTo>
                  <a:pt x="487" y="70"/>
                  <a:pt x="488" y="68"/>
                  <a:pt x="490" y="68"/>
                </a:cubicBezTo>
                <a:cubicBezTo>
                  <a:pt x="491" y="67"/>
                  <a:pt x="490" y="66"/>
                  <a:pt x="489" y="66"/>
                </a:cubicBezTo>
                <a:cubicBezTo>
                  <a:pt x="487" y="66"/>
                  <a:pt x="487" y="66"/>
                  <a:pt x="485" y="65"/>
                </a:cubicBezTo>
                <a:cubicBezTo>
                  <a:pt x="485" y="66"/>
                  <a:pt x="484" y="67"/>
                  <a:pt x="484" y="68"/>
                </a:cubicBezTo>
                <a:cubicBezTo>
                  <a:pt x="483" y="67"/>
                  <a:pt x="479" y="68"/>
                  <a:pt x="479" y="66"/>
                </a:cubicBezTo>
                <a:cubicBezTo>
                  <a:pt x="477" y="66"/>
                  <a:pt x="475" y="65"/>
                  <a:pt x="474" y="64"/>
                </a:cubicBezTo>
                <a:cubicBezTo>
                  <a:pt x="475" y="63"/>
                  <a:pt x="475" y="65"/>
                  <a:pt x="476" y="65"/>
                </a:cubicBezTo>
                <a:cubicBezTo>
                  <a:pt x="476" y="65"/>
                  <a:pt x="476" y="64"/>
                  <a:pt x="476" y="64"/>
                </a:cubicBezTo>
                <a:cubicBezTo>
                  <a:pt x="478" y="65"/>
                  <a:pt x="481" y="66"/>
                  <a:pt x="484" y="64"/>
                </a:cubicBezTo>
                <a:cubicBezTo>
                  <a:pt x="481" y="64"/>
                  <a:pt x="482" y="62"/>
                  <a:pt x="480" y="62"/>
                </a:cubicBezTo>
                <a:cubicBezTo>
                  <a:pt x="481" y="61"/>
                  <a:pt x="482" y="62"/>
                  <a:pt x="484" y="62"/>
                </a:cubicBezTo>
                <a:cubicBezTo>
                  <a:pt x="483" y="62"/>
                  <a:pt x="485" y="63"/>
                  <a:pt x="485" y="63"/>
                </a:cubicBezTo>
                <a:cubicBezTo>
                  <a:pt x="487" y="63"/>
                  <a:pt x="487" y="63"/>
                  <a:pt x="487" y="61"/>
                </a:cubicBezTo>
                <a:cubicBezTo>
                  <a:pt x="486" y="60"/>
                  <a:pt x="486" y="60"/>
                  <a:pt x="485" y="60"/>
                </a:cubicBezTo>
                <a:cubicBezTo>
                  <a:pt x="485" y="61"/>
                  <a:pt x="483" y="60"/>
                  <a:pt x="482" y="61"/>
                </a:cubicBezTo>
                <a:cubicBezTo>
                  <a:pt x="482" y="60"/>
                  <a:pt x="481" y="60"/>
                  <a:pt x="479" y="60"/>
                </a:cubicBezTo>
                <a:cubicBezTo>
                  <a:pt x="478" y="61"/>
                  <a:pt x="477" y="62"/>
                  <a:pt x="476" y="62"/>
                </a:cubicBezTo>
                <a:cubicBezTo>
                  <a:pt x="477" y="62"/>
                  <a:pt x="475" y="61"/>
                  <a:pt x="475" y="61"/>
                </a:cubicBezTo>
                <a:cubicBezTo>
                  <a:pt x="474" y="60"/>
                  <a:pt x="474" y="60"/>
                  <a:pt x="474" y="60"/>
                </a:cubicBezTo>
                <a:cubicBezTo>
                  <a:pt x="475" y="60"/>
                  <a:pt x="476" y="60"/>
                  <a:pt x="476" y="60"/>
                </a:cubicBezTo>
                <a:cubicBezTo>
                  <a:pt x="475" y="58"/>
                  <a:pt x="474" y="60"/>
                  <a:pt x="473" y="58"/>
                </a:cubicBezTo>
                <a:cubicBezTo>
                  <a:pt x="472" y="57"/>
                  <a:pt x="472" y="58"/>
                  <a:pt x="471" y="58"/>
                </a:cubicBezTo>
                <a:cubicBezTo>
                  <a:pt x="470" y="58"/>
                  <a:pt x="469" y="57"/>
                  <a:pt x="468" y="58"/>
                </a:cubicBezTo>
                <a:cubicBezTo>
                  <a:pt x="467" y="59"/>
                  <a:pt x="464" y="60"/>
                  <a:pt x="466" y="61"/>
                </a:cubicBezTo>
                <a:cubicBezTo>
                  <a:pt x="465" y="62"/>
                  <a:pt x="465" y="61"/>
                  <a:pt x="464" y="61"/>
                </a:cubicBezTo>
                <a:cubicBezTo>
                  <a:pt x="462" y="60"/>
                  <a:pt x="460" y="61"/>
                  <a:pt x="458" y="60"/>
                </a:cubicBezTo>
                <a:cubicBezTo>
                  <a:pt x="454" y="59"/>
                  <a:pt x="452" y="60"/>
                  <a:pt x="448" y="59"/>
                </a:cubicBezTo>
                <a:cubicBezTo>
                  <a:pt x="449" y="59"/>
                  <a:pt x="449" y="58"/>
                  <a:pt x="449" y="58"/>
                </a:cubicBezTo>
                <a:cubicBezTo>
                  <a:pt x="448" y="57"/>
                  <a:pt x="448" y="59"/>
                  <a:pt x="446" y="59"/>
                </a:cubicBezTo>
                <a:cubicBezTo>
                  <a:pt x="444" y="59"/>
                  <a:pt x="441" y="59"/>
                  <a:pt x="439" y="58"/>
                </a:cubicBezTo>
                <a:cubicBezTo>
                  <a:pt x="435" y="59"/>
                  <a:pt x="430" y="58"/>
                  <a:pt x="427" y="59"/>
                </a:cubicBezTo>
                <a:cubicBezTo>
                  <a:pt x="419" y="59"/>
                  <a:pt x="413" y="60"/>
                  <a:pt x="406" y="62"/>
                </a:cubicBezTo>
                <a:cubicBezTo>
                  <a:pt x="405" y="59"/>
                  <a:pt x="405" y="59"/>
                  <a:pt x="405" y="59"/>
                </a:cubicBezTo>
                <a:cubicBezTo>
                  <a:pt x="404" y="59"/>
                  <a:pt x="404" y="60"/>
                  <a:pt x="403" y="60"/>
                </a:cubicBezTo>
                <a:cubicBezTo>
                  <a:pt x="403" y="62"/>
                  <a:pt x="400" y="58"/>
                  <a:pt x="399" y="60"/>
                </a:cubicBezTo>
                <a:cubicBezTo>
                  <a:pt x="401" y="61"/>
                  <a:pt x="402" y="62"/>
                  <a:pt x="403" y="62"/>
                </a:cubicBezTo>
                <a:cubicBezTo>
                  <a:pt x="397" y="64"/>
                  <a:pt x="390" y="66"/>
                  <a:pt x="384" y="67"/>
                </a:cubicBezTo>
                <a:cubicBezTo>
                  <a:pt x="383" y="67"/>
                  <a:pt x="383" y="67"/>
                  <a:pt x="383" y="67"/>
                </a:cubicBezTo>
                <a:cubicBezTo>
                  <a:pt x="383" y="68"/>
                  <a:pt x="383" y="68"/>
                  <a:pt x="383" y="68"/>
                </a:cubicBezTo>
                <a:cubicBezTo>
                  <a:pt x="377" y="69"/>
                  <a:pt x="377" y="69"/>
                  <a:pt x="377" y="69"/>
                </a:cubicBezTo>
                <a:cubicBezTo>
                  <a:pt x="378" y="70"/>
                  <a:pt x="378" y="70"/>
                  <a:pt x="378" y="70"/>
                </a:cubicBezTo>
                <a:cubicBezTo>
                  <a:pt x="376" y="71"/>
                  <a:pt x="373" y="72"/>
                  <a:pt x="371" y="71"/>
                </a:cubicBezTo>
                <a:cubicBezTo>
                  <a:pt x="371" y="71"/>
                  <a:pt x="370" y="71"/>
                  <a:pt x="370" y="70"/>
                </a:cubicBezTo>
                <a:cubicBezTo>
                  <a:pt x="369" y="71"/>
                  <a:pt x="369" y="71"/>
                  <a:pt x="369" y="71"/>
                </a:cubicBezTo>
                <a:cubicBezTo>
                  <a:pt x="370" y="72"/>
                  <a:pt x="370" y="72"/>
                  <a:pt x="370" y="72"/>
                </a:cubicBezTo>
                <a:cubicBezTo>
                  <a:pt x="369" y="73"/>
                  <a:pt x="369" y="73"/>
                  <a:pt x="368" y="74"/>
                </a:cubicBezTo>
                <a:cubicBezTo>
                  <a:pt x="365" y="74"/>
                  <a:pt x="366" y="77"/>
                  <a:pt x="364" y="75"/>
                </a:cubicBezTo>
                <a:cubicBezTo>
                  <a:pt x="364" y="77"/>
                  <a:pt x="363" y="77"/>
                  <a:pt x="362" y="78"/>
                </a:cubicBezTo>
                <a:cubicBezTo>
                  <a:pt x="362" y="78"/>
                  <a:pt x="363" y="77"/>
                  <a:pt x="361" y="76"/>
                </a:cubicBezTo>
                <a:cubicBezTo>
                  <a:pt x="355" y="76"/>
                  <a:pt x="362" y="84"/>
                  <a:pt x="353" y="81"/>
                </a:cubicBezTo>
                <a:cubicBezTo>
                  <a:pt x="354" y="82"/>
                  <a:pt x="349" y="83"/>
                  <a:pt x="348" y="85"/>
                </a:cubicBezTo>
                <a:cubicBezTo>
                  <a:pt x="348" y="85"/>
                  <a:pt x="348" y="85"/>
                  <a:pt x="348" y="85"/>
                </a:cubicBezTo>
                <a:cubicBezTo>
                  <a:pt x="346" y="87"/>
                  <a:pt x="343" y="84"/>
                  <a:pt x="342" y="87"/>
                </a:cubicBezTo>
                <a:cubicBezTo>
                  <a:pt x="342" y="87"/>
                  <a:pt x="342" y="87"/>
                  <a:pt x="342" y="87"/>
                </a:cubicBezTo>
                <a:cubicBezTo>
                  <a:pt x="342" y="87"/>
                  <a:pt x="342" y="88"/>
                  <a:pt x="343" y="88"/>
                </a:cubicBezTo>
                <a:cubicBezTo>
                  <a:pt x="341" y="87"/>
                  <a:pt x="339" y="89"/>
                  <a:pt x="338" y="89"/>
                </a:cubicBezTo>
                <a:cubicBezTo>
                  <a:pt x="336" y="90"/>
                  <a:pt x="334" y="89"/>
                  <a:pt x="333" y="91"/>
                </a:cubicBezTo>
                <a:cubicBezTo>
                  <a:pt x="333" y="91"/>
                  <a:pt x="333" y="91"/>
                  <a:pt x="334" y="92"/>
                </a:cubicBezTo>
                <a:cubicBezTo>
                  <a:pt x="335" y="91"/>
                  <a:pt x="335" y="91"/>
                  <a:pt x="335" y="91"/>
                </a:cubicBezTo>
                <a:cubicBezTo>
                  <a:pt x="335" y="93"/>
                  <a:pt x="335" y="93"/>
                  <a:pt x="335" y="93"/>
                </a:cubicBezTo>
                <a:cubicBezTo>
                  <a:pt x="334" y="93"/>
                  <a:pt x="333" y="92"/>
                  <a:pt x="332" y="93"/>
                </a:cubicBezTo>
                <a:cubicBezTo>
                  <a:pt x="331" y="95"/>
                  <a:pt x="335" y="95"/>
                  <a:pt x="331" y="96"/>
                </a:cubicBezTo>
                <a:cubicBezTo>
                  <a:pt x="330" y="95"/>
                  <a:pt x="329" y="96"/>
                  <a:pt x="329" y="97"/>
                </a:cubicBezTo>
                <a:cubicBezTo>
                  <a:pt x="329" y="97"/>
                  <a:pt x="329" y="97"/>
                  <a:pt x="330" y="97"/>
                </a:cubicBezTo>
                <a:cubicBezTo>
                  <a:pt x="330" y="97"/>
                  <a:pt x="330" y="97"/>
                  <a:pt x="330" y="98"/>
                </a:cubicBezTo>
                <a:cubicBezTo>
                  <a:pt x="329" y="98"/>
                  <a:pt x="328" y="99"/>
                  <a:pt x="327" y="99"/>
                </a:cubicBezTo>
                <a:cubicBezTo>
                  <a:pt x="328" y="99"/>
                  <a:pt x="329" y="99"/>
                  <a:pt x="330" y="99"/>
                </a:cubicBezTo>
                <a:cubicBezTo>
                  <a:pt x="330" y="100"/>
                  <a:pt x="328" y="100"/>
                  <a:pt x="327" y="101"/>
                </a:cubicBezTo>
                <a:cubicBezTo>
                  <a:pt x="328" y="101"/>
                  <a:pt x="328" y="101"/>
                  <a:pt x="328" y="101"/>
                </a:cubicBezTo>
                <a:cubicBezTo>
                  <a:pt x="326" y="102"/>
                  <a:pt x="326" y="102"/>
                  <a:pt x="326" y="102"/>
                </a:cubicBezTo>
                <a:cubicBezTo>
                  <a:pt x="329" y="104"/>
                  <a:pt x="322" y="104"/>
                  <a:pt x="324" y="106"/>
                </a:cubicBezTo>
                <a:cubicBezTo>
                  <a:pt x="325" y="106"/>
                  <a:pt x="325" y="106"/>
                  <a:pt x="325" y="106"/>
                </a:cubicBezTo>
                <a:cubicBezTo>
                  <a:pt x="325" y="106"/>
                  <a:pt x="325" y="107"/>
                  <a:pt x="324" y="107"/>
                </a:cubicBezTo>
                <a:cubicBezTo>
                  <a:pt x="324" y="108"/>
                  <a:pt x="321" y="109"/>
                  <a:pt x="323" y="111"/>
                </a:cubicBezTo>
                <a:cubicBezTo>
                  <a:pt x="322" y="111"/>
                  <a:pt x="322" y="111"/>
                  <a:pt x="321" y="112"/>
                </a:cubicBezTo>
                <a:cubicBezTo>
                  <a:pt x="322" y="112"/>
                  <a:pt x="321" y="112"/>
                  <a:pt x="321" y="113"/>
                </a:cubicBezTo>
                <a:cubicBezTo>
                  <a:pt x="320" y="112"/>
                  <a:pt x="320" y="113"/>
                  <a:pt x="319" y="113"/>
                </a:cubicBezTo>
                <a:cubicBezTo>
                  <a:pt x="319" y="113"/>
                  <a:pt x="320" y="114"/>
                  <a:pt x="320" y="113"/>
                </a:cubicBezTo>
                <a:cubicBezTo>
                  <a:pt x="319" y="115"/>
                  <a:pt x="316" y="116"/>
                  <a:pt x="317" y="118"/>
                </a:cubicBezTo>
                <a:cubicBezTo>
                  <a:pt x="316" y="118"/>
                  <a:pt x="314" y="118"/>
                  <a:pt x="313" y="119"/>
                </a:cubicBezTo>
                <a:cubicBezTo>
                  <a:pt x="312" y="118"/>
                  <a:pt x="311" y="116"/>
                  <a:pt x="312" y="115"/>
                </a:cubicBezTo>
                <a:cubicBezTo>
                  <a:pt x="313" y="115"/>
                  <a:pt x="314" y="117"/>
                  <a:pt x="316" y="116"/>
                </a:cubicBezTo>
                <a:cubicBezTo>
                  <a:pt x="316" y="116"/>
                  <a:pt x="317" y="114"/>
                  <a:pt x="315" y="114"/>
                </a:cubicBezTo>
                <a:cubicBezTo>
                  <a:pt x="314" y="114"/>
                  <a:pt x="314" y="114"/>
                  <a:pt x="314" y="114"/>
                </a:cubicBezTo>
                <a:cubicBezTo>
                  <a:pt x="315" y="113"/>
                  <a:pt x="311" y="112"/>
                  <a:pt x="313" y="111"/>
                </a:cubicBezTo>
                <a:cubicBezTo>
                  <a:pt x="313" y="110"/>
                  <a:pt x="313" y="110"/>
                  <a:pt x="313" y="110"/>
                </a:cubicBezTo>
                <a:cubicBezTo>
                  <a:pt x="311" y="110"/>
                  <a:pt x="311" y="109"/>
                  <a:pt x="311" y="109"/>
                </a:cubicBezTo>
                <a:cubicBezTo>
                  <a:pt x="313" y="109"/>
                  <a:pt x="312" y="106"/>
                  <a:pt x="314" y="106"/>
                </a:cubicBezTo>
                <a:cubicBezTo>
                  <a:pt x="314" y="106"/>
                  <a:pt x="314" y="105"/>
                  <a:pt x="313" y="105"/>
                </a:cubicBezTo>
                <a:cubicBezTo>
                  <a:pt x="314" y="103"/>
                  <a:pt x="311" y="103"/>
                  <a:pt x="313" y="101"/>
                </a:cubicBezTo>
                <a:cubicBezTo>
                  <a:pt x="312" y="101"/>
                  <a:pt x="312" y="100"/>
                  <a:pt x="313" y="100"/>
                </a:cubicBezTo>
                <a:cubicBezTo>
                  <a:pt x="314" y="99"/>
                  <a:pt x="314" y="99"/>
                  <a:pt x="314" y="99"/>
                </a:cubicBezTo>
                <a:cubicBezTo>
                  <a:pt x="312" y="97"/>
                  <a:pt x="318" y="97"/>
                  <a:pt x="315" y="95"/>
                </a:cubicBezTo>
                <a:cubicBezTo>
                  <a:pt x="316" y="95"/>
                  <a:pt x="317" y="94"/>
                  <a:pt x="317" y="94"/>
                </a:cubicBezTo>
                <a:cubicBezTo>
                  <a:pt x="317" y="93"/>
                  <a:pt x="317" y="93"/>
                  <a:pt x="316" y="92"/>
                </a:cubicBezTo>
                <a:cubicBezTo>
                  <a:pt x="319" y="91"/>
                  <a:pt x="322" y="88"/>
                  <a:pt x="322" y="86"/>
                </a:cubicBezTo>
                <a:cubicBezTo>
                  <a:pt x="323" y="85"/>
                  <a:pt x="323" y="83"/>
                  <a:pt x="325" y="83"/>
                </a:cubicBezTo>
                <a:cubicBezTo>
                  <a:pt x="324" y="82"/>
                  <a:pt x="327" y="82"/>
                  <a:pt x="328" y="81"/>
                </a:cubicBezTo>
                <a:cubicBezTo>
                  <a:pt x="329" y="79"/>
                  <a:pt x="330" y="79"/>
                  <a:pt x="331" y="78"/>
                </a:cubicBezTo>
                <a:cubicBezTo>
                  <a:pt x="330" y="77"/>
                  <a:pt x="330" y="77"/>
                  <a:pt x="330" y="77"/>
                </a:cubicBezTo>
                <a:cubicBezTo>
                  <a:pt x="330" y="77"/>
                  <a:pt x="331" y="77"/>
                  <a:pt x="331" y="77"/>
                </a:cubicBezTo>
                <a:cubicBezTo>
                  <a:pt x="331" y="75"/>
                  <a:pt x="330" y="77"/>
                  <a:pt x="329" y="76"/>
                </a:cubicBezTo>
                <a:cubicBezTo>
                  <a:pt x="330" y="76"/>
                  <a:pt x="330" y="74"/>
                  <a:pt x="332" y="75"/>
                </a:cubicBezTo>
                <a:cubicBezTo>
                  <a:pt x="338" y="74"/>
                  <a:pt x="340" y="70"/>
                  <a:pt x="344" y="68"/>
                </a:cubicBezTo>
                <a:cubicBezTo>
                  <a:pt x="345" y="67"/>
                  <a:pt x="345" y="67"/>
                  <a:pt x="345" y="67"/>
                </a:cubicBezTo>
                <a:cubicBezTo>
                  <a:pt x="344" y="66"/>
                  <a:pt x="343" y="68"/>
                  <a:pt x="342" y="66"/>
                </a:cubicBezTo>
                <a:cubicBezTo>
                  <a:pt x="343" y="66"/>
                  <a:pt x="343" y="65"/>
                  <a:pt x="342" y="65"/>
                </a:cubicBezTo>
                <a:cubicBezTo>
                  <a:pt x="344" y="65"/>
                  <a:pt x="344" y="65"/>
                  <a:pt x="344" y="65"/>
                </a:cubicBezTo>
                <a:cubicBezTo>
                  <a:pt x="344" y="65"/>
                  <a:pt x="344" y="65"/>
                  <a:pt x="343" y="65"/>
                </a:cubicBezTo>
                <a:cubicBezTo>
                  <a:pt x="344" y="66"/>
                  <a:pt x="345" y="67"/>
                  <a:pt x="346" y="66"/>
                </a:cubicBezTo>
                <a:cubicBezTo>
                  <a:pt x="347" y="65"/>
                  <a:pt x="348" y="66"/>
                  <a:pt x="349" y="66"/>
                </a:cubicBezTo>
                <a:cubicBezTo>
                  <a:pt x="352" y="65"/>
                  <a:pt x="354" y="63"/>
                  <a:pt x="355" y="62"/>
                </a:cubicBezTo>
                <a:cubicBezTo>
                  <a:pt x="355" y="62"/>
                  <a:pt x="355" y="62"/>
                  <a:pt x="356" y="61"/>
                </a:cubicBezTo>
                <a:cubicBezTo>
                  <a:pt x="357" y="62"/>
                  <a:pt x="357" y="62"/>
                  <a:pt x="357" y="62"/>
                </a:cubicBezTo>
                <a:cubicBezTo>
                  <a:pt x="359" y="61"/>
                  <a:pt x="362" y="60"/>
                  <a:pt x="364" y="59"/>
                </a:cubicBezTo>
                <a:cubicBezTo>
                  <a:pt x="363" y="58"/>
                  <a:pt x="362" y="60"/>
                  <a:pt x="361" y="58"/>
                </a:cubicBezTo>
                <a:cubicBezTo>
                  <a:pt x="363" y="57"/>
                  <a:pt x="363" y="59"/>
                  <a:pt x="365" y="57"/>
                </a:cubicBezTo>
                <a:cubicBezTo>
                  <a:pt x="365" y="58"/>
                  <a:pt x="366" y="58"/>
                  <a:pt x="367" y="57"/>
                </a:cubicBezTo>
                <a:cubicBezTo>
                  <a:pt x="367" y="57"/>
                  <a:pt x="368" y="57"/>
                  <a:pt x="368" y="57"/>
                </a:cubicBezTo>
                <a:cubicBezTo>
                  <a:pt x="368" y="56"/>
                  <a:pt x="368" y="56"/>
                  <a:pt x="368" y="56"/>
                </a:cubicBezTo>
                <a:cubicBezTo>
                  <a:pt x="368" y="56"/>
                  <a:pt x="368" y="56"/>
                  <a:pt x="369" y="56"/>
                </a:cubicBezTo>
                <a:cubicBezTo>
                  <a:pt x="369" y="57"/>
                  <a:pt x="370" y="57"/>
                  <a:pt x="370" y="57"/>
                </a:cubicBezTo>
                <a:cubicBezTo>
                  <a:pt x="373" y="57"/>
                  <a:pt x="374" y="54"/>
                  <a:pt x="378" y="55"/>
                </a:cubicBezTo>
                <a:cubicBezTo>
                  <a:pt x="379" y="52"/>
                  <a:pt x="384" y="54"/>
                  <a:pt x="385" y="52"/>
                </a:cubicBezTo>
                <a:cubicBezTo>
                  <a:pt x="386" y="52"/>
                  <a:pt x="386" y="52"/>
                  <a:pt x="387" y="52"/>
                </a:cubicBezTo>
                <a:cubicBezTo>
                  <a:pt x="388" y="52"/>
                  <a:pt x="390" y="52"/>
                  <a:pt x="391" y="51"/>
                </a:cubicBezTo>
                <a:cubicBezTo>
                  <a:pt x="391" y="51"/>
                  <a:pt x="391" y="51"/>
                  <a:pt x="391" y="51"/>
                </a:cubicBezTo>
                <a:cubicBezTo>
                  <a:pt x="391" y="51"/>
                  <a:pt x="392" y="51"/>
                  <a:pt x="392" y="51"/>
                </a:cubicBezTo>
                <a:cubicBezTo>
                  <a:pt x="393" y="50"/>
                  <a:pt x="391" y="49"/>
                  <a:pt x="393" y="49"/>
                </a:cubicBezTo>
                <a:cubicBezTo>
                  <a:pt x="397" y="50"/>
                  <a:pt x="400" y="48"/>
                  <a:pt x="404" y="48"/>
                </a:cubicBezTo>
                <a:cubicBezTo>
                  <a:pt x="405" y="48"/>
                  <a:pt x="403" y="47"/>
                  <a:pt x="405" y="47"/>
                </a:cubicBezTo>
                <a:cubicBezTo>
                  <a:pt x="406" y="48"/>
                  <a:pt x="408" y="47"/>
                  <a:pt x="409" y="48"/>
                </a:cubicBezTo>
                <a:cubicBezTo>
                  <a:pt x="410" y="47"/>
                  <a:pt x="410" y="47"/>
                  <a:pt x="410" y="47"/>
                </a:cubicBezTo>
                <a:cubicBezTo>
                  <a:pt x="410" y="47"/>
                  <a:pt x="411" y="47"/>
                  <a:pt x="412" y="47"/>
                </a:cubicBezTo>
                <a:cubicBezTo>
                  <a:pt x="413" y="46"/>
                  <a:pt x="411" y="46"/>
                  <a:pt x="412" y="45"/>
                </a:cubicBezTo>
                <a:cubicBezTo>
                  <a:pt x="414" y="45"/>
                  <a:pt x="415" y="49"/>
                  <a:pt x="416" y="46"/>
                </a:cubicBezTo>
                <a:cubicBezTo>
                  <a:pt x="420" y="45"/>
                  <a:pt x="424" y="46"/>
                  <a:pt x="427" y="45"/>
                </a:cubicBezTo>
                <a:cubicBezTo>
                  <a:pt x="427" y="45"/>
                  <a:pt x="428" y="46"/>
                  <a:pt x="429" y="45"/>
                </a:cubicBezTo>
                <a:cubicBezTo>
                  <a:pt x="429" y="45"/>
                  <a:pt x="430" y="45"/>
                  <a:pt x="430" y="44"/>
                </a:cubicBezTo>
                <a:cubicBezTo>
                  <a:pt x="430" y="44"/>
                  <a:pt x="430" y="45"/>
                  <a:pt x="431" y="45"/>
                </a:cubicBezTo>
                <a:cubicBezTo>
                  <a:pt x="432" y="45"/>
                  <a:pt x="432" y="44"/>
                  <a:pt x="434" y="44"/>
                </a:cubicBezTo>
                <a:cubicBezTo>
                  <a:pt x="434" y="45"/>
                  <a:pt x="434" y="45"/>
                  <a:pt x="434" y="45"/>
                </a:cubicBezTo>
                <a:cubicBezTo>
                  <a:pt x="434" y="46"/>
                  <a:pt x="435" y="45"/>
                  <a:pt x="436" y="45"/>
                </a:cubicBezTo>
                <a:cubicBezTo>
                  <a:pt x="436" y="45"/>
                  <a:pt x="436" y="45"/>
                  <a:pt x="436" y="45"/>
                </a:cubicBezTo>
                <a:cubicBezTo>
                  <a:pt x="436" y="45"/>
                  <a:pt x="436" y="45"/>
                  <a:pt x="436" y="45"/>
                </a:cubicBezTo>
                <a:cubicBezTo>
                  <a:pt x="437" y="44"/>
                  <a:pt x="438" y="45"/>
                  <a:pt x="441" y="45"/>
                </a:cubicBezTo>
                <a:cubicBezTo>
                  <a:pt x="442" y="44"/>
                  <a:pt x="441" y="44"/>
                  <a:pt x="442" y="43"/>
                </a:cubicBezTo>
                <a:cubicBezTo>
                  <a:pt x="441" y="44"/>
                  <a:pt x="443" y="45"/>
                  <a:pt x="444" y="45"/>
                </a:cubicBezTo>
                <a:cubicBezTo>
                  <a:pt x="446" y="45"/>
                  <a:pt x="446" y="45"/>
                  <a:pt x="446" y="45"/>
                </a:cubicBezTo>
                <a:cubicBezTo>
                  <a:pt x="445" y="45"/>
                  <a:pt x="445" y="45"/>
                  <a:pt x="445" y="45"/>
                </a:cubicBezTo>
                <a:cubicBezTo>
                  <a:pt x="446" y="45"/>
                  <a:pt x="448" y="44"/>
                  <a:pt x="449" y="45"/>
                </a:cubicBezTo>
                <a:cubicBezTo>
                  <a:pt x="449" y="44"/>
                  <a:pt x="449" y="44"/>
                  <a:pt x="449" y="44"/>
                </a:cubicBezTo>
                <a:cubicBezTo>
                  <a:pt x="450" y="45"/>
                  <a:pt x="450" y="45"/>
                  <a:pt x="450" y="45"/>
                </a:cubicBezTo>
                <a:cubicBezTo>
                  <a:pt x="453" y="45"/>
                  <a:pt x="448" y="43"/>
                  <a:pt x="451" y="42"/>
                </a:cubicBezTo>
                <a:cubicBezTo>
                  <a:pt x="453" y="42"/>
                  <a:pt x="454" y="44"/>
                  <a:pt x="454" y="45"/>
                </a:cubicBezTo>
                <a:cubicBezTo>
                  <a:pt x="454" y="46"/>
                  <a:pt x="456" y="45"/>
                  <a:pt x="456" y="46"/>
                </a:cubicBezTo>
                <a:cubicBezTo>
                  <a:pt x="457" y="45"/>
                  <a:pt x="457" y="45"/>
                  <a:pt x="457" y="45"/>
                </a:cubicBezTo>
                <a:cubicBezTo>
                  <a:pt x="457" y="46"/>
                  <a:pt x="458" y="46"/>
                  <a:pt x="459" y="46"/>
                </a:cubicBezTo>
                <a:cubicBezTo>
                  <a:pt x="462" y="44"/>
                  <a:pt x="463" y="48"/>
                  <a:pt x="465" y="45"/>
                </a:cubicBezTo>
                <a:cubicBezTo>
                  <a:pt x="466" y="48"/>
                  <a:pt x="471" y="46"/>
                  <a:pt x="472" y="49"/>
                </a:cubicBezTo>
                <a:cubicBezTo>
                  <a:pt x="472" y="48"/>
                  <a:pt x="472" y="48"/>
                  <a:pt x="473" y="48"/>
                </a:cubicBezTo>
                <a:cubicBezTo>
                  <a:pt x="474" y="48"/>
                  <a:pt x="474" y="48"/>
                  <a:pt x="474" y="48"/>
                </a:cubicBezTo>
                <a:cubicBezTo>
                  <a:pt x="474" y="49"/>
                  <a:pt x="475" y="49"/>
                  <a:pt x="476" y="49"/>
                </a:cubicBezTo>
                <a:cubicBezTo>
                  <a:pt x="478" y="48"/>
                  <a:pt x="478" y="49"/>
                  <a:pt x="480" y="50"/>
                </a:cubicBezTo>
                <a:cubicBezTo>
                  <a:pt x="481" y="49"/>
                  <a:pt x="481" y="49"/>
                  <a:pt x="481" y="48"/>
                </a:cubicBezTo>
                <a:cubicBezTo>
                  <a:pt x="481" y="48"/>
                  <a:pt x="481" y="48"/>
                  <a:pt x="481" y="48"/>
                </a:cubicBezTo>
                <a:cubicBezTo>
                  <a:pt x="481" y="48"/>
                  <a:pt x="481" y="48"/>
                  <a:pt x="481" y="48"/>
                </a:cubicBezTo>
                <a:cubicBezTo>
                  <a:pt x="482" y="49"/>
                  <a:pt x="479" y="50"/>
                  <a:pt x="482" y="51"/>
                </a:cubicBezTo>
                <a:cubicBezTo>
                  <a:pt x="484" y="52"/>
                  <a:pt x="487" y="49"/>
                  <a:pt x="488" y="52"/>
                </a:cubicBezTo>
                <a:cubicBezTo>
                  <a:pt x="489" y="52"/>
                  <a:pt x="490" y="51"/>
                  <a:pt x="490" y="51"/>
                </a:cubicBezTo>
                <a:cubicBezTo>
                  <a:pt x="493" y="52"/>
                  <a:pt x="488" y="55"/>
                  <a:pt x="493" y="54"/>
                </a:cubicBezTo>
                <a:cubicBezTo>
                  <a:pt x="495" y="56"/>
                  <a:pt x="497" y="54"/>
                  <a:pt x="499" y="56"/>
                </a:cubicBezTo>
                <a:cubicBezTo>
                  <a:pt x="496" y="58"/>
                  <a:pt x="501" y="57"/>
                  <a:pt x="501" y="59"/>
                </a:cubicBezTo>
                <a:cubicBezTo>
                  <a:pt x="504" y="59"/>
                  <a:pt x="504" y="59"/>
                  <a:pt x="504" y="59"/>
                </a:cubicBezTo>
                <a:cubicBezTo>
                  <a:pt x="502" y="61"/>
                  <a:pt x="505" y="61"/>
                  <a:pt x="505" y="62"/>
                </a:cubicBezTo>
                <a:cubicBezTo>
                  <a:pt x="508" y="62"/>
                  <a:pt x="507" y="65"/>
                  <a:pt x="510" y="64"/>
                </a:cubicBezTo>
                <a:cubicBezTo>
                  <a:pt x="510" y="64"/>
                  <a:pt x="512" y="65"/>
                  <a:pt x="511" y="65"/>
                </a:cubicBezTo>
                <a:cubicBezTo>
                  <a:pt x="511" y="66"/>
                  <a:pt x="513" y="66"/>
                  <a:pt x="514" y="66"/>
                </a:cubicBezTo>
                <a:cubicBezTo>
                  <a:pt x="512" y="68"/>
                  <a:pt x="515" y="69"/>
                  <a:pt x="516" y="70"/>
                </a:cubicBezTo>
                <a:cubicBezTo>
                  <a:pt x="518" y="70"/>
                  <a:pt x="518" y="70"/>
                  <a:pt x="518" y="70"/>
                </a:cubicBezTo>
                <a:cubicBezTo>
                  <a:pt x="518" y="71"/>
                  <a:pt x="517" y="71"/>
                  <a:pt x="518" y="71"/>
                </a:cubicBezTo>
                <a:cubicBezTo>
                  <a:pt x="518" y="71"/>
                  <a:pt x="518" y="71"/>
                  <a:pt x="518" y="71"/>
                </a:cubicBezTo>
                <a:cubicBezTo>
                  <a:pt x="519" y="73"/>
                  <a:pt x="519" y="77"/>
                  <a:pt x="523" y="78"/>
                </a:cubicBezTo>
                <a:cubicBezTo>
                  <a:pt x="521" y="79"/>
                  <a:pt x="523" y="80"/>
                  <a:pt x="523" y="81"/>
                </a:cubicBezTo>
                <a:cubicBezTo>
                  <a:pt x="527" y="82"/>
                  <a:pt x="525" y="84"/>
                  <a:pt x="527" y="86"/>
                </a:cubicBezTo>
                <a:cubicBezTo>
                  <a:pt x="527" y="86"/>
                  <a:pt x="525" y="88"/>
                  <a:pt x="526" y="88"/>
                </a:cubicBezTo>
                <a:cubicBezTo>
                  <a:pt x="530" y="88"/>
                  <a:pt x="529" y="91"/>
                  <a:pt x="532" y="91"/>
                </a:cubicBezTo>
                <a:cubicBezTo>
                  <a:pt x="532" y="91"/>
                  <a:pt x="529" y="93"/>
                  <a:pt x="527" y="93"/>
                </a:cubicBezTo>
                <a:cubicBezTo>
                  <a:pt x="527" y="93"/>
                  <a:pt x="527" y="93"/>
                  <a:pt x="527" y="93"/>
                </a:cubicBezTo>
                <a:cubicBezTo>
                  <a:pt x="527" y="92"/>
                  <a:pt x="528" y="92"/>
                  <a:pt x="527" y="91"/>
                </a:cubicBezTo>
                <a:cubicBezTo>
                  <a:pt x="526" y="91"/>
                  <a:pt x="527" y="90"/>
                  <a:pt x="526" y="89"/>
                </a:cubicBezTo>
                <a:cubicBezTo>
                  <a:pt x="526" y="90"/>
                  <a:pt x="525" y="89"/>
                  <a:pt x="523" y="90"/>
                </a:cubicBezTo>
                <a:cubicBezTo>
                  <a:pt x="524" y="91"/>
                  <a:pt x="525" y="90"/>
                  <a:pt x="525" y="91"/>
                </a:cubicBezTo>
                <a:cubicBezTo>
                  <a:pt x="523" y="92"/>
                  <a:pt x="522" y="90"/>
                  <a:pt x="521" y="90"/>
                </a:cubicBezTo>
                <a:cubicBezTo>
                  <a:pt x="520" y="90"/>
                  <a:pt x="521" y="89"/>
                  <a:pt x="520" y="89"/>
                </a:cubicBezTo>
                <a:cubicBezTo>
                  <a:pt x="519" y="89"/>
                  <a:pt x="519" y="89"/>
                  <a:pt x="519" y="89"/>
                </a:cubicBezTo>
                <a:cubicBezTo>
                  <a:pt x="520" y="89"/>
                  <a:pt x="521" y="89"/>
                  <a:pt x="522" y="88"/>
                </a:cubicBezTo>
                <a:cubicBezTo>
                  <a:pt x="522" y="86"/>
                  <a:pt x="520" y="89"/>
                  <a:pt x="520" y="87"/>
                </a:cubicBezTo>
                <a:cubicBezTo>
                  <a:pt x="521" y="86"/>
                  <a:pt x="522" y="86"/>
                  <a:pt x="522" y="84"/>
                </a:cubicBezTo>
                <a:cubicBezTo>
                  <a:pt x="521" y="84"/>
                  <a:pt x="517" y="84"/>
                  <a:pt x="516" y="84"/>
                </a:cubicBezTo>
                <a:cubicBezTo>
                  <a:pt x="516" y="84"/>
                  <a:pt x="516" y="84"/>
                  <a:pt x="516" y="84"/>
                </a:cubicBezTo>
                <a:cubicBezTo>
                  <a:pt x="516" y="84"/>
                  <a:pt x="516" y="84"/>
                  <a:pt x="516" y="84"/>
                </a:cubicBezTo>
                <a:cubicBezTo>
                  <a:pt x="516" y="84"/>
                  <a:pt x="517" y="84"/>
                  <a:pt x="517" y="83"/>
                </a:cubicBezTo>
                <a:cubicBezTo>
                  <a:pt x="514" y="82"/>
                  <a:pt x="514" y="80"/>
                  <a:pt x="512" y="80"/>
                </a:cubicBezTo>
                <a:cubicBezTo>
                  <a:pt x="512" y="79"/>
                  <a:pt x="512" y="79"/>
                  <a:pt x="512" y="79"/>
                </a:cubicBezTo>
                <a:cubicBezTo>
                  <a:pt x="511" y="78"/>
                  <a:pt x="511" y="78"/>
                  <a:pt x="511" y="78"/>
                </a:cubicBezTo>
                <a:cubicBezTo>
                  <a:pt x="512" y="77"/>
                  <a:pt x="516" y="77"/>
                  <a:pt x="514" y="75"/>
                </a:cubicBezTo>
                <a:cubicBezTo>
                  <a:pt x="513" y="75"/>
                  <a:pt x="513" y="75"/>
                  <a:pt x="513" y="75"/>
                </a:cubicBezTo>
                <a:cubicBezTo>
                  <a:pt x="513" y="75"/>
                  <a:pt x="513" y="74"/>
                  <a:pt x="514" y="74"/>
                </a:cubicBezTo>
                <a:cubicBezTo>
                  <a:pt x="513" y="73"/>
                  <a:pt x="513" y="74"/>
                  <a:pt x="512" y="74"/>
                </a:cubicBezTo>
                <a:cubicBezTo>
                  <a:pt x="510" y="75"/>
                  <a:pt x="509" y="75"/>
                  <a:pt x="507" y="74"/>
                </a:cubicBezTo>
                <a:cubicBezTo>
                  <a:pt x="507" y="74"/>
                  <a:pt x="507" y="74"/>
                  <a:pt x="507" y="74"/>
                </a:cubicBezTo>
                <a:cubicBezTo>
                  <a:pt x="508" y="74"/>
                  <a:pt x="509" y="74"/>
                  <a:pt x="509" y="73"/>
                </a:cubicBezTo>
                <a:cubicBezTo>
                  <a:pt x="509" y="71"/>
                  <a:pt x="506" y="73"/>
                  <a:pt x="506" y="72"/>
                </a:cubicBezTo>
                <a:cubicBezTo>
                  <a:pt x="505" y="70"/>
                  <a:pt x="504" y="69"/>
                  <a:pt x="502" y="69"/>
                </a:cubicBezTo>
                <a:cubicBezTo>
                  <a:pt x="501" y="69"/>
                  <a:pt x="500" y="70"/>
                  <a:pt x="501" y="70"/>
                </a:cubicBezTo>
                <a:cubicBezTo>
                  <a:pt x="501" y="71"/>
                  <a:pt x="501" y="71"/>
                  <a:pt x="501" y="71"/>
                </a:cubicBezTo>
                <a:cubicBezTo>
                  <a:pt x="499" y="71"/>
                  <a:pt x="498" y="70"/>
                  <a:pt x="496" y="70"/>
                </a:cubicBezTo>
                <a:close/>
                <a:moveTo>
                  <a:pt x="524" y="150"/>
                </a:moveTo>
                <a:cubicBezTo>
                  <a:pt x="523" y="151"/>
                  <a:pt x="523" y="151"/>
                  <a:pt x="523" y="151"/>
                </a:cubicBezTo>
                <a:cubicBezTo>
                  <a:pt x="524" y="151"/>
                  <a:pt x="524" y="151"/>
                  <a:pt x="524" y="151"/>
                </a:cubicBezTo>
                <a:cubicBezTo>
                  <a:pt x="523" y="151"/>
                  <a:pt x="521" y="152"/>
                  <a:pt x="521" y="151"/>
                </a:cubicBezTo>
                <a:cubicBezTo>
                  <a:pt x="522" y="150"/>
                  <a:pt x="522" y="150"/>
                  <a:pt x="522" y="150"/>
                </a:cubicBezTo>
                <a:cubicBezTo>
                  <a:pt x="521" y="149"/>
                  <a:pt x="519" y="151"/>
                  <a:pt x="518" y="149"/>
                </a:cubicBezTo>
                <a:cubicBezTo>
                  <a:pt x="518" y="149"/>
                  <a:pt x="521" y="148"/>
                  <a:pt x="519" y="147"/>
                </a:cubicBezTo>
                <a:cubicBezTo>
                  <a:pt x="519" y="147"/>
                  <a:pt x="521" y="147"/>
                  <a:pt x="520" y="148"/>
                </a:cubicBezTo>
                <a:cubicBezTo>
                  <a:pt x="522" y="148"/>
                  <a:pt x="522" y="148"/>
                  <a:pt x="522" y="148"/>
                </a:cubicBezTo>
                <a:cubicBezTo>
                  <a:pt x="522" y="149"/>
                  <a:pt x="523" y="149"/>
                  <a:pt x="523" y="149"/>
                </a:cubicBezTo>
                <a:cubicBezTo>
                  <a:pt x="523" y="149"/>
                  <a:pt x="524" y="149"/>
                  <a:pt x="524" y="149"/>
                </a:cubicBezTo>
                <a:cubicBezTo>
                  <a:pt x="524" y="149"/>
                  <a:pt x="524" y="149"/>
                  <a:pt x="523" y="150"/>
                </a:cubicBezTo>
                <a:cubicBezTo>
                  <a:pt x="523" y="150"/>
                  <a:pt x="524" y="150"/>
                  <a:pt x="524" y="150"/>
                </a:cubicBezTo>
                <a:close/>
                <a:moveTo>
                  <a:pt x="503" y="128"/>
                </a:moveTo>
                <a:cubicBezTo>
                  <a:pt x="500" y="127"/>
                  <a:pt x="500" y="127"/>
                  <a:pt x="500" y="127"/>
                </a:cubicBezTo>
                <a:cubicBezTo>
                  <a:pt x="501" y="126"/>
                  <a:pt x="504" y="126"/>
                  <a:pt x="506" y="126"/>
                </a:cubicBezTo>
                <a:cubicBezTo>
                  <a:pt x="506" y="127"/>
                  <a:pt x="505" y="127"/>
                  <a:pt x="505" y="128"/>
                </a:cubicBezTo>
                <a:cubicBezTo>
                  <a:pt x="507" y="129"/>
                  <a:pt x="510" y="131"/>
                  <a:pt x="511" y="134"/>
                </a:cubicBezTo>
                <a:cubicBezTo>
                  <a:pt x="512" y="134"/>
                  <a:pt x="512" y="133"/>
                  <a:pt x="512" y="133"/>
                </a:cubicBezTo>
                <a:cubicBezTo>
                  <a:pt x="512" y="135"/>
                  <a:pt x="513" y="136"/>
                  <a:pt x="513" y="137"/>
                </a:cubicBezTo>
                <a:cubicBezTo>
                  <a:pt x="514" y="138"/>
                  <a:pt x="516" y="138"/>
                  <a:pt x="514" y="139"/>
                </a:cubicBezTo>
                <a:cubicBezTo>
                  <a:pt x="516" y="140"/>
                  <a:pt x="516" y="141"/>
                  <a:pt x="519" y="142"/>
                </a:cubicBezTo>
                <a:cubicBezTo>
                  <a:pt x="517" y="143"/>
                  <a:pt x="519" y="143"/>
                  <a:pt x="518" y="144"/>
                </a:cubicBezTo>
                <a:cubicBezTo>
                  <a:pt x="516" y="144"/>
                  <a:pt x="515" y="142"/>
                  <a:pt x="513" y="142"/>
                </a:cubicBezTo>
                <a:cubicBezTo>
                  <a:pt x="515" y="142"/>
                  <a:pt x="512" y="141"/>
                  <a:pt x="513" y="140"/>
                </a:cubicBezTo>
                <a:cubicBezTo>
                  <a:pt x="512" y="140"/>
                  <a:pt x="512" y="140"/>
                  <a:pt x="512" y="140"/>
                </a:cubicBezTo>
                <a:cubicBezTo>
                  <a:pt x="512" y="139"/>
                  <a:pt x="508" y="139"/>
                  <a:pt x="510" y="138"/>
                </a:cubicBezTo>
                <a:cubicBezTo>
                  <a:pt x="509" y="138"/>
                  <a:pt x="509" y="138"/>
                  <a:pt x="509" y="138"/>
                </a:cubicBezTo>
                <a:cubicBezTo>
                  <a:pt x="510" y="137"/>
                  <a:pt x="508" y="135"/>
                  <a:pt x="507" y="134"/>
                </a:cubicBezTo>
                <a:cubicBezTo>
                  <a:pt x="506" y="133"/>
                  <a:pt x="506" y="134"/>
                  <a:pt x="505" y="134"/>
                </a:cubicBezTo>
                <a:cubicBezTo>
                  <a:pt x="506" y="134"/>
                  <a:pt x="506" y="133"/>
                  <a:pt x="506" y="133"/>
                </a:cubicBezTo>
                <a:cubicBezTo>
                  <a:pt x="506" y="133"/>
                  <a:pt x="506" y="132"/>
                  <a:pt x="504" y="132"/>
                </a:cubicBezTo>
                <a:cubicBezTo>
                  <a:pt x="504" y="133"/>
                  <a:pt x="504" y="133"/>
                  <a:pt x="504" y="133"/>
                </a:cubicBezTo>
                <a:cubicBezTo>
                  <a:pt x="502" y="132"/>
                  <a:pt x="505" y="131"/>
                  <a:pt x="505" y="130"/>
                </a:cubicBezTo>
                <a:cubicBezTo>
                  <a:pt x="505" y="128"/>
                  <a:pt x="503" y="130"/>
                  <a:pt x="503" y="128"/>
                </a:cubicBezTo>
                <a:close/>
                <a:moveTo>
                  <a:pt x="573" y="217"/>
                </a:moveTo>
                <a:cubicBezTo>
                  <a:pt x="571" y="217"/>
                  <a:pt x="570" y="216"/>
                  <a:pt x="568" y="217"/>
                </a:cubicBezTo>
                <a:cubicBezTo>
                  <a:pt x="566" y="215"/>
                  <a:pt x="565" y="217"/>
                  <a:pt x="563" y="217"/>
                </a:cubicBezTo>
                <a:cubicBezTo>
                  <a:pt x="563" y="216"/>
                  <a:pt x="563" y="216"/>
                  <a:pt x="563" y="216"/>
                </a:cubicBezTo>
                <a:cubicBezTo>
                  <a:pt x="562" y="216"/>
                  <a:pt x="562" y="216"/>
                  <a:pt x="562" y="216"/>
                </a:cubicBezTo>
                <a:cubicBezTo>
                  <a:pt x="562" y="215"/>
                  <a:pt x="561" y="214"/>
                  <a:pt x="560" y="214"/>
                </a:cubicBezTo>
                <a:cubicBezTo>
                  <a:pt x="557" y="216"/>
                  <a:pt x="557" y="211"/>
                  <a:pt x="554" y="213"/>
                </a:cubicBezTo>
                <a:cubicBezTo>
                  <a:pt x="552" y="213"/>
                  <a:pt x="551" y="212"/>
                  <a:pt x="549" y="213"/>
                </a:cubicBezTo>
                <a:cubicBezTo>
                  <a:pt x="549" y="214"/>
                  <a:pt x="549" y="214"/>
                  <a:pt x="549" y="214"/>
                </a:cubicBezTo>
                <a:cubicBezTo>
                  <a:pt x="547" y="212"/>
                  <a:pt x="544" y="212"/>
                  <a:pt x="543" y="212"/>
                </a:cubicBezTo>
                <a:cubicBezTo>
                  <a:pt x="543" y="213"/>
                  <a:pt x="542" y="212"/>
                  <a:pt x="541" y="213"/>
                </a:cubicBezTo>
                <a:cubicBezTo>
                  <a:pt x="541" y="212"/>
                  <a:pt x="541" y="212"/>
                  <a:pt x="541" y="212"/>
                </a:cubicBezTo>
                <a:cubicBezTo>
                  <a:pt x="540" y="212"/>
                  <a:pt x="540" y="212"/>
                  <a:pt x="540" y="212"/>
                </a:cubicBezTo>
                <a:cubicBezTo>
                  <a:pt x="541" y="211"/>
                  <a:pt x="541" y="211"/>
                  <a:pt x="541" y="211"/>
                </a:cubicBezTo>
                <a:cubicBezTo>
                  <a:pt x="540" y="211"/>
                  <a:pt x="539" y="211"/>
                  <a:pt x="539" y="210"/>
                </a:cubicBezTo>
                <a:cubicBezTo>
                  <a:pt x="539" y="211"/>
                  <a:pt x="539" y="211"/>
                  <a:pt x="538" y="211"/>
                </a:cubicBezTo>
                <a:cubicBezTo>
                  <a:pt x="538" y="208"/>
                  <a:pt x="535" y="209"/>
                  <a:pt x="534" y="208"/>
                </a:cubicBezTo>
                <a:cubicBezTo>
                  <a:pt x="532" y="208"/>
                  <a:pt x="532" y="208"/>
                  <a:pt x="532" y="208"/>
                </a:cubicBezTo>
                <a:cubicBezTo>
                  <a:pt x="532" y="207"/>
                  <a:pt x="533" y="207"/>
                  <a:pt x="532" y="206"/>
                </a:cubicBezTo>
                <a:cubicBezTo>
                  <a:pt x="530" y="206"/>
                  <a:pt x="529" y="203"/>
                  <a:pt x="527" y="205"/>
                </a:cubicBezTo>
                <a:cubicBezTo>
                  <a:pt x="527" y="203"/>
                  <a:pt x="526" y="202"/>
                  <a:pt x="525" y="200"/>
                </a:cubicBezTo>
                <a:cubicBezTo>
                  <a:pt x="524" y="199"/>
                  <a:pt x="519" y="199"/>
                  <a:pt x="520" y="196"/>
                </a:cubicBezTo>
                <a:cubicBezTo>
                  <a:pt x="519" y="196"/>
                  <a:pt x="519" y="196"/>
                  <a:pt x="519" y="196"/>
                </a:cubicBezTo>
                <a:cubicBezTo>
                  <a:pt x="518" y="196"/>
                  <a:pt x="518" y="196"/>
                  <a:pt x="518" y="196"/>
                </a:cubicBezTo>
                <a:cubicBezTo>
                  <a:pt x="514" y="195"/>
                  <a:pt x="518" y="192"/>
                  <a:pt x="514" y="191"/>
                </a:cubicBezTo>
                <a:cubicBezTo>
                  <a:pt x="514" y="191"/>
                  <a:pt x="514" y="191"/>
                  <a:pt x="514" y="191"/>
                </a:cubicBezTo>
                <a:cubicBezTo>
                  <a:pt x="513" y="191"/>
                  <a:pt x="512" y="189"/>
                  <a:pt x="512" y="188"/>
                </a:cubicBezTo>
                <a:cubicBezTo>
                  <a:pt x="511" y="189"/>
                  <a:pt x="510" y="190"/>
                  <a:pt x="510" y="190"/>
                </a:cubicBezTo>
                <a:cubicBezTo>
                  <a:pt x="510" y="189"/>
                  <a:pt x="510" y="188"/>
                  <a:pt x="511" y="187"/>
                </a:cubicBezTo>
                <a:cubicBezTo>
                  <a:pt x="510" y="186"/>
                  <a:pt x="509" y="187"/>
                  <a:pt x="508" y="187"/>
                </a:cubicBezTo>
                <a:cubicBezTo>
                  <a:pt x="509" y="186"/>
                  <a:pt x="509" y="186"/>
                  <a:pt x="509" y="186"/>
                </a:cubicBezTo>
                <a:cubicBezTo>
                  <a:pt x="509" y="186"/>
                  <a:pt x="508" y="186"/>
                  <a:pt x="507" y="186"/>
                </a:cubicBezTo>
                <a:cubicBezTo>
                  <a:pt x="507" y="185"/>
                  <a:pt x="505" y="186"/>
                  <a:pt x="505" y="185"/>
                </a:cubicBezTo>
                <a:cubicBezTo>
                  <a:pt x="504" y="184"/>
                  <a:pt x="503" y="183"/>
                  <a:pt x="503" y="182"/>
                </a:cubicBezTo>
                <a:cubicBezTo>
                  <a:pt x="505" y="182"/>
                  <a:pt x="506" y="182"/>
                  <a:pt x="507" y="181"/>
                </a:cubicBezTo>
                <a:cubicBezTo>
                  <a:pt x="507" y="183"/>
                  <a:pt x="510" y="184"/>
                  <a:pt x="511" y="185"/>
                </a:cubicBezTo>
                <a:cubicBezTo>
                  <a:pt x="513" y="185"/>
                  <a:pt x="515" y="186"/>
                  <a:pt x="515" y="187"/>
                </a:cubicBezTo>
                <a:cubicBezTo>
                  <a:pt x="517" y="187"/>
                  <a:pt x="516" y="190"/>
                  <a:pt x="519" y="189"/>
                </a:cubicBezTo>
                <a:cubicBezTo>
                  <a:pt x="519" y="190"/>
                  <a:pt x="520" y="190"/>
                  <a:pt x="520" y="190"/>
                </a:cubicBezTo>
                <a:cubicBezTo>
                  <a:pt x="521" y="190"/>
                  <a:pt x="521" y="190"/>
                  <a:pt x="521" y="190"/>
                </a:cubicBezTo>
                <a:cubicBezTo>
                  <a:pt x="520" y="193"/>
                  <a:pt x="524" y="192"/>
                  <a:pt x="525" y="194"/>
                </a:cubicBezTo>
                <a:cubicBezTo>
                  <a:pt x="525" y="193"/>
                  <a:pt x="525" y="193"/>
                  <a:pt x="525" y="193"/>
                </a:cubicBezTo>
                <a:cubicBezTo>
                  <a:pt x="526" y="194"/>
                  <a:pt x="526" y="195"/>
                  <a:pt x="526" y="196"/>
                </a:cubicBezTo>
                <a:cubicBezTo>
                  <a:pt x="528" y="197"/>
                  <a:pt x="528" y="197"/>
                  <a:pt x="528" y="197"/>
                </a:cubicBezTo>
                <a:cubicBezTo>
                  <a:pt x="528" y="197"/>
                  <a:pt x="528" y="197"/>
                  <a:pt x="527" y="197"/>
                </a:cubicBezTo>
                <a:cubicBezTo>
                  <a:pt x="528" y="198"/>
                  <a:pt x="530" y="197"/>
                  <a:pt x="531" y="197"/>
                </a:cubicBezTo>
                <a:cubicBezTo>
                  <a:pt x="532" y="198"/>
                  <a:pt x="530" y="201"/>
                  <a:pt x="534" y="200"/>
                </a:cubicBezTo>
                <a:cubicBezTo>
                  <a:pt x="534" y="202"/>
                  <a:pt x="537" y="200"/>
                  <a:pt x="537" y="202"/>
                </a:cubicBezTo>
                <a:cubicBezTo>
                  <a:pt x="537" y="203"/>
                  <a:pt x="538" y="203"/>
                  <a:pt x="539" y="203"/>
                </a:cubicBezTo>
                <a:cubicBezTo>
                  <a:pt x="542" y="206"/>
                  <a:pt x="547" y="207"/>
                  <a:pt x="551" y="210"/>
                </a:cubicBezTo>
                <a:cubicBezTo>
                  <a:pt x="552" y="210"/>
                  <a:pt x="552" y="210"/>
                  <a:pt x="552" y="210"/>
                </a:cubicBezTo>
                <a:cubicBezTo>
                  <a:pt x="553" y="211"/>
                  <a:pt x="557" y="211"/>
                  <a:pt x="558" y="212"/>
                </a:cubicBezTo>
                <a:cubicBezTo>
                  <a:pt x="559" y="212"/>
                  <a:pt x="560" y="213"/>
                  <a:pt x="561" y="213"/>
                </a:cubicBezTo>
                <a:cubicBezTo>
                  <a:pt x="561" y="213"/>
                  <a:pt x="561" y="213"/>
                  <a:pt x="561" y="213"/>
                </a:cubicBezTo>
                <a:cubicBezTo>
                  <a:pt x="562" y="215"/>
                  <a:pt x="564" y="212"/>
                  <a:pt x="566" y="214"/>
                </a:cubicBezTo>
                <a:cubicBezTo>
                  <a:pt x="566" y="213"/>
                  <a:pt x="566" y="213"/>
                  <a:pt x="566" y="213"/>
                </a:cubicBezTo>
                <a:cubicBezTo>
                  <a:pt x="566" y="214"/>
                  <a:pt x="568" y="214"/>
                  <a:pt x="568" y="214"/>
                </a:cubicBezTo>
                <a:cubicBezTo>
                  <a:pt x="571" y="213"/>
                  <a:pt x="570" y="216"/>
                  <a:pt x="572" y="217"/>
                </a:cubicBezTo>
                <a:cubicBezTo>
                  <a:pt x="573" y="216"/>
                  <a:pt x="573" y="216"/>
                  <a:pt x="574" y="216"/>
                </a:cubicBezTo>
                <a:cubicBezTo>
                  <a:pt x="574" y="216"/>
                  <a:pt x="574" y="217"/>
                  <a:pt x="573" y="217"/>
                </a:cubicBezTo>
                <a:close/>
                <a:moveTo>
                  <a:pt x="575" y="182"/>
                </a:moveTo>
                <a:cubicBezTo>
                  <a:pt x="574" y="181"/>
                  <a:pt x="572" y="182"/>
                  <a:pt x="571" y="182"/>
                </a:cubicBezTo>
                <a:cubicBezTo>
                  <a:pt x="569" y="181"/>
                  <a:pt x="566" y="183"/>
                  <a:pt x="563" y="182"/>
                </a:cubicBezTo>
                <a:cubicBezTo>
                  <a:pt x="563" y="181"/>
                  <a:pt x="563" y="179"/>
                  <a:pt x="561" y="179"/>
                </a:cubicBezTo>
                <a:cubicBezTo>
                  <a:pt x="561" y="179"/>
                  <a:pt x="561" y="179"/>
                  <a:pt x="561" y="179"/>
                </a:cubicBezTo>
                <a:cubicBezTo>
                  <a:pt x="561" y="178"/>
                  <a:pt x="560" y="178"/>
                  <a:pt x="560" y="178"/>
                </a:cubicBezTo>
                <a:cubicBezTo>
                  <a:pt x="558" y="179"/>
                  <a:pt x="561" y="179"/>
                  <a:pt x="560" y="180"/>
                </a:cubicBezTo>
                <a:cubicBezTo>
                  <a:pt x="558" y="178"/>
                  <a:pt x="553" y="183"/>
                  <a:pt x="553" y="179"/>
                </a:cubicBezTo>
                <a:cubicBezTo>
                  <a:pt x="554" y="178"/>
                  <a:pt x="555" y="176"/>
                  <a:pt x="553" y="176"/>
                </a:cubicBezTo>
                <a:cubicBezTo>
                  <a:pt x="556" y="175"/>
                  <a:pt x="556" y="175"/>
                  <a:pt x="556" y="175"/>
                </a:cubicBezTo>
                <a:cubicBezTo>
                  <a:pt x="556" y="176"/>
                  <a:pt x="557" y="177"/>
                  <a:pt x="558" y="177"/>
                </a:cubicBezTo>
                <a:cubicBezTo>
                  <a:pt x="559" y="177"/>
                  <a:pt x="561" y="177"/>
                  <a:pt x="561" y="176"/>
                </a:cubicBezTo>
                <a:cubicBezTo>
                  <a:pt x="560" y="176"/>
                  <a:pt x="559" y="177"/>
                  <a:pt x="558" y="176"/>
                </a:cubicBezTo>
                <a:cubicBezTo>
                  <a:pt x="559" y="176"/>
                  <a:pt x="559" y="176"/>
                  <a:pt x="559" y="176"/>
                </a:cubicBezTo>
                <a:cubicBezTo>
                  <a:pt x="558" y="175"/>
                  <a:pt x="558" y="175"/>
                  <a:pt x="558" y="175"/>
                </a:cubicBezTo>
                <a:cubicBezTo>
                  <a:pt x="558" y="175"/>
                  <a:pt x="558" y="175"/>
                  <a:pt x="558" y="175"/>
                </a:cubicBezTo>
                <a:cubicBezTo>
                  <a:pt x="557" y="173"/>
                  <a:pt x="555" y="175"/>
                  <a:pt x="555" y="173"/>
                </a:cubicBezTo>
                <a:cubicBezTo>
                  <a:pt x="554" y="173"/>
                  <a:pt x="554" y="173"/>
                  <a:pt x="554" y="173"/>
                </a:cubicBezTo>
                <a:cubicBezTo>
                  <a:pt x="555" y="173"/>
                  <a:pt x="555" y="173"/>
                  <a:pt x="555" y="173"/>
                </a:cubicBezTo>
                <a:cubicBezTo>
                  <a:pt x="554" y="172"/>
                  <a:pt x="553" y="173"/>
                  <a:pt x="552" y="172"/>
                </a:cubicBezTo>
                <a:cubicBezTo>
                  <a:pt x="553" y="172"/>
                  <a:pt x="555" y="171"/>
                  <a:pt x="557" y="171"/>
                </a:cubicBezTo>
                <a:cubicBezTo>
                  <a:pt x="557" y="172"/>
                  <a:pt x="558" y="172"/>
                  <a:pt x="559" y="172"/>
                </a:cubicBezTo>
                <a:cubicBezTo>
                  <a:pt x="559" y="172"/>
                  <a:pt x="559" y="172"/>
                  <a:pt x="559" y="172"/>
                </a:cubicBezTo>
                <a:cubicBezTo>
                  <a:pt x="560" y="171"/>
                  <a:pt x="561" y="175"/>
                  <a:pt x="563" y="173"/>
                </a:cubicBezTo>
                <a:cubicBezTo>
                  <a:pt x="563" y="172"/>
                  <a:pt x="562" y="172"/>
                  <a:pt x="562" y="172"/>
                </a:cubicBezTo>
                <a:cubicBezTo>
                  <a:pt x="563" y="172"/>
                  <a:pt x="562" y="171"/>
                  <a:pt x="564" y="171"/>
                </a:cubicBezTo>
                <a:cubicBezTo>
                  <a:pt x="564" y="171"/>
                  <a:pt x="564" y="172"/>
                  <a:pt x="565" y="171"/>
                </a:cubicBezTo>
                <a:cubicBezTo>
                  <a:pt x="563" y="173"/>
                  <a:pt x="563" y="173"/>
                  <a:pt x="563" y="173"/>
                </a:cubicBezTo>
                <a:cubicBezTo>
                  <a:pt x="564" y="173"/>
                  <a:pt x="563" y="175"/>
                  <a:pt x="565" y="174"/>
                </a:cubicBezTo>
                <a:cubicBezTo>
                  <a:pt x="565" y="175"/>
                  <a:pt x="565" y="175"/>
                  <a:pt x="565" y="175"/>
                </a:cubicBezTo>
                <a:cubicBezTo>
                  <a:pt x="564" y="175"/>
                  <a:pt x="564" y="175"/>
                  <a:pt x="563" y="175"/>
                </a:cubicBezTo>
                <a:cubicBezTo>
                  <a:pt x="563" y="177"/>
                  <a:pt x="566" y="177"/>
                  <a:pt x="567" y="177"/>
                </a:cubicBezTo>
                <a:cubicBezTo>
                  <a:pt x="568" y="177"/>
                  <a:pt x="568" y="177"/>
                  <a:pt x="568" y="177"/>
                </a:cubicBezTo>
                <a:cubicBezTo>
                  <a:pt x="570" y="175"/>
                  <a:pt x="571" y="177"/>
                  <a:pt x="573" y="178"/>
                </a:cubicBezTo>
                <a:cubicBezTo>
                  <a:pt x="573" y="180"/>
                  <a:pt x="574" y="178"/>
                  <a:pt x="575" y="178"/>
                </a:cubicBezTo>
                <a:cubicBezTo>
                  <a:pt x="575" y="179"/>
                  <a:pt x="577" y="179"/>
                  <a:pt x="577" y="180"/>
                </a:cubicBezTo>
                <a:cubicBezTo>
                  <a:pt x="579" y="180"/>
                  <a:pt x="579" y="180"/>
                  <a:pt x="579" y="180"/>
                </a:cubicBezTo>
                <a:cubicBezTo>
                  <a:pt x="579" y="181"/>
                  <a:pt x="574" y="180"/>
                  <a:pt x="575" y="182"/>
                </a:cubicBezTo>
                <a:close/>
                <a:moveTo>
                  <a:pt x="560" y="171"/>
                </a:moveTo>
                <a:cubicBezTo>
                  <a:pt x="561" y="171"/>
                  <a:pt x="561" y="171"/>
                  <a:pt x="561" y="171"/>
                </a:cubicBezTo>
                <a:cubicBezTo>
                  <a:pt x="561" y="172"/>
                  <a:pt x="560" y="171"/>
                  <a:pt x="560" y="171"/>
                </a:cubicBezTo>
                <a:close/>
                <a:moveTo>
                  <a:pt x="575" y="164"/>
                </a:moveTo>
                <a:cubicBezTo>
                  <a:pt x="575" y="164"/>
                  <a:pt x="574" y="164"/>
                  <a:pt x="574" y="164"/>
                </a:cubicBezTo>
                <a:cubicBezTo>
                  <a:pt x="575" y="163"/>
                  <a:pt x="575" y="163"/>
                  <a:pt x="575" y="163"/>
                </a:cubicBezTo>
                <a:cubicBezTo>
                  <a:pt x="572" y="162"/>
                  <a:pt x="574" y="164"/>
                  <a:pt x="572" y="165"/>
                </a:cubicBezTo>
                <a:cubicBezTo>
                  <a:pt x="572" y="165"/>
                  <a:pt x="572" y="165"/>
                  <a:pt x="572" y="165"/>
                </a:cubicBezTo>
                <a:cubicBezTo>
                  <a:pt x="571" y="166"/>
                  <a:pt x="571" y="166"/>
                  <a:pt x="571" y="166"/>
                </a:cubicBezTo>
                <a:cubicBezTo>
                  <a:pt x="571" y="165"/>
                  <a:pt x="571" y="165"/>
                  <a:pt x="570" y="164"/>
                </a:cubicBezTo>
                <a:cubicBezTo>
                  <a:pt x="570" y="165"/>
                  <a:pt x="569" y="165"/>
                  <a:pt x="570" y="166"/>
                </a:cubicBezTo>
                <a:cubicBezTo>
                  <a:pt x="568" y="167"/>
                  <a:pt x="568" y="167"/>
                  <a:pt x="568" y="167"/>
                </a:cubicBezTo>
                <a:cubicBezTo>
                  <a:pt x="568" y="166"/>
                  <a:pt x="568" y="166"/>
                  <a:pt x="568" y="166"/>
                </a:cubicBezTo>
                <a:cubicBezTo>
                  <a:pt x="567" y="166"/>
                  <a:pt x="565" y="167"/>
                  <a:pt x="564" y="167"/>
                </a:cubicBezTo>
                <a:cubicBezTo>
                  <a:pt x="564" y="166"/>
                  <a:pt x="564" y="166"/>
                  <a:pt x="564" y="166"/>
                </a:cubicBezTo>
                <a:cubicBezTo>
                  <a:pt x="562" y="166"/>
                  <a:pt x="562" y="166"/>
                  <a:pt x="562" y="166"/>
                </a:cubicBezTo>
                <a:cubicBezTo>
                  <a:pt x="562" y="166"/>
                  <a:pt x="562" y="166"/>
                  <a:pt x="562" y="166"/>
                </a:cubicBezTo>
                <a:cubicBezTo>
                  <a:pt x="562" y="165"/>
                  <a:pt x="560" y="165"/>
                  <a:pt x="560" y="164"/>
                </a:cubicBezTo>
                <a:cubicBezTo>
                  <a:pt x="563" y="165"/>
                  <a:pt x="563" y="161"/>
                  <a:pt x="565" y="163"/>
                </a:cubicBezTo>
                <a:cubicBezTo>
                  <a:pt x="567" y="163"/>
                  <a:pt x="568" y="162"/>
                  <a:pt x="569" y="163"/>
                </a:cubicBezTo>
                <a:cubicBezTo>
                  <a:pt x="570" y="162"/>
                  <a:pt x="569" y="162"/>
                  <a:pt x="570" y="161"/>
                </a:cubicBezTo>
                <a:cubicBezTo>
                  <a:pt x="570" y="161"/>
                  <a:pt x="569" y="161"/>
                  <a:pt x="569" y="160"/>
                </a:cubicBezTo>
                <a:cubicBezTo>
                  <a:pt x="570" y="160"/>
                  <a:pt x="570" y="161"/>
                  <a:pt x="570" y="161"/>
                </a:cubicBezTo>
                <a:cubicBezTo>
                  <a:pt x="571" y="160"/>
                  <a:pt x="573" y="161"/>
                  <a:pt x="573" y="160"/>
                </a:cubicBezTo>
                <a:cubicBezTo>
                  <a:pt x="575" y="161"/>
                  <a:pt x="577" y="159"/>
                  <a:pt x="577" y="158"/>
                </a:cubicBezTo>
                <a:cubicBezTo>
                  <a:pt x="577" y="159"/>
                  <a:pt x="580" y="159"/>
                  <a:pt x="579" y="160"/>
                </a:cubicBezTo>
                <a:cubicBezTo>
                  <a:pt x="581" y="160"/>
                  <a:pt x="581" y="161"/>
                  <a:pt x="581" y="162"/>
                </a:cubicBezTo>
                <a:cubicBezTo>
                  <a:pt x="581" y="162"/>
                  <a:pt x="580" y="162"/>
                  <a:pt x="580" y="163"/>
                </a:cubicBezTo>
                <a:cubicBezTo>
                  <a:pt x="580" y="163"/>
                  <a:pt x="580" y="163"/>
                  <a:pt x="580" y="163"/>
                </a:cubicBezTo>
                <a:cubicBezTo>
                  <a:pt x="580" y="164"/>
                  <a:pt x="576" y="162"/>
                  <a:pt x="575" y="164"/>
                </a:cubicBezTo>
                <a:close/>
                <a:moveTo>
                  <a:pt x="599" y="191"/>
                </a:moveTo>
                <a:cubicBezTo>
                  <a:pt x="598" y="191"/>
                  <a:pt x="598" y="191"/>
                  <a:pt x="598" y="191"/>
                </a:cubicBezTo>
                <a:cubicBezTo>
                  <a:pt x="597" y="190"/>
                  <a:pt x="598" y="190"/>
                  <a:pt x="597" y="189"/>
                </a:cubicBezTo>
                <a:cubicBezTo>
                  <a:pt x="597" y="189"/>
                  <a:pt x="597" y="189"/>
                  <a:pt x="597" y="189"/>
                </a:cubicBezTo>
                <a:cubicBezTo>
                  <a:pt x="598" y="189"/>
                  <a:pt x="598" y="189"/>
                  <a:pt x="598" y="189"/>
                </a:cubicBezTo>
                <a:cubicBezTo>
                  <a:pt x="598" y="189"/>
                  <a:pt x="600" y="190"/>
                  <a:pt x="599" y="191"/>
                </a:cubicBezTo>
                <a:close/>
                <a:moveTo>
                  <a:pt x="614" y="153"/>
                </a:moveTo>
                <a:cubicBezTo>
                  <a:pt x="614" y="152"/>
                  <a:pt x="613" y="152"/>
                  <a:pt x="612" y="153"/>
                </a:cubicBezTo>
                <a:cubicBezTo>
                  <a:pt x="612" y="153"/>
                  <a:pt x="612" y="153"/>
                  <a:pt x="612" y="153"/>
                </a:cubicBezTo>
                <a:cubicBezTo>
                  <a:pt x="613" y="154"/>
                  <a:pt x="613" y="154"/>
                  <a:pt x="613" y="154"/>
                </a:cubicBezTo>
                <a:cubicBezTo>
                  <a:pt x="611" y="155"/>
                  <a:pt x="609" y="157"/>
                  <a:pt x="608" y="159"/>
                </a:cubicBezTo>
                <a:cubicBezTo>
                  <a:pt x="607" y="159"/>
                  <a:pt x="606" y="160"/>
                  <a:pt x="606" y="161"/>
                </a:cubicBezTo>
                <a:cubicBezTo>
                  <a:pt x="607" y="161"/>
                  <a:pt x="607" y="161"/>
                  <a:pt x="607" y="161"/>
                </a:cubicBezTo>
                <a:cubicBezTo>
                  <a:pt x="604" y="161"/>
                  <a:pt x="603" y="164"/>
                  <a:pt x="602" y="165"/>
                </a:cubicBezTo>
                <a:cubicBezTo>
                  <a:pt x="603" y="166"/>
                  <a:pt x="603" y="166"/>
                  <a:pt x="603" y="166"/>
                </a:cubicBezTo>
                <a:cubicBezTo>
                  <a:pt x="603" y="167"/>
                  <a:pt x="601" y="166"/>
                  <a:pt x="601" y="167"/>
                </a:cubicBezTo>
                <a:cubicBezTo>
                  <a:pt x="601" y="167"/>
                  <a:pt x="601" y="167"/>
                  <a:pt x="601" y="167"/>
                </a:cubicBezTo>
                <a:cubicBezTo>
                  <a:pt x="601" y="167"/>
                  <a:pt x="602" y="166"/>
                  <a:pt x="601" y="165"/>
                </a:cubicBezTo>
                <a:cubicBezTo>
                  <a:pt x="599" y="165"/>
                  <a:pt x="600" y="167"/>
                  <a:pt x="599" y="168"/>
                </a:cubicBezTo>
                <a:cubicBezTo>
                  <a:pt x="597" y="168"/>
                  <a:pt x="599" y="167"/>
                  <a:pt x="598" y="166"/>
                </a:cubicBezTo>
                <a:cubicBezTo>
                  <a:pt x="597" y="166"/>
                  <a:pt x="597" y="168"/>
                  <a:pt x="596" y="168"/>
                </a:cubicBezTo>
                <a:cubicBezTo>
                  <a:pt x="596" y="166"/>
                  <a:pt x="598" y="166"/>
                  <a:pt x="598" y="165"/>
                </a:cubicBezTo>
                <a:cubicBezTo>
                  <a:pt x="600" y="165"/>
                  <a:pt x="599" y="164"/>
                  <a:pt x="600" y="163"/>
                </a:cubicBezTo>
                <a:cubicBezTo>
                  <a:pt x="598" y="161"/>
                  <a:pt x="604" y="161"/>
                  <a:pt x="606" y="159"/>
                </a:cubicBezTo>
                <a:cubicBezTo>
                  <a:pt x="606" y="159"/>
                  <a:pt x="607" y="159"/>
                  <a:pt x="607" y="158"/>
                </a:cubicBezTo>
                <a:cubicBezTo>
                  <a:pt x="606" y="157"/>
                  <a:pt x="606" y="157"/>
                  <a:pt x="606" y="157"/>
                </a:cubicBezTo>
                <a:cubicBezTo>
                  <a:pt x="607" y="157"/>
                  <a:pt x="607" y="157"/>
                  <a:pt x="607" y="157"/>
                </a:cubicBezTo>
                <a:cubicBezTo>
                  <a:pt x="604" y="153"/>
                  <a:pt x="612" y="156"/>
                  <a:pt x="609" y="153"/>
                </a:cubicBezTo>
                <a:cubicBezTo>
                  <a:pt x="612" y="153"/>
                  <a:pt x="610" y="151"/>
                  <a:pt x="612" y="151"/>
                </a:cubicBezTo>
                <a:cubicBezTo>
                  <a:pt x="611" y="150"/>
                  <a:pt x="612" y="150"/>
                  <a:pt x="612" y="149"/>
                </a:cubicBezTo>
                <a:cubicBezTo>
                  <a:pt x="613" y="150"/>
                  <a:pt x="613" y="148"/>
                  <a:pt x="614" y="149"/>
                </a:cubicBezTo>
                <a:cubicBezTo>
                  <a:pt x="614" y="151"/>
                  <a:pt x="614" y="151"/>
                  <a:pt x="614" y="151"/>
                </a:cubicBezTo>
                <a:cubicBezTo>
                  <a:pt x="614" y="151"/>
                  <a:pt x="613" y="151"/>
                  <a:pt x="613" y="151"/>
                </a:cubicBezTo>
                <a:cubicBezTo>
                  <a:pt x="612" y="152"/>
                  <a:pt x="615" y="152"/>
                  <a:pt x="614" y="153"/>
                </a:cubicBezTo>
                <a:close/>
                <a:moveTo>
                  <a:pt x="615" y="139"/>
                </a:moveTo>
                <a:cubicBezTo>
                  <a:pt x="614" y="143"/>
                  <a:pt x="614" y="143"/>
                  <a:pt x="614" y="143"/>
                </a:cubicBezTo>
                <a:cubicBezTo>
                  <a:pt x="615" y="143"/>
                  <a:pt x="615" y="143"/>
                  <a:pt x="615" y="143"/>
                </a:cubicBezTo>
                <a:cubicBezTo>
                  <a:pt x="613" y="143"/>
                  <a:pt x="614" y="146"/>
                  <a:pt x="611" y="146"/>
                </a:cubicBezTo>
                <a:cubicBezTo>
                  <a:pt x="612" y="147"/>
                  <a:pt x="613" y="145"/>
                  <a:pt x="612" y="146"/>
                </a:cubicBezTo>
                <a:cubicBezTo>
                  <a:pt x="612" y="146"/>
                  <a:pt x="612" y="146"/>
                  <a:pt x="612" y="146"/>
                </a:cubicBezTo>
                <a:cubicBezTo>
                  <a:pt x="613" y="147"/>
                  <a:pt x="613" y="147"/>
                  <a:pt x="613" y="147"/>
                </a:cubicBezTo>
                <a:cubicBezTo>
                  <a:pt x="612" y="147"/>
                  <a:pt x="611" y="147"/>
                  <a:pt x="611" y="147"/>
                </a:cubicBezTo>
                <a:cubicBezTo>
                  <a:pt x="611" y="148"/>
                  <a:pt x="611" y="148"/>
                  <a:pt x="611" y="148"/>
                </a:cubicBezTo>
                <a:cubicBezTo>
                  <a:pt x="608" y="148"/>
                  <a:pt x="610" y="149"/>
                  <a:pt x="609" y="150"/>
                </a:cubicBezTo>
                <a:cubicBezTo>
                  <a:pt x="607" y="152"/>
                  <a:pt x="606" y="154"/>
                  <a:pt x="605" y="156"/>
                </a:cubicBezTo>
                <a:cubicBezTo>
                  <a:pt x="602" y="157"/>
                  <a:pt x="602" y="159"/>
                  <a:pt x="600" y="160"/>
                </a:cubicBezTo>
                <a:cubicBezTo>
                  <a:pt x="596" y="164"/>
                  <a:pt x="596" y="164"/>
                  <a:pt x="596" y="164"/>
                </a:cubicBezTo>
                <a:cubicBezTo>
                  <a:pt x="595" y="164"/>
                  <a:pt x="595" y="163"/>
                  <a:pt x="594" y="163"/>
                </a:cubicBezTo>
                <a:cubicBezTo>
                  <a:pt x="592" y="165"/>
                  <a:pt x="589" y="166"/>
                  <a:pt x="586" y="167"/>
                </a:cubicBezTo>
                <a:cubicBezTo>
                  <a:pt x="586" y="168"/>
                  <a:pt x="586" y="168"/>
                  <a:pt x="586" y="168"/>
                </a:cubicBezTo>
                <a:cubicBezTo>
                  <a:pt x="585" y="168"/>
                  <a:pt x="584" y="169"/>
                  <a:pt x="582" y="169"/>
                </a:cubicBezTo>
                <a:cubicBezTo>
                  <a:pt x="583" y="168"/>
                  <a:pt x="583" y="168"/>
                  <a:pt x="583" y="168"/>
                </a:cubicBezTo>
                <a:cubicBezTo>
                  <a:pt x="580" y="168"/>
                  <a:pt x="580" y="168"/>
                  <a:pt x="580" y="168"/>
                </a:cubicBezTo>
                <a:cubicBezTo>
                  <a:pt x="582" y="167"/>
                  <a:pt x="581" y="166"/>
                  <a:pt x="581" y="165"/>
                </a:cubicBezTo>
                <a:cubicBezTo>
                  <a:pt x="582" y="165"/>
                  <a:pt x="586" y="163"/>
                  <a:pt x="587" y="161"/>
                </a:cubicBezTo>
                <a:cubicBezTo>
                  <a:pt x="589" y="161"/>
                  <a:pt x="590" y="160"/>
                  <a:pt x="590" y="159"/>
                </a:cubicBezTo>
                <a:cubicBezTo>
                  <a:pt x="589" y="159"/>
                  <a:pt x="591" y="158"/>
                  <a:pt x="590" y="157"/>
                </a:cubicBezTo>
                <a:cubicBezTo>
                  <a:pt x="591" y="158"/>
                  <a:pt x="591" y="158"/>
                  <a:pt x="591" y="158"/>
                </a:cubicBezTo>
                <a:cubicBezTo>
                  <a:pt x="593" y="157"/>
                  <a:pt x="595" y="156"/>
                  <a:pt x="596" y="154"/>
                </a:cubicBezTo>
                <a:cubicBezTo>
                  <a:pt x="596" y="153"/>
                  <a:pt x="595" y="153"/>
                  <a:pt x="594" y="153"/>
                </a:cubicBezTo>
                <a:cubicBezTo>
                  <a:pt x="591" y="153"/>
                  <a:pt x="588" y="156"/>
                  <a:pt x="586" y="157"/>
                </a:cubicBezTo>
                <a:cubicBezTo>
                  <a:pt x="584" y="157"/>
                  <a:pt x="583" y="160"/>
                  <a:pt x="582" y="158"/>
                </a:cubicBezTo>
                <a:cubicBezTo>
                  <a:pt x="583" y="158"/>
                  <a:pt x="584" y="158"/>
                  <a:pt x="584" y="157"/>
                </a:cubicBezTo>
                <a:cubicBezTo>
                  <a:pt x="584" y="157"/>
                  <a:pt x="583" y="156"/>
                  <a:pt x="582" y="156"/>
                </a:cubicBezTo>
                <a:cubicBezTo>
                  <a:pt x="585" y="154"/>
                  <a:pt x="585" y="154"/>
                  <a:pt x="585" y="154"/>
                </a:cubicBezTo>
                <a:cubicBezTo>
                  <a:pt x="584" y="153"/>
                  <a:pt x="584" y="153"/>
                  <a:pt x="584" y="153"/>
                </a:cubicBezTo>
                <a:cubicBezTo>
                  <a:pt x="589" y="153"/>
                  <a:pt x="588" y="147"/>
                  <a:pt x="592" y="148"/>
                </a:cubicBezTo>
                <a:cubicBezTo>
                  <a:pt x="593" y="147"/>
                  <a:pt x="593" y="145"/>
                  <a:pt x="595" y="144"/>
                </a:cubicBezTo>
                <a:cubicBezTo>
                  <a:pt x="596" y="145"/>
                  <a:pt x="596" y="144"/>
                  <a:pt x="596" y="144"/>
                </a:cubicBezTo>
                <a:cubicBezTo>
                  <a:pt x="595" y="142"/>
                  <a:pt x="600" y="141"/>
                  <a:pt x="599" y="139"/>
                </a:cubicBezTo>
                <a:cubicBezTo>
                  <a:pt x="601" y="138"/>
                  <a:pt x="601" y="137"/>
                  <a:pt x="603" y="136"/>
                </a:cubicBezTo>
                <a:cubicBezTo>
                  <a:pt x="602" y="136"/>
                  <a:pt x="602" y="136"/>
                  <a:pt x="601" y="136"/>
                </a:cubicBezTo>
                <a:cubicBezTo>
                  <a:pt x="601" y="134"/>
                  <a:pt x="605" y="135"/>
                  <a:pt x="605" y="134"/>
                </a:cubicBezTo>
                <a:cubicBezTo>
                  <a:pt x="605" y="135"/>
                  <a:pt x="606" y="134"/>
                  <a:pt x="606" y="134"/>
                </a:cubicBezTo>
                <a:cubicBezTo>
                  <a:pt x="606" y="132"/>
                  <a:pt x="606" y="132"/>
                  <a:pt x="606" y="132"/>
                </a:cubicBezTo>
                <a:cubicBezTo>
                  <a:pt x="609" y="132"/>
                  <a:pt x="609" y="132"/>
                  <a:pt x="609" y="132"/>
                </a:cubicBezTo>
                <a:cubicBezTo>
                  <a:pt x="607" y="133"/>
                  <a:pt x="610" y="133"/>
                  <a:pt x="609" y="134"/>
                </a:cubicBezTo>
                <a:cubicBezTo>
                  <a:pt x="606" y="134"/>
                  <a:pt x="608" y="136"/>
                  <a:pt x="605" y="136"/>
                </a:cubicBezTo>
                <a:cubicBezTo>
                  <a:pt x="605" y="136"/>
                  <a:pt x="603" y="137"/>
                  <a:pt x="604" y="138"/>
                </a:cubicBezTo>
                <a:cubicBezTo>
                  <a:pt x="603" y="138"/>
                  <a:pt x="603" y="139"/>
                  <a:pt x="602" y="139"/>
                </a:cubicBezTo>
                <a:cubicBezTo>
                  <a:pt x="602" y="141"/>
                  <a:pt x="603" y="141"/>
                  <a:pt x="601" y="143"/>
                </a:cubicBezTo>
                <a:cubicBezTo>
                  <a:pt x="603" y="143"/>
                  <a:pt x="605" y="143"/>
                  <a:pt x="606" y="142"/>
                </a:cubicBezTo>
                <a:cubicBezTo>
                  <a:pt x="607" y="143"/>
                  <a:pt x="605" y="144"/>
                  <a:pt x="607" y="144"/>
                </a:cubicBezTo>
                <a:cubicBezTo>
                  <a:pt x="607" y="143"/>
                  <a:pt x="607" y="143"/>
                  <a:pt x="607" y="143"/>
                </a:cubicBezTo>
                <a:cubicBezTo>
                  <a:pt x="606" y="142"/>
                  <a:pt x="609" y="142"/>
                  <a:pt x="609" y="141"/>
                </a:cubicBezTo>
                <a:cubicBezTo>
                  <a:pt x="610" y="140"/>
                  <a:pt x="611" y="138"/>
                  <a:pt x="611" y="137"/>
                </a:cubicBezTo>
                <a:cubicBezTo>
                  <a:pt x="611" y="137"/>
                  <a:pt x="611" y="137"/>
                  <a:pt x="612" y="136"/>
                </a:cubicBezTo>
                <a:cubicBezTo>
                  <a:pt x="611" y="136"/>
                  <a:pt x="611" y="136"/>
                  <a:pt x="611" y="136"/>
                </a:cubicBezTo>
                <a:cubicBezTo>
                  <a:pt x="612" y="135"/>
                  <a:pt x="614" y="135"/>
                  <a:pt x="614" y="134"/>
                </a:cubicBezTo>
                <a:cubicBezTo>
                  <a:pt x="613" y="133"/>
                  <a:pt x="614" y="134"/>
                  <a:pt x="615" y="134"/>
                </a:cubicBezTo>
                <a:cubicBezTo>
                  <a:pt x="615" y="135"/>
                  <a:pt x="617" y="135"/>
                  <a:pt x="617" y="135"/>
                </a:cubicBezTo>
                <a:cubicBezTo>
                  <a:pt x="617" y="137"/>
                  <a:pt x="612" y="137"/>
                  <a:pt x="615" y="139"/>
                </a:cubicBezTo>
                <a:close/>
                <a:moveTo>
                  <a:pt x="609" y="124"/>
                </a:moveTo>
                <a:cubicBezTo>
                  <a:pt x="612" y="125"/>
                  <a:pt x="612" y="125"/>
                  <a:pt x="612" y="125"/>
                </a:cubicBezTo>
                <a:cubicBezTo>
                  <a:pt x="612" y="125"/>
                  <a:pt x="610" y="127"/>
                  <a:pt x="613" y="128"/>
                </a:cubicBezTo>
                <a:cubicBezTo>
                  <a:pt x="613" y="128"/>
                  <a:pt x="613" y="128"/>
                  <a:pt x="613" y="128"/>
                </a:cubicBezTo>
                <a:cubicBezTo>
                  <a:pt x="612" y="128"/>
                  <a:pt x="612" y="128"/>
                  <a:pt x="612" y="128"/>
                </a:cubicBezTo>
                <a:cubicBezTo>
                  <a:pt x="612" y="129"/>
                  <a:pt x="611" y="129"/>
                  <a:pt x="612" y="130"/>
                </a:cubicBezTo>
                <a:cubicBezTo>
                  <a:pt x="610" y="130"/>
                  <a:pt x="610" y="131"/>
                  <a:pt x="608" y="131"/>
                </a:cubicBezTo>
                <a:cubicBezTo>
                  <a:pt x="610" y="130"/>
                  <a:pt x="609" y="128"/>
                  <a:pt x="611" y="128"/>
                </a:cubicBezTo>
                <a:cubicBezTo>
                  <a:pt x="611" y="127"/>
                  <a:pt x="609" y="127"/>
                  <a:pt x="608" y="126"/>
                </a:cubicBezTo>
                <a:cubicBezTo>
                  <a:pt x="610" y="125"/>
                  <a:pt x="610" y="125"/>
                  <a:pt x="610" y="125"/>
                </a:cubicBezTo>
                <a:lnTo>
                  <a:pt x="609" y="124"/>
                </a:lnTo>
                <a:close/>
                <a:moveTo>
                  <a:pt x="607" y="139"/>
                </a:moveTo>
                <a:cubicBezTo>
                  <a:pt x="607" y="139"/>
                  <a:pt x="607" y="139"/>
                  <a:pt x="608" y="139"/>
                </a:cubicBezTo>
                <a:cubicBezTo>
                  <a:pt x="608" y="140"/>
                  <a:pt x="607" y="141"/>
                  <a:pt x="606" y="142"/>
                </a:cubicBezTo>
                <a:cubicBezTo>
                  <a:pt x="605" y="142"/>
                  <a:pt x="605" y="142"/>
                  <a:pt x="605" y="142"/>
                </a:cubicBezTo>
                <a:cubicBezTo>
                  <a:pt x="605" y="141"/>
                  <a:pt x="609" y="140"/>
                  <a:pt x="607" y="139"/>
                </a:cubicBezTo>
                <a:close/>
                <a:moveTo>
                  <a:pt x="619" y="132"/>
                </a:moveTo>
                <a:cubicBezTo>
                  <a:pt x="618" y="133"/>
                  <a:pt x="617" y="133"/>
                  <a:pt x="616" y="133"/>
                </a:cubicBezTo>
                <a:cubicBezTo>
                  <a:pt x="616" y="132"/>
                  <a:pt x="618" y="133"/>
                  <a:pt x="618" y="132"/>
                </a:cubicBezTo>
                <a:cubicBezTo>
                  <a:pt x="617" y="131"/>
                  <a:pt x="616" y="133"/>
                  <a:pt x="615" y="131"/>
                </a:cubicBezTo>
                <a:cubicBezTo>
                  <a:pt x="614" y="131"/>
                  <a:pt x="615" y="130"/>
                  <a:pt x="613" y="130"/>
                </a:cubicBezTo>
                <a:cubicBezTo>
                  <a:pt x="613" y="129"/>
                  <a:pt x="613" y="129"/>
                  <a:pt x="613" y="129"/>
                </a:cubicBezTo>
                <a:cubicBezTo>
                  <a:pt x="615" y="130"/>
                  <a:pt x="615" y="130"/>
                  <a:pt x="615" y="130"/>
                </a:cubicBezTo>
                <a:cubicBezTo>
                  <a:pt x="615" y="129"/>
                  <a:pt x="616" y="127"/>
                  <a:pt x="616" y="128"/>
                </a:cubicBezTo>
                <a:cubicBezTo>
                  <a:pt x="614" y="129"/>
                  <a:pt x="618" y="130"/>
                  <a:pt x="617" y="131"/>
                </a:cubicBezTo>
                <a:cubicBezTo>
                  <a:pt x="617" y="132"/>
                  <a:pt x="620" y="131"/>
                  <a:pt x="619" y="132"/>
                </a:cubicBezTo>
                <a:close/>
                <a:moveTo>
                  <a:pt x="614" y="124"/>
                </a:moveTo>
                <a:cubicBezTo>
                  <a:pt x="615" y="124"/>
                  <a:pt x="615" y="124"/>
                  <a:pt x="616" y="124"/>
                </a:cubicBezTo>
                <a:cubicBezTo>
                  <a:pt x="616" y="124"/>
                  <a:pt x="616" y="124"/>
                  <a:pt x="616" y="124"/>
                </a:cubicBezTo>
                <a:cubicBezTo>
                  <a:pt x="616" y="124"/>
                  <a:pt x="616" y="124"/>
                  <a:pt x="616" y="124"/>
                </a:cubicBezTo>
                <a:cubicBezTo>
                  <a:pt x="616" y="123"/>
                  <a:pt x="615" y="122"/>
                  <a:pt x="617" y="122"/>
                </a:cubicBezTo>
                <a:cubicBezTo>
                  <a:pt x="617" y="122"/>
                  <a:pt x="617" y="123"/>
                  <a:pt x="616" y="124"/>
                </a:cubicBezTo>
                <a:cubicBezTo>
                  <a:pt x="616" y="124"/>
                  <a:pt x="616" y="124"/>
                  <a:pt x="616" y="124"/>
                </a:cubicBezTo>
                <a:cubicBezTo>
                  <a:pt x="617" y="125"/>
                  <a:pt x="617" y="125"/>
                  <a:pt x="617" y="125"/>
                </a:cubicBezTo>
                <a:cubicBezTo>
                  <a:pt x="616" y="125"/>
                  <a:pt x="614" y="124"/>
                  <a:pt x="615" y="125"/>
                </a:cubicBezTo>
                <a:cubicBezTo>
                  <a:pt x="613" y="126"/>
                  <a:pt x="615" y="124"/>
                  <a:pt x="614" y="124"/>
                </a:cubicBezTo>
                <a:close/>
                <a:moveTo>
                  <a:pt x="625" y="110"/>
                </a:moveTo>
                <a:cubicBezTo>
                  <a:pt x="624" y="109"/>
                  <a:pt x="625" y="109"/>
                  <a:pt x="626" y="109"/>
                </a:cubicBezTo>
                <a:cubicBezTo>
                  <a:pt x="626" y="109"/>
                  <a:pt x="626" y="108"/>
                  <a:pt x="626" y="108"/>
                </a:cubicBezTo>
                <a:cubicBezTo>
                  <a:pt x="626" y="108"/>
                  <a:pt x="626" y="108"/>
                  <a:pt x="626" y="108"/>
                </a:cubicBezTo>
                <a:cubicBezTo>
                  <a:pt x="626" y="108"/>
                  <a:pt x="626" y="108"/>
                  <a:pt x="626" y="108"/>
                </a:cubicBezTo>
                <a:cubicBezTo>
                  <a:pt x="625" y="108"/>
                  <a:pt x="626" y="107"/>
                  <a:pt x="627" y="107"/>
                </a:cubicBezTo>
                <a:cubicBezTo>
                  <a:pt x="627" y="108"/>
                  <a:pt x="625" y="107"/>
                  <a:pt x="626" y="108"/>
                </a:cubicBezTo>
                <a:cubicBezTo>
                  <a:pt x="626" y="108"/>
                  <a:pt x="626" y="108"/>
                  <a:pt x="626" y="108"/>
                </a:cubicBezTo>
                <a:cubicBezTo>
                  <a:pt x="628" y="109"/>
                  <a:pt x="628" y="109"/>
                  <a:pt x="628" y="109"/>
                </a:cubicBezTo>
                <a:lnTo>
                  <a:pt x="625" y="110"/>
                </a:lnTo>
                <a:close/>
                <a:moveTo>
                  <a:pt x="640" y="197"/>
                </a:moveTo>
                <a:cubicBezTo>
                  <a:pt x="641" y="196"/>
                  <a:pt x="641" y="196"/>
                  <a:pt x="641" y="196"/>
                </a:cubicBezTo>
                <a:cubicBezTo>
                  <a:pt x="642" y="196"/>
                  <a:pt x="643" y="196"/>
                  <a:pt x="643" y="197"/>
                </a:cubicBezTo>
                <a:cubicBezTo>
                  <a:pt x="642" y="197"/>
                  <a:pt x="641" y="197"/>
                  <a:pt x="640" y="197"/>
                </a:cubicBezTo>
                <a:close/>
                <a:moveTo>
                  <a:pt x="681" y="134"/>
                </a:moveTo>
                <a:cubicBezTo>
                  <a:pt x="681" y="134"/>
                  <a:pt x="681" y="134"/>
                  <a:pt x="681" y="134"/>
                </a:cubicBezTo>
                <a:cubicBezTo>
                  <a:pt x="682" y="133"/>
                  <a:pt x="682" y="133"/>
                  <a:pt x="682" y="133"/>
                </a:cubicBezTo>
                <a:cubicBezTo>
                  <a:pt x="681" y="134"/>
                  <a:pt x="681" y="134"/>
                  <a:pt x="681" y="134"/>
                </a:cubicBezTo>
                <a:close/>
                <a:moveTo>
                  <a:pt x="699" y="129"/>
                </a:moveTo>
                <a:cubicBezTo>
                  <a:pt x="700" y="128"/>
                  <a:pt x="700" y="128"/>
                  <a:pt x="700" y="128"/>
                </a:cubicBezTo>
                <a:cubicBezTo>
                  <a:pt x="701" y="128"/>
                  <a:pt x="701" y="128"/>
                  <a:pt x="702" y="129"/>
                </a:cubicBezTo>
                <a:cubicBezTo>
                  <a:pt x="701" y="129"/>
                  <a:pt x="700" y="129"/>
                  <a:pt x="699" y="129"/>
                </a:cubicBezTo>
                <a:close/>
                <a:moveTo>
                  <a:pt x="704" y="127"/>
                </a:moveTo>
                <a:cubicBezTo>
                  <a:pt x="703" y="126"/>
                  <a:pt x="703" y="126"/>
                  <a:pt x="703" y="126"/>
                </a:cubicBezTo>
                <a:cubicBezTo>
                  <a:pt x="704" y="127"/>
                  <a:pt x="705" y="126"/>
                  <a:pt x="705" y="126"/>
                </a:cubicBezTo>
                <a:cubicBezTo>
                  <a:pt x="705" y="127"/>
                  <a:pt x="705" y="127"/>
                  <a:pt x="704" y="127"/>
                </a:cubicBezTo>
                <a:close/>
                <a:moveTo>
                  <a:pt x="708" y="125"/>
                </a:moveTo>
                <a:cubicBezTo>
                  <a:pt x="707" y="125"/>
                  <a:pt x="706" y="126"/>
                  <a:pt x="705" y="125"/>
                </a:cubicBezTo>
                <a:cubicBezTo>
                  <a:pt x="706" y="125"/>
                  <a:pt x="706" y="125"/>
                  <a:pt x="706" y="125"/>
                </a:cubicBezTo>
                <a:cubicBezTo>
                  <a:pt x="704" y="124"/>
                  <a:pt x="703" y="126"/>
                  <a:pt x="702" y="126"/>
                </a:cubicBezTo>
                <a:cubicBezTo>
                  <a:pt x="700" y="127"/>
                  <a:pt x="700" y="127"/>
                  <a:pt x="700" y="127"/>
                </a:cubicBezTo>
                <a:cubicBezTo>
                  <a:pt x="702" y="126"/>
                  <a:pt x="699" y="126"/>
                  <a:pt x="700" y="126"/>
                </a:cubicBezTo>
                <a:cubicBezTo>
                  <a:pt x="701" y="126"/>
                  <a:pt x="701" y="126"/>
                  <a:pt x="701" y="126"/>
                </a:cubicBezTo>
                <a:cubicBezTo>
                  <a:pt x="704" y="124"/>
                  <a:pt x="698" y="121"/>
                  <a:pt x="704" y="120"/>
                </a:cubicBezTo>
                <a:cubicBezTo>
                  <a:pt x="705" y="119"/>
                  <a:pt x="707" y="120"/>
                  <a:pt x="707" y="119"/>
                </a:cubicBezTo>
                <a:cubicBezTo>
                  <a:pt x="708" y="119"/>
                  <a:pt x="708" y="120"/>
                  <a:pt x="708" y="120"/>
                </a:cubicBezTo>
                <a:cubicBezTo>
                  <a:pt x="707" y="121"/>
                  <a:pt x="707" y="123"/>
                  <a:pt x="706" y="124"/>
                </a:cubicBezTo>
                <a:lnTo>
                  <a:pt x="708" y="125"/>
                </a:lnTo>
                <a:close/>
                <a:moveTo>
                  <a:pt x="715" y="114"/>
                </a:moveTo>
                <a:cubicBezTo>
                  <a:pt x="714" y="114"/>
                  <a:pt x="714" y="114"/>
                  <a:pt x="714" y="114"/>
                </a:cubicBezTo>
                <a:cubicBezTo>
                  <a:pt x="714" y="114"/>
                  <a:pt x="715" y="113"/>
                  <a:pt x="715" y="114"/>
                </a:cubicBezTo>
                <a:close/>
                <a:moveTo>
                  <a:pt x="722" y="57"/>
                </a:moveTo>
                <a:cubicBezTo>
                  <a:pt x="722" y="57"/>
                  <a:pt x="722" y="57"/>
                  <a:pt x="722" y="57"/>
                </a:cubicBezTo>
                <a:cubicBezTo>
                  <a:pt x="721" y="57"/>
                  <a:pt x="721" y="57"/>
                  <a:pt x="721" y="57"/>
                </a:cubicBezTo>
                <a:cubicBezTo>
                  <a:pt x="722" y="58"/>
                  <a:pt x="722" y="58"/>
                  <a:pt x="722" y="58"/>
                </a:cubicBezTo>
                <a:cubicBezTo>
                  <a:pt x="720" y="59"/>
                  <a:pt x="719" y="58"/>
                  <a:pt x="717" y="58"/>
                </a:cubicBezTo>
                <a:cubicBezTo>
                  <a:pt x="716" y="56"/>
                  <a:pt x="714" y="58"/>
                  <a:pt x="713" y="56"/>
                </a:cubicBezTo>
                <a:cubicBezTo>
                  <a:pt x="712" y="56"/>
                  <a:pt x="712" y="56"/>
                  <a:pt x="712" y="57"/>
                </a:cubicBezTo>
                <a:cubicBezTo>
                  <a:pt x="712" y="57"/>
                  <a:pt x="712" y="57"/>
                  <a:pt x="712" y="57"/>
                </a:cubicBezTo>
                <a:cubicBezTo>
                  <a:pt x="710" y="58"/>
                  <a:pt x="707" y="57"/>
                  <a:pt x="704" y="58"/>
                </a:cubicBezTo>
                <a:cubicBezTo>
                  <a:pt x="703" y="57"/>
                  <a:pt x="703" y="57"/>
                  <a:pt x="703" y="57"/>
                </a:cubicBezTo>
                <a:cubicBezTo>
                  <a:pt x="706" y="57"/>
                  <a:pt x="702" y="54"/>
                  <a:pt x="705" y="55"/>
                </a:cubicBezTo>
                <a:cubicBezTo>
                  <a:pt x="705" y="54"/>
                  <a:pt x="705" y="54"/>
                  <a:pt x="706" y="54"/>
                </a:cubicBezTo>
                <a:cubicBezTo>
                  <a:pt x="708" y="55"/>
                  <a:pt x="713" y="54"/>
                  <a:pt x="715" y="53"/>
                </a:cubicBezTo>
                <a:cubicBezTo>
                  <a:pt x="717" y="54"/>
                  <a:pt x="719" y="52"/>
                  <a:pt x="720" y="54"/>
                </a:cubicBezTo>
                <a:cubicBezTo>
                  <a:pt x="721" y="52"/>
                  <a:pt x="723" y="53"/>
                  <a:pt x="725" y="54"/>
                </a:cubicBezTo>
                <a:cubicBezTo>
                  <a:pt x="725" y="55"/>
                  <a:pt x="725" y="55"/>
                  <a:pt x="725" y="55"/>
                </a:cubicBezTo>
                <a:cubicBezTo>
                  <a:pt x="724" y="56"/>
                  <a:pt x="725" y="57"/>
                  <a:pt x="722" y="57"/>
                </a:cubicBezTo>
                <a:close/>
                <a:moveTo>
                  <a:pt x="707" y="38"/>
                </a:moveTo>
                <a:cubicBezTo>
                  <a:pt x="707" y="38"/>
                  <a:pt x="707" y="38"/>
                  <a:pt x="707" y="38"/>
                </a:cubicBezTo>
                <a:cubicBezTo>
                  <a:pt x="708" y="38"/>
                  <a:pt x="709" y="38"/>
                  <a:pt x="709" y="37"/>
                </a:cubicBezTo>
                <a:cubicBezTo>
                  <a:pt x="709" y="38"/>
                  <a:pt x="709" y="38"/>
                  <a:pt x="709" y="38"/>
                </a:cubicBezTo>
                <a:cubicBezTo>
                  <a:pt x="709" y="38"/>
                  <a:pt x="708" y="39"/>
                  <a:pt x="707" y="38"/>
                </a:cubicBezTo>
                <a:close/>
                <a:moveTo>
                  <a:pt x="710" y="38"/>
                </a:moveTo>
                <a:cubicBezTo>
                  <a:pt x="711" y="38"/>
                  <a:pt x="711" y="38"/>
                  <a:pt x="712" y="38"/>
                </a:cubicBezTo>
                <a:cubicBezTo>
                  <a:pt x="712" y="40"/>
                  <a:pt x="714" y="38"/>
                  <a:pt x="714" y="38"/>
                </a:cubicBezTo>
                <a:cubicBezTo>
                  <a:pt x="714" y="39"/>
                  <a:pt x="714" y="39"/>
                  <a:pt x="714" y="39"/>
                </a:cubicBezTo>
                <a:cubicBezTo>
                  <a:pt x="714" y="39"/>
                  <a:pt x="713" y="39"/>
                  <a:pt x="712" y="39"/>
                </a:cubicBezTo>
                <a:cubicBezTo>
                  <a:pt x="712" y="40"/>
                  <a:pt x="711" y="39"/>
                  <a:pt x="710" y="38"/>
                </a:cubicBezTo>
                <a:close/>
                <a:moveTo>
                  <a:pt x="737" y="114"/>
                </a:moveTo>
                <a:cubicBezTo>
                  <a:pt x="735" y="113"/>
                  <a:pt x="734" y="114"/>
                  <a:pt x="732" y="113"/>
                </a:cubicBezTo>
                <a:cubicBezTo>
                  <a:pt x="734" y="113"/>
                  <a:pt x="734" y="113"/>
                  <a:pt x="734" y="113"/>
                </a:cubicBezTo>
                <a:cubicBezTo>
                  <a:pt x="733" y="112"/>
                  <a:pt x="737" y="111"/>
                  <a:pt x="733" y="111"/>
                </a:cubicBezTo>
                <a:cubicBezTo>
                  <a:pt x="733" y="110"/>
                  <a:pt x="735" y="109"/>
                  <a:pt x="733" y="109"/>
                </a:cubicBezTo>
                <a:cubicBezTo>
                  <a:pt x="733" y="109"/>
                  <a:pt x="733" y="109"/>
                  <a:pt x="733" y="109"/>
                </a:cubicBezTo>
                <a:cubicBezTo>
                  <a:pt x="733" y="109"/>
                  <a:pt x="733" y="109"/>
                  <a:pt x="733" y="109"/>
                </a:cubicBezTo>
                <a:cubicBezTo>
                  <a:pt x="733" y="109"/>
                  <a:pt x="734" y="108"/>
                  <a:pt x="734" y="108"/>
                </a:cubicBezTo>
                <a:cubicBezTo>
                  <a:pt x="732" y="107"/>
                  <a:pt x="734" y="107"/>
                  <a:pt x="735" y="105"/>
                </a:cubicBezTo>
                <a:cubicBezTo>
                  <a:pt x="734" y="105"/>
                  <a:pt x="734" y="105"/>
                  <a:pt x="734" y="105"/>
                </a:cubicBezTo>
                <a:cubicBezTo>
                  <a:pt x="735" y="103"/>
                  <a:pt x="736" y="105"/>
                  <a:pt x="738" y="104"/>
                </a:cubicBezTo>
                <a:cubicBezTo>
                  <a:pt x="737" y="106"/>
                  <a:pt x="738" y="108"/>
                  <a:pt x="739" y="109"/>
                </a:cubicBezTo>
                <a:cubicBezTo>
                  <a:pt x="739" y="108"/>
                  <a:pt x="739" y="109"/>
                  <a:pt x="738" y="109"/>
                </a:cubicBezTo>
                <a:cubicBezTo>
                  <a:pt x="738" y="110"/>
                  <a:pt x="740" y="110"/>
                  <a:pt x="741" y="111"/>
                </a:cubicBezTo>
                <a:cubicBezTo>
                  <a:pt x="742" y="111"/>
                  <a:pt x="742" y="110"/>
                  <a:pt x="743" y="110"/>
                </a:cubicBezTo>
                <a:cubicBezTo>
                  <a:pt x="743" y="110"/>
                  <a:pt x="743" y="111"/>
                  <a:pt x="743" y="111"/>
                </a:cubicBezTo>
                <a:cubicBezTo>
                  <a:pt x="743" y="111"/>
                  <a:pt x="743" y="111"/>
                  <a:pt x="744" y="111"/>
                </a:cubicBezTo>
                <a:cubicBezTo>
                  <a:pt x="742" y="113"/>
                  <a:pt x="739" y="113"/>
                  <a:pt x="737" y="114"/>
                </a:cubicBezTo>
                <a:close/>
                <a:moveTo>
                  <a:pt x="741" y="81"/>
                </a:moveTo>
                <a:cubicBezTo>
                  <a:pt x="742" y="81"/>
                  <a:pt x="743" y="80"/>
                  <a:pt x="743" y="81"/>
                </a:cubicBezTo>
                <a:cubicBezTo>
                  <a:pt x="743" y="82"/>
                  <a:pt x="742" y="82"/>
                  <a:pt x="742" y="82"/>
                </a:cubicBezTo>
                <a:cubicBezTo>
                  <a:pt x="741" y="82"/>
                  <a:pt x="740" y="82"/>
                  <a:pt x="741" y="81"/>
                </a:cubicBezTo>
                <a:close/>
                <a:moveTo>
                  <a:pt x="751" y="43"/>
                </a:moveTo>
                <a:cubicBezTo>
                  <a:pt x="752" y="42"/>
                  <a:pt x="751" y="41"/>
                  <a:pt x="750" y="41"/>
                </a:cubicBezTo>
                <a:cubicBezTo>
                  <a:pt x="748" y="41"/>
                  <a:pt x="746" y="42"/>
                  <a:pt x="745" y="41"/>
                </a:cubicBezTo>
                <a:cubicBezTo>
                  <a:pt x="745" y="39"/>
                  <a:pt x="742" y="40"/>
                  <a:pt x="741" y="39"/>
                </a:cubicBezTo>
                <a:cubicBezTo>
                  <a:pt x="740" y="39"/>
                  <a:pt x="740" y="40"/>
                  <a:pt x="739" y="40"/>
                </a:cubicBezTo>
                <a:cubicBezTo>
                  <a:pt x="738" y="39"/>
                  <a:pt x="740" y="39"/>
                  <a:pt x="739" y="38"/>
                </a:cubicBezTo>
                <a:cubicBezTo>
                  <a:pt x="738" y="38"/>
                  <a:pt x="739" y="39"/>
                  <a:pt x="738" y="39"/>
                </a:cubicBezTo>
                <a:cubicBezTo>
                  <a:pt x="736" y="37"/>
                  <a:pt x="732" y="38"/>
                  <a:pt x="729" y="38"/>
                </a:cubicBezTo>
                <a:cubicBezTo>
                  <a:pt x="729" y="37"/>
                  <a:pt x="729" y="37"/>
                  <a:pt x="729" y="37"/>
                </a:cubicBezTo>
                <a:cubicBezTo>
                  <a:pt x="728" y="37"/>
                  <a:pt x="727" y="38"/>
                  <a:pt x="727" y="38"/>
                </a:cubicBezTo>
                <a:cubicBezTo>
                  <a:pt x="724" y="38"/>
                  <a:pt x="721" y="39"/>
                  <a:pt x="718" y="38"/>
                </a:cubicBezTo>
                <a:cubicBezTo>
                  <a:pt x="718" y="38"/>
                  <a:pt x="717" y="38"/>
                  <a:pt x="716" y="38"/>
                </a:cubicBezTo>
                <a:cubicBezTo>
                  <a:pt x="716" y="38"/>
                  <a:pt x="716" y="38"/>
                  <a:pt x="716" y="38"/>
                </a:cubicBezTo>
                <a:cubicBezTo>
                  <a:pt x="719" y="37"/>
                  <a:pt x="716" y="36"/>
                  <a:pt x="719" y="35"/>
                </a:cubicBezTo>
                <a:cubicBezTo>
                  <a:pt x="718" y="34"/>
                  <a:pt x="713" y="34"/>
                  <a:pt x="715" y="32"/>
                </a:cubicBezTo>
                <a:cubicBezTo>
                  <a:pt x="714" y="33"/>
                  <a:pt x="712" y="30"/>
                  <a:pt x="711" y="32"/>
                </a:cubicBezTo>
                <a:cubicBezTo>
                  <a:pt x="711" y="33"/>
                  <a:pt x="708" y="33"/>
                  <a:pt x="707" y="33"/>
                </a:cubicBezTo>
                <a:cubicBezTo>
                  <a:pt x="706" y="33"/>
                  <a:pt x="706" y="33"/>
                  <a:pt x="706" y="34"/>
                </a:cubicBezTo>
                <a:cubicBezTo>
                  <a:pt x="707" y="34"/>
                  <a:pt x="707" y="35"/>
                  <a:pt x="707" y="36"/>
                </a:cubicBezTo>
                <a:cubicBezTo>
                  <a:pt x="704" y="36"/>
                  <a:pt x="704" y="33"/>
                  <a:pt x="701" y="34"/>
                </a:cubicBezTo>
                <a:cubicBezTo>
                  <a:pt x="701" y="35"/>
                  <a:pt x="700" y="36"/>
                  <a:pt x="699" y="36"/>
                </a:cubicBezTo>
                <a:cubicBezTo>
                  <a:pt x="698" y="37"/>
                  <a:pt x="698" y="36"/>
                  <a:pt x="698" y="36"/>
                </a:cubicBezTo>
                <a:cubicBezTo>
                  <a:pt x="697" y="34"/>
                  <a:pt x="696" y="35"/>
                  <a:pt x="695" y="35"/>
                </a:cubicBezTo>
                <a:cubicBezTo>
                  <a:pt x="695" y="36"/>
                  <a:pt x="695" y="36"/>
                  <a:pt x="696" y="36"/>
                </a:cubicBezTo>
                <a:cubicBezTo>
                  <a:pt x="696" y="36"/>
                  <a:pt x="696" y="36"/>
                  <a:pt x="696" y="36"/>
                </a:cubicBezTo>
                <a:cubicBezTo>
                  <a:pt x="695" y="36"/>
                  <a:pt x="695" y="37"/>
                  <a:pt x="693" y="37"/>
                </a:cubicBezTo>
                <a:cubicBezTo>
                  <a:pt x="691" y="35"/>
                  <a:pt x="691" y="35"/>
                  <a:pt x="691" y="35"/>
                </a:cubicBezTo>
                <a:cubicBezTo>
                  <a:pt x="690" y="36"/>
                  <a:pt x="690" y="36"/>
                  <a:pt x="690" y="36"/>
                </a:cubicBezTo>
                <a:cubicBezTo>
                  <a:pt x="692" y="36"/>
                  <a:pt x="692" y="38"/>
                  <a:pt x="693" y="38"/>
                </a:cubicBezTo>
                <a:cubicBezTo>
                  <a:pt x="695" y="38"/>
                  <a:pt x="695" y="38"/>
                  <a:pt x="695" y="38"/>
                </a:cubicBezTo>
                <a:cubicBezTo>
                  <a:pt x="696" y="39"/>
                  <a:pt x="693" y="39"/>
                  <a:pt x="695" y="40"/>
                </a:cubicBezTo>
                <a:cubicBezTo>
                  <a:pt x="693" y="40"/>
                  <a:pt x="692" y="42"/>
                  <a:pt x="691" y="41"/>
                </a:cubicBezTo>
                <a:cubicBezTo>
                  <a:pt x="691" y="40"/>
                  <a:pt x="691" y="40"/>
                  <a:pt x="691" y="40"/>
                </a:cubicBezTo>
                <a:cubicBezTo>
                  <a:pt x="691" y="40"/>
                  <a:pt x="690" y="39"/>
                  <a:pt x="689" y="39"/>
                </a:cubicBezTo>
                <a:cubicBezTo>
                  <a:pt x="689" y="41"/>
                  <a:pt x="684" y="38"/>
                  <a:pt x="685" y="42"/>
                </a:cubicBezTo>
                <a:cubicBezTo>
                  <a:pt x="683" y="42"/>
                  <a:pt x="683" y="42"/>
                  <a:pt x="683" y="42"/>
                </a:cubicBezTo>
                <a:cubicBezTo>
                  <a:pt x="683" y="42"/>
                  <a:pt x="683" y="43"/>
                  <a:pt x="683" y="43"/>
                </a:cubicBezTo>
                <a:cubicBezTo>
                  <a:pt x="683" y="42"/>
                  <a:pt x="682" y="42"/>
                  <a:pt x="681" y="41"/>
                </a:cubicBezTo>
                <a:cubicBezTo>
                  <a:pt x="682" y="41"/>
                  <a:pt x="683" y="41"/>
                  <a:pt x="684" y="40"/>
                </a:cubicBezTo>
                <a:cubicBezTo>
                  <a:pt x="683" y="39"/>
                  <a:pt x="680" y="40"/>
                  <a:pt x="679" y="39"/>
                </a:cubicBezTo>
                <a:cubicBezTo>
                  <a:pt x="677" y="40"/>
                  <a:pt x="680" y="41"/>
                  <a:pt x="678" y="42"/>
                </a:cubicBezTo>
                <a:cubicBezTo>
                  <a:pt x="678" y="43"/>
                  <a:pt x="681" y="42"/>
                  <a:pt x="679" y="43"/>
                </a:cubicBezTo>
                <a:cubicBezTo>
                  <a:pt x="679" y="43"/>
                  <a:pt x="679" y="43"/>
                  <a:pt x="679" y="43"/>
                </a:cubicBezTo>
                <a:cubicBezTo>
                  <a:pt x="679" y="43"/>
                  <a:pt x="677" y="43"/>
                  <a:pt x="677" y="44"/>
                </a:cubicBezTo>
                <a:cubicBezTo>
                  <a:pt x="677" y="45"/>
                  <a:pt x="677" y="45"/>
                  <a:pt x="677" y="45"/>
                </a:cubicBezTo>
                <a:cubicBezTo>
                  <a:pt x="676" y="45"/>
                  <a:pt x="676" y="44"/>
                  <a:pt x="675" y="45"/>
                </a:cubicBezTo>
                <a:cubicBezTo>
                  <a:pt x="673" y="45"/>
                  <a:pt x="676" y="44"/>
                  <a:pt x="675" y="43"/>
                </a:cubicBezTo>
                <a:cubicBezTo>
                  <a:pt x="674" y="43"/>
                  <a:pt x="673" y="43"/>
                  <a:pt x="672" y="44"/>
                </a:cubicBezTo>
                <a:cubicBezTo>
                  <a:pt x="672" y="44"/>
                  <a:pt x="672" y="44"/>
                  <a:pt x="672" y="45"/>
                </a:cubicBezTo>
                <a:cubicBezTo>
                  <a:pt x="673" y="44"/>
                  <a:pt x="673" y="45"/>
                  <a:pt x="673" y="45"/>
                </a:cubicBezTo>
                <a:cubicBezTo>
                  <a:pt x="670" y="46"/>
                  <a:pt x="670" y="46"/>
                  <a:pt x="670" y="46"/>
                </a:cubicBezTo>
                <a:cubicBezTo>
                  <a:pt x="670" y="46"/>
                  <a:pt x="670" y="46"/>
                  <a:pt x="670" y="46"/>
                </a:cubicBezTo>
                <a:cubicBezTo>
                  <a:pt x="669" y="45"/>
                  <a:pt x="669" y="45"/>
                  <a:pt x="669" y="45"/>
                </a:cubicBezTo>
                <a:cubicBezTo>
                  <a:pt x="672" y="45"/>
                  <a:pt x="672" y="45"/>
                  <a:pt x="672" y="45"/>
                </a:cubicBezTo>
                <a:cubicBezTo>
                  <a:pt x="671" y="44"/>
                  <a:pt x="668" y="45"/>
                  <a:pt x="667" y="44"/>
                </a:cubicBezTo>
                <a:cubicBezTo>
                  <a:pt x="667" y="44"/>
                  <a:pt x="667" y="43"/>
                  <a:pt x="667" y="43"/>
                </a:cubicBezTo>
                <a:cubicBezTo>
                  <a:pt x="665" y="43"/>
                  <a:pt x="665" y="45"/>
                  <a:pt x="665" y="46"/>
                </a:cubicBezTo>
                <a:cubicBezTo>
                  <a:pt x="665" y="46"/>
                  <a:pt x="665" y="46"/>
                  <a:pt x="665" y="46"/>
                </a:cubicBezTo>
                <a:cubicBezTo>
                  <a:pt x="663" y="45"/>
                  <a:pt x="662" y="46"/>
                  <a:pt x="661" y="47"/>
                </a:cubicBezTo>
                <a:cubicBezTo>
                  <a:pt x="659" y="50"/>
                  <a:pt x="652" y="48"/>
                  <a:pt x="654" y="52"/>
                </a:cubicBezTo>
                <a:cubicBezTo>
                  <a:pt x="651" y="52"/>
                  <a:pt x="652" y="53"/>
                  <a:pt x="649" y="54"/>
                </a:cubicBezTo>
                <a:cubicBezTo>
                  <a:pt x="647" y="54"/>
                  <a:pt x="648" y="56"/>
                  <a:pt x="646" y="56"/>
                </a:cubicBezTo>
                <a:cubicBezTo>
                  <a:pt x="646" y="55"/>
                  <a:pt x="646" y="55"/>
                  <a:pt x="645" y="55"/>
                </a:cubicBezTo>
                <a:cubicBezTo>
                  <a:pt x="645" y="56"/>
                  <a:pt x="642" y="57"/>
                  <a:pt x="642" y="59"/>
                </a:cubicBezTo>
                <a:cubicBezTo>
                  <a:pt x="639" y="59"/>
                  <a:pt x="638" y="62"/>
                  <a:pt x="634" y="63"/>
                </a:cubicBezTo>
                <a:cubicBezTo>
                  <a:pt x="633" y="65"/>
                  <a:pt x="632" y="65"/>
                  <a:pt x="630" y="67"/>
                </a:cubicBezTo>
                <a:cubicBezTo>
                  <a:pt x="631" y="67"/>
                  <a:pt x="631" y="67"/>
                  <a:pt x="631" y="67"/>
                </a:cubicBezTo>
                <a:cubicBezTo>
                  <a:pt x="631" y="68"/>
                  <a:pt x="629" y="67"/>
                  <a:pt x="629" y="69"/>
                </a:cubicBezTo>
                <a:cubicBezTo>
                  <a:pt x="630" y="70"/>
                  <a:pt x="628" y="70"/>
                  <a:pt x="627" y="70"/>
                </a:cubicBezTo>
                <a:cubicBezTo>
                  <a:pt x="626" y="70"/>
                  <a:pt x="626" y="70"/>
                  <a:pt x="625" y="70"/>
                </a:cubicBezTo>
                <a:cubicBezTo>
                  <a:pt x="625" y="71"/>
                  <a:pt x="626" y="71"/>
                  <a:pt x="626" y="72"/>
                </a:cubicBezTo>
                <a:cubicBezTo>
                  <a:pt x="624" y="72"/>
                  <a:pt x="623" y="73"/>
                  <a:pt x="622" y="74"/>
                </a:cubicBezTo>
                <a:cubicBezTo>
                  <a:pt x="623" y="75"/>
                  <a:pt x="623" y="75"/>
                  <a:pt x="623" y="75"/>
                </a:cubicBezTo>
                <a:cubicBezTo>
                  <a:pt x="621" y="76"/>
                  <a:pt x="620" y="77"/>
                  <a:pt x="619" y="78"/>
                </a:cubicBezTo>
                <a:cubicBezTo>
                  <a:pt x="620" y="79"/>
                  <a:pt x="620" y="79"/>
                  <a:pt x="620" y="79"/>
                </a:cubicBezTo>
                <a:cubicBezTo>
                  <a:pt x="618" y="81"/>
                  <a:pt x="616" y="79"/>
                  <a:pt x="617" y="81"/>
                </a:cubicBezTo>
                <a:cubicBezTo>
                  <a:pt x="616" y="82"/>
                  <a:pt x="616" y="84"/>
                  <a:pt x="614" y="85"/>
                </a:cubicBezTo>
                <a:cubicBezTo>
                  <a:pt x="614" y="85"/>
                  <a:pt x="615" y="85"/>
                  <a:pt x="616" y="85"/>
                </a:cubicBezTo>
                <a:cubicBezTo>
                  <a:pt x="613" y="85"/>
                  <a:pt x="613" y="87"/>
                  <a:pt x="611" y="89"/>
                </a:cubicBezTo>
                <a:cubicBezTo>
                  <a:pt x="611" y="91"/>
                  <a:pt x="609" y="92"/>
                  <a:pt x="608" y="94"/>
                </a:cubicBezTo>
                <a:cubicBezTo>
                  <a:pt x="606" y="96"/>
                  <a:pt x="605" y="96"/>
                  <a:pt x="605" y="98"/>
                </a:cubicBezTo>
                <a:cubicBezTo>
                  <a:pt x="603" y="98"/>
                  <a:pt x="603" y="98"/>
                  <a:pt x="603" y="98"/>
                </a:cubicBezTo>
                <a:cubicBezTo>
                  <a:pt x="603" y="100"/>
                  <a:pt x="600" y="101"/>
                  <a:pt x="600" y="103"/>
                </a:cubicBezTo>
                <a:cubicBezTo>
                  <a:pt x="599" y="103"/>
                  <a:pt x="599" y="106"/>
                  <a:pt x="597" y="105"/>
                </a:cubicBezTo>
                <a:cubicBezTo>
                  <a:pt x="595" y="105"/>
                  <a:pt x="592" y="104"/>
                  <a:pt x="591" y="102"/>
                </a:cubicBezTo>
                <a:cubicBezTo>
                  <a:pt x="591" y="101"/>
                  <a:pt x="592" y="101"/>
                  <a:pt x="591" y="100"/>
                </a:cubicBezTo>
                <a:cubicBezTo>
                  <a:pt x="592" y="100"/>
                  <a:pt x="593" y="98"/>
                  <a:pt x="591" y="98"/>
                </a:cubicBezTo>
                <a:cubicBezTo>
                  <a:pt x="595" y="97"/>
                  <a:pt x="595" y="95"/>
                  <a:pt x="595" y="93"/>
                </a:cubicBezTo>
                <a:cubicBezTo>
                  <a:pt x="593" y="91"/>
                  <a:pt x="593" y="91"/>
                  <a:pt x="593" y="91"/>
                </a:cubicBezTo>
                <a:cubicBezTo>
                  <a:pt x="595" y="91"/>
                  <a:pt x="595" y="91"/>
                  <a:pt x="595" y="91"/>
                </a:cubicBezTo>
                <a:cubicBezTo>
                  <a:pt x="595" y="90"/>
                  <a:pt x="592" y="90"/>
                  <a:pt x="595" y="89"/>
                </a:cubicBezTo>
                <a:cubicBezTo>
                  <a:pt x="595" y="88"/>
                  <a:pt x="594" y="88"/>
                  <a:pt x="595" y="88"/>
                </a:cubicBezTo>
                <a:cubicBezTo>
                  <a:pt x="599" y="87"/>
                  <a:pt x="599" y="85"/>
                  <a:pt x="599" y="83"/>
                </a:cubicBezTo>
                <a:cubicBezTo>
                  <a:pt x="601" y="83"/>
                  <a:pt x="601" y="80"/>
                  <a:pt x="603" y="79"/>
                </a:cubicBezTo>
                <a:cubicBezTo>
                  <a:pt x="608" y="78"/>
                  <a:pt x="601" y="75"/>
                  <a:pt x="606" y="75"/>
                </a:cubicBezTo>
                <a:cubicBezTo>
                  <a:pt x="606" y="75"/>
                  <a:pt x="606" y="75"/>
                  <a:pt x="606" y="75"/>
                </a:cubicBezTo>
                <a:cubicBezTo>
                  <a:pt x="606" y="74"/>
                  <a:pt x="605" y="75"/>
                  <a:pt x="605" y="75"/>
                </a:cubicBezTo>
                <a:cubicBezTo>
                  <a:pt x="604" y="74"/>
                  <a:pt x="605" y="73"/>
                  <a:pt x="606" y="73"/>
                </a:cubicBezTo>
                <a:cubicBezTo>
                  <a:pt x="607" y="73"/>
                  <a:pt x="608" y="71"/>
                  <a:pt x="611" y="72"/>
                </a:cubicBezTo>
                <a:cubicBezTo>
                  <a:pt x="611" y="71"/>
                  <a:pt x="612" y="71"/>
                  <a:pt x="611" y="71"/>
                </a:cubicBezTo>
                <a:cubicBezTo>
                  <a:pt x="610" y="71"/>
                  <a:pt x="610" y="71"/>
                  <a:pt x="610" y="71"/>
                </a:cubicBezTo>
                <a:cubicBezTo>
                  <a:pt x="611" y="69"/>
                  <a:pt x="610" y="69"/>
                  <a:pt x="611" y="68"/>
                </a:cubicBezTo>
                <a:cubicBezTo>
                  <a:pt x="613" y="68"/>
                  <a:pt x="613" y="68"/>
                  <a:pt x="613" y="68"/>
                </a:cubicBezTo>
                <a:cubicBezTo>
                  <a:pt x="615" y="67"/>
                  <a:pt x="610" y="66"/>
                  <a:pt x="614" y="66"/>
                </a:cubicBezTo>
                <a:cubicBezTo>
                  <a:pt x="615" y="65"/>
                  <a:pt x="616" y="64"/>
                  <a:pt x="615" y="63"/>
                </a:cubicBezTo>
                <a:cubicBezTo>
                  <a:pt x="616" y="62"/>
                  <a:pt x="617" y="60"/>
                  <a:pt x="620" y="60"/>
                </a:cubicBezTo>
                <a:cubicBezTo>
                  <a:pt x="621" y="61"/>
                  <a:pt x="623" y="60"/>
                  <a:pt x="622" y="59"/>
                </a:cubicBezTo>
                <a:cubicBezTo>
                  <a:pt x="622" y="59"/>
                  <a:pt x="623" y="59"/>
                  <a:pt x="623" y="59"/>
                </a:cubicBezTo>
                <a:cubicBezTo>
                  <a:pt x="622" y="58"/>
                  <a:pt x="626" y="58"/>
                  <a:pt x="624" y="56"/>
                </a:cubicBezTo>
                <a:cubicBezTo>
                  <a:pt x="629" y="57"/>
                  <a:pt x="631" y="55"/>
                  <a:pt x="634" y="53"/>
                </a:cubicBezTo>
                <a:cubicBezTo>
                  <a:pt x="632" y="52"/>
                  <a:pt x="635" y="51"/>
                  <a:pt x="633" y="50"/>
                </a:cubicBezTo>
                <a:cubicBezTo>
                  <a:pt x="637" y="50"/>
                  <a:pt x="633" y="47"/>
                  <a:pt x="637" y="48"/>
                </a:cubicBezTo>
                <a:cubicBezTo>
                  <a:pt x="637" y="47"/>
                  <a:pt x="637" y="47"/>
                  <a:pt x="637" y="47"/>
                </a:cubicBezTo>
                <a:cubicBezTo>
                  <a:pt x="637" y="47"/>
                  <a:pt x="637" y="47"/>
                  <a:pt x="637" y="47"/>
                </a:cubicBezTo>
                <a:cubicBezTo>
                  <a:pt x="639" y="47"/>
                  <a:pt x="639" y="45"/>
                  <a:pt x="641" y="45"/>
                </a:cubicBezTo>
                <a:cubicBezTo>
                  <a:pt x="641" y="46"/>
                  <a:pt x="642" y="45"/>
                  <a:pt x="643" y="46"/>
                </a:cubicBezTo>
                <a:cubicBezTo>
                  <a:pt x="643" y="46"/>
                  <a:pt x="644" y="45"/>
                  <a:pt x="643" y="45"/>
                </a:cubicBezTo>
                <a:cubicBezTo>
                  <a:pt x="643" y="45"/>
                  <a:pt x="643" y="45"/>
                  <a:pt x="643" y="45"/>
                </a:cubicBezTo>
                <a:cubicBezTo>
                  <a:pt x="645" y="44"/>
                  <a:pt x="645" y="44"/>
                  <a:pt x="645" y="44"/>
                </a:cubicBezTo>
                <a:cubicBezTo>
                  <a:pt x="646" y="45"/>
                  <a:pt x="646" y="45"/>
                  <a:pt x="646" y="45"/>
                </a:cubicBezTo>
                <a:cubicBezTo>
                  <a:pt x="646" y="44"/>
                  <a:pt x="648" y="44"/>
                  <a:pt x="648" y="43"/>
                </a:cubicBezTo>
                <a:cubicBezTo>
                  <a:pt x="647" y="43"/>
                  <a:pt x="647" y="43"/>
                  <a:pt x="647" y="43"/>
                </a:cubicBezTo>
                <a:cubicBezTo>
                  <a:pt x="647" y="42"/>
                  <a:pt x="648" y="42"/>
                  <a:pt x="647" y="41"/>
                </a:cubicBezTo>
                <a:cubicBezTo>
                  <a:pt x="649" y="43"/>
                  <a:pt x="650" y="40"/>
                  <a:pt x="651" y="40"/>
                </a:cubicBezTo>
                <a:cubicBezTo>
                  <a:pt x="652" y="39"/>
                  <a:pt x="652" y="39"/>
                  <a:pt x="652" y="39"/>
                </a:cubicBezTo>
                <a:cubicBezTo>
                  <a:pt x="652" y="40"/>
                  <a:pt x="654" y="40"/>
                  <a:pt x="654" y="39"/>
                </a:cubicBezTo>
                <a:cubicBezTo>
                  <a:pt x="654" y="38"/>
                  <a:pt x="657" y="38"/>
                  <a:pt x="658" y="37"/>
                </a:cubicBezTo>
                <a:cubicBezTo>
                  <a:pt x="657" y="37"/>
                  <a:pt x="657" y="37"/>
                  <a:pt x="657" y="36"/>
                </a:cubicBezTo>
                <a:cubicBezTo>
                  <a:pt x="658" y="35"/>
                  <a:pt x="659" y="36"/>
                  <a:pt x="660" y="36"/>
                </a:cubicBezTo>
                <a:cubicBezTo>
                  <a:pt x="662" y="35"/>
                  <a:pt x="664" y="33"/>
                  <a:pt x="667" y="33"/>
                </a:cubicBezTo>
                <a:cubicBezTo>
                  <a:pt x="667" y="33"/>
                  <a:pt x="667" y="33"/>
                  <a:pt x="667" y="33"/>
                </a:cubicBezTo>
                <a:cubicBezTo>
                  <a:pt x="667" y="33"/>
                  <a:pt x="667" y="33"/>
                  <a:pt x="668" y="33"/>
                </a:cubicBezTo>
                <a:cubicBezTo>
                  <a:pt x="668" y="32"/>
                  <a:pt x="670" y="31"/>
                  <a:pt x="671" y="31"/>
                </a:cubicBezTo>
                <a:cubicBezTo>
                  <a:pt x="671" y="31"/>
                  <a:pt x="672" y="31"/>
                  <a:pt x="672" y="30"/>
                </a:cubicBezTo>
                <a:cubicBezTo>
                  <a:pt x="675" y="31"/>
                  <a:pt x="677" y="29"/>
                  <a:pt x="680" y="28"/>
                </a:cubicBezTo>
                <a:cubicBezTo>
                  <a:pt x="682" y="30"/>
                  <a:pt x="683" y="28"/>
                  <a:pt x="684" y="28"/>
                </a:cubicBezTo>
                <a:cubicBezTo>
                  <a:pt x="685" y="25"/>
                  <a:pt x="688" y="28"/>
                  <a:pt x="691" y="27"/>
                </a:cubicBezTo>
                <a:cubicBezTo>
                  <a:pt x="691" y="26"/>
                  <a:pt x="693" y="26"/>
                  <a:pt x="695" y="26"/>
                </a:cubicBezTo>
                <a:cubicBezTo>
                  <a:pt x="697" y="26"/>
                  <a:pt x="697" y="26"/>
                  <a:pt x="697" y="26"/>
                </a:cubicBezTo>
                <a:cubicBezTo>
                  <a:pt x="697" y="25"/>
                  <a:pt x="698" y="25"/>
                  <a:pt x="699" y="25"/>
                </a:cubicBezTo>
                <a:cubicBezTo>
                  <a:pt x="702" y="24"/>
                  <a:pt x="706" y="23"/>
                  <a:pt x="709" y="24"/>
                </a:cubicBezTo>
                <a:cubicBezTo>
                  <a:pt x="711" y="23"/>
                  <a:pt x="712" y="24"/>
                  <a:pt x="714" y="23"/>
                </a:cubicBezTo>
                <a:cubicBezTo>
                  <a:pt x="716" y="24"/>
                  <a:pt x="717" y="22"/>
                  <a:pt x="718" y="23"/>
                </a:cubicBezTo>
                <a:cubicBezTo>
                  <a:pt x="721" y="25"/>
                  <a:pt x="724" y="22"/>
                  <a:pt x="727" y="23"/>
                </a:cubicBezTo>
                <a:cubicBezTo>
                  <a:pt x="730" y="23"/>
                  <a:pt x="733" y="22"/>
                  <a:pt x="735" y="24"/>
                </a:cubicBezTo>
                <a:cubicBezTo>
                  <a:pt x="738" y="23"/>
                  <a:pt x="742" y="25"/>
                  <a:pt x="745" y="24"/>
                </a:cubicBezTo>
                <a:cubicBezTo>
                  <a:pt x="746" y="25"/>
                  <a:pt x="749" y="26"/>
                  <a:pt x="751" y="26"/>
                </a:cubicBezTo>
                <a:cubicBezTo>
                  <a:pt x="752" y="25"/>
                  <a:pt x="752" y="25"/>
                  <a:pt x="752" y="25"/>
                </a:cubicBezTo>
                <a:cubicBezTo>
                  <a:pt x="752" y="26"/>
                  <a:pt x="752" y="26"/>
                  <a:pt x="753" y="26"/>
                </a:cubicBezTo>
                <a:cubicBezTo>
                  <a:pt x="754" y="26"/>
                  <a:pt x="756" y="28"/>
                  <a:pt x="759" y="28"/>
                </a:cubicBezTo>
                <a:cubicBezTo>
                  <a:pt x="764" y="29"/>
                  <a:pt x="764" y="29"/>
                  <a:pt x="764" y="29"/>
                </a:cubicBezTo>
                <a:cubicBezTo>
                  <a:pt x="764" y="29"/>
                  <a:pt x="765" y="29"/>
                  <a:pt x="765" y="29"/>
                </a:cubicBezTo>
                <a:cubicBezTo>
                  <a:pt x="766" y="31"/>
                  <a:pt x="770" y="30"/>
                  <a:pt x="771" y="31"/>
                </a:cubicBezTo>
                <a:cubicBezTo>
                  <a:pt x="775" y="31"/>
                  <a:pt x="777" y="34"/>
                  <a:pt x="780" y="34"/>
                </a:cubicBezTo>
                <a:cubicBezTo>
                  <a:pt x="780" y="35"/>
                  <a:pt x="782" y="35"/>
                  <a:pt x="782" y="36"/>
                </a:cubicBezTo>
                <a:cubicBezTo>
                  <a:pt x="784" y="36"/>
                  <a:pt x="784" y="36"/>
                  <a:pt x="784" y="36"/>
                </a:cubicBezTo>
                <a:cubicBezTo>
                  <a:pt x="784" y="36"/>
                  <a:pt x="784" y="36"/>
                  <a:pt x="783" y="36"/>
                </a:cubicBezTo>
                <a:cubicBezTo>
                  <a:pt x="786" y="37"/>
                  <a:pt x="785" y="39"/>
                  <a:pt x="788" y="40"/>
                </a:cubicBezTo>
                <a:cubicBezTo>
                  <a:pt x="790" y="39"/>
                  <a:pt x="790" y="39"/>
                  <a:pt x="790" y="39"/>
                </a:cubicBezTo>
                <a:cubicBezTo>
                  <a:pt x="791" y="40"/>
                  <a:pt x="791" y="40"/>
                  <a:pt x="791" y="40"/>
                </a:cubicBezTo>
                <a:cubicBezTo>
                  <a:pt x="792" y="40"/>
                  <a:pt x="793" y="40"/>
                  <a:pt x="795" y="41"/>
                </a:cubicBezTo>
                <a:cubicBezTo>
                  <a:pt x="796" y="42"/>
                  <a:pt x="795" y="43"/>
                  <a:pt x="796" y="45"/>
                </a:cubicBezTo>
                <a:cubicBezTo>
                  <a:pt x="798" y="45"/>
                  <a:pt x="798" y="45"/>
                  <a:pt x="801" y="46"/>
                </a:cubicBezTo>
                <a:cubicBezTo>
                  <a:pt x="800" y="47"/>
                  <a:pt x="801" y="46"/>
                  <a:pt x="802" y="47"/>
                </a:cubicBezTo>
                <a:cubicBezTo>
                  <a:pt x="802" y="48"/>
                  <a:pt x="801" y="50"/>
                  <a:pt x="801" y="51"/>
                </a:cubicBezTo>
                <a:cubicBezTo>
                  <a:pt x="799" y="50"/>
                  <a:pt x="798" y="52"/>
                  <a:pt x="798" y="53"/>
                </a:cubicBezTo>
                <a:cubicBezTo>
                  <a:pt x="798" y="53"/>
                  <a:pt x="798" y="53"/>
                  <a:pt x="798" y="53"/>
                </a:cubicBezTo>
                <a:cubicBezTo>
                  <a:pt x="799" y="53"/>
                  <a:pt x="800" y="53"/>
                  <a:pt x="801" y="53"/>
                </a:cubicBezTo>
                <a:cubicBezTo>
                  <a:pt x="800" y="55"/>
                  <a:pt x="803" y="54"/>
                  <a:pt x="803" y="55"/>
                </a:cubicBezTo>
                <a:cubicBezTo>
                  <a:pt x="805" y="56"/>
                  <a:pt x="802" y="54"/>
                  <a:pt x="804" y="54"/>
                </a:cubicBezTo>
                <a:cubicBezTo>
                  <a:pt x="805" y="56"/>
                  <a:pt x="807" y="53"/>
                  <a:pt x="808" y="55"/>
                </a:cubicBezTo>
                <a:cubicBezTo>
                  <a:pt x="808" y="56"/>
                  <a:pt x="808" y="59"/>
                  <a:pt x="810" y="59"/>
                </a:cubicBezTo>
                <a:cubicBezTo>
                  <a:pt x="811" y="61"/>
                  <a:pt x="811" y="61"/>
                  <a:pt x="811" y="61"/>
                </a:cubicBezTo>
                <a:cubicBezTo>
                  <a:pt x="809" y="60"/>
                  <a:pt x="808" y="60"/>
                  <a:pt x="805" y="60"/>
                </a:cubicBezTo>
                <a:cubicBezTo>
                  <a:pt x="804" y="61"/>
                  <a:pt x="805" y="61"/>
                  <a:pt x="805" y="62"/>
                </a:cubicBezTo>
                <a:cubicBezTo>
                  <a:pt x="805" y="62"/>
                  <a:pt x="805" y="62"/>
                  <a:pt x="806" y="61"/>
                </a:cubicBezTo>
                <a:cubicBezTo>
                  <a:pt x="806" y="61"/>
                  <a:pt x="806" y="61"/>
                  <a:pt x="806" y="61"/>
                </a:cubicBezTo>
                <a:cubicBezTo>
                  <a:pt x="808" y="61"/>
                  <a:pt x="808" y="63"/>
                  <a:pt x="810" y="62"/>
                </a:cubicBezTo>
                <a:cubicBezTo>
                  <a:pt x="810" y="64"/>
                  <a:pt x="809" y="62"/>
                  <a:pt x="808" y="63"/>
                </a:cubicBezTo>
                <a:cubicBezTo>
                  <a:pt x="810" y="63"/>
                  <a:pt x="809" y="65"/>
                  <a:pt x="811" y="65"/>
                </a:cubicBezTo>
                <a:cubicBezTo>
                  <a:pt x="811" y="65"/>
                  <a:pt x="810" y="66"/>
                  <a:pt x="811" y="66"/>
                </a:cubicBezTo>
                <a:cubicBezTo>
                  <a:pt x="809" y="68"/>
                  <a:pt x="808" y="66"/>
                  <a:pt x="805" y="67"/>
                </a:cubicBezTo>
                <a:cubicBezTo>
                  <a:pt x="807" y="68"/>
                  <a:pt x="804" y="69"/>
                  <a:pt x="804" y="70"/>
                </a:cubicBezTo>
                <a:cubicBezTo>
                  <a:pt x="801" y="69"/>
                  <a:pt x="803" y="67"/>
                  <a:pt x="802" y="65"/>
                </a:cubicBezTo>
                <a:cubicBezTo>
                  <a:pt x="803" y="66"/>
                  <a:pt x="805" y="66"/>
                  <a:pt x="807" y="66"/>
                </a:cubicBezTo>
                <a:cubicBezTo>
                  <a:pt x="808" y="65"/>
                  <a:pt x="808" y="64"/>
                  <a:pt x="807" y="64"/>
                </a:cubicBezTo>
                <a:cubicBezTo>
                  <a:pt x="806" y="63"/>
                  <a:pt x="803" y="63"/>
                  <a:pt x="802" y="63"/>
                </a:cubicBezTo>
                <a:cubicBezTo>
                  <a:pt x="801" y="64"/>
                  <a:pt x="801" y="65"/>
                  <a:pt x="799" y="65"/>
                </a:cubicBezTo>
                <a:cubicBezTo>
                  <a:pt x="800" y="64"/>
                  <a:pt x="798" y="64"/>
                  <a:pt x="798" y="63"/>
                </a:cubicBezTo>
                <a:cubicBezTo>
                  <a:pt x="798" y="63"/>
                  <a:pt x="798" y="63"/>
                  <a:pt x="798" y="62"/>
                </a:cubicBezTo>
                <a:cubicBezTo>
                  <a:pt x="798" y="62"/>
                  <a:pt x="798" y="63"/>
                  <a:pt x="799" y="63"/>
                </a:cubicBezTo>
                <a:cubicBezTo>
                  <a:pt x="799" y="62"/>
                  <a:pt x="799" y="62"/>
                  <a:pt x="799" y="62"/>
                </a:cubicBezTo>
                <a:cubicBezTo>
                  <a:pt x="798" y="62"/>
                  <a:pt x="798" y="62"/>
                  <a:pt x="798" y="62"/>
                </a:cubicBezTo>
                <a:cubicBezTo>
                  <a:pt x="800" y="61"/>
                  <a:pt x="802" y="61"/>
                  <a:pt x="803" y="61"/>
                </a:cubicBezTo>
                <a:cubicBezTo>
                  <a:pt x="804" y="61"/>
                  <a:pt x="803" y="60"/>
                  <a:pt x="802" y="60"/>
                </a:cubicBezTo>
                <a:cubicBezTo>
                  <a:pt x="802" y="60"/>
                  <a:pt x="802" y="60"/>
                  <a:pt x="801" y="60"/>
                </a:cubicBezTo>
                <a:cubicBezTo>
                  <a:pt x="800" y="59"/>
                  <a:pt x="803" y="59"/>
                  <a:pt x="804" y="58"/>
                </a:cubicBezTo>
                <a:cubicBezTo>
                  <a:pt x="803" y="58"/>
                  <a:pt x="802" y="57"/>
                  <a:pt x="801" y="58"/>
                </a:cubicBezTo>
                <a:cubicBezTo>
                  <a:pt x="801" y="59"/>
                  <a:pt x="801" y="59"/>
                  <a:pt x="801" y="59"/>
                </a:cubicBezTo>
                <a:cubicBezTo>
                  <a:pt x="800" y="59"/>
                  <a:pt x="800" y="58"/>
                  <a:pt x="799" y="58"/>
                </a:cubicBezTo>
                <a:cubicBezTo>
                  <a:pt x="800" y="57"/>
                  <a:pt x="800" y="57"/>
                  <a:pt x="800" y="57"/>
                </a:cubicBezTo>
                <a:cubicBezTo>
                  <a:pt x="800" y="57"/>
                  <a:pt x="800" y="57"/>
                  <a:pt x="800" y="57"/>
                </a:cubicBezTo>
                <a:cubicBezTo>
                  <a:pt x="801" y="56"/>
                  <a:pt x="801" y="56"/>
                  <a:pt x="801" y="56"/>
                </a:cubicBezTo>
                <a:cubicBezTo>
                  <a:pt x="800" y="56"/>
                  <a:pt x="799" y="55"/>
                  <a:pt x="799" y="54"/>
                </a:cubicBezTo>
                <a:cubicBezTo>
                  <a:pt x="798" y="54"/>
                  <a:pt x="798" y="55"/>
                  <a:pt x="797" y="54"/>
                </a:cubicBezTo>
                <a:cubicBezTo>
                  <a:pt x="798" y="54"/>
                  <a:pt x="798" y="54"/>
                  <a:pt x="798" y="53"/>
                </a:cubicBezTo>
                <a:cubicBezTo>
                  <a:pt x="796" y="53"/>
                  <a:pt x="796" y="51"/>
                  <a:pt x="795" y="51"/>
                </a:cubicBezTo>
                <a:cubicBezTo>
                  <a:pt x="796" y="50"/>
                  <a:pt x="794" y="50"/>
                  <a:pt x="794" y="49"/>
                </a:cubicBezTo>
                <a:cubicBezTo>
                  <a:pt x="791" y="51"/>
                  <a:pt x="793" y="47"/>
                  <a:pt x="790" y="48"/>
                </a:cubicBezTo>
                <a:cubicBezTo>
                  <a:pt x="790" y="47"/>
                  <a:pt x="788" y="47"/>
                  <a:pt x="787" y="46"/>
                </a:cubicBezTo>
                <a:cubicBezTo>
                  <a:pt x="784" y="48"/>
                  <a:pt x="783" y="45"/>
                  <a:pt x="781" y="45"/>
                </a:cubicBezTo>
                <a:cubicBezTo>
                  <a:pt x="779" y="43"/>
                  <a:pt x="786" y="44"/>
                  <a:pt x="782" y="42"/>
                </a:cubicBezTo>
                <a:cubicBezTo>
                  <a:pt x="782" y="42"/>
                  <a:pt x="782" y="42"/>
                  <a:pt x="782" y="42"/>
                </a:cubicBezTo>
                <a:cubicBezTo>
                  <a:pt x="780" y="42"/>
                  <a:pt x="777" y="41"/>
                  <a:pt x="774" y="40"/>
                </a:cubicBezTo>
                <a:cubicBezTo>
                  <a:pt x="773" y="39"/>
                  <a:pt x="772" y="40"/>
                  <a:pt x="771" y="40"/>
                </a:cubicBezTo>
                <a:cubicBezTo>
                  <a:pt x="771" y="40"/>
                  <a:pt x="770" y="40"/>
                  <a:pt x="770" y="40"/>
                </a:cubicBezTo>
                <a:cubicBezTo>
                  <a:pt x="770" y="40"/>
                  <a:pt x="770" y="40"/>
                  <a:pt x="770" y="40"/>
                </a:cubicBezTo>
                <a:cubicBezTo>
                  <a:pt x="767" y="38"/>
                  <a:pt x="767" y="38"/>
                  <a:pt x="767" y="38"/>
                </a:cubicBezTo>
                <a:cubicBezTo>
                  <a:pt x="767" y="39"/>
                  <a:pt x="767" y="39"/>
                  <a:pt x="766" y="39"/>
                </a:cubicBezTo>
                <a:cubicBezTo>
                  <a:pt x="766" y="36"/>
                  <a:pt x="762" y="38"/>
                  <a:pt x="760" y="37"/>
                </a:cubicBezTo>
                <a:cubicBezTo>
                  <a:pt x="759" y="38"/>
                  <a:pt x="759" y="36"/>
                  <a:pt x="757" y="36"/>
                </a:cubicBezTo>
                <a:cubicBezTo>
                  <a:pt x="756" y="37"/>
                  <a:pt x="757" y="39"/>
                  <a:pt x="754" y="38"/>
                </a:cubicBezTo>
                <a:cubicBezTo>
                  <a:pt x="753" y="39"/>
                  <a:pt x="753" y="38"/>
                  <a:pt x="752" y="38"/>
                </a:cubicBezTo>
                <a:cubicBezTo>
                  <a:pt x="747" y="39"/>
                  <a:pt x="747" y="39"/>
                  <a:pt x="747" y="39"/>
                </a:cubicBezTo>
                <a:cubicBezTo>
                  <a:pt x="747" y="41"/>
                  <a:pt x="747" y="41"/>
                  <a:pt x="747" y="41"/>
                </a:cubicBezTo>
                <a:cubicBezTo>
                  <a:pt x="749" y="39"/>
                  <a:pt x="751" y="40"/>
                  <a:pt x="752" y="41"/>
                </a:cubicBezTo>
                <a:cubicBezTo>
                  <a:pt x="753" y="41"/>
                  <a:pt x="753" y="42"/>
                  <a:pt x="754" y="42"/>
                </a:cubicBezTo>
                <a:cubicBezTo>
                  <a:pt x="755" y="43"/>
                  <a:pt x="757" y="40"/>
                  <a:pt x="758" y="42"/>
                </a:cubicBezTo>
                <a:cubicBezTo>
                  <a:pt x="757" y="44"/>
                  <a:pt x="754" y="43"/>
                  <a:pt x="753" y="43"/>
                </a:cubicBezTo>
                <a:cubicBezTo>
                  <a:pt x="753" y="42"/>
                  <a:pt x="752" y="42"/>
                  <a:pt x="751" y="43"/>
                </a:cubicBezTo>
                <a:close/>
                <a:moveTo>
                  <a:pt x="763" y="47"/>
                </a:moveTo>
                <a:cubicBezTo>
                  <a:pt x="764" y="48"/>
                  <a:pt x="763" y="48"/>
                  <a:pt x="762" y="48"/>
                </a:cubicBezTo>
                <a:cubicBezTo>
                  <a:pt x="763" y="47"/>
                  <a:pt x="762" y="46"/>
                  <a:pt x="761" y="45"/>
                </a:cubicBezTo>
                <a:cubicBezTo>
                  <a:pt x="760" y="44"/>
                  <a:pt x="759" y="46"/>
                  <a:pt x="757" y="45"/>
                </a:cubicBezTo>
                <a:cubicBezTo>
                  <a:pt x="758" y="44"/>
                  <a:pt x="761" y="45"/>
                  <a:pt x="761" y="43"/>
                </a:cubicBezTo>
                <a:cubicBezTo>
                  <a:pt x="765" y="43"/>
                  <a:pt x="765" y="43"/>
                  <a:pt x="765" y="43"/>
                </a:cubicBezTo>
                <a:cubicBezTo>
                  <a:pt x="765" y="44"/>
                  <a:pt x="762" y="44"/>
                  <a:pt x="763" y="46"/>
                </a:cubicBezTo>
                <a:cubicBezTo>
                  <a:pt x="764" y="47"/>
                  <a:pt x="765" y="46"/>
                  <a:pt x="766" y="46"/>
                </a:cubicBezTo>
                <a:cubicBezTo>
                  <a:pt x="767" y="45"/>
                  <a:pt x="767" y="45"/>
                  <a:pt x="767" y="45"/>
                </a:cubicBezTo>
                <a:cubicBezTo>
                  <a:pt x="769" y="46"/>
                  <a:pt x="769" y="46"/>
                  <a:pt x="769" y="46"/>
                </a:cubicBezTo>
                <a:cubicBezTo>
                  <a:pt x="769" y="44"/>
                  <a:pt x="771" y="46"/>
                  <a:pt x="772" y="46"/>
                </a:cubicBezTo>
                <a:cubicBezTo>
                  <a:pt x="773" y="47"/>
                  <a:pt x="772" y="48"/>
                  <a:pt x="774" y="48"/>
                </a:cubicBezTo>
                <a:cubicBezTo>
                  <a:pt x="774" y="49"/>
                  <a:pt x="773" y="49"/>
                  <a:pt x="772" y="49"/>
                </a:cubicBezTo>
                <a:cubicBezTo>
                  <a:pt x="772" y="48"/>
                  <a:pt x="770" y="48"/>
                  <a:pt x="770" y="49"/>
                </a:cubicBezTo>
                <a:cubicBezTo>
                  <a:pt x="768" y="51"/>
                  <a:pt x="767" y="47"/>
                  <a:pt x="765" y="49"/>
                </a:cubicBezTo>
                <a:cubicBezTo>
                  <a:pt x="765" y="49"/>
                  <a:pt x="764" y="48"/>
                  <a:pt x="764" y="47"/>
                </a:cubicBezTo>
                <a:cubicBezTo>
                  <a:pt x="764" y="47"/>
                  <a:pt x="764" y="47"/>
                  <a:pt x="763" y="47"/>
                </a:cubicBezTo>
                <a:close/>
                <a:moveTo>
                  <a:pt x="757" y="82"/>
                </a:moveTo>
                <a:cubicBezTo>
                  <a:pt x="756" y="82"/>
                  <a:pt x="756" y="82"/>
                  <a:pt x="756" y="82"/>
                </a:cubicBezTo>
                <a:cubicBezTo>
                  <a:pt x="757" y="81"/>
                  <a:pt x="758" y="82"/>
                  <a:pt x="758" y="81"/>
                </a:cubicBezTo>
                <a:cubicBezTo>
                  <a:pt x="754" y="81"/>
                  <a:pt x="754" y="78"/>
                  <a:pt x="753" y="76"/>
                </a:cubicBezTo>
                <a:cubicBezTo>
                  <a:pt x="759" y="77"/>
                  <a:pt x="759" y="77"/>
                  <a:pt x="759" y="77"/>
                </a:cubicBezTo>
                <a:cubicBezTo>
                  <a:pt x="759" y="79"/>
                  <a:pt x="759" y="79"/>
                  <a:pt x="759" y="79"/>
                </a:cubicBezTo>
                <a:cubicBezTo>
                  <a:pt x="758" y="78"/>
                  <a:pt x="760" y="77"/>
                  <a:pt x="757" y="77"/>
                </a:cubicBezTo>
                <a:cubicBezTo>
                  <a:pt x="756" y="78"/>
                  <a:pt x="757" y="78"/>
                  <a:pt x="757" y="79"/>
                </a:cubicBezTo>
                <a:cubicBezTo>
                  <a:pt x="758" y="79"/>
                  <a:pt x="760" y="80"/>
                  <a:pt x="760" y="80"/>
                </a:cubicBezTo>
                <a:cubicBezTo>
                  <a:pt x="762" y="81"/>
                  <a:pt x="762" y="78"/>
                  <a:pt x="764" y="80"/>
                </a:cubicBezTo>
                <a:cubicBezTo>
                  <a:pt x="763" y="80"/>
                  <a:pt x="761" y="80"/>
                  <a:pt x="762" y="81"/>
                </a:cubicBezTo>
                <a:cubicBezTo>
                  <a:pt x="763" y="82"/>
                  <a:pt x="763" y="81"/>
                  <a:pt x="763" y="82"/>
                </a:cubicBezTo>
                <a:cubicBezTo>
                  <a:pt x="762" y="83"/>
                  <a:pt x="762" y="83"/>
                  <a:pt x="762" y="83"/>
                </a:cubicBezTo>
                <a:cubicBezTo>
                  <a:pt x="759" y="81"/>
                  <a:pt x="759" y="81"/>
                  <a:pt x="759" y="81"/>
                </a:cubicBezTo>
                <a:cubicBezTo>
                  <a:pt x="758" y="81"/>
                  <a:pt x="759" y="82"/>
                  <a:pt x="757" y="82"/>
                </a:cubicBezTo>
                <a:close/>
                <a:moveTo>
                  <a:pt x="761" y="88"/>
                </a:moveTo>
                <a:cubicBezTo>
                  <a:pt x="761" y="86"/>
                  <a:pt x="761" y="86"/>
                  <a:pt x="761" y="86"/>
                </a:cubicBezTo>
                <a:cubicBezTo>
                  <a:pt x="763" y="85"/>
                  <a:pt x="764" y="88"/>
                  <a:pt x="766" y="87"/>
                </a:cubicBezTo>
                <a:cubicBezTo>
                  <a:pt x="767" y="88"/>
                  <a:pt x="767" y="90"/>
                  <a:pt x="769" y="91"/>
                </a:cubicBezTo>
                <a:cubicBezTo>
                  <a:pt x="770" y="91"/>
                  <a:pt x="768" y="93"/>
                  <a:pt x="770" y="93"/>
                </a:cubicBezTo>
                <a:cubicBezTo>
                  <a:pt x="770" y="93"/>
                  <a:pt x="770" y="93"/>
                  <a:pt x="770" y="93"/>
                </a:cubicBezTo>
                <a:cubicBezTo>
                  <a:pt x="770" y="94"/>
                  <a:pt x="771" y="94"/>
                  <a:pt x="772" y="94"/>
                </a:cubicBezTo>
                <a:cubicBezTo>
                  <a:pt x="771" y="96"/>
                  <a:pt x="774" y="98"/>
                  <a:pt x="773" y="100"/>
                </a:cubicBezTo>
                <a:cubicBezTo>
                  <a:pt x="775" y="102"/>
                  <a:pt x="775" y="103"/>
                  <a:pt x="776" y="105"/>
                </a:cubicBezTo>
                <a:cubicBezTo>
                  <a:pt x="779" y="108"/>
                  <a:pt x="776" y="113"/>
                  <a:pt x="781" y="114"/>
                </a:cubicBezTo>
                <a:cubicBezTo>
                  <a:pt x="781" y="115"/>
                  <a:pt x="781" y="115"/>
                  <a:pt x="781" y="115"/>
                </a:cubicBezTo>
                <a:cubicBezTo>
                  <a:pt x="782" y="116"/>
                  <a:pt x="781" y="118"/>
                  <a:pt x="781" y="119"/>
                </a:cubicBezTo>
                <a:cubicBezTo>
                  <a:pt x="783" y="119"/>
                  <a:pt x="783" y="119"/>
                  <a:pt x="783" y="119"/>
                </a:cubicBezTo>
                <a:cubicBezTo>
                  <a:pt x="781" y="119"/>
                  <a:pt x="781" y="119"/>
                  <a:pt x="781" y="119"/>
                </a:cubicBezTo>
                <a:cubicBezTo>
                  <a:pt x="782" y="121"/>
                  <a:pt x="782" y="123"/>
                  <a:pt x="784" y="123"/>
                </a:cubicBezTo>
                <a:cubicBezTo>
                  <a:pt x="783" y="124"/>
                  <a:pt x="785" y="125"/>
                  <a:pt x="784" y="126"/>
                </a:cubicBezTo>
                <a:cubicBezTo>
                  <a:pt x="784" y="127"/>
                  <a:pt x="787" y="127"/>
                  <a:pt x="786" y="129"/>
                </a:cubicBezTo>
                <a:cubicBezTo>
                  <a:pt x="786" y="129"/>
                  <a:pt x="786" y="129"/>
                  <a:pt x="786" y="129"/>
                </a:cubicBezTo>
                <a:cubicBezTo>
                  <a:pt x="786" y="129"/>
                  <a:pt x="786" y="129"/>
                  <a:pt x="786" y="130"/>
                </a:cubicBezTo>
                <a:cubicBezTo>
                  <a:pt x="787" y="130"/>
                  <a:pt x="787" y="130"/>
                  <a:pt x="787" y="130"/>
                </a:cubicBezTo>
                <a:cubicBezTo>
                  <a:pt x="784" y="132"/>
                  <a:pt x="784" y="132"/>
                  <a:pt x="784" y="132"/>
                </a:cubicBezTo>
                <a:cubicBezTo>
                  <a:pt x="784" y="130"/>
                  <a:pt x="781" y="129"/>
                  <a:pt x="781" y="127"/>
                </a:cubicBezTo>
                <a:cubicBezTo>
                  <a:pt x="782" y="127"/>
                  <a:pt x="783" y="127"/>
                  <a:pt x="783" y="126"/>
                </a:cubicBezTo>
                <a:cubicBezTo>
                  <a:pt x="781" y="126"/>
                  <a:pt x="780" y="125"/>
                  <a:pt x="779" y="125"/>
                </a:cubicBezTo>
                <a:cubicBezTo>
                  <a:pt x="781" y="125"/>
                  <a:pt x="780" y="123"/>
                  <a:pt x="782" y="122"/>
                </a:cubicBezTo>
                <a:cubicBezTo>
                  <a:pt x="781" y="122"/>
                  <a:pt x="781" y="122"/>
                  <a:pt x="780" y="122"/>
                </a:cubicBezTo>
                <a:cubicBezTo>
                  <a:pt x="780" y="122"/>
                  <a:pt x="781" y="122"/>
                  <a:pt x="781" y="121"/>
                </a:cubicBezTo>
                <a:cubicBezTo>
                  <a:pt x="779" y="120"/>
                  <a:pt x="779" y="122"/>
                  <a:pt x="777" y="121"/>
                </a:cubicBezTo>
                <a:cubicBezTo>
                  <a:pt x="778" y="121"/>
                  <a:pt x="778" y="121"/>
                  <a:pt x="778" y="121"/>
                </a:cubicBezTo>
                <a:cubicBezTo>
                  <a:pt x="776" y="120"/>
                  <a:pt x="777" y="117"/>
                  <a:pt x="775" y="118"/>
                </a:cubicBezTo>
                <a:cubicBezTo>
                  <a:pt x="775" y="118"/>
                  <a:pt x="777" y="117"/>
                  <a:pt x="776" y="116"/>
                </a:cubicBezTo>
                <a:cubicBezTo>
                  <a:pt x="776" y="116"/>
                  <a:pt x="777" y="116"/>
                  <a:pt x="777" y="115"/>
                </a:cubicBezTo>
                <a:cubicBezTo>
                  <a:pt x="777" y="114"/>
                  <a:pt x="777" y="113"/>
                  <a:pt x="774" y="113"/>
                </a:cubicBezTo>
                <a:cubicBezTo>
                  <a:pt x="775" y="113"/>
                  <a:pt x="774" y="113"/>
                  <a:pt x="773" y="112"/>
                </a:cubicBezTo>
                <a:cubicBezTo>
                  <a:pt x="772" y="113"/>
                  <a:pt x="772" y="113"/>
                  <a:pt x="772" y="113"/>
                </a:cubicBezTo>
                <a:cubicBezTo>
                  <a:pt x="772" y="112"/>
                  <a:pt x="772" y="112"/>
                  <a:pt x="772" y="112"/>
                </a:cubicBezTo>
                <a:cubicBezTo>
                  <a:pt x="771" y="112"/>
                  <a:pt x="773" y="110"/>
                  <a:pt x="770" y="111"/>
                </a:cubicBezTo>
                <a:cubicBezTo>
                  <a:pt x="773" y="111"/>
                  <a:pt x="772" y="109"/>
                  <a:pt x="771" y="108"/>
                </a:cubicBezTo>
                <a:cubicBezTo>
                  <a:pt x="770" y="108"/>
                  <a:pt x="770" y="108"/>
                  <a:pt x="770" y="108"/>
                </a:cubicBezTo>
                <a:cubicBezTo>
                  <a:pt x="771" y="108"/>
                  <a:pt x="770" y="105"/>
                  <a:pt x="773" y="105"/>
                </a:cubicBezTo>
                <a:cubicBezTo>
                  <a:pt x="772" y="105"/>
                  <a:pt x="771" y="105"/>
                  <a:pt x="770" y="105"/>
                </a:cubicBezTo>
                <a:cubicBezTo>
                  <a:pt x="772" y="104"/>
                  <a:pt x="772" y="104"/>
                  <a:pt x="772" y="104"/>
                </a:cubicBezTo>
                <a:cubicBezTo>
                  <a:pt x="770" y="103"/>
                  <a:pt x="768" y="103"/>
                  <a:pt x="769" y="101"/>
                </a:cubicBezTo>
                <a:cubicBezTo>
                  <a:pt x="769" y="101"/>
                  <a:pt x="770" y="101"/>
                  <a:pt x="770" y="101"/>
                </a:cubicBezTo>
                <a:cubicBezTo>
                  <a:pt x="769" y="99"/>
                  <a:pt x="767" y="98"/>
                  <a:pt x="766" y="97"/>
                </a:cubicBezTo>
                <a:cubicBezTo>
                  <a:pt x="765" y="97"/>
                  <a:pt x="765" y="97"/>
                  <a:pt x="765" y="97"/>
                </a:cubicBezTo>
                <a:cubicBezTo>
                  <a:pt x="766" y="97"/>
                  <a:pt x="765" y="96"/>
                  <a:pt x="765" y="96"/>
                </a:cubicBezTo>
                <a:cubicBezTo>
                  <a:pt x="764" y="96"/>
                  <a:pt x="764" y="96"/>
                  <a:pt x="764" y="96"/>
                </a:cubicBezTo>
                <a:cubicBezTo>
                  <a:pt x="766" y="95"/>
                  <a:pt x="763" y="95"/>
                  <a:pt x="765" y="93"/>
                </a:cubicBezTo>
                <a:cubicBezTo>
                  <a:pt x="763" y="92"/>
                  <a:pt x="763" y="90"/>
                  <a:pt x="761" y="88"/>
                </a:cubicBezTo>
                <a:close/>
                <a:moveTo>
                  <a:pt x="783" y="239"/>
                </a:moveTo>
                <a:cubicBezTo>
                  <a:pt x="783" y="238"/>
                  <a:pt x="782" y="237"/>
                  <a:pt x="784" y="237"/>
                </a:cubicBezTo>
                <a:cubicBezTo>
                  <a:pt x="784" y="238"/>
                  <a:pt x="783" y="238"/>
                  <a:pt x="783" y="239"/>
                </a:cubicBezTo>
                <a:close/>
                <a:moveTo>
                  <a:pt x="787" y="194"/>
                </a:moveTo>
                <a:cubicBezTo>
                  <a:pt x="787" y="193"/>
                  <a:pt x="786" y="193"/>
                  <a:pt x="786" y="193"/>
                </a:cubicBezTo>
                <a:cubicBezTo>
                  <a:pt x="785" y="193"/>
                  <a:pt x="785" y="193"/>
                  <a:pt x="785" y="193"/>
                </a:cubicBezTo>
                <a:cubicBezTo>
                  <a:pt x="783" y="192"/>
                  <a:pt x="783" y="191"/>
                  <a:pt x="781" y="190"/>
                </a:cubicBezTo>
                <a:cubicBezTo>
                  <a:pt x="780" y="190"/>
                  <a:pt x="780" y="191"/>
                  <a:pt x="779" y="191"/>
                </a:cubicBezTo>
                <a:cubicBezTo>
                  <a:pt x="779" y="190"/>
                  <a:pt x="779" y="190"/>
                  <a:pt x="779" y="190"/>
                </a:cubicBezTo>
                <a:cubicBezTo>
                  <a:pt x="781" y="191"/>
                  <a:pt x="781" y="189"/>
                  <a:pt x="780" y="188"/>
                </a:cubicBezTo>
                <a:cubicBezTo>
                  <a:pt x="780" y="188"/>
                  <a:pt x="779" y="188"/>
                  <a:pt x="779" y="188"/>
                </a:cubicBezTo>
                <a:cubicBezTo>
                  <a:pt x="779" y="188"/>
                  <a:pt x="780" y="188"/>
                  <a:pt x="780" y="187"/>
                </a:cubicBezTo>
                <a:cubicBezTo>
                  <a:pt x="779" y="187"/>
                  <a:pt x="779" y="187"/>
                  <a:pt x="779" y="187"/>
                </a:cubicBezTo>
                <a:cubicBezTo>
                  <a:pt x="781" y="186"/>
                  <a:pt x="777" y="185"/>
                  <a:pt x="779" y="184"/>
                </a:cubicBezTo>
                <a:cubicBezTo>
                  <a:pt x="778" y="184"/>
                  <a:pt x="777" y="184"/>
                  <a:pt x="777" y="185"/>
                </a:cubicBezTo>
                <a:cubicBezTo>
                  <a:pt x="777" y="183"/>
                  <a:pt x="775" y="181"/>
                  <a:pt x="774" y="179"/>
                </a:cubicBezTo>
                <a:cubicBezTo>
                  <a:pt x="775" y="178"/>
                  <a:pt x="772" y="179"/>
                  <a:pt x="772" y="178"/>
                </a:cubicBezTo>
                <a:cubicBezTo>
                  <a:pt x="773" y="175"/>
                  <a:pt x="769" y="175"/>
                  <a:pt x="769" y="173"/>
                </a:cubicBezTo>
                <a:cubicBezTo>
                  <a:pt x="768" y="173"/>
                  <a:pt x="768" y="173"/>
                  <a:pt x="768" y="173"/>
                </a:cubicBezTo>
                <a:cubicBezTo>
                  <a:pt x="768" y="171"/>
                  <a:pt x="769" y="171"/>
                  <a:pt x="771" y="171"/>
                </a:cubicBezTo>
                <a:cubicBezTo>
                  <a:pt x="773" y="169"/>
                  <a:pt x="767" y="170"/>
                  <a:pt x="767" y="169"/>
                </a:cubicBezTo>
                <a:cubicBezTo>
                  <a:pt x="767" y="168"/>
                  <a:pt x="766" y="167"/>
                  <a:pt x="765" y="166"/>
                </a:cubicBezTo>
                <a:cubicBezTo>
                  <a:pt x="764" y="166"/>
                  <a:pt x="763" y="166"/>
                  <a:pt x="764" y="165"/>
                </a:cubicBezTo>
                <a:cubicBezTo>
                  <a:pt x="763" y="164"/>
                  <a:pt x="764" y="164"/>
                  <a:pt x="765" y="164"/>
                </a:cubicBezTo>
                <a:cubicBezTo>
                  <a:pt x="767" y="164"/>
                  <a:pt x="768" y="165"/>
                  <a:pt x="770" y="165"/>
                </a:cubicBezTo>
                <a:cubicBezTo>
                  <a:pt x="772" y="163"/>
                  <a:pt x="772" y="163"/>
                  <a:pt x="772" y="163"/>
                </a:cubicBezTo>
                <a:cubicBezTo>
                  <a:pt x="772" y="164"/>
                  <a:pt x="771" y="165"/>
                  <a:pt x="772" y="166"/>
                </a:cubicBezTo>
                <a:cubicBezTo>
                  <a:pt x="772" y="166"/>
                  <a:pt x="772" y="166"/>
                  <a:pt x="772" y="166"/>
                </a:cubicBezTo>
                <a:cubicBezTo>
                  <a:pt x="772" y="166"/>
                  <a:pt x="772" y="166"/>
                  <a:pt x="772" y="166"/>
                </a:cubicBezTo>
                <a:cubicBezTo>
                  <a:pt x="772" y="167"/>
                  <a:pt x="772" y="167"/>
                  <a:pt x="772" y="167"/>
                </a:cubicBezTo>
                <a:cubicBezTo>
                  <a:pt x="771" y="167"/>
                  <a:pt x="771" y="167"/>
                  <a:pt x="771" y="167"/>
                </a:cubicBezTo>
                <a:cubicBezTo>
                  <a:pt x="772" y="167"/>
                  <a:pt x="772" y="167"/>
                  <a:pt x="772" y="166"/>
                </a:cubicBezTo>
                <a:cubicBezTo>
                  <a:pt x="772" y="166"/>
                  <a:pt x="772" y="166"/>
                  <a:pt x="772" y="166"/>
                </a:cubicBezTo>
                <a:cubicBezTo>
                  <a:pt x="771" y="166"/>
                  <a:pt x="771" y="166"/>
                  <a:pt x="771" y="166"/>
                </a:cubicBezTo>
                <a:cubicBezTo>
                  <a:pt x="768" y="167"/>
                  <a:pt x="771" y="168"/>
                  <a:pt x="771" y="169"/>
                </a:cubicBezTo>
                <a:cubicBezTo>
                  <a:pt x="775" y="169"/>
                  <a:pt x="772" y="172"/>
                  <a:pt x="776" y="172"/>
                </a:cubicBezTo>
                <a:cubicBezTo>
                  <a:pt x="776" y="172"/>
                  <a:pt x="777" y="172"/>
                  <a:pt x="777" y="172"/>
                </a:cubicBezTo>
                <a:cubicBezTo>
                  <a:pt x="778" y="173"/>
                  <a:pt x="779" y="173"/>
                  <a:pt x="780" y="173"/>
                </a:cubicBezTo>
                <a:cubicBezTo>
                  <a:pt x="780" y="173"/>
                  <a:pt x="779" y="174"/>
                  <a:pt x="779" y="174"/>
                </a:cubicBezTo>
                <a:cubicBezTo>
                  <a:pt x="778" y="174"/>
                  <a:pt x="778" y="173"/>
                  <a:pt x="777" y="172"/>
                </a:cubicBezTo>
                <a:cubicBezTo>
                  <a:pt x="777" y="172"/>
                  <a:pt x="776" y="172"/>
                  <a:pt x="776" y="172"/>
                </a:cubicBezTo>
                <a:cubicBezTo>
                  <a:pt x="775" y="173"/>
                  <a:pt x="775" y="173"/>
                  <a:pt x="775" y="173"/>
                </a:cubicBezTo>
                <a:cubicBezTo>
                  <a:pt x="775" y="173"/>
                  <a:pt x="777" y="173"/>
                  <a:pt x="777" y="174"/>
                </a:cubicBezTo>
                <a:cubicBezTo>
                  <a:pt x="776" y="174"/>
                  <a:pt x="775" y="174"/>
                  <a:pt x="775" y="175"/>
                </a:cubicBezTo>
                <a:cubicBezTo>
                  <a:pt x="775" y="176"/>
                  <a:pt x="778" y="174"/>
                  <a:pt x="779" y="176"/>
                </a:cubicBezTo>
                <a:cubicBezTo>
                  <a:pt x="780" y="176"/>
                  <a:pt x="780" y="176"/>
                  <a:pt x="780" y="176"/>
                </a:cubicBezTo>
                <a:cubicBezTo>
                  <a:pt x="778" y="177"/>
                  <a:pt x="782" y="178"/>
                  <a:pt x="780" y="180"/>
                </a:cubicBezTo>
                <a:cubicBezTo>
                  <a:pt x="780" y="180"/>
                  <a:pt x="785" y="179"/>
                  <a:pt x="784" y="181"/>
                </a:cubicBezTo>
                <a:cubicBezTo>
                  <a:pt x="783" y="180"/>
                  <a:pt x="782" y="181"/>
                  <a:pt x="781" y="181"/>
                </a:cubicBezTo>
                <a:cubicBezTo>
                  <a:pt x="781" y="183"/>
                  <a:pt x="784" y="182"/>
                  <a:pt x="785" y="183"/>
                </a:cubicBezTo>
                <a:cubicBezTo>
                  <a:pt x="785" y="183"/>
                  <a:pt x="783" y="183"/>
                  <a:pt x="784" y="184"/>
                </a:cubicBezTo>
                <a:cubicBezTo>
                  <a:pt x="785" y="184"/>
                  <a:pt x="786" y="186"/>
                  <a:pt x="787" y="184"/>
                </a:cubicBezTo>
                <a:cubicBezTo>
                  <a:pt x="788" y="185"/>
                  <a:pt x="785" y="185"/>
                  <a:pt x="785" y="186"/>
                </a:cubicBezTo>
                <a:cubicBezTo>
                  <a:pt x="785" y="187"/>
                  <a:pt x="787" y="185"/>
                  <a:pt x="788" y="186"/>
                </a:cubicBezTo>
                <a:cubicBezTo>
                  <a:pt x="788" y="186"/>
                  <a:pt x="787" y="187"/>
                  <a:pt x="788" y="187"/>
                </a:cubicBezTo>
                <a:cubicBezTo>
                  <a:pt x="789" y="187"/>
                  <a:pt x="788" y="188"/>
                  <a:pt x="789" y="188"/>
                </a:cubicBezTo>
                <a:cubicBezTo>
                  <a:pt x="789" y="189"/>
                  <a:pt x="789" y="189"/>
                  <a:pt x="789" y="189"/>
                </a:cubicBezTo>
                <a:cubicBezTo>
                  <a:pt x="790" y="189"/>
                  <a:pt x="790" y="189"/>
                  <a:pt x="790" y="189"/>
                </a:cubicBezTo>
                <a:cubicBezTo>
                  <a:pt x="790" y="191"/>
                  <a:pt x="790" y="191"/>
                  <a:pt x="790" y="191"/>
                </a:cubicBezTo>
                <a:cubicBezTo>
                  <a:pt x="792" y="191"/>
                  <a:pt x="792" y="191"/>
                  <a:pt x="792" y="191"/>
                </a:cubicBezTo>
                <a:cubicBezTo>
                  <a:pt x="791" y="191"/>
                  <a:pt x="791" y="191"/>
                  <a:pt x="791" y="191"/>
                </a:cubicBezTo>
                <a:cubicBezTo>
                  <a:pt x="791" y="192"/>
                  <a:pt x="791" y="192"/>
                  <a:pt x="791" y="192"/>
                </a:cubicBezTo>
                <a:cubicBezTo>
                  <a:pt x="791" y="192"/>
                  <a:pt x="789" y="192"/>
                  <a:pt x="788" y="193"/>
                </a:cubicBezTo>
                <a:cubicBezTo>
                  <a:pt x="789" y="193"/>
                  <a:pt x="791" y="194"/>
                  <a:pt x="790" y="195"/>
                </a:cubicBezTo>
                <a:cubicBezTo>
                  <a:pt x="788" y="195"/>
                  <a:pt x="787" y="196"/>
                  <a:pt x="787" y="194"/>
                </a:cubicBezTo>
                <a:close/>
                <a:moveTo>
                  <a:pt x="820" y="218"/>
                </a:moveTo>
                <a:cubicBezTo>
                  <a:pt x="819" y="217"/>
                  <a:pt x="819" y="217"/>
                  <a:pt x="819" y="217"/>
                </a:cubicBezTo>
                <a:cubicBezTo>
                  <a:pt x="818" y="218"/>
                  <a:pt x="817" y="215"/>
                  <a:pt x="815" y="216"/>
                </a:cubicBezTo>
                <a:cubicBezTo>
                  <a:pt x="812" y="216"/>
                  <a:pt x="816" y="213"/>
                  <a:pt x="812" y="213"/>
                </a:cubicBezTo>
                <a:cubicBezTo>
                  <a:pt x="810" y="213"/>
                  <a:pt x="810" y="213"/>
                  <a:pt x="810" y="213"/>
                </a:cubicBezTo>
                <a:cubicBezTo>
                  <a:pt x="812" y="215"/>
                  <a:pt x="812" y="215"/>
                  <a:pt x="812" y="215"/>
                </a:cubicBezTo>
                <a:cubicBezTo>
                  <a:pt x="810" y="214"/>
                  <a:pt x="810" y="214"/>
                  <a:pt x="810" y="214"/>
                </a:cubicBezTo>
                <a:cubicBezTo>
                  <a:pt x="810" y="214"/>
                  <a:pt x="810" y="214"/>
                  <a:pt x="810" y="214"/>
                </a:cubicBezTo>
                <a:cubicBezTo>
                  <a:pt x="810" y="212"/>
                  <a:pt x="810" y="212"/>
                  <a:pt x="810" y="212"/>
                </a:cubicBezTo>
                <a:cubicBezTo>
                  <a:pt x="809" y="213"/>
                  <a:pt x="809" y="213"/>
                  <a:pt x="808" y="213"/>
                </a:cubicBezTo>
                <a:cubicBezTo>
                  <a:pt x="808" y="211"/>
                  <a:pt x="805" y="212"/>
                  <a:pt x="804" y="210"/>
                </a:cubicBezTo>
                <a:cubicBezTo>
                  <a:pt x="803" y="209"/>
                  <a:pt x="802" y="208"/>
                  <a:pt x="800" y="208"/>
                </a:cubicBezTo>
                <a:cubicBezTo>
                  <a:pt x="801" y="208"/>
                  <a:pt x="801" y="208"/>
                  <a:pt x="801" y="208"/>
                </a:cubicBezTo>
                <a:cubicBezTo>
                  <a:pt x="800" y="207"/>
                  <a:pt x="798" y="207"/>
                  <a:pt x="797" y="207"/>
                </a:cubicBezTo>
                <a:cubicBezTo>
                  <a:pt x="798" y="206"/>
                  <a:pt x="798" y="206"/>
                  <a:pt x="798" y="206"/>
                </a:cubicBezTo>
                <a:cubicBezTo>
                  <a:pt x="796" y="205"/>
                  <a:pt x="795" y="202"/>
                  <a:pt x="793" y="201"/>
                </a:cubicBezTo>
                <a:cubicBezTo>
                  <a:pt x="791" y="201"/>
                  <a:pt x="791" y="199"/>
                  <a:pt x="790" y="199"/>
                </a:cubicBezTo>
                <a:cubicBezTo>
                  <a:pt x="790" y="199"/>
                  <a:pt x="790" y="199"/>
                  <a:pt x="790" y="199"/>
                </a:cubicBezTo>
                <a:cubicBezTo>
                  <a:pt x="789" y="198"/>
                  <a:pt x="789" y="198"/>
                  <a:pt x="789" y="198"/>
                </a:cubicBezTo>
                <a:cubicBezTo>
                  <a:pt x="789" y="197"/>
                  <a:pt x="791" y="198"/>
                  <a:pt x="791" y="196"/>
                </a:cubicBezTo>
                <a:cubicBezTo>
                  <a:pt x="793" y="197"/>
                  <a:pt x="793" y="196"/>
                  <a:pt x="794" y="195"/>
                </a:cubicBezTo>
                <a:cubicBezTo>
                  <a:pt x="795" y="196"/>
                  <a:pt x="794" y="197"/>
                  <a:pt x="796" y="197"/>
                </a:cubicBezTo>
                <a:cubicBezTo>
                  <a:pt x="796" y="197"/>
                  <a:pt x="796" y="197"/>
                  <a:pt x="796" y="197"/>
                </a:cubicBezTo>
                <a:cubicBezTo>
                  <a:pt x="796" y="197"/>
                  <a:pt x="796" y="197"/>
                  <a:pt x="796" y="197"/>
                </a:cubicBezTo>
                <a:cubicBezTo>
                  <a:pt x="795" y="197"/>
                  <a:pt x="795" y="197"/>
                  <a:pt x="795" y="197"/>
                </a:cubicBezTo>
                <a:cubicBezTo>
                  <a:pt x="796" y="197"/>
                  <a:pt x="797" y="198"/>
                  <a:pt x="798" y="199"/>
                </a:cubicBezTo>
                <a:cubicBezTo>
                  <a:pt x="796" y="200"/>
                  <a:pt x="799" y="200"/>
                  <a:pt x="798" y="202"/>
                </a:cubicBezTo>
                <a:cubicBezTo>
                  <a:pt x="799" y="202"/>
                  <a:pt x="801" y="202"/>
                  <a:pt x="802" y="201"/>
                </a:cubicBezTo>
                <a:cubicBezTo>
                  <a:pt x="802" y="203"/>
                  <a:pt x="802" y="203"/>
                  <a:pt x="802" y="203"/>
                </a:cubicBezTo>
                <a:cubicBezTo>
                  <a:pt x="802" y="203"/>
                  <a:pt x="802" y="203"/>
                  <a:pt x="802" y="203"/>
                </a:cubicBezTo>
                <a:cubicBezTo>
                  <a:pt x="802" y="204"/>
                  <a:pt x="803" y="204"/>
                  <a:pt x="804" y="204"/>
                </a:cubicBezTo>
                <a:cubicBezTo>
                  <a:pt x="806" y="205"/>
                  <a:pt x="804" y="205"/>
                  <a:pt x="806" y="206"/>
                </a:cubicBezTo>
                <a:cubicBezTo>
                  <a:pt x="805" y="206"/>
                  <a:pt x="805" y="206"/>
                  <a:pt x="805" y="206"/>
                </a:cubicBezTo>
                <a:cubicBezTo>
                  <a:pt x="805" y="207"/>
                  <a:pt x="806" y="206"/>
                  <a:pt x="807" y="207"/>
                </a:cubicBezTo>
                <a:cubicBezTo>
                  <a:pt x="806" y="207"/>
                  <a:pt x="806" y="207"/>
                  <a:pt x="806" y="207"/>
                </a:cubicBezTo>
                <a:cubicBezTo>
                  <a:pt x="806" y="208"/>
                  <a:pt x="806" y="208"/>
                  <a:pt x="806" y="208"/>
                </a:cubicBezTo>
                <a:cubicBezTo>
                  <a:pt x="807" y="208"/>
                  <a:pt x="807" y="208"/>
                  <a:pt x="807" y="208"/>
                </a:cubicBezTo>
                <a:cubicBezTo>
                  <a:pt x="807" y="208"/>
                  <a:pt x="807" y="208"/>
                  <a:pt x="807" y="208"/>
                </a:cubicBezTo>
                <a:cubicBezTo>
                  <a:pt x="808" y="209"/>
                  <a:pt x="808" y="209"/>
                  <a:pt x="808" y="209"/>
                </a:cubicBezTo>
                <a:cubicBezTo>
                  <a:pt x="809" y="208"/>
                  <a:pt x="809" y="208"/>
                  <a:pt x="809" y="208"/>
                </a:cubicBezTo>
                <a:cubicBezTo>
                  <a:pt x="808" y="208"/>
                  <a:pt x="808" y="208"/>
                  <a:pt x="808" y="208"/>
                </a:cubicBezTo>
                <a:cubicBezTo>
                  <a:pt x="809" y="207"/>
                  <a:pt x="809" y="207"/>
                  <a:pt x="810" y="207"/>
                </a:cubicBezTo>
                <a:cubicBezTo>
                  <a:pt x="811" y="208"/>
                  <a:pt x="811" y="208"/>
                  <a:pt x="811" y="208"/>
                </a:cubicBezTo>
                <a:cubicBezTo>
                  <a:pt x="811" y="208"/>
                  <a:pt x="810" y="208"/>
                  <a:pt x="810" y="207"/>
                </a:cubicBezTo>
                <a:cubicBezTo>
                  <a:pt x="810" y="208"/>
                  <a:pt x="808" y="209"/>
                  <a:pt x="810" y="210"/>
                </a:cubicBezTo>
                <a:cubicBezTo>
                  <a:pt x="812" y="210"/>
                  <a:pt x="812" y="210"/>
                  <a:pt x="813" y="211"/>
                </a:cubicBezTo>
                <a:cubicBezTo>
                  <a:pt x="813" y="211"/>
                  <a:pt x="813" y="211"/>
                  <a:pt x="813" y="211"/>
                </a:cubicBezTo>
                <a:cubicBezTo>
                  <a:pt x="814" y="212"/>
                  <a:pt x="815" y="211"/>
                  <a:pt x="816" y="212"/>
                </a:cubicBezTo>
                <a:cubicBezTo>
                  <a:pt x="816" y="212"/>
                  <a:pt x="816" y="212"/>
                  <a:pt x="816" y="212"/>
                </a:cubicBezTo>
                <a:cubicBezTo>
                  <a:pt x="817" y="212"/>
                  <a:pt x="816" y="213"/>
                  <a:pt x="818" y="213"/>
                </a:cubicBezTo>
                <a:cubicBezTo>
                  <a:pt x="818" y="213"/>
                  <a:pt x="818" y="213"/>
                  <a:pt x="818" y="213"/>
                </a:cubicBezTo>
                <a:cubicBezTo>
                  <a:pt x="819" y="214"/>
                  <a:pt x="819" y="214"/>
                  <a:pt x="819" y="214"/>
                </a:cubicBezTo>
                <a:cubicBezTo>
                  <a:pt x="819" y="214"/>
                  <a:pt x="819" y="214"/>
                  <a:pt x="820" y="214"/>
                </a:cubicBezTo>
                <a:cubicBezTo>
                  <a:pt x="821" y="215"/>
                  <a:pt x="823" y="216"/>
                  <a:pt x="824" y="216"/>
                </a:cubicBezTo>
                <a:cubicBezTo>
                  <a:pt x="824" y="218"/>
                  <a:pt x="821" y="217"/>
                  <a:pt x="820" y="218"/>
                </a:cubicBezTo>
                <a:close/>
                <a:moveTo>
                  <a:pt x="833" y="179"/>
                </a:moveTo>
                <a:cubicBezTo>
                  <a:pt x="832" y="178"/>
                  <a:pt x="834" y="178"/>
                  <a:pt x="834" y="177"/>
                </a:cubicBezTo>
                <a:cubicBezTo>
                  <a:pt x="835" y="178"/>
                  <a:pt x="835" y="178"/>
                  <a:pt x="835" y="178"/>
                </a:cubicBezTo>
                <a:cubicBezTo>
                  <a:pt x="834" y="178"/>
                  <a:pt x="834" y="180"/>
                  <a:pt x="833" y="179"/>
                </a:cubicBezTo>
                <a:close/>
                <a:moveTo>
                  <a:pt x="843" y="224"/>
                </a:moveTo>
                <a:cubicBezTo>
                  <a:pt x="843" y="224"/>
                  <a:pt x="844" y="224"/>
                  <a:pt x="844" y="224"/>
                </a:cubicBezTo>
                <a:cubicBezTo>
                  <a:pt x="845" y="224"/>
                  <a:pt x="845" y="224"/>
                  <a:pt x="845" y="224"/>
                </a:cubicBezTo>
                <a:cubicBezTo>
                  <a:pt x="842" y="222"/>
                  <a:pt x="841" y="226"/>
                  <a:pt x="840" y="224"/>
                </a:cubicBezTo>
                <a:cubicBezTo>
                  <a:pt x="840" y="224"/>
                  <a:pt x="840" y="224"/>
                  <a:pt x="840" y="224"/>
                </a:cubicBezTo>
                <a:cubicBezTo>
                  <a:pt x="839" y="222"/>
                  <a:pt x="836" y="224"/>
                  <a:pt x="836" y="222"/>
                </a:cubicBezTo>
                <a:cubicBezTo>
                  <a:pt x="838" y="222"/>
                  <a:pt x="840" y="223"/>
                  <a:pt x="842" y="222"/>
                </a:cubicBezTo>
                <a:cubicBezTo>
                  <a:pt x="842" y="222"/>
                  <a:pt x="841" y="222"/>
                  <a:pt x="842" y="223"/>
                </a:cubicBezTo>
                <a:cubicBezTo>
                  <a:pt x="842" y="224"/>
                  <a:pt x="843" y="222"/>
                  <a:pt x="844" y="223"/>
                </a:cubicBezTo>
                <a:cubicBezTo>
                  <a:pt x="846" y="224"/>
                  <a:pt x="846" y="224"/>
                  <a:pt x="846" y="224"/>
                </a:cubicBezTo>
                <a:cubicBezTo>
                  <a:pt x="845" y="224"/>
                  <a:pt x="845" y="225"/>
                  <a:pt x="843" y="224"/>
                </a:cubicBezTo>
                <a:close/>
                <a:moveTo>
                  <a:pt x="848" y="168"/>
                </a:moveTo>
                <a:cubicBezTo>
                  <a:pt x="848" y="169"/>
                  <a:pt x="848" y="169"/>
                  <a:pt x="848" y="169"/>
                </a:cubicBezTo>
                <a:cubicBezTo>
                  <a:pt x="847" y="169"/>
                  <a:pt x="846" y="170"/>
                  <a:pt x="845" y="169"/>
                </a:cubicBezTo>
                <a:cubicBezTo>
                  <a:pt x="845" y="169"/>
                  <a:pt x="846" y="169"/>
                  <a:pt x="846" y="168"/>
                </a:cubicBezTo>
                <a:cubicBezTo>
                  <a:pt x="843" y="168"/>
                  <a:pt x="844" y="170"/>
                  <a:pt x="843" y="172"/>
                </a:cubicBezTo>
                <a:cubicBezTo>
                  <a:pt x="844" y="172"/>
                  <a:pt x="845" y="172"/>
                  <a:pt x="845" y="172"/>
                </a:cubicBezTo>
                <a:cubicBezTo>
                  <a:pt x="845" y="173"/>
                  <a:pt x="844" y="174"/>
                  <a:pt x="842" y="175"/>
                </a:cubicBezTo>
                <a:cubicBezTo>
                  <a:pt x="842" y="174"/>
                  <a:pt x="841" y="175"/>
                  <a:pt x="840" y="175"/>
                </a:cubicBezTo>
                <a:cubicBezTo>
                  <a:pt x="840" y="176"/>
                  <a:pt x="839" y="176"/>
                  <a:pt x="839" y="176"/>
                </a:cubicBezTo>
                <a:cubicBezTo>
                  <a:pt x="836" y="177"/>
                  <a:pt x="833" y="174"/>
                  <a:pt x="831" y="177"/>
                </a:cubicBezTo>
                <a:cubicBezTo>
                  <a:pt x="830" y="176"/>
                  <a:pt x="829" y="178"/>
                  <a:pt x="827" y="177"/>
                </a:cubicBezTo>
                <a:cubicBezTo>
                  <a:pt x="827" y="177"/>
                  <a:pt x="827" y="177"/>
                  <a:pt x="827" y="177"/>
                </a:cubicBezTo>
                <a:cubicBezTo>
                  <a:pt x="826" y="178"/>
                  <a:pt x="825" y="175"/>
                  <a:pt x="822" y="176"/>
                </a:cubicBezTo>
                <a:cubicBezTo>
                  <a:pt x="822" y="176"/>
                  <a:pt x="821" y="174"/>
                  <a:pt x="822" y="174"/>
                </a:cubicBezTo>
                <a:cubicBezTo>
                  <a:pt x="823" y="172"/>
                  <a:pt x="825" y="173"/>
                  <a:pt x="826" y="173"/>
                </a:cubicBezTo>
                <a:cubicBezTo>
                  <a:pt x="829" y="171"/>
                  <a:pt x="829" y="171"/>
                  <a:pt x="829" y="171"/>
                </a:cubicBezTo>
                <a:cubicBezTo>
                  <a:pt x="828" y="172"/>
                  <a:pt x="830" y="173"/>
                  <a:pt x="832" y="173"/>
                </a:cubicBezTo>
                <a:cubicBezTo>
                  <a:pt x="832" y="173"/>
                  <a:pt x="832" y="173"/>
                  <a:pt x="832" y="173"/>
                </a:cubicBezTo>
                <a:cubicBezTo>
                  <a:pt x="832" y="173"/>
                  <a:pt x="831" y="172"/>
                  <a:pt x="832" y="171"/>
                </a:cubicBezTo>
                <a:cubicBezTo>
                  <a:pt x="834" y="170"/>
                  <a:pt x="838" y="170"/>
                  <a:pt x="840" y="168"/>
                </a:cubicBezTo>
                <a:cubicBezTo>
                  <a:pt x="841" y="167"/>
                  <a:pt x="844" y="164"/>
                  <a:pt x="846" y="167"/>
                </a:cubicBezTo>
                <a:cubicBezTo>
                  <a:pt x="846" y="166"/>
                  <a:pt x="846" y="166"/>
                  <a:pt x="846" y="166"/>
                </a:cubicBezTo>
                <a:cubicBezTo>
                  <a:pt x="846" y="167"/>
                  <a:pt x="846" y="167"/>
                  <a:pt x="846" y="167"/>
                </a:cubicBezTo>
                <a:cubicBezTo>
                  <a:pt x="846" y="167"/>
                  <a:pt x="846" y="167"/>
                  <a:pt x="846" y="167"/>
                </a:cubicBezTo>
                <a:cubicBezTo>
                  <a:pt x="845" y="167"/>
                  <a:pt x="845" y="167"/>
                  <a:pt x="845" y="167"/>
                </a:cubicBezTo>
                <a:cubicBezTo>
                  <a:pt x="845" y="167"/>
                  <a:pt x="846" y="168"/>
                  <a:pt x="847" y="168"/>
                </a:cubicBezTo>
                <a:cubicBezTo>
                  <a:pt x="848" y="167"/>
                  <a:pt x="847" y="167"/>
                  <a:pt x="847" y="166"/>
                </a:cubicBezTo>
                <a:cubicBezTo>
                  <a:pt x="849" y="167"/>
                  <a:pt x="850" y="164"/>
                  <a:pt x="850" y="166"/>
                </a:cubicBezTo>
                <a:cubicBezTo>
                  <a:pt x="849" y="166"/>
                  <a:pt x="849" y="168"/>
                  <a:pt x="848" y="168"/>
                </a:cubicBezTo>
                <a:close/>
                <a:moveTo>
                  <a:pt x="852" y="157"/>
                </a:moveTo>
                <a:cubicBezTo>
                  <a:pt x="851" y="157"/>
                  <a:pt x="851" y="157"/>
                  <a:pt x="851" y="157"/>
                </a:cubicBezTo>
                <a:cubicBezTo>
                  <a:pt x="850" y="156"/>
                  <a:pt x="850" y="155"/>
                  <a:pt x="850" y="154"/>
                </a:cubicBezTo>
                <a:cubicBezTo>
                  <a:pt x="853" y="154"/>
                  <a:pt x="853" y="154"/>
                  <a:pt x="853" y="154"/>
                </a:cubicBezTo>
                <a:cubicBezTo>
                  <a:pt x="854" y="156"/>
                  <a:pt x="851" y="157"/>
                  <a:pt x="852" y="157"/>
                </a:cubicBezTo>
                <a:close/>
                <a:moveTo>
                  <a:pt x="876" y="137"/>
                </a:moveTo>
                <a:cubicBezTo>
                  <a:pt x="874" y="137"/>
                  <a:pt x="873" y="139"/>
                  <a:pt x="872" y="138"/>
                </a:cubicBezTo>
                <a:cubicBezTo>
                  <a:pt x="872" y="139"/>
                  <a:pt x="873" y="139"/>
                  <a:pt x="871" y="140"/>
                </a:cubicBezTo>
                <a:cubicBezTo>
                  <a:pt x="873" y="141"/>
                  <a:pt x="870" y="141"/>
                  <a:pt x="871" y="142"/>
                </a:cubicBezTo>
                <a:cubicBezTo>
                  <a:pt x="872" y="142"/>
                  <a:pt x="870" y="145"/>
                  <a:pt x="868" y="146"/>
                </a:cubicBezTo>
                <a:cubicBezTo>
                  <a:pt x="868" y="145"/>
                  <a:pt x="869" y="144"/>
                  <a:pt x="866" y="143"/>
                </a:cubicBezTo>
                <a:cubicBezTo>
                  <a:pt x="866" y="144"/>
                  <a:pt x="867" y="145"/>
                  <a:pt x="866" y="145"/>
                </a:cubicBezTo>
                <a:cubicBezTo>
                  <a:pt x="865" y="144"/>
                  <a:pt x="864" y="144"/>
                  <a:pt x="865" y="143"/>
                </a:cubicBezTo>
                <a:cubicBezTo>
                  <a:pt x="864" y="142"/>
                  <a:pt x="867" y="142"/>
                  <a:pt x="867" y="141"/>
                </a:cubicBezTo>
                <a:cubicBezTo>
                  <a:pt x="866" y="140"/>
                  <a:pt x="864" y="141"/>
                  <a:pt x="865" y="140"/>
                </a:cubicBezTo>
                <a:cubicBezTo>
                  <a:pt x="864" y="139"/>
                  <a:pt x="864" y="139"/>
                  <a:pt x="864" y="139"/>
                </a:cubicBezTo>
                <a:cubicBezTo>
                  <a:pt x="863" y="140"/>
                  <a:pt x="863" y="140"/>
                  <a:pt x="863" y="140"/>
                </a:cubicBezTo>
                <a:cubicBezTo>
                  <a:pt x="864" y="139"/>
                  <a:pt x="862" y="139"/>
                  <a:pt x="862" y="138"/>
                </a:cubicBezTo>
                <a:cubicBezTo>
                  <a:pt x="864" y="138"/>
                  <a:pt x="864" y="138"/>
                  <a:pt x="864" y="138"/>
                </a:cubicBezTo>
                <a:cubicBezTo>
                  <a:pt x="864" y="136"/>
                  <a:pt x="859" y="137"/>
                  <a:pt x="861" y="135"/>
                </a:cubicBezTo>
                <a:cubicBezTo>
                  <a:pt x="861" y="133"/>
                  <a:pt x="863" y="131"/>
                  <a:pt x="863" y="130"/>
                </a:cubicBezTo>
                <a:cubicBezTo>
                  <a:pt x="864" y="129"/>
                  <a:pt x="864" y="129"/>
                  <a:pt x="865" y="128"/>
                </a:cubicBezTo>
                <a:cubicBezTo>
                  <a:pt x="865" y="127"/>
                  <a:pt x="865" y="127"/>
                  <a:pt x="865" y="127"/>
                </a:cubicBezTo>
                <a:cubicBezTo>
                  <a:pt x="870" y="127"/>
                  <a:pt x="867" y="131"/>
                  <a:pt x="869" y="132"/>
                </a:cubicBezTo>
                <a:cubicBezTo>
                  <a:pt x="870" y="132"/>
                  <a:pt x="871" y="131"/>
                  <a:pt x="872" y="132"/>
                </a:cubicBezTo>
                <a:cubicBezTo>
                  <a:pt x="872" y="132"/>
                  <a:pt x="872" y="132"/>
                  <a:pt x="872" y="132"/>
                </a:cubicBezTo>
                <a:cubicBezTo>
                  <a:pt x="873" y="132"/>
                  <a:pt x="873" y="132"/>
                  <a:pt x="873" y="132"/>
                </a:cubicBezTo>
                <a:cubicBezTo>
                  <a:pt x="873" y="134"/>
                  <a:pt x="878" y="135"/>
                  <a:pt x="875" y="137"/>
                </a:cubicBezTo>
                <a:lnTo>
                  <a:pt x="876" y="137"/>
                </a:lnTo>
                <a:close/>
                <a:moveTo>
                  <a:pt x="880" y="263"/>
                </a:moveTo>
                <a:cubicBezTo>
                  <a:pt x="879" y="263"/>
                  <a:pt x="879" y="263"/>
                  <a:pt x="879" y="263"/>
                </a:cubicBezTo>
                <a:cubicBezTo>
                  <a:pt x="880" y="263"/>
                  <a:pt x="880" y="263"/>
                  <a:pt x="880" y="263"/>
                </a:cubicBezTo>
                <a:cubicBezTo>
                  <a:pt x="879" y="262"/>
                  <a:pt x="879" y="262"/>
                  <a:pt x="879" y="262"/>
                </a:cubicBezTo>
                <a:cubicBezTo>
                  <a:pt x="880" y="262"/>
                  <a:pt x="880" y="262"/>
                  <a:pt x="880" y="263"/>
                </a:cubicBezTo>
                <a:close/>
                <a:moveTo>
                  <a:pt x="893" y="141"/>
                </a:moveTo>
                <a:cubicBezTo>
                  <a:pt x="895" y="143"/>
                  <a:pt x="895" y="143"/>
                  <a:pt x="895" y="143"/>
                </a:cubicBezTo>
                <a:cubicBezTo>
                  <a:pt x="895" y="143"/>
                  <a:pt x="892" y="142"/>
                  <a:pt x="893" y="141"/>
                </a:cubicBezTo>
                <a:close/>
                <a:moveTo>
                  <a:pt x="900" y="153"/>
                </a:moveTo>
                <a:cubicBezTo>
                  <a:pt x="900" y="152"/>
                  <a:pt x="900" y="152"/>
                  <a:pt x="900" y="152"/>
                </a:cubicBezTo>
                <a:cubicBezTo>
                  <a:pt x="901" y="152"/>
                  <a:pt x="901" y="152"/>
                  <a:pt x="901" y="152"/>
                </a:cubicBezTo>
                <a:cubicBezTo>
                  <a:pt x="902" y="152"/>
                  <a:pt x="900" y="152"/>
                  <a:pt x="900" y="153"/>
                </a:cubicBezTo>
                <a:close/>
                <a:moveTo>
                  <a:pt x="900" y="149"/>
                </a:moveTo>
                <a:cubicBezTo>
                  <a:pt x="901" y="149"/>
                  <a:pt x="901" y="149"/>
                  <a:pt x="901" y="149"/>
                </a:cubicBezTo>
                <a:cubicBezTo>
                  <a:pt x="901" y="149"/>
                  <a:pt x="901" y="149"/>
                  <a:pt x="900" y="149"/>
                </a:cubicBezTo>
                <a:cubicBezTo>
                  <a:pt x="899" y="149"/>
                  <a:pt x="899" y="149"/>
                  <a:pt x="899" y="149"/>
                </a:cubicBezTo>
                <a:cubicBezTo>
                  <a:pt x="897" y="149"/>
                  <a:pt x="899" y="148"/>
                  <a:pt x="898" y="147"/>
                </a:cubicBezTo>
                <a:cubicBezTo>
                  <a:pt x="899" y="147"/>
                  <a:pt x="898" y="146"/>
                  <a:pt x="899" y="146"/>
                </a:cubicBezTo>
                <a:cubicBezTo>
                  <a:pt x="899" y="145"/>
                  <a:pt x="898" y="145"/>
                  <a:pt x="898" y="145"/>
                </a:cubicBezTo>
                <a:cubicBezTo>
                  <a:pt x="898" y="145"/>
                  <a:pt x="898" y="145"/>
                  <a:pt x="899" y="144"/>
                </a:cubicBezTo>
                <a:cubicBezTo>
                  <a:pt x="898" y="144"/>
                  <a:pt x="898" y="144"/>
                  <a:pt x="898" y="144"/>
                </a:cubicBezTo>
                <a:cubicBezTo>
                  <a:pt x="899" y="145"/>
                  <a:pt x="901" y="143"/>
                  <a:pt x="902" y="145"/>
                </a:cubicBezTo>
                <a:cubicBezTo>
                  <a:pt x="901" y="146"/>
                  <a:pt x="902" y="148"/>
                  <a:pt x="903" y="149"/>
                </a:cubicBezTo>
                <a:cubicBezTo>
                  <a:pt x="902" y="149"/>
                  <a:pt x="901" y="147"/>
                  <a:pt x="900" y="149"/>
                </a:cubicBezTo>
                <a:close/>
                <a:moveTo>
                  <a:pt x="902" y="141"/>
                </a:moveTo>
                <a:cubicBezTo>
                  <a:pt x="903" y="140"/>
                  <a:pt x="903" y="140"/>
                  <a:pt x="903" y="140"/>
                </a:cubicBezTo>
                <a:cubicBezTo>
                  <a:pt x="904" y="141"/>
                  <a:pt x="904" y="141"/>
                  <a:pt x="904" y="141"/>
                </a:cubicBezTo>
                <a:cubicBezTo>
                  <a:pt x="903" y="141"/>
                  <a:pt x="903" y="141"/>
                  <a:pt x="902" y="141"/>
                </a:cubicBezTo>
                <a:close/>
                <a:moveTo>
                  <a:pt x="905" y="176"/>
                </a:moveTo>
                <a:cubicBezTo>
                  <a:pt x="905" y="175"/>
                  <a:pt x="905" y="175"/>
                  <a:pt x="905" y="175"/>
                </a:cubicBezTo>
                <a:cubicBezTo>
                  <a:pt x="905" y="176"/>
                  <a:pt x="905" y="176"/>
                  <a:pt x="906" y="176"/>
                </a:cubicBezTo>
                <a:lnTo>
                  <a:pt x="905" y="176"/>
                </a:lnTo>
                <a:close/>
                <a:moveTo>
                  <a:pt x="906" y="146"/>
                </a:moveTo>
                <a:cubicBezTo>
                  <a:pt x="906" y="145"/>
                  <a:pt x="906" y="145"/>
                  <a:pt x="906" y="145"/>
                </a:cubicBezTo>
                <a:cubicBezTo>
                  <a:pt x="905" y="145"/>
                  <a:pt x="905" y="145"/>
                  <a:pt x="905" y="145"/>
                </a:cubicBezTo>
                <a:cubicBezTo>
                  <a:pt x="906" y="145"/>
                  <a:pt x="906" y="146"/>
                  <a:pt x="907" y="145"/>
                </a:cubicBezTo>
                <a:lnTo>
                  <a:pt x="906" y="146"/>
                </a:lnTo>
                <a:close/>
                <a:moveTo>
                  <a:pt x="923" y="154"/>
                </a:moveTo>
                <a:cubicBezTo>
                  <a:pt x="923" y="154"/>
                  <a:pt x="923" y="154"/>
                  <a:pt x="923" y="154"/>
                </a:cubicBezTo>
                <a:cubicBezTo>
                  <a:pt x="923" y="154"/>
                  <a:pt x="923" y="154"/>
                  <a:pt x="923" y="154"/>
                </a:cubicBezTo>
                <a:cubicBezTo>
                  <a:pt x="923" y="155"/>
                  <a:pt x="923" y="155"/>
                  <a:pt x="923" y="155"/>
                </a:cubicBezTo>
                <a:cubicBezTo>
                  <a:pt x="922" y="155"/>
                  <a:pt x="922" y="155"/>
                  <a:pt x="922" y="155"/>
                </a:cubicBezTo>
                <a:cubicBezTo>
                  <a:pt x="923" y="155"/>
                  <a:pt x="923" y="155"/>
                  <a:pt x="923" y="154"/>
                </a:cubicBezTo>
                <a:cubicBezTo>
                  <a:pt x="923" y="154"/>
                  <a:pt x="923" y="154"/>
                  <a:pt x="923" y="154"/>
                </a:cubicBezTo>
                <a:cubicBezTo>
                  <a:pt x="921" y="154"/>
                  <a:pt x="921" y="154"/>
                  <a:pt x="921" y="154"/>
                </a:cubicBezTo>
                <a:cubicBezTo>
                  <a:pt x="922" y="153"/>
                  <a:pt x="922" y="153"/>
                  <a:pt x="922" y="153"/>
                </a:cubicBezTo>
                <a:cubicBezTo>
                  <a:pt x="922" y="153"/>
                  <a:pt x="921" y="153"/>
                  <a:pt x="921" y="153"/>
                </a:cubicBezTo>
                <a:cubicBezTo>
                  <a:pt x="923" y="152"/>
                  <a:pt x="923" y="153"/>
                  <a:pt x="923" y="154"/>
                </a:cubicBezTo>
                <a:close/>
                <a:moveTo>
                  <a:pt x="924" y="178"/>
                </a:moveTo>
                <a:cubicBezTo>
                  <a:pt x="924" y="177"/>
                  <a:pt x="923" y="176"/>
                  <a:pt x="925" y="175"/>
                </a:cubicBezTo>
                <a:cubicBezTo>
                  <a:pt x="925" y="175"/>
                  <a:pt x="925" y="175"/>
                  <a:pt x="925" y="176"/>
                </a:cubicBezTo>
                <a:cubicBezTo>
                  <a:pt x="927" y="175"/>
                  <a:pt x="928" y="177"/>
                  <a:pt x="928" y="176"/>
                </a:cubicBezTo>
                <a:cubicBezTo>
                  <a:pt x="928" y="176"/>
                  <a:pt x="928" y="176"/>
                  <a:pt x="928" y="176"/>
                </a:cubicBezTo>
                <a:cubicBezTo>
                  <a:pt x="927" y="177"/>
                  <a:pt x="926" y="176"/>
                  <a:pt x="925" y="177"/>
                </a:cubicBezTo>
                <a:cubicBezTo>
                  <a:pt x="925" y="178"/>
                  <a:pt x="924" y="180"/>
                  <a:pt x="926" y="180"/>
                </a:cubicBezTo>
                <a:cubicBezTo>
                  <a:pt x="926" y="180"/>
                  <a:pt x="924" y="181"/>
                  <a:pt x="926" y="182"/>
                </a:cubicBezTo>
                <a:cubicBezTo>
                  <a:pt x="925" y="182"/>
                  <a:pt x="925" y="182"/>
                  <a:pt x="925" y="182"/>
                </a:cubicBezTo>
                <a:cubicBezTo>
                  <a:pt x="924" y="181"/>
                  <a:pt x="923" y="182"/>
                  <a:pt x="922" y="182"/>
                </a:cubicBezTo>
                <a:cubicBezTo>
                  <a:pt x="923" y="180"/>
                  <a:pt x="921" y="179"/>
                  <a:pt x="920" y="177"/>
                </a:cubicBezTo>
                <a:cubicBezTo>
                  <a:pt x="921" y="176"/>
                  <a:pt x="923" y="178"/>
                  <a:pt x="924" y="178"/>
                </a:cubicBezTo>
                <a:close/>
                <a:moveTo>
                  <a:pt x="924" y="187"/>
                </a:moveTo>
                <a:cubicBezTo>
                  <a:pt x="922" y="188"/>
                  <a:pt x="922" y="188"/>
                  <a:pt x="922" y="188"/>
                </a:cubicBezTo>
                <a:cubicBezTo>
                  <a:pt x="921" y="187"/>
                  <a:pt x="921" y="187"/>
                  <a:pt x="921" y="186"/>
                </a:cubicBezTo>
                <a:cubicBezTo>
                  <a:pt x="922" y="186"/>
                  <a:pt x="924" y="185"/>
                  <a:pt x="924" y="187"/>
                </a:cubicBezTo>
                <a:close/>
                <a:moveTo>
                  <a:pt x="919" y="153"/>
                </a:moveTo>
                <a:cubicBezTo>
                  <a:pt x="919" y="154"/>
                  <a:pt x="919" y="154"/>
                  <a:pt x="919" y="154"/>
                </a:cubicBezTo>
                <a:cubicBezTo>
                  <a:pt x="918" y="154"/>
                  <a:pt x="918" y="154"/>
                  <a:pt x="918" y="154"/>
                </a:cubicBezTo>
                <a:lnTo>
                  <a:pt x="919" y="153"/>
                </a:lnTo>
                <a:close/>
                <a:moveTo>
                  <a:pt x="916" y="193"/>
                </a:moveTo>
                <a:cubicBezTo>
                  <a:pt x="916" y="193"/>
                  <a:pt x="916" y="193"/>
                  <a:pt x="916" y="193"/>
                </a:cubicBezTo>
                <a:cubicBezTo>
                  <a:pt x="915" y="194"/>
                  <a:pt x="915" y="194"/>
                  <a:pt x="915" y="194"/>
                </a:cubicBezTo>
                <a:lnTo>
                  <a:pt x="916" y="193"/>
                </a:lnTo>
                <a:close/>
                <a:moveTo>
                  <a:pt x="913" y="152"/>
                </a:moveTo>
                <a:cubicBezTo>
                  <a:pt x="913" y="152"/>
                  <a:pt x="913" y="152"/>
                  <a:pt x="913" y="152"/>
                </a:cubicBezTo>
                <a:cubicBezTo>
                  <a:pt x="912" y="152"/>
                  <a:pt x="912" y="152"/>
                  <a:pt x="912" y="152"/>
                </a:cubicBezTo>
                <a:lnTo>
                  <a:pt x="913" y="152"/>
                </a:lnTo>
                <a:close/>
                <a:moveTo>
                  <a:pt x="920" y="251"/>
                </a:moveTo>
                <a:cubicBezTo>
                  <a:pt x="918" y="250"/>
                  <a:pt x="922" y="249"/>
                  <a:pt x="920" y="248"/>
                </a:cubicBezTo>
                <a:cubicBezTo>
                  <a:pt x="921" y="249"/>
                  <a:pt x="921" y="249"/>
                  <a:pt x="921" y="249"/>
                </a:cubicBezTo>
                <a:cubicBezTo>
                  <a:pt x="921" y="248"/>
                  <a:pt x="921" y="248"/>
                  <a:pt x="921" y="248"/>
                </a:cubicBezTo>
                <a:cubicBezTo>
                  <a:pt x="923" y="248"/>
                  <a:pt x="923" y="248"/>
                  <a:pt x="923" y="248"/>
                </a:cubicBezTo>
                <a:cubicBezTo>
                  <a:pt x="923" y="250"/>
                  <a:pt x="920" y="250"/>
                  <a:pt x="920" y="251"/>
                </a:cubicBezTo>
                <a:close/>
                <a:moveTo>
                  <a:pt x="926" y="205"/>
                </a:moveTo>
                <a:cubicBezTo>
                  <a:pt x="928" y="205"/>
                  <a:pt x="927" y="206"/>
                  <a:pt x="926" y="207"/>
                </a:cubicBezTo>
                <a:cubicBezTo>
                  <a:pt x="926" y="206"/>
                  <a:pt x="923" y="207"/>
                  <a:pt x="925" y="208"/>
                </a:cubicBezTo>
                <a:cubicBezTo>
                  <a:pt x="925" y="208"/>
                  <a:pt x="925" y="208"/>
                  <a:pt x="925" y="208"/>
                </a:cubicBezTo>
                <a:cubicBezTo>
                  <a:pt x="924" y="208"/>
                  <a:pt x="924" y="207"/>
                  <a:pt x="923" y="207"/>
                </a:cubicBezTo>
                <a:cubicBezTo>
                  <a:pt x="923" y="209"/>
                  <a:pt x="915" y="206"/>
                  <a:pt x="919" y="210"/>
                </a:cubicBezTo>
                <a:cubicBezTo>
                  <a:pt x="919" y="210"/>
                  <a:pt x="919" y="210"/>
                  <a:pt x="919" y="210"/>
                </a:cubicBezTo>
                <a:cubicBezTo>
                  <a:pt x="920" y="212"/>
                  <a:pt x="920" y="212"/>
                  <a:pt x="918" y="213"/>
                </a:cubicBezTo>
                <a:cubicBezTo>
                  <a:pt x="917" y="212"/>
                  <a:pt x="915" y="212"/>
                  <a:pt x="915" y="213"/>
                </a:cubicBezTo>
                <a:cubicBezTo>
                  <a:pt x="914" y="213"/>
                  <a:pt x="914" y="213"/>
                  <a:pt x="914" y="213"/>
                </a:cubicBezTo>
                <a:cubicBezTo>
                  <a:pt x="914" y="212"/>
                  <a:pt x="915" y="211"/>
                  <a:pt x="914" y="210"/>
                </a:cubicBezTo>
                <a:cubicBezTo>
                  <a:pt x="914" y="210"/>
                  <a:pt x="915" y="210"/>
                  <a:pt x="915" y="210"/>
                </a:cubicBezTo>
                <a:cubicBezTo>
                  <a:pt x="914" y="209"/>
                  <a:pt x="915" y="208"/>
                  <a:pt x="914" y="208"/>
                </a:cubicBezTo>
                <a:cubicBezTo>
                  <a:pt x="914" y="208"/>
                  <a:pt x="915" y="207"/>
                  <a:pt x="915" y="207"/>
                </a:cubicBezTo>
                <a:cubicBezTo>
                  <a:pt x="915" y="206"/>
                  <a:pt x="914" y="206"/>
                  <a:pt x="915" y="205"/>
                </a:cubicBezTo>
                <a:cubicBezTo>
                  <a:pt x="916" y="205"/>
                  <a:pt x="917" y="205"/>
                  <a:pt x="917" y="203"/>
                </a:cubicBezTo>
                <a:cubicBezTo>
                  <a:pt x="917" y="203"/>
                  <a:pt x="917" y="203"/>
                  <a:pt x="917" y="203"/>
                </a:cubicBezTo>
                <a:cubicBezTo>
                  <a:pt x="916" y="203"/>
                  <a:pt x="916" y="203"/>
                  <a:pt x="916" y="203"/>
                </a:cubicBezTo>
                <a:cubicBezTo>
                  <a:pt x="917" y="202"/>
                  <a:pt x="917" y="202"/>
                  <a:pt x="918" y="202"/>
                </a:cubicBezTo>
                <a:cubicBezTo>
                  <a:pt x="918" y="201"/>
                  <a:pt x="916" y="200"/>
                  <a:pt x="916" y="200"/>
                </a:cubicBezTo>
                <a:cubicBezTo>
                  <a:pt x="915" y="200"/>
                  <a:pt x="913" y="199"/>
                  <a:pt x="912" y="201"/>
                </a:cubicBezTo>
                <a:cubicBezTo>
                  <a:pt x="913" y="202"/>
                  <a:pt x="913" y="202"/>
                  <a:pt x="913" y="202"/>
                </a:cubicBezTo>
                <a:cubicBezTo>
                  <a:pt x="913" y="202"/>
                  <a:pt x="913" y="202"/>
                  <a:pt x="913" y="203"/>
                </a:cubicBezTo>
                <a:cubicBezTo>
                  <a:pt x="911" y="203"/>
                  <a:pt x="912" y="202"/>
                  <a:pt x="911" y="201"/>
                </a:cubicBezTo>
                <a:cubicBezTo>
                  <a:pt x="911" y="200"/>
                  <a:pt x="911" y="200"/>
                  <a:pt x="913" y="200"/>
                </a:cubicBezTo>
                <a:cubicBezTo>
                  <a:pt x="912" y="199"/>
                  <a:pt x="912" y="199"/>
                  <a:pt x="912" y="199"/>
                </a:cubicBezTo>
                <a:cubicBezTo>
                  <a:pt x="913" y="199"/>
                  <a:pt x="915" y="200"/>
                  <a:pt x="916" y="199"/>
                </a:cubicBezTo>
                <a:cubicBezTo>
                  <a:pt x="915" y="198"/>
                  <a:pt x="916" y="197"/>
                  <a:pt x="915" y="197"/>
                </a:cubicBezTo>
                <a:cubicBezTo>
                  <a:pt x="914" y="197"/>
                  <a:pt x="914" y="197"/>
                  <a:pt x="914" y="197"/>
                </a:cubicBezTo>
                <a:cubicBezTo>
                  <a:pt x="913" y="196"/>
                  <a:pt x="915" y="196"/>
                  <a:pt x="914" y="194"/>
                </a:cubicBezTo>
                <a:cubicBezTo>
                  <a:pt x="915" y="196"/>
                  <a:pt x="915" y="196"/>
                  <a:pt x="915" y="196"/>
                </a:cubicBezTo>
                <a:cubicBezTo>
                  <a:pt x="915" y="195"/>
                  <a:pt x="917" y="195"/>
                  <a:pt x="918" y="195"/>
                </a:cubicBezTo>
                <a:cubicBezTo>
                  <a:pt x="918" y="196"/>
                  <a:pt x="918" y="196"/>
                  <a:pt x="918" y="196"/>
                </a:cubicBezTo>
                <a:cubicBezTo>
                  <a:pt x="916" y="196"/>
                  <a:pt x="917" y="197"/>
                  <a:pt x="916" y="198"/>
                </a:cubicBezTo>
                <a:cubicBezTo>
                  <a:pt x="918" y="197"/>
                  <a:pt x="917" y="199"/>
                  <a:pt x="917" y="200"/>
                </a:cubicBezTo>
                <a:cubicBezTo>
                  <a:pt x="920" y="200"/>
                  <a:pt x="920" y="200"/>
                  <a:pt x="920" y="200"/>
                </a:cubicBezTo>
                <a:cubicBezTo>
                  <a:pt x="920" y="200"/>
                  <a:pt x="919" y="201"/>
                  <a:pt x="918" y="201"/>
                </a:cubicBezTo>
                <a:cubicBezTo>
                  <a:pt x="918" y="201"/>
                  <a:pt x="918" y="201"/>
                  <a:pt x="918" y="202"/>
                </a:cubicBezTo>
                <a:cubicBezTo>
                  <a:pt x="919" y="202"/>
                  <a:pt x="920" y="202"/>
                  <a:pt x="921" y="202"/>
                </a:cubicBezTo>
                <a:cubicBezTo>
                  <a:pt x="923" y="200"/>
                  <a:pt x="920" y="200"/>
                  <a:pt x="920" y="198"/>
                </a:cubicBezTo>
                <a:cubicBezTo>
                  <a:pt x="920" y="198"/>
                  <a:pt x="921" y="198"/>
                  <a:pt x="922" y="198"/>
                </a:cubicBezTo>
                <a:cubicBezTo>
                  <a:pt x="921" y="197"/>
                  <a:pt x="921" y="197"/>
                  <a:pt x="921" y="197"/>
                </a:cubicBezTo>
                <a:cubicBezTo>
                  <a:pt x="921" y="197"/>
                  <a:pt x="923" y="196"/>
                  <a:pt x="924" y="197"/>
                </a:cubicBezTo>
                <a:cubicBezTo>
                  <a:pt x="924" y="198"/>
                  <a:pt x="924" y="198"/>
                  <a:pt x="924" y="198"/>
                </a:cubicBezTo>
                <a:cubicBezTo>
                  <a:pt x="922" y="199"/>
                  <a:pt x="923" y="200"/>
                  <a:pt x="922" y="202"/>
                </a:cubicBezTo>
                <a:cubicBezTo>
                  <a:pt x="923" y="201"/>
                  <a:pt x="924" y="206"/>
                  <a:pt x="924" y="202"/>
                </a:cubicBezTo>
                <a:cubicBezTo>
                  <a:pt x="925" y="203"/>
                  <a:pt x="926" y="202"/>
                  <a:pt x="927" y="203"/>
                </a:cubicBezTo>
                <a:cubicBezTo>
                  <a:pt x="927" y="203"/>
                  <a:pt x="927" y="203"/>
                  <a:pt x="927" y="203"/>
                </a:cubicBezTo>
                <a:cubicBezTo>
                  <a:pt x="928" y="203"/>
                  <a:pt x="928" y="202"/>
                  <a:pt x="929" y="202"/>
                </a:cubicBezTo>
                <a:cubicBezTo>
                  <a:pt x="929" y="202"/>
                  <a:pt x="930" y="203"/>
                  <a:pt x="931" y="203"/>
                </a:cubicBezTo>
                <a:cubicBezTo>
                  <a:pt x="931" y="204"/>
                  <a:pt x="928" y="204"/>
                  <a:pt x="926" y="205"/>
                </a:cubicBezTo>
                <a:close/>
                <a:moveTo>
                  <a:pt x="950" y="214"/>
                </a:moveTo>
                <a:cubicBezTo>
                  <a:pt x="950" y="214"/>
                  <a:pt x="951" y="214"/>
                  <a:pt x="951" y="214"/>
                </a:cubicBezTo>
                <a:cubicBezTo>
                  <a:pt x="951" y="214"/>
                  <a:pt x="950" y="214"/>
                  <a:pt x="950" y="214"/>
                </a:cubicBezTo>
                <a:cubicBezTo>
                  <a:pt x="950" y="214"/>
                  <a:pt x="950" y="214"/>
                  <a:pt x="950" y="214"/>
                </a:cubicBezTo>
                <a:cubicBezTo>
                  <a:pt x="950" y="214"/>
                  <a:pt x="950" y="214"/>
                  <a:pt x="950" y="21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6" name="Freeform 15"/>
          <p:cNvSpPr/>
          <p:nvPr/>
        </p:nvSpPr>
        <p:spPr bwMode="auto">
          <a:xfrm>
            <a:off x="1543050" y="1666876"/>
            <a:ext cx="12700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7" name="Freeform 16"/>
          <p:cNvSpPr/>
          <p:nvPr/>
        </p:nvSpPr>
        <p:spPr bwMode="auto">
          <a:xfrm>
            <a:off x="9078913" y="633414"/>
            <a:ext cx="25400" cy="0"/>
          </a:xfrm>
          <a:custGeom>
            <a:avLst/>
            <a:gdLst>
              <a:gd name="T0" fmla="*/ 2 w 2"/>
              <a:gd name="T1" fmla="*/ 0 w 2"/>
              <a:gd name="T2" fmla="*/ 1 w 2"/>
              <a:gd name="T3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2" y="0"/>
                </a:moveTo>
                <a:cubicBezTo>
                  <a:pt x="1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2" y="0"/>
                  <a:pt x="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8" name="Freeform 17"/>
          <p:cNvSpPr/>
          <p:nvPr/>
        </p:nvSpPr>
        <p:spPr bwMode="auto">
          <a:xfrm>
            <a:off x="9091613" y="658814"/>
            <a:ext cx="12700" cy="12700"/>
          </a:xfrm>
          <a:custGeom>
            <a:avLst/>
            <a:gdLst>
              <a:gd name="T0" fmla="*/ 0 w 1"/>
              <a:gd name="T1" fmla="*/ 0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9" name="Freeform 18"/>
          <p:cNvSpPr/>
          <p:nvPr/>
        </p:nvSpPr>
        <p:spPr bwMode="auto">
          <a:xfrm>
            <a:off x="8634413" y="696914"/>
            <a:ext cx="25400" cy="11113"/>
          </a:xfrm>
          <a:custGeom>
            <a:avLst/>
            <a:gdLst>
              <a:gd name="T0" fmla="*/ 2 w 2"/>
              <a:gd name="T1" fmla="*/ 1 h 1"/>
              <a:gd name="T2" fmla="*/ 0 w 2"/>
              <a:gd name="T3" fmla="*/ 1 h 1"/>
              <a:gd name="T4" fmla="*/ 2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2" y="0"/>
                  <a:pt x="1" y="0"/>
                  <a:pt x="0" y="1"/>
                </a:cubicBezTo>
                <a:cubicBezTo>
                  <a:pt x="2" y="1"/>
                  <a:pt x="2" y="1"/>
                  <a:pt x="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0" name="Freeform 19"/>
          <p:cNvSpPr/>
          <p:nvPr/>
        </p:nvSpPr>
        <p:spPr bwMode="auto">
          <a:xfrm>
            <a:off x="8535988" y="720726"/>
            <a:ext cx="36513" cy="25400"/>
          </a:xfrm>
          <a:custGeom>
            <a:avLst/>
            <a:gdLst>
              <a:gd name="T0" fmla="*/ 2 w 3"/>
              <a:gd name="T1" fmla="*/ 1 h 2"/>
              <a:gd name="T2" fmla="*/ 2 w 3"/>
              <a:gd name="T3" fmla="*/ 1 h 2"/>
              <a:gd name="T4" fmla="*/ 3 w 3"/>
              <a:gd name="T5" fmla="*/ 0 h 2"/>
              <a:gd name="T6" fmla="*/ 0 w 3"/>
              <a:gd name="T7" fmla="*/ 1 h 2"/>
              <a:gd name="T8" fmla="*/ 0 w 3"/>
              <a:gd name="T9" fmla="*/ 1 h 2"/>
              <a:gd name="T10" fmla="*/ 2 w 3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2" y="1"/>
                </a:moveTo>
                <a:cubicBezTo>
                  <a:pt x="2" y="1"/>
                  <a:pt x="2" y="1"/>
                  <a:pt x="2" y="1"/>
                </a:cubicBezTo>
                <a:cubicBezTo>
                  <a:pt x="1" y="0"/>
                  <a:pt x="3" y="0"/>
                  <a:pt x="3" y="0"/>
                </a:cubicBezTo>
                <a:cubicBezTo>
                  <a:pt x="2" y="0"/>
                  <a:pt x="1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2" y="2"/>
                  <a:pt x="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1" name="Freeform 20"/>
          <p:cNvSpPr/>
          <p:nvPr/>
        </p:nvSpPr>
        <p:spPr bwMode="auto">
          <a:xfrm>
            <a:off x="8399463" y="733426"/>
            <a:ext cx="98425" cy="50800"/>
          </a:xfrm>
          <a:custGeom>
            <a:avLst/>
            <a:gdLst>
              <a:gd name="T0" fmla="*/ 4 w 8"/>
              <a:gd name="T1" fmla="*/ 3 h 4"/>
              <a:gd name="T2" fmla="*/ 8 w 8"/>
              <a:gd name="T3" fmla="*/ 0 h 4"/>
              <a:gd name="T4" fmla="*/ 4 w 8"/>
              <a:gd name="T5" fmla="*/ 1 h 4"/>
              <a:gd name="T6" fmla="*/ 4 w 8"/>
              <a:gd name="T7" fmla="*/ 2 h 4"/>
              <a:gd name="T8" fmla="*/ 2 w 8"/>
              <a:gd name="T9" fmla="*/ 2 h 4"/>
              <a:gd name="T10" fmla="*/ 2 w 8"/>
              <a:gd name="T11" fmla="*/ 3 h 4"/>
              <a:gd name="T12" fmla="*/ 0 w 8"/>
              <a:gd name="T13" fmla="*/ 3 h 4"/>
              <a:gd name="T14" fmla="*/ 1 w 8"/>
              <a:gd name="T15" fmla="*/ 4 h 4"/>
              <a:gd name="T16" fmla="*/ 4 w 8"/>
              <a:gd name="T17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4">
                <a:moveTo>
                  <a:pt x="4" y="3"/>
                </a:moveTo>
                <a:cubicBezTo>
                  <a:pt x="5" y="2"/>
                  <a:pt x="7" y="2"/>
                  <a:pt x="8" y="0"/>
                </a:cubicBezTo>
                <a:cubicBezTo>
                  <a:pt x="7" y="1"/>
                  <a:pt x="5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3"/>
                  <a:pt x="3" y="2"/>
                  <a:pt x="2" y="2"/>
                </a:cubicBezTo>
                <a:cubicBezTo>
                  <a:pt x="2" y="3"/>
                  <a:pt x="2" y="3"/>
                  <a:pt x="2" y="3"/>
                </a:cubicBezTo>
                <a:cubicBezTo>
                  <a:pt x="0" y="3"/>
                  <a:pt x="0" y="3"/>
                  <a:pt x="0" y="3"/>
                </a:cubicBezTo>
                <a:cubicBezTo>
                  <a:pt x="1" y="4"/>
                  <a:pt x="1" y="4"/>
                  <a:pt x="1" y="4"/>
                </a:cubicBezTo>
                <a:cubicBezTo>
                  <a:pt x="2" y="4"/>
                  <a:pt x="3" y="3"/>
                  <a:pt x="4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2" name="Freeform 21"/>
          <p:cNvSpPr/>
          <p:nvPr/>
        </p:nvSpPr>
        <p:spPr bwMode="auto">
          <a:xfrm>
            <a:off x="5472113" y="908051"/>
            <a:ext cx="185738" cy="49213"/>
          </a:xfrm>
          <a:custGeom>
            <a:avLst/>
            <a:gdLst>
              <a:gd name="T0" fmla="*/ 2 w 15"/>
              <a:gd name="T1" fmla="*/ 4 h 4"/>
              <a:gd name="T2" fmla="*/ 11 w 15"/>
              <a:gd name="T3" fmla="*/ 3 h 4"/>
              <a:gd name="T4" fmla="*/ 15 w 15"/>
              <a:gd name="T5" fmla="*/ 1 h 4"/>
              <a:gd name="T6" fmla="*/ 7 w 15"/>
              <a:gd name="T7" fmla="*/ 0 h 4"/>
              <a:gd name="T8" fmla="*/ 4 w 15"/>
              <a:gd name="T9" fmla="*/ 1 h 4"/>
              <a:gd name="T10" fmla="*/ 4 w 15"/>
              <a:gd name="T11" fmla="*/ 1 h 4"/>
              <a:gd name="T12" fmla="*/ 4 w 15"/>
              <a:gd name="T13" fmla="*/ 2 h 4"/>
              <a:gd name="T14" fmla="*/ 3 w 15"/>
              <a:gd name="T15" fmla="*/ 4 h 4"/>
              <a:gd name="T16" fmla="*/ 2 w 15"/>
              <a:gd name="T17" fmla="*/ 3 h 4"/>
              <a:gd name="T18" fmla="*/ 1 w 15"/>
              <a:gd name="T19" fmla="*/ 3 h 4"/>
              <a:gd name="T20" fmla="*/ 2 w 15"/>
              <a:gd name="T21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" h="4">
                <a:moveTo>
                  <a:pt x="2" y="4"/>
                </a:moveTo>
                <a:cubicBezTo>
                  <a:pt x="5" y="3"/>
                  <a:pt x="8" y="3"/>
                  <a:pt x="11" y="3"/>
                </a:cubicBezTo>
                <a:cubicBezTo>
                  <a:pt x="14" y="4"/>
                  <a:pt x="13" y="2"/>
                  <a:pt x="15" y="1"/>
                </a:cubicBezTo>
                <a:cubicBezTo>
                  <a:pt x="13" y="0"/>
                  <a:pt x="9" y="1"/>
                  <a:pt x="7" y="0"/>
                </a:cubicBezTo>
                <a:cubicBezTo>
                  <a:pt x="6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0"/>
                  <a:pt x="4" y="2"/>
                  <a:pt x="4" y="2"/>
                </a:cubicBezTo>
                <a:cubicBezTo>
                  <a:pt x="3" y="3"/>
                  <a:pt x="4" y="3"/>
                  <a:pt x="3" y="4"/>
                </a:cubicBezTo>
                <a:cubicBezTo>
                  <a:pt x="2" y="3"/>
                  <a:pt x="2" y="3"/>
                  <a:pt x="2" y="3"/>
                </a:cubicBezTo>
                <a:cubicBezTo>
                  <a:pt x="1" y="3"/>
                  <a:pt x="1" y="3"/>
                  <a:pt x="1" y="3"/>
                </a:cubicBezTo>
                <a:cubicBezTo>
                  <a:pt x="0" y="4"/>
                  <a:pt x="2" y="3"/>
                  <a:pt x="2" y="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3" name="Freeform 22"/>
          <p:cNvSpPr/>
          <p:nvPr/>
        </p:nvSpPr>
        <p:spPr bwMode="auto">
          <a:xfrm>
            <a:off x="5459413" y="920751"/>
            <a:ext cx="25400" cy="12700"/>
          </a:xfrm>
          <a:custGeom>
            <a:avLst/>
            <a:gdLst>
              <a:gd name="T0" fmla="*/ 2 w 2"/>
              <a:gd name="T1" fmla="*/ 0 h 1"/>
              <a:gd name="T2" fmla="*/ 0 w 2"/>
              <a:gd name="T3" fmla="*/ 0 h 1"/>
              <a:gd name="T4" fmla="*/ 2 w 2"/>
              <a:gd name="T5" fmla="*/ 1 h 1"/>
              <a:gd name="T6" fmla="*/ 2 w 2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2" y="0"/>
                </a:moveTo>
                <a:cubicBezTo>
                  <a:pt x="2" y="0"/>
                  <a:pt x="1" y="0"/>
                  <a:pt x="0" y="0"/>
                </a:cubicBezTo>
                <a:cubicBezTo>
                  <a:pt x="2" y="1"/>
                  <a:pt x="2" y="1"/>
                  <a:pt x="2" y="1"/>
                </a:cubicBez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4" name="Freeform 23"/>
          <p:cNvSpPr/>
          <p:nvPr/>
        </p:nvSpPr>
        <p:spPr bwMode="auto">
          <a:xfrm>
            <a:off x="5730875" y="920751"/>
            <a:ext cx="111125" cy="49213"/>
          </a:xfrm>
          <a:custGeom>
            <a:avLst/>
            <a:gdLst>
              <a:gd name="T0" fmla="*/ 5 w 9"/>
              <a:gd name="T1" fmla="*/ 3 h 4"/>
              <a:gd name="T2" fmla="*/ 5 w 9"/>
              <a:gd name="T3" fmla="*/ 3 h 4"/>
              <a:gd name="T4" fmla="*/ 9 w 9"/>
              <a:gd name="T5" fmla="*/ 2 h 4"/>
              <a:gd name="T6" fmla="*/ 8 w 9"/>
              <a:gd name="T7" fmla="*/ 2 h 4"/>
              <a:gd name="T8" fmla="*/ 8 w 9"/>
              <a:gd name="T9" fmla="*/ 0 h 4"/>
              <a:gd name="T10" fmla="*/ 0 w 9"/>
              <a:gd name="T11" fmla="*/ 0 h 4"/>
              <a:gd name="T12" fmla="*/ 1 w 9"/>
              <a:gd name="T13" fmla="*/ 1 h 4"/>
              <a:gd name="T14" fmla="*/ 5 w 9"/>
              <a:gd name="T15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4">
                <a:moveTo>
                  <a:pt x="5" y="3"/>
                </a:moveTo>
                <a:cubicBezTo>
                  <a:pt x="5" y="3"/>
                  <a:pt x="5" y="3"/>
                  <a:pt x="5" y="3"/>
                </a:cubicBezTo>
                <a:cubicBezTo>
                  <a:pt x="7" y="4"/>
                  <a:pt x="9" y="3"/>
                  <a:pt x="9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7" y="1"/>
                  <a:pt x="8" y="0"/>
                </a:cubicBezTo>
                <a:cubicBezTo>
                  <a:pt x="6" y="0"/>
                  <a:pt x="2" y="0"/>
                  <a:pt x="0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2"/>
                  <a:pt x="3" y="3"/>
                  <a:pt x="5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5" name="Freeform 24"/>
          <p:cNvSpPr/>
          <p:nvPr/>
        </p:nvSpPr>
        <p:spPr bwMode="auto">
          <a:xfrm>
            <a:off x="5668963" y="920751"/>
            <a:ext cx="12700" cy="12700"/>
          </a:xfrm>
          <a:custGeom>
            <a:avLst/>
            <a:gdLst>
              <a:gd name="T0" fmla="*/ 8 w 8"/>
              <a:gd name="T1" fmla="*/ 0 h 8"/>
              <a:gd name="T2" fmla="*/ 0 w 8"/>
              <a:gd name="T3" fmla="*/ 0 h 8"/>
              <a:gd name="T4" fmla="*/ 8 w 8"/>
              <a:gd name="T5" fmla="*/ 8 h 8"/>
              <a:gd name="T6" fmla="*/ 8 w 8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8">
                <a:moveTo>
                  <a:pt x="8" y="0"/>
                </a:moveTo>
                <a:lnTo>
                  <a:pt x="0" y="0"/>
                </a:lnTo>
                <a:lnTo>
                  <a:pt x="8" y="8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6" name="Freeform 25"/>
          <p:cNvSpPr/>
          <p:nvPr/>
        </p:nvSpPr>
        <p:spPr bwMode="auto">
          <a:xfrm>
            <a:off x="5273675" y="908051"/>
            <a:ext cx="173038" cy="74613"/>
          </a:xfrm>
          <a:custGeom>
            <a:avLst/>
            <a:gdLst>
              <a:gd name="T0" fmla="*/ 10 w 14"/>
              <a:gd name="T1" fmla="*/ 5 h 6"/>
              <a:gd name="T2" fmla="*/ 11 w 14"/>
              <a:gd name="T3" fmla="*/ 3 h 6"/>
              <a:gd name="T4" fmla="*/ 14 w 14"/>
              <a:gd name="T5" fmla="*/ 3 h 6"/>
              <a:gd name="T6" fmla="*/ 14 w 14"/>
              <a:gd name="T7" fmla="*/ 3 h 6"/>
              <a:gd name="T8" fmla="*/ 14 w 14"/>
              <a:gd name="T9" fmla="*/ 1 h 6"/>
              <a:gd name="T10" fmla="*/ 10 w 14"/>
              <a:gd name="T11" fmla="*/ 2 h 6"/>
              <a:gd name="T12" fmla="*/ 3 w 14"/>
              <a:gd name="T13" fmla="*/ 2 h 6"/>
              <a:gd name="T14" fmla="*/ 3 w 14"/>
              <a:gd name="T15" fmla="*/ 3 h 6"/>
              <a:gd name="T16" fmla="*/ 1 w 14"/>
              <a:gd name="T17" fmla="*/ 3 h 6"/>
              <a:gd name="T18" fmla="*/ 0 w 14"/>
              <a:gd name="T19" fmla="*/ 5 h 6"/>
              <a:gd name="T20" fmla="*/ 4 w 14"/>
              <a:gd name="T21" fmla="*/ 6 h 6"/>
              <a:gd name="T22" fmla="*/ 10 w 14"/>
              <a:gd name="T2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" h="6">
                <a:moveTo>
                  <a:pt x="10" y="5"/>
                </a:moveTo>
                <a:cubicBezTo>
                  <a:pt x="12" y="5"/>
                  <a:pt x="11" y="4"/>
                  <a:pt x="11" y="3"/>
                </a:cubicBezTo>
                <a:cubicBezTo>
                  <a:pt x="12" y="2"/>
                  <a:pt x="14" y="4"/>
                  <a:pt x="14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2" y="2"/>
                  <a:pt x="13" y="1"/>
                  <a:pt x="14" y="1"/>
                </a:cubicBezTo>
                <a:cubicBezTo>
                  <a:pt x="12" y="0"/>
                  <a:pt x="11" y="2"/>
                  <a:pt x="10" y="2"/>
                </a:cubicBezTo>
                <a:cubicBezTo>
                  <a:pt x="7" y="2"/>
                  <a:pt x="5" y="4"/>
                  <a:pt x="3" y="2"/>
                </a:cubicBezTo>
                <a:cubicBezTo>
                  <a:pt x="3" y="3"/>
                  <a:pt x="3" y="3"/>
                  <a:pt x="3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4"/>
                  <a:pt x="0" y="4"/>
                  <a:pt x="0" y="5"/>
                </a:cubicBezTo>
                <a:cubicBezTo>
                  <a:pt x="4" y="6"/>
                  <a:pt x="4" y="6"/>
                  <a:pt x="4" y="6"/>
                </a:cubicBezTo>
                <a:cubicBezTo>
                  <a:pt x="5" y="4"/>
                  <a:pt x="8" y="5"/>
                  <a:pt x="10" y="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7" name="Freeform 26"/>
          <p:cNvSpPr/>
          <p:nvPr/>
        </p:nvSpPr>
        <p:spPr bwMode="auto">
          <a:xfrm>
            <a:off x="10339388" y="920751"/>
            <a:ext cx="23813" cy="23813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0 w 2"/>
              <a:gd name="T5" fmla="*/ 1 h 2"/>
              <a:gd name="T6" fmla="*/ 2 w 2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2"/>
                </a:move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1"/>
                  <a:pt x="0" y="1"/>
                </a:cubicBezTo>
                <a:cubicBezTo>
                  <a:pt x="1" y="2"/>
                  <a:pt x="1" y="2"/>
                  <a:pt x="2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8" name="Freeform 27"/>
          <p:cNvSpPr>
            <a:spLocks noEditPoints="1"/>
          </p:cNvSpPr>
          <p:nvPr/>
        </p:nvSpPr>
        <p:spPr bwMode="auto">
          <a:xfrm>
            <a:off x="5880100" y="933451"/>
            <a:ext cx="506413" cy="111125"/>
          </a:xfrm>
          <a:custGeom>
            <a:avLst/>
            <a:gdLst>
              <a:gd name="T0" fmla="*/ 7 w 41"/>
              <a:gd name="T1" fmla="*/ 3 h 9"/>
              <a:gd name="T2" fmla="*/ 22 w 41"/>
              <a:gd name="T3" fmla="*/ 2 h 9"/>
              <a:gd name="T4" fmla="*/ 23 w 41"/>
              <a:gd name="T5" fmla="*/ 6 h 9"/>
              <a:gd name="T6" fmla="*/ 31 w 41"/>
              <a:gd name="T7" fmla="*/ 6 h 9"/>
              <a:gd name="T8" fmla="*/ 33 w 41"/>
              <a:gd name="T9" fmla="*/ 6 h 9"/>
              <a:gd name="T10" fmla="*/ 39 w 41"/>
              <a:gd name="T11" fmla="*/ 8 h 9"/>
              <a:gd name="T12" fmla="*/ 40 w 41"/>
              <a:gd name="T13" fmla="*/ 7 h 9"/>
              <a:gd name="T14" fmla="*/ 39 w 41"/>
              <a:gd name="T15" fmla="*/ 5 h 9"/>
              <a:gd name="T16" fmla="*/ 39 w 41"/>
              <a:gd name="T17" fmla="*/ 5 h 9"/>
              <a:gd name="T18" fmla="*/ 38 w 41"/>
              <a:gd name="T19" fmla="*/ 5 h 9"/>
              <a:gd name="T20" fmla="*/ 39 w 41"/>
              <a:gd name="T21" fmla="*/ 4 h 9"/>
              <a:gd name="T22" fmla="*/ 36 w 41"/>
              <a:gd name="T23" fmla="*/ 4 h 9"/>
              <a:gd name="T24" fmla="*/ 36 w 41"/>
              <a:gd name="T25" fmla="*/ 5 h 9"/>
              <a:gd name="T26" fmla="*/ 35 w 41"/>
              <a:gd name="T27" fmla="*/ 4 h 9"/>
              <a:gd name="T28" fmla="*/ 30 w 41"/>
              <a:gd name="T29" fmla="*/ 3 h 9"/>
              <a:gd name="T30" fmla="*/ 30 w 41"/>
              <a:gd name="T31" fmla="*/ 3 h 9"/>
              <a:gd name="T32" fmla="*/ 26 w 41"/>
              <a:gd name="T33" fmla="*/ 3 h 9"/>
              <a:gd name="T34" fmla="*/ 27 w 41"/>
              <a:gd name="T35" fmla="*/ 3 h 9"/>
              <a:gd name="T36" fmla="*/ 24 w 41"/>
              <a:gd name="T37" fmla="*/ 3 h 9"/>
              <a:gd name="T38" fmla="*/ 25 w 41"/>
              <a:gd name="T39" fmla="*/ 2 h 9"/>
              <a:gd name="T40" fmla="*/ 25 w 41"/>
              <a:gd name="T41" fmla="*/ 2 h 9"/>
              <a:gd name="T42" fmla="*/ 21 w 41"/>
              <a:gd name="T43" fmla="*/ 1 h 9"/>
              <a:gd name="T44" fmla="*/ 14 w 41"/>
              <a:gd name="T45" fmla="*/ 0 h 9"/>
              <a:gd name="T46" fmla="*/ 6 w 41"/>
              <a:gd name="T47" fmla="*/ 1 h 9"/>
              <a:gd name="T48" fmla="*/ 0 w 41"/>
              <a:gd name="T49" fmla="*/ 2 h 9"/>
              <a:gd name="T50" fmla="*/ 7 w 41"/>
              <a:gd name="T51" fmla="*/ 3 h 9"/>
              <a:gd name="T52" fmla="*/ 17 w 41"/>
              <a:gd name="T53" fmla="*/ 2 h 9"/>
              <a:gd name="T54" fmla="*/ 17 w 41"/>
              <a:gd name="T55" fmla="*/ 2 h 9"/>
              <a:gd name="T56" fmla="*/ 17 w 41"/>
              <a:gd name="T57" fmla="*/ 2 h 9"/>
              <a:gd name="T58" fmla="*/ 17 w 41"/>
              <a:gd name="T59" fmla="*/ 2 h 9"/>
              <a:gd name="T60" fmla="*/ 17 w 41"/>
              <a:gd name="T61" fmla="*/ 2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9">
                <a:moveTo>
                  <a:pt x="7" y="3"/>
                </a:moveTo>
                <a:cubicBezTo>
                  <a:pt x="13" y="1"/>
                  <a:pt x="19" y="6"/>
                  <a:pt x="22" y="2"/>
                </a:cubicBezTo>
                <a:cubicBezTo>
                  <a:pt x="23" y="4"/>
                  <a:pt x="22" y="5"/>
                  <a:pt x="23" y="6"/>
                </a:cubicBezTo>
                <a:cubicBezTo>
                  <a:pt x="26" y="6"/>
                  <a:pt x="29" y="6"/>
                  <a:pt x="31" y="6"/>
                </a:cubicBezTo>
                <a:cubicBezTo>
                  <a:pt x="31" y="7"/>
                  <a:pt x="33" y="6"/>
                  <a:pt x="33" y="6"/>
                </a:cubicBezTo>
                <a:cubicBezTo>
                  <a:pt x="34" y="7"/>
                  <a:pt x="36" y="9"/>
                  <a:pt x="39" y="8"/>
                </a:cubicBezTo>
                <a:cubicBezTo>
                  <a:pt x="39" y="8"/>
                  <a:pt x="39" y="7"/>
                  <a:pt x="40" y="7"/>
                </a:cubicBezTo>
                <a:cubicBezTo>
                  <a:pt x="41" y="7"/>
                  <a:pt x="40" y="6"/>
                  <a:pt x="39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38" y="5"/>
                  <a:pt x="38" y="5"/>
                  <a:pt x="38" y="5"/>
                </a:cubicBezTo>
                <a:cubicBezTo>
                  <a:pt x="39" y="5"/>
                  <a:pt x="39" y="4"/>
                  <a:pt x="39" y="4"/>
                </a:cubicBezTo>
                <a:cubicBezTo>
                  <a:pt x="38" y="4"/>
                  <a:pt x="37" y="4"/>
                  <a:pt x="36" y="4"/>
                </a:cubicBezTo>
                <a:cubicBezTo>
                  <a:pt x="36" y="5"/>
                  <a:pt x="36" y="5"/>
                  <a:pt x="36" y="5"/>
                </a:cubicBezTo>
                <a:cubicBezTo>
                  <a:pt x="35" y="5"/>
                  <a:pt x="35" y="5"/>
                  <a:pt x="35" y="4"/>
                </a:cubicBezTo>
                <a:cubicBezTo>
                  <a:pt x="33" y="4"/>
                  <a:pt x="32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4"/>
                  <a:pt x="27" y="4"/>
                  <a:pt x="26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6" y="2"/>
                  <a:pt x="25" y="4"/>
                  <a:pt x="24" y="3"/>
                </a:cubicBezTo>
                <a:cubicBezTo>
                  <a:pt x="24" y="2"/>
                  <a:pt x="25" y="2"/>
                  <a:pt x="25" y="2"/>
                </a:cubicBezTo>
                <a:cubicBezTo>
                  <a:pt x="25" y="2"/>
                  <a:pt x="25" y="2"/>
                  <a:pt x="25" y="2"/>
                </a:cubicBezTo>
                <a:cubicBezTo>
                  <a:pt x="24" y="1"/>
                  <a:pt x="23" y="1"/>
                  <a:pt x="21" y="1"/>
                </a:cubicBezTo>
                <a:cubicBezTo>
                  <a:pt x="19" y="3"/>
                  <a:pt x="17" y="0"/>
                  <a:pt x="14" y="0"/>
                </a:cubicBezTo>
                <a:cubicBezTo>
                  <a:pt x="12" y="2"/>
                  <a:pt x="9" y="1"/>
                  <a:pt x="6" y="1"/>
                </a:cubicBezTo>
                <a:cubicBezTo>
                  <a:pt x="4" y="1"/>
                  <a:pt x="0" y="1"/>
                  <a:pt x="0" y="2"/>
                </a:cubicBezTo>
                <a:cubicBezTo>
                  <a:pt x="2" y="5"/>
                  <a:pt x="5" y="1"/>
                  <a:pt x="7" y="3"/>
                </a:cubicBezTo>
                <a:close/>
                <a:moveTo>
                  <a:pt x="17" y="2"/>
                </a:moveTo>
                <a:cubicBezTo>
                  <a:pt x="17" y="2"/>
                  <a:pt x="17" y="2"/>
                  <a:pt x="17" y="2"/>
                </a:cubicBezTo>
                <a:cubicBezTo>
                  <a:pt x="18" y="3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9" name="Freeform 28"/>
          <p:cNvSpPr/>
          <p:nvPr/>
        </p:nvSpPr>
        <p:spPr bwMode="auto">
          <a:xfrm>
            <a:off x="10375900" y="933451"/>
            <a:ext cx="36513" cy="23813"/>
          </a:xfrm>
          <a:custGeom>
            <a:avLst/>
            <a:gdLst>
              <a:gd name="T0" fmla="*/ 2 w 3"/>
              <a:gd name="T1" fmla="*/ 1 h 2"/>
              <a:gd name="T2" fmla="*/ 1 w 3"/>
              <a:gd name="T3" fmla="*/ 1 h 2"/>
              <a:gd name="T4" fmla="*/ 0 w 3"/>
              <a:gd name="T5" fmla="*/ 1 h 2"/>
              <a:gd name="T6" fmla="*/ 0 w 3"/>
              <a:gd name="T7" fmla="*/ 2 h 2"/>
              <a:gd name="T8" fmla="*/ 2 w 3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2">
                <a:moveTo>
                  <a:pt x="2" y="1"/>
                </a:moveTo>
                <a:cubicBezTo>
                  <a:pt x="1" y="0"/>
                  <a:pt x="2" y="1"/>
                  <a:pt x="1" y="1"/>
                </a:cubicBezTo>
                <a:cubicBezTo>
                  <a:pt x="1" y="1"/>
                  <a:pt x="1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1"/>
                  <a:pt x="3" y="2"/>
                  <a:pt x="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0" name="Freeform 29"/>
          <p:cNvSpPr/>
          <p:nvPr/>
        </p:nvSpPr>
        <p:spPr bwMode="auto">
          <a:xfrm>
            <a:off x="4841875" y="944564"/>
            <a:ext cx="407988" cy="100013"/>
          </a:xfrm>
          <a:custGeom>
            <a:avLst/>
            <a:gdLst>
              <a:gd name="T0" fmla="*/ 3 w 33"/>
              <a:gd name="T1" fmla="*/ 7 h 8"/>
              <a:gd name="T2" fmla="*/ 3 w 33"/>
              <a:gd name="T3" fmla="*/ 8 h 8"/>
              <a:gd name="T4" fmla="*/ 4 w 33"/>
              <a:gd name="T5" fmla="*/ 8 h 8"/>
              <a:gd name="T6" fmla="*/ 6 w 33"/>
              <a:gd name="T7" fmla="*/ 8 h 8"/>
              <a:gd name="T8" fmla="*/ 6 w 33"/>
              <a:gd name="T9" fmla="*/ 7 h 8"/>
              <a:gd name="T10" fmla="*/ 12 w 33"/>
              <a:gd name="T11" fmla="*/ 7 h 8"/>
              <a:gd name="T12" fmla="*/ 17 w 33"/>
              <a:gd name="T13" fmla="*/ 4 h 8"/>
              <a:gd name="T14" fmla="*/ 18 w 33"/>
              <a:gd name="T15" fmla="*/ 5 h 8"/>
              <a:gd name="T16" fmla="*/ 19 w 33"/>
              <a:gd name="T17" fmla="*/ 5 h 8"/>
              <a:gd name="T18" fmla="*/ 19 w 33"/>
              <a:gd name="T19" fmla="*/ 4 h 8"/>
              <a:gd name="T20" fmla="*/ 20 w 33"/>
              <a:gd name="T21" fmla="*/ 4 h 8"/>
              <a:gd name="T22" fmla="*/ 20 w 33"/>
              <a:gd name="T23" fmla="*/ 4 h 8"/>
              <a:gd name="T24" fmla="*/ 24 w 33"/>
              <a:gd name="T25" fmla="*/ 4 h 8"/>
              <a:gd name="T26" fmla="*/ 23 w 33"/>
              <a:gd name="T27" fmla="*/ 3 h 8"/>
              <a:gd name="T28" fmla="*/ 26 w 33"/>
              <a:gd name="T29" fmla="*/ 2 h 8"/>
              <a:gd name="T30" fmla="*/ 29 w 33"/>
              <a:gd name="T31" fmla="*/ 4 h 8"/>
              <a:gd name="T32" fmla="*/ 33 w 33"/>
              <a:gd name="T33" fmla="*/ 2 h 8"/>
              <a:gd name="T34" fmla="*/ 33 w 33"/>
              <a:gd name="T35" fmla="*/ 2 h 8"/>
              <a:gd name="T36" fmla="*/ 32 w 33"/>
              <a:gd name="T37" fmla="*/ 2 h 8"/>
              <a:gd name="T38" fmla="*/ 32 w 33"/>
              <a:gd name="T39" fmla="*/ 0 h 8"/>
              <a:gd name="T40" fmla="*/ 28 w 33"/>
              <a:gd name="T41" fmla="*/ 1 h 8"/>
              <a:gd name="T42" fmla="*/ 22 w 33"/>
              <a:gd name="T43" fmla="*/ 2 h 8"/>
              <a:gd name="T44" fmla="*/ 17 w 33"/>
              <a:gd name="T45" fmla="*/ 3 h 8"/>
              <a:gd name="T46" fmla="*/ 13 w 33"/>
              <a:gd name="T47" fmla="*/ 4 h 8"/>
              <a:gd name="T48" fmla="*/ 7 w 33"/>
              <a:gd name="T49" fmla="*/ 5 h 8"/>
              <a:gd name="T50" fmla="*/ 0 w 33"/>
              <a:gd name="T51" fmla="*/ 7 h 8"/>
              <a:gd name="T52" fmla="*/ 3 w 33"/>
              <a:gd name="T53" fmla="*/ 7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3" h="8">
                <a:moveTo>
                  <a:pt x="3" y="7"/>
                </a:moveTo>
                <a:cubicBezTo>
                  <a:pt x="3" y="8"/>
                  <a:pt x="3" y="8"/>
                  <a:pt x="3" y="8"/>
                </a:cubicBezTo>
                <a:cubicBezTo>
                  <a:pt x="4" y="8"/>
                  <a:pt x="4" y="8"/>
                  <a:pt x="4" y="8"/>
                </a:cubicBezTo>
                <a:cubicBezTo>
                  <a:pt x="4" y="8"/>
                  <a:pt x="5" y="8"/>
                  <a:pt x="6" y="8"/>
                </a:cubicBezTo>
                <a:cubicBezTo>
                  <a:pt x="6" y="7"/>
                  <a:pt x="6" y="7"/>
                  <a:pt x="6" y="7"/>
                </a:cubicBezTo>
                <a:cubicBezTo>
                  <a:pt x="8" y="7"/>
                  <a:pt x="10" y="7"/>
                  <a:pt x="12" y="7"/>
                </a:cubicBezTo>
                <a:cubicBezTo>
                  <a:pt x="14" y="6"/>
                  <a:pt x="15" y="4"/>
                  <a:pt x="17" y="4"/>
                </a:cubicBezTo>
                <a:cubicBezTo>
                  <a:pt x="18" y="4"/>
                  <a:pt x="18" y="4"/>
                  <a:pt x="18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4"/>
                  <a:pt x="19" y="4"/>
                  <a:pt x="19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2" y="5"/>
                  <a:pt x="23" y="4"/>
                  <a:pt x="24" y="4"/>
                </a:cubicBezTo>
                <a:cubicBezTo>
                  <a:pt x="23" y="3"/>
                  <a:pt x="23" y="3"/>
                  <a:pt x="23" y="3"/>
                </a:cubicBezTo>
                <a:cubicBezTo>
                  <a:pt x="25" y="2"/>
                  <a:pt x="25" y="4"/>
                  <a:pt x="26" y="2"/>
                </a:cubicBezTo>
                <a:cubicBezTo>
                  <a:pt x="28" y="2"/>
                  <a:pt x="27" y="4"/>
                  <a:pt x="29" y="4"/>
                </a:cubicBezTo>
                <a:cubicBezTo>
                  <a:pt x="30" y="3"/>
                  <a:pt x="31" y="3"/>
                  <a:pt x="33" y="2"/>
                </a:cubicBezTo>
                <a:cubicBezTo>
                  <a:pt x="33" y="2"/>
                  <a:pt x="33" y="2"/>
                  <a:pt x="33" y="2"/>
                </a:cubicBezTo>
                <a:cubicBezTo>
                  <a:pt x="32" y="2"/>
                  <a:pt x="32" y="2"/>
                  <a:pt x="32" y="2"/>
                </a:cubicBezTo>
                <a:cubicBezTo>
                  <a:pt x="30" y="2"/>
                  <a:pt x="33" y="1"/>
                  <a:pt x="32" y="0"/>
                </a:cubicBezTo>
                <a:cubicBezTo>
                  <a:pt x="31" y="0"/>
                  <a:pt x="29" y="0"/>
                  <a:pt x="28" y="1"/>
                </a:cubicBezTo>
                <a:cubicBezTo>
                  <a:pt x="28" y="2"/>
                  <a:pt x="24" y="1"/>
                  <a:pt x="22" y="2"/>
                </a:cubicBezTo>
                <a:cubicBezTo>
                  <a:pt x="20" y="2"/>
                  <a:pt x="18" y="2"/>
                  <a:pt x="17" y="3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6"/>
                  <a:pt x="8" y="4"/>
                  <a:pt x="7" y="5"/>
                </a:cubicBezTo>
                <a:cubicBezTo>
                  <a:pt x="5" y="6"/>
                  <a:pt x="2" y="6"/>
                  <a:pt x="0" y="7"/>
                </a:cubicBezTo>
                <a:cubicBezTo>
                  <a:pt x="1" y="8"/>
                  <a:pt x="2" y="6"/>
                  <a:pt x="3" y="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1" name="Freeform 30"/>
          <p:cNvSpPr/>
          <p:nvPr/>
        </p:nvSpPr>
        <p:spPr bwMode="auto">
          <a:xfrm>
            <a:off x="9177338" y="995364"/>
            <a:ext cx="247650" cy="74613"/>
          </a:xfrm>
          <a:custGeom>
            <a:avLst/>
            <a:gdLst>
              <a:gd name="T0" fmla="*/ 16 w 20"/>
              <a:gd name="T1" fmla="*/ 3 h 6"/>
              <a:gd name="T2" fmla="*/ 15 w 20"/>
              <a:gd name="T3" fmla="*/ 3 h 6"/>
              <a:gd name="T4" fmla="*/ 16 w 20"/>
              <a:gd name="T5" fmla="*/ 2 h 6"/>
              <a:gd name="T6" fmla="*/ 12 w 20"/>
              <a:gd name="T7" fmla="*/ 0 h 6"/>
              <a:gd name="T8" fmla="*/ 12 w 20"/>
              <a:gd name="T9" fmla="*/ 2 h 6"/>
              <a:gd name="T10" fmla="*/ 9 w 20"/>
              <a:gd name="T11" fmla="*/ 1 h 6"/>
              <a:gd name="T12" fmla="*/ 4 w 20"/>
              <a:gd name="T13" fmla="*/ 3 h 6"/>
              <a:gd name="T14" fmla="*/ 5 w 20"/>
              <a:gd name="T15" fmla="*/ 2 h 6"/>
              <a:gd name="T16" fmla="*/ 2 w 20"/>
              <a:gd name="T17" fmla="*/ 1 h 6"/>
              <a:gd name="T18" fmla="*/ 2 w 20"/>
              <a:gd name="T19" fmla="*/ 3 h 6"/>
              <a:gd name="T20" fmla="*/ 1 w 20"/>
              <a:gd name="T21" fmla="*/ 4 h 6"/>
              <a:gd name="T22" fmla="*/ 2 w 20"/>
              <a:gd name="T23" fmla="*/ 5 h 6"/>
              <a:gd name="T24" fmla="*/ 1 w 20"/>
              <a:gd name="T25" fmla="*/ 5 h 6"/>
              <a:gd name="T26" fmla="*/ 3 w 20"/>
              <a:gd name="T27" fmla="*/ 6 h 6"/>
              <a:gd name="T28" fmla="*/ 2 w 20"/>
              <a:gd name="T29" fmla="*/ 5 h 6"/>
              <a:gd name="T30" fmla="*/ 9 w 20"/>
              <a:gd name="T31" fmla="*/ 3 h 6"/>
              <a:gd name="T32" fmla="*/ 9 w 20"/>
              <a:gd name="T33" fmla="*/ 4 h 6"/>
              <a:gd name="T34" fmla="*/ 12 w 20"/>
              <a:gd name="T35" fmla="*/ 4 h 6"/>
              <a:gd name="T36" fmla="*/ 16 w 20"/>
              <a:gd name="T37" fmla="*/ 4 h 6"/>
              <a:gd name="T38" fmla="*/ 17 w 20"/>
              <a:gd name="T39" fmla="*/ 5 h 6"/>
              <a:gd name="T40" fmla="*/ 17 w 20"/>
              <a:gd name="T41" fmla="*/ 4 h 6"/>
              <a:gd name="T42" fmla="*/ 20 w 20"/>
              <a:gd name="T43" fmla="*/ 4 h 6"/>
              <a:gd name="T44" fmla="*/ 20 w 20"/>
              <a:gd name="T45" fmla="*/ 4 h 6"/>
              <a:gd name="T46" fmla="*/ 16 w 20"/>
              <a:gd name="T47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0" h="6">
                <a:moveTo>
                  <a:pt x="16" y="3"/>
                </a:moveTo>
                <a:cubicBezTo>
                  <a:pt x="15" y="3"/>
                  <a:pt x="15" y="3"/>
                  <a:pt x="15" y="3"/>
                </a:cubicBezTo>
                <a:cubicBezTo>
                  <a:pt x="15" y="2"/>
                  <a:pt x="16" y="2"/>
                  <a:pt x="16" y="2"/>
                </a:cubicBezTo>
                <a:cubicBezTo>
                  <a:pt x="14" y="2"/>
                  <a:pt x="14" y="0"/>
                  <a:pt x="12" y="0"/>
                </a:cubicBezTo>
                <a:cubicBezTo>
                  <a:pt x="12" y="2"/>
                  <a:pt x="12" y="2"/>
                  <a:pt x="12" y="2"/>
                </a:cubicBezTo>
                <a:cubicBezTo>
                  <a:pt x="11" y="2"/>
                  <a:pt x="10" y="1"/>
                  <a:pt x="9" y="1"/>
                </a:cubicBezTo>
                <a:cubicBezTo>
                  <a:pt x="8" y="2"/>
                  <a:pt x="6" y="3"/>
                  <a:pt x="4" y="3"/>
                </a:cubicBezTo>
                <a:cubicBezTo>
                  <a:pt x="4" y="2"/>
                  <a:pt x="4" y="2"/>
                  <a:pt x="5" y="2"/>
                </a:cubicBezTo>
                <a:cubicBezTo>
                  <a:pt x="4" y="2"/>
                  <a:pt x="2" y="2"/>
                  <a:pt x="2" y="1"/>
                </a:cubicBezTo>
                <a:cubicBezTo>
                  <a:pt x="1" y="2"/>
                  <a:pt x="2" y="3"/>
                  <a:pt x="2" y="3"/>
                </a:cubicBezTo>
                <a:cubicBezTo>
                  <a:pt x="2" y="4"/>
                  <a:pt x="1" y="4"/>
                  <a:pt x="1" y="4"/>
                </a:cubicBezTo>
                <a:cubicBezTo>
                  <a:pt x="0" y="4"/>
                  <a:pt x="1" y="5"/>
                  <a:pt x="2" y="5"/>
                </a:cubicBezTo>
                <a:cubicBezTo>
                  <a:pt x="1" y="5"/>
                  <a:pt x="1" y="6"/>
                  <a:pt x="1" y="5"/>
                </a:cubicBezTo>
                <a:cubicBezTo>
                  <a:pt x="3" y="6"/>
                  <a:pt x="3" y="6"/>
                  <a:pt x="3" y="6"/>
                </a:cubicBezTo>
                <a:cubicBezTo>
                  <a:pt x="2" y="5"/>
                  <a:pt x="2" y="5"/>
                  <a:pt x="2" y="5"/>
                </a:cubicBezTo>
                <a:cubicBezTo>
                  <a:pt x="5" y="3"/>
                  <a:pt x="7" y="6"/>
                  <a:pt x="9" y="3"/>
                </a:cubicBezTo>
                <a:cubicBezTo>
                  <a:pt x="9" y="3"/>
                  <a:pt x="9" y="3"/>
                  <a:pt x="9" y="4"/>
                </a:cubicBezTo>
                <a:cubicBezTo>
                  <a:pt x="9" y="4"/>
                  <a:pt x="11" y="3"/>
                  <a:pt x="12" y="4"/>
                </a:cubicBezTo>
                <a:cubicBezTo>
                  <a:pt x="13" y="4"/>
                  <a:pt x="14" y="4"/>
                  <a:pt x="16" y="4"/>
                </a:cubicBezTo>
                <a:cubicBezTo>
                  <a:pt x="16" y="4"/>
                  <a:pt x="17" y="4"/>
                  <a:pt x="17" y="5"/>
                </a:cubicBezTo>
                <a:cubicBezTo>
                  <a:pt x="17" y="4"/>
                  <a:pt x="17" y="4"/>
                  <a:pt x="17" y="4"/>
                </a:cubicBezTo>
                <a:cubicBezTo>
                  <a:pt x="19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4"/>
                  <a:pt x="18" y="2"/>
                  <a:pt x="16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2" name="Freeform 31"/>
          <p:cNvSpPr>
            <a:spLocks noEditPoints="1"/>
          </p:cNvSpPr>
          <p:nvPr/>
        </p:nvSpPr>
        <p:spPr bwMode="auto">
          <a:xfrm>
            <a:off x="9450388" y="1020764"/>
            <a:ext cx="98425" cy="23813"/>
          </a:xfrm>
          <a:custGeom>
            <a:avLst/>
            <a:gdLst>
              <a:gd name="T0" fmla="*/ 8 w 8"/>
              <a:gd name="T1" fmla="*/ 2 h 2"/>
              <a:gd name="T2" fmla="*/ 8 w 8"/>
              <a:gd name="T3" fmla="*/ 1 h 2"/>
              <a:gd name="T4" fmla="*/ 1 w 8"/>
              <a:gd name="T5" fmla="*/ 0 h 2"/>
              <a:gd name="T6" fmla="*/ 0 w 8"/>
              <a:gd name="T7" fmla="*/ 2 h 2"/>
              <a:gd name="T8" fmla="*/ 3 w 8"/>
              <a:gd name="T9" fmla="*/ 2 h 2"/>
              <a:gd name="T10" fmla="*/ 8 w 8"/>
              <a:gd name="T11" fmla="*/ 2 h 2"/>
              <a:gd name="T12" fmla="*/ 4 w 8"/>
              <a:gd name="T13" fmla="*/ 1 h 2"/>
              <a:gd name="T14" fmla="*/ 1 w 8"/>
              <a:gd name="T15" fmla="*/ 1 h 2"/>
              <a:gd name="T16" fmla="*/ 4 w 8"/>
              <a:gd name="T1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2">
                <a:moveTo>
                  <a:pt x="8" y="2"/>
                </a:moveTo>
                <a:cubicBezTo>
                  <a:pt x="8" y="1"/>
                  <a:pt x="8" y="1"/>
                  <a:pt x="8" y="1"/>
                </a:cubicBezTo>
                <a:cubicBezTo>
                  <a:pt x="6" y="0"/>
                  <a:pt x="4" y="0"/>
                  <a:pt x="1" y="0"/>
                </a:cubicBezTo>
                <a:cubicBezTo>
                  <a:pt x="0" y="1"/>
                  <a:pt x="1" y="1"/>
                  <a:pt x="0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6" y="2"/>
                  <a:pt x="8" y="2"/>
                </a:cubicBezTo>
                <a:close/>
                <a:moveTo>
                  <a:pt x="4" y="1"/>
                </a:moveTo>
                <a:cubicBezTo>
                  <a:pt x="3" y="2"/>
                  <a:pt x="2" y="1"/>
                  <a:pt x="1" y="1"/>
                </a:cubicBezTo>
                <a:lnTo>
                  <a:pt x="4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3" name="Freeform 32"/>
          <p:cNvSpPr/>
          <p:nvPr/>
        </p:nvSpPr>
        <p:spPr bwMode="auto">
          <a:xfrm>
            <a:off x="4606925" y="1031876"/>
            <a:ext cx="222250" cy="112713"/>
          </a:xfrm>
          <a:custGeom>
            <a:avLst/>
            <a:gdLst>
              <a:gd name="T0" fmla="*/ 6 w 18"/>
              <a:gd name="T1" fmla="*/ 7 h 9"/>
              <a:gd name="T2" fmla="*/ 6 w 18"/>
              <a:gd name="T3" fmla="*/ 6 h 9"/>
              <a:gd name="T4" fmla="*/ 8 w 18"/>
              <a:gd name="T5" fmla="*/ 7 h 9"/>
              <a:gd name="T6" fmla="*/ 7 w 18"/>
              <a:gd name="T7" fmla="*/ 6 h 9"/>
              <a:gd name="T8" fmla="*/ 18 w 18"/>
              <a:gd name="T9" fmla="*/ 3 h 9"/>
              <a:gd name="T10" fmla="*/ 18 w 18"/>
              <a:gd name="T11" fmla="*/ 1 h 9"/>
              <a:gd name="T12" fmla="*/ 13 w 18"/>
              <a:gd name="T13" fmla="*/ 2 h 9"/>
              <a:gd name="T14" fmla="*/ 6 w 18"/>
              <a:gd name="T15" fmla="*/ 3 h 9"/>
              <a:gd name="T16" fmla="*/ 5 w 18"/>
              <a:gd name="T17" fmla="*/ 5 h 9"/>
              <a:gd name="T18" fmla="*/ 4 w 18"/>
              <a:gd name="T19" fmla="*/ 4 h 9"/>
              <a:gd name="T20" fmla="*/ 1 w 18"/>
              <a:gd name="T21" fmla="*/ 6 h 9"/>
              <a:gd name="T22" fmla="*/ 6 w 18"/>
              <a:gd name="T23" fmla="*/ 7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" h="9">
                <a:moveTo>
                  <a:pt x="6" y="7"/>
                </a:moveTo>
                <a:cubicBezTo>
                  <a:pt x="6" y="6"/>
                  <a:pt x="6" y="6"/>
                  <a:pt x="6" y="6"/>
                </a:cubicBezTo>
                <a:cubicBezTo>
                  <a:pt x="6" y="6"/>
                  <a:pt x="7" y="7"/>
                  <a:pt x="8" y="7"/>
                </a:cubicBezTo>
                <a:cubicBezTo>
                  <a:pt x="7" y="6"/>
                  <a:pt x="7" y="6"/>
                  <a:pt x="7" y="6"/>
                </a:cubicBezTo>
                <a:cubicBezTo>
                  <a:pt x="11" y="5"/>
                  <a:pt x="14" y="4"/>
                  <a:pt x="18" y="3"/>
                </a:cubicBezTo>
                <a:cubicBezTo>
                  <a:pt x="17" y="2"/>
                  <a:pt x="16" y="1"/>
                  <a:pt x="18" y="1"/>
                </a:cubicBezTo>
                <a:cubicBezTo>
                  <a:pt x="16" y="1"/>
                  <a:pt x="14" y="0"/>
                  <a:pt x="13" y="2"/>
                </a:cubicBezTo>
                <a:cubicBezTo>
                  <a:pt x="10" y="1"/>
                  <a:pt x="9" y="4"/>
                  <a:pt x="6" y="3"/>
                </a:cubicBezTo>
                <a:cubicBezTo>
                  <a:pt x="6" y="4"/>
                  <a:pt x="5" y="4"/>
                  <a:pt x="5" y="5"/>
                </a:cubicBezTo>
                <a:cubicBezTo>
                  <a:pt x="5" y="5"/>
                  <a:pt x="4" y="4"/>
                  <a:pt x="4" y="4"/>
                </a:cubicBezTo>
                <a:cubicBezTo>
                  <a:pt x="3" y="5"/>
                  <a:pt x="1" y="5"/>
                  <a:pt x="1" y="6"/>
                </a:cubicBezTo>
                <a:cubicBezTo>
                  <a:pt x="0" y="9"/>
                  <a:pt x="4" y="5"/>
                  <a:pt x="6" y="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4" name="Freeform 33"/>
          <p:cNvSpPr/>
          <p:nvPr/>
        </p:nvSpPr>
        <p:spPr bwMode="auto">
          <a:xfrm>
            <a:off x="9536113" y="1031876"/>
            <a:ext cx="36513" cy="38100"/>
          </a:xfrm>
          <a:custGeom>
            <a:avLst/>
            <a:gdLst>
              <a:gd name="T0" fmla="*/ 0 w 3"/>
              <a:gd name="T1" fmla="*/ 2 h 3"/>
              <a:gd name="T2" fmla="*/ 3 w 3"/>
              <a:gd name="T3" fmla="*/ 1 h 3"/>
              <a:gd name="T4" fmla="*/ 0 w 3"/>
              <a:gd name="T5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3">
                <a:moveTo>
                  <a:pt x="0" y="2"/>
                </a:moveTo>
                <a:cubicBezTo>
                  <a:pt x="1" y="2"/>
                  <a:pt x="2" y="2"/>
                  <a:pt x="3" y="1"/>
                </a:cubicBezTo>
                <a:cubicBezTo>
                  <a:pt x="2" y="0"/>
                  <a:pt x="0" y="3"/>
                  <a:pt x="0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5" name="Freeform 34"/>
          <p:cNvSpPr/>
          <p:nvPr/>
        </p:nvSpPr>
        <p:spPr bwMode="auto">
          <a:xfrm>
            <a:off x="8659813" y="1057276"/>
            <a:ext cx="85725" cy="49213"/>
          </a:xfrm>
          <a:custGeom>
            <a:avLst/>
            <a:gdLst>
              <a:gd name="T0" fmla="*/ 1 w 7"/>
              <a:gd name="T1" fmla="*/ 3 h 4"/>
              <a:gd name="T2" fmla="*/ 4 w 7"/>
              <a:gd name="T3" fmla="*/ 3 h 4"/>
              <a:gd name="T4" fmla="*/ 6 w 7"/>
              <a:gd name="T5" fmla="*/ 0 h 4"/>
              <a:gd name="T6" fmla="*/ 0 w 7"/>
              <a:gd name="T7" fmla="*/ 1 h 4"/>
              <a:gd name="T8" fmla="*/ 1 w 7"/>
              <a:gd name="T9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4">
                <a:moveTo>
                  <a:pt x="1" y="3"/>
                </a:moveTo>
                <a:cubicBezTo>
                  <a:pt x="2" y="4"/>
                  <a:pt x="3" y="2"/>
                  <a:pt x="4" y="3"/>
                </a:cubicBezTo>
                <a:cubicBezTo>
                  <a:pt x="7" y="3"/>
                  <a:pt x="5" y="1"/>
                  <a:pt x="6" y="0"/>
                </a:cubicBezTo>
                <a:cubicBezTo>
                  <a:pt x="4" y="1"/>
                  <a:pt x="2" y="0"/>
                  <a:pt x="0" y="1"/>
                </a:cubicBezTo>
                <a:lnTo>
                  <a:pt x="1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6" name="Freeform 35"/>
          <p:cNvSpPr/>
          <p:nvPr/>
        </p:nvSpPr>
        <p:spPr bwMode="auto">
          <a:xfrm>
            <a:off x="10536238" y="1057276"/>
            <a:ext cx="38100" cy="25400"/>
          </a:xfrm>
          <a:custGeom>
            <a:avLst/>
            <a:gdLst>
              <a:gd name="T0" fmla="*/ 3 w 3"/>
              <a:gd name="T1" fmla="*/ 0 h 2"/>
              <a:gd name="T2" fmla="*/ 0 w 3"/>
              <a:gd name="T3" fmla="*/ 1 h 2"/>
              <a:gd name="T4" fmla="*/ 3 w 3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3" y="0"/>
                </a:moveTo>
                <a:cubicBezTo>
                  <a:pt x="2" y="1"/>
                  <a:pt x="0" y="0"/>
                  <a:pt x="0" y="1"/>
                </a:cubicBezTo>
                <a:cubicBezTo>
                  <a:pt x="1" y="2"/>
                  <a:pt x="2" y="1"/>
                  <a:pt x="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7" name="Freeform 36"/>
          <p:cNvSpPr/>
          <p:nvPr/>
        </p:nvSpPr>
        <p:spPr bwMode="auto">
          <a:xfrm>
            <a:off x="9659938" y="1057276"/>
            <a:ext cx="36513" cy="12700"/>
          </a:xfrm>
          <a:custGeom>
            <a:avLst/>
            <a:gdLst>
              <a:gd name="T0" fmla="*/ 3 w 3"/>
              <a:gd name="T1" fmla="*/ 1 h 1"/>
              <a:gd name="T2" fmla="*/ 0 w 3"/>
              <a:gd name="T3" fmla="*/ 0 h 1"/>
              <a:gd name="T4" fmla="*/ 3 w 3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1">
                <a:moveTo>
                  <a:pt x="3" y="1"/>
                </a:moveTo>
                <a:cubicBezTo>
                  <a:pt x="2" y="1"/>
                  <a:pt x="1" y="0"/>
                  <a:pt x="0" y="0"/>
                </a:cubicBezTo>
                <a:cubicBezTo>
                  <a:pt x="3" y="1"/>
                  <a:pt x="3" y="1"/>
                  <a:pt x="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8" name="Freeform 37"/>
          <p:cNvSpPr/>
          <p:nvPr/>
        </p:nvSpPr>
        <p:spPr bwMode="auto">
          <a:xfrm>
            <a:off x="1827213" y="1082676"/>
            <a:ext cx="38100" cy="23813"/>
          </a:xfrm>
          <a:custGeom>
            <a:avLst/>
            <a:gdLst>
              <a:gd name="T0" fmla="*/ 0 w 3"/>
              <a:gd name="T1" fmla="*/ 1 h 2"/>
              <a:gd name="T2" fmla="*/ 2 w 3"/>
              <a:gd name="T3" fmla="*/ 2 h 2"/>
              <a:gd name="T4" fmla="*/ 0 w 3"/>
              <a:gd name="T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0" y="1"/>
                </a:moveTo>
                <a:cubicBezTo>
                  <a:pt x="1" y="1"/>
                  <a:pt x="1" y="2"/>
                  <a:pt x="2" y="2"/>
                </a:cubicBezTo>
                <a:cubicBezTo>
                  <a:pt x="3" y="0"/>
                  <a:pt x="1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9" name="Freeform 38"/>
          <p:cNvSpPr/>
          <p:nvPr/>
        </p:nvSpPr>
        <p:spPr bwMode="auto">
          <a:xfrm>
            <a:off x="1839913" y="1082676"/>
            <a:ext cx="136525" cy="61913"/>
          </a:xfrm>
          <a:custGeom>
            <a:avLst/>
            <a:gdLst>
              <a:gd name="T0" fmla="*/ 2 w 11"/>
              <a:gd name="T1" fmla="*/ 4 h 5"/>
              <a:gd name="T2" fmla="*/ 6 w 11"/>
              <a:gd name="T3" fmla="*/ 2 h 5"/>
              <a:gd name="T4" fmla="*/ 9 w 11"/>
              <a:gd name="T5" fmla="*/ 5 h 5"/>
              <a:gd name="T6" fmla="*/ 11 w 11"/>
              <a:gd name="T7" fmla="*/ 1 h 5"/>
              <a:gd name="T8" fmla="*/ 6 w 11"/>
              <a:gd name="T9" fmla="*/ 0 h 5"/>
              <a:gd name="T10" fmla="*/ 1 w 11"/>
              <a:gd name="T11" fmla="*/ 2 h 5"/>
              <a:gd name="T12" fmla="*/ 2 w 11"/>
              <a:gd name="T13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5">
                <a:moveTo>
                  <a:pt x="2" y="4"/>
                </a:moveTo>
                <a:cubicBezTo>
                  <a:pt x="4" y="4"/>
                  <a:pt x="5" y="3"/>
                  <a:pt x="6" y="2"/>
                </a:cubicBezTo>
                <a:cubicBezTo>
                  <a:pt x="8" y="2"/>
                  <a:pt x="8" y="4"/>
                  <a:pt x="9" y="5"/>
                </a:cubicBezTo>
                <a:cubicBezTo>
                  <a:pt x="11" y="4"/>
                  <a:pt x="8" y="1"/>
                  <a:pt x="11" y="1"/>
                </a:cubicBezTo>
                <a:cubicBezTo>
                  <a:pt x="9" y="1"/>
                  <a:pt x="7" y="1"/>
                  <a:pt x="6" y="0"/>
                </a:cubicBezTo>
                <a:cubicBezTo>
                  <a:pt x="2" y="0"/>
                  <a:pt x="4" y="2"/>
                  <a:pt x="1" y="2"/>
                </a:cubicBezTo>
                <a:cubicBezTo>
                  <a:pt x="1" y="3"/>
                  <a:pt x="0" y="4"/>
                  <a:pt x="2" y="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0" name="Freeform 39"/>
          <p:cNvSpPr/>
          <p:nvPr/>
        </p:nvSpPr>
        <p:spPr bwMode="auto">
          <a:xfrm>
            <a:off x="10574338" y="1082676"/>
            <a:ext cx="23813" cy="12700"/>
          </a:xfrm>
          <a:custGeom>
            <a:avLst/>
            <a:gdLst>
              <a:gd name="T0" fmla="*/ 2 w 2"/>
              <a:gd name="T1" fmla="*/ 1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2" y="1"/>
                  <a:pt x="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1" name="Freeform 40"/>
          <p:cNvSpPr/>
          <p:nvPr/>
        </p:nvSpPr>
        <p:spPr bwMode="auto">
          <a:xfrm>
            <a:off x="7794625" y="1082676"/>
            <a:ext cx="23813" cy="12700"/>
          </a:xfrm>
          <a:custGeom>
            <a:avLst/>
            <a:gdLst>
              <a:gd name="T0" fmla="*/ 2 w 2"/>
              <a:gd name="T1" fmla="*/ 1 h 1"/>
              <a:gd name="T2" fmla="*/ 0 w 2"/>
              <a:gd name="T3" fmla="*/ 1 h 1"/>
              <a:gd name="T4" fmla="*/ 2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1" y="0"/>
                  <a:pt x="0" y="1"/>
                  <a:pt x="0" y="1"/>
                </a:cubicBezTo>
                <a:cubicBezTo>
                  <a:pt x="0" y="1"/>
                  <a:pt x="1" y="1"/>
                  <a:pt x="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2" name="Freeform 41"/>
          <p:cNvSpPr/>
          <p:nvPr/>
        </p:nvSpPr>
        <p:spPr bwMode="auto">
          <a:xfrm>
            <a:off x="10610850" y="1106489"/>
            <a:ext cx="74613" cy="100013"/>
          </a:xfrm>
          <a:custGeom>
            <a:avLst/>
            <a:gdLst>
              <a:gd name="T0" fmla="*/ 6 w 6"/>
              <a:gd name="T1" fmla="*/ 7 h 8"/>
              <a:gd name="T2" fmla="*/ 2 w 6"/>
              <a:gd name="T3" fmla="*/ 4 h 8"/>
              <a:gd name="T4" fmla="*/ 3 w 6"/>
              <a:gd name="T5" fmla="*/ 3 h 8"/>
              <a:gd name="T6" fmla="*/ 0 w 6"/>
              <a:gd name="T7" fmla="*/ 0 h 8"/>
              <a:gd name="T8" fmla="*/ 2 w 6"/>
              <a:gd name="T9" fmla="*/ 6 h 8"/>
              <a:gd name="T10" fmla="*/ 6 w 6"/>
              <a:gd name="T11" fmla="*/ 7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" h="8">
                <a:moveTo>
                  <a:pt x="6" y="7"/>
                </a:moveTo>
                <a:cubicBezTo>
                  <a:pt x="4" y="6"/>
                  <a:pt x="5" y="3"/>
                  <a:pt x="2" y="4"/>
                </a:cubicBezTo>
                <a:cubicBezTo>
                  <a:pt x="3" y="3"/>
                  <a:pt x="3" y="3"/>
                  <a:pt x="3" y="3"/>
                </a:cubicBezTo>
                <a:cubicBezTo>
                  <a:pt x="1" y="2"/>
                  <a:pt x="2" y="0"/>
                  <a:pt x="0" y="0"/>
                </a:cubicBezTo>
                <a:cubicBezTo>
                  <a:pt x="0" y="3"/>
                  <a:pt x="2" y="4"/>
                  <a:pt x="2" y="6"/>
                </a:cubicBezTo>
                <a:cubicBezTo>
                  <a:pt x="3" y="7"/>
                  <a:pt x="4" y="8"/>
                  <a:pt x="6" y="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3" name="Freeform 42"/>
          <p:cNvSpPr/>
          <p:nvPr/>
        </p:nvSpPr>
        <p:spPr bwMode="auto">
          <a:xfrm>
            <a:off x="4311650" y="1106489"/>
            <a:ext cx="333375" cy="174625"/>
          </a:xfrm>
          <a:custGeom>
            <a:avLst/>
            <a:gdLst>
              <a:gd name="T0" fmla="*/ 3 w 27"/>
              <a:gd name="T1" fmla="*/ 13 h 14"/>
              <a:gd name="T2" fmla="*/ 3 w 27"/>
              <a:gd name="T3" fmla="*/ 14 h 14"/>
              <a:gd name="T4" fmla="*/ 6 w 27"/>
              <a:gd name="T5" fmla="*/ 13 h 14"/>
              <a:gd name="T6" fmla="*/ 12 w 27"/>
              <a:gd name="T7" fmla="*/ 9 h 14"/>
              <a:gd name="T8" fmla="*/ 11 w 27"/>
              <a:gd name="T9" fmla="*/ 8 h 14"/>
              <a:gd name="T10" fmla="*/ 13 w 27"/>
              <a:gd name="T11" fmla="*/ 8 h 14"/>
              <a:gd name="T12" fmla="*/ 12 w 27"/>
              <a:gd name="T13" fmla="*/ 7 h 14"/>
              <a:gd name="T14" fmla="*/ 16 w 27"/>
              <a:gd name="T15" fmla="*/ 4 h 14"/>
              <a:gd name="T16" fmla="*/ 18 w 27"/>
              <a:gd name="T17" fmla="*/ 5 h 14"/>
              <a:gd name="T18" fmla="*/ 20 w 27"/>
              <a:gd name="T19" fmla="*/ 5 h 14"/>
              <a:gd name="T20" fmla="*/ 21 w 27"/>
              <a:gd name="T21" fmla="*/ 3 h 14"/>
              <a:gd name="T22" fmla="*/ 23 w 27"/>
              <a:gd name="T23" fmla="*/ 4 h 14"/>
              <a:gd name="T24" fmla="*/ 24 w 27"/>
              <a:gd name="T25" fmla="*/ 0 h 14"/>
              <a:gd name="T26" fmla="*/ 22 w 27"/>
              <a:gd name="T27" fmla="*/ 1 h 14"/>
              <a:gd name="T28" fmla="*/ 22 w 27"/>
              <a:gd name="T29" fmla="*/ 1 h 14"/>
              <a:gd name="T30" fmla="*/ 19 w 27"/>
              <a:gd name="T31" fmla="*/ 4 h 14"/>
              <a:gd name="T32" fmla="*/ 16 w 27"/>
              <a:gd name="T33" fmla="*/ 3 h 14"/>
              <a:gd name="T34" fmla="*/ 12 w 27"/>
              <a:gd name="T35" fmla="*/ 6 h 14"/>
              <a:gd name="T36" fmla="*/ 4 w 27"/>
              <a:gd name="T37" fmla="*/ 11 h 14"/>
              <a:gd name="T38" fmla="*/ 0 w 27"/>
              <a:gd name="T39" fmla="*/ 13 h 14"/>
              <a:gd name="T40" fmla="*/ 3 w 27"/>
              <a:gd name="T41" fmla="*/ 13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7" h="14">
                <a:moveTo>
                  <a:pt x="3" y="13"/>
                </a:moveTo>
                <a:cubicBezTo>
                  <a:pt x="3" y="14"/>
                  <a:pt x="3" y="14"/>
                  <a:pt x="3" y="14"/>
                </a:cubicBezTo>
                <a:cubicBezTo>
                  <a:pt x="3" y="13"/>
                  <a:pt x="7" y="14"/>
                  <a:pt x="6" y="13"/>
                </a:cubicBezTo>
                <a:cubicBezTo>
                  <a:pt x="9" y="12"/>
                  <a:pt x="9" y="10"/>
                  <a:pt x="12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2" y="8"/>
                  <a:pt x="13" y="8"/>
                </a:cubicBezTo>
                <a:cubicBezTo>
                  <a:pt x="13" y="8"/>
                  <a:pt x="12" y="8"/>
                  <a:pt x="12" y="7"/>
                </a:cubicBezTo>
                <a:cubicBezTo>
                  <a:pt x="12" y="5"/>
                  <a:pt x="15" y="6"/>
                  <a:pt x="16" y="4"/>
                </a:cubicBezTo>
                <a:cubicBezTo>
                  <a:pt x="17" y="5"/>
                  <a:pt x="19" y="4"/>
                  <a:pt x="18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2" y="5"/>
                  <a:pt x="20" y="4"/>
                  <a:pt x="21" y="3"/>
                </a:cubicBezTo>
                <a:cubicBezTo>
                  <a:pt x="21" y="3"/>
                  <a:pt x="22" y="3"/>
                  <a:pt x="23" y="4"/>
                </a:cubicBezTo>
                <a:cubicBezTo>
                  <a:pt x="27" y="3"/>
                  <a:pt x="21" y="2"/>
                  <a:pt x="24" y="0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2"/>
                  <a:pt x="17" y="2"/>
                  <a:pt x="19" y="4"/>
                </a:cubicBezTo>
                <a:cubicBezTo>
                  <a:pt x="18" y="4"/>
                  <a:pt x="17" y="3"/>
                  <a:pt x="16" y="3"/>
                </a:cubicBezTo>
                <a:cubicBezTo>
                  <a:pt x="15" y="4"/>
                  <a:pt x="13" y="4"/>
                  <a:pt x="12" y="6"/>
                </a:cubicBezTo>
                <a:cubicBezTo>
                  <a:pt x="9" y="7"/>
                  <a:pt x="6" y="9"/>
                  <a:pt x="4" y="11"/>
                </a:cubicBezTo>
                <a:cubicBezTo>
                  <a:pt x="1" y="10"/>
                  <a:pt x="1" y="13"/>
                  <a:pt x="0" y="13"/>
                </a:cubicBezTo>
                <a:cubicBezTo>
                  <a:pt x="1" y="14"/>
                  <a:pt x="2" y="13"/>
                  <a:pt x="3" y="1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4" name="Freeform 43"/>
          <p:cNvSpPr/>
          <p:nvPr/>
        </p:nvSpPr>
        <p:spPr bwMode="auto">
          <a:xfrm>
            <a:off x="2198688" y="1106489"/>
            <a:ext cx="49213" cy="38100"/>
          </a:xfrm>
          <a:custGeom>
            <a:avLst/>
            <a:gdLst>
              <a:gd name="T0" fmla="*/ 4 w 4"/>
              <a:gd name="T1" fmla="*/ 2 h 3"/>
              <a:gd name="T2" fmla="*/ 4 w 4"/>
              <a:gd name="T3" fmla="*/ 1 h 3"/>
              <a:gd name="T4" fmla="*/ 3 w 4"/>
              <a:gd name="T5" fmla="*/ 2 h 3"/>
              <a:gd name="T6" fmla="*/ 2 w 4"/>
              <a:gd name="T7" fmla="*/ 1 h 3"/>
              <a:gd name="T8" fmla="*/ 0 w 4"/>
              <a:gd name="T9" fmla="*/ 1 h 3"/>
              <a:gd name="T10" fmla="*/ 4 w 4"/>
              <a:gd name="T11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3">
                <a:moveTo>
                  <a:pt x="4" y="2"/>
                </a:move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2"/>
                </a:cubicBezTo>
                <a:cubicBezTo>
                  <a:pt x="2" y="2"/>
                  <a:pt x="2" y="1"/>
                  <a:pt x="2" y="1"/>
                </a:cubicBezTo>
                <a:cubicBezTo>
                  <a:pt x="1" y="0"/>
                  <a:pt x="0" y="1"/>
                  <a:pt x="0" y="1"/>
                </a:cubicBezTo>
                <a:cubicBezTo>
                  <a:pt x="1" y="3"/>
                  <a:pt x="3" y="1"/>
                  <a:pt x="4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5" name="Freeform 44"/>
          <p:cNvSpPr/>
          <p:nvPr/>
        </p:nvSpPr>
        <p:spPr bwMode="auto">
          <a:xfrm>
            <a:off x="2247900" y="1131889"/>
            <a:ext cx="12700" cy="12700"/>
          </a:xfrm>
          <a:custGeom>
            <a:avLst/>
            <a:gdLst>
              <a:gd name="T0" fmla="*/ 0 w 1"/>
              <a:gd name="T1" fmla="*/ 0 h 1"/>
              <a:gd name="T2" fmla="*/ 1 w 1"/>
              <a:gd name="T3" fmla="*/ 1 h 1"/>
              <a:gd name="T4" fmla="*/ 0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0"/>
                  <a:pt x="1" y="0"/>
                  <a:pt x="1" y="1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6" name="Freeform 45"/>
          <p:cNvSpPr/>
          <p:nvPr/>
        </p:nvSpPr>
        <p:spPr bwMode="auto">
          <a:xfrm>
            <a:off x="2235200" y="1119189"/>
            <a:ext cx="234950" cy="61913"/>
          </a:xfrm>
          <a:custGeom>
            <a:avLst/>
            <a:gdLst>
              <a:gd name="T0" fmla="*/ 0 w 19"/>
              <a:gd name="T1" fmla="*/ 3 h 5"/>
              <a:gd name="T2" fmla="*/ 5 w 19"/>
              <a:gd name="T3" fmla="*/ 3 h 5"/>
              <a:gd name="T4" fmla="*/ 19 w 19"/>
              <a:gd name="T5" fmla="*/ 3 h 5"/>
              <a:gd name="T6" fmla="*/ 15 w 19"/>
              <a:gd name="T7" fmla="*/ 2 h 5"/>
              <a:gd name="T8" fmla="*/ 5 w 19"/>
              <a:gd name="T9" fmla="*/ 3 h 5"/>
              <a:gd name="T10" fmla="*/ 5 w 19"/>
              <a:gd name="T11" fmla="*/ 2 h 5"/>
              <a:gd name="T12" fmla="*/ 3 w 19"/>
              <a:gd name="T13" fmla="*/ 2 h 5"/>
              <a:gd name="T14" fmla="*/ 2 w 19"/>
              <a:gd name="T15" fmla="*/ 2 h 5"/>
              <a:gd name="T16" fmla="*/ 2 w 19"/>
              <a:gd name="T17" fmla="*/ 2 h 5"/>
              <a:gd name="T18" fmla="*/ 0 w 19"/>
              <a:gd name="T19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" h="5">
                <a:moveTo>
                  <a:pt x="0" y="3"/>
                </a:moveTo>
                <a:cubicBezTo>
                  <a:pt x="1" y="3"/>
                  <a:pt x="3" y="4"/>
                  <a:pt x="5" y="3"/>
                </a:cubicBezTo>
                <a:cubicBezTo>
                  <a:pt x="9" y="2"/>
                  <a:pt x="14" y="5"/>
                  <a:pt x="19" y="3"/>
                </a:cubicBezTo>
                <a:cubicBezTo>
                  <a:pt x="17" y="3"/>
                  <a:pt x="16" y="2"/>
                  <a:pt x="15" y="2"/>
                </a:cubicBezTo>
                <a:cubicBezTo>
                  <a:pt x="11" y="4"/>
                  <a:pt x="8" y="0"/>
                  <a:pt x="5" y="3"/>
                </a:cubicBezTo>
                <a:cubicBezTo>
                  <a:pt x="5" y="3"/>
                  <a:pt x="5" y="2"/>
                  <a:pt x="5" y="2"/>
                </a:cubicBezTo>
                <a:cubicBezTo>
                  <a:pt x="4" y="2"/>
                  <a:pt x="3" y="2"/>
                  <a:pt x="3" y="2"/>
                </a:cubicBezTo>
                <a:cubicBezTo>
                  <a:pt x="3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7" name="Freeform 46"/>
          <p:cNvSpPr/>
          <p:nvPr/>
        </p:nvSpPr>
        <p:spPr bwMode="auto">
          <a:xfrm>
            <a:off x="7756525" y="1119189"/>
            <a:ext cx="25400" cy="12700"/>
          </a:xfrm>
          <a:custGeom>
            <a:avLst/>
            <a:gdLst>
              <a:gd name="T0" fmla="*/ 1 w 2"/>
              <a:gd name="T1" fmla="*/ 0 h 1"/>
              <a:gd name="T2" fmla="*/ 0 w 2"/>
              <a:gd name="T3" fmla="*/ 1 h 1"/>
              <a:gd name="T4" fmla="*/ 1 w 2"/>
              <a:gd name="T5" fmla="*/ 1 h 1"/>
              <a:gd name="T6" fmla="*/ 1 w 2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1" y="0"/>
                </a:move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2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8" name="Freeform 47"/>
          <p:cNvSpPr/>
          <p:nvPr/>
        </p:nvSpPr>
        <p:spPr bwMode="auto">
          <a:xfrm>
            <a:off x="1296988" y="1119189"/>
            <a:ext cx="49213" cy="25400"/>
          </a:xfrm>
          <a:custGeom>
            <a:avLst/>
            <a:gdLst>
              <a:gd name="T0" fmla="*/ 4 w 4"/>
              <a:gd name="T1" fmla="*/ 0 h 2"/>
              <a:gd name="T2" fmla="*/ 0 w 4"/>
              <a:gd name="T3" fmla="*/ 1 h 2"/>
              <a:gd name="T4" fmla="*/ 1 w 4"/>
              <a:gd name="T5" fmla="*/ 1 h 2"/>
              <a:gd name="T6" fmla="*/ 4 w 4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2">
                <a:moveTo>
                  <a:pt x="4" y="0"/>
                </a:moveTo>
                <a:cubicBezTo>
                  <a:pt x="3" y="0"/>
                  <a:pt x="2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2"/>
                  <a:pt x="3" y="1"/>
                  <a:pt x="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9" name="Freeform 48"/>
          <p:cNvSpPr/>
          <p:nvPr/>
        </p:nvSpPr>
        <p:spPr bwMode="auto">
          <a:xfrm>
            <a:off x="2111375" y="1131889"/>
            <a:ext cx="50800" cy="25400"/>
          </a:xfrm>
          <a:custGeom>
            <a:avLst/>
            <a:gdLst>
              <a:gd name="T0" fmla="*/ 4 w 4"/>
              <a:gd name="T1" fmla="*/ 1 h 2"/>
              <a:gd name="T2" fmla="*/ 3 w 4"/>
              <a:gd name="T3" fmla="*/ 0 h 2"/>
              <a:gd name="T4" fmla="*/ 0 w 4"/>
              <a:gd name="T5" fmla="*/ 0 h 2"/>
              <a:gd name="T6" fmla="*/ 1 w 4"/>
              <a:gd name="T7" fmla="*/ 0 h 2"/>
              <a:gd name="T8" fmla="*/ 4 w 4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2">
                <a:moveTo>
                  <a:pt x="4" y="1"/>
                </a:moveTo>
                <a:cubicBezTo>
                  <a:pt x="3" y="1"/>
                  <a:pt x="3" y="0"/>
                  <a:pt x="3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2"/>
                  <a:pt x="3" y="1"/>
                  <a:pt x="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0" name="Freeform 49"/>
          <p:cNvSpPr/>
          <p:nvPr/>
        </p:nvSpPr>
        <p:spPr bwMode="auto">
          <a:xfrm>
            <a:off x="2100263" y="1131889"/>
            <a:ext cx="0" cy="12700"/>
          </a:xfrm>
          <a:custGeom>
            <a:avLst/>
            <a:gdLst>
              <a:gd name="T0" fmla="*/ 0 h 1"/>
              <a:gd name="T1" fmla="*/ 1 h 1"/>
              <a:gd name="T2" fmla="*/ 0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1" name="Rectangle 50"/>
          <p:cNvSpPr>
            <a:spLocks noChangeArrowheads="1"/>
          </p:cNvSpPr>
          <p:nvPr/>
        </p:nvSpPr>
        <p:spPr bwMode="auto">
          <a:xfrm>
            <a:off x="1271588" y="1144589"/>
            <a:ext cx="25400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2" name="Freeform 51"/>
          <p:cNvSpPr/>
          <p:nvPr/>
        </p:nvSpPr>
        <p:spPr bwMode="auto">
          <a:xfrm>
            <a:off x="1147763" y="1157289"/>
            <a:ext cx="50800" cy="23813"/>
          </a:xfrm>
          <a:custGeom>
            <a:avLst/>
            <a:gdLst>
              <a:gd name="T0" fmla="*/ 3 w 4"/>
              <a:gd name="T1" fmla="*/ 1 h 2"/>
              <a:gd name="T2" fmla="*/ 3 w 4"/>
              <a:gd name="T3" fmla="*/ 2 h 2"/>
              <a:gd name="T4" fmla="*/ 4 w 4"/>
              <a:gd name="T5" fmla="*/ 1 h 2"/>
              <a:gd name="T6" fmla="*/ 2 w 4"/>
              <a:gd name="T7" fmla="*/ 0 h 2"/>
              <a:gd name="T8" fmla="*/ 3 w 4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2">
                <a:moveTo>
                  <a:pt x="3" y="1"/>
                </a:move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2" y="0"/>
                  <a:pt x="2" y="0"/>
                  <a:pt x="2" y="0"/>
                </a:cubicBezTo>
                <a:cubicBezTo>
                  <a:pt x="0" y="1"/>
                  <a:pt x="3" y="1"/>
                  <a:pt x="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3" name="Freeform 52"/>
          <p:cNvSpPr/>
          <p:nvPr/>
        </p:nvSpPr>
        <p:spPr bwMode="auto">
          <a:xfrm>
            <a:off x="2470150" y="1144589"/>
            <a:ext cx="36513" cy="49213"/>
          </a:xfrm>
          <a:custGeom>
            <a:avLst/>
            <a:gdLst>
              <a:gd name="T0" fmla="*/ 0 w 3"/>
              <a:gd name="T1" fmla="*/ 4 h 4"/>
              <a:gd name="T2" fmla="*/ 1 w 3"/>
              <a:gd name="T3" fmla="*/ 4 h 4"/>
              <a:gd name="T4" fmla="*/ 0 w 3"/>
              <a:gd name="T5" fmla="*/ 2 h 4"/>
              <a:gd name="T6" fmla="*/ 0 w 3"/>
              <a:gd name="T7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4">
                <a:moveTo>
                  <a:pt x="0" y="4"/>
                </a:moveTo>
                <a:cubicBezTo>
                  <a:pt x="1" y="4"/>
                  <a:pt x="1" y="4"/>
                  <a:pt x="1" y="4"/>
                </a:cubicBezTo>
                <a:cubicBezTo>
                  <a:pt x="3" y="3"/>
                  <a:pt x="2" y="0"/>
                  <a:pt x="0" y="2"/>
                </a:cubicBezTo>
                <a:cubicBezTo>
                  <a:pt x="0" y="3"/>
                  <a:pt x="0" y="4"/>
                  <a:pt x="0" y="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4" name="Freeform 53"/>
          <p:cNvSpPr/>
          <p:nvPr/>
        </p:nvSpPr>
        <p:spPr bwMode="auto">
          <a:xfrm>
            <a:off x="4521200" y="1181101"/>
            <a:ext cx="12700" cy="12700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0 h 1"/>
              <a:gd name="T6" fmla="*/ 0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5" name="Freeform 54"/>
          <p:cNvSpPr/>
          <p:nvPr/>
        </p:nvSpPr>
        <p:spPr bwMode="auto">
          <a:xfrm>
            <a:off x="2371725" y="1169989"/>
            <a:ext cx="61913" cy="36513"/>
          </a:xfrm>
          <a:custGeom>
            <a:avLst/>
            <a:gdLst>
              <a:gd name="T0" fmla="*/ 0 w 5"/>
              <a:gd name="T1" fmla="*/ 2 h 3"/>
              <a:gd name="T2" fmla="*/ 4 w 5"/>
              <a:gd name="T3" fmla="*/ 3 h 3"/>
              <a:gd name="T4" fmla="*/ 5 w 5"/>
              <a:gd name="T5" fmla="*/ 1 h 3"/>
              <a:gd name="T6" fmla="*/ 0 w 5"/>
              <a:gd name="T7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3">
                <a:moveTo>
                  <a:pt x="0" y="2"/>
                </a:moveTo>
                <a:cubicBezTo>
                  <a:pt x="2" y="3"/>
                  <a:pt x="3" y="2"/>
                  <a:pt x="4" y="3"/>
                </a:cubicBezTo>
                <a:cubicBezTo>
                  <a:pt x="5" y="1"/>
                  <a:pt x="5" y="1"/>
                  <a:pt x="5" y="1"/>
                </a:cubicBezTo>
                <a:cubicBezTo>
                  <a:pt x="4" y="2"/>
                  <a:pt x="0" y="0"/>
                  <a:pt x="0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6" name="Freeform 55"/>
          <p:cNvSpPr/>
          <p:nvPr/>
        </p:nvSpPr>
        <p:spPr bwMode="auto">
          <a:xfrm>
            <a:off x="1049338" y="1193801"/>
            <a:ext cx="25400" cy="12700"/>
          </a:xfrm>
          <a:custGeom>
            <a:avLst/>
            <a:gdLst>
              <a:gd name="T0" fmla="*/ 2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1">
                <a:moveTo>
                  <a:pt x="2" y="0"/>
                </a:moveTo>
                <a:cubicBezTo>
                  <a:pt x="2" y="0"/>
                  <a:pt x="1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0"/>
                  <a:pt x="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7" name="Freeform 56"/>
          <p:cNvSpPr/>
          <p:nvPr/>
        </p:nvSpPr>
        <p:spPr bwMode="auto">
          <a:xfrm>
            <a:off x="9696450" y="1193801"/>
            <a:ext cx="38100" cy="12700"/>
          </a:xfrm>
          <a:custGeom>
            <a:avLst/>
            <a:gdLst>
              <a:gd name="T0" fmla="*/ 2 w 3"/>
              <a:gd name="T1" fmla="*/ 1 h 1"/>
              <a:gd name="T2" fmla="*/ 3 w 3"/>
              <a:gd name="T3" fmla="*/ 1 h 1"/>
              <a:gd name="T4" fmla="*/ 3 w 3"/>
              <a:gd name="T5" fmla="*/ 0 h 1"/>
              <a:gd name="T6" fmla="*/ 0 w 3"/>
              <a:gd name="T7" fmla="*/ 1 h 1"/>
              <a:gd name="T8" fmla="*/ 2 w 3"/>
              <a:gd name="T9" fmla="*/ 1 h 1"/>
              <a:gd name="T10" fmla="*/ 2 w 3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1">
                <a:moveTo>
                  <a:pt x="2" y="1"/>
                </a:moveTo>
                <a:cubicBezTo>
                  <a:pt x="2" y="1"/>
                  <a:pt x="2" y="1"/>
                  <a:pt x="3" y="1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1"/>
                  <a:pt x="0" y="1"/>
                </a:cubicBezTo>
                <a:cubicBezTo>
                  <a:pt x="0" y="1"/>
                  <a:pt x="1" y="1"/>
                  <a:pt x="2" y="1"/>
                </a:cubicBezTo>
                <a:cubicBezTo>
                  <a:pt x="2" y="1"/>
                  <a:pt x="1" y="1"/>
                  <a:pt x="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8" name="Freeform 57"/>
          <p:cNvSpPr/>
          <p:nvPr/>
        </p:nvSpPr>
        <p:spPr bwMode="auto">
          <a:xfrm>
            <a:off x="2581275" y="1193801"/>
            <a:ext cx="136525" cy="50800"/>
          </a:xfrm>
          <a:custGeom>
            <a:avLst/>
            <a:gdLst>
              <a:gd name="T0" fmla="*/ 7 w 11"/>
              <a:gd name="T1" fmla="*/ 2 h 4"/>
              <a:gd name="T2" fmla="*/ 11 w 11"/>
              <a:gd name="T3" fmla="*/ 2 h 4"/>
              <a:gd name="T4" fmla="*/ 6 w 11"/>
              <a:gd name="T5" fmla="*/ 0 h 4"/>
              <a:gd name="T6" fmla="*/ 5 w 11"/>
              <a:gd name="T7" fmla="*/ 2 h 4"/>
              <a:gd name="T8" fmla="*/ 0 w 11"/>
              <a:gd name="T9" fmla="*/ 3 h 4"/>
              <a:gd name="T10" fmla="*/ 5 w 11"/>
              <a:gd name="T11" fmla="*/ 4 h 4"/>
              <a:gd name="T12" fmla="*/ 7 w 11"/>
              <a:gd name="T13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4">
                <a:moveTo>
                  <a:pt x="7" y="2"/>
                </a:moveTo>
                <a:cubicBezTo>
                  <a:pt x="8" y="1"/>
                  <a:pt x="10" y="2"/>
                  <a:pt x="11" y="2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2" y="2"/>
                  <a:pt x="5" y="2"/>
                </a:cubicBezTo>
                <a:cubicBezTo>
                  <a:pt x="4" y="3"/>
                  <a:pt x="1" y="3"/>
                  <a:pt x="0" y="3"/>
                </a:cubicBezTo>
                <a:cubicBezTo>
                  <a:pt x="1" y="3"/>
                  <a:pt x="3" y="4"/>
                  <a:pt x="5" y="4"/>
                </a:cubicBezTo>
                <a:cubicBezTo>
                  <a:pt x="6" y="4"/>
                  <a:pt x="8" y="4"/>
                  <a:pt x="7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9" name="Freeform 58"/>
          <p:cNvSpPr/>
          <p:nvPr/>
        </p:nvSpPr>
        <p:spPr bwMode="auto">
          <a:xfrm>
            <a:off x="2457450" y="1206501"/>
            <a:ext cx="12700" cy="0"/>
          </a:xfrm>
          <a:custGeom>
            <a:avLst/>
            <a:gdLst>
              <a:gd name="T0" fmla="*/ 8 w 8"/>
              <a:gd name="T1" fmla="*/ 0 w 8"/>
              <a:gd name="T2" fmla="*/ 8 w 8"/>
              <a:gd name="T3" fmla="*/ 8 w 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8">
                <a:moveTo>
                  <a:pt x="8" y="0"/>
                </a:move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0" name="Freeform 59"/>
          <p:cNvSpPr/>
          <p:nvPr/>
        </p:nvSpPr>
        <p:spPr bwMode="auto">
          <a:xfrm>
            <a:off x="901700" y="1219201"/>
            <a:ext cx="85725" cy="49213"/>
          </a:xfrm>
          <a:custGeom>
            <a:avLst/>
            <a:gdLst>
              <a:gd name="T0" fmla="*/ 7 w 7"/>
              <a:gd name="T1" fmla="*/ 0 h 4"/>
              <a:gd name="T2" fmla="*/ 6 w 7"/>
              <a:gd name="T3" fmla="*/ 0 h 4"/>
              <a:gd name="T4" fmla="*/ 0 w 7"/>
              <a:gd name="T5" fmla="*/ 3 h 4"/>
              <a:gd name="T6" fmla="*/ 1 w 7"/>
              <a:gd name="T7" fmla="*/ 4 h 4"/>
              <a:gd name="T8" fmla="*/ 7 w 7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4">
                <a:moveTo>
                  <a:pt x="7" y="0"/>
                </a:moveTo>
                <a:cubicBezTo>
                  <a:pt x="6" y="0"/>
                  <a:pt x="6" y="0"/>
                  <a:pt x="6" y="0"/>
                </a:cubicBezTo>
                <a:cubicBezTo>
                  <a:pt x="4" y="1"/>
                  <a:pt x="2" y="1"/>
                  <a:pt x="0" y="3"/>
                </a:cubicBezTo>
                <a:cubicBezTo>
                  <a:pt x="1" y="4"/>
                  <a:pt x="1" y="4"/>
                  <a:pt x="1" y="4"/>
                </a:cubicBezTo>
                <a:cubicBezTo>
                  <a:pt x="4" y="3"/>
                  <a:pt x="4" y="1"/>
                  <a:pt x="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1" name="Freeform 60"/>
          <p:cNvSpPr/>
          <p:nvPr/>
        </p:nvSpPr>
        <p:spPr bwMode="auto">
          <a:xfrm>
            <a:off x="10091738" y="1219201"/>
            <a:ext cx="0" cy="12700"/>
          </a:xfrm>
          <a:custGeom>
            <a:avLst/>
            <a:gdLst>
              <a:gd name="T0" fmla="*/ 0 h 1"/>
              <a:gd name="T1" fmla="*/ 0 h 1"/>
              <a:gd name="T2" fmla="*/ 1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2" name="Freeform 61"/>
          <p:cNvSpPr/>
          <p:nvPr/>
        </p:nvSpPr>
        <p:spPr bwMode="auto">
          <a:xfrm>
            <a:off x="10685463" y="1219201"/>
            <a:ext cx="111125" cy="74613"/>
          </a:xfrm>
          <a:custGeom>
            <a:avLst/>
            <a:gdLst>
              <a:gd name="T0" fmla="*/ 0 w 9"/>
              <a:gd name="T1" fmla="*/ 2 h 6"/>
              <a:gd name="T2" fmla="*/ 4 w 9"/>
              <a:gd name="T3" fmla="*/ 5 h 6"/>
              <a:gd name="T4" fmla="*/ 3 w 9"/>
              <a:gd name="T5" fmla="*/ 6 h 6"/>
              <a:gd name="T6" fmla="*/ 4 w 9"/>
              <a:gd name="T7" fmla="*/ 2 h 6"/>
              <a:gd name="T8" fmla="*/ 0 w 9"/>
              <a:gd name="T9" fmla="*/ 1 h 6"/>
              <a:gd name="T10" fmla="*/ 0 w 9"/>
              <a:gd name="T11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" h="6">
                <a:moveTo>
                  <a:pt x="0" y="2"/>
                </a:moveTo>
                <a:cubicBezTo>
                  <a:pt x="2" y="2"/>
                  <a:pt x="1" y="4"/>
                  <a:pt x="4" y="5"/>
                </a:cubicBezTo>
                <a:cubicBezTo>
                  <a:pt x="4" y="5"/>
                  <a:pt x="2" y="6"/>
                  <a:pt x="3" y="6"/>
                </a:cubicBezTo>
                <a:cubicBezTo>
                  <a:pt x="9" y="6"/>
                  <a:pt x="2" y="4"/>
                  <a:pt x="4" y="2"/>
                </a:cubicBezTo>
                <a:cubicBezTo>
                  <a:pt x="3" y="0"/>
                  <a:pt x="1" y="0"/>
                  <a:pt x="0" y="1"/>
                </a:cubicBez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3" name="Freeform 62"/>
          <p:cNvSpPr/>
          <p:nvPr/>
        </p:nvSpPr>
        <p:spPr bwMode="auto">
          <a:xfrm>
            <a:off x="2728913" y="1244601"/>
            <a:ext cx="112713" cy="23813"/>
          </a:xfrm>
          <a:custGeom>
            <a:avLst/>
            <a:gdLst>
              <a:gd name="T0" fmla="*/ 2 w 9"/>
              <a:gd name="T1" fmla="*/ 1 h 2"/>
              <a:gd name="T2" fmla="*/ 9 w 9"/>
              <a:gd name="T3" fmla="*/ 1 h 2"/>
              <a:gd name="T4" fmla="*/ 5 w 9"/>
              <a:gd name="T5" fmla="*/ 0 h 2"/>
              <a:gd name="T6" fmla="*/ 1 w 9"/>
              <a:gd name="T7" fmla="*/ 1 h 2"/>
              <a:gd name="T8" fmla="*/ 1 w 9"/>
              <a:gd name="T9" fmla="*/ 1 h 2"/>
              <a:gd name="T10" fmla="*/ 0 w 9"/>
              <a:gd name="T11" fmla="*/ 2 h 2"/>
              <a:gd name="T12" fmla="*/ 2 w 9"/>
              <a:gd name="T13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2">
                <a:moveTo>
                  <a:pt x="2" y="1"/>
                </a:moveTo>
                <a:cubicBezTo>
                  <a:pt x="4" y="0"/>
                  <a:pt x="6" y="1"/>
                  <a:pt x="9" y="1"/>
                </a:cubicBezTo>
                <a:cubicBezTo>
                  <a:pt x="8" y="0"/>
                  <a:pt x="6" y="1"/>
                  <a:pt x="5" y="0"/>
                </a:cubicBezTo>
                <a:cubicBezTo>
                  <a:pt x="3" y="0"/>
                  <a:pt x="2" y="0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2" y="1"/>
                  <a:pt x="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4" name="Freeform 63"/>
          <p:cNvSpPr/>
          <p:nvPr/>
        </p:nvSpPr>
        <p:spPr bwMode="auto">
          <a:xfrm>
            <a:off x="852488" y="1257301"/>
            <a:ext cx="36513" cy="23813"/>
          </a:xfrm>
          <a:custGeom>
            <a:avLst/>
            <a:gdLst>
              <a:gd name="T0" fmla="*/ 3 w 3"/>
              <a:gd name="T1" fmla="*/ 1 h 2"/>
              <a:gd name="T2" fmla="*/ 3 w 3"/>
              <a:gd name="T3" fmla="*/ 0 h 2"/>
              <a:gd name="T4" fmla="*/ 1 w 3"/>
              <a:gd name="T5" fmla="*/ 2 h 2"/>
              <a:gd name="T6" fmla="*/ 3 w 3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3" y="1"/>
                </a:moveTo>
                <a:cubicBezTo>
                  <a:pt x="3" y="0"/>
                  <a:pt x="3" y="0"/>
                  <a:pt x="3" y="0"/>
                </a:cubicBezTo>
                <a:cubicBezTo>
                  <a:pt x="3" y="1"/>
                  <a:pt x="0" y="0"/>
                  <a:pt x="1" y="2"/>
                </a:cubicBezTo>
                <a:cubicBezTo>
                  <a:pt x="1" y="1"/>
                  <a:pt x="2" y="0"/>
                  <a:pt x="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5" name="Freeform 64"/>
          <p:cNvSpPr/>
          <p:nvPr/>
        </p:nvSpPr>
        <p:spPr bwMode="auto">
          <a:xfrm>
            <a:off x="7585075" y="1257301"/>
            <a:ext cx="23813" cy="11113"/>
          </a:xfrm>
          <a:custGeom>
            <a:avLst/>
            <a:gdLst>
              <a:gd name="T0" fmla="*/ 7 w 15"/>
              <a:gd name="T1" fmla="*/ 0 h 7"/>
              <a:gd name="T2" fmla="*/ 0 w 15"/>
              <a:gd name="T3" fmla="*/ 7 h 7"/>
              <a:gd name="T4" fmla="*/ 15 w 15"/>
              <a:gd name="T5" fmla="*/ 7 h 7"/>
              <a:gd name="T6" fmla="*/ 7 w 15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" h="7">
                <a:moveTo>
                  <a:pt x="7" y="0"/>
                </a:moveTo>
                <a:lnTo>
                  <a:pt x="0" y="7"/>
                </a:lnTo>
                <a:lnTo>
                  <a:pt x="15" y="7"/>
                </a:lnTo>
                <a:lnTo>
                  <a:pt x="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6" name="Freeform 65"/>
          <p:cNvSpPr/>
          <p:nvPr/>
        </p:nvSpPr>
        <p:spPr bwMode="auto">
          <a:xfrm>
            <a:off x="2816225" y="1244601"/>
            <a:ext cx="196850" cy="74613"/>
          </a:xfrm>
          <a:custGeom>
            <a:avLst/>
            <a:gdLst>
              <a:gd name="T0" fmla="*/ 10 w 16"/>
              <a:gd name="T1" fmla="*/ 5 h 6"/>
              <a:gd name="T2" fmla="*/ 14 w 16"/>
              <a:gd name="T3" fmla="*/ 5 h 6"/>
              <a:gd name="T4" fmla="*/ 16 w 16"/>
              <a:gd name="T5" fmla="*/ 5 h 6"/>
              <a:gd name="T6" fmla="*/ 12 w 16"/>
              <a:gd name="T7" fmla="*/ 4 h 6"/>
              <a:gd name="T8" fmla="*/ 6 w 16"/>
              <a:gd name="T9" fmla="*/ 2 h 6"/>
              <a:gd name="T10" fmla="*/ 0 w 16"/>
              <a:gd name="T11" fmla="*/ 4 h 6"/>
              <a:gd name="T12" fmla="*/ 10 w 16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6">
                <a:moveTo>
                  <a:pt x="10" y="5"/>
                </a:moveTo>
                <a:cubicBezTo>
                  <a:pt x="12" y="6"/>
                  <a:pt x="13" y="3"/>
                  <a:pt x="14" y="5"/>
                </a:cubicBezTo>
                <a:cubicBezTo>
                  <a:pt x="15" y="5"/>
                  <a:pt x="16" y="5"/>
                  <a:pt x="16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2"/>
                  <a:pt x="7" y="3"/>
                  <a:pt x="6" y="2"/>
                </a:cubicBezTo>
                <a:cubicBezTo>
                  <a:pt x="1" y="0"/>
                  <a:pt x="1" y="3"/>
                  <a:pt x="0" y="4"/>
                </a:cubicBezTo>
                <a:cubicBezTo>
                  <a:pt x="3" y="5"/>
                  <a:pt x="7" y="3"/>
                  <a:pt x="10" y="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7" name="Freeform 66"/>
          <p:cNvSpPr/>
          <p:nvPr/>
        </p:nvSpPr>
        <p:spPr bwMode="auto">
          <a:xfrm>
            <a:off x="2767013" y="1268414"/>
            <a:ext cx="49213" cy="12700"/>
          </a:xfrm>
          <a:custGeom>
            <a:avLst/>
            <a:gdLst>
              <a:gd name="T0" fmla="*/ 2 w 4"/>
              <a:gd name="T1" fmla="*/ 1 h 1"/>
              <a:gd name="T2" fmla="*/ 4 w 4"/>
              <a:gd name="T3" fmla="*/ 0 h 1"/>
              <a:gd name="T4" fmla="*/ 1 w 4"/>
              <a:gd name="T5" fmla="*/ 0 h 1"/>
              <a:gd name="T6" fmla="*/ 2 w 4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1">
                <a:moveTo>
                  <a:pt x="2" y="1"/>
                </a:moveTo>
                <a:cubicBezTo>
                  <a:pt x="3" y="1"/>
                  <a:pt x="3" y="1"/>
                  <a:pt x="4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8" name="Freeform 67"/>
          <p:cNvSpPr/>
          <p:nvPr/>
        </p:nvSpPr>
        <p:spPr bwMode="auto">
          <a:xfrm>
            <a:off x="5557838" y="1281114"/>
            <a:ext cx="38100" cy="0"/>
          </a:xfrm>
          <a:custGeom>
            <a:avLst/>
            <a:gdLst>
              <a:gd name="T0" fmla="*/ 0 w 3"/>
              <a:gd name="T1" fmla="*/ 1 w 3"/>
              <a:gd name="T2" fmla="*/ 3 w 3"/>
              <a:gd name="T3" fmla="*/ 0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2" y="0"/>
                  <a:pt x="3" y="0"/>
                </a:cubicBezTo>
                <a:cubicBezTo>
                  <a:pt x="2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9" name="Freeform 68"/>
          <p:cNvSpPr/>
          <p:nvPr/>
        </p:nvSpPr>
        <p:spPr bwMode="auto">
          <a:xfrm>
            <a:off x="5459413" y="1281114"/>
            <a:ext cx="38100" cy="12700"/>
          </a:xfrm>
          <a:custGeom>
            <a:avLst/>
            <a:gdLst>
              <a:gd name="T0" fmla="*/ 3 w 3"/>
              <a:gd name="T1" fmla="*/ 0 h 1"/>
              <a:gd name="T2" fmla="*/ 0 w 3"/>
              <a:gd name="T3" fmla="*/ 0 h 1"/>
              <a:gd name="T4" fmla="*/ 1 w 3"/>
              <a:gd name="T5" fmla="*/ 1 h 1"/>
              <a:gd name="T6" fmla="*/ 3 w 3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1">
                <a:moveTo>
                  <a:pt x="3" y="0"/>
                </a:moveTo>
                <a:cubicBezTo>
                  <a:pt x="2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0" name="Freeform 69"/>
          <p:cNvSpPr/>
          <p:nvPr/>
        </p:nvSpPr>
        <p:spPr bwMode="auto">
          <a:xfrm>
            <a:off x="5570538" y="1281114"/>
            <a:ext cx="49213" cy="25400"/>
          </a:xfrm>
          <a:custGeom>
            <a:avLst/>
            <a:gdLst>
              <a:gd name="T0" fmla="*/ 2 w 4"/>
              <a:gd name="T1" fmla="*/ 0 h 2"/>
              <a:gd name="T2" fmla="*/ 0 w 4"/>
              <a:gd name="T3" fmla="*/ 2 h 2"/>
              <a:gd name="T4" fmla="*/ 1 w 4"/>
              <a:gd name="T5" fmla="*/ 2 h 2"/>
              <a:gd name="T6" fmla="*/ 4 w 4"/>
              <a:gd name="T7" fmla="*/ 2 h 2"/>
              <a:gd name="T8" fmla="*/ 2 w 4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2">
                <a:moveTo>
                  <a:pt x="2" y="0"/>
                </a:move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4" y="2"/>
                  <a:pt x="4" y="2"/>
                </a:cubicBez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1" name="Freeform 70"/>
          <p:cNvSpPr/>
          <p:nvPr/>
        </p:nvSpPr>
        <p:spPr bwMode="auto">
          <a:xfrm>
            <a:off x="5632450" y="1281114"/>
            <a:ext cx="36513" cy="25400"/>
          </a:xfrm>
          <a:custGeom>
            <a:avLst/>
            <a:gdLst>
              <a:gd name="T0" fmla="*/ 0 w 3"/>
              <a:gd name="T1" fmla="*/ 1 h 2"/>
              <a:gd name="T2" fmla="*/ 1 w 3"/>
              <a:gd name="T3" fmla="*/ 1 h 2"/>
              <a:gd name="T4" fmla="*/ 3 w 3"/>
              <a:gd name="T5" fmla="*/ 1 h 2"/>
              <a:gd name="T6" fmla="*/ 2 w 3"/>
              <a:gd name="T7" fmla="*/ 0 h 2"/>
              <a:gd name="T8" fmla="*/ 0 w 3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2">
                <a:moveTo>
                  <a:pt x="0" y="1"/>
                </a:moveTo>
                <a:cubicBezTo>
                  <a:pt x="1" y="1"/>
                  <a:pt x="1" y="1"/>
                  <a:pt x="1" y="1"/>
                </a:cubicBezTo>
                <a:cubicBezTo>
                  <a:pt x="2" y="2"/>
                  <a:pt x="3" y="1"/>
                  <a:pt x="3" y="1"/>
                </a:cubicBezTo>
                <a:cubicBezTo>
                  <a:pt x="2" y="0"/>
                  <a:pt x="2" y="0"/>
                  <a:pt x="2" y="0"/>
                </a:cubicBezTo>
                <a:cubicBezTo>
                  <a:pt x="3" y="1"/>
                  <a:pt x="0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2" name="Freeform 71"/>
          <p:cNvSpPr/>
          <p:nvPr/>
        </p:nvSpPr>
        <p:spPr bwMode="auto">
          <a:xfrm>
            <a:off x="728663" y="1293814"/>
            <a:ext cx="85725" cy="49213"/>
          </a:xfrm>
          <a:custGeom>
            <a:avLst/>
            <a:gdLst>
              <a:gd name="T0" fmla="*/ 6 w 7"/>
              <a:gd name="T1" fmla="*/ 0 h 4"/>
              <a:gd name="T2" fmla="*/ 0 w 7"/>
              <a:gd name="T3" fmla="*/ 4 h 4"/>
              <a:gd name="T4" fmla="*/ 2 w 7"/>
              <a:gd name="T5" fmla="*/ 3 h 4"/>
              <a:gd name="T6" fmla="*/ 6 w 7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4">
                <a:moveTo>
                  <a:pt x="6" y="0"/>
                </a:moveTo>
                <a:cubicBezTo>
                  <a:pt x="3" y="0"/>
                  <a:pt x="1" y="3"/>
                  <a:pt x="0" y="4"/>
                </a:cubicBezTo>
                <a:cubicBezTo>
                  <a:pt x="2" y="3"/>
                  <a:pt x="2" y="3"/>
                  <a:pt x="2" y="3"/>
                </a:cubicBezTo>
                <a:cubicBezTo>
                  <a:pt x="1" y="1"/>
                  <a:pt x="7" y="2"/>
                  <a:pt x="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3" name="Freeform 72"/>
          <p:cNvSpPr/>
          <p:nvPr/>
        </p:nvSpPr>
        <p:spPr bwMode="auto">
          <a:xfrm>
            <a:off x="8980488" y="1293814"/>
            <a:ext cx="23813" cy="12700"/>
          </a:xfrm>
          <a:custGeom>
            <a:avLst/>
            <a:gdLst>
              <a:gd name="T0" fmla="*/ 0 w 2"/>
              <a:gd name="T1" fmla="*/ 0 h 1"/>
              <a:gd name="T2" fmla="*/ 0 w 2"/>
              <a:gd name="T3" fmla="*/ 1 h 1"/>
              <a:gd name="T4" fmla="*/ 1 w 2"/>
              <a:gd name="T5" fmla="*/ 1 h 1"/>
              <a:gd name="T6" fmla="*/ 1 w 2"/>
              <a:gd name="T7" fmla="*/ 1 h 1"/>
              <a:gd name="T8" fmla="*/ 0 w 2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2" y="1"/>
                  <a:pt x="1" y="1"/>
                </a:cubicBezTo>
                <a:cubicBezTo>
                  <a:pt x="1" y="1"/>
                  <a:pt x="1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4" name="Freeform 73"/>
          <p:cNvSpPr/>
          <p:nvPr/>
        </p:nvSpPr>
        <p:spPr bwMode="auto">
          <a:xfrm>
            <a:off x="9128125" y="1293814"/>
            <a:ext cx="25400" cy="12700"/>
          </a:xfrm>
          <a:custGeom>
            <a:avLst/>
            <a:gdLst>
              <a:gd name="T0" fmla="*/ 0 w 2"/>
              <a:gd name="T1" fmla="*/ 1 h 1"/>
              <a:gd name="T2" fmla="*/ 1 w 2"/>
              <a:gd name="T3" fmla="*/ 1 h 1"/>
              <a:gd name="T4" fmla="*/ 2 w 2"/>
              <a:gd name="T5" fmla="*/ 1 h 1"/>
              <a:gd name="T6" fmla="*/ 2 w 2"/>
              <a:gd name="T7" fmla="*/ 0 h 1"/>
              <a:gd name="T8" fmla="*/ 0 w 2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5" name="Freeform 74"/>
          <p:cNvSpPr/>
          <p:nvPr/>
        </p:nvSpPr>
        <p:spPr bwMode="auto">
          <a:xfrm>
            <a:off x="5459413" y="1293814"/>
            <a:ext cx="49213" cy="38100"/>
          </a:xfrm>
          <a:custGeom>
            <a:avLst/>
            <a:gdLst>
              <a:gd name="T0" fmla="*/ 0 w 4"/>
              <a:gd name="T1" fmla="*/ 3 h 3"/>
              <a:gd name="T2" fmla="*/ 2 w 4"/>
              <a:gd name="T3" fmla="*/ 3 h 3"/>
              <a:gd name="T4" fmla="*/ 4 w 4"/>
              <a:gd name="T5" fmla="*/ 2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cubicBezTo>
                  <a:pt x="2" y="3"/>
                  <a:pt x="2" y="3"/>
                  <a:pt x="2" y="3"/>
                </a:cubicBezTo>
                <a:cubicBezTo>
                  <a:pt x="3" y="2"/>
                  <a:pt x="4" y="3"/>
                  <a:pt x="4" y="2"/>
                </a:cubicBezTo>
                <a:cubicBezTo>
                  <a:pt x="4" y="0"/>
                  <a:pt x="1" y="2"/>
                  <a:pt x="0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6" name="Freeform 75"/>
          <p:cNvSpPr/>
          <p:nvPr/>
        </p:nvSpPr>
        <p:spPr bwMode="auto">
          <a:xfrm>
            <a:off x="5780088" y="1306514"/>
            <a:ext cx="25400" cy="12700"/>
          </a:xfrm>
          <a:custGeom>
            <a:avLst/>
            <a:gdLst>
              <a:gd name="T0" fmla="*/ 1 w 2"/>
              <a:gd name="T1" fmla="*/ 1 h 1"/>
              <a:gd name="T2" fmla="*/ 2 w 2"/>
              <a:gd name="T3" fmla="*/ 0 h 1"/>
              <a:gd name="T4" fmla="*/ 0 w 2"/>
              <a:gd name="T5" fmla="*/ 1 h 1"/>
              <a:gd name="T6" fmla="*/ 1 w 2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1" y="1"/>
                </a:moveTo>
                <a:cubicBezTo>
                  <a:pt x="2" y="1"/>
                  <a:pt x="2" y="0"/>
                  <a:pt x="2" y="0"/>
                </a:cubicBezTo>
                <a:cubicBezTo>
                  <a:pt x="1" y="0"/>
                  <a:pt x="1" y="0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7" name="Freeform 76"/>
          <p:cNvSpPr/>
          <p:nvPr/>
        </p:nvSpPr>
        <p:spPr bwMode="auto">
          <a:xfrm>
            <a:off x="5830888" y="1293814"/>
            <a:ext cx="73025" cy="38100"/>
          </a:xfrm>
          <a:custGeom>
            <a:avLst/>
            <a:gdLst>
              <a:gd name="T0" fmla="*/ 1 w 6"/>
              <a:gd name="T1" fmla="*/ 1 h 3"/>
              <a:gd name="T2" fmla="*/ 1 w 6"/>
              <a:gd name="T3" fmla="*/ 3 h 3"/>
              <a:gd name="T4" fmla="*/ 1 w 6"/>
              <a:gd name="T5" fmla="*/ 2 h 3"/>
              <a:gd name="T6" fmla="*/ 6 w 6"/>
              <a:gd name="T7" fmla="*/ 2 h 3"/>
              <a:gd name="T8" fmla="*/ 1 w 6"/>
              <a:gd name="T9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3">
                <a:moveTo>
                  <a:pt x="1" y="1"/>
                </a:moveTo>
                <a:cubicBezTo>
                  <a:pt x="0" y="2"/>
                  <a:pt x="0" y="2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3" y="3"/>
                  <a:pt x="5" y="3"/>
                  <a:pt x="6" y="2"/>
                </a:cubicBezTo>
                <a:cubicBezTo>
                  <a:pt x="4" y="0"/>
                  <a:pt x="3" y="3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8" name="Freeform 77"/>
          <p:cNvSpPr/>
          <p:nvPr/>
        </p:nvSpPr>
        <p:spPr bwMode="auto">
          <a:xfrm>
            <a:off x="5768975" y="1319214"/>
            <a:ext cx="11113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9" name="Freeform 78"/>
          <p:cNvSpPr/>
          <p:nvPr/>
        </p:nvSpPr>
        <p:spPr bwMode="auto">
          <a:xfrm>
            <a:off x="2989263" y="1306514"/>
            <a:ext cx="134938" cy="74613"/>
          </a:xfrm>
          <a:custGeom>
            <a:avLst/>
            <a:gdLst>
              <a:gd name="T0" fmla="*/ 3 w 11"/>
              <a:gd name="T1" fmla="*/ 4 h 6"/>
              <a:gd name="T2" fmla="*/ 1 w 11"/>
              <a:gd name="T3" fmla="*/ 3 h 6"/>
              <a:gd name="T4" fmla="*/ 0 w 11"/>
              <a:gd name="T5" fmla="*/ 4 h 6"/>
              <a:gd name="T6" fmla="*/ 0 w 11"/>
              <a:gd name="T7" fmla="*/ 5 h 6"/>
              <a:gd name="T8" fmla="*/ 0 w 11"/>
              <a:gd name="T9" fmla="*/ 4 h 6"/>
              <a:gd name="T10" fmla="*/ 3 w 11"/>
              <a:gd name="T11" fmla="*/ 5 h 6"/>
              <a:gd name="T12" fmla="*/ 6 w 11"/>
              <a:gd name="T13" fmla="*/ 5 h 6"/>
              <a:gd name="T14" fmla="*/ 7 w 11"/>
              <a:gd name="T15" fmla="*/ 6 h 6"/>
              <a:gd name="T16" fmla="*/ 7 w 11"/>
              <a:gd name="T17" fmla="*/ 5 h 6"/>
              <a:gd name="T18" fmla="*/ 9 w 11"/>
              <a:gd name="T19" fmla="*/ 6 h 6"/>
              <a:gd name="T20" fmla="*/ 11 w 11"/>
              <a:gd name="T21" fmla="*/ 5 h 6"/>
              <a:gd name="T22" fmla="*/ 7 w 11"/>
              <a:gd name="T23" fmla="*/ 5 h 6"/>
              <a:gd name="T24" fmla="*/ 9 w 11"/>
              <a:gd name="T25" fmla="*/ 3 h 6"/>
              <a:gd name="T26" fmla="*/ 8 w 11"/>
              <a:gd name="T27" fmla="*/ 3 h 6"/>
              <a:gd name="T28" fmla="*/ 7 w 11"/>
              <a:gd name="T29" fmla="*/ 2 h 6"/>
              <a:gd name="T30" fmla="*/ 4 w 11"/>
              <a:gd name="T31" fmla="*/ 2 h 6"/>
              <a:gd name="T32" fmla="*/ 4 w 11"/>
              <a:gd name="T33" fmla="*/ 2 h 6"/>
              <a:gd name="T34" fmla="*/ 3 w 11"/>
              <a:gd name="T35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" h="6">
                <a:moveTo>
                  <a:pt x="3" y="4"/>
                </a:moveTo>
                <a:cubicBezTo>
                  <a:pt x="2" y="4"/>
                  <a:pt x="2" y="3"/>
                  <a:pt x="1" y="3"/>
                </a:cubicBezTo>
                <a:cubicBezTo>
                  <a:pt x="2" y="4"/>
                  <a:pt x="1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4"/>
                  <a:pt x="0" y="4"/>
                  <a:pt x="0" y="4"/>
                </a:cubicBezTo>
                <a:cubicBezTo>
                  <a:pt x="2" y="4"/>
                  <a:pt x="3" y="4"/>
                  <a:pt x="3" y="5"/>
                </a:cubicBezTo>
                <a:cubicBezTo>
                  <a:pt x="5" y="5"/>
                  <a:pt x="5" y="6"/>
                  <a:pt x="6" y="5"/>
                </a:cubicBezTo>
                <a:cubicBezTo>
                  <a:pt x="7" y="5"/>
                  <a:pt x="7" y="6"/>
                  <a:pt x="7" y="6"/>
                </a:cubicBezTo>
                <a:cubicBezTo>
                  <a:pt x="7" y="5"/>
                  <a:pt x="7" y="5"/>
                  <a:pt x="7" y="5"/>
                </a:cubicBezTo>
                <a:cubicBezTo>
                  <a:pt x="8" y="5"/>
                  <a:pt x="9" y="6"/>
                  <a:pt x="9" y="6"/>
                </a:cubicBezTo>
                <a:cubicBezTo>
                  <a:pt x="10" y="6"/>
                  <a:pt x="11" y="6"/>
                  <a:pt x="11" y="5"/>
                </a:cubicBezTo>
                <a:cubicBezTo>
                  <a:pt x="10" y="5"/>
                  <a:pt x="8" y="3"/>
                  <a:pt x="7" y="5"/>
                </a:cubicBezTo>
                <a:cubicBezTo>
                  <a:pt x="8" y="4"/>
                  <a:pt x="8" y="3"/>
                  <a:pt x="9" y="3"/>
                </a:cubicBezTo>
                <a:cubicBezTo>
                  <a:pt x="8" y="3"/>
                  <a:pt x="8" y="3"/>
                  <a:pt x="8" y="3"/>
                </a:cubicBezTo>
                <a:cubicBezTo>
                  <a:pt x="7" y="3"/>
                  <a:pt x="8" y="2"/>
                  <a:pt x="7" y="2"/>
                </a:cubicBezTo>
                <a:cubicBezTo>
                  <a:pt x="5" y="3"/>
                  <a:pt x="5" y="0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3"/>
                  <a:pt x="3" y="3"/>
                  <a:pt x="3" y="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0" name="Freeform 79"/>
          <p:cNvSpPr/>
          <p:nvPr/>
        </p:nvSpPr>
        <p:spPr bwMode="auto">
          <a:xfrm>
            <a:off x="6115050" y="1319214"/>
            <a:ext cx="11113" cy="12700"/>
          </a:xfrm>
          <a:custGeom>
            <a:avLst/>
            <a:gdLst>
              <a:gd name="T0" fmla="*/ 0 w 1"/>
              <a:gd name="T1" fmla="*/ 0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1" name="Freeform 80"/>
          <p:cNvSpPr/>
          <p:nvPr/>
        </p:nvSpPr>
        <p:spPr bwMode="auto">
          <a:xfrm>
            <a:off x="5953125" y="1319214"/>
            <a:ext cx="12700" cy="12700"/>
          </a:xfrm>
          <a:custGeom>
            <a:avLst/>
            <a:gdLst>
              <a:gd name="T0" fmla="*/ 0 w 1"/>
              <a:gd name="T1" fmla="*/ 0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1" y="1"/>
                  <a:pt x="0" y="1"/>
                  <a:pt x="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2" name="Freeform 81"/>
          <p:cNvSpPr/>
          <p:nvPr/>
        </p:nvSpPr>
        <p:spPr bwMode="auto">
          <a:xfrm>
            <a:off x="5410200" y="1331914"/>
            <a:ext cx="12700" cy="0"/>
          </a:xfrm>
          <a:custGeom>
            <a:avLst/>
            <a:gdLst>
              <a:gd name="T0" fmla="*/ 0 w 1"/>
              <a:gd name="T1" fmla="*/ 0 w 1"/>
              <a:gd name="T2" fmla="*/ 1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3" name="Freeform 82"/>
          <p:cNvSpPr/>
          <p:nvPr/>
        </p:nvSpPr>
        <p:spPr bwMode="auto">
          <a:xfrm>
            <a:off x="10153650" y="1331914"/>
            <a:ext cx="25400" cy="11113"/>
          </a:xfrm>
          <a:custGeom>
            <a:avLst/>
            <a:gdLst>
              <a:gd name="T0" fmla="*/ 16 w 16"/>
              <a:gd name="T1" fmla="*/ 7 h 7"/>
              <a:gd name="T2" fmla="*/ 0 w 16"/>
              <a:gd name="T3" fmla="*/ 0 h 7"/>
              <a:gd name="T4" fmla="*/ 16 w 16"/>
              <a:gd name="T5" fmla="*/ 7 h 7"/>
              <a:gd name="T6" fmla="*/ 16 w 16"/>
              <a:gd name="T7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7">
                <a:moveTo>
                  <a:pt x="16" y="7"/>
                </a:moveTo>
                <a:lnTo>
                  <a:pt x="0" y="0"/>
                </a:lnTo>
                <a:lnTo>
                  <a:pt x="16" y="7"/>
                </a:lnTo>
                <a:lnTo>
                  <a:pt x="16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4" name="Freeform 83"/>
          <p:cNvSpPr/>
          <p:nvPr/>
        </p:nvSpPr>
        <p:spPr bwMode="auto">
          <a:xfrm>
            <a:off x="2963863" y="1331914"/>
            <a:ext cx="25400" cy="23813"/>
          </a:xfrm>
          <a:custGeom>
            <a:avLst/>
            <a:gdLst>
              <a:gd name="T0" fmla="*/ 0 w 16"/>
              <a:gd name="T1" fmla="*/ 15 h 15"/>
              <a:gd name="T2" fmla="*/ 16 w 16"/>
              <a:gd name="T3" fmla="*/ 7 h 15"/>
              <a:gd name="T4" fmla="*/ 8 w 16"/>
              <a:gd name="T5" fmla="*/ 0 h 15"/>
              <a:gd name="T6" fmla="*/ 0 w 16"/>
              <a:gd name="T7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15">
                <a:moveTo>
                  <a:pt x="0" y="15"/>
                </a:moveTo>
                <a:lnTo>
                  <a:pt x="16" y="7"/>
                </a:lnTo>
                <a:lnTo>
                  <a:pt x="8" y="0"/>
                </a:lnTo>
                <a:lnTo>
                  <a:pt x="0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5" name="Freeform 84"/>
          <p:cNvSpPr/>
          <p:nvPr/>
        </p:nvSpPr>
        <p:spPr bwMode="auto">
          <a:xfrm>
            <a:off x="5249863" y="1331914"/>
            <a:ext cx="49213" cy="36513"/>
          </a:xfrm>
          <a:custGeom>
            <a:avLst/>
            <a:gdLst>
              <a:gd name="T0" fmla="*/ 1 w 4"/>
              <a:gd name="T1" fmla="*/ 0 h 3"/>
              <a:gd name="T2" fmla="*/ 0 w 4"/>
              <a:gd name="T3" fmla="*/ 1 h 3"/>
              <a:gd name="T4" fmla="*/ 2 w 4"/>
              <a:gd name="T5" fmla="*/ 3 h 3"/>
              <a:gd name="T6" fmla="*/ 3 w 4"/>
              <a:gd name="T7" fmla="*/ 2 h 3"/>
              <a:gd name="T8" fmla="*/ 1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1" y="0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2" y="2"/>
                  <a:pt x="2" y="3"/>
                </a:cubicBezTo>
                <a:cubicBezTo>
                  <a:pt x="2" y="2"/>
                  <a:pt x="4" y="2"/>
                  <a:pt x="3" y="2"/>
                </a:cubicBezTo>
                <a:cubicBezTo>
                  <a:pt x="2" y="2"/>
                  <a:pt x="2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6" name="Freeform 85"/>
          <p:cNvSpPr/>
          <p:nvPr/>
        </p:nvSpPr>
        <p:spPr bwMode="auto">
          <a:xfrm>
            <a:off x="3124200" y="1355726"/>
            <a:ext cx="100013" cy="63500"/>
          </a:xfrm>
          <a:custGeom>
            <a:avLst/>
            <a:gdLst>
              <a:gd name="T0" fmla="*/ 1 w 8"/>
              <a:gd name="T1" fmla="*/ 2 h 5"/>
              <a:gd name="T2" fmla="*/ 7 w 8"/>
              <a:gd name="T3" fmla="*/ 2 h 5"/>
              <a:gd name="T4" fmla="*/ 3 w 8"/>
              <a:gd name="T5" fmla="*/ 4 h 5"/>
              <a:gd name="T6" fmla="*/ 8 w 8"/>
              <a:gd name="T7" fmla="*/ 3 h 5"/>
              <a:gd name="T8" fmla="*/ 7 w 8"/>
              <a:gd name="T9" fmla="*/ 2 h 5"/>
              <a:gd name="T10" fmla="*/ 0 w 8"/>
              <a:gd name="T11" fmla="*/ 0 h 5"/>
              <a:gd name="T12" fmla="*/ 2 w 8"/>
              <a:gd name="T13" fmla="*/ 1 h 5"/>
              <a:gd name="T14" fmla="*/ 1 w 8"/>
              <a:gd name="T15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" h="5">
                <a:moveTo>
                  <a:pt x="1" y="2"/>
                </a:moveTo>
                <a:cubicBezTo>
                  <a:pt x="7" y="2"/>
                  <a:pt x="7" y="2"/>
                  <a:pt x="7" y="2"/>
                </a:cubicBezTo>
                <a:cubicBezTo>
                  <a:pt x="6" y="3"/>
                  <a:pt x="4" y="4"/>
                  <a:pt x="3" y="4"/>
                </a:cubicBezTo>
                <a:cubicBezTo>
                  <a:pt x="5" y="5"/>
                  <a:pt x="6" y="3"/>
                  <a:pt x="8" y="3"/>
                </a:cubicBezTo>
                <a:cubicBezTo>
                  <a:pt x="7" y="2"/>
                  <a:pt x="7" y="2"/>
                  <a:pt x="7" y="2"/>
                </a:cubicBezTo>
                <a:cubicBezTo>
                  <a:pt x="5" y="2"/>
                  <a:pt x="3" y="0"/>
                  <a:pt x="0" y="0"/>
                </a:cubicBezTo>
                <a:cubicBezTo>
                  <a:pt x="2" y="1"/>
                  <a:pt x="2" y="1"/>
                  <a:pt x="2" y="1"/>
                </a:cubicBezTo>
                <a:lnTo>
                  <a:pt x="1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7" name="Freeform 86"/>
          <p:cNvSpPr/>
          <p:nvPr/>
        </p:nvSpPr>
        <p:spPr bwMode="auto">
          <a:xfrm>
            <a:off x="641350" y="1355726"/>
            <a:ext cx="25400" cy="25400"/>
          </a:xfrm>
          <a:custGeom>
            <a:avLst/>
            <a:gdLst>
              <a:gd name="T0" fmla="*/ 1 w 2"/>
              <a:gd name="T1" fmla="*/ 2 h 2"/>
              <a:gd name="T2" fmla="*/ 2 w 2"/>
              <a:gd name="T3" fmla="*/ 2 h 2"/>
              <a:gd name="T4" fmla="*/ 2 w 2"/>
              <a:gd name="T5" fmla="*/ 0 h 2"/>
              <a:gd name="T6" fmla="*/ 1 w 2"/>
              <a:gd name="T7" fmla="*/ 1 h 2"/>
              <a:gd name="T8" fmla="*/ 1 w 2"/>
              <a:gd name="T9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2">
                <a:moveTo>
                  <a:pt x="1" y="2"/>
                </a:move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2"/>
                  <a:pt x="1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8" name="Freeform 87"/>
          <p:cNvSpPr/>
          <p:nvPr/>
        </p:nvSpPr>
        <p:spPr bwMode="auto">
          <a:xfrm>
            <a:off x="5027613" y="1368426"/>
            <a:ext cx="74613" cy="25400"/>
          </a:xfrm>
          <a:custGeom>
            <a:avLst/>
            <a:gdLst>
              <a:gd name="T0" fmla="*/ 0 w 6"/>
              <a:gd name="T1" fmla="*/ 2 h 2"/>
              <a:gd name="T2" fmla="*/ 3 w 6"/>
              <a:gd name="T3" fmla="*/ 2 h 2"/>
              <a:gd name="T4" fmla="*/ 6 w 6"/>
              <a:gd name="T5" fmla="*/ 0 h 2"/>
              <a:gd name="T6" fmla="*/ 0 w 6"/>
              <a:gd name="T7" fmla="*/ 1 h 2"/>
              <a:gd name="T8" fmla="*/ 0 w 6"/>
              <a:gd name="T9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2"/>
                </a:moveTo>
                <a:cubicBezTo>
                  <a:pt x="3" y="2"/>
                  <a:pt x="3" y="2"/>
                  <a:pt x="3" y="2"/>
                </a:cubicBezTo>
                <a:cubicBezTo>
                  <a:pt x="6" y="0"/>
                  <a:pt x="6" y="0"/>
                  <a:pt x="6" y="0"/>
                </a:cubicBezTo>
                <a:cubicBezTo>
                  <a:pt x="4" y="1"/>
                  <a:pt x="2" y="1"/>
                  <a:pt x="0" y="1"/>
                </a:cubicBezTo>
                <a:cubicBezTo>
                  <a:pt x="0" y="1"/>
                  <a:pt x="0" y="2"/>
                  <a:pt x="0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9" name="Freeform 88"/>
          <p:cNvSpPr/>
          <p:nvPr/>
        </p:nvSpPr>
        <p:spPr bwMode="auto">
          <a:xfrm>
            <a:off x="5102225" y="1368426"/>
            <a:ext cx="23813" cy="12700"/>
          </a:xfrm>
          <a:custGeom>
            <a:avLst/>
            <a:gdLst>
              <a:gd name="T0" fmla="*/ 1 w 2"/>
              <a:gd name="T1" fmla="*/ 0 h 1"/>
              <a:gd name="T2" fmla="*/ 0 w 2"/>
              <a:gd name="T3" fmla="*/ 0 h 1"/>
              <a:gd name="T4" fmla="*/ 1 w 2"/>
              <a:gd name="T5" fmla="*/ 0 h 1"/>
              <a:gd name="T6" fmla="*/ 2 w 2"/>
              <a:gd name="T7" fmla="*/ 0 h 1"/>
              <a:gd name="T8" fmla="*/ 1 w 2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1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2" y="1"/>
                  <a:pt x="2" y="0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0" name="Freeform 89"/>
          <p:cNvSpPr/>
          <p:nvPr/>
        </p:nvSpPr>
        <p:spPr bwMode="auto">
          <a:xfrm>
            <a:off x="5102225" y="136842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1" name="Freeform 90"/>
          <p:cNvSpPr/>
          <p:nvPr/>
        </p:nvSpPr>
        <p:spPr bwMode="auto">
          <a:xfrm>
            <a:off x="6249988" y="1393826"/>
            <a:ext cx="12700" cy="12700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0 h 1"/>
              <a:gd name="T6" fmla="*/ 0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2" name="Freeform 91"/>
          <p:cNvSpPr/>
          <p:nvPr/>
        </p:nvSpPr>
        <p:spPr bwMode="auto">
          <a:xfrm>
            <a:off x="519113" y="1406526"/>
            <a:ext cx="85725" cy="74613"/>
          </a:xfrm>
          <a:custGeom>
            <a:avLst/>
            <a:gdLst>
              <a:gd name="T0" fmla="*/ 2 w 7"/>
              <a:gd name="T1" fmla="*/ 4 h 6"/>
              <a:gd name="T2" fmla="*/ 7 w 7"/>
              <a:gd name="T3" fmla="*/ 3 h 6"/>
              <a:gd name="T4" fmla="*/ 7 w 7"/>
              <a:gd name="T5" fmla="*/ 2 h 6"/>
              <a:gd name="T6" fmla="*/ 6 w 7"/>
              <a:gd name="T7" fmla="*/ 1 h 6"/>
              <a:gd name="T8" fmla="*/ 7 w 7"/>
              <a:gd name="T9" fmla="*/ 0 h 6"/>
              <a:gd name="T10" fmla="*/ 3 w 7"/>
              <a:gd name="T11" fmla="*/ 2 h 6"/>
              <a:gd name="T12" fmla="*/ 0 w 7"/>
              <a:gd name="T13" fmla="*/ 6 h 6"/>
              <a:gd name="T14" fmla="*/ 0 w 7"/>
              <a:gd name="T15" fmla="*/ 6 h 6"/>
              <a:gd name="T16" fmla="*/ 2 w 7"/>
              <a:gd name="T17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" h="6">
                <a:moveTo>
                  <a:pt x="2" y="4"/>
                </a:moveTo>
                <a:cubicBezTo>
                  <a:pt x="4" y="3"/>
                  <a:pt x="5" y="4"/>
                  <a:pt x="7" y="3"/>
                </a:cubicBezTo>
                <a:cubicBezTo>
                  <a:pt x="7" y="2"/>
                  <a:pt x="6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7" y="0"/>
                  <a:pt x="7" y="0"/>
                  <a:pt x="7" y="0"/>
                </a:cubicBezTo>
                <a:cubicBezTo>
                  <a:pt x="6" y="0"/>
                  <a:pt x="5" y="2"/>
                  <a:pt x="3" y="2"/>
                </a:cubicBezTo>
                <a:cubicBezTo>
                  <a:pt x="2" y="4"/>
                  <a:pt x="1" y="5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3" y="6"/>
                  <a:pt x="1" y="4"/>
                  <a:pt x="2" y="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3" name="Rectangle 92"/>
          <p:cNvSpPr>
            <a:spLocks noChangeArrowheads="1"/>
          </p:cNvSpPr>
          <p:nvPr/>
        </p:nvSpPr>
        <p:spPr bwMode="auto">
          <a:xfrm>
            <a:off x="3136900" y="1406526"/>
            <a:ext cx="1588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4" name="Freeform 93"/>
          <p:cNvSpPr/>
          <p:nvPr/>
        </p:nvSpPr>
        <p:spPr bwMode="auto">
          <a:xfrm>
            <a:off x="4940300" y="1406526"/>
            <a:ext cx="49213" cy="23813"/>
          </a:xfrm>
          <a:custGeom>
            <a:avLst/>
            <a:gdLst>
              <a:gd name="T0" fmla="*/ 0 w 4"/>
              <a:gd name="T1" fmla="*/ 2 h 2"/>
              <a:gd name="T2" fmla="*/ 4 w 4"/>
              <a:gd name="T3" fmla="*/ 0 h 2"/>
              <a:gd name="T4" fmla="*/ 0 w 4"/>
              <a:gd name="T5" fmla="*/ 1 h 2"/>
              <a:gd name="T6" fmla="*/ 0 w 4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2">
                <a:moveTo>
                  <a:pt x="0" y="2"/>
                </a:moveTo>
                <a:cubicBezTo>
                  <a:pt x="2" y="1"/>
                  <a:pt x="3" y="1"/>
                  <a:pt x="4" y="0"/>
                </a:cubicBezTo>
                <a:cubicBezTo>
                  <a:pt x="2" y="0"/>
                  <a:pt x="1" y="1"/>
                  <a:pt x="0" y="1"/>
                </a:cubicBez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5" name="Freeform 94"/>
          <p:cNvSpPr/>
          <p:nvPr/>
        </p:nvSpPr>
        <p:spPr bwMode="auto">
          <a:xfrm>
            <a:off x="4841875" y="1393826"/>
            <a:ext cx="36513" cy="36513"/>
          </a:xfrm>
          <a:custGeom>
            <a:avLst/>
            <a:gdLst>
              <a:gd name="T0" fmla="*/ 3 w 3"/>
              <a:gd name="T1" fmla="*/ 1 h 3"/>
              <a:gd name="T2" fmla="*/ 0 w 3"/>
              <a:gd name="T3" fmla="*/ 3 h 3"/>
              <a:gd name="T4" fmla="*/ 0 w 3"/>
              <a:gd name="T5" fmla="*/ 3 h 3"/>
              <a:gd name="T6" fmla="*/ 3 w 3"/>
              <a:gd name="T7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3">
                <a:moveTo>
                  <a:pt x="3" y="1"/>
                </a:moveTo>
                <a:cubicBezTo>
                  <a:pt x="2" y="1"/>
                  <a:pt x="0" y="1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0"/>
                  <a:pt x="3" y="3"/>
                  <a:pt x="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6" name="Freeform 95"/>
          <p:cNvSpPr/>
          <p:nvPr/>
        </p:nvSpPr>
        <p:spPr bwMode="auto">
          <a:xfrm>
            <a:off x="3149600" y="1419226"/>
            <a:ext cx="12700" cy="11113"/>
          </a:xfrm>
          <a:custGeom>
            <a:avLst/>
            <a:gdLst>
              <a:gd name="T0" fmla="*/ 0 w 8"/>
              <a:gd name="T1" fmla="*/ 7 h 7"/>
              <a:gd name="T2" fmla="*/ 8 w 8"/>
              <a:gd name="T3" fmla="*/ 7 h 7"/>
              <a:gd name="T4" fmla="*/ 8 w 8"/>
              <a:gd name="T5" fmla="*/ 0 h 7"/>
              <a:gd name="T6" fmla="*/ 0 w 8"/>
              <a:gd name="T7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7">
                <a:moveTo>
                  <a:pt x="0" y="7"/>
                </a:moveTo>
                <a:lnTo>
                  <a:pt x="8" y="7"/>
                </a:lnTo>
                <a:lnTo>
                  <a:pt x="8" y="0"/>
                </a:lnTo>
                <a:lnTo>
                  <a:pt x="0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7" name="Freeform 96"/>
          <p:cNvSpPr/>
          <p:nvPr/>
        </p:nvSpPr>
        <p:spPr bwMode="auto">
          <a:xfrm>
            <a:off x="10807700" y="1419226"/>
            <a:ext cx="61913" cy="49213"/>
          </a:xfrm>
          <a:custGeom>
            <a:avLst/>
            <a:gdLst>
              <a:gd name="T0" fmla="*/ 0 w 5"/>
              <a:gd name="T1" fmla="*/ 2 h 4"/>
              <a:gd name="T2" fmla="*/ 1 w 5"/>
              <a:gd name="T3" fmla="*/ 3 h 4"/>
              <a:gd name="T4" fmla="*/ 3 w 5"/>
              <a:gd name="T5" fmla="*/ 4 h 4"/>
              <a:gd name="T6" fmla="*/ 3 w 5"/>
              <a:gd name="T7" fmla="*/ 1 h 4"/>
              <a:gd name="T8" fmla="*/ 1 w 5"/>
              <a:gd name="T9" fmla="*/ 0 h 4"/>
              <a:gd name="T10" fmla="*/ 0 w 5"/>
              <a:gd name="T11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4">
                <a:moveTo>
                  <a:pt x="0" y="2"/>
                </a:moveTo>
                <a:cubicBezTo>
                  <a:pt x="2" y="2"/>
                  <a:pt x="0" y="3"/>
                  <a:pt x="1" y="3"/>
                </a:cubicBezTo>
                <a:cubicBezTo>
                  <a:pt x="2" y="3"/>
                  <a:pt x="3" y="4"/>
                  <a:pt x="3" y="4"/>
                </a:cubicBezTo>
                <a:cubicBezTo>
                  <a:pt x="5" y="3"/>
                  <a:pt x="1" y="3"/>
                  <a:pt x="3" y="1"/>
                </a:cubicBezTo>
                <a:cubicBezTo>
                  <a:pt x="4" y="0"/>
                  <a:pt x="2" y="0"/>
                  <a:pt x="1" y="0"/>
                </a:cubicBez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8" name="Freeform 97"/>
          <p:cNvSpPr/>
          <p:nvPr/>
        </p:nvSpPr>
        <p:spPr bwMode="auto">
          <a:xfrm>
            <a:off x="6175375" y="1419226"/>
            <a:ext cx="12700" cy="11113"/>
          </a:xfrm>
          <a:custGeom>
            <a:avLst/>
            <a:gdLst>
              <a:gd name="T0" fmla="*/ 0 w 1"/>
              <a:gd name="T1" fmla="*/ 0 h 1"/>
              <a:gd name="T2" fmla="*/ 0 w 1"/>
              <a:gd name="T3" fmla="*/ 1 h 1"/>
              <a:gd name="T4" fmla="*/ 0 w 1"/>
              <a:gd name="T5" fmla="*/ 1 h 1"/>
              <a:gd name="T6" fmla="*/ 0 w 1"/>
              <a:gd name="T7" fmla="*/ 1 h 1"/>
              <a:gd name="T8" fmla="*/ 0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9" name="Freeform 98"/>
          <p:cNvSpPr/>
          <p:nvPr/>
        </p:nvSpPr>
        <p:spPr bwMode="auto">
          <a:xfrm>
            <a:off x="6299200" y="1419226"/>
            <a:ext cx="25400" cy="11113"/>
          </a:xfrm>
          <a:custGeom>
            <a:avLst/>
            <a:gdLst>
              <a:gd name="T0" fmla="*/ 0 w 2"/>
              <a:gd name="T1" fmla="*/ 1 h 1"/>
              <a:gd name="T2" fmla="*/ 2 w 2"/>
              <a:gd name="T3" fmla="*/ 1 h 1"/>
              <a:gd name="T4" fmla="*/ 2 w 2"/>
              <a:gd name="T5" fmla="*/ 0 h 1"/>
              <a:gd name="T6" fmla="*/ 0 w 2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0" name="Freeform 99"/>
          <p:cNvSpPr/>
          <p:nvPr/>
        </p:nvSpPr>
        <p:spPr bwMode="auto">
          <a:xfrm>
            <a:off x="4903788" y="1419226"/>
            <a:ext cx="25400" cy="11113"/>
          </a:xfrm>
          <a:custGeom>
            <a:avLst/>
            <a:gdLst>
              <a:gd name="T0" fmla="*/ 0 w 16"/>
              <a:gd name="T1" fmla="*/ 7 h 7"/>
              <a:gd name="T2" fmla="*/ 16 w 16"/>
              <a:gd name="T3" fmla="*/ 7 h 7"/>
              <a:gd name="T4" fmla="*/ 0 w 16"/>
              <a:gd name="T5" fmla="*/ 0 h 7"/>
              <a:gd name="T6" fmla="*/ 0 w 16"/>
              <a:gd name="T7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7">
                <a:moveTo>
                  <a:pt x="0" y="7"/>
                </a:moveTo>
                <a:lnTo>
                  <a:pt x="16" y="7"/>
                </a:lnTo>
                <a:lnTo>
                  <a:pt x="0" y="0"/>
                </a:lnTo>
                <a:lnTo>
                  <a:pt x="0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1" name="Freeform 100"/>
          <p:cNvSpPr/>
          <p:nvPr/>
        </p:nvSpPr>
        <p:spPr bwMode="auto">
          <a:xfrm>
            <a:off x="3273425" y="1419226"/>
            <a:ext cx="61913" cy="36513"/>
          </a:xfrm>
          <a:custGeom>
            <a:avLst/>
            <a:gdLst>
              <a:gd name="T0" fmla="*/ 3 w 5"/>
              <a:gd name="T1" fmla="*/ 3 h 3"/>
              <a:gd name="T2" fmla="*/ 5 w 5"/>
              <a:gd name="T3" fmla="*/ 2 h 3"/>
              <a:gd name="T4" fmla="*/ 1 w 5"/>
              <a:gd name="T5" fmla="*/ 1 h 3"/>
              <a:gd name="T6" fmla="*/ 0 w 5"/>
              <a:gd name="T7" fmla="*/ 2 h 3"/>
              <a:gd name="T8" fmla="*/ 3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3" y="3"/>
                </a:moveTo>
                <a:cubicBezTo>
                  <a:pt x="3" y="2"/>
                  <a:pt x="5" y="3"/>
                  <a:pt x="5" y="2"/>
                </a:cubicBezTo>
                <a:cubicBezTo>
                  <a:pt x="4" y="2"/>
                  <a:pt x="3" y="0"/>
                  <a:pt x="1" y="1"/>
                </a:cubicBezTo>
                <a:cubicBezTo>
                  <a:pt x="2" y="1"/>
                  <a:pt x="1" y="2"/>
                  <a:pt x="0" y="2"/>
                </a:cubicBezTo>
                <a:cubicBezTo>
                  <a:pt x="0" y="3"/>
                  <a:pt x="2" y="3"/>
                  <a:pt x="3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2" name="Freeform 101"/>
          <p:cNvSpPr/>
          <p:nvPr/>
        </p:nvSpPr>
        <p:spPr bwMode="auto">
          <a:xfrm>
            <a:off x="3186113" y="1419226"/>
            <a:ext cx="50800" cy="36513"/>
          </a:xfrm>
          <a:custGeom>
            <a:avLst/>
            <a:gdLst>
              <a:gd name="T0" fmla="*/ 2 w 4"/>
              <a:gd name="T1" fmla="*/ 1 h 3"/>
              <a:gd name="T2" fmla="*/ 0 w 4"/>
              <a:gd name="T3" fmla="*/ 1 h 3"/>
              <a:gd name="T4" fmla="*/ 3 w 4"/>
              <a:gd name="T5" fmla="*/ 3 h 3"/>
              <a:gd name="T6" fmla="*/ 4 w 4"/>
              <a:gd name="T7" fmla="*/ 2 h 3"/>
              <a:gd name="T8" fmla="*/ 2 w 4"/>
              <a:gd name="T9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2" y="1"/>
                </a:moveTo>
                <a:cubicBezTo>
                  <a:pt x="1" y="1"/>
                  <a:pt x="0" y="0"/>
                  <a:pt x="0" y="1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3"/>
                  <a:pt x="4" y="2"/>
                </a:cubicBezTo>
                <a:cubicBezTo>
                  <a:pt x="3" y="2"/>
                  <a:pt x="2" y="2"/>
                  <a:pt x="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3" name="Freeform 102"/>
          <p:cNvSpPr>
            <a:spLocks noEditPoints="1"/>
          </p:cNvSpPr>
          <p:nvPr/>
        </p:nvSpPr>
        <p:spPr bwMode="auto">
          <a:xfrm>
            <a:off x="4818063" y="1430339"/>
            <a:ext cx="73025" cy="50800"/>
          </a:xfrm>
          <a:custGeom>
            <a:avLst/>
            <a:gdLst>
              <a:gd name="T0" fmla="*/ 3 w 6"/>
              <a:gd name="T1" fmla="*/ 0 h 4"/>
              <a:gd name="T2" fmla="*/ 0 w 6"/>
              <a:gd name="T3" fmla="*/ 3 h 4"/>
              <a:gd name="T4" fmla="*/ 1 w 6"/>
              <a:gd name="T5" fmla="*/ 3 h 4"/>
              <a:gd name="T6" fmla="*/ 4 w 6"/>
              <a:gd name="T7" fmla="*/ 3 h 4"/>
              <a:gd name="T8" fmla="*/ 6 w 6"/>
              <a:gd name="T9" fmla="*/ 1 h 4"/>
              <a:gd name="T10" fmla="*/ 3 w 6"/>
              <a:gd name="T11" fmla="*/ 0 h 4"/>
              <a:gd name="T12" fmla="*/ 4 w 6"/>
              <a:gd name="T13" fmla="*/ 2 h 4"/>
              <a:gd name="T14" fmla="*/ 4 w 6"/>
              <a:gd name="T15" fmla="*/ 1 h 4"/>
              <a:gd name="T16" fmla="*/ 5 w 6"/>
              <a:gd name="T17" fmla="*/ 2 h 4"/>
              <a:gd name="T18" fmla="*/ 4 w 6"/>
              <a:gd name="T19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" h="4">
                <a:moveTo>
                  <a:pt x="3" y="0"/>
                </a:moveTo>
                <a:cubicBezTo>
                  <a:pt x="3" y="2"/>
                  <a:pt x="0" y="2"/>
                  <a:pt x="0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3" y="2"/>
                  <a:pt x="4" y="3"/>
                </a:cubicBezTo>
                <a:cubicBezTo>
                  <a:pt x="6" y="4"/>
                  <a:pt x="6" y="2"/>
                  <a:pt x="6" y="1"/>
                </a:cubicBezTo>
                <a:cubicBezTo>
                  <a:pt x="5" y="0"/>
                  <a:pt x="4" y="1"/>
                  <a:pt x="3" y="0"/>
                </a:cubicBezTo>
                <a:close/>
                <a:moveTo>
                  <a:pt x="4" y="2"/>
                </a:moveTo>
                <a:cubicBezTo>
                  <a:pt x="4" y="2"/>
                  <a:pt x="4" y="2"/>
                  <a:pt x="4" y="1"/>
                </a:cubicBezTo>
                <a:cubicBezTo>
                  <a:pt x="5" y="1"/>
                  <a:pt x="5" y="2"/>
                  <a:pt x="5" y="2"/>
                </a:cubicBezTo>
                <a:lnTo>
                  <a:pt x="4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4" name="Freeform 103"/>
          <p:cNvSpPr/>
          <p:nvPr/>
        </p:nvSpPr>
        <p:spPr bwMode="auto">
          <a:xfrm>
            <a:off x="6337300" y="1430339"/>
            <a:ext cx="36513" cy="25400"/>
          </a:xfrm>
          <a:custGeom>
            <a:avLst/>
            <a:gdLst>
              <a:gd name="T0" fmla="*/ 2 w 3"/>
              <a:gd name="T1" fmla="*/ 1 h 2"/>
              <a:gd name="T2" fmla="*/ 0 w 3"/>
              <a:gd name="T3" fmla="*/ 0 h 2"/>
              <a:gd name="T4" fmla="*/ 0 w 3"/>
              <a:gd name="T5" fmla="*/ 1 h 2"/>
              <a:gd name="T6" fmla="*/ 3 w 3"/>
              <a:gd name="T7" fmla="*/ 2 h 2"/>
              <a:gd name="T8" fmla="*/ 1 w 3"/>
              <a:gd name="T9" fmla="*/ 1 h 2"/>
              <a:gd name="T10" fmla="*/ 2 w 3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2" y="1"/>
                </a:moveTo>
                <a:cubicBezTo>
                  <a:pt x="1" y="1"/>
                  <a:pt x="1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2" y="2"/>
                  <a:pt x="3" y="2"/>
                </a:cubicBezTo>
                <a:cubicBezTo>
                  <a:pt x="1" y="1"/>
                  <a:pt x="1" y="1"/>
                  <a:pt x="1" y="1"/>
                </a:cubicBezTo>
                <a:lnTo>
                  <a:pt x="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5" name="Freeform 104"/>
          <p:cNvSpPr/>
          <p:nvPr/>
        </p:nvSpPr>
        <p:spPr bwMode="auto">
          <a:xfrm>
            <a:off x="3335338" y="1455739"/>
            <a:ext cx="61913" cy="25400"/>
          </a:xfrm>
          <a:custGeom>
            <a:avLst/>
            <a:gdLst>
              <a:gd name="T0" fmla="*/ 5 w 5"/>
              <a:gd name="T1" fmla="*/ 2 h 2"/>
              <a:gd name="T2" fmla="*/ 0 w 5"/>
              <a:gd name="T3" fmla="*/ 1 h 2"/>
              <a:gd name="T4" fmla="*/ 5 w 5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2">
                <a:moveTo>
                  <a:pt x="5" y="2"/>
                </a:moveTo>
                <a:cubicBezTo>
                  <a:pt x="4" y="1"/>
                  <a:pt x="1" y="0"/>
                  <a:pt x="0" y="1"/>
                </a:cubicBezTo>
                <a:cubicBezTo>
                  <a:pt x="2" y="2"/>
                  <a:pt x="3" y="2"/>
                  <a:pt x="5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6" name="Freeform 105"/>
          <p:cNvSpPr/>
          <p:nvPr/>
        </p:nvSpPr>
        <p:spPr bwMode="auto">
          <a:xfrm>
            <a:off x="4656138" y="1468439"/>
            <a:ext cx="12700" cy="1270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1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7" name="Freeform 106"/>
          <p:cNvSpPr/>
          <p:nvPr/>
        </p:nvSpPr>
        <p:spPr bwMode="auto">
          <a:xfrm>
            <a:off x="4767263" y="1468439"/>
            <a:ext cx="38100" cy="12700"/>
          </a:xfrm>
          <a:custGeom>
            <a:avLst/>
            <a:gdLst>
              <a:gd name="T0" fmla="*/ 0 w 3"/>
              <a:gd name="T1" fmla="*/ 1 h 1"/>
              <a:gd name="T2" fmla="*/ 3 w 3"/>
              <a:gd name="T3" fmla="*/ 1 h 1"/>
              <a:gd name="T4" fmla="*/ 0 w 3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1">
                <a:moveTo>
                  <a:pt x="0" y="1"/>
                </a:moveTo>
                <a:cubicBezTo>
                  <a:pt x="3" y="1"/>
                  <a:pt x="3" y="1"/>
                  <a:pt x="3" y="1"/>
                </a:cubicBezTo>
                <a:cubicBezTo>
                  <a:pt x="3" y="0"/>
                  <a:pt x="1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8" name="Freeform 107"/>
          <p:cNvSpPr/>
          <p:nvPr/>
        </p:nvSpPr>
        <p:spPr bwMode="auto">
          <a:xfrm>
            <a:off x="10845800" y="1481139"/>
            <a:ext cx="74613" cy="74613"/>
          </a:xfrm>
          <a:custGeom>
            <a:avLst/>
            <a:gdLst>
              <a:gd name="T0" fmla="*/ 0 w 6"/>
              <a:gd name="T1" fmla="*/ 1 h 6"/>
              <a:gd name="T2" fmla="*/ 2 w 6"/>
              <a:gd name="T3" fmla="*/ 5 h 6"/>
              <a:gd name="T4" fmla="*/ 4 w 6"/>
              <a:gd name="T5" fmla="*/ 2 h 6"/>
              <a:gd name="T6" fmla="*/ 2 w 6"/>
              <a:gd name="T7" fmla="*/ 0 h 6"/>
              <a:gd name="T8" fmla="*/ 0 w 6"/>
              <a:gd name="T9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0" y="1"/>
                </a:moveTo>
                <a:cubicBezTo>
                  <a:pt x="1" y="2"/>
                  <a:pt x="0" y="3"/>
                  <a:pt x="2" y="5"/>
                </a:cubicBezTo>
                <a:cubicBezTo>
                  <a:pt x="6" y="6"/>
                  <a:pt x="2" y="3"/>
                  <a:pt x="4" y="2"/>
                </a:cubicBezTo>
                <a:cubicBezTo>
                  <a:pt x="3" y="1"/>
                  <a:pt x="3" y="1"/>
                  <a:pt x="2" y="0"/>
                </a:cubicBezTo>
                <a:cubicBezTo>
                  <a:pt x="2" y="0"/>
                  <a:pt x="1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9" name="Freeform 108"/>
          <p:cNvSpPr/>
          <p:nvPr/>
        </p:nvSpPr>
        <p:spPr bwMode="auto">
          <a:xfrm>
            <a:off x="481013" y="1481139"/>
            <a:ext cx="49213" cy="23813"/>
          </a:xfrm>
          <a:custGeom>
            <a:avLst/>
            <a:gdLst>
              <a:gd name="T0" fmla="*/ 4 w 4"/>
              <a:gd name="T1" fmla="*/ 1 h 2"/>
              <a:gd name="T2" fmla="*/ 2 w 4"/>
              <a:gd name="T3" fmla="*/ 0 h 2"/>
              <a:gd name="T4" fmla="*/ 0 w 4"/>
              <a:gd name="T5" fmla="*/ 2 h 2"/>
              <a:gd name="T6" fmla="*/ 4 w 4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2">
                <a:moveTo>
                  <a:pt x="4" y="1"/>
                </a:moveTo>
                <a:cubicBezTo>
                  <a:pt x="2" y="0"/>
                  <a:pt x="2" y="0"/>
                  <a:pt x="2" y="0"/>
                </a:cubicBezTo>
                <a:cubicBezTo>
                  <a:pt x="2" y="1"/>
                  <a:pt x="0" y="1"/>
                  <a:pt x="0" y="2"/>
                </a:cubicBezTo>
                <a:cubicBezTo>
                  <a:pt x="1" y="2"/>
                  <a:pt x="3" y="2"/>
                  <a:pt x="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0" name="Freeform 109"/>
          <p:cNvSpPr/>
          <p:nvPr/>
        </p:nvSpPr>
        <p:spPr bwMode="auto">
          <a:xfrm>
            <a:off x="3286125" y="1481139"/>
            <a:ext cx="49213" cy="23813"/>
          </a:xfrm>
          <a:custGeom>
            <a:avLst/>
            <a:gdLst>
              <a:gd name="T0" fmla="*/ 2 w 4"/>
              <a:gd name="T1" fmla="*/ 0 h 2"/>
              <a:gd name="T2" fmla="*/ 3 w 4"/>
              <a:gd name="T3" fmla="*/ 2 h 2"/>
              <a:gd name="T4" fmla="*/ 4 w 4"/>
              <a:gd name="T5" fmla="*/ 1 h 2"/>
              <a:gd name="T6" fmla="*/ 2 w 4"/>
              <a:gd name="T7" fmla="*/ 1 h 2"/>
              <a:gd name="T8" fmla="*/ 2 w 4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2">
                <a:moveTo>
                  <a:pt x="2" y="0"/>
                </a:moveTo>
                <a:cubicBezTo>
                  <a:pt x="0" y="1"/>
                  <a:pt x="2" y="1"/>
                  <a:pt x="3" y="2"/>
                </a:cubicBezTo>
                <a:cubicBezTo>
                  <a:pt x="3" y="1"/>
                  <a:pt x="4" y="1"/>
                  <a:pt x="4" y="1"/>
                </a:cubicBezTo>
                <a:cubicBezTo>
                  <a:pt x="3" y="0"/>
                  <a:pt x="3" y="1"/>
                  <a:pt x="2" y="1"/>
                </a:cubicBez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1" name="Freeform 110"/>
          <p:cNvSpPr/>
          <p:nvPr/>
        </p:nvSpPr>
        <p:spPr bwMode="auto">
          <a:xfrm>
            <a:off x="2247900" y="1468439"/>
            <a:ext cx="98425" cy="36513"/>
          </a:xfrm>
          <a:custGeom>
            <a:avLst/>
            <a:gdLst>
              <a:gd name="T0" fmla="*/ 7 w 8"/>
              <a:gd name="T1" fmla="*/ 2 h 3"/>
              <a:gd name="T2" fmla="*/ 0 w 8"/>
              <a:gd name="T3" fmla="*/ 1 h 3"/>
              <a:gd name="T4" fmla="*/ 8 w 8"/>
              <a:gd name="T5" fmla="*/ 3 h 3"/>
              <a:gd name="T6" fmla="*/ 7 w 8"/>
              <a:gd name="T7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3">
                <a:moveTo>
                  <a:pt x="7" y="2"/>
                </a:moveTo>
                <a:cubicBezTo>
                  <a:pt x="5" y="0"/>
                  <a:pt x="2" y="2"/>
                  <a:pt x="0" y="1"/>
                </a:cubicBezTo>
                <a:cubicBezTo>
                  <a:pt x="2" y="2"/>
                  <a:pt x="6" y="2"/>
                  <a:pt x="8" y="3"/>
                </a:cubicBezTo>
                <a:cubicBezTo>
                  <a:pt x="8" y="2"/>
                  <a:pt x="8" y="2"/>
                  <a:pt x="7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2" name="Freeform 111"/>
          <p:cNvSpPr/>
          <p:nvPr/>
        </p:nvSpPr>
        <p:spPr bwMode="auto">
          <a:xfrm>
            <a:off x="2359025" y="1493839"/>
            <a:ext cx="25400" cy="11113"/>
          </a:xfrm>
          <a:custGeom>
            <a:avLst/>
            <a:gdLst>
              <a:gd name="T0" fmla="*/ 2 w 2"/>
              <a:gd name="T1" fmla="*/ 1 h 1"/>
              <a:gd name="T2" fmla="*/ 1 w 2"/>
              <a:gd name="T3" fmla="*/ 0 h 1"/>
              <a:gd name="T4" fmla="*/ 2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2" y="1"/>
                  <a:pt x="1" y="1"/>
                  <a:pt x="1" y="0"/>
                </a:cubicBezTo>
                <a:cubicBezTo>
                  <a:pt x="0" y="1"/>
                  <a:pt x="2" y="1"/>
                  <a:pt x="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3" name="Freeform 112"/>
          <p:cNvSpPr/>
          <p:nvPr/>
        </p:nvSpPr>
        <p:spPr bwMode="auto">
          <a:xfrm>
            <a:off x="1604963" y="1481139"/>
            <a:ext cx="407988" cy="74613"/>
          </a:xfrm>
          <a:custGeom>
            <a:avLst/>
            <a:gdLst>
              <a:gd name="T0" fmla="*/ 33 w 33"/>
              <a:gd name="T1" fmla="*/ 3 h 6"/>
              <a:gd name="T2" fmla="*/ 31 w 33"/>
              <a:gd name="T3" fmla="*/ 2 h 6"/>
              <a:gd name="T4" fmla="*/ 24 w 33"/>
              <a:gd name="T5" fmla="*/ 3 h 6"/>
              <a:gd name="T6" fmla="*/ 21 w 33"/>
              <a:gd name="T7" fmla="*/ 3 h 6"/>
              <a:gd name="T8" fmla="*/ 14 w 33"/>
              <a:gd name="T9" fmla="*/ 2 h 6"/>
              <a:gd name="T10" fmla="*/ 6 w 33"/>
              <a:gd name="T11" fmla="*/ 2 h 6"/>
              <a:gd name="T12" fmla="*/ 0 w 33"/>
              <a:gd name="T13" fmla="*/ 4 h 6"/>
              <a:gd name="T14" fmla="*/ 11 w 33"/>
              <a:gd name="T15" fmla="*/ 4 h 6"/>
              <a:gd name="T16" fmla="*/ 11 w 33"/>
              <a:gd name="T17" fmla="*/ 3 h 6"/>
              <a:gd name="T18" fmla="*/ 14 w 33"/>
              <a:gd name="T19" fmla="*/ 4 h 6"/>
              <a:gd name="T20" fmla="*/ 14 w 33"/>
              <a:gd name="T21" fmla="*/ 3 h 6"/>
              <a:gd name="T22" fmla="*/ 15 w 33"/>
              <a:gd name="T23" fmla="*/ 4 h 6"/>
              <a:gd name="T24" fmla="*/ 28 w 33"/>
              <a:gd name="T25" fmla="*/ 4 h 6"/>
              <a:gd name="T26" fmla="*/ 33 w 33"/>
              <a:gd name="T27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" h="6">
                <a:moveTo>
                  <a:pt x="33" y="3"/>
                </a:moveTo>
                <a:cubicBezTo>
                  <a:pt x="31" y="2"/>
                  <a:pt x="31" y="2"/>
                  <a:pt x="31" y="2"/>
                </a:cubicBezTo>
                <a:cubicBezTo>
                  <a:pt x="29" y="0"/>
                  <a:pt x="26" y="3"/>
                  <a:pt x="24" y="3"/>
                </a:cubicBezTo>
                <a:cubicBezTo>
                  <a:pt x="23" y="2"/>
                  <a:pt x="22" y="2"/>
                  <a:pt x="21" y="3"/>
                </a:cubicBezTo>
                <a:cubicBezTo>
                  <a:pt x="19" y="3"/>
                  <a:pt x="16" y="2"/>
                  <a:pt x="14" y="2"/>
                </a:cubicBezTo>
                <a:cubicBezTo>
                  <a:pt x="12" y="1"/>
                  <a:pt x="8" y="5"/>
                  <a:pt x="6" y="2"/>
                </a:cubicBezTo>
                <a:cubicBezTo>
                  <a:pt x="4" y="2"/>
                  <a:pt x="1" y="3"/>
                  <a:pt x="0" y="4"/>
                </a:cubicBezTo>
                <a:cubicBezTo>
                  <a:pt x="4" y="5"/>
                  <a:pt x="9" y="3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4" y="4"/>
                  <a:pt x="14" y="4"/>
                  <a:pt x="14" y="4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4"/>
                  <a:pt x="15" y="4"/>
                  <a:pt x="15" y="4"/>
                </a:cubicBezTo>
                <a:cubicBezTo>
                  <a:pt x="20" y="3"/>
                  <a:pt x="23" y="4"/>
                  <a:pt x="28" y="4"/>
                </a:cubicBezTo>
                <a:cubicBezTo>
                  <a:pt x="30" y="3"/>
                  <a:pt x="32" y="6"/>
                  <a:pt x="33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4" name="Freeform 113"/>
          <p:cNvSpPr/>
          <p:nvPr/>
        </p:nvSpPr>
        <p:spPr bwMode="auto">
          <a:xfrm>
            <a:off x="4694238" y="1504951"/>
            <a:ext cx="73025" cy="25400"/>
          </a:xfrm>
          <a:custGeom>
            <a:avLst/>
            <a:gdLst>
              <a:gd name="T0" fmla="*/ 0 w 6"/>
              <a:gd name="T1" fmla="*/ 0 h 2"/>
              <a:gd name="T2" fmla="*/ 2 w 6"/>
              <a:gd name="T3" fmla="*/ 1 h 2"/>
              <a:gd name="T4" fmla="*/ 6 w 6"/>
              <a:gd name="T5" fmla="*/ 0 h 2"/>
              <a:gd name="T6" fmla="*/ 5 w 6"/>
              <a:gd name="T7" fmla="*/ 0 h 2"/>
              <a:gd name="T8" fmla="*/ 0 w 6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0"/>
                </a:moveTo>
                <a:cubicBezTo>
                  <a:pt x="0" y="1"/>
                  <a:pt x="0" y="2"/>
                  <a:pt x="2" y="1"/>
                </a:cubicBezTo>
                <a:cubicBezTo>
                  <a:pt x="3" y="1"/>
                  <a:pt x="5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1"/>
                  <a:pt x="2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5" name="Freeform 114"/>
          <p:cNvSpPr/>
          <p:nvPr/>
        </p:nvSpPr>
        <p:spPr bwMode="auto">
          <a:xfrm>
            <a:off x="4619625" y="151765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6" name="Freeform 115"/>
          <p:cNvSpPr/>
          <p:nvPr/>
        </p:nvSpPr>
        <p:spPr bwMode="auto">
          <a:xfrm>
            <a:off x="4619625" y="1504951"/>
            <a:ext cx="0" cy="12700"/>
          </a:xfrm>
          <a:custGeom>
            <a:avLst/>
            <a:gdLst>
              <a:gd name="T0" fmla="*/ 0 h 8"/>
              <a:gd name="T1" fmla="*/ 8 h 8"/>
              <a:gd name="T2" fmla="*/ 0 h 8"/>
              <a:gd name="T3" fmla="*/ 0 h 8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7" name="Freeform 116"/>
          <p:cNvSpPr/>
          <p:nvPr/>
        </p:nvSpPr>
        <p:spPr bwMode="auto">
          <a:xfrm>
            <a:off x="1444625" y="1517651"/>
            <a:ext cx="149225" cy="38100"/>
          </a:xfrm>
          <a:custGeom>
            <a:avLst/>
            <a:gdLst>
              <a:gd name="T0" fmla="*/ 12 w 12"/>
              <a:gd name="T1" fmla="*/ 1 h 3"/>
              <a:gd name="T2" fmla="*/ 7 w 12"/>
              <a:gd name="T3" fmla="*/ 2 h 3"/>
              <a:gd name="T4" fmla="*/ 0 w 12"/>
              <a:gd name="T5" fmla="*/ 1 h 3"/>
              <a:gd name="T6" fmla="*/ 0 w 12"/>
              <a:gd name="T7" fmla="*/ 3 h 3"/>
              <a:gd name="T8" fmla="*/ 12 w 12"/>
              <a:gd name="T9" fmla="*/ 2 h 3"/>
              <a:gd name="T10" fmla="*/ 12 w 12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3">
                <a:moveTo>
                  <a:pt x="12" y="1"/>
                </a:moveTo>
                <a:cubicBezTo>
                  <a:pt x="12" y="0"/>
                  <a:pt x="8" y="0"/>
                  <a:pt x="7" y="2"/>
                </a:cubicBezTo>
                <a:cubicBezTo>
                  <a:pt x="6" y="0"/>
                  <a:pt x="3" y="1"/>
                  <a:pt x="0" y="1"/>
                </a:cubicBezTo>
                <a:cubicBezTo>
                  <a:pt x="0" y="3"/>
                  <a:pt x="0" y="3"/>
                  <a:pt x="0" y="3"/>
                </a:cubicBezTo>
                <a:cubicBezTo>
                  <a:pt x="4" y="3"/>
                  <a:pt x="8" y="2"/>
                  <a:pt x="12" y="2"/>
                </a:cubicBezTo>
                <a:cubicBezTo>
                  <a:pt x="12" y="2"/>
                  <a:pt x="12" y="2"/>
                  <a:pt x="1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8" name="Freeform 117"/>
          <p:cNvSpPr/>
          <p:nvPr/>
        </p:nvSpPr>
        <p:spPr bwMode="auto">
          <a:xfrm>
            <a:off x="4545013" y="1517651"/>
            <a:ext cx="123825" cy="87313"/>
          </a:xfrm>
          <a:custGeom>
            <a:avLst/>
            <a:gdLst>
              <a:gd name="T0" fmla="*/ 8 w 10"/>
              <a:gd name="T1" fmla="*/ 0 h 7"/>
              <a:gd name="T2" fmla="*/ 7 w 10"/>
              <a:gd name="T3" fmla="*/ 2 h 7"/>
              <a:gd name="T4" fmla="*/ 5 w 10"/>
              <a:gd name="T5" fmla="*/ 3 h 7"/>
              <a:gd name="T6" fmla="*/ 0 w 10"/>
              <a:gd name="T7" fmla="*/ 5 h 7"/>
              <a:gd name="T8" fmla="*/ 3 w 10"/>
              <a:gd name="T9" fmla="*/ 7 h 7"/>
              <a:gd name="T10" fmla="*/ 2 w 10"/>
              <a:gd name="T11" fmla="*/ 7 h 7"/>
              <a:gd name="T12" fmla="*/ 3 w 10"/>
              <a:gd name="T13" fmla="*/ 6 h 7"/>
              <a:gd name="T14" fmla="*/ 7 w 10"/>
              <a:gd name="T15" fmla="*/ 4 h 7"/>
              <a:gd name="T16" fmla="*/ 7 w 10"/>
              <a:gd name="T17" fmla="*/ 5 h 7"/>
              <a:gd name="T18" fmla="*/ 10 w 10"/>
              <a:gd name="T19" fmla="*/ 4 h 7"/>
              <a:gd name="T20" fmla="*/ 8 w 10"/>
              <a:gd name="T2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" h="7">
                <a:moveTo>
                  <a:pt x="8" y="0"/>
                </a:move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3"/>
                  <a:pt x="5" y="3"/>
                </a:cubicBezTo>
                <a:cubicBezTo>
                  <a:pt x="4" y="4"/>
                  <a:pt x="1" y="4"/>
                  <a:pt x="0" y="5"/>
                </a:cubicBezTo>
                <a:cubicBezTo>
                  <a:pt x="0" y="6"/>
                  <a:pt x="2" y="7"/>
                  <a:pt x="3" y="7"/>
                </a:cubicBezTo>
                <a:cubicBezTo>
                  <a:pt x="2" y="7"/>
                  <a:pt x="2" y="7"/>
                  <a:pt x="2" y="7"/>
                </a:cubicBezTo>
                <a:cubicBezTo>
                  <a:pt x="3" y="6"/>
                  <a:pt x="3" y="6"/>
                  <a:pt x="3" y="6"/>
                </a:cubicBezTo>
                <a:cubicBezTo>
                  <a:pt x="5" y="7"/>
                  <a:pt x="6" y="6"/>
                  <a:pt x="7" y="4"/>
                </a:cubicBezTo>
                <a:cubicBezTo>
                  <a:pt x="7" y="5"/>
                  <a:pt x="7" y="5"/>
                  <a:pt x="7" y="5"/>
                </a:cubicBezTo>
                <a:cubicBezTo>
                  <a:pt x="7" y="4"/>
                  <a:pt x="9" y="3"/>
                  <a:pt x="10" y="4"/>
                </a:cubicBezTo>
                <a:cubicBezTo>
                  <a:pt x="8" y="3"/>
                  <a:pt x="10" y="1"/>
                  <a:pt x="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9" name="Freeform 118"/>
          <p:cNvSpPr/>
          <p:nvPr/>
        </p:nvSpPr>
        <p:spPr bwMode="auto">
          <a:xfrm>
            <a:off x="3421063" y="1517651"/>
            <a:ext cx="123825" cy="74613"/>
          </a:xfrm>
          <a:custGeom>
            <a:avLst/>
            <a:gdLst>
              <a:gd name="T0" fmla="*/ 2 w 10"/>
              <a:gd name="T1" fmla="*/ 5 h 6"/>
              <a:gd name="T2" fmla="*/ 6 w 10"/>
              <a:gd name="T3" fmla="*/ 6 h 6"/>
              <a:gd name="T4" fmla="*/ 5 w 10"/>
              <a:gd name="T5" fmla="*/ 4 h 6"/>
              <a:gd name="T6" fmla="*/ 8 w 10"/>
              <a:gd name="T7" fmla="*/ 5 h 6"/>
              <a:gd name="T8" fmla="*/ 10 w 10"/>
              <a:gd name="T9" fmla="*/ 4 h 6"/>
              <a:gd name="T10" fmla="*/ 8 w 10"/>
              <a:gd name="T11" fmla="*/ 3 h 6"/>
              <a:gd name="T12" fmla="*/ 7 w 10"/>
              <a:gd name="T13" fmla="*/ 2 h 6"/>
              <a:gd name="T14" fmla="*/ 5 w 10"/>
              <a:gd name="T15" fmla="*/ 2 h 6"/>
              <a:gd name="T16" fmla="*/ 5 w 10"/>
              <a:gd name="T17" fmla="*/ 1 h 6"/>
              <a:gd name="T18" fmla="*/ 2 w 10"/>
              <a:gd name="T19" fmla="*/ 1 h 6"/>
              <a:gd name="T20" fmla="*/ 2 w 10"/>
              <a:gd name="T21" fmla="*/ 3 h 6"/>
              <a:gd name="T22" fmla="*/ 0 w 10"/>
              <a:gd name="T23" fmla="*/ 3 h 6"/>
              <a:gd name="T24" fmla="*/ 2 w 10"/>
              <a:gd name="T25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" h="6">
                <a:moveTo>
                  <a:pt x="2" y="5"/>
                </a:moveTo>
                <a:cubicBezTo>
                  <a:pt x="3" y="6"/>
                  <a:pt x="5" y="6"/>
                  <a:pt x="6" y="6"/>
                </a:cubicBezTo>
                <a:cubicBezTo>
                  <a:pt x="6" y="5"/>
                  <a:pt x="4" y="5"/>
                  <a:pt x="5" y="4"/>
                </a:cubicBezTo>
                <a:cubicBezTo>
                  <a:pt x="6" y="4"/>
                  <a:pt x="8" y="3"/>
                  <a:pt x="8" y="5"/>
                </a:cubicBezTo>
                <a:cubicBezTo>
                  <a:pt x="9" y="5"/>
                  <a:pt x="10" y="5"/>
                  <a:pt x="10" y="4"/>
                </a:cubicBezTo>
                <a:cubicBezTo>
                  <a:pt x="8" y="3"/>
                  <a:pt x="8" y="3"/>
                  <a:pt x="8" y="3"/>
                </a:cubicBezTo>
                <a:cubicBezTo>
                  <a:pt x="8" y="2"/>
                  <a:pt x="7" y="3"/>
                  <a:pt x="7" y="2"/>
                </a:cubicBezTo>
                <a:cubicBezTo>
                  <a:pt x="6" y="3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0"/>
                  <a:pt x="3" y="1"/>
                  <a:pt x="2" y="1"/>
                </a:cubicBezTo>
                <a:cubicBezTo>
                  <a:pt x="0" y="1"/>
                  <a:pt x="2" y="2"/>
                  <a:pt x="2" y="3"/>
                </a:cubicBezTo>
                <a:cubicBezTo>
                  <a:pt x="1" y="3"/>
                  <a:pt x="0" y="3"/>
                  <a:pt x="0" y="3"/>
                </a:cubicBezTo>
                <a:cubicBezTo>
                  <a:pt x="0" y="3"/>
                  <a:pt x="2" y="4"/>
                  <a:pt x="2" y="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0" name="Freeform 119"/>
          <p:cNvSpPr/>
          <p:nvPr/>
        </p:nvSpPr>
        <p:spPr bwMode="auto">
          <a:xfrm>
            <a:off x="407988" y="1530351"/>
            <a:ext cx="49213" cy="25400"/>
          </a:xfrm>
          <a:custGeom>
            <a:avLst/>
            <a:gdLst>
              <a:gd name="T0" fmla="*/ 23 w 31"/>
              <a:gd name="T1" fmla="*/ 0 h 16"/>
              <a:gd name="T2" fmla="*/ 0 w 31"/>
              <a:gd name="T3" fmla="*/ 16 h 16"/>
              <a:gd name="T4" fmla="*/ 31 w 31"/>
              <a:gd name="T5" fmla="*/ 8 h 16"/>
              <a:gd name="T6" fmla="*/ 23 w 31"/>
              <a:gd name="T7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" h="16">
                <a:moveTo>
                  <a:pt x="23" y="0"/>
                </a:moveTo>
                <a:lnTo>
                  <a:pt x="0" y="16"/>
                </a:lnTo>
                <a:lnTo>
                  <a:pt x="31" y="8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1" name="Freeform 120"/>
          <p:cNvSpPr/>
          <p:nvPr/>
        </p:nvSpPr>
        <p:spPr bwMode="auto">
          <a:xfrm>
            <a:off x="1062038" y="1543051"/>
            <a:ext cx="358775" cy="112713"/>
          </a:xfrm>
          <a:custGeom>
            <a:avLst/>
            <a:gdLst>
              <a:gd name="T0" fmla="*/ 2 w 29"/>
              <a:gd name="T1" fmla="*/ 7 h 9"/>
              <a:gd name="T2" fmla="*/ 0 w 29"/>
              <a:gd name="T3" fmla="*/ 9 h 9"/>
              <a:gd name="T4" fmla="*/ 7 w 29"/>
              <a:gd name="T5" fmla="*/ 8 h 9"/>
              <a:gd name="T6" fmla="*/ 16 w 29"/>
              <a:gd name="T7" fmla="*/ 4 h 9"/>
              <a:gd name="T8" fmla="*/ 25 w 29"/>
              <a:gd name="T9" fmla="*/ 2 h 9"/>
              <a:gd name="T10" fmla="*/ 29 w 29"/>
              <a:gd name="T11" fmla="*/ 1 h 9"/>
              <a:gd name="T12" fmla="*/ 25 w 29"/>
              <a:gd name="T13" fmla="*/ 1 h 9"/>
              <a:gd name="T14" fmla="*/ 17 w 29"/>
              <a:gd name="T15" fmla="*/ 2 h 9"/>
              <a:gd name="T16" fmla="*/ 14 w 29"/>
              <a:gd name="T17" fmla="*/ 3 h 9"/>
              <a:gd name="T18" fmla="*/ 14 w 29"/>
              <a:gd name="T19" fmla="*/ 3 h 9"/>
              <a:gd name="T20" fmla="*/ 9 w 29"/>
              <a:gd name="T21" fmla="*/ 5 h 9"/>
              <a:gd name="T22" fmla="*/ 8 w 29"/>
              <a:gd name="T23" fmla="*/ 5 h 9"/>
              <a:gd name="T24" fmla="*/ 4 w 29"/>
              <a:gd name="T25" fmla="*/ 7 h 9"/>
              <a:gd name="T26" fmla="*/ 3 w 29"/>
              <a:gd name="T27" fmla="*/ 6 h 9"/>
              <a:gd name="T28" fmla="*/ 2 w 29"/>
              <a:gd name="T29" fmla="*/ 7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9" h="9">
                <a:moveTo>
                  <a:pt x="2" y="7"/>
                </a:moveTo>
                <a:cubicBezTo>
                  <a:pt x="1" y="7"/>
                  <a:pt x="0" y="8"/>
                  <a:pt x="0" y="9"/>
                </a:cubicBezTo>
                <a:cubicBezTo>
                  <a:pt x="2" y="8"/>
                  <a:pt x="4" y="6"/>
                  <a:pt x="7" y="8"/>
                </a:cubicBezTo>
                <a:cubicBezTo>
                  <a:pt x="9" y="6"/>
                  <a:pt x="13" y="4"/>
                  <a:pt x="16" y="4"/>
                </a:cubicBezTo>
                <a:cubicBezTo>
                  <a:pt x="20" y="4"/>
                  <a:pt x="21" y="1"/>
                  <a:pt x="25" y="2"/>
                </a:cubicBezTo>
                <a:cubicBezTo>
                  <a:pt x="26" y="2"/>
                  <a:pt x="29" y="2"/>
                  <a:pt x="29" y="1"/>
                </a:cubicBezTo>
                <a:cubicBezTo>
                  <a:pt x="27" y="0"/>
                  <a:pt x="26" y="2"/>
                  <a:pt x="25" y="1"/>
                </a:cubicBezTo>
                <a:cubicBezTo>
                  <a:pt x="23" y="3"/>
                  <a:pt x="20" y="1"/>
                  <a:pt x="17" y="2"/>
                </a:cubicBezTo>
                <a:cubicBezTo>
                  <a:pt x="16" y="2"/>
                  <a:pt x="16" y="3"/>
                  <a:pt x="14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3" y="4"/>
                  <a:pt x="11" y="5"/>
                  <a:pt x="9" y="5"/>
                </a:cubicBezTo>
                <a:cubicBezTo>
                  <a:pt x="9" y="5"/>
                  <a:pt x="9" y="4"/>
                  <a:pt x="8" y="5"/>
                </a:cubicBezTo>
                <a:cubicBezTo>
                  <a:pt x="8" y="7"/>
                  <a:pt x="3" y="5"/>
                  <a:pt x="4" y="7"/>
                </a:cubicBezTo>
                <a:cubicBezTo>
                  <a:pt x="4" y="7"/>
                  <a:pt x="3" y="6"/>
                  <a:pt x="3" y="6"/>
                </a:cubicBezTo>
                <a:cubicBezTo>
                  <a:pt x="3" y="6"/>
                  <a:pt x="3" y="7"/>
                  <a:pt x="2" y="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2" name="Freeform 121"/>
          <p:cNvSpPr/>
          <p:nvPr/>
        </p:nvSpPr>
        <p:spPr bwMode="auto">
          <a:xfrm>
            <a:off x="790575" y="1555751"/>
            <a:ext cx="23813" cy="12700"/>
          </a:xfrm>
          <a:custGeom>
            <a:avLst/>
            <a:gdLst>
              <a:gd name="T0" fmla="*/ 0 w 2"/>
              <a:gd name="T1" fmla="*/ 0 h 1"/>
              <a:gd name="T2" fmla="*/ 0 w 2"/>
              <a:gd name="T3" fmla="*/ 1 h 1"/>
              <a:gd name="T4" fmla="*/ 2 w 2"/>
              <a:gd name="T5" fmla="*/ 0 h 1"/>
              <a:gd name="T6" fmla="*/ 0 w 2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1" y="0"/>
                  <a:pt x="2" y="1"/>
                  <a:pt x="2" y="0"/>
                </a:cubicBezTo>
                <a:cubicBezTo>
                  <a:pt x="2" y="0"/>
                  <a:pt x="1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3" name="Freeform 122"/>
          <p:cNvSpPr/>
          <p:nvPr/>
        </p:nvSpPr>
        <p:spPr bwMode="auto">
          <a:xfrm>
            <a:off x="4533900" y="1555751"/>
            <a:ext cx="23813" cy="12700"/>
          </a:xfrm>
          <a:custGeom>
            <a:avLst/>
            <a:gdLst>
              <a:gd name="T0" fmla="*/ 1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1 w 2"/>
              <a:gd name="T7" fmla="*/ 1 h 1"/>
              <a:gd name="T8" fmla="*/ 1 w 2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0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4" name="Freeform 123"/>
          <p:cNvSpPr/>
          <p:nvPr/>
        </p:nvSpPr>
        <p:spPr bwMode="auto">
          <a:xfrm>
            <a:off x="369888" y="1568451"/>
            <a:ext cx="49213" cy="23813"/>
          </a:xfrm>
          <a:custGeom>
            <a:avLst/>
            <a:gdLst>
              <a:gd name="T0" fmla="*/ 3 w 4"/>
              <a:gd name="T1" fmla="*/ 0 h 2"/>
              <a:gd name="T2" fmla="*/ 0 w 4"/>
              <a:gd name="T3" fmla="*/ 2 h 2"/>
              <a:gd name="T4" fmla="*/ 3 w 4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2">
                <a:moveTo>
                  <a:pt x="3" y="0"/>
                </a:moveTo>
                <a:cubicBezTo>
                  <a:pt x="1" y="0"/>
                  <a:pt x="0" y="1"/>
                  <a:pt x="0" y="2"/>
                </a:cubicBezTo>
                <a:cubicBezTo>
                  <a:pt x="1" y="1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5" name="Freeform 124"/>
          <p:cNvSpPr/>
          <p:nvPr/>
        </p:nvSpPr>
        <p:spPr bwMode="auto">
          <a:xfrm>
            <a:off x="1025525" y="1579564"/>
            <a:ext cx="23813" cy="12700"/>
          </a:xfrm>
          <a:custGeom>
            <a:avLst/>
            <a:gdLst>
              <a:gd name="T0" fmla="*/ 2 w 2"/>
              <a:gd name="T1" fmla="*/ 0 h 1"/>
              <a:gd name="T2" fmla="*/ 0 w 2"/>
              <a:gd name="T3" fmla="*/ 1 h 1"/>
              <a:gd name="T4" fmla="*/ 2 w 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0"/>
                </a:moveTo>
                <a:cubicBezTo>
                  <a:pt x="2" y="1"/>
                  <a:pt x="0" y="0"/>
                  <a:pt x="0" y="1"/>
                </a:cubicBezTo>
                <a:cubicBezTo>
                  <a:pt x="2" y="1"/>
                  <a:pt x="2" y="0"/>
                  <a:pt x="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6" name="Rectangle 125"/>
          <p:cNvSpPr>
            <a:spLocks noChangeArrowheads="1"/>
          </p:cNvSpPr>
          <p:nvPr/>
        </p:nvSpPr>
        <p:spPr bwMode="auto">
          <a:xfrm>
            <a:off x="4495800" y="1579564"/>
            <a:ext cx="1588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7" name="Freeform 126"/>
          <p:cNvSpPr/>
          <p:nvPr/>
        </p:nvSpPr>
        <p:spPr bwMode="auto">
          <a:xfrm>
            <a:off x="3557588" y="1579564"/>
            <a:ext cx="61913" cy="50800"/>
          </a:xfrm>
          <a:custGeom>
            <a:avLst/>
            <a:gdLst>
              <a:gd name="T0" fmla="*/ 0 w 5"/>
              <a:gd name="T1" fmla="*/ 3 h 4"/>
              <a:gd name="T2" fmla="*/ 5 w 5"/>
              <a:gd name="T3" fmla="*/ 4 h 4"/>
              <a:gd name="T4" fmla="*/ 3 w 5"/>
              <a:gd name="T5" fmla="*/ 1 h 4"/>
              <a:gd name="T6" fmla="*/ 1 w 5"/>
              <a:gd name="T7" fmla="*/ 2 h 4"/>
              <a:gd name="T8" fmla="*/ 2 w 5"/>
              <a:gd name="T9" fmla="*/ 3 h 4"/>
              <a:gd name="T10" fmla="*/ 0 w 5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4">
                <a:moveTo>
                  <a:pt x="0" y="3"/>
                </a:moveTo>
                <a:cubicBezTo>
                  <a:pt x="1" y="3"/>
                  <a:pt x="3" y="4"/>
                  <a:pt x="5" y="4"/>
                </a:cubicBezTo>
                <a:cubicBezTo>
                  <a:pt x="4" y="3"/>
                  <a:pt x="3" y="2"/>
                  <a:pt x="3" y="1"/>
                </a:cubicBezTo>
                <a:cubicBezTo>
                  <a:pt x="2" y="0"/>
                  <a:pt x="1" y="2"/>
                  <a:pt x="1" y="2"/>
                </a:cubicBezTo>
                <a:cubicBezTo>
                  <a:pt x="1" y="2"/>
                  <a:pt x="2" y="2"/>
                  <a:pt x="2" y="3"/>
                </a:cubicBezTo>
                <a:cubicBezTo>
                  <a:pt x="1" y="3"/>
                  <a:pt x="0" y="3"/>
                  <a:pt x="0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8" name="Freeform 127"/>
          <p:cNvSpPr/>
          <p:nvPr/>
        </p:nvSpPr>
        <p:spPr bwMode="auto">
          <a:xfrm>
            <a:off x="1716088" y="1579564"/>
            <a:ext cx="273050" cy="50800"/>
          </a:xfrm>
          <a:custGeom>
            <a:avLst/>
            <a:gdLst>
              <a:gd name="T0" fmla="*/ 9 w 22"/>
              <a:gd name="T1" fmla="*/ 2 h 4"/>
              <a:gd name="T2" fmla="*/ 18 w 22"/>
              <a:gd name="T3" fmla="*/ 4 h 4"/>
              <a:gd name="T4" fmla="*/ 22 w 22"/>
              <a:gd name="T5" fmla="*/ 3 h 4"/>
              <a:gd name="T6" fmla="*/ 16 w 22"/>
              <a:gd name="T7" fmla="*/ 2 h 4"/>
              <a:gd name="T8" fmla="*/ 12 w 22"/>
              <a:gd name="T9" fmla="*/ 2 h 4"/>
              <a:gd name="T10" fmla="*/ 6 w 22"/>
              <a:gd name="T11" fmla="*/ 2 h 4"/>
              <a:gd name="T12" fmla="*/ 6 w 22"/>
              <a:gd name="T13" fmla="*/ 1 h 4"/>
              <a:gd name="T14" fmla="*/ 0 w 22"/>
              <a:gd name="T15" fmla="*/ 2 h 4"/>
              <a:gd name="T16" fmla="*/ 0 w 22"/>
              <a:gd name="T17" fmla="*/ 3 h 4"/>
              <a:gd name="T18" fmla="*/ 2 w 22"/>
              <a:gd name="T19" fmla="*/ 2 h 4"/>
              <a:gd name="T20" fmla="*/ 2 w 22"/>
              <a:gd name="T21" fmla="*/ 3 h 4"/>
              <a:gd name="T22" fmla="*/ 9 w 22"/>
              <a:gd name="T23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" h="4">
                <a:moveTo>
                  <a:pt x="9" y="2"/>
                </a:moveTo>
                <a:cubicBezTo>
                  <a:pt x="12" y="3"/>
                  <a:pt x="17" y="1"/>
                  <a:pt x="18" y="4"/>
                </a:cubicBezTo>
                <a:cubicBezTo>
                  <a:pt x="19" y="2"/>
                  <a:pt x="20" y="4"/>
                  <a:pt x="22" y="3"/>
                </a:cubicBezTo>
                <a:cubicBezTo>
                  <a:pt x="22" y="0"/>
                  <a:pt x="18" y="2"/>
                  <a:pt x="16" y="2"/>
                </a:cubicBezTo>
                <a:cubicBezTo>
                  <a:pt x="14" y="2"/>
                  <a:pt x="13" y="0"/>
                  <a:pt x="12" y="2"/>
                </a:cubicBezTo>
                <a:cubicBezTo>
                  <a:pt x="10" y="0"/>
                  <a:pt x="8" y="3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4" y="1"/>
                  <a:pt x="1" y="2"/>
                  <a:pt x="0" y="2"/>
                </a:cubicBezTo>
                <a:cubicBezTo>
                  <a:pt x="0" y="2"/>
                  <a:pt x="0" y="2"/>
                  <a:pt x="0" y="3"/>
                </a:cubicBezTo>
                <a:cubicBezTo>
                  <a:pt x="1" y="3"/>
                  <a:pt x="1" y="2"/>
                  <a:pt x="2" y="2"/>
                </a:cubicBezTo>
                <a:cubicBezTo>
                  <a:pt x="3" y="2"/>
                  <a:pt x="2" y="2"/>
                  <a:pt x="2" y="3"/>
                </a:cubicBezTo>
                <a:cubicBezTo>
                  <a:pt x="5" y="3"/>
                  <a:pt x="6" y="3"/>
                  <a:pt x="9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9" name="Freeform 128"/>
          <p:cNvSpPr/>
          <p:nvPr/>
        </p:nvSpPr>
        <p:spPr bwMode="auto">
          <a:xfrm>
            <a:off x="6621463" y="1604964"/>
            <a:ext cx="11113" cy="12700"/>
          </a:xfrm>
          <a:custGeom>
            <a:avLst/>
            <a:gdLst>
              <a:gd name="T0" fmla="*/ 0 w 1"/>
              <a:gd name="T1" fmla="*/ 0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0" name="Freeform 129"/>
          <p:cNvSpPr/>
          <p:nvPr/>
        </p:nvSpPr>
        <p:spPr bwMode="auto">
          <a:xfrm>
            <a:off x="307975" y="1604964"/>
            <a:ext cx="49213" cy="38100"/>
          </a:xfrm>
          <a:custGeom>
            <a:avLst/>
            <a:gdLst>
              <a:gd name="T0" fmla="*/ 2 w 4"/>
              <a:gd name="T1" fmla="*/ 3 h 3"/>
              <a:gd name="T2" fmla="*/ 3 w 4"/>
              <a:gd name="T3" fmla="*/ 2 h 3"/>
              <a:gd name="T4" fmla="*/ 3 w 4"/>
              <a:gd name="T5" fmla="*/ 0 h 3"/>
              <a:gd name="T6" fmla="*/ 2 w 4"/>
              <a:gd name="T7" fmla="*/ 1 h 3"/>
              <a:gd name="T8" fmla="*/ 0 w 4"/>
              <a:gd name="T9" fmla="*/ 3 h 3"/>
              <a:gd name="T10" fmla="*/ 2 w 4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3" y="2"/>
                  <a:pt x="3" y="2"/>
                  <a:pt x="3" y="2"/>
                </a:cubicBezTo>
                <a:cubicBezTo>
                  <a:pt x="2" y="1"/>
                  <a:pt x="4" y="0"/>
                  <a:pt x="3" y="0"/>
                </a:cubicBezTo>
                <a:cubicBezTo>
                  <a:pt x="2" y="0"/>
                  <a:pt x="2" y="1"/>
                  <a:pt x="2" y="1"/>
                </a:cubicBezTo>
                <a:cubicBezTo>
                  <a:pt x="0" y="1"/>
                  <a:pt x="1" y="2"/>
                  <a:pt x="0" y="3"/>
                </a:cubicBezTo>
                <a:cubicBezTo>
                  <a:pt x="2" y="3"/>
                  <a:pt x="2" y="3"/>
                  <a:pt x="2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1" name="Freeform 130"/>
          <p:cNvSpPr/>
          <p:nvPr/>
        </p:nvSpPr>
        <p:spPr bwMode="auto">
          <a:xfrm>
            <a:off x="4422775" y="1617664"/>
            <a:ext cx="122238" cy="49213"/>
          </a:xfrm>
          <a:custGeom>
            <a:avLst/>
            <a:gdLst>
              <a:gd name="T0" fmla="*/ 8 w 10"/>
              <a:gd name="T1" fmla="*/ 2 h 4"/>
              <a:gd name="T2" fmla="*/ 7 w 10"/>
              <a:gd name="T3" fmla="*/ 0 h 4"/>
              <a:gd name="T4" fmla="*/ 5 w 10"/>
              <a:gd name="T5" fmla="*/ 0 h 4"/>
              <a:gd name="T6" fmla="*/ 7 w 10"/>
              <a:gd name="T7" fmla="*/ 1 h 4"/>
              <a:gd name="T8" fmla="*/ 4 w 10"/>
              <a:gd name="T9" fmla="*/ 1 h 4"/>
              <a:gd name="T10" fmla="*/ 4 w 10"/>
              <a:gd name="T11" fmla="*/ 2 h 4"/>
              <a:gd name="T12" fmla="*/ 1 w 10"/>
              <a:gd name="T13" fmla="*/ 3 h 4"/>
              <a:gd name="T14" fmla="*/ 1 w 10"/>
              <a:gd name="T15" fmla="*/ 4 h 4"/>
              <a:gd name="T16" fmla="*/ 4 w 10"/>
              <a:gd name="T17" fmla="*/ 3 h 4"/>
              <a:gd name="T18" fmla="*/ 5 w 10"/>
              <a:gd name="T19" fmla="*/ 4 h 4"/>
              <a:gd name="T20" fmla="*/ 10 w 10"/>
              <a:gd name="T21" fmla="*/ 1 h 4"/>
              <a:gd name="T22" fmla="*/ 9 w 10"/>
              <a:gd name="T23" fmla="*/ 0 h 4"/>
              <a:gd name="T24" fmla="*/ 8 w 10"/>
              <a:gd name="T25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" h="4">
                <a:moveTo>
                  <a:pt x="8" y="2"/>
                </a:moveTo>
                <a:cubicBezTo>
                  <a:pt x="6" y="1"/>
                  <a:pt x="8" y="0"/>
                  <a:pt x="7" y="0"/>
                </a:cubicBezTo>
                <a:cubicBezTo>
                  <a:pt x="5" y="0"/>
                  <a:pt x="5" y="0"/>
                  <a:pt x="5" y="0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5" y="1"/>
                  <a:pt x="4" y="1"/>
                </a:cubicBezTo>
                <a:cubicBezTo>
                  <a:pt x="3" y="1"/>
                  <a:pt x="5" y="2"/>
                  <a:pt x="4" y="2"/>
                </a:cubicBezTo>
                <a:cubicBezTo>
                  <a:pt x="3" y="1"/>
                  <a:pt x="2" y="2"/>
                  <a:pt x="1" y="3"/>
                </a:cubicBezTo>
                <a:cubicBezTo>
                  <a:pt x="4" y="3"/>
                  <a:pt x="0" y="4"/>
                  <a:pt x="1" y="4"/>
                </a:cubicBezTo>
                <a:cubicBezTo>
                  <a:pt x="2" y="4"/>
                  <a:pt x="3" y="3"/>
                  <a:pt x="4" y="3"/>
                </a:cubicBezTo>
                <a:cubicBezTo>
                  <a:pt x="5" y="3"/>
                  <a:pt x="5" y="4"/>
                  <a:pt x="5" y="4"/>
                </a:cubicBezTo>
                <a:cubicBezTo>
                  <a:pt x="8" y="4"/>
                  <a:pt x="8" y="2"/>
                  <a:pt x="10" y="1"/>
                </a:cubicBezTo>
                <a:cubicBezTo>
                  <a:pt x="9" y="0"/>
                  <a:pt x="9" y="0"/>
                  <a:pt x="9" y="0"/>
                </a:cubicBezTo>
                <a:lnTo>
                  <a:pt x="8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2" name="Freeform 131"/>
          <p:cNvSpPr/>
          <p:nvPr/>
        </p:nvSpPr>
        <p:spPr bwMode="auto">
          <a:xfrm>
            <a:off x="2828925" y="1604964"/>
            <a:ext cx="12700" cy="25400"/>
          </a:xfrm>
          <a:custGeom>
            <a:avLst/>
            <a:gdLst>
              <a:gd name="T0" fmla="*/ 0 w 1"/>
              <a:gd name="T1" fmla="*/ 2 h 2"/>
              <a:gd name="T2" fmla="*/ 1 w 1"/>
              <a:gd name="T3" fmla="*/ 1 h 2"/>
              <a:gd name="T4" fmla="*/ 0 w 1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0" y="2"/>
                </a:moveTo>
                <a:cubicBezTo>
                  <a:pt x="1" y="1"/>
                  <a:pt x="1" y="1"/>
                  <a:pt x="1" y="1"/>
                </a:cubicBezTo>
                <a:cubicBezTo>
                  <a:pt x="0" y="0"/>
                  <a:pt x="1" y="2"/>
                  <a:pt x="0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3" name="Freeform 132"/>
          <p:cNvSpPr/>
          <p:nvPr/>
        </p:nvSpPr>
        <p:spPr bwMode="auto">
          <a:xfrm>
            <a:off x="6621463" y="1617664"/>
            <a:ext cx="61913" cy="38100"/>
          </a:xfrm>
          <a:custGeom>
            <a:avLst/>
            <a:gdLst>
              <a:gd name="T0" fmla="*/ 3 w 5"/>
              <a:gd name="T1" fmla="*/ 2 h 3"/>
              <a:gd name="T2" fmla="*/ 5 w 5"/>
              <a:gd name="T3" fmla="*/ 2 h 3"/>
              <a:gd name="T4" fmla="*/ 0 w 5"/>
              <a:gd name="T5" fmla="*/ 0 h 3"/>
              <a:gd name="T6" fmla="*/ 3 w 5"/>
              <a:gd name="T7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3">
                <a:moveTo>
                  <a:pt x="3" y="2"/>
                </a:moveTo>
                <a:cubicBezTo>
                  <a:pt x="4" y="3"/>
                  <a:pt x="5" y="2"/>
                  <a:pt x="5" y="2"/>
                </a:cubicBezTo>
                <a:cubicBezTo>
                  <a:pt x="4" y="1"/>
                  <a:pt x="2" y="0"/>
                  <a:pt x="0" y="0"/>
                </a:cubicBezTo>
                <a:cubicBezTo>
                  <a:pt x="0" y="2"/>
                  <a:pt x="3" y="1"/>
                  <a:pt x="3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4" name="Freeform 133"/>
          <p:cNvSpPr/>
          <p:nvPr/>
        </p:nvSpPr>
        <p:spPr bwMode="auto">
          <a:xfrm>
            <a:off x="2852738" y="1630364"/>
            <a:ext cx="25400" cy="12700"/>
          </a:xfrm>
          <a:custGeom>
            <a:avLst/>
            <a:gdLst>
              <a:gd name="T0" fmla="*/ 0 w 2"/>
              <a:gd name="T1" fmla="*/ 0 h 1"/>
              <a:gd name="T2" fmla="*/ 2 w 2"/>
              <a:gd name="T3" fmla="*/ 1 h 1"/>
              <a:gd name="T4" fmla="*/ 0 w 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0" y="0"/>
                </a:moveTo>
                <a:cubicBezTo>
                  <a:pt x="2" y="1"/>
                  <a:pt x="2" y="1"/>
                  <a:pt x="2" y="1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5" name="Freeform 134"/>
          <p:cNvSpPr/>
          <p:nvPr/>
        </p:nvSpPr>
        <p:spPr bwMode="auto">
          <a:xfrm>
            <a:off x="3570288" y="1643064"/>
            <a:ext cx="173038" cy="87313"/>
          </a:xfrm>
          <a:custGeom>
            <a:avLst/>
            <a:gdLst>
              <a:gd name="T0" fmla="*/ 0 w 14"/>
              <a:gd name="T1" fmla="*/ 1 h 7"/>
              <a:gd name="T2" fmla="*/ 3 w 14"/>
              <a:gd name="T3" fmla="*/ 3 h 7"/>
              <a:gd name="T4" fmla="*/ 5 w 14"/>
              <a:gd name="T5" fmla="*/ 1 h 7"/>
              <a:gd name="T6" fmla="*/ 9 w 14"/>
              <a:gd name="T7" fmla="*/ 4 h 7"/>
              <a:gd name="T8" fmla="*/ 8 w 14"/>
              <a:gd name="T9" fmla="*/ 6 h 7"/>
              <a:gd name="T10" fmla="*/ 10 w 14"/>
              <a:gd name="T11" fmla="*/ 7 h 7"/>
              <a:gd name="T12" fmla="*/ 14 w 14"/>
              <a:gd name="T13" fmla="*/ 6 h 7"/>
              <a:gd name="T14" fmla="*/ 13 w 14"/>
              <a:gd name="T15" fmla="*/ 5 h 7"/>
              <a:gd name="T16" fmla="*/ 10 w 14"/>
              <a:gd name="T17" fmla="*/ 4 h 7"/>
              <a:gd name="T18" fmla="*/ 6 w 14"/>
              <a:gd name="T19" fmla="*/ 0 h 7"/>
              <a:gd name="T20" fmla="*/ 4 w 14"/>
              <a:gd name="T21" fmla="*/ 1 h 7"/>
              <a:gd name="T22" fmla="*/ 0 w 14"/>
              <a:gd name="T23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" h="7">
                <a:moveTo>
                  <a:pt x="0" y="1"/>
                </a:moveTo>
                <a:cubicBezTo>
                  <a:pt x="0" y="2"/>
                  <a:pt x="3" y="2"/>
                  <a:pt x="3" y="3"/>
                </a:cubicBezTo>
                <a:cubicBezTo>
                  <a:pt x="3" y="2"/>
                  <a:pt x="4" y="1"/>
                  <a:pt x="5" y="1"/>
                </a:cubicBezTo>
                <a:cubicBezTo>
                  <a:pt x="6" y="3"/>
                  <a:pt x="6" y="4"/>
                  <a:pt x="9" y="4"/>
                </a:cubicBezTo>
                <a:cubicBezTo>
                  <a:pt x="9" y="5"/>
                  <a:pt x="9" y="6"/>
                  <a:pt x="8" y="6"/>
                </a:cubicBezTo>
                <a:cubicBezTo>
                  <a:pt x="8" y="7"/>
                  <a:pt x="9" y="6"/>
                  <a:pt x="10" y="7"/>
                </a:cubicBezTo>
                <a:cubicBezTo>
                  <a:pt x="11" y="7"/>
                  <a:pt x="13" y="6"/>
                  <a:pt x="14" y="6"/>
                </a:cubicBezTo>
                <a:cubicBezTo>
                  <a:pt x="14" y="6"/>
                  <a:pt x="14" y="5"/>
                  <a:pt x="13" y="5"/>
                </a:cubicBezTo>
                <a:cubicBezTo>
                  <a:pt x="12" y="5"/>
                  <a:pt x="12" y="3"/>
                  <a:pt x="10" y="4"/>
                </a:cubicBezTo>
                <a:cubicBezTo>
                  <a:pt x="11" y="2"/>
                  <a:pt x="7" y="2"/>
                  <a:pt x="6" y="0"/>
                </a:cubicBezTo>
                <a:cubicBezTo>
                  <a:pt x="5" y="0"/>
                  <a:pt x="3" y="1"/>
                  <a:pt x="4" y="1"/>
                </a:cubicBezTo>
                <a:cubicBezTo>
                  <a:pt x="3" y="1"/>
                  <a:pt x="1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6" name="Freeform 135"/>
          <p:cNvSpPr/>
          <p:nvPr/>
        </p:nvSpPr>
        <p:spPr bwMode="auto">
          <a:xfrm>
            <a:off x="222250" y="1655764"/>
            <a:ext cx="85725" cy="61913"/>
          </a:xfrm>
          <a:custGeom>
            <a:avLst/>
            <a:gdLst>
              <a:gd name="T0" fmla="*/ 3 w 7"/>
              <a:gd name="T1" fmla="*/ 3 h 5"/>
              <a:gd name="T2" fmla="*/ 7 w 7"/>
              <a:gd name="T3" fmla="*/ 1 h 5"/>
              <a:gd name="T4" fmla="*/ 7 w 7"/>
              <a:gd name="T5" fmla="*/ 0 h 5"/>
              <a:gd name="T6" fmla="*/ 7 w 7"/>
              <a:gd name="T7" fmla="*/ 0 h 5"/>
              <a:gd name="T8" fmla="*/ 0 w 7"/>
              <a:gd name="T9" fmla="*/ 5 h 5"/>
              <a:gd name="T10" fmla="*/ 1 w 7"/>
              <a:gd name="T11" fmla="*/ 5 h 5"/>
              <a:gd name="T12" fmla="*/ 3 w 7"/>
              <a:gd name="T13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5">
                <a:moveTo>
                  <a:pt x="3" y="3"/>
                </a:moveTo>
                <a:cubicBezTo>
                  <a:pt x="4" y="3"/>
                  <a:pt x="5" y="1"/>
                  <a:pt x="7" y="1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2" y="3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0" y="4"/>
                  <a:pt x="3" y="5"/>
                  <a:pt x="3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7" name="Rectangle 136"/>
          <p:cNvSpPr>
            <a:spLocks noChangeArrowheads="1"/>
          </p:cNvSpPr>
          <p:nvPr/>
        </p:nvSpPr>
        <p:spPr bwMode="auto">
          <a:xfrm>
            <a:off x="2901950" y="1655764"/>
            <a:ext cx="1588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8" name="Freeform 137"/>
          <p:cNvSpPr/>
          <p:nvPr/>
        </p:nvSpPr>
        <p:spPr bwMode="auto">
          <a:xfrm>
            <a:off x="852488" y="1655764"/>
            <a:ext cx="196850" cy="85725"/>
          </a:xfrm>
          <a:custGeom>
            <a:avLst/>
            <a:gdLst>
              <a:gd name="T0" fmla="*/ 0 w 16"/>
              <a:gd name="T1" fmla="*/ 7 h 7"/>
              <a:gd name="T2" fmla="*/ 4 w 16"/>
              <a:gd name="T3" fmla="*/ 6 h 7"/>
              <a:gd name="T4" fmla="*/ 4 w 16"/>
              <a:gd name="T5" fmla="*/ 6 h 7"/>
              <a:gd name="T6" fmla="*/ 9 w 16"/>
              <a:gd name="T7" fmla="*/ 3 h 7"/>
              <a:gd name="T8" fmla="*/ 14 w 16"/>
              <a:gd name="T9" fmla="*/ 2 h 7"/>
              <a:gd name="T10" fmla="*/ 15 w 16"/>
              <a:gd name="T11" fmla="*/ 0 h 7"/>
              <a:gd name="T12" fmla="*/ 11 w 16"/>
              <a:gd name="T13" fmla="*/ 1 h 7"/>
              <a:gd name="T14" fmla="*/ 5 w 16"/>
              <a:gd name="T15" fmla="*/ 4 h 7"/>
              <a:gd name="T16" fmla="*/ 5 w 16"/>
              <a:gd name="T17" fmla="*/ 4 h 7"/>
              <a:gd name="T18" fmla="*/ 0 w 16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" h="7">
                <a:moveTo>
                  <a:pt x="0" y="7"/>
                </a:moveTo>
                <a:cubicBezTo>
                  <a:pt x="2" y="7"/>
                  <a:pt x="3" y="7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6" y="4"/>
                  <a:pt x="7" y="5"/>
                  <a:pt x="9" y="3"/>
                </a:cubicBezTo>
                <a:cubicBezTo>
                  <a:pt x="12" y="4"/>
                  <a:pt x="11" y="1"/>
                  <a:pt x="14" y="2"/>
                </a:cubicBezTo>
                <a:cubicBezTo>
                  <a:pt x="13" y="1"/>
                  <a:pt x="16" y="1"/>
                  <a:pt x="15" y="0"/>
                </a:cubicBezTo>
                <a:cubicBezTo>
                  <a:pt x="14" y="0"/>
                  <a:pt x="12" y="0"/>
                  <a:pt x="11" y="1"/>
                </a:cubicBezTo>
                <a:cubicBezTo>
                  <a:pt x="10" y="3"/>
                  <a:pt x="7" y="2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3" y="5"/>
                  <a:pt x="0" y="6"/>
                  <a:pt x="0" y="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9" name="Freeform 138"/>
          <p:cNvSpPr/>
          <p:nvPr/>
        </p:nvSpPr>
        <p:spPr bwMode="auto">
          <a:xfrm>
            <a:off x="630238" y="1679576"/>
            <a:ext cx="11113" cy="12700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0 w 1"/>
              <a:gd name="T5" fmla="*/ 1 h 1"/>
              <a:gd name="T6" fmla="*/ 1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0" name="Freeform 139"/>
          <p:cNvSpPr/>
          <p:nvPr/>
        </p:nvSpPr>
        <p:spPr bwMode="auto">
          <a:xfrm>
            <a:off x="2976563" y="1692276"/>
            <a:ext cx="12700" cy="12700"/>
          </a:xfrm>
          <a:custGeom>
            <a:avLst/>
            <a:gdLst>
              <a:gd name="T0" fmla="*/ 0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0" y="1"/>
                  <a:pt x="1" y="1"/>
                </a:cubicBezTo>
                <a:cubicBezTo>
                  <a:pt x="1" y="1"/>
                  <a:pt x="0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1" name="Freeform 140"/>
          <p:cNvSpPr/>
          <p:nvPr/>
        </p:nvSpPr>
        <p:spPr bwMode="auto">
          <a:xfrm>
            <a:off x="4410075" y="1692276"/>
            <a:ext cx="23813" cy="12700"/>
          </a:xfrm>
          <a:custGeom>
            <a:avLst/>
            <a:gdLst>
              <a:gd name="T0" fmla="*/ 2 w 2"/>
              <a:gd name="T1" fmla="*/ 0 h 1"/>
              <a:gd name="T2" fmla="*/ 0 w 2"/>
              <a:gd name="T3" fmla="*/ 0 h 1"/>
              <a:gd name="T4" fmla="*/ 2 w 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0"/>
                </a:moveTo>
                <a:cubicBezTo>
                  <a:pt x="2" y="0"/>
                  <a:pt x="1" y="0"/>
                  <a:pt x="0" y="0"/>
                </a:cubicBezTo>
                <a:cubicBezTo>
                  <a:pt x="0" y="0"/>
                  <a:pt x="2" y="1"/>
                  <a:pt x="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2" name="Freeform 141"/>
          <p:cNvSpPr/>
          <p:nvPr/>
        </p:nvSpPr>
        <p:spPr bwMode="auto">
          <a:xfrm>
            <a:off x="1346200" y="1692276"/>
            <a:ext cx="74613" cy="38100"/>
          </a:xfrm>
          <a:custGeom>
            <a:avLst/>
            <a:gdLst>
              <a:gd name="T0" fmla="*/ 4 w 6"/>
              <a:gd name="T1" fmla="*/ 0 h 3"/>
              <a:gd name="T2" fmla="*/ 0 w 6"/>
              <a:gd name="T3" fmla="*/ 2 h 3"/>
              <a:gd name="T4" fmla="*/ 1 w 6"/>
              <a:gd name="T5" fmla="*/ 3 h 3"/>
              <a:gd name="T6" fmla="*/ 1 w 6"/>
              <a:gd name="T7" fmla="*/ 2 h 3"/>
              <a:gd name="T8" fmla="*/ 4 w 6"/>
              <a:gd name="T9" fmla="*/ 2 h 3"/>
              <a:gd name="T10" fmla="*/ 4 w 6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" h="3">
                <a:moveTo>
                  <a:pt x="4" y="0"/>
                </a:moveTo>
                <a:cubicBezTo>
                  <a:pt x="1" y="1"/>
                  <a:pt x="2" y="1"/>
                  <a:pt x="0" y="2"/>
                </a:cubicBezTo>
                <a:cubicBezTo>
                  <a:pt x="0" y="2"/>
                  <a:pt x="0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3" y="1"/>
                  <a:pt x="4" y="2"/>
                </a:cubicBezTo>
                <a:cubicBezTo>
                  <a:pt x="6" y="1"/>
                  <a:pt x="4" y="1"/>
                  <a:pt x="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3" name="Freeform 142"/>
          <p:cNvSpPr/>
          <p:nvPr/>
        </p:nvSpPr>
        <p:spPr bwMode="auto">
          <a:xfrm>
            <a:off x="4298950" y="1692276"/>
            <a:ext cx="23813" cy="25400"/>
          </a:xfrm>
          <a:custGeom>
            <a:avLst/>
            <a:gdLst>
              <a:gd name="T0" fmla="*/ 0 w 2"/>
              <a:gd name="T1" fmla="*/ 1 h 2"/>
              <a:gd name="T2" fmla="*/ 2 w 2"/>
              <a:gd name="T3" fmla="*/ 2 h 2"/>
              <a:gd name="T4" fmla="*/ 2 w 2"/>
              <a:gd name="T5" fmla="*/ 0 h 2"/>
              <a:gd name="T6" fmla="*/ 0 w 2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0" y="1"/>
                </a:moveTo>
                <a:cubicBezTo>
                  <a:pt x="1" y="2"/>
                  <a:pt x="1" y="2"/>
                  <a:pt x="2" y="2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4" name="Freeform 143"/>
          <p:cNvSpPr/>
          <p:nvPr/>
        </p:nvSpPr>
        <p:spPr bwMode="auto">
          <a:xfrm>
            <a:off x="1420813" y="1692276"/>
            <a:ext cx="23813" cy="25400"/>
          </a:xfrm>
          <a:custGeom>
            <a:avLst/>
            <a:gdLst>
              <a:gd name="T0" fmla="*/ 1 w 2"/>
              <a:gd name="T1" fmla="*/ 1 h 2"/>
              <a:gd name="T2" fmla="*/ 0 w 2"/>
              <a:gd name="T3" fmla="*/ 2 h 2"/>
              <a:gd name="T4" fmla="*/ 1 w 2"/>
              <a:gd name="T5" fmla="*/ 2 h 2"/>
              <a:gd name="T6" fmla="*/ 1 w 2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1" y="1"/>
                </a:moveTo>
                <a:cubicBezTo>
                  <a:pt x="0" y="0"/>
                  <a:pt x="0" y="1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2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5" name="Freeform 144"/>
          <p:cNvSpPr/>
          <p:nvPr/>
        </p:nvSpPr>
        <p:spPr bwMode="auto">
          <a:xfrm>
            <a:off x="2568575" y="1704976"/>
            <a:ext cx="61913" cy="25400"/>
          </a:xfrm>
          <a:custGeom>
            <a:avLst/>
            <a:gdLst>
              <a:gd name="T0" fmla="*/ 5 w 5"/>
              <a:gd name="T1" fmla="*/ 1 h 2"/>
              <a:gd name="T2" fmla="*/ 0 w 5"/>
              <a:gd name="T3" fmla="*/ 1 h 2"/>
              <a:gd name="T4" fmla="*/ 5 w 5"/>
              <a:gd name="T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3" y="0"/>
                  <a:pt x="1" y="0"/>
                  <a:pt x="0" y="1"/>
                </a:cubicBezTo>
                <a:cubicBezTo>
                  <a:pt x="1" y="0"/>
                  <a:pt x="3" y="2"/>
                  <a:pt x="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6" name="Freeform 145"/>
          <p:cNvSpPr/>
          <p:nvPr/>
        </p:nvSpPr>
        <p:spPr bwMode="auto">
          <a:xfrm>
            <a:off x="2989263" y="1704976"/>
            <a:ext cx="23813" cy="12700"/>
          </a:xfrm>
          <a:custGeom>
            <a:avLst/>
            <a:gdLst>
              <a:gd name="T0" fmla="*/ 2 w 2"/>
              <a:gd name="T1" fmla="*/ 0 h 1"/>
              <a:gd name="T2" fmla="*/ 1 w 2"/>
              <a:gd name="T3" fmla="*/ 1 h 1"/>
              <a:gd name="T4" fmla="*/ 2 w 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0"/>
                </a:moveTo>
                <a:cubicBezTo>
                  <a:pt x="1" y="0"/>
                  <a:pt x="0" y="1"/>
                  <a:pt x="1" y="1"/>
                </a:cubicBezTo>
                <a:cubicBezTo>
                  <a:pt x="2" y="1"/>
                  <a:pt x="2" y="1"/>
                  <a:pt x="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7" name="Rectangle 146"/>
          <p:cNvSpPr>
            <a:spLocks noChangeArrowheads="1"/>
          </p:cNvSpPr>
          <p:nvPr/>
        </p:nvSpPr>
        <p:spPr bwMode="auto">
          <a:xfrm>
            <a:off x="1333500" y="1717676"/>
            <a:ext cx="1588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8" name="Freeform 147"/>
          <p:cNvSpPr/>
          <p:nvPr/>
        </p:nvSpPr>
        <p:spPr bwMode="auto">
          <a:xfrm>
            <a:off x="2643188" y="1717676"/>
            <a:ext cx="25400" cy="23813"/>
          </a:xfrm>
          <a:custGeom>
            <a:avLst/>
            <a:gdLst>
              <a:gd name="T0" fmla="*/ 0 w 2"/>
              <a:gd name="T1" fmla="*/ 0 h 2"/>
              <a:gd name="T2" fmla="*/ 1 w 2"/>
              <a:gd name="T3" fmla="*/ 1 h 2"/>
              <a:gd name="T4" fmla="*/ 1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2 w 2"/>
              <a:gd name="T11" fmla="*/ 0 h 2"/>
              <a:gd name="T12" fmla="*/ 0 w 2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2">
                <a:moveTo>
                  <a:pt x="0" y="0"/>
                </a:moveTo>
                <a:cubicBezTo>
                  <a:pt x="0" y="2"/>
                  <a:pt x="0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2" y="1"/>
                  <a:pt x="2" y="0"/>
                </a:cubicBezTo>
                <a:cubicBezTo>
                  <a:pt x="1" y="0"/>
                  <a:pt x="1" y="1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9" name="Freeform 148"/>
          <p:cNvSpPr/>
          <p:nvPr/>
        </p:nvSpPr>
        <p:spPr bwMode="auto">
          <a:xfrm>
            <a:off x="581025" y="1730376"/>
            <a:ext cx="11113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0" name="Freeform 149"/>
          <p:cNvSpPr/>
          <p:nvPr/>
        </p:nvSpPr>
        <p:spPr bwMode="auto">
          <a:xfrm>
            <a:off x="3025775" y="1730376"/>
            <a:ext cx="149225" cy="85725"/>
          </a:xfrm>
          <a:custGeom>
            <a:avLst/>
            <a:gdLst>
              <a:gd name="T0" fmla="*/ 12 w 12"/>
              <a:gd name="T1" fmla="*/ 7 h 7"/>
              <a:gd name="T2" fmla="*/ 4 w 12"/>
              <a:gd name="T3" fmla="*/ 2 h 7"/>
              <a:gd name="T4" fmla="*/ 0 w 12"/>
              <a:gd name="T5" fmla="*/ 0 h 7"/>
              <a:gd name="T6" fmla="*/ 0 w 12"/>
              <a:gd name="T7" fmla="*/ 0 h 7"/>
              <a:gd name="T8" fmla="*/ 8 w 12"/>
              <a:gd name="T9" fmla="*/ 5 h 7"/>
              <a:gd name="T10" fmla="*/ 12 w 12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7">
                <a:moveTo>
                  <a:pt x="12" y="7"/>
                </a:moveTo>
                <a:cubicBezTo>
                  <a:pt x="10" y="5"/>
                  <a:pt x="6" y="4"/>
                  <a:pt x="4" y="2"/>
                </a:cubicBezTo>
                <a:cubicBezTo>
                  <a:pt x="3" y="1"/>
                  <a:pt x="0" y="1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4" y="2"/>
                  <a:pt x="5" y="4"/>
                  <a:pt x="8" y="5"/>
                </a:cubicBezTo>
                <a:cubicBezTo>
                  <a:pt x="8" y="7"/>
                  <a:pt x="11" y="5"/>
                  <a:pt x="12" y="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1" name="Freeform 150"/>
          <p:cNvSpPr/>
          <p:nvPr/>
        </p:nvSpPr>
        <p:spPr bwMode="auto">
          <a:xfrm>
            <a:off x="185738" y="1741489"/>
            <a:ext cx="23813" cy="12700"/>
          </a:xfrm>
          <a:custGeom>
            <a:avLst/>
            <a:gdLst>
              <a:gd name="T0" fmla="*/ 1 w 2"/>
              <a:gd name="T1" fmla="*/ 0 h 1"/>
              <a:gd name="T2" fmla="*/ 0 w 2"/>
              <a:gd name="T3" fmla="*/ 1 h 1"/>
              <a:gd name="T4" fmla="*/ 1 w 2"/>
              <a:gd name="T5" fmla="*/ 1 h 1"/>
              <a:gd name="T6" fmla="*/ 1 w 2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1" y="0"/>
                </a:moveTo>
                <a:cubicBezTo>
                  <a:pt x="0" y="0"/>
                  <a:pt x="1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2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2" name="Freeform 151"/>
          <p:cNvSpPr/>
          <p:nvPr/>
        </p:nvSpPr>
        <p:spPr bwMode="auto">
          <a:xfrm>
            <a:off x="3692525" y="1741489"/>
            <a:ext cx="25400" cy="12700"/>
          </a:xfrm>
          <a:custGeom>
            <a:avLst/>
            <a:gdLst>
              <a:gd name="T0" fmla="*/ 0 w 2"/>
              <a:gd name="T1" fmla="*/ 0 h 1"/>
              <a:gd name="T2" fmla="*/ 2 w 2"/>
              <a:gd name="T3" fmla="*/ 1 h 1"/>
              <a:gd name="T4" fmla="*/ 2 w 2"/>
              <a:gd name="T5" fmla="*/ 1 h 1"/>
              <a:gd name="T6" fmla="*/ 0 w 2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0" y="0"/>
                </a:moveTo>
                <a:cubicBezTo>
                  <a:pt x="0" y="0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1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3" name="Freeform 152"/>
          <p:cNvSpPr/>
          <p:nvPr/>
        </p:nvSpPr>
        <p:spPr bwMode="auto">
          <a:xfrm>
            <a:off x="3717925" y="1754189"/>
            <a:ext cx="0" cy="12700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4" name="Freeform 153"/>
          <p:cNvSpPr/>
          <p:nvPr/>
        </p:nvSpPr>
        <p:spPr bwMode="auto">
          <a:xfrm>
            <a:off x="3829050" y="1741489"/>
            <a:ext cx="12700" cy="12700"/>
          </a:xfrm>
          <a:custGeom>
            <a:avLst/>
            <a:gdLst>
              <a:gd name="T0" fmla="*/ 8 w 8"/>
              <a:gd name="T1" fmla="*/ 0 h 8"/>
              <a:gd name="T2" fmla="*/ 0 w 8"/>
              <a:gd name="T3" fmla="*/ 8 h 8"/>
              <a:gd name="T4" fmla="*/ 8 w 8"/>
              <a:gd name="T5" fmla="*/ 0 h 8"/>
              <a:gd name="T6" fmla="*/ 8 w 8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8">
                <a:moveTo>
                  <a:pt x="8" y="0"/>
                </a:moveTo>
                <a:lnTo>
                  <a:pt x="0" y="8"/>
                </a:lnTo>
                <a:lnTo>
                  <a:pt x="8" y="0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5" name="Freeform 154"/>
          <p:cNvSpPr/>
          <p:nvPr/>
        </p:nvSpPr>
        <p:spPr bwMode="auto">
          <a:xfrm>
            <a:off x="1098550" y="1754189"/>
            <a:ext cx="25400" cy="12700"/>
          </a:xfrm>
          <a:custGeom>
            <a:avLst/>
            <a:gdLst>
              <a:gd name="T0" fmla="*/ 0 w 2"/>
              <a:gd name="T1" fmla="*/ 1 h 1"/>
              <a:gd name="T2" fmla="*/ 2 w 2"/>
              <a:gd name="T3" fmla="*/ 0 h 1"/>
              <a:gd name="T4" fmla="*/ 0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1" y="1"/>
                  <a:pt x="1" y="0"/>
                  <a:pt x="2" y="0"/>
                </a:cubicBezTo>
                <a:cubicBezTo>
                  <a:pt x="1" y="0"/>
                  <a:pt x="0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6" name="Freeform 155"/>
          <p:cNvSpPr/>
          <p:nvPr/>
        </p:nvSpPr>
        <p:spPr bwMode="auto">
          <a:xfrm>
            <a:off x="803275" y="1754189"/>
            <a:ext cx="23813" cy="12700"/>
          </a:xfrm>
          <a:custGeom>
            <a:avLst/>
            <a:gdLst>
              <a:gd name="T0" fmla="*/ 1 w 2"/>
              <a:gd name="T1" fmla="*/ 1 h 1"/>
              <a:gd name="T2" fmla="*/ 2 w 2"/>
              <a:gd name="T3" fmla="*/ 1 h 1"/>
              <a:gd name="T4" fmla="*/ 1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1" y="1"/>
                </a:moveTo>
                <a:cubicBezTo>
                  <a:pt x="2" y="1"/>
                  <a:pt x="2" y="1"/>
                  <a:pt x="2" y="1"/>
                </a:cubicBezTo>
                <a:cubicBezTo>
                  <a:pt x="2" y="0"/>
                  <a:pt x="0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7" name="Freeform 156"/>
          <p:cNvSpPr/>
          <p:nvPr/>
        </p:nvSpPr>
        <p:spPr bwMode="auto">
          <a:xfrm>
            <a:off x="1173163" y="1766889"/>
            <a:ext cx="25400" cy="25400"/>
          </a:xfrm>
          <a:custGeom>
            <a:avLst/>
            <a:gdLst>
              <a:gd name="T0" fmla="*/ 0 w 2"/>
              <a:gd name="T1" fmla="*/ 1 h 2"/>
              <a:gd name="T2" fmla="*/ 2 w 2"/>
              <a:gd name="T3" fmla="*/ 0 h 2"/>
              <a:gd name="T4" fmla="*/ 0 w 2"/>
              <a:gd name="T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0" y="1"/>
                </a:moveTo>
                <a:cubicBezTo>
                  <a:pt x="2" y="2"/>
                  <a:pt x="1" y="0"/>
                  <a:pt x="2" y="0"/>
                </a:cubicBezTo>
                <a:cubicBezTo>
                  <a:pt x="1" y="0"/>
                  <a:pt x="0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8" name="Freeform 157"/>
          <p:cNvSpPr/>
          <p:nvPr/>
        </p:nvSpPr>
        <p:spPr bwMode="auto">
          <a:xfrm>
            <a:off x="519113" y="1766889"/>
            <a:ext cx="11113" cy="25400"/>
          </a:xfrm>
          <a:custGeom>
            <a:avLst/>
            <a:gdLst>
              <a:gd name="T0" fmla="*/ 1 w 1"/>
              <a:gd name="T1" fmla="*/ 1 h 2"/>
              <a:gd name="T2" fmla="*/ 1 w 1"/>
              <a:gd name="T3" fmla="*/ 0 h 2"/>
              <a:gd name="T4" fmla="*/ 0 w 1"/>
              <a:gd name="T5" fmla="*/ 2 h 2"/>
              <a:gd name="T6" fmla="*/ 1 w 1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1" y="1"/>
                </a:moveTo>
                <a:cubicBezTo>
                  <a:pt x="1" y="0"/>
                  <a:pt x="1" y="0"/>
                  <a:pt x="1" y="0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9" name="Freeform 158"/>
          <p:cNvSpPr/>
          <p:nvPr/>
        </p:nvSpPr>
        <p:spPr bwMode="auto">
          <a:xfrm>
            <a:off x="2790825" y="1766889"/>
            <a:ext cx="0" cy="12700"/>
          </a:xfrm>
          <a:custGeom>
            <a:avLst/>
            <a:gdLst>
              <a:gd name="T0" fmla="*/ 0 h 8"/>
              <a:gd name="T1" fmla="*/ 0 h 8"/>
              <a:gd name="T2" fmla="*/ 8 h 8"/>
              <a:gd name="T3" fmla="*/ 0 h 8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8">
                <a:moveTo>
                  <a:pt x="0" y="0"/>
                </a:moveTo>
                <a:lnTo>
                  <a:pt x="0" y="0"/>
                </a:ln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0" name="Freeform 159"/>
          <p:cNvSpPr/>
          <p:nvPr/>
        </p:nvSpPr>
        <p:spPr bwMode="auto">
          <a:xfrm>
            <a:off x="790575" y="1766889"/>
            <a:ext cx="12700" cy="12700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1" name="Freeform 160"/>
          <p:cNvSpPr/>
          <p:nvPr/>
        </p:nvSpPr>
        <p:spPr bwMode="auto">
          <a:xfrm>
            <a:off x="123825" y="1779589"/>
            <a:ext cx="49213" cy="36513"/>
          </a:xfrm>
          <a:custGeom>
            <a:avLst/>
            <a:gdLst>
              <a:gd name="T0" fmla="*/ 0 w 4"/>
              <a:gd name="T1" fmla="*/ 2 h 3"/>
              <a:gd name="T2" fmla="*/ 4 w 4"/>
              <a:gd name="T3" fmla="*/ 0 h 3"/>
              <a:gd name="T4" fmla="*/ 0 w 4"/>
              <a:gd name="T5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3">
                <a:moveTo>
                  <a:pt x="0" y="2"/>
                </a:moveTo>
                <a:cubicBezTo>
                  <a:pt x="4" y="3"/>
                  <a:pt x="2" y="1"/>
                  <a:pt x="4" y="0"/>
                </a:cubicBezTo>
                <a:cubicBezTo>
                  <a:pt x="1" y="0"/>
                  <a:pt x="2" y="2"/>
                  <a:pt x="0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2" name="Freeform 161"/>
          <p:cNvSpPr/>
          <p:nvPr/>
        </p:nvSpPr>
        <p:spPr bwMode="auto">
          <a:xfrm>
            <a:off x="765175" y="1779589"/>
            <a:ext cx="38100" cy="25400"/>
          </a:xfrm>
          <a:custGeom>
            <a:avLst/>
            <a:gdLst>
              <a:gd name="T0" fmla="*/ 0 w 3"/>
              <a:gd name="T1" fmla="*/ 2 h 2"/>
              <a:gd name="T2" fmla="*/ 3 w 3"/>
              <a:gd name="T3" fmla="*/ 1 h 2"/>
              <a:gd name="T4" fmla="*/ 1 w 3"/>
              <a:gd name="T5" fmla="*/ 0 h 2"/>
              <a:gd name="T6" fmla="*/ 0 w 3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2"/>
                </a:moveTo>
                <a:cubicBezTo>
                  <a:pt x="1" y="2"/>
                  <a:pt x="2" y="2"/>
                  <a:pt x="3" y="1"/>
                </a:cubicBezTo>
                <a:cubicBezTo>
                  <a:pt x="3" y="0"/>
                  <a:pt x="2" y="1"/>
                  <a:pt x="1" y="0"/>
                </a:cubicBez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3" name="Freeform 162"/>
          <p:cNvSpPr/>
          <p:nvPr/>
        </p:nvSpPr>
        <p:spPr bwMode="auto">
          <a:xfrm>
            <a:off x="469900" y="1804989"/>
            <a:ext cx="23813" cy="23813"/>
          </a:xfrm>
          <a:custGeom>
            <a:avLst/>
            <a:gdLst>
              <a:gd name="T0" fmla="*/ 2 w 2"/>
              <a:gd name="T1" fmla="*/ 1 h 2"/>
              <a:gd name="T2" fmla="*/ 0 w 2"/>
              <a:gd name="T3" fmla="*/ 2 h 2"/>
              <a:gd name="T4" fmla="*/ 2 w 2"/>
              <a:gd name="T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2" y="1"/>
                </a:moveTo>
                <a:cubicBezTo>
                  <a:pt x="1" y="0"/>
                  <a:pt x="0" y="2"/>
                  <a:pt x="0" y="2"/>
                </a:cubicBezTo>
                <a:cubicBezTo>
                  <a:pt x="1" y="1"/>
                  <a:pt x="2" y="2"/>
                  <a:pt x="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4" name="Freeform 163"/>
          <p:cNvSpPr/>
          <p:nvPr/>
        </p:nvSpPr>
        <p:spPr bwMode="auto">
          <a:xfrm>
            <a:off x="692150" y="1816101"/>
            <a:ext cx="49213" cy="38100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cubicBezTo>
                  <a:pt x="1" y="3"/>
                  <a:pt x="2" y="2"/>
                  <a:pt x="4" y="3"/>
                </a:cubicBezTo>
                <a:cubicBezTo>
                  <a:pt x="4" y="2"/>
                  <a:pt x="3" y="1"/>
                  <a:pt x="4" y="0"/>
                </a:cubicBezTo>
                <a:cubicBezTo>
                  <a:pt x="2" y="1"/>
                  <a:pt x="2" y="2"/>
                  <a:pt x="0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5" name="Freeform 164"/>
          <p:cNvSpPr/>
          <p:nvPr/>
        </p:nvSpPr>
        <p:spPr bwMode="auto">
          <a:xfrm>
            <a:off x="11006138" y="1816101"/>
            <a:ext cx="36513" cy="25400"/>
          </a:xfrm>
          <a:custGeom>
            <a:avLst/>
            <a:gdLst>
              <a:gd name="T0" fmla="*/ 2 w 3"/>
              <a:gd name="T1" fmla="*/ 1 h 2"/>
              <a:gd name="T2" fmla="*/ 0 w 3"/>
              <a:gd name="T3" fmla="*/ 0 h 2"/>
              <a:gd name="T4" fmla="*/ 2 w 3"/>
              <a:gd name="T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2" y="1"/>
                </a:moveTo>
                <a:cubicBezTo>
                  <a:pt x="0" y="0"/>
                  <a:pt x="0" y="0"/>
                  <a:pt x="0" y="0"/>
                </a:cubicBezTo>
                <a:cubicBezTo>
                  <a:pt x="1" y="1"/>
                  <a:pt x="3" y="2"/>
                  <a:pt x="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6" name="Freeform 165"/>
          <p:cNvSpPr/>
          <p:nvPr/>
        </p:nvSpPr>
        <p:spPr bwMode="auto">
          <a:xfrm>
            <a:off x="3198813" y="1828801"/>
            <a:ext cx="12700" cy="12700"/>
          </a:xfrm>
          <a:custGeom>
            <a:avLst/>
            <a:gdLst>
              <a:gd name="T0" fmla="*/ 0 w 8"/>
              <a:gd name="T1" fmla="*/ 0 h 8"/>
              <a:gd name="T2" fmla="*/ 0 w 8"/>
              <a:gd name="T3" fmla="*/ 8 h 8"/>
              <a:gd name="T4" fmla="*/ 8 w 8"/>
              <a:gd name="T5" fmla="*/ 8 h 8"/>
              <a:gd name="T6" fmla="*/ 0 w 8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8">
                <a:moveTo>
                  <a:pt x="0" y="0"/>
                </a:moveTo>
                <a:lnTo>
                  <a:pt x="0" y="8"/>
                </a:lnTo>
                <a:lnTo>
                  <a:pt x="8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7" name="Freeform 166"/>
          <p:cNvSpPr/>
          <p:nvPr/>
        </p:nvSpPr>
        <p:spPr bwMode="auto">
          <a:xfrm>
            <a:off x="4149725" y="1828801"/>
            <a:ext cx="25400" cy="12700"/>
          </a:xfrm>
          <a:custGeom>
            <a:avLst/>
            <a:gdLst>
              <a:gd name="T0" fmla="*/ 0 w 2"/>
              <a:gd name="T1" fmla="*/ 1 h 1"/>
              <a:gd name="T2" fmla="*/ 2 w 2"/>
              <a:gd name="T3" fmla="*/ 1 h 1"/>
              <a:gd name="T4" fmla="*/ 0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1" y="1"/>
                  <a:pt x="2" y="1"/>
                  <a:pt x="2" y="1"/>
                </a:cubicBezTo>
                <a:cubicBezTo>
                  <a:pt x="2" y="1"/>
                  <a:pt x="0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8" name="Freeform 167"/>
          <p:cNvSpPr/>
          <p:nvPr/>
        </p:nvSpPr>
        <p:spPr bwMode="auto">
          <a:xfrm>
            <a:off x="6781800" y="1828801"/>
            <a:ext cx="23813" cy="12700"/>
          </a:xfrm>
          <a:custGeom>
            <a:avLst/>
            <a:gdLst>
              <a:gd name="T0" fmla="*/ 0 w 2"/>
              <a:gd name="T1" fmla="*/ 1 h 1"/>
              <a:gd name="T2" fmla="*/ 0 w 2"/>
              <a:gd name="T3" fmla="*/ 1 h 1"/>
              <a:gd name="T4" fmla="*/ 2 w 2"/>
              <a:gd name="T5" fmla="*/ 1 h 1"/>
              <a:gd name="T6" fmla="*/ 0 w 2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9" name="Freeform 168"/>
          <p:cNvSpPr/>
          <p:nvPr/>
        </p:nvSpPr>
        <p:spPr bwMode="auto">
          <a:xfrm>
            <a:off x="407988" y="1841501"/>
            <a:ext cx="49213" cy="38100"/>
          </a:xfrm>
          <a:custGeom>
            <a:avLst/>
            <a:gdLst>
              <a:gd name="T0" fmla="*/ 4 w 4"/>
              <a:gd name="T1" fmla="*/ 0 h 3"/>
              <a:gd name="T2" fmla="*/ 0 w 4"/>
              <a:gd name="T3" fmla="*/ 3 h 3"/>
              <a:gd name="T4" fmla="*/ 4 w 4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3">
                <a:moveTo>
                  <a:pt x="4" y="0"/>
                </a:moveTo>
                <a:cubicBezTo>
                  <a:pt x="3" y="2"/>
                  <a:pt x="1" y="2"/>
                  <a:pt x="0" y="3"/>
                </a:cubicBezTo>
                <a:cubicBezTo>
                  <a:pt x="2" y="3"/>
                  <a:pt x="4" y="1"/>
                  <a:pt x="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0" name="Freeform 169"/>
          <p:cNvSpPr/>
          <p:nvPr/>
        </p:nvSpPr>
        <p:spPr bwMode="auto">
          <a:xfrm>
            <a:off x="4138613" y="1841501"/>
            <a:ext cx="11113" cy="25400"/>
          </a:xfrm>
          <a:custGeom>
            <a:avLst/>
            <a:gdLst>
              <a:gd name="T0" fmla="*/ 0 w 1"/>
              <a:gd name="T1" fmla="*/ 2 h 2"/>
              <a:gd name="T2" fmla="*/ 1 w 1"/>
              <a:gd name="T3" fmla="*/ 1 h 2"/>
              <a:gd name="T4" fmla="*/ 0 w 1"/>
              <a:gd name="T5" fmla="*/ 0 h 2"/>
              <a:gd name="T6" fmla="*/ 0 w 1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2"/>
                </a:move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1" name="Freeform 170"/>
          <p:cNvSpPr/>
          <p:nvPr/>
        </p:nvSpPr>
        <p:spPr bwMode="auto">
          <a:xfrm>
            <a:off x="4125913" y="1866901"/>
            <a:ext cx="12700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2" name="Freeform 171"/>
          <p:cNvSpPr/>
          <p:nvPr/>
        </p:nvSpPr>
        <p:spPr bwMode="auto">
          <a:xfrm>
            <a:off x="6781800" y="1854201"/>
            <a:ext cx="12700" cy="12700"/>
          </a:xfrm>
          <a:custGeom>
            <a:avLst/>
            <a:gdLst>
              <a:gd name="T0" fmla="*/ 0 w 8"/>
              <a:gd name="T1" fmla="*/ 8 h 8"/>
              <a:gd name="T2" fmla="*/ 8 w 8"/>
              <a:gd name="T3" fmla="*/ 8 h 8"/>
              <a:gd name="T4" fmla="*/ 0 w 8"/>
              <a:gd name="T5" fmla="*/ 0 h 8"/>
              <a:gd name="T6" fmla="*/ 0 w 8"/>
              <a:gd name="T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8">
                <a:moveTo>
                  <a:pt x="0" y="8"/>
                </a:moveTo>
                <a:lnTo>
                  <a:pt x="8" y="8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3" name="Freeform 172"/>
          <p:cNvSpPr/>
          <p:nvPr/>
        </p:nvSpPr>
        <p:spPr bwMode="auto">
          <a:xfrm>
            <a:off x="11031538" y="1866901"/>
            <a:ext cx="49213" cy="61913"/>
          </a:xfrm>
          <a:custGeom>
            <a:avLst/>
            <a:gdLst>
              <a:gd name="T0" fmla="*/ 0 w 4"/>
              <a:gd name="T1" fmla="*/ 1 h 5"/>
              <a:gd name="T2" fmla="*/ 1 w 4"/>
              <a:gd name="T3" fmla="*/ 2 h 5"/>
              <a:gd name="T4" fmla="*/ 0 w 4"/>
              <a:gd name="T5" fmla="*/ 2 h 5"/>
              <a:gd name="T6" fmla="*/ 4 w 4"/>
              <a:gd name="T7" fmla="*/ 4 h 5"/>
              <a:gd name="T8" fmla="*/ 3 w 4"/>
              <a:gd name="T9" fmla="*/ 3 h 5"/>
              <a:gd name="T10" fmla="*/ 4 w 4"/>
              <a:gd name="T11" fmla="*/ 2 h 5"/>
              <a:gd name="T12" fmla="*/ 3 w 4"/>
              <a:gd name="T13" fmla="*/ 2 h 5"/>
              <a:gd name="T14" fmla="*/ 1 w 4"/>
              <a:gd name="T15" fmla="*/ 0 h 5"/>
              <a:gd name="T16" fmla="*/ 0 w 4"/>
              <a:gd name="T17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5">
                <a:moveTo>
                  <a:pt x="0" y="1"/>
                </a:moveTo>
                <a:cubicBezTo>
                  <a:pt x="0" y="1"/>
                  <a:pt x="2" y="1"/>
                  <a:pt x="1" y="2"/>
                </a:cubicBezTo>
                <a:cubicBezTo>
                  <a:pt x="1" y="2"/>
                  <a:pt x="1" y="2"/>
                  <a:pt x="0" y="2"/>
                </a:cubicBezTo>
                <a:cubicBezTo>
                  <a:pt x="2" y="2"/>
                  <a:pt x="2" y="5"/>
                  <a:pt x="4" y="4"/>
                </a:cubicBezTo>
                <a:cubicBezTo>
                  <a:pt x="3" y="3"/>
                  <a:pt x="3" y="3"/>
                  <a:pt x="3" y="3"/>
                </a:cubicBezTo>
                <a:cubicBezTo>
                  <a:pt x="4" y="2"/>
                  <a:pt x="4" y="2"/>
                  <a:pt x="4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0" y="1"/>
                  <a:pt x="1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4" name="Freeform 173"/>
          <p:cNvSpPr/>
          <p:nvPr/>
        </p:nvSpPr>
        <p:spPr bwMode="auto">
          <a:xfrm>
            <a:off x="36513" y="1866901"/>
            <a:ext cx="87313" cy="111125"/>
          </a:xfrm>
          <a:custGeom>
            <a:avLst/>
            <a:gdLst>
              <a:gd name="T0" fmla="*/ 2 w 7"/>
              <a:gd name="T1" fmla="*/ 0 h 9"/>
              <a:gd name="T2" fmla="*/ 3 w 7"/>
              <a:gd name="T3" fmla="*/ 4 h 9"/>
              <a:gd name="T4" fmla="*/ 3 w 7"/>
              <a:gd name="T5" fmla="*/ 5 h 9"/>
              <a:gd name="T6" fmla="*/ 2 w 7"/>
              <a:gd name="T7" fmla="*/ 4 h 9"/>
              <a:gd name="T8" fmla="*/ 0 w 7"/>
              <a:gd name="T9" fmla="*/ 6 h 9"/>
              <a:gd name="T10" fmla="*/ 2 w 7"/>
              <a:gd name="T11" fmla="*/ 9 h 9"/>
              <a:gd name="T12" fmla="*/ 3 w 7"/>
              <a:gd name="T13" fmla="*/ 8 h 9"/>
              <a:gd name="T14" fmla="*/ 4 w 7"/>
              <a:gd name="T15" fmla="*/ 8 h 9"/>
              <a:gd name="T16" fmla="*/ 5 w 7"/>
              <a:gd name="T17" fmla="*/ 7 h 9"/>
              <a:gd name="T18" fmla="*/ 4 w 7"/>
              <a:gd name="T19" fmla="*/ 7 h 9"/>
              <a:gd name="T20" fmla="*/ 5 w 7"/>
              <a:gd name="T21" fmla="*/ 6 h 9"/>
              <a:gd name="T22" fmla="*/ 4 w 7"/>
              <a:gd name="T23" fmla="*/ 6 h 9"/>
              <a:gd name="T24" fmla="*/ 4 w 7"/>
              <a:gd name="T25" fmla="*/ 5 h 9"/>
              <a:gd name="T26" fmla="*/ 6 w 7"/>
              <a:gd name="T27" fmla="*/ 1 h 9"/>
              <a:gd name="T28" fmla="*/ 2 w 7"/>
              <a:gd name="T29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" h="9">
                <a:moveTo>
                  <a:pt x="2" y="0"/>
                </a:moveTo>
                <a:cubicBezTo>
                  <a:pt x="2" y="2"/>
                  <a:pt x="5" y="3"/>
                  <a:pt x="3" y="4"/>
                </a:cubicBezTo>
                <a:cubicBezTo>
                  <a:pt x="3" y="4"/>
                  <a:pt x="4" y="5"/>
                  <a:pt x="3" y="5"/>
                </a:cubicBezTo>
                <a:cubicBezTo>
                  <a:pt x="2" y="4"/>
                  <a:pt x="2" y="4"/>
                  <a:pt x="2" y="4"/>
                </a:cubicBezTo>
                <a:cubicBezTo>
                  <a:pt x="1" y="5"/>
                  <a:pt x="1" y="6"/>
                  <a:pt x="0" y="6"/>
                </a:cubicBezTo>
                <a:cubicBezTo>
                  <a:pt x="0" y="7"/>
                  <a:pt x="1" y="8"/>
                  <a:pt x="2" y="9"/>
                </a:cubicBezTo>
                <a:cubicBezTo>
                  <a:pt x="3" y="9"/>
                  <a:pt x="2" y="8"/>
                  <a:pt x="3" y="8"/>
                </a:cubicBezTo>
                <a:cubicBezTo>
                  <a:pt x="4" y="8"/>
                  <a:pt x="4" y="8"/>
                  <a:pt x="4" y="8"/>
                </a:cubicBezTo>
                <a:cubicBezTo>
                  <a:pt x="5" y="7"/>
                  <a:pt x="5" y="7"/>
                  <a:pt x="5" y="7"/>
                </a:cubicBezTo>
                <a:cubicBezTo>
                  <a:pt x="4" y="7"/>
                  <a:pt x="4" y="7"/>
                  <a:pt x="4" y="7"/>
                </a:cubicBezTo>
                <a:cubicBezTo>
                  <a:pt x="5" y="6"/>
                  <a:pt x="5" y="6"/>
                  <a:pt x="5" y="6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4" y="5"/>
                  <a:pt x="4" y="5"/>
                </a:cubicBezTo>
                <a:cubicBezTo>
                  <a:pt x="3" y="3"/>
                  <a:pt x="7" y="3"/>
                  <a:pt x="6" y="1"/>
                </a:cubicBez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5" name="Freeform 174"/>
          <p:cNvSpPr/>
          <p:nvPr/>
        </p:nvSpPr>
        <p:spPr bwMode="auto">
          <a:xfrm>
            <a:off x="630238" y="1866901"/>
            <a:ext cx="73025" cy="49213"/>
          </a:xfrm>
          <a:custGeom>
            <a:avLst/>
            <a:gdLst>
              <a:gd name="T0" fmla="*/ 3 w 6"/>
              <a:gd name="T1" fmla="*/ 0 h 4"/>
              <a:gd name="T2" fmla="*/ 0 w 6"/>
              <a:gd name="T3" fmla="*/ 3 h 4"/>
              <a:gd name="T4" fmla="*/ 2 w 6"/>
              <a:gd name="T5" fmla="*/ 4 h 4"/>
              <a:gd name="T6" fmla="*/ 6 w 6"/>
              <a:gd name="T7" fmla="*/ 2 h 4"/>
              <a:gd name="T8" fmla="*/ 5 w 6"/>
              <a:gd name="T9" fmla="*/ 1 h 4"/>
              <a:gd name="T10" fmla="*/ 4 w 6"/>
              <a:gd name="T11" fmla="*/ 2 h 4"/>
              <a:gd name="T12" fmla="*/ 4 w 6"/>
              <a:gd name="T13" fmla="*/ 0 h 4"/>
              <a:gd name="T14" fmla="*/ 3 w 6"/>
              <a:gd name="T15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4">
                <a:moveTo>
                  <a:pt x="3" y="0"/>
                </a:moveTo>
                <a:cubicBezTo>
                  <a:pt x="2" y="1"/>
                  <a:pt x="1" y="2"/>
                  <a:pt x="0" y="3"/>
                </a:cubicBezTo>
                <a:cubicBezTo>
                  <a:pt x="1" y="3"/>
                  <a:pt x="2" y="3"/>
                  <a:pt x="2" y="4"/>
                </a:cubicBezTo>
                <a:cubicBezTo>
                  <a:pt x="2" y="2"/>
                  <a:pt x="6" y="4"/>
                  <a:pt x="6" y="2"/>
                </a:cubicBezTo>
                <a:cubicBezTo>
                  <a:pt x="5" y="2"/>
                  <a:pt x="5" y="1"/>
                  <a:pt x="5" y="1"/>
                </a:cubicBezTo>
                <a:cubicBezTo>
                  <a:pt x="4" y="2"/>
                  <a:pt x="4" y="2"/>
                  <a:pt x="4" y="2"/>
                </a:cubicBezTo>
                <a:cubicBezTo>
                  <a:pt x="2" y="1"/>
                  <a:pt x="3" y="1"/>
                  <a:pt x="4" y="0"/>
                </a:cubicBez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6" name="Freeform 175"/>
          <p:cNvSpPr/>
          <p:nvPr/>
        </p:nvSpPr>
        <p:spPr bwMode="auto">
          <a:xfrm>
            <a:off x="11018838" y="1879601"/>
            <a:ext cx="0" cy="12700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7" name="Freeform 176"/>
          <p:cNvSpPr/>
          <p:nvPr/>
        </p:nvSpPr>
        <p:spPr bwMode="auto">
          <a:xfrm>
            <a:off x="4100513" y="1892301"/>
            <a:ext cx="12700" cy="11113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0 h 1"/>
              <a:gd name="T6" fmla="*/ 0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8" name="Freeform 177"/>
          <p:cNvSpPr/>
          <p:nvPr/>
        </p:nvSpPr>
        <p:spPr bwMode="auto">
          <a:xfrm>
            <a:off x="11388725" y="1903414"/>
            <a:ext cx="25400" cy="12700"/>
          </a:xfrm>
          <a:custGeom>
            <a:avLst/>
            <a:gdLst>
              <a:gd name="T0" fmla="*/ 0 w 2"/>
              <a:gd name="T1" fmla="*/ 1 h 1"/>
              <a:gd name="T2" fmla="*/ 2 w 2"/>
              <a:gd name="T3" fmla="*/ 0 h 1"/>
              <a:gd name="T4" fmla="*/ 0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2" y="1"/>
                  <a:pt x="0" y="0"/>
                  <a:pt x="2" y="0"/>
                </a:cubicBezTo>
                <a:cubicBezTo>
                  <a:pt x="1" y="0"/>
                  <a:pt x="0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9" name="Freeform 178"/>
          <p:cNvSpPr/>
          <p:nvPr/>
        </p:nvSpPr>
        <p:spPr bwMode="auto">
          <a:xfrm>
            <a:off x="581025" y="1903414"/>
            <a:ext cx="73025" cy="63500"/>
          </a:xfrm>
          <a:custGeom>
            <a:avLst/>
            <a:gdLst>
              <a:gd name="T0" fmla="*/ 0 w 6"/>
              <a:gd name="T1" fmla="*/ 5 h 5"/>
              <a:gd name="T2" fmla="*/ 6 w 6"/>
              <a:gd name="T3" fmla="*/ 2 h 5"/>
              <a:gd name="T4" fmla="*/ 0 w 6"/>
              <a:gd name="T5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5">
                <a:moveTo>
                  <a:pt x="0" y="5"/>
                </a:moveTo>
                <a:cubicBezTo>
                  <a:pt x="3" y="4"/>
                  <a:pt x="2" y="1"/>
                  <a:pt x="6" y="2"/>
                </a:cubicBezTo>
                <a:cubicBezTo>
                  <a:pt x="2" y="0"/>
                  <a:pt x="2" y="4"/>
                  <a:pt x="0" y="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0" name="Freeform 179"/>
          <p:cNvSpPr/>
          <p:nvPr/>
        </p:nvSpPr>
        <p:spPr bwMode="auto">
          <a:xfrm>
            <a:off x="1963738" y="1928814"/>
            <a:ext cx="36513" cy="12700"/>
          </a:xfrm>
          <a:custGeom>
            <a:avLst/>
            <a:gdLst>
              <a:gd name="T0" fmla="*/ 23 w 23"/>
              <a:gd name="T1" fmla="*/ 0 h 8"/>
              <a:gd name="T2" fmla="*/ 0 w 23"/>
              <a:gd name="T3" fmla="*/ 0 h 8"/>
              <a:gd name="T4" fmla="*/ 0 w 23"/>
              <a:gd name="T5" fmla="*/ 8 h 8"/>
              <a:gd name="T6" fmla="*/ 23 w 23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" h="8">
                <a:moveTo>
                  <a:pt x="23" y="0"/>
                </a:moveTo>
                <a:lnTo>
                  <a:pt x="0" y="0"/>
                </a:lnTo>
                <a:lnTo>
                  <a:pt x="0" y="8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1" name="Rectangle 180"/>
          <p:cNvSpPr>
            <a:spLocks noChangeArrowheads="1"/>
          </p:cNvSpPr>
          <p:nvPr/>
        </p:nvSpPr>
        <p:spPr bwMode="auto">
          <a:xfrm>
            <a:off x="333375" y="1954214"/>
            <a:ext cx="12700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2" name="Freeform 181"/>
          <p:cNvSpPr/>
          <p:nvPr/>
        </p:nvSpPr>
        <p:spPr bwMode="auto">
          <a:xfrm>
            <a:off x="4076700" y="1954214"/>
            <a:ext cx="11113" cy="12700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0 h 1"/>
              <a:gd name="T6" fmla="*/ 0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3" name="Freeform 182"/>
          <p:cNvSpPr/>
          <p:nvPr/>
        </p:nvSpPr>
        <p:spPr bwMode="auto">
          <a:xfrm>
            <a:off x="555625" y="1966914"/>
            <a:ext cx="36513" cy="36513"/>
          </a:xfrm>
          <a:custGeom>
            <a:avLst/>
            <a:gdLst>
              <a:gd name="T0" fmla="*/ 1 w 3"/>
              <a:gd name="T1" fmla="*/ 0 h 3"/>
              <a:gd name="T2" fmla="*/ 0 w 3"/>
              <a:gd name="T3" fmla="*/ 3 h 3"/>
              <a:gd name="T4" fmla="*/ 1 w 3"/>
              <a:gd name="T5" fmla="*/ 3 h 3"/>
              <a:gd name="T6" fmla="*/ 1 w 3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3">
                <a:moveTo>
                  <a:pt x="1" y="0"/>
                </a:moveTo>
                <a:cubicBezTo>
                  <a:pt x="0" y="3"/>
                  <a:pt x="0" y="3"/>
                  <a:pt x="0" y="3"/>
                </a:cubicBezTo>
                <a:cubicBezTo>
                  <a:pt x="1" y="3"/>
                  <a:pt x="1" y="3"/>
                  <a:pt x="1" y="3"/>
                </a:cubicBezTo>
                <a:cubicBezTo>
                  <a:pt x="3" y="2"/>
                  <a:pt x="1" y="1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4" name="Freeform 183"/>
          <p:cNvSpPr/>
          <p:nvPr/>
        </p:nvSpPr>
        <p:spPr bwMode="auto">
          <a:xfrm>
            <a:off x="11845925" y="1990726"/>
            <a:ext cx="12700" cy="12700"/>
          </a:xfrm>
          <a:custGeom>
            <a:avLst/>
            <a:gdLst>
              <a:gd name="T0" fmla="*/ 1 w 1"/>
              <a:gd name="T1" fmla="*/ 0 h 1"/>
              <a:gd name="T2" fmla="*/ 0 w 1"/>
              <a:gd name="T3" fmla="*/ 0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1" y="1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5" name="Freeform 184"/>
          <p:cNvSpPr/>
          <p:nvPr/>
        </p:nvSpPr>
        <p:spPr bwMode="auto">
          <a:xfrm>
            <a:off x="296863" y="1990726"/>
            <a:ext cx="11113" cy="12700"/>
          </a:xfrm>
          <a:custGeom>
            <a:avLst/>
            <a:gdLst>
              <a:gd name="T0" fmla="*/ 7 w 7"/>
              <a:gd name="T1" fmla="*/ 0 h 8"/>
              <a:gd name="T2" fmla="*/ 7 w 7"/>
              <a:gd name="T3" fmla="*/ 0 h 8"/>
              <a:gd name="T4" fmla="*/ 0 w 7"/>
              <a:gd name="T5" fmla="*/ 8 h 8"/>
              <a:gd name="T6" fmla="*/ 7 w 7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8">
                <a:moveTo>
                  <a:pt x="7" y="0"/>
                </a:moveTo>
                <a:lnTo>
                  <a:pt x="7" y="0"/>
                </a:lnTo>
                <a:lnTo>
                  <a:pt x="0" y="8"/>
                </a:lnTo>
                <a:lnTo>
                  <a:pt x="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6" name="Freeform 185"/>
          <p:cNvSpPr/>
          <p:nvPr/>
        </p:nvSpPr>
        <p:spPr bwMode="auto">
          <a:xfrm>
            <a:off x="9783763" y="2003426"/>
            <a:ext cx="11113" cy="0"/>
          </a:xfrm>
          <a:custGeom>
            <a:avLst/>
            <a:gdLst>
              <a:gd name="T0" fmla="*/ 0 w 1"/>
              <a:gd name="T1" fmla="*/ 0 w 1"/>
              <a:gd name="T2" fmla="*/ 1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7" name="Freeform 186"/>
          <p:cNvSpPr/>
          <p:nvPr/>
        </p:nvSpPr>
        <p:spPr bwMode="auto">
          <a:xfrm>
            <a:off x="519113" y="2003426"/>
            <a:ext cx="36513" cy="38100"/>
          </a:xfrm>
          <a:custGeom>
            <a:avLst/>
            <a:gdLst>
              <a:gd name="T0" fmla="*/ 0 w 3"/>
              <a:gd name="T1" fmla="*/ 3 h 3"/>
              <a:gd name="T2" fmla="*/ 3 w 3"/>
              <a:gd name="T3" fmla="*/ 0 h 3"/>
              <a:gd name="T4" fmla="*/ 2 w 3"/>
              <a:gd name="T5" fmla="*/ 0 h 3"/>
              <a:gd name="T6" fmla="*/ 2 w 3"/>
              <a:gd name="T7" fmla="*/ 1 h 3"/>
              <a:gd name="T8" fmla="*/ 0 w 3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3">
                <a:moveTo>
                  <a:pt x="0" y="3"/>
                </a:moveTo>
                <a:cubicBezTo>
                  <a:pt x="1" y="2"/>
                  <a:pt x="2" y="1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0" y="2"/>
                  <a:pt x="0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8" name="Freeform 187"/>
          <p:cNvSpPr/>
          <p:nvPr/>
        </p:nvSpPr>
        <p:spPr bwMode="auto">
          <a:xfrm>
            <a:off x="11845925" y="2003426"/>
            <a:ext cx="0" cy="12700"/>
          </a:xfrm>
          <a:custGeom>
            <a:avLst/>
            <a:gdLst>
              <a:gd name="T0" fmla="*/ 0 h 8"/>
              <a:gd name="T1" fmla="*/ 8 h 8"/>
              <a:gd name="T2" fmla="*/ 0 h 8"/>
              <a:gd name="T3" fmla="*/ 0 h 8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9" name="Freeform 188"/>
          <p:cNvSpPr/>
          <p:nvPr/>
        </p:nvSpPr>
        <p:spPr bwMode="auto">
          <a:xfrm>
            <a:off x="1531938" y="2016126"/>
            <a:ext cx="23813" cy="12700"/>
          </a:xfrm>
          <a:custGeom>
            <a:avLst/>
            <a:gdLst>
              <a:gd name="T0" fmla="*/ 2 w 2"/>
              <a:gd name="T1" fmla="*/ 0 h 1"/>
              <a:gd name="T2" fmla="*/ 0 w 2"/>
              <a:gd name="T3" fmla="*/ 1 h 1"/>
              <a:gd name="T4" fmla="*/ 2 w 2"/>
              <a:gd name="T5" fmla="*/ 1 h 1"/>
              <a:gd name="T6" fmla="*/ 2 w 2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2" y="0"/>
                </a:moveTo>
                <a:cubicBezTo>
                  <a:pt x="1" y="0"/>
                  <a:pt x="1" y="1"/>
                  <a:pt x="0" y="1"/>
                </a:cubicBezTo>
                <a:cubicBezTo>
                  <a:pt x="2" y="1"/>
                  <a:pt x="2" y="1"/>
                  <a:pt x="2" y="1"/>
                </a:cubicBez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0" name="Freeform 189"/>
          <p:cNvSpPr/>
          <p:nvPr/>
        </p:nvSpPr>
        <p:spPr bwMode="auto">
          <a:xfrm>
            <a:off x="11796713" y="2041526"/>
            <a:ext cx="36513" cy="23813"/>
          </a:xfrm>
          <a:custGeom>
            <a:avLst/>
            <a:gdLst>
              <a:gd name="T0" fmla="*/ 2 w 3"/>
              <a:gd name="T1" fmla="*/ 1 h 2"/>
              <a:gd name="T2" fmla="*/ 2 w 3"/>
              <a:gd name="T3" fmla="*/ 1 h 2"/>
              <a:gd name="T4" fmla="*/ 3 w 3"/>
              <a:gd name="T5" fmla="*/ 0 h 2"/>
              <a:gd name="T6" fmla="*/ 2 w 3"/>
              <a:gd name="T7" fmla="*/ 2 h 2"/>
              <a:gd name="T8" fmla="*/ 2 w 3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2">
                <a:moveTo>
                  <a:pt x="2" y="1"/>
                </a:move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0"/>
                  <a:pt x="3" y="0"/>
                </a:cubicBezTo>
                <a:cubicBezTo>
                  <a:pt x="2" y="0"/>
                  <a:pt x="0" y="1"/>
                  <a:pt x="2" y="2"/>
                </a:cubicBezTo>
                <a:lnTo>
                  <a:pt x="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1" name="Rectangle 190"/>
          <p:cNvSpPr>
            <a:spLocks noChangeArrowheads="1"/>
          </p:cNvSpPr>
          <p:nvPr/>
        </p:nvSpPr>
        <p:spPr bwMode="auto">
          <a:xfrm>
            <a:off x="271463" y="2041526"/>
            <a:ext cx="1588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2" name="Freeform 191"/>
          <p:cNvSpPr/>
          <p:nvPr/>
        </p:nvSpPr>
        <p:spPr bwMode="auto">
          <a:xfrm>
            <a:off x="-12700" y="2041526"/>
            <a:ext cx="49213" cy="98425"/>
          </a:xfrm>
          <a:custGeom>
            <a:avLst/>
            <a:gdLst>
              <a:gd name="T0" fmla="*/ 3 w 4"/>
              <a:gd name="T1" fmla="*/ 2 h 8"/>
              <a:gd name="T2" fmla="*/ 4 w 4"/>
              <a:gd name="T3" fmla="*/ 1 h 8"/>
              <a:gd name="T4" fmla="*/ 2 w 4"/>
              <a:gd name="T5" fmla="*/ 0 h 8"/>
              <a:gd name="T6" fmla="*/ 1 w 4"/>
              <a:gd name="T7" fmla="*/ 1 h 8"/>
              <a:gd name="T8" fmla="*/ 2 w 4"/>
              <a:gd name="T9" fmla="*/ 1 h 8"/>
              <a:gd name="T10" fmla="*/ 0 w 4"/>
              <a:gd name="T11" fmla="*/ 4 h 8"/>
              <a:gd name="T12" fmla="*/ 2 w 4"/>
              <a:gd name="T13" fmla="*/ 8 h 8"/>
              <a:gd name="T14" fmla="*/ 2 w 4"/>
              <a:gd name="T15" fmla="*/ 6 h 8"/>
              <a:gd name="T16" fmla="*/ 4 w 4"/>
              <a:gd name="T17" fmla="*/ 2 h 8"/>
              <a:gd name="T18" fmla="*/ 3 w 4"/>
              <a:gd name="T19" fmla="*/ 2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8">
                <a:moveTo>
                  <a:pt x="3" y="2"/>
                </a:moveTo>
                <a:cubicBezTo>
                  <a:pt x="2" y="2"/>
                  <a:pt x="4" y="2"/>
                  <a:pt x="4" y="1"/>
                </a:cubicBezTo>
                <a:cubicBezTo>
                  <a:pt x="3" y="0"/>
                  <a:pt x="2" y="0"/>
                  <a:pt x="2" y="0"/>
                </a:cubicBezTo>
                <a:cubicBezTo>
                  <a:pt x="2" y="1"/>
                  <a:pt x="0" y="0"/>
                  <a:pt x="1" y="1"/>
                </a:cubicBezTo>
                <a:cubicBezTo>
                  <a:pt x="1" y="1"/>
                  <a:pt x="2" y="1"/>
                  <a:pt x="2" y="1"/>
                </a:cubicBezTo>
                <a:cubicBezTo>
                  <a:pt x="0" y="2"/>
                  <a:pt x="1" y="3"/>
                  <a:pt x="0" y="4"/>
                </a:cubicBezTo>
                <a:cubicBezTo>
                  <a:pt x="2" y="4"/>
                  <a:pt x="1" y="6"/>
                  <a:pt x="2" y="8"/>
                </a:cubicBezTo>
                <a:cubicBezTo>
                  <a:pt x="2" y="8"/>
                  <a:pt x="1" y="6"/>
                  <a:pt x="2" y="6"/>
                </a:cubicBezTo>
                <a:cubicBezTo>
                  <a:pt x="0" y="5"/>
                  <a:pt x="3" y="3"/>
                  <a:pt x="4" y="2"/>
                </a:cubicBezTo>
                <a:lnTo>
                  <a:pt x="3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3" name="Freeform 192"/>
          <p:cNvSpPr/>
          <p:nvPr/>
        </p:nvSpPr>
        <p:spPr bwMode="auto">
          <a:xfrm>
            <a:off x="469900" y="2078039"/>
            <a:ext cx="23813" cy="25400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0 w 2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1"/>
                  <a:pt x="2" y="1"/>
                  <a:pt x="2" y="0"/>
                </a:cubicBezTo>
                <a:cubicBezTo>
                  <a:pt x="1" y="0"/>
                  <a:pt x="0" y="1"/>
                  <a:pt x="0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4" name="Freeform 193"/>
          <p:cNvSpPr/>
          <p:nvPr/>
        </p:nvSpPr>
        <p:spPr bwMode="auto">
          <a:xfrm>
            <a:off x="234950" y="2090739"/>
            <a:ext cx="11113" cy="12700"/>
          </a:xfrm>
          <a:custGeom>
            <a:avLst/>
            <a:gdLst>
              <a:gd name="T0" fmla="*/ 1 w 1"/>
              <a:gd name="T1" fmla="*/ 1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1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5" name="Freeform 194"/>
          <p:cNvSpPr/>
          <p:nvPr/>
        </p:nvSpPr>
        <p:spPr bwMode="auto">
          <a:xfrm>
            <a:off x="1296988" y="2090739"/>
            <a:ext cx="12700" cy="12700"/>
          </a:xfrm>
          <a:custGeom>
            <a:avLst/>
            <a:gdLst>
              <a:gd name="T0" fmla="*/ 0 w 1"/>
              <a:gd name="T1" fmla="*/ 0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6" name="Freeform 195"/>
          <p:cNvSpPr/>
          <p:nvPr/>
        </p:nvSpPr>
        <p:spPr bwMode="auto">
          <a:xfrm>
            <a:off x="1271588" y="2103439"/>
            <a:ext cx="12700" cy="0"/>
          </a:xfrm>
          <a:custGeom>
            <a:avLst/>
            <a:gdLst>
              <a:gd name="T0" fmla="*/ 0 w 1"/>
              <a:gd name="T1" fmla="*/ 1 w 1"/>
              <a:gd name="T2" fmla="*/ 1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7" name="Freeform 196"/>
          <p:cNvSpPr/>
          <p:nvPr/>
        </p:nvSpPr>
        <p:spPr bwMode="auto">
          <a:xfrm>
            <a:off x="382588" y="2178051"/>
            <a:ext cx="36513" cy="36513"/>
          </a:xfrm>
          <a:custGeom>
            <a:avLst/>
            <a:gdLst>
              <a:gd name="T0" fmla="*/ 2 w 3"/>
              <a:gd name="T1" fmla="*/ 2 h 3"/>
              <a:gd name="T2" fmla="*/ 2 w 3"/>
              <a:gd name="T3" fmla="*/ 2 h 3"/>
              <a:gd name="T4" fmla="*/ 3 w 3"/>
              <a:gd name="T5" fmla="*/ 1 h 3"/>
              <a:gd name="T6" fmla="*/ 2 w 3"/>
              <a:gd name="T7" fmla="*/ 0 h 3"/>
              <a:gd name="T8" fmla="*/ 0 w 3"/>
              <a:gd name="T9" fmla="*/ 3 h 3"/>
              <a:gd name="T10" fmla="*/ 2 w 3"/>
              <a:gd name="T11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2" y="2"/>
                </a:moveTo>
                <a:cubicBezTo>
                  <a:pt x="2" y="2"/>
                  <a:pt x="2" y="2"/>
                  <a:pt x="2" y="2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0" y="2"/>
                  <a:pt x="0" y="3"/>
                </a:cubicBezTo>
                <a:cubicBezTo>
                  <a:pt x="1" y="3"/>
                  <a:pt x="1" y="2"/>
                  <a:pt x="2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8" name="Freeform 197"/>
          <p:cNvSpPr/>
          <p:nvPr/>
        </p:nvSpPr>
        <p:spPr bwMode="auto">
          <a:xfrm>
            <a:off x="407988" y="217805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9" name="Freeform 198"/>
          <p:cNvSpPr/>
          <p:nvPr/>
        </p:nvSpPr>
        <p:spPr bwMode="auto">
          <a:xfrm>
            <a:off x="407988" y="2116139"/>
            <a:ext cx="73025" cy="61913"/>
          </a:xfrm>
          <a:custGeom>
            <a:avLst/>
            <a:gdLst>
              <a:gd name="T0" fmla="*/ 5 w 6"/>
              <a:gd name="T1" fmla="*/ 1 h 5"/>
              <a:gd name="T2" fmla="*/ 5 w 6"/>
              <a:gd name="T3" fmla="*/ 1 h 5"/>
              <a:gd name="T4" fmla="*/ 4 w 6"/>
              <a:gd name="T5" fmla="*/ 0 h 5"/>
              <a:gd name="T6" fmla="*/ 0 w 6"/>
              <a:gd name="T7" fmla="*/ 4 h 5"/>
              <a:gd name="T8" fmla="*/ 0 w 6"/>
              <a:gd name="T9" fmla="*/ 5 h 5"/>
              <a:gd name="T10" fmla="*/ 2 w 6"/>
              <a:gd name="T11" fmla="*/ 4 h 5"/>
              <a:gd name="T12" fmla="*/ 4 w 6"/>
              <a:gd name="T13" fmla="*/ 4 h 5"/>
              <a:gd name="T14" fmla="*/ 3 w 6"/>
              <a:gd name="T15" fmla="*/ 2 h 5"/>
              <a:gd name="T16" fmla="*/ 5 w 6"/>
              <a:gd name="T17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" h="5">
                <a:moveTo>
                  <a:pt x="5" y="1"/>
                </a:move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0"/>
                  <a:pt x="4" y="0"/>
                </a:cubicBezTo>
                <a:cubicBezTo>
                  <a:pt x="1" y="0"/>
                  <a:pt x="4" y="3"/>
                  <a:pt x="0" y="4"/>
                </a:cubicBezTo>
                <a:cubicBezTo>
                  <a:pt x="1" y="4"/>
                  <a:pt x="1" y="5"/>
                  <a:pt x="0" y="5"/>
                </a:cubicBezTo>
                <a:cubicBezTo>
                  <a:pt x="1" y="5"/>
                  <a:pt x="3" y="4"/>
                  <a:pt x="2" y="4"/>
                </a:cubicBezTo>
                <a:cubicBezTo>
                  <a:pt x="4" y="4"/>
                  <a:pt x="4" y="4"/>
                  <a:pt x="4" y="4"/>
                </a:cubicBezTo>
                <a:cubicBezTo>
                  <a:pt x="3" y="2"/>
                  <a:pt x="3" y="2"/>
                  <a:pt x="3" y="2"/>
                </a:cubicBezTo>
                <a:cubicBezTo>
                  <a:pt x="4" y="2"/>
                  <a:pt x="6" y="2"/>
                  <a:pt x="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0" name="Freeform 199"/>
          <p:cNvSpPr/>
          <p:nvPr/>
        </p:nvSpPr>
        <p:spPr bwMode="auto">
          <a:xfrm>
            <a:off x="271463" y="2227264"/>
            <a:ext cx="123825" cy="287338"/>
          </a:xfrm>
          <a:custGeom>
            <a:avLst/>
            <a:gdLst>
              <a:gd name="T0" fmla="*/ 7 w 10"/>
              <a:gd name="T1" fmla="*/ 1 h 23"/>
              <a:gd name="T2" fmla="*/ 6 w 10"/>
              <a:gd name="T3" fmla="*/ 3 h 23"/>
              <a:gd name="T4" fmla="*/ 3 w 10"/>
              <a:gd name="T5" fmla="*/ 4 h 23"/>
              <a:gd name="T6" fmla="*/ 3 w 10"/>
              <a:gd name="T7" fmla="*/ 6 h 23"/>
              <a:gd name="T8" fmla="*/ 1 w 10"/>
              <a:gd name="T9" fmla="*/ 9 h 23"/>
              <a:gd name="T10" fmla="*/ 1 w 10"/>
              <a:gd name="T11" fmla="*/ 13 h 23"/>
              <a:gd name="T12" fmla="*/ 1 w 10"/>
              <a:gd name="T13" fmla="*/ 18 h 23"/>
              <a:gd name="T14" fmla="*/ 1 w 10"/>
              <a:gd name="T15" fmla="*/ 23 h 23"/>
              <a:gd name="T16" fmla="*/ 2 w 10"/>
              <a:gd name="T17" fmla="*/ 23 h 23"/>
              <a:gd name="T18" fmla="*/ 2 w 10"/>
              <a:gd name="T19" fmla="*/ 22 h 23"/>
              <a:gd name="T20" fmla="*/ 3 w 10"/>
              <a:gd name="T21" fmla="*/ 17 h 23"/>
              <a:gd name="T22" fmla="*/ 3 w 10"/>
              <a:gd name="T23" fmla="*/ 17 h 23"/>
              <a:gd name="T24" fmla="*/ 2 w 10"/>
              <a:gd name="T25" fmla="*/ 16 h 23"/>
              <a:gd name="T26" fmla="*/ 2 w 10"/>
              <a:gd name="T27" fmla="*/ 13 h 23"/>
              <a:gd name="T28" fmla="*/ 3 w 10"/>
              <a:gd name="T29" fmla="*/ 12 h 23"/>
              <a:gd name="T30" fmla="*/ 6 w 10"/>
              <a:gd name="T31" fmla="*/ 8 h 23"/>
              <a:gd name="T32" fmla="*/ 5 w 10"/>
              <a:gd name="T33" fmla="*/ 7 h 23"/>
              <a:gd name="T34" fmla="*/ 8 w 10"/>
              <a:gd name="T35" fmla="*/ 7 h 23"/>
              <a:gd name="T36" fmla="*/ 6 w 10"/>
              <a:gd name="T37" fmla="*/ 6 h 23"/>
              <a:gd name="T38" fmla="*/ 7 w 10"/>
              <a:gd name="T39" fmla="*/ 6 h 23"/>
              <a:gd name="T40" fmla="*/ 6 w 10"/>
              <a:gd name="T41" fmla="*/ 5 h 23"/>
              <a:gd name="T42" fmla="*/ 9 w 10"/>
              <a:gd name="T43" fmla="*/ 4 h 23"/>
              <a:gd name="T44" fmla="*/ 9 w 10"/>
              <a:gd name="T45" fmla="*/ 1 h 23"/>
              <a:gd name="T46" fmla="*/ 9 w 10"/>
              <a:gd name="T47" fmla="*/ 0 h 23"/>
              <a:gd name="T48" fmla="*/ 7 w 10"/>
              <a:gd name="T49" fmla="*/ 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" h="23">
                <a:moveTo>
                  <a:pt x="7" y="1"/>
                </a:moveTo>
                <a:cubicBezTo>
                  <a:pt x="6" y="1"/>
                  <a:pt x="5" y="2"/>
                  <a:pt x="6" y="3"/>
                </a:cubicBezTo>
                <a:cubicBezTo>
                  <a:pt x="6" y="4"/>
                  <a:pt x="4" y="4"/>
                  <a:pt x="3" y="4"/>
                </a:cubicBezTo>
                <a:cubicBezTo>
                  <a:pt x="4" y="4"/>
                  <a:pt x="4" y="5"/>
                  <a:pt x="3" y="6"/>
                </a:cubicBezTo>
                <a:cubicBezTo>
                  <a:pt x="3" y="7"/>
                  <a:pt x="0" y="8"/>
                  <a:pt x="1" y="9"/>
                </a:cubicBezTo>
                <a:cubicBezTo>
                  <a:pt x="1" y="10"/>
                  <a:pt x="3" y="12"/>
                  <a:pt x="1" y="13"/>
                </a:cubicBezTo>
                <a:cubicBezTo>
                  <a:pt x="2" y="15"/>
                  <a:pt x="0" y="16"/>
                  <a:pt x="1" y="18"/>
                </a:cubicBezTo>
                <a:cubicBezTo>
                  <a:pt x="1" y="19"/>
                  <a:pt x="1" y="21"/>
                  <a:pt x="1" y="23"/>
                </a:cubicBezTo>
                <a:cubicBezTo>
                  <a:pt x="2" y="23"/>
                  <a:pt x="2" y="23"/>
                  <a:pt x="2" y="23"/>
                </a:cubicBezTo>
                <a:cubicBezTo>
                  <a:pt x="2" y="22"/>
                  <a:pt x="2" y="22"/>
                  <a:pt x="2" y="22"/>
                </a:cubicBezTo>
                <a:cubicBezTo>
                  <a:pt x="4" y="20"/>
                  <a:pt x="0" y="18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2" y="17"/>
                  <a:pt x="2" y="16"/>
                  <a:pt x="2" y="16"/>
                </a:cubicBezTo>
                <a:cubicBezTo>
                  <a:pt x="2" y="15"/>
                  <a:pt x="3" y="14"/>
                  <a:pt x="2" y="13"/>
                </a:cubicBezTo>
                <a:cubicBezTo>
                  <a:pt x="2" y="13"/>
                  <a:pt x="3" y="12"/>
                  <a:pt x="3" y="12"/>
                </a:cubicBezTo>
                <a:cubicBezTo>
                  <a:pt x="2" y="11"/>
                  <a:pt x="5" y="10"/>
                  <a:pt x="6" y="8"/>
                </a:cubicBezTo>
                <a:cubicBezTo>
                  <a:pt x="5" y="8"/>
                  <a:pt x="5" y="8"/>
                  <a:pt x="5" y="7"/>
                </a:cubicBezTo>
                <a:cubicBezTo>
                  <a:pt x="6" y="8"/>
                  <a:pt x="8" y="8"/>
                  <a:pt x="8" y="7"/>
                </a:cubicBezTo>
                <a:cubicBezTo>
                  <a:pt x="6" y="6"/>
                  <a:pt x="6" y="6"/>
                  <a:pt x="6" y="6"/>
                </a:cubicBezTo>
                <a:cubicBezTo>
                  <a:pt x="7" y="6"/>
                  <a:pt x="7" y="6"/>
                  <a:pt x="7" y="6"/>
                </a:cubicBezTo>
                <a:cubicBezTo>
                  <a:pt x="7" y="5"/>
                  <a:pt x="6" y="5"/>
                  <a:pt x="6" y="5"/>
                </a:cubicBezTo>
                <a:cubicBezTo>
                  <a:pt x="7" y="3"/>
                  <a:pt x="8" y="5"/>
                  <a:pt x="9" y="4"/>
                </a:cubicBezTo>
                <a:cubicBezTo>
                  <a:pt x="8" y="3"/>
                  <a:pt x="10" y="2"/>
                  <a:pt x="9" y="1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8" y="1"/>
                  <a:pt x="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1" name="Freeform 200"/>
          <p:cNvSpPr/>
          <p:nvPr/>
        </p:nvSpPr>
        <p:spPr bwMode="auto">
          <a:xfrm>
            <a:off x="382588" y="2214564"/>
            <a:ext cx="0" cy="12700"/>
          </a:xfrm>
          <a:custGeom>
            <a:avLst/>
            <a:gdLst>
              <a:gd name="T0" fmla="*/ 0 h 1"/>
              <a:gd name="T1" fmla="*/ 0 h 1"/>
              <a:gd name="T2" fmla="*/ 1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2" name="Freeform 201"/>
          <p:cNvSpPr/>
          <p:nvPr/>
        </p:nvSpPr>
        <p:spPr bwMode="auto">
          <a:xfrm>
            <a:off x="11574463" y="2116139"/>
            <a:ext cx="12700" cy="12700"/>
          </a:xfrm>
          <a:custGeom>
            <a:avLst/>
            <a:gdLst>
              <a:gd name="T0" fmla="*/ 8 w 8"/>
              <a:gd name="T1" fmla="*/ 8 h 8"/>
              <a:gd name="T2" fmla="*/ 0 w 8"/>
              <a:gd name="T3" fmla="*/ 0 h 8"/>
              <a:gd name="T4" fmla="*/ 0 w 8"/>
              <a:gd name="T5" fmla="*/ 8 h 8"/>
              <a:gd name="T6" fmla="*/ 8 w 8"/>
              <a:gd name="T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8">
                <a:moveTo>
                  <a:pt x="8" y="8"/>
                </a:moveTo>
                <a:lnTo>
                  <a:pt x="0" y="0"/>
                </a:lnTo>
                <a:lnTo>
                  <a:pt x="0" y="8"/>
                </a:lnTo>
                <a:lnTo>
                  <a:pt x="8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3" name="Freeform 202"/>
          <p:cNvSpPr/>
          <p:nvPr/>
        </p:nvSpPr>
        <p:spPr bwMode="auto">
          <a:xfrm>
            <a:off x="11722100" y="2128839"/>
            <a:ext cx="12700" cy="11113"/>
          </a:xfrm>
          <a:custGeom>
            <a:avLst/>
            <a:gdLst>
              <a:gd name="T0" fmla="*/ 0 w 1"/>
              <a:gd name="T1" fmla="*/ 0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4" name="Freeform 203"/>
          <p:cNvSpPr/>
          <p:nvPr/>
        </p:nvSpPr>
        <p:spPr bwMode="auto">
          <a:xfrm>
            <a:off x="11561763" y="2139951"/>
            <a:ext cx="36513" cy="25400"/>
          </a:xfrm>
          <a:custGeom>
            <a:avLst/>
            <a:gdLst>
              <a:gd name="T0" fmla="*/ 1 w 3"/>
              <a:gd name="T1" fmla="*/ 2 h 2"/>
              <a:gd name="T2" fmla="*/ 3 w 3"/>
              <a:gd name="T3" fmla="*/ 1 h 2"/>
              <a:gd name="T4" fmla="*/ 1 w 3"/>
              <a:gd name="T5" fmla="*/ 0 h 2"/>
              <a:gd name="T6" fmla="*/ 0 w 3"/>
              <a:gd name="T7" fmla="*/ 1 h 2"/>
              <a:gd name="T8" fmla="*/ 1 w 3"/>
              <a:gd name="T9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2">
                <a:moveTo>
                  <a:pt x="1" y="2"/>
                </a:moveTo>
                <a:cubicBezTo>
                  <a:pt x="3" y="1"/>
                  <a:pt x="3" y="1"/>
                  <a:pt x="3" y="1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5" name="Freeform 204"/>
          <p:cNvSpPr/>
          <p:nvPr/>
        </p:nvSpPr>
        <p:spPr bwMode="auto">
          <a:xfrm>
            <a:off x="11574463" y="2165351"/>
            <a:ext cx="12700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206"/>
          <p:cNvSpPr/>
          <p:nvPr/>
        </p:nvSpPr>
        <p:spPr bwMode="auto">
          <a:xfrm>
            <a:off x="11574463" y="216535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207"/>
          <p:cNvSpPr/>
          <p:nvPr/>
        </p:nvSpPr>
        <p:spPr bwMode="auto">
          <a:xfrm>
            <a:off x="209550" y="2165351"/>
            <a:ext cx="12700" cy="12700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208"/>
          <p:cNvSpPr/>
          <p:nvPr/>
        </p:nvSpPr>
        <p:spPr bwMode="auto">
          <a:xfrm>
            <a:off x="11660188" y="2165351"/>
            <a:ext cx="25400" cy="25400"/>
          </a:xfrm>
          <a:custGeom>
            <a:avLst/>
            <a:gdLst>
              <a:gd name="T0" fmla="*/ 2 w 2"/>
              <a:gd name="T1" fmla="*/ 1 h 2"/>
              <a:gd name="T2" fmla="*/ 1 w 2"/>
              <a:gd name="T3" fmla="*/ 1 h 2"/>
              <a:gd name="T4" fmla="*/ 1 w 2"/>
              <a:gd name="T5" fmla="*/ 0 h 2"/>
              <a:gd name="T6" fmla="*/ 0 w 2"/>
              <a:gd name="T7" fmla="*/ 2 h 2"/>
              <a:gd name="T8" fmla="*/ 2 w 2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2">
                <a:moveTo>
                  <a:pt x="2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1"/>
                  <a:pt x="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209"/>
          <p:cNvSpPr/>
          <p:nvPr/>
        </p:nvSpPr>
        <p:spPr bwMode="auto">
          <a:xfrm>
            <a:off x="11685588" y="216535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210"/>
          <p:cNvSpPr/>
          <p:nvPr/>
        </p:nvSpPr>
        <p:spPr bwMode="auto">
          <a:xfrm>
            <a:off x="11636375" y="2190751"/>
            <a:ext cx="49213" cy="12700"/>
          </a:xfrm>
          <a:custGeom>
            <a:avLst/>
            <a:gdLst>
              <a:gd name="T0" fmla="*/ 3 w 4"/>
              <a:gd name="T1" fmla="*/ 1 h 1"/>
              <a:gd name="T2" fmla="*/ 4 w 4"/>
              <a:gd name="T3" fmla="*/ 1 h 1"/>
              <a:gd name="T4" fmla="*/ 3 w 4"/>
              <a:gd name="T5" fmla="*/ 1 h 1"/>
              <a:gd name="T6" fmla="*/ 2 w 4"/>
              <a:gd name="T7" fmla="*/ 0 h 1"/>
              <a:gd name="T8" fmla="*/ 0 w 4"/>
              <a:gd name="T9" fmla="*/ 1 h 1"/>
              <a:gd name="T10" fmla="*/ 3 w 4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">
                <a:moveTo>
                  <a:pt x="3" y="1"/>
                </a:move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2" y="0"/>
                  <a:pt x="2" y="0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2" y="0"/>
                  <a:pt x="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211"/>
          <p:cNvSpPr/>
          <p:nvPr/>
        </p:nvSpPr>
        <p:spPr bwMode="auto">
          <a:xfrm>
            <a:off x="6472238" y="2227263"/>
            <a:ext cx="12700" cy="12700"/>
          </a:xfrm>
          <a:custGeom>
            <a:avLst/>
            <a:gdLst>
              <a:gd name="T0" fmla="*/ 1 w 1"/>
              <a:gd name="T1" fmla="*/ 1 h 1"/>
              <a:gd name="T2" fmla="*/ 1 w 1"/>
              <a:gd name="T3" fmla="*/ 0 h 1"/>
              <a:gd name="T4" fmla="*/ 0 w 1"/>
              <a:gd name="T5" fmla="*/ 0 h 1"/>
              <a:gd name="T6" fmla="*/ 1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212"/>
          <p:cNvSpPr/>
          <p:nvPr/>
        </p:nvSpPr>
        <p:spPr bwMode="auto">
          <a:xfrm>
            <a:off x="11426825" y="2227263"/>
            <a:ext cx="23813" cy="12700"/>
          </a:xfrm>
          <a:custGeom>
            <a:avLst/>
            <a:gdLst>
              <a:gd name="T0" fmla="*/ 2 w 2"/>
              <a:gd name="T1" fmla="*/ 1 h 1"/>
              <a:gd name="T2" fmla="*/ 1 w 2"/>
              <a:gd name="T3" fmla="*/ 0 h 1"/>
              <a:gd name="T4" fmla="*/ 0 w 2"/>
              <a:gd name="T5" fmla="*/ 1 h 1"/>
              <a:gd name="T6" fmla="*/ 2 w 2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1" y="1"/>
                  <a:pt x="1" y="1"/>
                  <a:pt x="1" y="0"/>
                </a:cubicBezTo>
                <a:cubicBezTo>
                  <a:pt x="1" y="0"/>
                  <a:pt x="0" y="0"/>
                  <a:pt x="0" y="1"/>
                </a:cubicBezTo>
                <a:lnTo>
                  <a:pt x="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213"/>
          <p:cNvSpPr/>
          <p:nvPr/>
        </p:nvSpPr>
        <p:spPr bwMode="auto">
          <a:xfrm>
            <a:off x="11426825" y="2252663"/>
            <a:ext cx="23813" cy="12700"/>
          </a:xfrm>
          <a:custGeom>
            <a:avLst/>
            <a:gdLst>
              <a:gd name="T0" fmla="*/ 1 w 2"/>
              <a:gd name="T1" fmla="*/ 0 h 1"/>
              <a:gd name="T2" fmla="*/ 2 w 2"/>
              <a:gd name="T3" fmla="*/ 1 h 1"/>
              <a:gd name="T4" fmla="*/ 2 w 2"/>
              <a:gd name="T5" fmla="*/ 0 h 1"/>
              <a:gd name="T6" fmla="*/ 1 w 2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1" y="0"/>
                </a:moveTo>
                <a:cubicBezTo>
                  <a:pt x="0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Rectangle 214"/>
          <p:cNvSpPr>
            <a:spLocks noChangeArrowheads="1"/>
          </p:cNvSpPr>
          <p:nvPr/>
        </p:nvSpPr>
        <p:spPr bwMode="auto">
          <a:xfrm>
            <a:off x="7361238" y="2278063"/>
            <a:ext cx="12700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215"/>
          <p:cNvSpPr>
            <a:spLocks noEditPoints="1"/>
          </p:cNvSpPr>
          <p:nvPr/>
        </p:nvSpPr>
        <p:spPr bwMode="auto">
          <a:xfrm>
            <a:off x="7078663" y="2278063"/>
            <a:ext cx="98425" cy="61913"/>
          </a:xfrm>
          <a:custGeom>
            <a:avLst/>
            <a:gdLst>
              <a:gd name="T0" fmla="*/ 5 w 8"/>
              <a:gd name="T1" fmla="*/ 5 h 5"/>
              <a:gd name="T2" fmla="*/ 6 w 8"/>
              <a:gd name="T3" fmla="*/ 2 h 5"/>
              <a:gd name="T4" fmla="*/ 8 w 8"/>
              <a:gd name="T5" fmla="*/ 2 h 5"/>
              <a:gd name="T6" fmla="*/ 6 w 8"/>
              <a:gd name="T7" fmla="*/ 0 h 5"/>
              <a:gd name="T8" fmla="*/ 4 w 8"/>
              <a:gd name="T9" fmla="*/ 2 h 5"/>
              <a:gd name="T10" fmla="*/ 0 w 8"/>
              <a:gd name="T11" fmla="*/ 3 h 5"/>
              <a:gd name="T12" fmla="*/ 5 w 8"/>
              <a:gd name="T13" fmla="*/ 4 h 5"/>
              <a:gd name="T14" fmla="*/ 5 w 8"/>
              <a:gd name="T15" fmla="*/ 5 h 5"/>
              <a:gd name="T16" fmla="*/ 6 w 8"/>
              <a:gd name="T17" fmla="*/ 1 h 5"/>
              <a:gd name="T18" fmla="*/ 5 w 8"/>
              <a:gd name="T19" fmla="*/ 2 h 5"/>
              <a:gd name="T20" fmla="*/ 6 w 8"/>
              <a:gd name="T21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" h="5">
                <a:moveTo>
                  <a:pt x="5" y="5"/>
                </a:moveTo>
                <a:cubicBezTo>
                  <a:pt x="5" y="4"/>
                  <a:pt x="8" y="3"/>
                  <a:pt x="6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0"/>
                  <a:pt x="5" y="2"/>
                  <a:pt x="6" y="0"/>
                </a:cubicBezTo>
                <a:cubicBezTo>
                  <a:pt x="4" y="2"/>
                  <a:pt x="4" y="2"/>
                  <a:pt x="4" y="2"/>
                </a:cubicBezTo>
                <a:cubicBezTo>
                  <a:pt x="3" y="3"/>
                  <a:pt x="1" y="1"/>
                  <a:pt x="0" y="3"/>
                </a:cubicBezTo>
                <a:cubicBezTo>
                  <a:pt x="2" y="4"/>
                  <a:pt x="3" y="4"/>
                  <a:pt x="5" y="4"/>
                </a:cubicBezTo>
                <a:lnTo>
                  <a:pt x="5" y="5"/>
                </a:lnTo>
                <a:close/>
                <a:moveTo>
                  <a:pt x="6" y="1"/>
                </a:moveTo>
                <a:cubicBezTo>
                  <a:pt x="6" y="2"/>
                  <a:pt x="5" y="2"/>
                  <a:pt x="5" y="2"/>
                </a:cubicBezTo>
                <a:cubicBezTo>
                  <a:pt x="6" y="2"/>
                  <a:pt x="5" y="1"/>
                  <a:pt x="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216"/>
          <p:cNvSpPr/>
          <p:nvPr/>
        </p:nvSpPr>
        <p:spPr bwMode="auto">
          <a:xfrm>
            <a:off x="2420938" y="2301876"/>
            <a:ext cx="12700" cy="0"/>
          </a:xfrm>
          <a:custGeom>
            <a:avLst/>
            <a:gdLst>
              <a:gd name="T0" fmla="*/ 1 w 1"/>
              <a:gd name="T1" fmla="*/ 0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217"/>
          <p:cNvSpPr/>
          <p:nvPr/>
        </p:nvSpPr>
        <p:spPr bwMode="auto">
          <a:xfrm>
            <a:off x="173038" y="2327276"/>
            <a:ext cx="98425" cy="323850"/>
          </a:xfrm>
          <a:custGeom>
            <a:avLst/>
            <a:gdLst>
              <a:gd name="T0" fmla="*/ 6 w 8"/>
              <a:gd name="T1" fmla="*/ 26 h 26"/>
              <a:gd name="T2" fmla="*/ 6 w 8"/>
              <a:gd name="T3" fmla="*/ 25 h 26"/>
              <a:gd name="T4" fmla="*/ 6 w 8"/>
              <a:gd name="T5" fmla="*/ 23 h 26"/>
              <a:gd name="T6" fmla="*/ 6 w 8"/>
              <a:gd name="T7" fmla="*/ 19 h 26"/>
              <a:gd name="T8" fmla="*/ 6 w 8"/>
              <a:gd name="T9" fmla="*/ 20 h 26"/>
              <a:gd name="T10" fmla="*/ 6 w 8"/>
              <a:gd name="T11" fmla="*/ 18 h 26"/>
              <a:gd name="T12" fmla="*/ 4 w 8"/>
              <a:gd name="T13" fmla="*/ 15 h 26"/>
              <a:gd name="T14" fmla="*/ 5 w 8"/>
              <a:gd name="T15" fmla="*/ 15 h 26"/>
              <a:gd name="T16" fmla="*/ 4 w 8"/>
              <a:gd name="T17" fmla="*/ 14 h 26"/>
              <a:gd name="T18" fmla="*/ 5 w 8"/>
              <a:gd name="T19" fmla="*/ 13 h 26"/>
              <a:gd name="T20" fmla="*/ 4 w 8"/>
              <a:gd name="T21" fmla="*/ 12 h 26"/>
              <a:gd name="T22" fmla="*/ 5 w 8"/>
              <a:gd name="T23" fmla="*/ 11 h 26"/>
              <a:gd name="T24" fmla="*/ 4 w 8"/>
              <a:gd name="T25" fmla="*/ 11 h 26"/>
              <a:gd name="T26" fmla="*/ 6 w 8"/>
              <a:gd name="T27" fmla="*/ 10 h 26"/>
              <a:gd name="T28" fmla="*/ 4 w 8"/>
              <a:gd name="T29" fmla="*/ 9 h 26"/>
              <a:gd name="T30" fmla="*/ 4 w 8"/>
              <a:gd name="T31" fmla="*/ 7 h 26"/>
              <a:gd name="T32" fmla="*/ 5 w 8"/>
              <a:gd name="T33" fmla="*/ 1 h 26"/>
              <a:gd name="T34" fmla="*/ 2 w 8"/>
              <a:gd name="T35" fmla="*/ 0 h 26"/>
              <a:gd name="T36" fmla="*/ 2 w 8"/>
              <a:gd name="T37" fmla="*/ 6 h 26"/>
              <a:gd name="T38" fmla="*/ 1 w 8"/>
              <a:gd name="T39" fmla="*/ 7 h 26"/>
              <a:gd name="T40" fmla="*/ 1 w 8"/>
              <a:gd name="T41" fmla="*/ 11 h 26"/>
              <a:gd name="T42" fmla="*/ 0 w 8"/>
              <a:gd name="T43" fmla="*/ 11 h 26"/>
              <a:gd name="T44" fmla="*/ 1 w 8"/>
              <a:gd name="T45" fmla="*/ 19 h 26"/>
              <a:gd name="T46" fmla="*/ 1 w 8"/>
              <a:gd name="T47" fmla="*/ 22 h 26"/>
              <a:gd name="T48" fmla="*/ 6 w 8"/>
              <a:gd name="T49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" h="26">
                <a:moveTo>
                  <a:pt x="6" y="26"/>
                </a:moveTo>
                <a:cubicBezTo>
                  <a:pt x="7" y="26"/>
                  <a:pt x="6" y="26"/>
                  <a:pt x="6" y="25"/>
                </a:cubicBezTo>
                <a:cubicBezTo>
                  <a:pt x="6" y="25"/>
                  <a:pt x="6" y="24"/>
                  <a:pt x="6" y="23"/>
                </a:cubicBezTo>
                <a:cubicBezTo>
                  <a:pt x="2" y="22"/>
                  <a:pt x="8" y="21"/>
                  <a:pt x="6" y="19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19"/>
                  <a:pt x="3" y="19"/>
                  <a:pt x="6" y="18"/>
                </a:cubicBezTo>
                <a:cubicBezTo>
                  <a:pt x="5" y="17"/>
                  <a:pt x="7" y="16"/>
                  <a:pt x="4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4"/>
                  <a:pt x="4" y="14"/>
                  <a:pt x="4" y="14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3"/>
                  <a:pt x="6" y="12"/>
                  <a:pt x="4" y="12"/>
                </a:cubicBezTo>
                <a:cubicBezTo>
                  <a:pt x="5" y="11"/>
                  <a:pt x="5" y="11"/>
                  <a:pt x="5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6" y="10"/>
                  <a:pt x="6" y="10"/>
                  <a:pt x="6" y="10"/>
                </a:cubicBezTo>
                <a:cubicBezTo>
                  <a:pt x="4" y="9"/>
                  <a:pt x="4" y="9"/>
                  <a:pt x="4" y="9"/>
                </a:cubicBezTo>
                <a:cubicBezTo>
                  <a:pt x="4" y="8"/>
                  <a:pt x="5" y="8"/>
                  <a:pt x="4" y="7"/>
                </a:cubicBezTo>
                <a:cubicBezTo>
                  <a:pt x="6" y="5"/>
                  <a:pt x="4" y="3"/>
                  <a:pt x="5" y="1"/>
                </a:cubicBezTo>
                <a:cubicBezTo>
                  <a:pt x="5" y="0"/>
                  <a:pt x="3" y="1"/>
                  <a:pt x="2" y="0"/>
                </a:cubicBezTo>
                <a:cubicBezTo>
                  <a:pt x="2" y="6"/>
                  <a:pt x="2" y="6"/>
                  <a:pt x="2" y="6"/>
                </a:cubicBezTo>
                <a:cubicBezTo>
                  <a:pt x="0" y="6"/>
                  <a:pt x="2" y="7"/>
                  <a:pt x="1" y="7"/>
                </a:cubicBezTo>
                <a:cubicBezTo>
                  <a:pt x="1" y="8"/>
                  <a:pt x="0" y="10"/>
                  <a:pt x="1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4"/>
                  <a:pt x="0" y="16"/>
                  <a:pt x="1" y="19"/>
                </a:cubicBezTo>
                <a:cubicBezTo>
                  <a:pt x="0" y="20"/>
                  <a:pt x="0" y="22"/>
                  <a:pt x="1" y="22"/>
                </a:cubicBezTo>
                <a:cubicBezTo>
                  <a:pt x="0" y="25"/>
                  <a:pt x="4" y="25"/>
                  <a:pt x="6" y="2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218"/>
          <p:cNvSpPr/>
          <p:nvPr/>
        </p:nvSpPr>
        <p:spPr bwMode="auto">
          <a:xfrm>
            <a:off x="7288213" y="2327276"/>
            <a:ext cx="36513" cy="25400"/>
          </a:xfrm>
          <a:custGeom>
            <a:avLst/>
            <a:gdLst>
              <a:gd name="T0" fmla="*/ 3 w 3"/>
              <a:gd name="T1" fmla="*/ 1 h 2"/>
              <a:gd name="T2" fmla="*/ 0 w 3"/>
              <a:gd name="T3" fmla="*/ 1 h 2"/>
              <a:gd name="T4" fmla="*/ 2 w 3"/>
              <a:gd name="T5" fmla="*/ 1 h 2"/>
              <a:gd name="T6" fmla="*/ 0 w 3"/>
              <a:gd name="T7" fmla="*/ 2 h 2"/>
              <a:gd name="T8" fmla="*/ 3 w 3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2">
                <a:moveTo>
                  <a:pt x="3" y="1"/>
                </a:moveTo>
                <a:cubicBezTo>
                  <a:pt x="3" y="0"/>
                  <a:pt x="1" y="0"/>
                  <a:pt x="0" y="1"/>
                </a:cubicBezTo>
                <a:cubicBezTo>
                  <a:pt x="2" y="1"/>
                  <a:pt x="2" y="1"/>
                  <a:pt x="2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1"/>
                  <a:pt x="3" y="2"/>
                  <a:pt x="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219"/>
          <p:cNvSpPr/>
          <p:nvPr/>
        </p:nvSpPr>
        <p:spPr bwMode="auto">
          <a:xfrm>
            <a:off x="7634288" y="2339976"/>
            <a:ext cx="11113" cy="0"/>
          </a:xfrm>
          <a:custGeom>
            <a:avLst/>
            <a:gdLst>
              <a:gd name="T0" fmla="*/ 0 w 7"/>
              <a:gd name="T1" fmla="*/ 0 w 7"/>
              <a:gd name="T2" fmla="*/ 7 w 7"/>
              <a:gd name="T3" fmla="*/ 0 w 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0" y="0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220"/>
          <p:cNvSpPr/>
          <p:nvPr/>
        </p:nvSpPr>
        <p:spPr bwMode="auto">
          <a:xfrm>
            <a:off x="7138988" y="2339976"/>
            <a:ext cx="25400" cy="12700"/>
          </a:xfrm>
          <a:custGeom>
            <a:avLst/>
            <a:gdLst>
              <a:gd name="T0" fmla="*/ 0 w 2"/>
              <a:gd name="T1" fmla="*/ 1 h 1"/>
              <a:gd name="T2" fmla="*/ 0 w 2"/>
              <a:gd name="T3" fmla="*/ 1 h 1"/>
              <a:gd name="T4" fmla="*/ 2 w 2"/>
              <a:gd name="T5" fmla="*/ 0 h 1"/>
              <a:gd name="T6" fmla="*/ 0 w 2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2" y="1"/>
                  <a:pt x="2" y="0"/>
                </a:cubicBezTo>
                <a:cubicBezTo>
                  <a:pt x="1" y="0"/>
                  <a:pt x="0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221"/>
          <p:cNvSpPr/>
          <p:nvPr/>
        </p:nvSpPr>
        <p:spPr bwMode="auto">
          <a:xfrm>
            <a:off x="7621588" y="2365376"/>
            <a:ext cx="12700" cy="11113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0" y="0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222"/>
          <p:cNvSpPr/>
          <p:nvPr/>
        </p:nvSpPr>
        <p:spPr bwMode="auto">
          <a:xfrm>
            <a:off x="10920413" y="2376488"/>
            <a:ext cx="23813" cy="12700"/>
          </a:xfrm>
          <a:custGeom>
            <a:avLst/>
            <a:gdLst>
              <a:gd name="T0" fmla="*/ 0 w 2"/>
              <a:gd name="T1" fmla="*/ 1 h 1"/>
              <a:gd name="T2" fmla="*/ 2 w 2"/>
              <a:gd name="T3" fmla="*/ 1 h 1"/>
              <a:gd name="T4" fmla="*/ 2 w 2"/>
              <a:gd name="T5" fmla="*/ 0 h 1"/>
              <a:gd name="T6" fmla="*/ 0 w 2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223"/>
          <p:cNvSpPr/>
          <p:nvPr/>
        </p:nvSpPr>
        <p:spPr bwMode="auto">
          <a:xfrm>
            <a:off x="7608888" y="2389188"/>
            <a:ext cx="98425" cy="61913"/>
          </a:xfrm>
          <a:custGeom>
            <a:avLst/>
            <a:gdLst>
              <a:gd name="T0" fmla="*/ 4 w 8"/>
              <a:gd name="T1" fmla="*/ 3 h 5"/>
              <a:gd name="T2" fmla="*/ 3 w 8"/>
              <a:gd name="T3" fmla="*/ 2 h 5"/>
              <a:gd name="T4" fmla="*/ 5 w 8"/>
              <a:gd name="T5" fmla="*/ 1 h 5"/>
              <a:gd name="T6" fmla="*/ 1 w 8"/>
              <a:gd name="T7" fmla="*/ 1 h 5"/>
              <a:gd name="T8" fmla="*/ 1 w 8"/>
              <a:gd name="T9" fmla="*/ 2 h 5"/>
              <a:gd name="T10" fmla="*/ 0 w 8"/>
              <a:gd name="T11" fmla="*/ 2 h 5"/>
              <a:gd name="T12" fmla="*/ 0 w 8"/>
              <a:gd name="T13" fmla="*/ 3 h 5"/>
              <a:gd name="T14" fmla="*/ 2 w 8"/>
              <a:gd name="T15" fmla="*/ 4 h 5"/>
              <a:gd name="T16" fmla="*/ 0 w 8"/>
              <a:gd name="T17" fmla="*/ 5 h 5"/>
              <a:gd name="T18" fmla="*/ 6 w 8"/>
              <a:gd name="T19" fmla="*/ 4 h 5"/>
              <a:gd name="T20" fmla="*/ 8 w 8"/>
              <a:gd name="T21" fmla="*/ 1 h 5"/>
              <a:gd name="T22" fmla="*/ 6 w 8"/>
              <a:gd name="T23" fmla="*/ 0 h 5"/>
              <a:gd name="T24" fmla="*/ 4 w 8"/>
              <a:gd name="T25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" h="5">
                <a:moveTo>
                  <a:pt x="4" y="3"/>
                </a:moveTo>
                <a:cubicBezTo>
                  <a:pt x="3" y="2"/>
                  <a:pt x="3" y="2"/>
                  <a:pt x="3" y="2"/>
                </a:cubicBezTo>
                <a:cubicBezTo>
                  <a:pt x="3" y="1"/>
                  <a:pt x="5" y="2"/>
                  <a:pt x="5" y="1"/>
                </a:cubicBezTo>
                <a:cubicBezTo>
                  <a:pt x="3" y="1"/>
                  <a:pt x="2" y="1"/>
                  <a:pt x="1" y="1"/>
                </a:cubicBezTo>
                <a:cubicBezTo>
                  <a:pt x="1" y="1"/>
                  <a:pt x="0" y="1"/>
                  <a:pt x="1" y="2"/>
                </a:cubicBezTo>
                <a:cubicBezTo>
                  <a:pt x="1" y="2"/>
                  <a:pt x="1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1" y="3"/>
                  <a:pt x="1" y="3"/>
                  <a:pt x="2" y="4"/>
                </a:cubicBezTo>
                <a:cubicBezTo>
                  <a:pt x="0" y="5"/>
                  <a:pt x="0" y="5"/>
                  <a:pt x="0" y="5"/>
                </a:cubicBezTo>
                <a:cubicBezTo>
                  <a:pt x="1" y="5"/>
                  <a:pt x="4" y="4"/>
                  <a:pt x="6" y="4"/>
                </a:cubicBezTo>
                <a:cubicBezTo>
                  <a:pt x="5" y="3"/>
                  <a:pt x="7" y="2"/>
                  <a:pt x="8" y="1"/>
                </a:cubicBezTo>
                <a:cubicBezTo>
                  <a:pt x="6" y="0"/>
                  <a:pt x="6" y="0"/>
                  <a:pt x="6" y="0"/>
                </a:cubicBezTo>
                <a:cubicBezTo>
                  <a:pt x="8" y="1"/>
                  <a:pt x="5" y="2"/>
                  <a:pt x="4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24"/>
          <p:cNvSpPr/>
          <p:nvPr/>
        </p:nvSpPr>
        <p:spPr bwMode="auto">
          <a:xfrm>
            <a:off x="3816350" y="2427288"/>
            <a:ext cx="25400" cy="12700"/>
          </a:xfrm>
          <a:custGeom>
            <a:avLst/>
            <a:gdLst>
              <a:gd name="T0" fmla="*/ 8 w 16"/>
              <a:gd name="T1" fmla="*/ 0 h 8"/>
              <a:gd name="T2" fmla="*/ 0 w 16"/>
              <a:gd name="T3" fmla="*/ 8 h 8"/>
              <a:gd name="T4" fmla="*/ 16 w 16"/>
              <a:gd name="T5" fmla="*/ 0 h 8"/>
              <a:gd name="T6" fmla="*/ 8 w 16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8">
                <a:moveTo>
                  <a:pt x="8" y="0"/>
                </a:moveTo>
                <a:lnTo>
                  <a:pt x="0" y="8"/>
                </a:lnTo>
                <a:lnTo>
                  <a:pt x="16" y="0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225"/>
          <p:cNvSpPr/>
          <p:nvPr/>
        </p:nvSpPr>
        <p:spPr bwMode="auto">
          <a:xfrm>
            <a:off x="4322763" y="2427288"/>
            <a:ext cx="12700" cy="12700"/>
          </a:xfrm>
          <a:custGeom>
            <a:avLst/>
            <a:gdLst>
              <a:gd name="T0" fmla="*/ 0 w 8"/>
              <a:gd name="T1" fmla="*/ 8 h 8"/>
              <a:gd name="T2" fmla="*/ 8 w 8"/>
              <a:gd name="T3" fmla="*/ 0 h 8"/>
              <a:gd name="T4" fmla="*/ 8 w 8"/>
              <a:gd name="T5" fmla="*/ 0 h 8"/>
              <a:gd name="T6" fmla="*/ 0 w 8"/>
              <a:gd name="T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8">
                <a:moveTo>
                  <a:pt x="0" y="8"/>
                </a:moveTo>
                <a:lnTo>
                  <a:pt x="8" y="0"/>
                </a:lnTo>
                <a:lnTo>
                  <a:pt x="8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Rectangle 226"/>
          <p:cNvSpPr>
            <a:spLocks noChangeArrowheads="1"/>
          </p:cNvSpPr>
          <p:nvPr/>
        </p:nvSpPr>
        <p:spPr bwMode="auto">
          <a:xfrm>
            <a:off x="7645400" y="2451101"/>
            <a:ext cx="1270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227"/>
          <p:cNvSpPr/>
          <p:nvPr/>
        </p:nvSpPr>
        <p:spPr bwMode="auto">
          <a:xfrm>
            <a:off x="7585075" y="2101851"/>
            <a:ext cx="85725" cy="38100"/>
          </a:xfrm>
          <a:custGeom>
            <a:avLst/>
            <a:gdLst>
              <a:gd name="T0" fmla="*/ 4 w 7"/>
              <a:gd name="T1" fmla="*/ 0 h 3"/>
              <a:gd name="T2" fmla="*/ 1 w 7"/>
              <a:gd name="T3" fmla="*/ 1 h 3"/>
              <a:gd name="T4" fmla="*/ 1 w 7"/>
              <a:gd name="T5" fmla="*/ 3 h 3"/>
              <a:gd name="T6" fmla="*/ 5 w 7"/>
              <a:gd name="T7" fmla="*/ 2 h 3"/>
              <a:gd name="T8" fmla="*/ 7 w 7"/>
              <a:gd name="T9" fmla="*/ 1 h 3"/>
              <a:gd name="T10" fmla="*/ 4 w 7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" h="3">
                <a:moveTo>
                  <a:pt x="4" y="0"/>
                </a:moveTo>
                <a:cubicBezTo>
                  <a:pt x="3" y="1"/>
                  <a:pt x="2" y="1"/>
                  <a:pt x="1" y="1"/>
                </a:cubicBezTo>
                <a:cubicBezTo>
                  <a:pt x="0" y="1"/>
                  <a:pt x="1" y="2"/>
                  <a:pt x="1" y="3"/>
                </a:cubicBezTo>
                <a:cubicBezTo>
                  <a:pt x="3" y="3"/>
                  <a:pt x="3" y="2"/>
                  <a:pt x="5" y="2"/>
                </a:cubicBezTo>
                <a:cubicBezTo>
                  <a:pt x="6" y="2"/>
                  <a:pt x="7" y="1"/>
                  <a:pt x="7" y="1"/>
                </a:cubicBezTo>
                <a:cubicBezTo>
                  <a:pt x="6" y="1"/>
                  <a:pt x="5" y="0"/>
                  <a:pt x="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28"/>
          <p:cNvSpPr/>
          <p:nvPr/>
        </p:nvSpPr>
        <p:spPr bwMode="auto">
          <a:xfrm>
            <a:off x="4311650" y="2463801"/>
            <a:ext cx="23813" cy="25400"/>
          </a:xfrm>
          <a:custGeom>
            <a:avLst/>
            <a:gdLst>
              <a:gd name="T0" fmla="*/ 2 w 2"/>
              <a:gd name="T1" fmla="*/ 1 h 2"/>
              <a:gd name="T2" fmla="*/ 0 w 2"/>
              <a:gd name="T3" fmla="*/ 0 h 2"/>
              <a:gd name="T4" fmla="*/ 2 w 2"/>
              <a:gd name="T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2" y="1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1" y="2"/>
                  <a:pt x="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29"/>
          <p:cNvSpPr/>
          <p:nvPr/>
        </p:nvSpPr>
        <p:spPr bwMode="auto">
          <a:xfrm>
            <a:off x="11833225" y="2476501"/>
            <a:ext cx="12700" cy="12700"/>
          </a:xfrm>
          <a:custGeom>
            <a:avLst/>
            <a:gdLst>
              <a:gd name="T0" fmla="*/ 8 w 8"/>
              <a:gd name="T1" fmla="*/ 8 h 8"/>
              <a:gd name="T2" fmla="*/ 8 w 8"/>
              <a:gd name="T3" fmla="*/ 0 h 8"/>
              <a:gd name="T4" fmla="*/ 0 w 8"/>
              <a:gd name="T5" fmla="*/ 8 h 8"/>
              <a:gd name="T6" fmla="*/ 8 w 8"/>
              <a:gd name="T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8">
                <a:moveTo>
                  <a:pt x="8" y="8"/>
                </a:moveTo>
                <a:lnTo>
                  <a:pt x="8" y="0"/>
                </a:lnTo>
                <a:lnTo>
                  <a:pt x="0" y="8"/>
                </a:lnTo>
                <a:lnTo>
                  <a:pt x="8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230"/>
          <p:cNvSpPr/>
          <p:nvPr/>
        </p:nvSpPr>
        <p:spPr bwMode="auto">
          <a:xfrm>
            <a:off x="2038350" y="2501901"/>
            <a:ext cx="36513" cy="25400"/>
          </a:xfrm>
          <a:custGeom>
            <a:avLst/>
            <a:gdLst>
              <a:gd name="T0" fmla="*/ 0 w 3"/>
              <a:gd name="T1" fmla="*/ 1 h 2"/>
              <a:gd name="T2" fmla="*/ 3 w 3"/>
              <a:gd name="T3" fmla="*/ 2 h 2"/>
              <a:gd name="T4" fmla="*/ 0 w 3"/>
              <a:gd name="T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0" y="1"/>
                </a:moveTo>
                <a:cubicBezTo>
                  <a:pt x="0" y="1"/>
                  <a:pt x="2" y="2"/>
                  <a:pt x="3" y="2"/>
                </a:cubicBezTo>
                <a:cubicBezTo>
                  <a:pt x="2" y="1"/>
                  <a:pt x="1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231"/>
          <p:cNvSpPr/>
          <p:nvPr/>
        </p:nvSpPr>
        <p:spPr bwMode="auto">
          <a:xfrm>
            <a:off x="246063" y="2514601"/>
            <a:ext cx="61913" cy="74613"/>
          </a:xfrm>
          <a:custGeom>
            <a:avLst/>
            <a:gdLst>
              <a:gd name="T0" fmla="*/ 3 w 5"/>
              <a:gd name="T1" fmla="*/ 5 h 6"/>
              <a:gd name="T2" fmla="*/ 3 w 5"/>
              <a:gd name="T3" fmla="*/ 4 h 6"/>
              <a:gd name="T4" fmla="*/ 4 w 5"/>
              <a:gd name="T5" fmla="*/ 4 h 6"/>
              <a:gd name="T6" fmla="*/ 4 w 5"/>
              <a:gd name="T7" fmla="*/ 2 h 6"/>
              <a:gd name="T8" fmla="*/ 4 w 5"/>
              <a:gd name="T9" fmla="*/ 2 h 6"/>
              <a:gd name="T10" fmla="*/ 4 w 5"/>
              <a:gd name="T11" fmla="*/ 0 h 6"/>
              <a:gd name="T12" fmla="*/ 3 w 5"/>
              <a:gd name="T13" fmla="*/ 1 h 6"/>
              <a:gd name="T14" fmla="*/ 3 w 5"/>
              <a:gd name="T15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6">
                <a:moveTo>
                  <a:pt x="3" y="5"/>
                </a:moveTo>
                <a:cubicBezTo>
                  <a:pt x="4" y="6"/>
                  <a:pt x="4" y="4"/>
                  <a:pt x="3" y="4"/>
                </a:cubicBezTo>
                <a:cubicBezTo>
                  <a:pt x="3" y="4"/>
                  <a:pt x="3" y="4"/>
                  <a:pt x="4" y="4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1"/>
                  <a:pt x="3" y="1"/>
                </a:cubicBezTo>
                <a:cubicBezTo>
                  <a:pt x="5" y="3"/>
                  <a:pt x="0" y="4"/>
                  <a:pt x="3" y="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232"/>
          <p:cNvSpPr/>
          <p:nvPr/>
        </p:nvSpPr>
        <p:spPr bwMode="auto">
          <a:xfrm>
            <a:off x="1803400" y="2514601"/>
            <a:ext cx="0" cy="12700"/>
          </a:xfrm>
          <a:custGeom>
            <a:avLst/>
            <a:gdLst>
              <a:gd name="T0" fmla="*/ 8 h 8"/>
              <a:gd name="T1" fmla="*/ 8 h 8"/>
              <a:gd name="T2" fmla="*/ 0 h 8"/>
              <a:gd name="T3" fmla="*/ 8 h 8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8">
                <a:moveTo>
                  <a:pt x="0" y="8"/>
                </a:moveTo>
                <a:lnTo>
                  <a:pt x="0" y="8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233"/>
          <p:cNvSpPr/>
          <p:nvPr/>
        </p:nvSpPr>
        <p:spPr bwMode="auto">
          <a:xfrm>
            <a:off x="12055475" y="2527301"/>
            <a:ext cx="12700" cy="23813"/>
          </a:xfrm>
          <a:custGeom>
            <a:avLst/>
            <a:gdLst>
              <a:gd name="T0" fmla="*/ 1 w 1"/>
              <a:gd name="T1" fmla="*/ 1 h 2"/>
              <a:gd name="T2" fmla="*/ 0 w 1"/>
              <a:gd name="T3" fmla="*/ 2 h 2"/>
              <a:gd name="T4" fmla="*/ 1 w 1"/>
              <a:gd name="T5" fmla="*/ 2 h 2"/>
              <a:gd name="T6" fmla="*/ 1 w 1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1" y="1"/>
                </a:moveTo>
                <a:cubicBezTo>
                  <a:pt x="1" y="0"/>
                  <a:pt x="0" y="1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234"/>
          <p:cNvSpPr/>
          <p:nvPr/>
        </p:nvSpPr>
        <p:spPr bwMode="auto">
          <a:xfrm>
            <a:off x="3681413" y="2538413"/>
            <a:ext cx="23813" cy="12700"/>
          </a:xfrm>
          <a:custGeom>
            <a:avLst/>
            <a:gdLst>
              <a:gd name="T0" fmla="*/ 15 w 15"/>
              <a:gd name="T1" fmla="*/ 0 h 8"/>
              <a:gd name="T2" fmla="*/ 0 w 15"/>
              <a:gd name="T3" fmla="*/ 8 h 8"/>
              <a:gd name="T4" fmla="*/ 0 w 15"/>
              <a:gd name="T5" fmla="*/ 8 h 8"/>
              <a:gd name="T6" fmla="*/ 15 w 15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" h="8">
                <a:moveTo>
                  <a:pt x="15" y="0"/>
                </a:moveTo>
                <a:lnTo>
                  <a:pt x="0" y="8"/>
                </a:lnTo>
                <a:lnTo>
                  <a:pt x="0" y="8"/>
                </a:lnTo>
                <a:lnTo>
                  <a:pt x="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235"/>
          <p:cNvSpPr/>
          <p:nvPr/>
        </p:nvSpPr>
        <p:spPr bwMode="auto">
          <a:xfrm>
            <a:off x="3717925" y="2551113"/>
            <a:ext cx="12700" cy="12700"/>
          </a:xfrm>
          <a:custGeom>
            <a:avLst/>
            <a:gdLst>
              <a:gd name="T0" fmla="*/ 8 w 8"/>
              <a:gd name="T1" fmla="*/ 0 h 8"/>
              <a:gd name="T2" fmla="*/ 0 w 8"/>
              <a:gd name="T3" fmla="*/ 8 h 8"/>
              <a:gd name="T4" fmla="*/ 0 w 8"/>
              <a:gd name="T5" fmla="*/ 8 h 8"/>
              <a:gd name="T6" fmla="*/ 8 w 8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8">
                <a:moveTo>
                  <a:pt x="8" y="0"/>
                </a:moveTo>
                <a:lnTo>
                  <a:pt x="0" y="8"/>
                </a:lnTo>
                <a:lnTo>
                  <a:pt x="0" y="8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236"/>
          <p:cNvSpPr/>
          <p:nvPr/>
        </p:nvSpPr>
        <p:spPr bwMode="auto">
          <a:xfrm>
            <a:off x="271463" y="2589213"/>
            <a:ext cx="25400" cy="12700"/>
          </a:xfrm>
          <a:custGeom>
            <a:avLst/>
            <a:gdLst>
              <a:gd name="T0" fmla="*/ 2 w 2"/>
              <a:gd name="T1" fmla="*/ 1 h 1"/>
              <a:gd name="T2" fmla="*/ 2 w 2"/>
              <a:gd name="T3" fmla="*/ 0 h 1"/>
              <a:gd name="T4" fmla="*/ 0 w 2"/>
              <a:gd name="T5" fmla="*/ 1 h 1"/>
              <a:gd name="T6" fmla="*/ 2 w 2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lnTo>
                  <a:pt x="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237"/>
          <p:cNvSpPr/>
          <p:nvPr/>
        </p:nvSpPr>
        <p:spPr bwMode="auto">
          <a:xfrm>
            <a:off x="307975" y="2601913"/>
            <a:ext cx="25400" cy="11113"/>
          </a:xfrm>
          <a:custGeom>
            <a:avLst/>
            <a:gdLst>
              <a:gd name="T0" fmla="*/ 1 w 2"/>
              <a:gd name="T1" fmla="*/ 0 h 1"/>
              <a:gd name="T2" fmla="*/ 2 w 2"/>
              <a:gd name="T3" fmla="*/ 1 h 1"/>
              <a:gd name="T4" fmla="*/ 1 w 2"/>
              <a:gd name="T5" fmla="*/ 1 h 1"/>
              <a:gd name="T6" fmla="*/ 2 w 2"/>
              <a:gd name="T7" fmla="*/ 0 h 1"/>
              <a:gd name="T8" fmla="*/ 1 w 2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1">
                <a:moveTo>
                  <a:pt x="1" y="0"/>
                </a:moveTo>
                <a:cubicBezTo>
                  <a:pt x="0" y="0"/>
                  <a:pt x="1" y="1"/>
                  <a:pt x="2" y="1"/>
                </a:cubicBezTo>
                <a:cubicBezTo>
                  <a:pt x="2" y="1"/>
                  <a:pt x="1" y="1"/>
                  <a:pt x="1" y="1"/>
                </a:cubicBezTo>
                <a:cubicBezTo>
                  <a:pt x="2" y="0"/>
                  <a:pt x="2" y="0"/>
                  <a:pt x="2" y="0"/>
                </a:cubicBez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238"/>
          <p:cNvSpPr/>
          <p:nvPr/>
        </p:nvSpPr>
        <p:spPr bwMode="auto">
          <a:xfrm>
            <a:off x="11920538" y="2601913"/>
            <a:ext cx="36513" cy="11113"/>
          </a:xfrm>
          <a:custGeom>
            <a:avLst/>
            <a:gdLst>
              <a:gd name="T0" fmla="*/ 2 w 3"/>
              <a:gd name="T1" fmla="*/ 1 h 1"/>
              <a:gd name="T2" fmla="*/ 0 w 3"/>
              <a:gd name="T3" fmla="*/ 0 h 1"/>
              <a:gd name="T4" fmla="*/ 0 w 3"/>
              <a:gd name="T5" fmla="*/ 1 h 1"/>
              <a:gd name="T6" fmla="*/ 2 w 3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1">
                <a:moveTo>
                  <a:pt x="2" y="1"/>
                </a:moveTo>
                <a:cubicBezTo>
                  <a:pt x="3" y="0"/>
                  <a:pt x="1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2" y="1"/>
                  <a:pt x="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reeform 239"/>
          <p:cNvSpPr/>
          <p:nvPr/>
        </p:nvSpPr>
        <p:spPr bwMode="auto">
          <a:xfrm>
            <a:off x="284163" y="2613026"/>
            <a:ext cx="12700" cy="12700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0" y="0"/>
                  <a:pt x="0" y="1"/>
                </a:cubicBezTo>
                <a:cubicBezTo>
                  <a:pt x="1" y="1"/>
                  <a:pt x="1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240"/>
          <p:cNvSpPr/>
          <p:nvPr/>
        </p:nvSpPr>
        <p:spPr bwMode="auto">
          <a:xfrm>
            <a:off x="284163" y="2625726"/>
            <a:ext cx="12700" cy="12700"/>
          </a:xfrm>
          <a:custGeom>
            <a:avLst/>
            <a:gdLst>
              <a:gd name="T0" fmla="*/ 0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0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241"/>
          <p:cNvSpPr/>
          <p:nvPr/>
        </p:nvSpPr>
        <p:spPr bwMode="auto">
          <a:xfrm>
            <a:off x="7658100" y="2625726"/>
            <a:ext cx="12700" cy="12700"/>
          </a:xfrm>
          <a:custGeom>
            <a:avLst/>
            <a:gdLst>
              <a:gd name="T0" fmla="*/ 0 w 1"/>
              <a:gd name="T1" fmla="*/ 1 h 1"/>
              <a:gd name="T2" fmla="*/ 1 w 1"/>
              <a:gd name="T3" fmla="*/ 1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1" y="1"/>
                  <a:pt x="1" y="1"/>
                </a:cubicBezTo>
                <a:cubicBezTo>
                  <a:pt x="1" y="0"/>
                  <a:pt x="0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242"/>
          <p:cNvSpPr/>
          <p:nvPr/>
        </p:nvSpPr>
        <p:spPr bwMode="auto">
          <a:xfrm>
            <a:off x="4360863" y="2651126"/>
            <a:ext cx="36513" cy="25400"/>
          </a:xfrm>
          <a:custGeom>
            <a:avLst/>
            <a:gdLst>
              <a:gd name="T0" fmla="*/ 1 w 3"/>
              <a:gd name="T1" fmla="*/ 0 h 2"/>
              <a:gd name="T2" fmla="*/ 2 w 3"/>
              <a:gd name="T3" fmla="*/ 2 h 2"/>
              <a:gd name="T4" fmla="*/ 1 w 3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1" y="0"/>
                </a:moveTo>
                <a:cubicBezTo>
                  <a:pt x="0" y="2"/>
                  <a:pt x="2" y="1"/>
                  <a:pt x="2" y="2"/>
                </a:cubicBezTo>
                <a:cubicBezTo>
                  <a:pt x="3" y="0"/>
                  <a:pt x="1" y="1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reeform 243"/>
          <p:cNvSpPr/>
          <p:nvPr/>
        </p:nvSpPr>
        <p:spPr bwMode="auto">
          <a:xfrm>
            <a:off x="185738" y="2663826"/>
            <a:ext cx="36513" cy="25400"/>
          </a:xfrm>
          <a:custGeom>
            <a:avLst/>
            <a:gdLst>
              <a:gd name="T0" fmla="*/ 1 w 3"/>
              <a:gd name="T1" fmla="*/ 2 h 2"/>
              <a:gd name="T2" fmla="*/ 2 w 3"/>
              <a:gd name="T3" fmla="*/ 0 h 2"/>
              <a:gd name="T4" fmla="*/ 2 w 3"/>
              <a:gd name="T5" fmla="*/ 0 h 2"/>
              <a:gd name="T6" fmla="*/ 0 w 3"/>
              <a:gd name="T7" fmla="*/ 1 h 2"/>
              <a:gd name="T8" fmla="*/ 1 w 3"/>
              <a:gd name="T9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2">
                <a:moveTo>
                  <a:pt x="1" y="2"/>
                </a:moveTo>
                <a:cubicBezTo>
                  <a:pt x="1" y="1"/>
                  <a:pt x="3" y="1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1" y="1"/>
                  <a:pt x="0" y="1"/>
                </a:cubicBezTo>
                <a:cubicBezTo>
                  <a:pt x="0" y="1"/>
                  <a:pt x="1" y="2"/>
                  <a:pt x="1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reeform 244"/>
          <p:cNvSpPr/>
          <p:nvPr/>
        </p:nvSpPr>
        <p:spPr bwMode="auto">
          <a:xfrm>
            <a:off x="3038475" y="2663826"/>
            <a:ext cx="25400" cy="12700"/>
          </a:xfrm>
          <a:custGeom>
            <a:avLst/>
            <a:gdLst>
              <a:gd name="T0" fmla="*/ 1 w 2"/>
              <a:gd name="T1" fmla="*/ 0 h 1"/>
              <a:gd name="T2" fmla="*/ 1 w 2"/>
              <a:gd name="T3" fmla="*/ 0 h 1"/>
              <a:gd name="T4" fmla="*/ 0 w 2"/>
              <a:gd name="T5" fmla="*/ 1 h 1"/>
              <a:gd name="T6" fmla="*/ 1 w 2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2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reeform 245"/>
          <p:cNvSpPr/>
          <p:nvPr/>
        </p:nvSpPr>
        <p:spPr bwMode="auto">
          <a:xfrm>
            <a:off x="271463" y="2663826"/>
            <a:ext cx="36513" cy="36513"/>
          </a:xfrm>
          <a:custGeom>
            <a:avLst/>
            <a:gdLst>
              <a:gd name="T0" fmla="*/ 3 w 3"/>
              <a:gd name="T1" fmla="*/ 3 h 3"/>
              <a:gd name="T2" fmla="*/ 3 w 3"/>
              <a:gd name="T3" fmla="*/ 0 h 3"/>
              <a:gd name="T4" fmla="*/ 2 w 3"/>
              <a:gd name="T5" fmla="*/ 0 h 3"/>
              <a:gd name="T6" fmla="*/ 2 w 3"/>
              <a:gd name="T7" fmla="*/ 1 h 3"/>
              <a:gd name="T8" fmla="*/ 2 w 3"/>
              <a:gd name="T9" fmla="*/ 1 h 3"/>
              <a:gd name="T10" fmla="*/ 2 w 3"/>
              <a:gd name="T11" fmla="*/ 1 h 3"/>
              <a:gd name="T12" fmla="*/ 2 w 3"/>
              <a:gd name="T13" fmla="*/ 1 h 3"/>
              <a:gd name="T14" fmla="*/ 1 w 3"/>
              <a:gd name="T15" fmla="*/ 3 h 3"/>
              <a:gd name="T16" fmla="*/ 3 w 3"/>
              <a:gd name="T1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" h="3">
                <a:moveTo>
                  <a:pt x="3" y="3"/>
                </a:moveTo>
                <a:cubicBezTo>
                  <a:pt x="3" y="0"/>
                  <a:pt x="3" y="0"/>
                  <a:pt x="3" y="0"/>
                </a:cubicBezTo>
                <a:cubicBezTo>
                  <a:pt x="3" y="1"/>
                  <a:pt x="2" y="0"/>
                  <a:pt x="2" y="0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2"/>
                  <a:pt x="0" y="2"/>
                  <a:pt x="1" y="3"/>
                </a:cubicBezTo>
                <a:lnTo>
                  <a:pt x="3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246"/>
          <p:cNvSpPr/>
          <p:nvPr/>
        </p:nvSpPr>
        <p:spPr bwMode="auto">
          <a:xfrm>
            <a:off x="196850" y="2689226"/>
            <a:ext cx="12700" cy="11113"/>
          </a:xfrm>
          <a:custGeom>
            <a:avLst/>
            <a:gdLst>
              <a:gd name="T0" fmla="*/ 0 w 1"/>
              <a:gd name="T1" fmla="*/ 0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1"/>
                  <a:pt x="1" y="1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reeform 247"/>
          <p:cNvSpPr/>
          <p:nvPr/>
        </p:nvSpPr>
        <p:spPr bwMode="auto">
          <a:xfrm>
            <a:off x="10598150" y="2700338"/>
            <a:ext cx="38100" cy="25400"/>
          </a:xfrm>
          <a:custGeom>
            <a:avLst/>
            <a:gdLst>
              <a:gd name="T0" fmla="*/ 2 w 3"/>
              <a:gd name="T1" fmla="*/ 1 h 2"/>
              <a:gd name="T2" fmla="*/ 0 w 3"/>
              <a:gd name="T3" fmla="*/ 2 h 2"/>
              <a:gd name="T4" fmla="*/ 3 w 3"/>
              <a:gd name="T5" fmla="*/ 1 h 2"/>
              <a:gd name="T6" fmla="*/ 2 w 3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2" y="1"/>
                </a:moveTo>
                <a:cubicBezTo>
                  <a:pt x="1" y="0"/>
                  <a:pt x="0" y="1"/>
                  <a:pt x="0" y="2"/>
                </a:cubicBezTo>
                <a:cubicBezTo>
                  <a:pt x="1" y="2"/>
                  <a:pt x="2" y="2"/>
                  <a:pt x="3" y="1"/>
                </a:cubicBezTo>
                <a:cubicBezTo>
                  <a:pt x="2" y="1"/>
                  <a:pt x="2" y="1"/>
                  <a:pt x="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248"/>
          <p:cNvSpPr/>
          <p:nvPr/>
        </p:nvSpPr>
        <p:spPr bwMode="auto">
          <a:xfrm>
            <a:off x="196850" y="2713038"/>
            <a:ext cx="74613" cy="223838"/>
          </a:xfrm>
          <a:custGeom>
            <a:avLst/>
            <a:gdLst>
              <a:gd name="T0" fmla="*/ 6 w 6"/>
              <a:gd name="T1" fmla="*/ 16 h 18"/>
              <a:gd name="T2" fmla="*/ 5 w 6"/>
              <a:gd name="T3" fmla="*/ 11 h 18"/>
              <a:gd name="T4" fmla="*/ 4 w 6"/>
              <a:gd name="T5" fmla="*/ 7 h 18"/>
              <a:gd name="T6" fmla="*/ 3 w 6"/>
              <a:gd name="T7" fmla="*/ 3 h 18"/>
              <a:gd name="T8" fmla="*/ 2 w 6"/>
              <a:gd name="T9" fmla="*/ 0 h 18"/>
              <a:gd name="T10" fmla="*/ 1 w 6"/>
              <a:gd name="T11" fmla="*/ 0 h 18"/>
              <a:gd name="T12" fmla="*/ 2 w 6"/>
              <a:gd name="T13" fmla="*/ 6 h 18"/>
              <a:gd name="T14" fmla="*/ 4 w 6"/>
              <a:gd name="T15" fmla="*/ 11 h 18"/>
              <a:gd name="T16" fmla="*/ 4 w 6"/>
              <a:gd name="T17" fmla="*/ 15 h 18"/>
              <a:gd name="T18" fmla="*/ 6 w 6"/>
              <a:gd name="T19" fmla="*/ 16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" h="18">
                <a:moveTo>
                  <a:pt x="6" y="16"/>
                </a:moveTo>
                <a:cubicBezTo>
                  <a:pt x="4" y="15"/>
                  <a:pt x="6" y="13"/>
                  <a:pt x="5" y="11"/>
                </a:cubicBezTo>
                <a:cubicBezTo>
                  <a:pt x="6" y="10"/>
                  <a:pt x="3" y="9"/>
                  <a:pt x="4" y="7"/>
                </a:cubicBezTo>
                <a:cubicBezTo>
                  <a:pt x="3" y="7"/>
                  <a:pt x="5" y="4"/>
                  <a:pt x="3" y="3"/>
                </a:cubicBezTo>
                <a:cubicBezTo>
                  <a:pt x="4" y="2"/>
                  <a:pt x="2" y="1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2"/>
                  <a:pt x="2" y="4"/>
                  <a:pt x="2" y="6"/>
                </a:cubicBezTo>
                <a:cubicBezTo>
                  <a:pt x="2" y="8"/>
                  <a:pt x="3" y="9"/>
                  <a:pt x="4" y="11"/>
                </a:cubicBezTo>
                <a:cubicBezTo>
                  <a:pt x="3" y="12"/>
                  <a:pt x="4" y="14"/>
                  <a:pt x="4" y="15"/>
                </a:cubicBezTo>
                <a:cubicBezTo>
                  <a:pt x="5" y="15"/>
                  <a:pt x="4" y="18"/>
                  <a:pt x="6" y="1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249"/>
          <p:cNvSpPr/>
          <p:nvPr/>
        </p:nvSpPr>
        <p:spPr bwMode="auto">
          <a:xfrm>
            <a:off x="271463" y="2713038"/>
            <a:ext cx="74613" cy="87313"/>
          </a:xfrm>
          <a:custGeom>
            <a:avLst/>
            <a:gdLst>
              <a:gd name="T0" fmla="*/ 5 w 6"/>
              <a:gd name="T1" fmla="*/ 5 h 7"/>
              <a:gd name="T2" fmla="*/ 3 w 6"/>
              <a:gd name="T3" fmla="*/ 2 h 7"/>
              <a:gd name="T4" fmla="*/ 6 w 6"/>
              <a:gd name="T5" fmla="*/ 2 h 7"/>
              <a:gd name="T6" fmla="*/ 4 w 6"/>
              <a:gd name="T7" fmla="*/ 1 h 7"/>
              <a:gd name="T8" fmla="*/ 4 w 6"/>
              <a:gd name="T9" fmla="*/ 1 h 7"/>
              <a:gd name="T10" fmla="*/ 2 w 6"/>
              <a:gd name="T11" fmla="*/ 0 h 7"/>
              <a:gd name="T12" fmla="*/ 3 w 6"/>
              <a:gd name="T13" fmla="*/ 6 h 7"/>
              <a:gd name="T14" fmla="*/ 5 w 6"/>
              <a:gd name="T15" fmla="*/ 7 h 7"/>
              <a:gd name="T16" fmla="*/ 5 w 6"/>
              <a:gd name="T17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" h="7">
                <a:moveTo>
                  <a:pt x="5" y="5"/>
                </a:moveTo>
                <a:cubicBezTo>
                  <a:pt x="2" y="4"/>
                  <a:pt x="5" y="3"/>
                  <a:pt x="3" y="2"/>
                </a:cubicBezTo>
                <a:cubicBezTo>
                  <a:pt x="6" y="2"/>
                  <a:pt x="6" y="2"/>
                  <a:pt x="6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2" y="0"/>
                  <a:pt x="2" y="0"/>
                  <a:pt x="2" y="0"/>
                </a:cubicBezTo>
                <a:cubicBezTo>
                  <a:pt x="0" y="2"/>
                  <a:pt x="5" y="4"/>
                  <a:pt x="3" y="6"/>
                </a:cubicBezTo>
                <a:cubicBezTo>
                  <a:pt x="3" y="6"/>
                  <a:pt x="3" y="7"/>
                  <a:pt x="5" y="7"/>
                </a:cubicBezTo>
                <a:cubicBezTo>
                  <a:pt x="3" y="6"/>
                  <a:pt x="5" y="6"/>
                  <a:pt x="5" y="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250"/>
          <p:cNvSpPr/>
          <p:nvPr/>
        </p:nvSpPr>
        <p:spPr bwMode="auto">
          <a:xfrm>
            <a:off x="10574338" y="2725738"/>
            <a:ext cx="61913" cy="38100"/>
          </a:xfrm>
          <a:custGeom>
            <a:avLst/>
            <a:gdLst>
              <a:gd name="T0" fmla="*/ 0 w 5"/>
              <a:gd name="T1" fmla="*/ 1 h 3"/>
              <a:gd name="T2" fmla="*/ 0 w 5"/>
              <a:gd name="T3" fmla="*/ 1 h 3"/>
              <a:gd name="T4" fmla="*/ 0 w 5"/>
              <a:gd name="T5" fmla="*/ 2 h 3"/>
              <a:gd name="T6" fmla="*/ 0 w 5"/>
              <a:gd name="T7" fmla="*/ 2 h 3"/>
              <a:gd name="T8" fmla="*/ 5 w 5"/>
              <a:gd name="T9" fmla="*/ 0 h 3"/>
              <a:gd name="T10" fmla="*/ 0 w 5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3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2" y="2"/>
                  <a:pt x="4" y="2"/>
                  <a:pt x="5" y="0"/>
                </a:cubicBezTo>
                <a:cubicBezTo>
                  <a:pt x="3" y="0"/>
                  <a:pt x="1" y="3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251"/>
          <p:cNvSpPr/>
          <p:nvPr/>
        </p:nvSpPr>
        <p:spPr bwMode="auto">
          <a:xfrm>
            <a:off x="3136900" y="2751138"/>
            <a:ext cx="12700" cy="12700"/>
          </a:xfrm>
          <a:custGeom>
            <a:avLst/>
            <a:gdLst>
              <a:gd name="T0" fmla="*/ 0 w 8"/>
              <a:gd name="T1" fmla="*/ 0 h 8"/>
              <a:gd name="T2" fmla="*/ 0 w 8"/>
              <a:gd name="T3" fmla="*/ 8 h 8"/>
              <a:gd name="T4" fmla="*/ 8 w 8"/>
              <a:gd name="T5" fmla="*/ 8 h 8"/>
              <a:gd name="T6" fmla="*/ 0 w 8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8">
                <a:moveTo>
                  <a:pt x="0" y="0"/>
                </a:moveTo>
                <a:lnTo>
                  <a:pt x="0" y="8"/>
                </a:lnTo>
                <a:lnTo>
                  <a:pt x="8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252"/>
          <p:cNvSpPr/>
          <p:nvPr/>
        </p:nvSpPr>
        <p:spPr bwMode="auto">
          <a:xfrm>
            <a:off x="10585450" y="2751138"/>
            <a:ext cx="50800" cy="23813"/>
          </a:xfrm>
          <a:custGeom>
            <a:avLst/>
            <a:gdLst>
              <a:gd name="T0" fmla="*/ 3 w 4"/>
              <a:gd name="T1" fmla="*/ 2 h 2"/>
              <a:gd name="T2" fmla="*/ 0 w 4"/>
              <a:gd name="T3" fmla="*/ 2 h 2"/>
              <a:gd name="T4" fmla="*/ 0 w 4"/>
              <a:gd name="T5" fmla="*/ 2 h 2"/>
              <a:gd name="T6" fmla="*/ 4 w 4"/>
              <a:gd name="T7" fmla="*/ 0 h 2"/>
              <a:gd name="T8" fmla="*/ 2 w 4"/>
              <a:gd name="T9" fmla="*/ 1 h 2"/>
              <a:gd name="T10" fmla="*/ 3 w 4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2">
                <a:moveTo>
                  <a:pt x="3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3" y="2"/>
                  <a:pt x="3" y="2"/>
                  <a:pt x="4" y="0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3" y="1"/>
                  <a:pt x="3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reeform 253"/>
          <p:cNvSpPr/>
          <p:nvPr/>
        </p:nvSpPr>
        <p:spPr bwMode="auto">
          <a:xfrm>
            <a:off x="12130088" y="2763838"/>
            <a:ext cx="25400" cy="11113"/>
          </a:xfrm>
          <a:custGeom>
            <a:avLst/>
            <a:gdLst>
              <a:gd name="T0" fmla="*/ 2 w 2"/>
              <a:gd name="T1" fmla="*/ 1 h 1"/>
              <a:gd name="T2" fmla="*/ 2 w 2"/>
              <a:gd name="T3" fmla="*/ 1 h 1"/>
              <a:gd name="T4" fmla="*/ 2 w 2"/>
              <a:gd name="T5" fmla="*/ 1 h 1"/>
              <a:gd name="T6" fmla="*/ 2 w 2"/>
              <a:gd name="T7" fmla="*/ 0 h 1"/>
              <a:gd name="T8" fmla="*/ 0 w 2"/>
              <a:gd name="T9" fmla="*/ 0 h 1"/>
              <a:gd name="T10" fmla="*/ 2 w 2"/>
              <a:gd name="T1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0"/>
                  <a:pt x="2" y="0"/>
                  <a:pt x="2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1"/>
                  <a:pt x="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254"/>
          <p:cNvSpPr/>
          <p:nvPr/>
        </p:nvSpPr>
        <p:spPr bwMode="auto">
          <a:xfrm>
            <a:off x="12155488" y="2787651"/>
            <a:ext cx="11113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255"/>
          <p:cNvSpPr/>
          <p:nvPr/>
        </p:nvSpPr>
        <p:spPr bwMode="auto">
          <a:xfrm>
            <a:off x="2532063" y="2787651"/>
            <a:ext cx="209550" cy="200025"/>
          </a:xfrm>
          <a:custGeom>
            <a:avLst/>
            <a:gdLst>
              <a:gd name="T0" fmla="*/ 13 w 17"/>
              <a:gd name="T1" fmla="*/ 13 h 16"/>
              <a:gd name="T2" fmla="*/ 13 w 17"/>
              <a:gd name="T3" fmla="*/ 13 h 16"/>
              <a:gd name="T4" fmla="*/ 9 w 17"/>
              <a:gd name="T5" fmla="*/ 8 h 16"/>
              <a:gd name="T6" fmla="*/ 6 w 17"/>
              <a:gd name="T7" fmla="*/ 8 h 16"/>
              <a:gd name="T8" fmla="*/ 8 w 17"/>
              <a:gd name="T9" fmla="*/ 8 h 16"/>
              <a:gd name="T10" fmla="*/ 5 w 17"/>
              <a:gd name="T11" fmla="*/ 4 h 16"/>
              <a:gd name="T12" fmla="*/ 5 w 17"/>
              <a:gd name="T13" fmla="*/ 4 h 16"/>
              <a:gd name="T14" fmla="*/ 4 w 17"/>
              <a:gd name="T15" fmla="*/ 3 h 16"/>
              <a:gd name="T16" fmla="*/ 3 w 17"/>
              <a:gd name="T17" fmla="*/ 0 h 16"/>
              <a:gd name="T18" fmla="*/ 1 w 17"/>
              <a:gd name="T19" fmla="*/ 1 h 16"/>
              <a:gd name="T20" fmla="*/ 1 w 17"/>
              <a:gd name="T21" fmla="*/ 4 h 16"/>
              <a:gd name="T22" fmla="*/ 5 w 17"/>
              <a:gd name="T23" fmla="*/ 6 h 16"/>
              <a:gd name="T24" fmla="*/ 4 w 17"/>
              <a:gd name="T25" fmla="*/ 6 h 16"/>
              <a:gd name="T26" fmla="*/ 4 w 17"/>
              <a:gd name="T27" fmla="*/ 7 h 16"/>
              <a:gd name="T28" fmla="*/ 8 w 17"/>
              <a:gd name="T29" fmla="*/ 10 h 16"/>
              <a:gd name="T30" fmla="*/ 7 w 17"/>
              <a:gd name="T31" fmla="*/ 11 h 16"/>
              <a:gd name="T32" fmla="*/ 8 w 17"/>
              <a:gd name="T33" fmla="*/ 11 h 16"/>
              <a:gd name="T34" fmla="*/ 9 w 17"/>
              <a:gd name="T35" fmla="*/ 12 h 16"/>
              <a:gd name="T36" fmla="*/ 10 w 17"/>
              <a:gd name="T37" fmla="*/ 12 h 16"/>
              <a:gd name="T38" fmla="*/ 13 w 17"/>
              <a:gd name="T39" fmla="*/ 15 h 16"/>
              <a:gd name="T40" fmla="*/ 12 w 17"/>
              <a:gd name="T41" fmla="*/ 15 h 16"/>
              <a:gd name="T42" fmla="*/ 13 w 17"/>
              <a:gd name="T43" fmla="*/ 15 h 16"/>
              <a:gd name="T44" fmla="*/ 14 w 17"/>
              <a:gd name="T45" fmla="*/ 16 h 16"/>
              <a:gd name="T46" fmla="*/ 16 w 17"/>
              <a:gd name="T47" fmla="*/ 15 h 16"/>
              <a:gd name="T48" fmla="*/ 13 w 17"/>
              <a:gd name="T49" fmla="*/ 13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" h="16">
                <a:moveTo>
                  <a:pt x="13" y="13"/>
                </a:moveTo>
                <a:cubicBezTo>
                  <a:pt x="13" y="13"/>
                  <a:pt x="13" y="13"/>
                  <a:pt x="13" y="13"/>
                </a:cubicBezTo>
                <a:cubicBezTo>
                  <a:pt x="12" y="11"/>
                  <a:pt x="10" y="10"/>
                  <a:pt x="9" y="8"/>
                </a:cubicBezTo>
                <a:cubicBezTo>
                  <a:pt x="8" y="9"/>
                  <a:pt x="7" y="9"/>
                  <a:pt x="6" y="8"/>
                </a:cubicBezTo>
                <a:cubicBezTo>
                  <a:pt x="7" y="8"/>
                  <a:pt x="7" y="8"/>
                  <a:pt x="8" y="8"/>
                </a:cubicBezTo>
                <a:cubicBezTo>
                  <a:pt x="6" y="7"/>
                  <a:pt x="6" y="5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3" y="2"/>
                  <a:pt x="3" y="0"/>
                </a:cubicBezTo>
                <a:cubicBezTo>
                  <a:pt x="2" y="0"/>
                  <a:pt x="1" y="1"/>
                  <a:pt x="1" y="1"/>
                </a:cubicBezTo>
                <a:cubicBezTo>
                  <a:pt x="2" y="2"/>
                  <a:pt x="0" y="3"/>
                  <a:pt x="1" y="4"/>
                </a:cubicBezTo>
                <a:cubicBezTo>
                  <a:pt x="2" y="5"/>
                  <a:pt x="4" y="5"/>
                  <a:pt x="5" y="6"/>
                </a:cubicBezTo>
                <a:cubicBezTo>
                  <a:pt x="5" y="6"/>
                  <a:pt x="4" y="6"/>
                  <a:pt x="4" y="6"/>
                </a:cubicBezTo>
                <a:cubicBezTo>
                  <a:pt x="4" y="7"/>
                  <a:pt x="4" y="7"/>
                  <a:pt x="4" y="7"/>
                </a:cubicBezTo>
                <a:cubicBezTo>
                  <a:pt x="5" y="8"/>
                  <a:pt x="5" y="10"/>
                  <a:pt x="8" y="10"/>
                </a:cubicBezTo>
                <a:cubicBezTo>
                  <a:pt x="7" y="11"/>
                  <a:pt x="7" y="11"/>
                  <a:pt x="7" y="11"/>
                </a:cubicBezTo>
                <a:cubicBezTo>
                  <a:pt x="8" y="11"/>
                  <a:pt x="8" y="11"/>
                  <a:pt x="8" y="11"/>
                </a:cubicBezTo>
                <a:cubicBezTo>
                  <a:pt x="8" y="11"/>
                  <a:pt x="9" y="12"/>
                  <a:pt x="9" y="12"/>
                </a:cubicBezTo>
                <a:cubicBezTo>
                  <a:pt x="9" y="12"/>
                  <a:pt x="10" y="12"/>
                  <a:pt x="10" y="12"/>
                </a:cubicBezTo>
                <a:cubicBezTo>
                  <a:pt x="10" y="14"/>
                  <a:pt x="13" y="13"/>
                  <a:pt x="13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4" y="15"/>
                  <a:pt x="13" y="16"/>
                  <a:pt x="14" y="16"/>
                </a:cubicBezTo>
                <a:cubicBezTo>
                  <a:pt x="16" y="15"/>
                  <a:pt x="16" y="15"/>
                  <a:pt x="16" y="15"/>
                </a:cubicBezTo>
                <a:cubicBezTo>
                  <a:pt x="12" y="15"/>
                  <a:pt x="17" y="13"/>
                  <a:pt x="13" y="1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Rectangle 256"/>
          <p:cNvSpPr>
            <a:spLocks noChangeArrowheads="1"/>
          </p:cNvSpPr>
          <p:nvPr/>
        </p:nvSpPr>
        <p:spPr bwMode="auto">
          <a:xfrm>
            <a:off x="12093575" y="2787651"/>
            <a:ext cx="1270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257"/>
          <p:cNvSpPr/>
          <p:nvPr/>
        </p:nvSpPr>
        <p:spPr bwMode="auto">
          <a:xfrm>
            <a:off x="4149725" y="2813051"/>
            <a:ext cx="12700" cy="12700"/>
          </a:xfrm>
          <a:custGeom>
            <a:avLst/>
            <a:gdLst>
              <a:gd name="T0" fmla="*/ 0 w 8"/>
              <a:gd name="T1" fmla="*/ 8 h 8"/>
              <a:gd name="T2" fmla="*/ 8 w 8"/>
              <a:gd name="T3" fmla="*/ 0 h 8"/>
              <a:gd name="T4" fmla="*/ 0 w 8"/>
              <a:gd name="T5" fmla="*/ 0 h 8"/>
              <a:gd name="T6" fmla="*/ 0 w 8"/>
              <a:gd name="T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8">
                <a:moveTo>
                  <a:pt x="0" y="8"/>
                </a:moveTo>
                <a:lnTo>
                  <a:pt x="8" y="0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258"/>
          <p:cNvSpPr/>
          <p:nvPr/>
        </p:nvSpPr>
        <p:spPr bwMode="auto">
          <a:xfrm>
            <a:off x="12080875" y="2813051"/>
            <a:ext cx="25400" cy="12700"/>
          </a:xfrm>
          <a:custGeom>
            <a:avLst/>
            <a:gdLst>
              <a:gd name="T0" fmla="*/ 2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2" y="0"/>
                  <a:pt x="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Freeform 259"/>
          <p:cNvSpPr/>
          <p:nvPr/>
        </p:nvSpPr>
        <p:spPr bwMode="auto">
          <a:xfrm>
            <a:off x="12106275" y="2813051"/>
            <a:ext cx="49213" cy="74613"/>
          </a:xfrm>
          <a:custGeom>
            <a:avLst/>
            <a:gdLst>
              <a:gd name="T0" fmla="*/ 2 w 4"/>
              <a:gd name="T1" fmla="*/ 2 h 6"/>
              <a:gd name="T2" fmla="*/ 3 w 4"/>
              <a:gd name="T3" fmla="*/ 1 h 6"/>
              <a:gd name="T4" fmla="*/ 3 w 4"/>
              <a:gd name="T5" fmla="*/ 1 h 6"/>
              <a:gd name="T6" fmla="*/ 3 w 4"/>
              <a:gd name="T7" fmla="*/ 0 h 6"/>
              <a:gd name="T8" fmla="*/ 0 w 4"/>
              <a:gd name="T9" fmla="*/ 2 h 6"/>
              <a:gd name="T10" fmla="*/ 1 w 4"/>
              <a:gd name="T11" fmla="*/ 3 h 6"/>
              <a:gd name="T12" fmla="*/ 0 w 4"/>
              <a:gd name="T13" fmla="*/ 4 h 6"/>
              <a:gd name="T14" fmla="*/ 1 w 4"/>
              <a:gd name="T15" fmla="*/ 4 h 6"/>
              <a:gd name="T16" fmla="*/ 0 w 4"/>
              <a:gd name="T17" fmla="*/ 4 h 6"/>
              <a:gd name="T18" fmla="*/ 0 w 4"/>
              <a:gd name="T19" fmla="*/ 5 h 6"/>
              <a:gd name="T20" fmla="*/ 2 w 4"/>
              <a:gd name="T21" fmla="*/ 5 h 6"/>
              <a:gd name="T22" fmla="*/ 1 w 4"/>
              <a:gd name="T23" fmla="*/ 5 h 6"/>
              <a:gd name="T24" fmla="*/ 4 w 4"/>
              <a:gd name="T25" fmla="*/ 3 h 6"/>
              <a:gd name="T26" fmla="*/ 2 w 4"/>
              <a:gd name="T27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" h="6">
                <a:moveTo>
                  <a:pt x="2" y="2"/>
                </a:moveTo>
                <a:cubicBezTo>
                  <a:pt x="2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1"/>
                  <a:pt x="3" y="0"/>
                </a:cubicBezTo>
                <a:cubicBezTo>
                  <a:pt x="1" y="0"/>
                  <a:pt x="1" y="2"/>
                  <a:pt x="0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0" y="4"/>
                  <a:pt x="0" y="4"/>
                </a:cubicBezTo>
                <a:cubicBezTo>
                  <a:pt x="1" y="4"/>
                  <a:pt x="1" y="4"/>
                  <a:pt x="1" y="4"/>
                </a:cubicBezTo>
                <a:cubicBezTo>
                  <a:pt x="0" y="5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1" y="6"/>
                  <a:pt x="2" y="5"/>
                </a:cubicBezTo>
                <a:cubicBezTo>
                  <a:pt x="1" y="5"/>
                  <a:pt x="1" y="5"/>
                  <a:pt x="1" y="5"/>
                </a:cubicBezTo>
                <a:cubicBezTo>
                  <a:pt x="2" y="4"/>
                  <a:pt x="2" y="3"/>
                  <a:pt x="4" y="3"/>
                </a:cubicBezTo>
                <a:lnTo>
                  <a:pt x="2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Rectangle 260"/>
          <p:cNvSpPr>
            <a:spLocks noChangeArrowheads="1"/>
          </p:cNvSpPr>
          <p:nvPr/>
        </p:nvSpPr>
        <p:spPr bwMode="auto">
          <a:xfrm>
            <a:off x="12142788" y="2825751"/>
            <a:ext cx="12700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Freeform 261"/>
          <p:cNvSpPr/>
          <p:nvPr/>
        </p:nvSpPr>
        <p:spPr bwMode="auto">
          <a:xfrm>
            <a:off x="320675" y="2813051"/>
            <a:ext cx="12700" cy="25400"/>
          </a:xfrm>
          <a:custGeom>
            <a:avLst/>
            <a:gdLst>
              <a:gd name="T0" fmla="*/ 0 w 8"/>
              <a:gd name="T1" fmla="*/ 16 h 16"/>
              <a:gd name="T2" fmla="*/ 8 w 8"/>
              <a:gd name="T3" fmla="*/ 16 h 16"/>
              <a:gd name="T4" fmla="*/ 8 w 8"/>
              <a:gd name="T5" fmla="*/ 0 h 16"/>
              <a:gd name="T6" fmla="*/ 0 w 8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16">
                <a:moveTo>
                  <a:pt x="0" y="16"/>
                </a:moveTo>
                <a:lnTo>
                  <a:pt x="8" y="16"/>
                </a:lnTo>
                <a:lnTo>
                  <a:pt x="8" y="0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reeform 262"/>
          <p:cNvSpPr/>
          <p:nvPr/>
        </p:nvSpPr>
        <p:spPr bwMode="auto">
          <a:xfrm>
            <a:off x="4237038" y="2825751"/>
            <a:ext cx="36513" cy="0"/>
          </a:xfrm>
          <a:custGeom>
            <a:avLst/>
            <a:gdLst>
              <a:gd name="T0" fmla="*/ 0 w 23"/>
              <a:gd name="T1" fmla="*/ 23 w 23"/>
              <a:gd name="T2" fmla="*/ 0 w 23"/>
              <a:gd name="T3" fmla="*/ 0 w 2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3">
                <a:moveTo>
                  <a:pt x="0" y="0"/>
                </a:moveTo>
                <a:lnTo>
                  <a:pt x="23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Freeform 263"/>
          <p:cNvSpPr/>
          <p:nvPr/>
        </p:nvSpPr>
        <p:spPr bwMode="auto">
          <a:xfrm>
            <a:off x="333375" y="2838451"/>
            <a:ext cx="12700" cy="11113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reeform 264"/>
          <p:cNvSpPr/>
          <p:nvPr/>
        </p:nvSpPr>
        <p:spPr bwMode="auto">
          <a:xfrm>
            <a:off x="11623675" y="2838451"/>
            <a:ext cx="12700" cy="11113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0"/>
                  <a:pt x="0" y="1"/>
                  <a:pt x="0" y="1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Freeform 265"/>
          <p:cNvSpPr/>
          <p:nvPr/>
        </p:nvSpPr>
        <p:spPr bwMode="auto">
          <a:xfrm>
            <a:off x="790575" y="2849563"/>
            <a:ext cx="12700" cy="12700"/>
          </a:xfrm>
          <a:custGeom>
            <a:avLst/>
            <a:gdLst>
              <a:gd name="T0" fmla="*/ 8 w 8"/>
              <a:gd name="T1" fmla="*/ 0 h 8"/>
              <a:gd name="T2" fmla="*/ 0 w 8"/>
              <a:gd name="T3" fmla="*/ 0 h 8"/>
              <a:gd name="T4" fmla="*/ 8 w 8"/>
              <a:gd name="T5" fmla="*/ 8 h 8"/>
              <a:gd name="T6" fmla="*/ 8 w 8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8">
                <a:moveTo>
                  <a:pt x="8" y="0"/>
                </a:moveTo>
                <a:lnTo>
                  <a:pt x="0" y="0"/>
                </a:lnTo>
                <a:lnTo>
                  <a:pt x="8" y="8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Freeform 266"/>
          <p:cNvSpPr/>
          <p:nvPr/>
        </p:nvSpPr>
        <p:spPr bwMode="auto">
          <a:xfrm>
            <a:off x="12155488" y="2862263"/>
            <a:ext cx="36513" cy="12700"/>
          </a:xfrm>
          <a:custGeom>
            <a:avLst/>
            <a:gdLst>
              <a:gd name="T0" fmla="*/ 1 w 3"/>
              <a:gd name="T1" fmla="*/ 0 h 1"/>
              <a:gd name="T2" fmla="*/ 1 w 3"/>
              <a:gd name="T3" fmla="*/ 0 h 1"/>
              <a:gd name="T4" fmla="*/ 2 w 3"/>
              <a:gd name="T5" fmla="*/ 1 h 1"/>
              <a:gd name="T6" fmla="*/ 3 w 3"/>
              <a:gd name="T7" fmla="*/ 0 h 1"/>
              <a:gd name="T8" fmla="*/ 3 w 3"/>
              <a:gd name="T9" fmla="*/ 0 h 1"/>
              <a:gd name="T10" fmla="*/ 1 w 3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1"/>
                  <a:pt x="1" y="0"/>
                  <a:pt x="2" y="1"/>
                </a:cubicBezTo>
                <a:cubicBezTo>
                  <a:pt x="2" y="1"/>
                  <a:pt x="2" y="0"/>
                  <a:pt x="3" y="0"/>
                </a:cubicBezTo>
                <a:cubicBezTo>
                  <a:pt x="3" y="0"/>
                  <a:pt x="3" y="0"/>
                  <a:pt x="3" y="0"/>
                </a:cubicBez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Rectangle 267"/>
          <p:cNvSpPr>
            <a:spLocks noChangeArrowheads="1"/>
          </p:cNvSpPr>
          <p:nvPr/>
        </p:nvSpPr>
        <p:spPr bwMode="auto">
          <a:xfrm>
            <a:off x="369888" y="2874963"/>
            <a:ext cx="12700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" name="Freeform 268"/>
          <p:cNvSpPr/>
          <p:nvPr/>
        </p:nvSpPr>
        <p:spPr bwMode="auto">
          <a:xfrm>
            <a:off x="3001963" y="2874963"/>
            <a:ext cx="11113" cy="12700"/>
          </a:xfrm>
          <a:custGeom>
            <a:avLst/>
            <a:gdLst>
              <a:gd name="T0" fmla="*/ 7 w 7"/>
              <a:gd name="T1" fmla="*/ 8 h 8"/>
              <a:gd name="T2" fmla="*/ 7 w 7"/>
              <a:gd name="T3" fmla="*/ 0 h 8"/>
              <a:gd name="T4" fmla="*/ 0 w 7"/>
              <a:gd name="T5" fmla="*/ 8 h 8"/>
              <a:gd name="T6" fmla="*/ 7 w 7"/>
              <a:gd name="T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8">
                <a:moveTo>
                  <a:pt x="7" y="8"/>
                </a:moveTo>
                <a:lnTo>
                  <a:pt x="7" y="0"/>
                </a:lnTo>
                <a:lnTo>
                  <a:pt x="0" y="8"/>
                </a:lnTo>
                <a:lnTo>
                  <a:pt x="7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Freeform 269"/>
          <p:cNvSpPr/>
          <p:nvPr/>
        </p:nvSpPr>
        <p:spPr bwMode="auto">
          <a:xfrm>
            <a:off x="9251950" y="2887663"/>
            <a:ext cx="25400" cy="12700"/>
          </a:xfrm>
          <a:custGeom>
            <a:avLst/>
            <a:gdLst>
              <a:gd name="T0" fmla="*/ 1 w 2"/>
              <a:gd name="T1" fmla="*/ 0 h 1"/>
              <a:gd name="T2" fmla="*/ 0 w 2"/>
              <a:gd name="T3" fmla="*/ 0 h 1"/>
              <a:gd name="T4" fmla="*/ 2 w 2"/>
              <a:gd name="T5" fmla="*/ 0 h 1"/>
              <a:gd name="T6" fmla="*/ 1 w 2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Freeform 270"/>
          <p:cNvSpPr/>
          <p:nvPr/>
        </p:nvSpPr>
        <p:spPr bwMode="auto">
          <a:xfrm>
            <a:off x="12044363" y="2887663"/>
            <a:ext cx="23813" cy="12700"/>
          </a:xfrm>
          <a:custGeom>
            <a:avLst/>
            <a:gdLst>
              <a:gd name="T0" fmla="*/ 2 w 2"/>
              <a:gd name="T1" fmla="*/ 0 h 1"/>
              <a:gd name="T2" fmla="*/ 1 w 2"/>
              <a:gd name="T3" fmla="*/ 0 h 1"/>
              <a:gd name="T4" fmla="*/ 0 w 2"/>
              <a:gd name="T5" fmla="*/ 1 h 1"/>
              <a:gd name="T6" fmla="*/ 2 w 2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1"/>
                  <a:pt x="0" y="1"/>
                </a:cubicBezTo>
                <a:cubicBezTo>
                  <a:pt x="1" y="1"/>
                  <a:pt x="2" y="1"/>
                  <a:pt x="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Freeform 271"/>
          <p:cNvSpPr/>
          <p:nvPr/>
        </p:nvSpPr>
        <p:spPr bwMode="auto">
          <a:xfrm>
            <a:off x="12080875" y="2887663"/>
            <a:ext cx="12700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Freeform 272"/>
          <p:cNvSpPr/>
          <p:nvPr/>
        </p:nvSpPr>
        <p:spPr bwMode="auto">
          <a:xfrm>
            <a:off x="346075" y="2887663"/>
            <a:ext cx="49213" cy="25400"/>
          </a:xfrm>
          <a:custGeom>
            <a:avLst/>
            <a:gdLst>
              <a:gd name="T0" fmla="*/ 4 w 4"/>
              <a:gd name="T1" fmla="*/ 2 h 2"/>
              <a:gd name="T2" fmla="*/ 4 w 4"/>
              <a:gd name="T3" fmla="*/ 1 h 2"/>
              <a:gd name="T4" fmla="*/ 0 w 4"/>
              <a:gd name="T5" fmla="*/ 1 h 2"/>
              <a:gd name="T6" fmla="*/ 2 w 4"/>
              <a:gd name="T7" fmla="*/ 2 h 2"/>
              <a:gd name="T8" fmla="*/ 4 w 4"/>
              <a:gd name="T9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2">
                <a:moveTo>
                  <a:pt x="4" y="2"/>
                </a:moveTo>
                <a:cubicBezTo>
                  <a:pt x="4" y="1"/>
                  <a:pt x="4" y="1"/>
                  <a:pt x="4" y="1"/>
                </a:cubicBezTo>
                <a:cubicBezTo>
                  <a:pt x="2" y="2"/>
                  <a:pt x="2" y="0"/>
                  <a:pt x="0" y="1"/>
                </a:cubicBezTo>
                <a:cubicBezTo>
                  <a:pt x="2" y="2"/>
                  <a:pt x="2" y="2"/>
                  <a:pt x="2" y="2"/>
                </a:cubicBezTo>
                <a:cubicBezTo>
                  <a:pt x="3" y="2"/>
                  <a:pt x="3" y="1"/>
                  <a:pt x="4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" name="Freeform 273"/>
          <p:cNvSpPr/>
          <p:nvPr/>
        </p:nvSpPr>
        <p:spPr bwMode="auto">
          <a:xfrm>
            <a:off x="12080875" y="2913063"/>
            <a:ext cx="25400" cy="12700"/>
          </a:xfrm>
          <a:custGeom>
            <a:avLst/>
            <a:gdLst>
              <a:gd name="T0" fmla="*/ 0 w 2"/>
              <a:gd name="T1" fmla="*/ 1 h 1"/>
              <a:gd name="T2" fmla="*/ 2 w 2"/>
              <a:gd name="T3" fmla="*/ 1 h 1"/>
              <a:gd name="T4" fmla="*/ 2 w 2"/>
              <a:gd name="T5" fmla="*/ 0 h 1"/>
              <a:gd name="T6" fmla="*/ 0 w 2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1" y="1"/>
                  <a:pt x="1" y="0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Freeform 274"/>
          <p:cNvSpPr/>
          <p:nvPr/>
        </p:nvSpPr>
        <p:spPr bwMode="auto">
          <a:xfrm>
            <a:off x="382588" y="2925763"/>
            <a:ext cx="12700" cy="11113"/>
          </a:xfrm>
          <a:custGeom>
            <a:avLst/>
            <a:gdLst>
              <a:gd name="T0" fmla="*/ 0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Freeform 275"/>
          <p:cNvSpPr/>
          <p:nvPr/>
        </p:nvSpPr>
        <p:spPr bwMode="auto">
          <a:xfrm>
            <a:off x="246063" y="2925763"/>
            <a:ext cx="25400" cy="11113"/>
          </a:xfrm>
          <a:custGeom>
            <a:avLst/>
            <a:gdLst>
              <a:gd name="T0" fmla="*/ 1 w 2"/>
              <a:gd name="T1" fmla="*/ 1 h 1"/>
              <a:gd name="T2" fmla="*/ 2 w 2"/>
              <a:gd name="T3" fmla="*/ 0 h 1"/>
              <a:gd name="T4" fmla="*/ 1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1" y="1"/>
                </a:moveTo>
                <a:cubicBezTo>
                  <a:pt x="1" y="1"/>
                  <a:pt x="2" y="1"/>
                  <a:pt x="2" y="0"/>
                </a:cubicBezTo>
                <a:cubicBezTo>
                  <a:pt x="1" y="1"/>
                  <a:pt x="0" y="0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Freeform 276"/>
          <p:cNvSpPr/>
          <p:nvPr/>
        </p:nvSpPr>
        <p:spPr bwMode="auto">
          <a:xfrm>
            <a:off x="12155488" y="2936876"/>
            <a:ext cx="11113" cy="12700"/>
          </a:xfrm>
          <a:custGeom>
            <a:avLst/>
            <a:gdLst>
              <a:gd name="T0" fmla="*/ 0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1"/>
                  <a:pt x="1" y="1"/>
                  <a:pt x="1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Freeform 277"/>
          <p:cNvSpPr/>
          <p:nvPr/>
        </p:nvSpPr>
        <p:spPr bwMode="auto">
          <a:xfrm>
            <a:off x="12155488" y="293687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Freeform 278"/>
          <p:cNvSpPr/>
          <p:nvPr/>
        </p:nvSpPr>
        <p:spPr bwMode="auto">
          <a:xfrm>
            <a:off x="12155488" y="2925763"/>
            <a:ext cx="11113" cy="11113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Freeform 279"/>
          <p:cNvSpPr/>
          <p:nvPr/>
        </p:nvSpPr>
        <p:spPr bwMode="auto">
          <a:xfrm>
            <a:off x="12055475" y="2913063"/>
            <a:ext cx="50800" cy="49213"/>
          </a:xfrm>
          <a:custGeom>
            <a:avLst/>
            <a:gdLst>
              <a:gd name="T0" fmla="*/ 0 w 4"/>
              <a:gd name="T1" fmla="*/ 2 h 4"/>
              <a:gd name="T2" fmla="*/ 1 w 4"/>
              <a:gd name="T3" fmla="*/ 4 h 4"/>
              <a:gd name="T4" fmla="*/ 4 w 4"/>
              <a:gd name="T5" fmla="*/ 2 h 4"/>
              <a:gd name="T6" fmla="*/ 0 w 4"/>
              <a:gd name="T7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4">
                <a:moveTo>
                  <a:pt x="0" y="2"/>
                </a:moveTo>
                <a:cubicBezTo>
                  <a:pt x="0" y="3"/>
                  <a:pt x="1" y="4"/>
                  <a:pt x="1" y="4"/>
                </a:cubicBezTo>
                <a:cubicBezTo>
                  <a:pt x="2" y="3"/>
                  <a:pt x="3" y="2"/>
                  <a:pt x="4" y="2"/>
                </a:cubicBezTo>
                <a:cubicBezTo>
                  <a:pt x="2" y="0"/>
                  <a:pt x="3" y="3"/>
                  <a:pt x="0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" name="Freeform 280"/>
          <p:cNvSpPr/>
          <p:nvPr/>
        </p:nvSpPr>
        <p:spPr bwMode="auto">
          <a:xfrm>
            <a:off x="3113088" y="2936876"/>
            <a:ext cx="11113" cy="12700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0 h 1"/>
              <a:gd name="T6" fmla="*/ 0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Freeform 281"/>
          <p:cNvSpPr/>
          <p:nvPr/>
        </p:nvSpPr>
        <p:spPr bwMode="auto">
          <a:xfrm>
            <a:off x="246063" y="2949576"/>
            <a:ext cx="50800" cy="50800"/>
          </a:xfrm>
          <a:custGeom>
            <a:avLst/>
            <a:gdLst>
              <a:gd name="T0" fmla="*/ 0 w 4"/>
              <a:gd name="T1" fmla="*/ 0 h 4"/>
              <a:gd name="T2" fmla="*/ 1 w 4"/>
              <a:gd name="T3" fmla="*/ 4 h 4"/>
              <a:gd name="T4" fmla="*/ 4 w 4"/>
              <a:gd name="T5" fmla="*/ 3 h 4"/>
              <a:gd name="T6" fmla="*/ 3 w 4"/>
              <a:gd name="T7" fmla="*/ 0 h 4"/>
              <a:gd name="T8" fmla="*/ 0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0" y="0"/>
                </a:moveTo>
                <a:cubicBezTo>
                  <a:pt x="2" y="1"/>
                  <a:pt x="1" y="2"/>
                  <a:pt x="1" y="4"/>
                </a:cubicBezTo>
                <a:cubicBezTo>
                  <a:pt x="2" y="3"/>
                  <a:pt x="3" y="4"/>
                  <a:pt x="4" y="3"/>
                </a:cubicBezTo>
                <a:cubicBezTo>
                  <a:pt x="4" y="2"/>
                  <a:pt x="4" y="1"/>
                  <a:pt x="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" name="Freeform 282"/>
          <p:cNvSpPr/>
          <p:nvPr/>
        </p:nvSpPr>
        <p:spPr bwMode="auto">
          <a:xfrm>
            <a:off x="9918700" y="2949576"/>
            <a:ext cx="25400" cy="12700"/>
          </a:xfrm>
          <a:custGeom>
            <a:avLst/>
            <a:gdLst>
              <a:gd name="T0" fmla="*/ 0 w 2"/>
              <a:gd name="T1" fmla="*/ 1 h 1"/>
              <a:gd name="T2" fmla="*/ 2 w 2"/>
              <a:gd name="T3" fmla="*/ 0 h 1"/>
              <a:gd name="T4" fmla="*/ 0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1" y="1"/>
                  <a:pt x="1" y="1"/>
                  <a:pt x="2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" name="Freeform 283"/>
          <p:cNvSpPr/>
          <p:nvPr/>
        </p:nvSpPr>
        <p:spPr bwMode="auto">
          <a:xfrm>
            <a:off x="357188" y="2962276"/>
            <a:ext cx="12700" cy="12700"/>
          </a:xfrm>
          <a:custGeom>
            <a:avLst/>
            <a:gdLst>
              <a:gd name="T0" fmla="*/ 0 w 1"/>
              <a:gd name="T1" fmla="*/ 0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Freeform 284"/>
          <p:cNvSpPr/>
          <p:nvPr/>
        </p:nvSpPr>
        <p:spPr bwMode="auto">
          <a:xfrm>
            <a:off x="2790825" y="2974976"/>
            <a:ext cx="12700" cy="0"/>
          </a:xfrm>
          <a:custGeom>
            <a:avLst/>
            <a:gdLst>
              <a:gd name="T0" fmla="*/ 1 w 1"/>
              <a:gd name="T1" fmla="*/ 0 w 1"/>
              <a:gd name="T2" fmla="*/ 1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" name="Freeform 285"/>
          <p:cNvSpPr/>
          <p:nvPr/>
        </p:nvSpPr>
        <p:spPr bwMode="auto">
          <a:xfrm>
            <a:off x="357188" y="2974976"/>
            <a:ext cx="50800" cy="36513"/>
          </a:xfrm>
          <a:custGeom>
            <a:avLst/>
            <a:gdLst>
              <a:gd name="T0" fmla="*/ 3 w 4"/>
              <a:gd name="T1" fmla="*/ 0 h 3"/>
              <a:gd name="T2" fmla="*/ 3 w 4"/>
              <a:gd name="T3" fmla="*/ 3 h 3"/>
              <a:gd name="T4" fmla="*/ 4 w 4"/>
              <a:gd name="T5" fmla="*/ 2 h 3"/>
              <a:gd name="T6" fmla="*/ 2 w 4"/>
              <a:gd name="T7" fmla="*/ 1 h 3"/>
              <a:gd name="T8" fmla="*/ 3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0" y="0"/>
                  <a:pt x="3" y="2"/>
                  <a:pt x="3" y="3"/>
                </a:cubicBezTo>
                <a:cubicBezTo>
                  <a:pt x="4" y="2"/>
                  <a:pt x="4" y="2"/>
                  <a:pt x="4" y="2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0"/>
                  <a:pt x="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" name="Freeform 286"/>
          <p:cNvSpPr/>
          <p:nvPr/>
        </p:nvSpPr>
        <p:spPr bwMode="auto">
          <a:xfrm>
            <a:off x="2728913" y="2987676"/>
            <a:ext cx="136525" cy="98425"/>
          </a:xfrm>
          <a:custGeom>
            <a:avLst/>
            <a:gdLst>
              <a:gd name="T0" fmla="*/ 7 w 11"/>
              <a:gd name="T1" fmla="*/ 5 h 8"/>
              <a:gd name="T2" fmla="*/ 6 w 11"/>
              <a:gd name="T3" fmla="*/ 5 h 8"/>
              <a:gd name="T4" fmla="*/ 6 w 11"/>
              <a:gd name="T5" fmla="*/ 3 h 8"/>
              <a:gd name="T6" fmla="*/ 2 w 11"/>
              <a:gd name="T7" fmla="*/ 2 h 8"/>
              <a:gd name="T8" fmla="*/ 3 w 11"/>
              <a:gd name="T9" fmla="*/ 1 h 8"/>
              <a:gd name="T10" fmla="*/ 0 w 11"/>
              <a:gd name="T11" fmla="*/ 1 h 8"/>
              <a:gd name="T12" fmla="*/ 2 w 11"/>
              <a:gd name="T13" fmla="*/ 2 h 8"/>
              <a:gd name="T14" fmla="*/ 5 w 11"/>
              <a:gd name="T15" fmla="*/ 5 h 8"/>
              <a:gd name="T16" fmla="*/ 8 w 11"/>
              <a:gd name="T17" fmla="*/ 7 h 8"/>
              <a:gd name="T18" fmla="*/ 8 w 11"/>
              <a:gd name="T19" fmla="*/ 7 h 8"/>
              <a:gd name="T20" fmla="*/ 9 w 11"/>
              <a:gd name="T21" fmla="*/ 8 h 8"/>
              <a:gd name="T22" fmla="*/ 7 w 11"/>
              <a:gd name="T23" fmla="*/ 5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" h="8">
                <a:moveTo>
                  <a:pt x="7" y="5"/>
                </a:moveTo>
                <a:cubicBezTo>
                  <a:pt x="6" y="5"/>
                  <a:pt x="6" y="5"/>
                  <a:pt x="6" y="5"/>
                </a:cubicBezTo>
                <a:cubicBezTo>
                  <a:pt x="4" y="4"/>
                  <a:pt x="5" y="4"/>
                  <a:pt x="6" y="3"/>
                </a:cubicBezTo>
                <a:cubicBezTo>
                  <a:pt x="4" y="3"/>
                  <a:pt x="3" y="1"/>
                  <a:pt x="2" y="2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1" y="2"/>
                  <a:pt x="0" y="1"/>
                </a:cubicBezTo>
                <a:cubicBezTo>
                  <a:pt x="0" y="2"/>
                  <a:pt x="1" y="2"/>
                  <a:pt x="2" y="2"/>
                </a:cubicBezTo>
                <a:cubicBezTo>
                  <a:pt x="0" y="4"/>
                  <a:pt x="5" y="4"/>
                  <a:pt x="5" y="5"/>
                </a:cubicBezTo>
                <a:cubicBezTo>
                  <a:pt x="6" y="5"/>
                  <a:pt x="7" y="7"/>
                  <a:pt x="8" y="7"/>
                </a:cubicBezTo>
                <a:cubicBezTo>
                  <a:pt x="8" y="7"/>
                  <a:pt x="8" y="7"/>
                  <a:pt x="8" y="7"/>
                </a:cubicBezTo>
                <a:cubicBezTo>
                  <a:pt x="9" y="8"/>
                  <a:pt x="9" y="8"/>
                  <a:pt x="9" y="8"/>
                </a:cubicBezTo>
                <a:cubicBezTo>
                  <a:pt x="11" y="6"/>
                  <a:pt x="8" y="5"/>
                  <a:pt x="7" y="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Freeform 287"/>
          <p:cNvSpPr/>
          <p:nvPr/>
        </p:nvSpPr>
        <p:spPr bwMode="auto">
          <a:xfrm>
            <a:off x="827088" y="3000376"/>
            <a:ext cx="25400" cy="23813"/>
          </a:xfrm>
          <a:custGeom>
            <a:avLst/>
            <a:gdLst>
              <a:gd name="T0" fmla="*/ 1 w 2"/>
              <a:gd name="T1" fmla="*/ 1 h 2"/>
              <a:gd name="T2" fmla="*/ 0 w 2"/>
              <a:gd name="T3" fmla="*/ 1 h 2"/>
              <a:gd name="T4" fmla="*/ 1 w 2"/>
              <a:gd name="T5" fmla="*/ 1 h 2"/>
              <a:gd name="T6" fmla="*/ 1 w 2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1" y="1"/>
                </a:move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1"/>
                </a:cubicBezTo>
                <a:cubicBezTo>
                  <a:pt x="2" y="1"/>
                  <a:pt x="1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Freeform 288"/>
          <p:cNvSpPr/>
          <p:nvPr/>
        </p:nvSpPr>
        <p:spPr bwMode="auto">
          <a:xfrm>
            <a:off x="9326563" y="3000376"/>
            <a:ext cx="36513" cy="23813"/>
          </a:xfrm>
          <a:custGeom>
            <a:avLst/>
            <a:gdLst>
              <a:gd name="T0" fmla="*/ 0 w 3"/>
              <a:gd name="T1" fmla="*/ 1 h 2"/>
              <a:gd name="T2" fmla="*/ 3 w 3"/>
              <a:gd name="T3" fmla="*/ 2 h 2"/>
              <a:gd name="T4" fmla="*/ 3 w 3"/>
              <a:gd name="T5" fmla="*/ 1 h 2"/>
              <a:gd name="T6" fmla="*/ 0 w 3"/>
              <a:gd name="T7" fmla="*/ 0 h 2"/>
              <a:gd name="T8" fmla="*/ 0 w 3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2">
                <a:moveTo>
                  <a:pt x="0" y="1"/>
                </a:moveTo>
                <a:cubicBezTo>
                  <a:pt x="1" y="1"/>
                  <a:pt x="2" y="1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1" y="1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" name="Freeform 289"/>
          <p:cNvSpPr/>
          <p:nvPr/>
        </p:nvSpPr>
        <p:spPr bwMode="auto">
          <a:xfrm>
            <a:off x="271463" y="301148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" name="Freeform 290"/>
          <p:cNvSpPr/>
          <p:nvPr/>
        </p:nvSpPr>
        <p:spPr bwMode="auto">
          <a:xfrm>
            <a:off x="9363075" y="3049588"/>
            <a:ext cx="25400" cy="25400"/>
          </a:xfrm>
          <a:custGeom>
            <a:avLst/>
            <a:gdLst>
              <a:gd name="T0" fmla="*/ 0 w 2"/>
              <a:gd name="T1" fmla="*/ 2 h 2"/>
              <a:gd name="T2" fmla="*/ 1 w 2"/>
              <a:gd name="T3" fmla="*/ 2 h 2"/>
              <a:gd name="T4" fmla="*/ 2 w 2"/>
              <a:gd name="T5" fmla="*/ 1 h 2"/>
              <a:gd name="T6" fmla="*/ 0 w 2"/>
              <a:gd name="T7" fmla="*/ 0 h 2"/>
              <a:gd name="T8" fmla="*/ 0 w 2"/>
              <a:gd name="T9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cubicBezTo>
                  <a:pt x="1" y="2"/>
                  <a:pt x="1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1" y="1"/>
                  <a:pt x="1" y="0"/>
                  <a:pt x="0" y="0"/>
                </a:cubicBez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" name="Rectangle 291"/>
          <p:cNvSpPr>
            <a:spLocks noChangeArrowheads="1"/>
          </p:cNvSpPr>
          <p:nvPr/>
        </p:nvSpPr>
        <p:spPr bwMode="auto">
          <a:xfrm>
            <a:off x="284163" y="3074988"/>
            <a:ext cx="12700" cy="11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" name="Freeform 292"/>
          <p:cNvSpPr/>
          <p:nvPr/>
        </p:nvSpPr>
        <p:spPr bwMode="auto">
          <a:xfrm>
            <a:off x="2841625" y="3074988"/>
            <a:ext cx="111125" cy="87313"/>
          </a:xfrm>
          <a:custGeom>
            <a:avLst/>
            <a:gdLst>
              <a:gd name="T0" fmla="*/ 8 w 9"/>
              <a:gd name="T1" fmla="*/ 6 h 7"/>
              <a:gd name="T2" fmla="*/ 6 w 9"/>
              <a:gd name="T3" fmla="*/ 3 h 7"/>
              <a:gd name="T4" fmla="*/ 4 w 9"/>
              <a:gd name="T5" fmla="*/ 4 h 7"/>
              <a:gd name="T6" fmla="*/ 3 w 9"/>
              <a:gd name="T7" fmla="*/ 3 h 7"/>
              <a:gd name="T8" fmla="*/ 4 w 9"/>
              <a:gd name="T9" fmla="*/ 3 h 7"/>
              <a:gd name="T10" fmla="*/ 1 w 9"/>
              <a:gd name="T11" fmla="*/ 1 h 7"/>
              <a:gd name="T12" fmla="*/ 1 w 9"/>
              <a:gd name="T13" fmla="*/ 3 h 7"/>
              <a:gd name="T14" fmla="*/ 3 w 9"/>
              <a:gd name="T15" fmla="*/ 3 h 7"/>
              <a:gd name="T16" fmla="*/ 7 w 9"/>
              <a:gd name="T17" fmla="*/ 7 h 7"/>
              <a:gd name="T18" fmla="*/ 9 w 9"/>
              <a:gd name="T19" fmla="*/ 6 h 7"/>
              <a:gd name="T20" fmla="*/ 8 w 9"/>
              <a:gd name="T21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" h="7">
                <a:moveTo>
                  <a:pt x="8" y="6"/>
                </a:moveTo>
                <a:cubicBezTo>
                  <a:pt x="8" y="5"/>
                  <a:pt x="5" y="5"/>
                  <a:pt x="6" y="3"/>
                </a:cubicBezTo>
                <a:cubicBezTo>
                  <a:pt x="4" y="4"/>
                  <a:pt x="4" y="4"/>
                  <a:pt x="4" y="4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2"/>
                  <a:pt x="3" y="0"/>
                  <a:pt x="1" y="1"/>
                </a:cubicBezTo>
                <a:cubicBezTo>
                  <a:pt x="0" y="1"/>
                  <a:pt x="1" y="2"/>
                  <a:pt x="1" y="3"/>
                </a:cubicBezTo>
                <a:cubicBezTo>
                  <a:pt x="1" y="2"/>
                  <a:pt x="2" y="2"/>
                  <a:pt x="3" y="3"/>
                </a:cubicBezTo>
                <a:cubicBezTo>
                  <a:pt x="2" y="5"/>
                  <a:pt x="6" y="5"/>
                  <a:pt x="7" y="7"/>
                </a:cubicBezTo>
                <a:cubicBezTo>
                  <a:pt x="9" y="6"/>
                  <a:pt x="9" y="6"/>
                  <a:pt x="9" y="6"/>
                </a:cubicBezTo>
                <a:lnTo>
                  <a:pt x="8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" name="Freeform 293"/>
          <p:cNvSpPr/>
          <p:nvPr/>
        </p:nvSpPr>
        <p:spPr bwMode="auto">
          <a:xfrm>
            <a:off x="10091738" y="3124201"/>
            <a:ext cx="12700" cy="12700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1 w 1"/>
              <a:gd name="T5" fmla="*/ 0 h 1"/>
              <a:gd name="T6" fmla="*/ 0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1"/>
                  <a:pt x="1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" name="Freeform 294"/>
          <p:cNvSpPr/>
          <p:nvPr/>
        </p:nvSpPr>
        <p:spPr bwMode="auto">
          <a:xfrm>
            <a:off x="10067925" y="3136901"/>
            <a:ext cx="11113" cy="0"/>
          </a:xfrm>
          <a:custGeom>
            <a:avLst/>
            <a:gdLst>
              <a:gd name="T0" fmla="*/ 7 w 7"/>
              <a:gd name="T1" fmla="*/ 7 w 7"/>
              <a:gd name="T2" fmla="*/ 0 w 7"/>
              <a:gd name="T3" fmla="*/ 7 w 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7">
                <a:moveTo>
                  <a:pt x="7" y="0"/>
                </a:moveTo>
                <a:lnTo>
                  <a:pt x="7" y="0"/>
                </a:lnTo>
                <a:lnTo>
                  <a:pt x="0" y="0"/>
                </a:lnTo>
                <a:lnTo>
                  <a:pt x="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5" name="Freeform 295"/>
          <p:cNvSpPr/>
          <p:nvPr/>
        </p:nvSpPr>
        <p:spPr bwMode="auto">
          <a:xfrm>
            <a:off x="12093575" y="3136901"/>
            <a:ext cx="12700" cy="12700"/>
          </a:xfrm>
          <a:custGeom>
            <a:avLst/>
            <a:gdLst>
              <a:gd name="T0" fmla="*/ 0 w 8"/>
              <a:gd name="T1" fmla="*/ 0 h 8"/>
              <a:gd name="T2" fmla="*/ 8 w 8"/>
              <a:gd name="T3" fmla="*/ 8 h 8"/>
              <a:gd name="T4" fmla="*/ 8 w 8"/>
              <a:gd name="T5" fmla="*/ 0 h 8"/>
              <a:gd name="T6" fmla="*/ 0 w 8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8">
                <a:moveTo>
                  <a:pt x="0" y="0"/>
                </a:moveTo>
                <a:lnTo>
                  <a:pt x="8" y="8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Freeform 296"/>
          <p:cNvSpPr/>
          <p:nvPr/>
        </p:nvSpPr>
        <p:spPr bwMode="auto">
          <a:xfrm>
            <a:off x="11598275" y="3162301"/>
            <a:ext cx="61913" cy="23813"/>
          </a:xfrm>
          <a:custGeom>
            <a:avLst/>
            <a:gdLst>
              <a:gd name="T0" fmla="*/ 1 w 5"/>
              <a:gd name="T1" fmla="*/ 0 h 2"/>
              <a:gd name="T2" fmla="*/ 1 w 5"/>
              <a:gd name="T3" fmla="*/ 1 h 2"/>
              <a:gd name="T4" fmla="*/ 0 w 5"/>
              <a:gd name="T5" fmla="*/ 2 h 2"/>
              <a:gd name="T6" fmla="*/ 4 w 5"/>
              <a:gd name="T7" fmla="*/ 2 h 2"/>
              <a:gd name="T8" fmla="*/ 1 w 5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2"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0" y="1"/>
                  <a:pt x="1" y="2"/>
                  <a:pt x="0" y="2"/>
                </a:cubicBezTo>
                <a:cubicBezTo>
                  <a:pt x="1" y="2"/>
                  <a:pt x="2" y="1"/>
                  <a:pt x="4" y="2"/>
                </a:cubicBezTo>
                <a:cubicBezTo>
                  <a:pt x="5" y="0"/>
                  <a:pt x="2" y="1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" name="Freeform 297"/>
          <p:cNvSpPr/>
          <p:nvPr/>
        </p:nvSpPr>
        <p:spPr bwMode="auto">
          <a:xfrm>
            <a:off x="2940050" y="3162301"/>
            <a:ext cx="36513" cy="23813"/>
          </a:xfrm>
          <a:custGeom>
            <a:avLst/>
            <a:gdLst>
              <a:gd name="T0" fmla="*/ 0 w 3"/>
              <a:gd name="T1" fmla="*/ 0 h 2"/>
              <a:gd name="T2" fmla="*/ 2 w 3"/>
              <a:gd name="T3" fmla="*/ 2 h 2"/>
              <a:gd name="T4" fmla="*/ 3 w 3"/>
              <a:gd name="T5" fmla="*/ 0 h 2"/>
              <a:gd name="T6" fmla="*/ 0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0"/>
                </a:moveTo>
                <a:cubicBezTo>
                  <a:pt x="1" y="1"/>
                  <a:pt x="1" y="2"/>
                  <a:pt x="2" y="2"/>
                </a:cubicBezTo>
                <a:cubicBezTo>
                  <a:pt x="2" y="1"/>
                  <a:pt x="2" y="0"/>
                  <a:pt x="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" name="Freeform 298"/>
          <p:cNvSpPr/>
          <p:nvPr/>
        </p:nvSpPr>
        <p:spPr bwMode="auto">
          <a:xfrm>
            <a:off x="9177338" y="3162301"/>
            <a:ext cx="12700" cy="11113"/>
          </a:xfrm>
          <a:custGeom>
            <a:avLst/>
            <a:gdLst>
              <a:gd name="T0" fmla="*/ 1 w 1"/>
              <a:gd name="T1" fmla="*/ 0 h 1"/>
              <a:gd name="T2" fmla="*/ 0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9" name="Freeform 299"/>
          <p:cNvSpPr/>
          <p:nvPr/>
        </p:nvSpPr>
        <p:spPr bwMode="auto">
          <a:xfrm>
            <a:off x="9078913" y="3173413"/>
            <a:ext cx="74613" cy="63500"/>
          </a:xfrm>
          <a:custGeom>
            <a:avLst/>
            <a:gdLst>
              <a:gd name="T0" fmla="*/ 5 w 6"/>
              <a:gd name="T1" fmla="*/ 2 h 5"/>
              <a:gd name="T2" fmla="*/ 2 w 6"/>
              <a:gd name="T3" fmla="*/ 0 h 5"/>
              <a:gd name="T4" fmla="*/ 1 w 6"/>
              <a:gd name="T5" fmla="*/ 2 h 5"/>
              <a:gd name="T6" fmla="*/ 4 w 6"/>
              <a:gd name="T7" fmla="*/ 3 h 5"/>
              <a:gd name="T8" fmla="*/ 5 w 6"/>
              <a:gd name="T9" fmla="*/ 4 h 5"/>
              <a:gd name="T10" fmla="*/ 6 w 6"/>
              <a:gd name="T11" fmla="*/ 3 h 5"/>
              <a:gd name="T12" fmla="*/ 5 w 6"/>
              <a:gd name="T13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5">
                <a:moveTo>
                  <a:pt x="5" y="2"/>
                </a:moveTo>
                <a:cubicBezTo>
                  <a:pt x="3" y="2"/>
                  <a:pt x="4" y="0"/>
                  <a:pt x="2" y="0"/>
                </a:cubicBezTo>
                <a:cubicBezTo>
                  <a:pt x="0" y="0"/>
                  <a:pt x="2" y="1"/>
                  <a:pt x="1" y="2"/>
                </a:cubicBezTo>
                <a:cubicBezTo>
                  <a:pt x="2" y="2"/>
                  <a:pt x="4" y="2"/>
                  <a:pt x="4" y="3"/>
                </a:cubicBezTo>
                <a:cubicBezTo>
                  <a:pt x="4" y="4"/>
                  <a:pt x="4" y="5"/>
                  <a:pt x="5" y="4"/>
                </a:cubicBezTo>
                <a:cubicBezTo>
                  <a:pt x="6" y="4"/>
                  <a:pt x="6" y="4"/>
                  <a:pt x="6" y="3"/>
                </a:cubicBezTo>
                <a:cubicBezTo>
                  <a:pt x="5" y="4"/>
                  <a:pt x="5" y="3"/>
                  <a:pt x="5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0" name="Freeform 300"/>
          <p:cNvSpPr/>
          <p:nvPr/>
        </p:nvSpPr>
        <p:spPr bwMode="auto">
          <a:xfrm>
            <a:off x="2976563" y="3173413"/>
            <a:ext cx="61913" cy="50800"/>
          </a:xfrm>
          <a:custGeom>
            <a:avLst/>
            <a:gdLst>
              <a:gd name="T0" fmla="*/ 3 w 5"/>
              <a:gd name="T1" fmla="*/ 1 h 4"/>
              <a:gd name="T2" fmla="*/ 1 w 5"/>
              <a:gd name="T3" fmla="*/ 1 h 4"/>
              <a:gd name="T4" fmla="*/ 2 w 5"/>
              <a:gd name="T5" fmla="*/ 1 h 4"/>
              <a:gd name="T6" fmla="*/ 0 w 5"/>
              <a:gd name="T7" fmla="*/ 2 h 4"/>
              <a:gd name="T8" fmla="*/ 1 w 5"/>
              <a:gd name="T9" fmla="*/ 2 h 4"/>
              <a:gd name="T10" fmla="*/ 4 w 5"/>
              <a:gd name="T11" fmla="*/ 2 h 4"/>
              <a:gd name="T12" fmla="*/ 3 w 5"/>
              <a:gd name="T13" fmla="*/ 3 h 4"/>
              <a:gd name="T14" fmla="*/ 5 w 5"/>
              <a:gd name="T15" fmla="*/ 2 h 4"/>
              <a:gd name="T16" fmla="*/ 3 w 5"/>
              <a:gd name="T17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" h="4">
                <a:moveTo>
                  <a:pt x="3" y="1"/>
                </a:moveTo>
                <a:cubicBezTo>
                  <a:pt x="3" y="0"/>
                  <a:pt x="2" y="0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1" y="1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3" y="2"/>
                  <a:pt x="4" y="2"/>
                </a:cubicBezTo>
                <a:cubicBezTo>
                  <a:pt x="3" y="3"/>
                  <a:pt x="3" y="3"/>
                  <a:pt x="3" y="3"/>
                </a:cubicBezTo>
                <a:cubicBezTo>
                  <a:pt x="5" y="4"/>
                  <a:pt x="4" y="3"/>
                  <a:pt x="5" y="2"/>
                </a:cubicBezTo>
                <a:cubicBezTo>
                  <a:pt x="4" y="2"/>
                  <a:pt x="3" y="2"/>
                  <a:pt x="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1" name="Freeform 301"/>
          <p:cNvSpPr/>
          <p:nvPr/>
        </p:nvSpPr>
        <p:spPr bwMode="auto">
          <a:xfrm>
            <a:off x="6843713" y="3186113"/>
            <a:ext cx="23813" cy="12700"/>
          </a:xfrm>
          <a:custGeom>
            <a:avLst/>
            <a:gdLst>
              <a:gd name="T0" fmla="*/ 0 w 2"/>
              <a:gd name="T1" fmla="*/ 0 h 1"/>
              <a:gd name="T2" fmla="*/ 2 w 2"/>
              <a:gd name="T3" fmla="*/ 1 h 1"/>
              <a:gd name="T4" fmla="*/ 2 w 2"/>
              <a:gd name="T5" fmla="*/ 0 h 1"/>
              <a:gd name="T6" fmla="*/ 0 w 2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0" y="0"/>
                </a:moveTo>
                <a:cubicBezTo>
                  <a:pt x="0" y="0"/>
                  <a:pt x="1" y="0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" name="Freeform 302"/>
          <p:cNvSpPr/>
          <p:nvPr/>
        </p:nvSpPr>
        <p:spPr bwMode="auto">
          <a:xfrm>
            <a:off x="5743575" y="3186113"/>
            <a:ext cx="98425" cy="61913"/>
          </a:xfrm>
          <a:custGeom>
            <a:avLst/>
            <a:gdLst>
              <a:gd name="T0" fmla="*/ 3 w 8"/>
              <a:gd name="T1" fmla="*/ 0 h 5"/>
              <a:gd name="T2" fmla="*/ 0 w 8"/>
              <a:gd name="T3" fmla="*/ 1 h 5"/>
              <a:gd name="T4" fmla="*/ 3 w 8"/>
              <a:gd name="T5" fmla="*/ 2 h 5"/>
              <a:gd name="T6" fmla="*/ 7 w 8"/>
              <a:gd name="T7" fmla="*/ 5 h 5"/>
              <a:gd name="T8" fmla="*/ 8 w 8"/>
              <a:gd name="T9" fmla="*/ 4 h 5"/>
              <a:gd name="T10" fmla="*/ 3 w 8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5">
                <a:moveTo>
                  <a:pt x="3" y="0"/>
                </a:moveTo>
                <a:cubicBezTo>
                  <a:pt x="2" y="0"/>
                  <a:pt x="0" y="0"/>
                  <a:pt x="0" y="1"/>
                </a:cubicBezTo>
                <a:cubicBezTo>
                  <a:pt x="1" y="1"/>
                  <a:pt x="1" y="2"/>
                  <a:pt x="3" y="2"/>
                </a:cubicBezTo>
                <a:cubicBezTo>
                  <a:pt x="4" y="4"/>
                  <a:pt x="7" y="3"/>
                  <a:pt x="7" y="5"/>
                </a:cubicBezTo>
                <a:cubicBezTo>
                  <a:pt x="8" y="4"/>
                  <a:pt x="8" y="4"/>
                  <a:pt x="8" y="4"/>
                </a:cubicBezTo>
                <a:cubicBezTo>
                  <a:pt x="6" y="4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" name="Freeform 303"/>
          <p:cNvSpPr/>
          <p:nvPr/>
        </p:nvSpPr>
        <p:spPr bwMode="auto">
          <a:xfrm>
            <a:off x="728663" y="3198813"/>
            <a:ext cx="61913" cy="25400"/>
          </a:xfrm>
          <a:custGeom>
            <a:avLst/>
            <a:gdLst>
              <a:gd name="T0" fmla="*/ 3 w 5"/>
              <a:gd name="T1" fmla="*/ 0 h 2"/>
              <a:gd name="T2" fmla="*/ 1 w 5"/>
              <a:gd name="T3" fmla="*/ 2 h 2"/>
              <a:gd name="T4" fmla="*/ 3 w 5"/>
              <a:gd name="T5" fmla="*/ 2 h 2"/>
              <a:gd name="T6" fmla="*/ 3 w 5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3" y="0"/>
                </a:moveTo>
                <a:cubicBezTo>
                  <a:pt x="2" y="1"/>
                  <a:pt x="0" y="1"/>
                  <a:pt x="1" y="2"/>
                </a:cubicBezTo>
                <a:cubicBezTo>
                  <a:pt x="3" y="2"/>
                  <a:pt x="3" y="2"/>
                  <a:pt x="3" y="2"/>
                </a:cubicBezTo>
                <a:cubicBezTo>
                  <a:pt x="2" y="1"/>
                  <a:pt x="5" y="1"/>
                  <a:pt x="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" name="Freeform 304"/>
          <p:cNvSpPr/>
          <p:nvPr/>
        </p:nvSpPr>
        <p:spPr bwMode="auto">
          <a:xfrm>
            <a:off x="12006263" y="3198813"/>
            <a:ext cx="25400" cy="12700"/>
          </a:xfrm>
          <a:custGeom>
            <a:avLst/>
            <a:gdLst>
              <a:gd name="T0" fmla="*/ 0 w 2"/>
              <a:gd name="T1" fmla="*/ 1 h 1"/>
              <a:gd name="T2" fmla="*/ 2 w 2"/>
              <a:gd name="T3" fmla="*/ 1 h 1"/>
              <a:gd name="T4" fmla="*/ 2 w 2"/>
              <a:gd name="T5" fmla="*/ 0 h 1"/>
              <a:gd name="T6" fmla="*/ 0 w 2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" name="Freeform 305"/>
          <p:cNvSpPr/>
          <p:nvPr/>
        </p:nvSpPr>
        <p:spPr bwMode="auto">
          <a:xfrm>
            <a:off x="11993563" y="3211513"/>
            <a:ext cx="12700" cy="12700"/>
          </a:xfrm>
          <a:custGeom>
            <a:avLst/>
            <a:gdLst>
              <a:gd name="T0" fmla="*/ 1 w 1"/>
              <a:gd name="T1" fmla="*/ 1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" name="Freeform 306"/>
          <p:cNvSpPr/>
          <p:nvPr/>
        </p:nvSpPr>
        <p:spPr bwMode="auto">
          <a:xfrm>
            <a:off x="9153525" y="3224213"/>
            <a:ext cx="36513" cy="36513"/>
          </a:xfrm>
          <a:custGeom>
            <a:avLst/>
            <a:gdLst>
              <a:gd name="T0" fmla="*/ 1 w 3"/>
              <a:gd name="T1" fmla="*/ 0 h 3"/>
              <a:gd name="T2" fmla="*/ 1 w 3"/>
              <a:gd name="T3" fmla="*/ 2 h 3"/>
              <a:gd name="T4" fmla="*/ 1 w 3"/>
              <a:gd name="T5" fmla="*/ 1 h 3"/>
              <a:gd name="T6" fmla="*/ 3 w 3"/>
              <a:gd name="T7" fmla="*/ 3 h 3"/>
              <a:gd name="T8" fmla="*/ 1 w 3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3">
                <a:moveTo>
                  <a:pt x="1" y="0"/>
                </a:move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2" y="3"/>
                  <a:pt x="3" y="3"/>
                </a:cubicBezTo>
                <a:cubicBezTo>
                  <a:pt x="3" y="2"/>
                  <a:pt x="2" y="1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7" name="Freeform 307"/>
          <p:cNvSpPr/>
          <p:nvPr/>
        </p:nvSpPr>
        <p:spPr bwMode="auto">
          <a:xfrm>
            <a:off x="12044363" y="3224213"/>
            <a:ext cx="11113" cy="12700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" name="Freeform 308"/>
          <p:cNvSpPr/>
          <p:nvPr/>
        </p:nvSpPr>
        <p:spPr bwMode="auto">
          <a:xfrm>
            <a:off x="5854700" y="3260726"/>
            <a:ext cx="25400" cy="25400"/>
          </a:xfrm>
          <a:custGeom>
            <a:avLst/>
            <a:gdLst>
              <a:gd name="T0" fmla="*/ 2 w 2"/>
              <a:gd name="T1" fmla="*/ 1 h 2"/>
              <a:gd name="T2" fmla="*/ 0 w 2"/>
              <a:gd name="T3" fmla="*/ 0 h 2"/>
              <a:gd name="T4" fmla="*/ 2 w 2"/>
              <a:gd name="T5" fmla="*/ 2 h 2"/>
              <a:gd name="T6" fmla="*/ 1 w 2"/>
              <a:gd name="T7" fmla="*/ 1 h 2"/>
              <a:gd name="T8" fmla="*/ 2 w 2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2">
                <a:moveTo>
                  <a:pt x="2" y="1"/>
                </a:moveTo>
                <a:cubicBezTo>
                  <a:pt x="0" y="0"/>
                  <a:pt x="0" y="0"/>
                  <a:pt x="0" y="0"/>
                </a:cubicBezTo>
                <a:cubicBezTo>
                  <a:pt x="1" y="1"/>
                  <a:pt x="1" y="2"/>
                  <a:pt x="2" y="2"/>
                </a:cubicBezTo>
                <a:cubicBezTo>
                  <a:pt x="1" y="1"/>
                  <a:pt x="1" y="1"/>
                  <a:pt x="1" y="1"/>
                </a:cubicBezTo>
                <a:lnTo>
                  <a:pt x="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" name="Freeform 309"/>
          <p:cNvSpPr/>
          <p:nvPr/>
        </p:nvSpPr>
        <p:spPr bwMode="auto">
          <a:xfrm>
            <a:off x="9215438" y="3311526"/>
            <a:ext cx="61913" cy="23813"/>
          </a:xfrm>
          <a:custGeom>
            <a:avLst/>
            <a:gdLst>
              <a:gd name="T0" fmla="*/ 3 w 5"/>
              <a:gd name="T1" fmla="*/ 1 h 2"/>
              <a:gd name="T2" fmla="*/ 5 w 5"/>
              <a:gd name="T3" fmla="*/ 0 h 2"/>
              <a:gd name="T4" fmla="*/ 2 w 5"/>
              <a:gd name="T5" fmla="*/ 0 h 2"/>
              <a:gd name="T6" fmla="*/ 3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3" y="1"/>
                </a:moveTo>
                <a:cubicBezTo>
                  <a:pt x="4" y="2"/>
                  <a:pt x="4" y="0"/>
                  <a:pt x="5" y="0"/>
                </a:cubicBezTo>
                <a:cubicBezTo>
                  <a:pt x="2" y="0"/>
                  <a:pt x="2" y="0"/>
                  <a:pt x="2" y="0"/>
                </a:cubicBezTo>
                <a:cubicBezTo>
                  <a:pt x="0" y="0"/>
                  <a:pt x="4" y="0"/>
                  <a:pt x="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" name="Freeform 310"/>
          <p:cNvSpPr/>
          <p:nvPr/>
        </p:nvSpPr>
        <p:spPr bwMode="auto">
          <a:xfrm>
            <a:off x="5929313" y="3322638"/>
            <a:ext cx="23813" cy="12700"/>
          </a:xfrm>
          <a:custGeom>
            <a:avLst/>
            <a:gdLst>
              <a:gd name="T0" fmla="*/ 0 w 2"/>
              <a:gd name="T1" fmla="*/ 0 h 1"/>
              <a:gd name="T2" fmla="*/ 2 w 2"/>
              <a:gd name="T3" fmla="*/ 1 h 1"/>
              <a:gd name="T4" fmla="*/ 0 w 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0" y="0"/>
                </a:moveTo>
                <a:cubicBezTo>
                  <a:pt x="0" y="0"/>
                  <a:pt x="1" y="1"/>
                  <a:pt x="2" y="1"/>
                </a:cubicBezTo>
                <a:cubicBezTo>
                  <a:pt x="1" y="1"/>
                  <a:pt x="2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" name="Freeform 311"/>
          <p:cNvSpPr/>
          <p:nvPr/>
        </p:nvSpPr>
        <p:spPr bwMode="auto">
          <a:xfrm>
            <a:off x="11982450" y="3322638"/>
            <a:ext cx="11113" cy="25400"/>
          </a:xfrm>
          <a:custGeom>
            <a:avLst/>
            <a:gdLst>
              <a:gd name="T0" fmla="*/ 1 w 1"/>
              <a:gd name="T1" fmla="*/ 2 h 2"/>
              <a:gd name="T2" fmla="*/ 1 w 1"/>
              <a:gd name="T3" fmla="*/ 0 h 2"/>
              <a:gd name="T4" fmla="*/ 0 w 1"/>
              <a:gd name="T5" fmla="*/ 0 h 2"/>
              <a:gd name="T6" fmla="*/ 1 w 1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1" y="2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1"/>
                  <a:pt x="0" y="2"/>
                  <a:pt x="1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" name="Freeform 312"/>
          <p:cNvSpPr/>
          <p:nvPr/>
        </p:nvSpPr>
        <p:spPr bwMode="auto">
          <a:xfrm>
            <a:off x="5991225" y="3348038"/>
            <a:ext cx="12700" cy="25400"/>
          </a:xfrm>
          <a:custGeom>
            <a:avLst/>
            <a:gdLst>
              <a:gd name="T0" fmla="*/ 1 w 1"/>
              <a:gd name="T1" fmla="*/ 2 h 2"/>
              <a:gd name="T2" fmla="*/ 1 w 1"/>
              <a:gd name="T3" fmla="*/ 1 h 2"/>
              <a:gd name="T4" fmla="*/ 0 w 1"/>
              <a:gd name="T5" fmla="*/ 0 h 2"/>
              <a:gd name="T6" fmla="*/ 1 w 1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1" y="2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0"/>
                  <a:pt x="0" y="0"/>
                </a:cubicBezTo>
                <a:lnTo>
                  <a:pt x="1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3" name="Freeform 313"/>
          <p:cNvSpPr/>
          <p:nvPr/>
        </p:nvSpPr>
        <p:spPr bwMode="auto">
          <a:xfrm>
            <a:off x="9288463" y="3360738"/>
            <a:ext cx="12700" cy="12700"/>
          </a:xfrm>
          <a:custGeom>
            <a:avLst/>
            <a:gdLst>
              <a:gd name="T0" fmla="*/ 0 w 1"/>
              <a:gd name="T1" fmla="*/ 0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4" name="Freeform 314"/>
          <p:cNvSpPr/>
          <p:nvPr/>
        </p:nvSpPr>
        <p:spPr bwMode="auto">
          <a:xfrm>
            <a:off x="9313863" y="3360738"/>
            <a:ext cx="12700" cy="12700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5" name="Freeform 315"/>
          <p:cNvSpPr/>
          <p:nvPr/>
        </p:nvSpPr>
        <p:spPr bwMode="auto">
          <a:xfrm>
            <a:off x="11871325" y="3448051"/>
            <a:ext cx="36513" cy="36513"/>
          </a:xfrm>
          <a:custGeom>
            <a:avLst/>
            <a:gdLst>
              <a:gd name="T0" fmla="*/ 1 w 3"/>
              <a:gd name="T1" fmla="*/ 1 h 3"/>
              <a:gd name="T2" fmla="*/ 3 w 3"/>
              <a:gd name="T3" fmla="*/ 2 h 3"/>
              <a:gd name="T4" fmla="*/ 2 w 3"/>
              <a:gd name="T5" fmla="*/ 0 h 3"/>
              <a:gd name="T6" fmla="*/ 1 w 3"/>
              <a:gd name="T7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3">
                <a:moveTo>
                  <a:pt x="1" y="1"/>
                </a:moveTo>
                <a:cubicBezTo>
                  <a:pt x="0" y="3"/>
                  <a:pt x="2" y="1"/>
                  <a:pt x="3" y="2"/>
                </a:cubicBezTo>
                <a:cubicBezTo>
                  <a:pt x="3" y="1"/>
                  <a:pt x="2" y="0"/>
                  <a:pt x="2" y="0"/>
                </a:cubicBezTo>
                <a:lnTo>
                  <a:pt x="1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" name="Freeform 316"/>
          <p:cNvSpPr/>
          <p:nvPr/>
        </p:nvSpPr>
        <p:spPr bwMode="auto">
          <a:xfrm>
            <a:off x="11944350" y="3460751"/>
            <a:ext cx="25400" cy="12700"/>
          </a:xfrm>
          <a:custGeom>
            <a:avLst/>
            <a:gdLst>
              <a:gd name="T0" fmla="*/ 2 w 2"/>
              <a:gd name="T1" fmla="*/ 0 h 1"/>
              <a:gd name="T2" fmla="*/ 2 w 2"/>
              <a:gd name="T3" fmla="*/ 0 h 1"/>
              <a:gd name="T4" fmla="*/ 1 w 2"/>
              <a:gd name="T5" fmla="*/ 0 h 1"/>
              <a:gd name="T6" fmla="*/ 2 w 2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0" y="1"/>
                  <a:pt x="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" name="Freeform 317"/>
          <p:cNvSpPr/>
          <p:nvPr/>
        </p:nvSpPr>
        <p:spPr bwMode="auto">
          <a:xfrm>
            <a:off x="6175375" y="3473451"/>
            <a:ext cx="38100" cy="23813"/>
          </a:xfrm>
          <a:custGeom>
            <a:avLst/>
            <a:gdLst>
              <a:gd name="T0" fmla="*/ 3 w 3"/>
              <a:gd name="T1" fmla="*/ 1 h 2"/>
              <a:gd name="T2" fmla="*/ 0 w 3"/>
              <a:gd name="T3" fmla="*/ 0 h 2"/>
              <a:gd name="T4" fmla="*/ 3 w 3"/>
              <a:gd name="T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3" y="1"/>
                </a:moveTo>
                <a:cubicBezTo>
                  <a:pt x="2" y="1"/>
                  <a:pt x="1" y="1"/>
                  <a:pt x="0" y="0"/>
                </a:cubicBezTo>
                <a:cubicBezTo>
                  <a:pt x="1" y="1"/>
                  <a:pt x="3" y="2"/>
                  <a:pt x="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Rectangle 318"/>
          <p:cNvSpPr>
            <a:spLocks noChangeArrowheads="1"/>
          </p:cNvSpPr>
          <p:nvPr/>
        </p:nvSpPr>
        <p:spPr bwMode="auto">
          <a:xfrm>
            <a:off x="9437688" y="3497263"/>
            <a:ext cx="1588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9" name="Freeform 319"/>
          <p:cNvSpPr/>
          <p:nvPr/>
        </p:nvSpPr>
        <p:spPr bwMode="auto">
          <a:xfrm>
            <a:off x="1309688" y="3484563"/>
            <a:ext cx="36513" cy="25400"/>
          </a:xfrm>
          <a:custGeom>
            <a:avLst/>
            <a:gdLst>
              <a:gd name="T0" fmla="*/ 1 w 3"/>
              <a:gd name="T1" fmla="*/ 2 h 2"/>
              <a:gd name="T2" fmla="*/ 3 w 3"/>
              <a:gd name="T3" fmla="*/ 1 h 2"/>
              <a:gd name="T4" fmla="*/ 1 w 3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1" y="2"/>
                </a:moveTo>
                <a:cubicBezTo>
                  <a:pt x="2" y="2"/>
                  <a:pt x="3" y="1"/>
                  <a:pt x="3" y="1"/>
                </a:cubicBezTo>
                <a:cubicBezTo>
                  <a:pt x="2" y="0"/>
                  <a:pt x="0" y="2"/>
                  <a:pt x="1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0" name="Freeform 320"/>
          <p:cNvSpPr/>
          <p:nvPr/>
        </p:nvSpPr>
        <p:spPr bwMode="auto">
          <a:xfrm>
            <a:off x="6275388" y="3522663"/>
            <a:ext cx="23813" cy="12700"/>
          </a:xfrm>
          <a:custGeom>
            <a:avLst/>
            <a:gdLst>
              <a:gd name="T0" fmla="*/ 1 w 2"/>
              <a:gd name="T1" fmla="*/ 0 h 1"/>
              <a:gd name="T2" fmla="*/ 0 w 2"/>
              <a:gd name="T3" fmla="*/ 0 h 1"/>
              <a:gd name="T4" fmla="*/ 2 w 2"/>
              <a:gd name="T5" fmla="*/ 1 h 1"/>
              <a:gd name="T6" fmla="*/ 1 w 2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1" y="1"/>
                  <a:pt x="1" y="1"/>
                  <a:pt x="2" y="1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1" name="Freeform 321"/>
          <p:cNvSpPr/>
          <p:nvPr/>
        </p:nvSpPr>
        <p:spPr bwMode="auto">
          <a:xfrm>
            <a:off x="1938338" y="3548063"/>
            <a:ext cx="12700" cy="12700"/>
          </a:xfrm>
          <a:custGeom>
            <a:avLst/>
            <a:gdLst>
              <a:gd name="T0" fmla="*/ 8 w 8"/>
              <a:gd name="T1" fmla="*/ 8 h 8"/>
              <a:gd name="T2" fmla="*/ 8 w 8"/>
              <a:gd name="T3" fmla="*/ 0 h 8"/>
              <a:gd name="T4" fmla="*/ 0 w 8"/>
              <a:gd name="T5" fmla="*/ 0 h 8"/>
              <a:gd name="T6" fmla="*/ 8 w 8"/>
              <a:gd name="T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8">
                <a:moveTo>
                  <a:pt x="8" y="8"/>
                </a:moveTo>
                <a:lnTo>
                  <a:pt x="8" y="0"/>
                </a:lnTo>
                <a:lnTo>
                  <a:pt x="0" y="0"/>
                </a:lnTo>
                <a:lnTo>
                  <a:pt x="8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2" name="Freeform 322"/>
          <p:cNvSpPr/>
          <p:nvPr/>
        </p:nvSpPr>
        <p:spPr bwMode="auto">
          <a:xfrm>
            <a:off x="1766888" y="3548063"/>
            <a:ext cx="36513" cy="23813"/>
          </a:xfrm>
          <a:custGeom>
            <a:avLst/>
            <a:gdLst>
              <a:gd name="T0" fmla="*/ 1 w 3"/>
              <a:gd name="T1" fmla="*/ 2 h 2"/>
              <a:gd name="T2" fmla="*/ 3 w 3"/>
              <a:gd name="T3" fmla="*/ 0 h 2"/>
              <a:gd name="T4" fmla="*/ 1 w 3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1" y="2"/>
                </a:moveTo>
                <a:cubicBezTo>
                  <a:pt x="1" y="1"/>
                  <a:pt x="3" y="1"/>
                  <a:pt x="3" y="0"/>
                </a:cubicBezTo>
                <a:cubicBezTo>
                  <a:pt x="2" y="0"/>
                  <a:pt x="0" y="1"/>
                  <a:pt x="1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Freeform 323"/>
          <p:cNvSpPr/>
          <p:nvPr/>
        </p:nvSpPr>
        <p:spPr bwMode="auto">
          <a:xfrm>
            <a:off x="1951038" y="3548063"/>
            <a:ext cx="123825" cy="49213"/>
          </a:xfrm>
          <a:custGeom>
            <a:avLst/>
            <a:gdLst>
              <a:gd name="T0" fmla="*/ 8 w 10"/>
              <a:gd name="T1" fmla="*/ 1 h 4"/>
              <a:gd name="T2" fmla="*/ 5 w 10"/>
              <a:gd name="T3" fmla="*/ 0 h 4"/>
              <a:gd name="T4" fmla="*/ 5 w 10"/>
              <a:gd name="T5" fmla="*/ 1 h 4"/>
              <a:gd name="T6" fmla="*/ 1 w 10"/>
              <a:gd name="T7" fmla="*/ 3 h 4"/>
              <a:gd name="T8" fmla="*/ 10 w 10"/>
              <a:gd name="T9" fmla="*/ 2 h 4"/>
              <a:gd name="T10" fmla="*/ 7 w 10"/>
              <a:gd name="T11" fmla="*/ 1 h 4"/>
              <a:gd name="T12" fmla="*/ 8 w 10"/>
              <a:gd name="T13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4">
                <a:moveTo>
                  <a:pt x="8" y="1"/>
                </a:moveTo>
                <a:cubicBezTo>
                  <a:pt x="7" y="0"/>
                  <a:pt x="6" y="1"/>
                  <a:pt x="5" y="0"/>
                </a:cubicBezTo>
                <a:cubicBezTo>
                  <a:pt x="5" y="1"/>
                  <a:pt x="5" y="1"/>
                  <a:pt x="5" y="1"/>
                </a:cubicBezTo>
                <a:cubicBezTo>
                  <a:pt x="4" y="3"/>
                  <a:pt x="0" y="0"/>
                  <a:pt x="1" y="3"/>
                </a:cubicBezTo>
                <a:cubicBezTo>
                  <a:pt x="3" y="2"/>
                  <a:pt x="8" y="4"/>
                  <a:pt x="10" y="2"/>
                </a:cubicBezTo>
                <a:cubicBezTo>
                  <a:pt x="7" y="1"/>
                  <a:pt x="7" y="1"/>
                  <a:pt x="7" y="1"/>
                </a:cubicBezTo>
                <a:lnTo>
                  <a:pt x="8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Freeform 324"/>
          <p:cNvSpPr/>
          <p:nvPr/>
        </p:nvSpPr>
        <p:spPr bwMode="auto">
          <a:xfrm>
            <a:off x="6459538" y="3609976"/>
            <a:ext cx="12700" cy="0"/>
          </a:xfrm>
          <a:custGeom>
            <a:avLst/>
            <a:gdLst>
              <a:gd name="T0" fmla="*/ 0 w 8"/>
              <a:gd name="T1" fmla="*/ 8 w 8"/>
              <a:gd name="T2" fmla="*/ 0 w 8"/>
              <a:gd name="T3" fmla="*/ 0 w 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8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325"/>
          <p:cNvSpPr/>
          <p:nvPr/>
        </p:nvSpPr>
        <p:spPr bwMode="auto">
          <a:xfrm>
            <a:off x="11698288" y="3646488"/>
            <a:ext cx="36513" cy="25400"/>
          </a:xfrm>
          <a:custGeom>
            <a:avLst/>
            <a:gdLst>
              <a:gd name="T0" fmla="*/ 0 w 3"/>
              <a:gd name="T1" fmla="*/ 2 h 2"/>
              <a:gd name="T2" fmla="*/ 3 w 3"/>
              <a:gd name="T3" fmla="*/ 1 h 2"/>
              <a:gd name="T4" fmla="*/ 0 w 3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0" y="2"/>
                </a:moveTo>
                <a:cubicBezTo>
                  <a:pt x="1" y="2"/>
                  <a:pt x="2" y="2"/>
                  <a:pt x="3" y="1"/>
                </a:cubicBezTo>
                <a:cubicBezTo>
                  <a:pt x="2" y="0"/>
                  <a:pt x="0" y="1"/>
                  <a:pt x="0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602740" y="2227580"/>
            <a:ext cx="847661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66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San Ting</a:t>
            </a:r>
            <a:endParaRPr lang="en-US" sz="66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algn="ctr"/>
            <a:r>
              <a:rPr lang="zh-CN" altLang="en-US" sz="66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三停</a:t>
            </a:r>
            <a:endParaRPr lang="zh-CN" altLang="en-US" sz="66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algn="ctr"/>
            <a:r>
              <a:rPr lang="en-US" altLang="zh-CN" sz="4800">
                <a:solidFill>
                  <a:schemeClr val="tx1">
                    <a:lumMod val="50000"/>
                    <a:lumOff val="50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                       </a:t>
            </a:r>
            <a:endParaRPr lang="en-US" altLang="zh-CN" sz="4800">
              <a:solidFill>
                <a:schemeClr val="tx1">
                  <a:lumMod val="50000"/>
                  <a:lumOff val="50000"/>
                </a:schemeClr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+mn-ea"/>
              </a:rPr>
              <a:t>San Ting</a:t>
            </a:r>
            <a:b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+mn-ea"/>
              </a:rPr>
            </a:b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1312545"/>
            <a:ext cx="3983990" cy="47967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13680" y="1278255"/>
            <a:ext cx="6755765" cy="4831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Calibri" panose="020F0502020204030204" charset="0"/>
                <a:cs typeface="Calibri" panose="020F0502020204030204" charset="0"/>
              </a:rPr>
              <a:t>Shang Ting: from the forehead hairline to the eyebrow, in charge of the youth's fate and the fortune between the ages </a:t>
            </a:r>
            <a:r>
              <a:rPr lang="en-US" altLang="zh-CN" sz="2800">
                <a:latin typeface="Calibri" panose="020F0502020204030204" charset="0"/>
                <a:cs typeface="Calibri" panose="020F0502020204030204" charset="0"/>
              </a:rPr>
              <a:t>before 25</a:t>
            </a:r>
            <a:r>
              <a:rPr lang="zh-CN" altLang="en-US" sz="2800">
                <a:latin typeface="Calibri" panose="020F0502020204030204" charset="0"/>
                <a:cs typeface="Calibri" panose="020F0502020204030204" charset="0"/>
              </a:rPr>
              <a:t>. </a:t>
            </a:r>
            <a:endParaRPr lang="zh-CN" altLang="en-US" sz="2800">
              <a:latin typeface="Calibri" panose="020F0502020204030204" charset="0"/>
              <a:cs typeface="Calibri" panose="020F0502020204030204" charset="0"/>
            </a:endParaRPr>
          </a:p>
          <a:p>
            <a:r>
              <a:rPr lang="zh-CN" altLang="en-US" sz="2800">
                <a:latin typeface="Calibri" panose="020F0502020204030204" charset="0"/>
                <a:cs typeface="Calibri" panose="020F0502020204030204" charset="0"/>
              </a:rPr>
              <a:t>Zhong Ting: from the eyebrow to the nose is called "Zhong Ting",which is in charge of middle age and the fortune between the ages of </a:t>
            </a:r>
            <a:r>
              <a:rPr lang="en-US" altLang="zh-CN" sz="2800">
                <a:latin typeface="Calibri" panose="020F0502020204030204" charset="0"/>
                <a:cs typeface="Calibri" panose="020F0502020204030204" charset="0"/>
              </a:rPr>
              <a:t>25-50</a:t>
            </a:r>
            <a:r>
              <a:rPr lang="zh-CN" altLang="en-US" sz="2800">
                <a:latin typeface="Calibri" panose="020F0502020204030204" charset="0"/>
                <a:cs typeface="Calibri" panose="020F0502020204030204" charset="0"/>
              </a:rPr>
              <a:t>.</a:t>
            </a:r>
            <a:endParaRPr lang="zh-CN" altLang="en-US" sz="2800">
              <a:latin typeface="Calibri" panose="020F0502020204030204" charset="0"/>
              <a:cs typeface="Calibri" panose="020F0502020204030204" charset="0"/>
            </a:endParaRPr>
          </a:p>
          <a:p>
            <a:r>
              <a:rPr lang="zh-CN" altLang="en-US" sz="2800">
                <a:latin typeface="Calibri" panose="020F0502020204030204" charset="0"/>
                <a:cs typeface="Calibri" panose="020F0502020204030204" charset="0"/>
              </a:rPr>
              <a:t>Xia Ting: from the nose to the chin part is called "Xia Ting",which is in charge of the life of the old age and the fortune after 5</a:t>
            </a:r>
            <a:r>
              <a:rPr lang="en-US" altLang="zh-CN" sz="2800">
                <a:latin typeface="Calibri" panose="020F0502020204030204" charset="0"/>
                <a:cs typeface="Calibri" panose="020F0502020204030204" charset="0"/>
              </a:rPr>
              <a:t>0</a:t>
            </a:r>
            <a:r>
              <a:rPr lang="zh-CN" altLang="en-US" sz="2800">
                <a:latin typeface="Calibri" panose="020F0502020204030204" charset="0"/>
                <a:cs typeface="Calibri" panose="020F0502020204030204" charset="0"/>
              </a:rPr>
              <a:t> years old. </a:t>
            </a:r>
            <a:endParaRPr lang="zh-CN" altLang="en-US" sz="280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533400" y="1089025"/>
            <a:ext cx="10953750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2" name="Freeform 5"/>
          <p:cNvSpPr/>
          <p:nvPr/>
        </p:nvSpPr>
        <p:spPr bwMode="auto">
          <a:xfrm>
            <a:off x="8393113" y="1077913"/>
            <a:ext cx="25400" cy="11113"/>
          </a:xfrm>
          <a:custGeom>
            <a:avLst/>
            <a:gdLst>
              <a:gd name="T0" fmla="*/ 0 w 2"/>
              <a:gd name="T1" fmla="*/ 0 h 1"/>
              <a:gd name="T2" fmla="*/ 0 w 2"/>
              <a:gd name="T3" fmla="*/ 1 h 1"/>
              <a:gd name="T4" fmla="*/ 2 w 2"/>
              <a:gd name="T5" fmla="*/ 0 h 1"/>
              <a:gd name="T6" fmla="*/ 0 w 2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2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3" name="Freeform 6"/>
          <p:cNvSpPr/>
          <p:nvPr/>
        </p:nvSpPr>
        <p:spPr bwMode="auto">
          <a:xfrm>
            <a:off x="8418513" y="1065213"/>
            <a:ext cx="134938" cy="49213"/>
          </a:xfrm>
          <a:custGeom>
            <a:avLst/>
            <a:gdLst>
              <a:gd name="T0" fmla="*/ 3 w 11"/>
              <a:gd name="T1" fmla="*/ 3 h 4"/>
              <a:gd name="T2" fmla="*/ 6 w 11"/>
              <a:gd name="T3" fmla="*/ 3 h 4"/>
              <a:gd name="T4" fmla="*/ 11 w 11"/>
              <a:gd name="T5" fmla="*/ 2 h 4"/>
              <a:gd name="T6" fmla="*/ 9 w 11"/>
              <a:gd name="T7" fmla="*/ 3 h 4"/>
              <a:gd name="T8" fmla="*/ 8 w 11"/>
              <a:gd name="T9" fmla="*/ 2 h 4"/>
              <a:gd name="T10" fmla="*/ 3 w 11"/>
              <a:gd name="T11" fmla="*/ 1 h 4"/>
              <a:gd name="T12" fmla="*/ 0 w 11"/>
              <a:gd name="T13" fmla="*/ 3 h 4"/>
              <a:gd name="T14" fmla="*/ 3 w 11"/>
              <a:gd name="T15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" h="4">
                <a:moveTo>
                  <a:pt x="3" y="3"/>
                </a:moveTo>
                <a:cubicBezTo>
                  <a:pt x="4" y="3"/>
                  <a:pt x="5" y="2"/>
                  <a:pt x="6" y="3"/>
                </a:cubicBezTo>
                <a:cubicBezTo>
                  <a:pt x="8" y="3"/>
                  <a:pt x="10" y="4"/>
                  <a:pt x="11" y="2"/>
                </a:cubicBezTo>
                <a:cubicBezTo>
                  <a:pt x="10" y="2"/>
                  <a:pt x="9" y="2"/>
                  <a:pt x="9" y="3"/>
                </a:cubicBezTo>
                <a:cubicBezTo>
                  <a:pt x="9" y="2"/>
                  <a:pt x="8" y="2"/>
                  <a:pt x="8" y="2"/>
                </a:cubicBezTo>
                <a:cubicBezTo>
                  <a:pt x="6" y="3"/>
                  <a:pt x="5" y="0"/>
                  <a:pt x="3" y="1"/>
                </a:cubicBezTo>
                <a:cubicBezTo>
                  <a:pt x="3" y="2"/>
                  <a:pt x="1" y="2"/>
                  <a:pt x="0" y="3"/>
                </a:cubicBezTo>
                <a:lnTo>
                  <a:pt x="3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4" name="Freeform 7"/>
          <p:cNvSpPr/>
          <p:nvPr/>
        </p:nvSpPr>
        <p:spPr bwMode="auto">
          <a:xfrm>
            <a:off x="8170863" y="1152526"/>
            <a:ext cx="23813" cy="11113"/>
          </a:xfrm>
          <a:custGeom>
            <a:avLst/>
            <a:gdLst>
              <a:gd name="T0" fmla="*/ 2 w 2"/>
              <a:gd name="T1" fmla="*/ 0 h 1"/>
              <a:gd name="T2" fmla="*/ 1 w 2"/>
              <a:gd name="T3" fmla="*/ 0 h 1"/>
              <a:gd name="T4" fmla="*/ 0 w 2"/>
              <a:gd name="T5" fmla="*/ 1 h 1"/>
              <a:gd name="T6" fmla="*/ 2 w 2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2" y="0"/>
                </a:moveTo>
                <a:cubicBezTo>
                  <a:pt x="2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0"/>
                  <a:pt x="1" y="0"/>
                  <a:pt x="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5" name="Freeform 8"/>
          <p:cNvSpPr/>
          <p:nvPr/>
        </p:nvSpPr>
        <p:spPr bwMode="auto">
          <a:xfrm>
            <a:off x="8194675" y="1152526"/>
            <a:ext cx="12700" cy="11113"/>
          </a:xfrm>
          <a:custGeom>
            <a:avLst/>
            <a:gdLst>
              <a:gd name="T0" fmla="*/ 1 w 1"/>
              <a:gd name="T1" fmla="*/ 0 h 1"/>
              <a:gd name="T2" fmla="*/ 0 w 1"/>
              <a:gd name="T3" fmla="*/ 0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6" name="Freeform 9"/>
          <p:cNvSpPr>
            <a:spLocks noEditPoints="1"/>
          </p:cNvSpPr>
          <p:nvPr/>
        </p:nvSpPr>
        <p:spPr bwMode="auto">
          <a:xfrm>
            <a:off x="8021638" y="1139826"/>
            <a:ext cx="136525" cy="85725"/>
          </a:xfrm>
          <a:custGeom>
            <a:avLst/>
            <a:gdLst>
              <a:gd name="T0" fmla="*/ 2 w 11"/>
              <a:gd name="T1" fmla="*/ 6 h 7"/>
              <a:gd name="T2" fmla="*/ 2 w 11"/>
              <a:gd name="T3" fmla="*/ 7 h 7"/>
              <a:gd name="T4" fmla="*/ 4 w 11"/>
              <a:gd name="T5" fmla="*/ 5 h 7"/>
              <a:gd name="T6" fmla="*/ 5 w 11"/>
              <a:gd name="T7" fmla="*/ 5 h 7"/>
              <a:gd name="T8" fmla="*/ 8 w 11"/>
              <a:gd name="T9" fmla="*/ 5 h 7"/>
              <a:gd name="T10" fmla="*/ 11 w 11"/>
              <a:gd name="T11" fmla="*/ 3 h 7"/>
              <a:gd name="T12" fmla="*/ 11 w 11"/>
              <a:gd name="T13" fmla="*/ 3 h 7"/>
              <a:gd name="T14" fmla="*/ 11 w 11"/>
              <a:gd name="T15" fmla="*/ 2 h 7"/>
              <a:gd name="T16" fmla="*/ 11 w 11"/>
              <a:gd name="T17" fmla="*/ 2 h 7"/>
              <a:gd name="T18" fmla="*/ 9 w 11"/>
              <a:gd name="T19" fmla="*/ 3 h 7"/>
              <a:gd name="T20" fmla="*/ 11 w 11"/>
              <a:gd name="T21" fmla="*/ 1 h 7"/>
              <a:gd name="T22" fmla="*/ 9 w 11"/>
              <a:gd name="T23" fmla="*/ 1 h 7"/>
              <a:gd name="T24" fmla="*/ 0 w 11"/>
              <a:gd name="T25" fmla="*/ 5 h 7"/>
              <a:gd name="T26" fmla="*/ 0 w 11"/>
              <a:gd name="T27" fmla="*/ 7 h 7"/>
              <a:gd name="T28" fmla="*/ 2 w 11"/>
              <a:gd name="T29" fmla="*/ 6 h 7"/>
              <a:gd name="T30" fmla="*/ 6 w 11"/>
              <a:gd name="T31" fmla="*/ 2 h 7"/>
              <a:gd name="T32" fmla="*/ 8 w 11"/>
              <a:gd name="T33" fmla="*/ 2 h 7"/>
              <a:gd name="T34" fmla="*/ 8 w 11"/>
              <a:gd name="T35" fmla="*/ 3 h 7"/>
              <a:gd name="T36" fmla="*/ 6 w 11"/>
              <a:gd name="T37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" h="7"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4" y="6"/>
                  <a:pt x="2" y="5"/>
                  <a:pt x="4" y="5"/>
                </a:cubicBezTo>
                <a:cubicBezTo>
                  <a:pt x="5" y="5"/>
                  <a:pt x="5" y="5"/>
                  <a:pt x="5" y="5"/>
                </a:cubicBezTo>
                <a:cubicBezTo>
                  <a:pt x="8" y="5"/>
                  <a:pt x="8" y="5"/>
                  <a:pt x="8" y="5"/>
                </a:cubicBezTo>
                <a:cubicBezTo>
                  <a:pt x="9" y="5"/>
                  <a:pt x="10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0" y="2"/>
                  <a:pt x="9" y="3"/>
                  <a:pt x="9" y="3"/>
                </a:cubicBezTo>
                <a:cubicBezTo>
                  <a:pt x="10" y="2"/>
                  <a:pt x="9" y="1"/>
                  <a:pt x="11" y="1"/>
                </a:cubicBezTo>
                <a:cubicBezTo>
                  <a:pt x="10" y="1"/>
                  <a:pt x="9" y="0"/>
                  <a:pt x="9" y="1"/>
                </a:cubicBezTo>
                <a:cubicBezTo>
                  <a:pt x="5" y="1"/>
                  <a:pt x="3" y="4"/>
                  <a:pt x="0" y="5"/>
                </a:cubicBezTo>
                <a:cubicBezTo>
                  <a:pt x="1" y="6"/>
                  <a:pt x="1" y="6"/>
                  <a:pt x="0" y="7"/>
                </a:cubicBezTo>
                <a:cubicBezTo>
                  <a:pt x="1" y="7"/>
                  <a:pt x="1" y="6"/>
                  <a:pt x="2" y="6"/>
                </a:cubicBezTo>
                <a:close/>
                <a:moveTo>
                  <a:pt x="6" y="2"/>
                </a:moveTo>
                <a:cubicBezTo>
                  <a:pt x="7" y="2"/>
                  <a:pt x="7" y="2"/>
                  <a:pt x="8" y="2"/>
                </a:cubicBezTo>
                <a:cubicBezTo>
                  <a:pt x="8" y="3"/>
                  <a:pt x="8" y="3"/>
                  <a:pt x="8" y="3"/>
                </a:cubicBezTo>
                <a:cubicBezTo>
                  <a:pt x="7" y="2"/>
                  <a:pt x="6" y="2"/>
                  <a:pt x="6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7" name="Freeform 10"/>
          <p:cNvSpPr/>
          <p:nvPr/>
        </p:nvSpPr>
        <p:spPr bwMode="auto">
          <a:xfrm>
            <a:off x="8540750" y="1114426"/>
            <a:ext cx="12700" cy="12700"/>
          </a:xfrm>
          <a:custGeom>
            <a:avLst/>
            <a:gdLst>
              <a:gd name="T0" fmla="*/ 8 w 8"/>
              <a:gd name="T1" fmla="*/ 8 h 8"/>
              <a:gd name="T2" fmla="*/ 0 w 8"/>
              <a:gd name="T3" fmla="*/ 0 h 8"/>
              <a:gd name="T4" fmla="*/ 8 w 8"/>
              <a:gd name="T5" fmla="*/ 8 h 8"/>
              <a:gd name="T6" fmla="*/ 8 w 8"/>
              <a:gd name="T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8">
                <a:moveTo>
                  <a:pt x="8" y="8"/>
                </a:moveTo>
                <a:lnTo>
                  <a:pt x="0" y="0"/>
                </a:lnTo>
                <a:lnTo>
                  <a:pt x="8" y="8"/>
                </a:lnTo>
                <a:lnTo>
                  <a:pt x="8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8" name="Freeform 11"/>
          <p:cNvSpPr/>
          <p:nvPr/>
        </p:nvSpPr>
        <p:spPr bwMode="auto">
          <a:xfrm>
            <a:off x="8553450" y="1114426"/>
            <a:ext cx="49213" cy="25400"/>
          </a:xfrm>
          <a:custGeom>
            <a:avLst/>
            <a:gdLst>
              <a:gd name="T0" fmla="*/ 4 w 4"/>
              <a:gd name="T1" fmla="*/ 0 h 2"/>
              <a:gd name="T2" fmla="*/ 2 w 4"/>
              <a:gd name="T3" fmla="*/ 0 h 2"/>
              <a:gd name="T4" fmla="*/ 1 w 4"/>
              <a:gd name="T5" fmla="*/ 2 h 2"/>
              <a:gd name="T6" fmla="*/ 4 w 4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2">
                <a:moveTo>
                  <a:pt x="4" y="0"/>
                </a:moveTo>
                <a:cubicBezTo>
                  <a:pt x="3" y="0"/>
                  <a:pt x="3" y="0"/>
                  <a:pt x="2" y="0"/>
                </a:cubicBezTo>
                <a:cubicBezTo>
                  <a:pt x="1" y="1"/>
                  <a:pt x="0" y="1"/>
                  <a:pt x="1" y="2"/>
                </a:cubicBez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9" name="Freeform 12"/>
          <p:cNvSpPr/>
          <p:nvPr/>
        </p:nvSpPr>
        <p:spPr bwMode="auto">
          <a:xfrm>
            <a:off x="4037013" y="2492376"/>
            <a:ext cx="11113" cy="0"/>
          </a:xfrm>
          <a:custGeom>
            <a:avLst/>
            <a:gdLst>
              <a:gd name="T0" fmla="*/ 0 w 1"/>
              <a:gd name="T1" fmla="*/ 0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0" name="Freeform 13"/>
          <p:cNvSpPr/>
          <p:nvPr/>
        </p:nvSpPr>
        <p:spPr bwMode="auto">
          <a:xfrm>
            <a:off x="3913188" y="2430463"/>
            <a:ext cx="11113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1" name="Freeform 14"/>
          <p:cNvSpPr/>
          <p:nvPr/>
        </p:nvSpPr>
        <p:spPr bwMode="auto">
          <a:xfrm>
            <a:off x="3924300" y="243046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2" name="Freeform 15"/>
          <p:cNvSpPr/>
          <p:nvPr/>
        </p:nvSpPr>
        <p:spPr bwMode="auto">
          <a:xfrm>
            <a:off x="8677275" y="1263651"/>
            <a:ext cx="12700" cy="12700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1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3" name="Freeform 16"/>
          <p:cNvSpPr/>
          <p:nvPr/>
        </p:nvSpPr>
        <p:spPr bwMode="auto">
          <a:xfrm>
            <a:off x="10707688" y="3040063"/>
            <a:ext cx="49213" cy="61913"/>
          </a:xfrm>
          <a:custGeom>
            <a:avLst/>
            <a:gdLst>
              <a:gd name="T0" fmla="*/ 4 w 4"/>
              <a:gd name="T1" fmla="*/ 0 h 5"/>
              <a:gd name="T2" fmla="*/ 2 w 4"/>
              <a:gd name="T3" fmla="*/ 1 h 5"/>
              <a:gd name="T4" fmla="*/ 2 w 4"/>
              <a:gd name="T5" fmla="*/ 1 h 5"/>
              <a:gd name="T6" fmla="*/ 0 w 4"/>
              <a:gd name="T7" fmla="*/ 3 h 5"/>
              <a:gd name="T8" fmla="*/ 2 w 4"/>
              <a:gd name="T9" fmla="*/ 3 h 5"/>
              <a:gd name="T10" fmla="*/ 0 w 4"/>
              <a:gd name="T11" fmla="*/ 4 h 5"/>
              <a:gd name="T12" fmla="*/ 1 w 4"/>
              <a:gd name="T13" fmla="*/ 5 h 5"/>
              <a:gd name="T14" fmla="*/ 4 w 4"/>
              <a:gd name="T1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" h="5">
                <a:moveTo>
                  <a:pt x="4" y="0"/>
                </a:moveTo>
                <a:cubicBezTo>
                  <a:pt x="3" y="0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0" y="2"/>
                  <a:pt x="0" y="3"/>
                </a:cubicBezTo>
                <a:cubicBezTo>
                  <a:pt x="1" y="3"/>
                  <a:pt x="1" y="3"/>
                  <a:pt x="2" y="3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1" y="4"/>
                  <a:pt x="1" y="5"/>
                </a:cubicBezTo>
                <a:cubicBezTo>
                  <a:pt x="2" y="3"/>
                  <a:pt x="3" y="1"/>
                  <a:pt x="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4" name="Freeform 17"/>
          <p:cNvSpPr/>
          <p:nvPr/>
        </p:nvSpPr>
        <p:spPr bwMode="auto">
          <a:xfrm>
            <a:off x="3776663" y="2555876"/>
            <a:ext cx="0" cy="11113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5" name="Freeform 18"/>
          <p:cNvSpPr>
            <a:spLocks noEditPoints="1"/>
          </p:cNvSpPr>
          <p:nvPr/>
        </p:nvSpPr>
        <p:spPr bwMode="auto">
          <a:xfrm>
            <a:off x="1090930" y="387985"/>
            <a:ext cx="12713970" cy="5278755"/>
          </a:xfrm>
          <a:custGeom>
            <a:avLst/>
            <a:gdLst>
              <a:gd name="T0" fmla="*/ 733 w 880"/>
              <a:gd name="T1" fmla="*/ 283 h 408"/>
              <a:gd name="T2" fmla="*/ 733 w 880"/>
              <a:gd name="T3" fmla="*/ 247 h 408"/>
              <a:gd name="T4" fmla="*/ 795 w 880"/>
              <a:gd name="T5" fmla="*/ 183 h 408"/>
              <a:gd name="T6" fmla="*/ 842 w 880"/>
              <a:gd name="T7" fmla="*/ 165 h 408"/>
              <a:gd name="T8" fmla="*/ 832 w 880"/>
              <a:gd name="T9" fmla="*/ 124 h 408"/>
              <a:gd name="T10" fmla="*/ 844 w 880"/>
              <a:gd name="T11" fmla="*/ 86 h 408"/>
              <a:gd name="T12" fmla="*/ 716 w 880"/>
              <a:gd name="T13" fmla="*/ 110 h 408"/>
              <a:gd name="T14" fmla="*/ 666 w 880"/>
              <a:gd name="T15" fmla="*/ 22 h 408"/>
              <a:gd name="T16" fmla="*/ 580 w 880"/>
              <a:gd name="T17" fmla="*/ 17 h 408"/>
              <a:gd name="T18" fmla="*/ 515 w 880"/>
              <a:gd name="T19" fmla="*/ 62 h 408"/>
              <a:gd name="T20" fmla="*/ 451 w 880"/>
              <a:gd name="T21" fmla="*/ 157 h 408"/>
              <a:gd name="T22" fmla="*/ 387 w 880"/>
              <a:gd name="T23" fmla="*/ 111 h 408"/>
              <a:gd name="T24" fmla="*/ 312 w 880"/>
              <a:gd name="T25" fmla="*/ 74 h 408"/>
              <a:gd name="T26" fmla="*/ 252 w 880"/>
              <a:gd name="T27" fmla="*/ 120 h 408"/>
              <a:gd name="T28" fmla="*/ 210 w 880"/>
              <a:gd name="T29" fmla="*/ 179 h 408"/>
              <a:gd name="T30" fmla="*/ 168 w 880"/>
              <a:gd name="T31" fmla="*/ 177 h 408"/>
              <a:gd name="T32" fmla="*/ 107 w 880"/>
              <a:gd name="T33" fmla="*/ 173 h 408"/>
              <a:gd name="T34" fmla="*/ 38 w 880"/>
              <a:gd name="T35" fmla="*/ 203 h 408"/>
              <a:gd name="T36" fmla="*/ 22 w 880"/>
              <a:gd name="T37" fmla="*/ 311 h 408"/>
              <a:gd name="T38" fmla="*/ 48 w 880"/>
              <a:gd name="T39" fmla="*/ 391 h 408"/>
              <a:gd name="T40" fmla="*/ 112 w 880"/>
              <a:gd name="T41" fmla="*/ 393 h 408"/>
              <a:gd name="T42" fmla="*/ 200 w 880"/>
              <a:gd name="T43" fmla="*/ 384 h 408"/>
              <a:gd name="T44" fmla="*/ 318 w 880"/>
              <a:gd name="T45" fmla="*/ 321 h 408"/>
              <a:gd name="T46" fmla="*/ 383 w 880"/>
              <a:gd name="T47" fmla="*/ 359 h 408"/>
              <a:gd name="T48" fmla="*/ 394 w 880"/>
              <a:gd name="T49" fmla="*/ 327 h 408"/>
              <a:gd name="T50" fmla="*/ 428 w 880"/>
              <a:gd name="T51" fmla="*/ 301 h 408"/>
              <a:gd name="T52" fmla="*/ 471 w 880"/>
              <a:gd name="T53" fmla="*/ 326 h 408"/>
              <a:gd name="T54" fmla="*/ 597 w 880"/>
              <a:gd name="T55" fmla="*/ 230 h 408"/>
              <a:gd name="T56" fmla="*/ 653 w 880"/>
              <a:gd name="T57" fmla="*/ 297 h 408"/>
              <a:gd name="T58" fmla="*/ 695 w 880"/>
              <a:gd name="T59" fmla="*/ 314 h 408"/>
              <a:gd name="T60" fmla="*/ 833 w 880"/>
              <a:gd name="T61" fmla="*/ 257 h 408"/>
              <a:gd name="T62" fmla="*/ 781 w 880"/>
              <a:gd name="T63" fmla="*/ 179 h 408"/>
              <a:gd name="T64" fmla="*/ 755 w 880"/>
              <a:gd name="T65" fmla="*/ 163 h 408"/>
              <a:gd name="T66" fmla="*/ 803 w 880"/>
              <a:gd name="T67" fmla="*/ 155 h 408"/>
              <a:gd name="T68" fmla="*/ 666 w 880"/>
              <a:gd name="T69" fmla="*/ 20 h 408"/>
              <a:gd name="T70" fmla="*/ 81 w 880"/>
              <a:gd name="T71" fmla="*/ 369 h 408"/>
              <a:gd name="T72" fmla="*/ 95 w 880"/>
              <a:gd name="T73" fmla="*/ 374 h 408"/>
              <a:gd name="T74" fmla="*/ 110 w 880"/>
              <a:gd name="T75" fmla="*/ 392 h 408"/>
              <a:gd name="T76" fmla="*/ 90 w 880"/>
              <a:gd name="T77" fmla="*/ 157 h 408"/>
              <a:gd name="T78" fmla="*/ 141 w 880"/>
              <a:gd name="T79" fmla="*/ 395 h 408"/>
              <a:gd name="T80" fmla="*/ 162 w 880"/>
              <a:gd name="T81" fmla="*/ 383 h 408"/>
              <a:gd name="T82" fmla="*/ 184 w 880"/>
              <a:gd name="T83" fmla="*/ 377 h 408"/>
              <a:gd name="T84" fmla="*/ 200 w 880"/>
              <a:gd name="T85" fmla="*/ 324 h 408"/>
              <a:gd name="T86" fmla="*/ 233 w 880"/>
              <a:gd name="T87" fmla="*/ 166 h 408"/>
              <a:gd name="T88" fmla="*/ 402 w 880"/>
              <a:gd name="T89" fmla="*/ 356 h 408"/>
              <a:gd name="T90" fmla="*/ 269 w 880"/>
              <a:gd name="T91" fmla="*/ 134 h 408"/>
              <a:gd name="T92" fmla="*/ 336 w 880"/>
              <a:gd name="T93" fmla="*/ 351 h 408"/>
              <a:gd name="T94" fmla="*/ 342 w 880"/>
              <a:gd name="T95" fmla="*/ 351 h 408"/>
              <a:gd name="T96" fmla="*/ 316 w 880"/>
              <a:gd name="T97" fmla="*/ 93 h 408"/>
              <a:gd name="T98" fmla="*/ 388 w 880"/>
              <a:gd name="T99" fmla="*/ 364 h 408"/>
              <a:gd name="T100" fmla="*/ 478 w 880"/>
              <a:gd name="T101" fmla="*/ 184 h 408"/>
              <a:gd name="T102" fmla="*/ 434 w 880"/>
              <a:gd name="T103" fmla="*/ 186 h 408"/>
              <a:gd name="T104" fmla="*/ 444 w 880"/>
              <a:gd name="T105" fmla="*/ 242 h 408"/>
              <a:gd name="T106" fmla="*/ 427 w 880"/>
              <a:gd name="T107" fmla="*/ 288 h 408"/>
              <a:gd name="T108" fmla="*/ 471 w 880"/>
              <a:gd name="T109" fmla="*/ 249 h 408"/>
              <a:gd name="T110" fmla="*/ 467 w 880"/>
              <a:gd name="T111" fmla="*/ 320 h 408"/>
              <a:gd name="T112" fmla="*/ 507 w 880"/>
              <a:gd name="T113" fmla="*/ 97 h 408"/>
              <a:gd name="T114" fmla="*/ 569 w 880"/>
              <a:gd name="T115" fmla="*/ 48 h 408"/>
              <a:gd name="T116" fmla="*/ 608 w 880"/>
              <a:gd name="T117" fmla="*/ 26 h 408"/>
              <a:gd name="T118" fmla="*/ 679 w 880"/>
              <a:gd name="T119" fmla="*/ 298 h 408"/>
              <a:gd name="T120" fmla="*/ 696 w 880"/>
              <a:gd name="T121" fmla="*/ 235 h 408"/>
              <a:gd name="T122" fmla="*/ 710 w 880"/>
              <a:gd name="T123" fmla="*/ 299 h 408"/>
              <a:gd name="T124" fmla="*/ 739 w 880"/>
              <a:gd name="T125" fmla="*/ 295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0" h="408">
                <a:moveTo>
                  <a:pt x="876" y="202"/>
                </a:moveTo>
                <a:cubicBezTo>
                  <a:pt x="874" y="202"/>
                  <a:pt x="875" y="203"/>
                  <a:pt x="874" y="204"/>
                </a:cubicBezTo>
                <a:cubicBezTo>
                  <a:pt x="873" y="203"/>
                  <a:pt x="873" y="203"/>
                  <a:pt x="873" y="203"/>
                </a:cubicBezTo>
                <a:cubicBezTo>
                  <a:pt x="873" y="202"/>
                  <a:pt x="873" y="202"/>
                  <a:pt x="873" y="202"/>
                </a:cubicBezTo>
                <a:cubicBezTo>
                  <a:pt x="871" y="203"/>
                  <a:pt x="871" y="203"/>
                  <a:pt x="871" y="203"/>
                </a:cubicBezTo>
                <a:cubicBezTo>
                  <a:pt x="870" y="203"/>
                  <a:pt x="870" y="203"/>
                  <a:pt x="870" y="202"/>
                </a:cubicBezTo>
                <a:cubicBezTo>
                  <a:pt x="870" y="202"/>
                  <a:pt x="870" y="202"/>
                  <a:pt x="870" y="202"/>
                </a:cubicBezTo>
                <a:cubicBezTo>
                  <a:pt x="870" y="203"/>
                  <a:pt x="870" y="203"/>
                  <a:pt x="870" y="203"/>
                </a:cubicBezTo>
                <a:cubicBezTo>
                  <a:pt x="870" y="205"/>
                  <a:pt x="867" y="204"/>
                  <a:pt x="866" y="206"/>
                </a:cubicBezTo>
                <a:cubicBezTo>
                  <a:pt x="867" y="206"/>
                  <a:pt x="867" y="206"/>
                  <a:pt x="867" y="206"/>
                </a:cubicBezTo>
                <a:cubicBezTo>
                  <a:pt x="867" y="206"/>
                  <a:pt x="867" y="206"/>
                  <a:pt x="868" y="205"/>
                </a:cubicBezTo>
                <a:cubicBezTo>
                  <a:pt x="868" y="206"/>
                  <a:pt x="868" y="206"/>
                  <a:pt x="869" y="206"/>
                </a:cubicBezTo>
                <a:cubicBezTo>
                  <a:pt x="869" y="207"/>
                  <a:pt x="867" y="207"/>
                  <a:pt x="867" y="209"/>
                </a:cubicBezTo>
                <a:cubicBezTo>
                  <a:pt x="866" y="209"/>
                  <a:pt x="865" y="209"/>
                  <a:pt x="864" y="210"/>
                </a:cubicBezTo>
                <a:cubicBezTo>
                  <a:pt x="860" y="210"/>
                  <a:pt x="863" y="214"/>
                  <a:pt x="859" y="214"/>
                </a:cubicBezTo>
                <a:cubicBezTo>
                  <a:pt x="861" y="215"/>
                  <a:pt x="861" y="215"/>
                  <a:pt x="861" y="215"/>
                </a:cubicBezTo>
                <a:cubicBezTo>
                  <a:pt x="860" y="216"/>
                  <a:pt x="858" y="216"/>
                  <a:pt x="856" y="216"/>
                </a:cubicBezTo>
                <a:cubicBezTo>
                  <a:pt x="855" y="218"/>
                  <a:pt x="853" y="219"/>
                  <a:pt x="850" y="220"/>
                </a:cubicBezTo>
                <a:cubicBezTo>
                  <a:pt x="849" y="221"/>
                  <a:pt x="847" y="222"/>
                  <a:pt x="845" y="222"/>
                </a:cubicBezTo>
                <a:cubicBezTo>
                  <a:pt x="843" y="222"/>
                  <a:pt x="845" y="224"/>
                  <a:pt x="843" y="224"/>
                </a:cubicBezTo>
                <a:cubicBezTo>
                  <a:pt x="844" y="225"/>
                  <a:pt x="844" y="225"/>
                  <a:pt x="844" y="225"/>
                </a:cubicBezTo>
                <a:cubicBezTo>
                  <a:pt x="842" y="225"/>
                  <a:pt x="844" y="226"/>
                  <a:pt x="843" y="226"/>
                </a:cubicBezTo>
                <a:cubicBezTo>
                  <a:pt x="840" y="225"/>
                  <a:pt x="840" y="225"/>
                  <a:pt x="840" y="225"/>
                </a:cubicBezTo>
                <a:cubicBezTo>
                  <a:pt x="841" y="225"/>
                  <a:pt x="841" y="225"/>
                  <a:pt x="841" y="225"/>
                </a:cubicBezTo>
                <a:cubicBezTo>
                  <a:pt x="840" y="226"/>
                  <a:pt x="839" y="227"/>
                  <a:pt x="839" y="228"/>
                </a:cubicBezTo>
                <a:cubicBezTo>
                  <a:pt x="840" y="228"/>
                  <a:pt x="840" y="229"/>
                  <a:pt x="841" y="229"/>
                </a:cubicBezTo>
                <a:cubicBezTo>
                  <a:pt x="841" y="230"/>
                  <a:pt x="841" y="230"/>
                  <a:pt x="841" y="230"/>
                </a:cubicBezTo>
                <a:cubicBezTo>
                  <a:pt x="841" y="231"/>
                  <a:pt x="841" y="230"/>
                  <a:pt x="842" y="231"/>
                </a:cubicBezTo>
                <a:cubicBezTo>
                  <a:pt x="840" y="232"/>
                  <a:pt x="840" y="232"/>
                  <a:pt x="840" y="232"/>
                </a:cubicBezTo>
                <a:cubicBezTo>
                  <a:pt x="840" y="232"/>
                  <a:pt x="840" y="233"/>
                  <a:pt x="841" y="233"/>
                </a:cubicBezTo>
                <a:cubicBezTo>
                  <a:pt x="840" y="234"/>
                  <a:pt x="840" y="234"/>
                  <a:pt x="840" y="234"/>
                </a:cubicBezTo>
                <a:cubicBezTo>
                  <a:pt x="841" y="235"/>
                  <a:pt x="842" y="233"/>
                  <a:pt x="843" y="233"/>
                </a:cubicBezTo>
                <a:cubicBezTo>
                  <a:pt x="846" y="234"/>
                  <a:pt x="842" y="235"/>
                  <a:pt x="842" y="236"/>
                </a:cubicBezTo>
                <a:cubicBezTo>
                  <a:pt x="843" y="237"/>
                  <a:pt x="843" y="237"/>
                  <a:pt x="843" y="237"/>
                </a:cubicBezTo>
                <a:cubicBezTo>
                  <a:pt x="844" y="237"/>
                  <a:pt x="844" y="237"/>
                  <a:pt x="844" y="237"/>
                </a:cubicBezTo>
                <a:cubicBezTo>
                  <a:pt x="845" y="238"/>
                  <a:pt x="845" y="238"/>
                  <a:pt x="845" y="238"/>
                </a:cubicBezTo>
                <a:cubicBezTo>
                  <a:pt x="845" y="238"/>
                  <a:pt x="843" y="238"/>
                  <a:pt x="842" y="239"/>
                </a:cubicBezTo>
                <a:cubicBezTo>
                  <a:pt x="842" y="239"/>
                  <a:pt x="843" y="239"/>
                  <a:pt x="843" y="240"/>
                </a:cubicBezTo>
                <a:cubicBezTo>
                  <a:pt x="842" y="240"/>
                  <a:pt x="842" y="241"/>
                  <a:pt x="841" y="241"/>
                </a:cubicBezTo>
                <a:cubicBezTo>
                  <a:pt x="838" y="239"/>
                  <a:pt x="839" y="235"/>
                  <a:pt x="838" y="232"/>
                </a:cubicBezTo>
                <a:cubicBezTo>
                  <a:pt x="837" y="231"/>
                  <a:pt x="837" y="228"/>
                  <a:pt x="836" y="226"/>
                </a:cubicBezTo>
                <a:cubicBezTo>
                  <a:pt x="834" y="226"/>
                  <a:pt x="835" y="227"/>
                  <a:pt x="832" y="227"/>
                </a:cubicBezTo>
                <a:cubicBezTo>
                  <a:pt x="832" y="228"/>
                  <a:pt x="833" y="228"/>
                  <a:pt x="832" y="228"/>
                </a:cubicBezTo>
                <a:cubicBezTo>
                  <a:pt x="831" y="228"/>
                  <a:pt x="831" y="228"/>
                  <a:pt x="830" y="228"/>
                </a:cubicBezTo>
                <a:cubicBezTo>
                  <a:pt x="830" y="231"/>
                  <a:pt x="827" y="231"/>
                  <a:pt x="825" y="233"/>
                </a:cubicBezTo>
                <a:cubicBezTo>
                  <a:pt x="823" y="233"/>
                  <a:pt x="823" y="236"/>
                  <a:pt x="822" y="235"/>
                </a:cubicBezTo>
                <a:cubicBezTo>
                  <a:pt x="822" y="235"/>
                  <a:pt x="822" y="237"/>
                  <a:pt x="822" y="237"/>
                </a:cubicBezTo>
                <a:cubicBezTo>
                  <a:pt x="819" y="238"/>
                  <a:pt x="816" y="239"/>
                  <a:pt x="814" y="241"/>
                </a:cubicBezTo>
                <a:cubicBezTo>
                  <a:pt x="814" y="240"/>
                  <a:pt x="814" y="240"/>
                  <a:pt x="814" y="240"/>
                </a:cubicBezTo>
                <a:cubicBezTo>
                  <a:pt x="812" y="240"/>
                  <a:pt x="812" y="242"/>
                  <a:pt x="811" y="243"/>
                </a:cubicBezTo>
                <a:cubicBezTo>
                  <a:pt x="811" y="243"/>
                  <a:pt x="812" y="244"/>
                  <a:pt x="811" y="244"/>
                </a:cubicBezTo>
                <a:cubicBezTo>
                  <a:pt x="810" y="244"/>
                  <a:pt x="810" y="244"/>
                  <a:pt x="810" y="244"/>
                </a:cubicBezTo>
                <a:cubicBezTo>
                  <a:pt x="809" y="245"/>
                  <a:pt x="809" y="245"/>
                  <a:pt x="809" y="245"/>
                </a:cubicBezTo>
                <a:cubicBezTo>
                  <a:pt x="806" y="243"/>
                  <a:pt x="807" y="247"/>
                  <a:pt x="804" y="247"/>
                </a:cubicBezTo>
                <a:cubicBezTo>
                  <a:pt x="804" y="247"/>
                  <a:pt x="804" y="247"/>
                  <a:pt x="804" y="247"/>
                </a:cubicBezTo>
                <a:cubicBezTo>
                  <a:pt x="804" y="249"/>
                  <a:pt x="802" y="248"/>
                  <a:pt x="802" y="249"/>
                </a:cubicBezTo>
                <a:cubicBezTo>
                  <a:pt x="802" y="249"/>
                  <a:pt x="802" y="249"/>
                  <a:pt x="802" y="249"/>
                </a:cubicBezTo>
                <a:cubicBezTo>
                  <a:pt x="801" y="250"/>
                  <a:pt x="799" y="250"/>
                  <a:pt x="799" y="251"/>
                </a:cubicBezTo>
                <a:cubicBezTo>
                  <a:pt x="796" y="251"/>
                  <a:pt x="794" y="256"/>
                  <a:pt x="791" y="254"/>
                </a:cubicBezTo>
                <a:cubicBezTo>
                  <a:pt x="790" y="254"/>
                  <a:pt x="790" y="254"/>
                  <a:pt x="790" y="254"/>
                </a:cubicBezTo>
                <a:cubicBezTo>
                  <a:pt x="790" y="254"/>
                  <a:pt x="789" y="255"/>
                  <a:pt x="789" y="254"/>
                </a:cubicBezTo>
                <a:cubicBezTo>
                  <a:pt x="788" y="255"/>
                  <a:pt x="788" y="255"/>
                  <a:pt x="788" y="255"/>
                </a:cubicBezTo>
                <a:cubicBezTo>
                  <a:pt x="789" y="255"/>
                  <a:pt x="789" y="255"/>
                  <a:pt x="789" y="255"/>
                </a:cubicBezTo>
                <a:cubicBezTo>
                  <a:pt x="789" y="257"/>
                  <a:pt x="787" y="257"/>
                  <a:pt x="786" y="258"/>
                </a:cubicBezTo>
                <a:cubicBezTo>
                  <a:pt x="785" y="257"/>
                  <a:pt x="785" y="257"/>
                  <a:pt x="785" y="257"/>
                </a:cubicBezTo>
                <a:cubicBezTo>
                  <a:pt x="784" y="257"/>
                  <a:pt x="784" y="258"/>
                  <a:pt x="783" y="258"/>
                </a:cubicBezTo>
                <a:cubicBezTo>
                  <a:pt x="782" y="258"/>
                  <a:pt x="782" y="258"/>
                  <a:pt x="782" y="258"/>
                </a:cubicBezTo>
                <a:cubicBezTo>
                  <a:pt x="781" y="257"/>
                  <a:pt x="780" y="258"/>
                  <a:pt x="780" y="259"/>
                </a:cubicBezTo>
                <a:cubicBezTo>
                  <a:pt x="777" y="258"/>
                  <a:pt x="777" y="260"/>
                  <a:pt x="775" y="261"/>
                </a:cubicBezTo>
                <a:cubicBezTo>
                  <a:pt x="775" y="262"/>
                  <a:pt x="772" y="263"/>
                  <a:pt x="773" y="264"/>
                </a:cubicBezTo>
                <a:cubicBezTo>
                  <a:pt x="773" y="264"/>
                  <a:pt x="773" y="264"/>
                  <a:pt x="773" y="264"/>
                </a:cubicBezTo>
                <a:cubicBezTo>
                  <a:pt x="772" y="264"/>
                  <a:pt x="772" y="264"/>
                  <a:pt x="772" y="263"/>
                </a:cubicBezTo>
                <a:cubicBezTo>
                  <a:pt x="771" y="263"/>
                  <a:pt x="770" y="264"/>
                  <a:pt x="770" y="264"/>
                </a:cubicBezTo>
                <a:cubicBezTo>
                  <a:pt x="770" y="264"/>
                  <a:pt x="770" y="264"/>
                  <a:pt x="770" y="264"/>
                </a:cubicBezTo>
                <a:cubicBezTo>
                  <a:pt x="768" y="264"/>
                  <a:pt x="768" y="266"/>
                  <a:pt x="766" y="266"/>
                </a:cubicBezTo>
                <a:cubicBezTo>
                  <a:pt x="765" y="268"/>
                  <a:pt x="762" y="267"/>
                  <a:pt x="761" y="270"/>
                </a:cubicBezTo>
                <a:cubicBezTo>
                  <a:pt x="761" y="270"/>
                  <a:pt x="761" y="269"/>
                  <a:pt x="760" y="269"/>
                </a:cubicBezTo>
                <a:cubicBezTo>
                  <a:pt x="762" y="270"/>
                  <a:pt x="762" y="270"/>
                  <a:pt x="762" y="270"/>
                </a:cubicBezTo>
                <a:cubicBezTo>
                  <a:pt x="763" y="271"/>
                  <a:pt x="761" y="272"/>
                  <a:pt x="761" y="273"/>
                </a:cubicBezTo>
                <a:cubicBezTo>
                  <a:pt x="759" y="273"/>
                  <a:pt x="758" y="273"/>
                  <a:pt x="757" y="273"/>
                </a:cubicBezTo>
                <a:cubicBezTo>
                  <a:pt x="757" y="273"/>
                  <a:pt x="757" y="272"/>
                  <a:pt x="758" y="272"/>
                </a:cubicBezTo>
                <a:cubicBezTo>
                  <a:pt x="758" y="271"/>
                  <a:pt x="758" y="271"/>
                  <a:pt x="758" y="271"/>
                </a:cubicBezTo>
                <a:cubicBezTo>
                  <a:pt x="756" y="273"/>
                  <a:pt x="754" y="271"/>
                  <a:pt x="754" y="273"/>
                </a:cubicBezTo>
                <a:cubicBezTo>
                  <a:pt x="751" y="274"/>
                  <a:pt x="748" y="277"/>
                  <a:pt x="745" y="278"/>
                </a:cubicBezTo>
                <a:cubicBezTo>
                  <a:pt x="745" y="278"/>
                  <a:pt x="746" y="277"/>
                  <a:pt x="747" y="278"/>
                </a:cubicBezTo>
                <a:cubicBezTo>
                  <a:pt x="745" y="280"/>
                  <a:pt x="743" y="276"/>
                  <a:pt x="741" y="278"/>
                </a:cubicBezTo>
                <a:cubicBezTo>
                  <a:pt x="740" y="279"/>
                  <a:pt x="737" y="280"/>
                  <a:pt x="738" y="281"/>
                </a:cubicBezTo>
                <a:cubicBezTo>
                  <a:pt x="737" y="284"/>
                  <a:pt x="735" y="282"/>
                  <a:pt x="733" y="283"/>
                </a:cubicBezTo>
                <a:cubicBezTo>
                  <a:pt x="733" y="283"/>
                  <a:pt x="734" y="283"/>
                  <a:pt x="733" y="284"/>
                </a:cubicBezTo>
                <a:cubicBezTo>
                  <a:pt x="732" y="284"/>
                  <a:pt x="730" y="285"/>
                  <a:pt x="729" y="284"/>
                </a:cubicBezTo>
                <a:cubicBezTo>
                  <a:pt x="729" y="284"/>
                  <a:pt x="729" y="284"/>
                  <a:pt x="729" y="284"/>
                </a:cubicBezTo>
                <a:cubicBezTo>
                  <a:pt x="728" y="284"/>
                  <a:pt x="728" y="285"/>
                  <a:pt x="727" y="284"/>
                </a:cubicBezTo>
                <a:cubicBezTo>
                  <a:pt x="727" y="284"/>
                  <a:pt x="728" y="283"/>
                  <a:pt x="728" y="283"/>
                </a:cubicBezTo>
                <a:cubicBezTo>
                  <a:pt x="727" y="282"/>
                  <a:pt x="726" y="284"/>
                  <a:pt x="725" y="283"/>
                </a:cubicBezTo>
                <a:cubicBezTo>
                  <a:pt x="726" y="282"/>
                  <a:pt x="727" y="281"/>
                  <a:pt x="727" y="281"/>
                </a:cubicBezTo>
                <a:cubicBezTo>
                  <a:pt x="727" y="280"/>
                  <a:pt x="727" y="280"/>
                  <a:pt x="727" y="280"/>
                </a:cubicBezTo>
                <a:cubicBezTo>
                  <a:pt x="728" y="279"/>
                  <a:pt x="727" y="278"/>
                  <a:pt x="728" y="278"/>
                </a:cubicBezTo>
                <a:cubicBezTo>
                  <a:pt x="729" y="278"/>
                  <a:pt x="729" y="278"/>
                  <a:pt x="729" y="279"/>
                </a:cubicBezTo>
                <a:cubicBezTo>
                  <a:pt x="730" y="278"/>
                  <a:pt x="730" y="278"/>
                  <a:pt x="730" y="278"/>
                </a:cubicBezTo>
                <a:cubicBezTo>
                  <a:pt x="731" y="278"/>
                  <a:pt x="731" y="278"/>
                  <a:pt x="731" y="279"/>
                </a:cubicBezTo>
                <a:cubicBezTo>
                  <a:pt x="731" y="279"/>
                  <a:pt x="732" y="278"/>
                  <a:pt x="734" y="278"/>
                </a:cubicBezTo>
                <a:cubicBezTo>
                  <a:pt x="734" y="277"/>
                  <a:pt x="734" y="277"/>
                  <a:pt x="734" y="277"/>
                </a:cubicBezTo>
                <a:cubicBezTo>
                  <a:pt x="734" y="277"/>
                  <a:pt x="736" y="277"/>
                  <a:pt x="736" y="277"/>
                </a:cubicBezTo>
                <a:cubicBezTo>
                  <a:pt x="736" y="276"/>
                  <a:pt x="736" y="276"/>
                  <a:pt x="736" y="276"/>
                </a:cubicBezTo>
                <a:cubicBezTo>
                  <a:pt x="737" y="276"/>
                  <a:pt x="739" y="275"/>
                  <a:pt x="740" y="276"/>
                </a:cubicBezTo>
                <a:cubicBezTo>
                  <a:pt x="740" y="276"/>
                  <a:pt x="740" y="276"/>
                  <a:pt x="740" y="275"/>
                </a:cubicBezTo>
                <a:cubicBezTo>
                  <a:pt x="741" y="275"/>
                  <a:pt x="741" y="275"/>
                  <a:pt x="742" y="275"/>
                </a:cubicBezTo>
                <a:cubicBezTo>
                  <a:pt x="743" y="274"/>
                  <a:pt x="746" y="275"/>
                  <a:pt x="746" y="273"/>
                </a:cubicBezTo>
                <a:cubicBezTo>
                  <a:pt x="747" y="272"/>
                  <a:pt x="747" y="272"/>
                  <a:pt x="747" y="273"/>
                </a:cubicBezTo>
                <a:cubicBezTo>
                  <a:pt x="747" y="272"/>
                  <a:pt x="747" y="272"/>
                  <a:pt x="747" y="272"/>
                </a:cubicBezTo>
                <a:cubicBezTo>
                  <a:pt x="748" y="271"/>
                  <a:pt x="748" y="273"/>
                  <a:pt x="749" y="272"/>
                </a:cubicBezTo>
                <a:cubicBezTo>
                  <a:pt x="751" y="272"/>
                  <a:pt x="750" y="271"/>
                  <a:pt x="751" y="270"/>
                </a:cubicBezTo>
                <a:cubicBezTo>
                  <a:pt x="752" y="270"/>
                  <a:pt x="752" y="269"/>
                  <a:pt x="753" y="269"/>
                </a:cubicBezTo>
                <a:cubicBezTo>
                  <a:pt x="753" y="269"/>
                  <a:pt x="756" y="269"/>
                  <a:pt x="756" y="267"/>
                </a:cubicBezTo>
                <a:cubicBezTo>
                  <a:pt x="755" y="268"/>
                  <a:pt x="754" y="267"/>
                  <a:pt x="753" y="267"/>
                </a:cubicBezTo>
                <a:cubicBezTo>
                  <a:pt x="753" y="266"/>
                  <a:pt x="754" y="265"/>
                  <a:pt x="756" y="266"/>
                </a:cubicBezTo>
                <a:cubicBezTo>
                  <a:pt x="756" y="263"/>
                  <a:pt x="759" y="266"/>
                  <a:pt x="761" y="265"/>
                </a:cubicBezTo>
                <a:cubicBezTo>
                  <a:pt x="761" y="265"/>
                  <a:pt x="760" y="265"/>
                  <a:pt x="760" y="265"/>
                </a:cubicBezTo>
                <a:cubicBezTo>
                  <a:pt x="761" y="264"/>
                  <a:pt x="761" y="264"/>
                  <a:pt x="761" y="264"/>
                </a:cubicBezTo>
                <a:cubicBezTo>
                  <a:pt x="764" y="265"/>
                  <a:pt x="765" y="261"/>
                  <a:pt x="768" y="262"/>
                </a:cubicBezTo>
                <a:cubicBezTo>
                  <a:pt x="768" y="261"/>
                  <a:pt x="770" y="260"/>
                  <a:pt x="770" y="259"/>
                </a:cubicBezTo>
                <a:cubicBezTo>
                  <a:pt x="772" y="260"/>
                  <a:pt x="773" y="256"/>
                  <a:pt x="774" y="258"/>
                </a:cubicBezTo>
                <a:cubicBezTo>
                  <a:pt x="776" y="258"/>
                  <a:pt x="777" y="257"/>
                  <a:pt x="778" y="255"/>
                </a:cubicBezTo>
                <a:cubicBezTo>
                  <a:pt x="782" y="253"/>
                  <a:pt x="786" y="251"/>
                  <a:pt x="790" y="249"/>
                </a:cubicBezTo>
                <a:cubicBezTo>
                  <a:pt x="790" y="247"/>
                  <a:pt x="794" y="248"/>
                  <a:pt x="794" y="246"/>
                </a:cubicBezTo>
                <a:cubicBezTo>
                  <a:pt x="797" y="245"/>
                  <a:pt x="799" y="242"/>
                  <a:pt x="803" y="241"/>
                </a:cubicBezTo>
                <a:cubicBezTo>
                  <a:pt x="804" y="237"/>
                  <a:pt x="809" y="236"/>
                  <a:pt x="812" y="235"/>
                </a:cubicBezTo>
                <a:cubicBezTo>
                  <a:pt x="812" y="235"/>
                  <a:pt x="812" y="234"/>
                  <a:pt x="812" y="234"/>
                </a:cubicBezTo>
                <a:cubicBezTo>
                  <a:pt x="812" y="232"/>
                  <a:pt x="813" y="232"/>
                  <a:pt x="815" y="233"/>
                </a:cubicBezTo>
                <a:cubicBezTo>
                  <a:pt x="818" y="232"/>
                  <a:pt x="817" y="230"/>
                  <a:pt x="819" y="228"/>
                </a:cubicBezTo>
                <a:cubicBezTo>
                  <a:pt x="820" y="229"/>
                  <a:pt x="820" y="226"/>
                  <a:pt x="821" y="228"/>
                </a:cubicBezTo>
                <a:cubicBezTo>
                  <a:pt x="822" y="226"/>
                  <a:pt x="825" y="227"/>
                  <a:pt x="825" y="224"/>
                </a:cubicBezTo>
                <a:cubicBezTo>
                  <a:pt x="827" y="224"/>
                  <a:pt x="828" y="222"/>
                  <a:pt x="830" y="222"/>
                </a:cubicBezTo>
                <a:cubicBezTo>
                  <a:pt x="830" y="220"/>
                  <a:pt x="835" y="220"/>
                  <a:pt x="834" y="218"/>
                </a:cubicBezTo>
                <a:cubicBezTo>
                  <a:pt x="832" y="217"/>
                  <a:pt x="836" y="216"/>
                  <a:pt x="834" y="215"/>
                </a:cubicBezTo>
                <a:cubicBezTo>
                  <a:pt x="834" y="217"/>
                  <a:pt x="834" y="217"/>
                  <a:pt x="834" y="217"/>
                </a:cubicBezTo>
                <a:cubicBezTo>
                  <a:pt x="833" y="216"/>
                  <a:pt x="833" y="216"/>
                  <a:pt x="833" y="216"/>
                </a:cubicBezTo>
                <a:cubicBezTo>
                  <a:pt x="833" y="217"/>
                  <a:pt x="832" y="217"/>
                  <a:pt x="832" y="217"/>
                </a:cubicBezTo>
                <a:cubicBezTo>
                  <a:pt x="832" y="218"/>
                  <a:pt x="831" y="217"/>
                  <a:pt x="830" y="218"/>
                </a:cubicBezTo>
                <a:cubicBezTo>
                  <a:pt x="830" y="218"/>
                  <a:pt x="831" y="218"/>
                  <a:pt x="831" y="219"/>
                </a:cubicBezTo>
                <a:cubicBezTo>
                  <a:pt x="829" y="218"/>
                  <a:pt x="827" y="219"/>
                  <a:pt x="827" y="221"/>
                </a:cubicBezTo>
                <a:cubicBezTo>
                  <a:pt x="825" y="220"/>
                  <a:pt x="826" y="223"/>
                  <a:pt x="824" y="222"/>
                </a:cubicBezTo>
                <a:cubicBezTo>
                  <a:pt x="824" y="222"/>
                  <a:pt x="824" y="223"/>
                  <a:pt x="824" y="223"/>
                </a:cubicBezTo>
                <a:cubicBezTo>
                  <a:pt x="824" y="224"/>
                  <a:pt x="823" y="224"/>
                  <a:pt x="822" y="225"/>
                </a:cubicBezTo>
                <a:cubicBezTo>
                  <a:pt x="819" y="225"/>
                  <a:pt x="817" y="227"/>
                  <a:pt x="814" y="228"/>
                </a:cubicBezTo>
                <a:cubicBezTo>
                  <a:pt x="815" y="229"/>
                  <a:pt x="815" y="229"/>
                  <a:pt x="815" y="229"/>
                </a:cubicBezTo>
                <a:cubicBezTo>
                  <a:pt x="815" y="229"/>
                  <a:pt x="815" y="229"/>
                  <a:pt x="815" y="229"/>
                </a:cubicBezTo>
                <a:cubicBezTo>
                  <a:pt x="815" y="230"/>
                  <a:pt x="815" y="229"/>
                  <a:pt x="815" y="229"/>
                </a:cubicBezTo>
                <a:cubicBezTo>
                  <a:pt x="813" y="230"/>
                  <a:pt x="813" y="232"/>
                  <a:pt x="811" y="231"/>
                </a:cubicBezTo>
                <a:cubicBezTo>
                  <a:pt x="810" y="232"/>
                  <a:pt x="807" y="232"/>
                  <a:pt x="808" y="234"/>
                </a:cubicBezTo>
                <a:cubicBezTo>
                  <a:pt x="807" y="234"/>
                  <a:pt x="806" y="234"/>
                  <a:pt x="805" y="235"/>
                </a:cubicBezTo>
                <a:cubicBezTo>
                  <a:pt x="806" y="236"/>
                  <a:pt x="806" y="236"/>
                  <a:pt x="806" y="236"/>
                </a:cubicBezTo>
                <a:cubicBezTo>
                  <a:pt x="805" y="236"/>
                  <a:pt x="804" y="237"/>
                  <a:pt x="804" y="237"/>
                </a:cubicBezTo>
                <a:cubicBezTo>
                  <a:pt x="804" y="238"/>
                  <a:pt x="801" y="236"/>
                  <a:pt x="799" y="238"/>
                </a:cubicBezTo>
                <a:cubicBezTo>
                  <a:pt x="799" y="239"/>
                  <a:pt x="796" y="239"/>
                  <a:pt x="798" y="241"/>
                </a:cubicBezTo>
                <a:cubicBezTo>
                  <a:pt x="794" y="240"/>
                  <a:pt x="794" y="245"/>
                  <a:pt x="790" y="244"/>
                </a:cubicBezTo>
                <a:cubicBezTo>
                  <a:pt x="789" y="245"/>
                  <a:pt x="787" y="246"/>
                  <a:pt x="787" y="247"/>
                </a:cubicBezTo>
                <a:cubicBezTo>
                  <a:pt x="786" y="247"/>
                  <a:pt x="786" y="247"/>
                  <a:pt x="786" y="247"/>
                </a:cubicBezTo>
                <a:cubicBezTo>
                  <a:pt x="785" y="248"/>
                  <a:pt x="782" y="247"/>
                  <a:pt x="782" y="249"/>
                </a:cubicBezTo>
                <a:cubicBezTo>
                  <a:pt x="773" y="253"/>
                  <a:pt x="763" y="258"/>
                  <a:pt x="753" y="260"/>
                </a:cubicBezTo>
                <a:cubicBezTo>
                  <a:pt x="751" y="260"/>
                  <a:pt x="750" y="262"/>
                  <a:pt x="748" y="261"/>
                </a:cubicBezTo>
                <a:cubicBezTo>
                  <a:pt x="748" y="261"/>
                  <a:pt x="748" y="261"/>
                  <a:pt x="748" y="261"/>
                </a:cubicBezTo>
                <a:cubicBezTo>
                  <a:pt x="746" y="262"/>
                  <a:pt x="744" y="262"/>
                  <a:pt x="742" y="262"/>
                </a:cubicBezTo>
                <a:cubicBezTo>
                  <a:pt x="742" y="262"/>
                  <a:pt x="742" y="262"/>
                  <a:pt x="743" y="262"/>
                </a:cubicBezTo>
                <a:cubicBezTo>
                  <a:pt x="741" y="262"/>
                  <a:pt x="739" y="262"/>
                  <a:pt x="737" y="261"/>
                </a:cubicBezTo>
                <a:cubicBezTo>
                  <a:pt x="739" y="261"/>
                  <a:pt x="739" y="261"/>
                  <a:pt x="739" y="261"/>
                </a:cubicBezTo>
                <a:cubicBezTo>
                  <a:pt x="739" y="260"/>
                  <a:pt x="738" y="261"/>
                  <a:pt x="738" y="260"/>
                </a:cubicBezTo>
                <a:cubicBezTo>
                  <a:pt x="737" y="259"/>
                  <a:pt x="740" y="260"/>
                  <a:pt x="740" y="258"/>
                </a:cubicBezTo>
                <a:cubicBezTo>
                  <a:pt x="739" y="258"/>
                  <a:pt x="738" y="259"/>
                  <a:pt x="738" y="259"/>
                </a:cubicBezTo>
                <a:cubicBezTo>
                  <a:pt x="736" y="258"/>
                  <a:pt x="734" y="258"/>
                  <a:pt x="734" y="257"/>
                </a:cubicBezTo>
                <a:cubicBezTo>
                  <a:pt x="737" y="256"/>
                  <a:pt x="737" y="256"/>
                  <a:pt x="737" y="256"/>
                </a:cubicBezTo>
                <a:cubicBezTo>
                  <a:pt x="736" y="255"/>
                  <a:pt x="734" y="257"/>
                  <a:pt x="733" y="255"/>
                </a:cubicBezTo>
                <a:cubicBezTo>
                  <a:pt x="734" y="255"/>
                  <a:pt x="734" y="254"/>
                  <a:pt x="734" y="254"/>
                </a:cubicBezTo>
                <a:cubicBezTo>
                  <a:pt x="733" y="253"/>
                  <a:pt x="732" y="253"/>
                  <a:pt x="731" y="252"/>
                </a:cubicBezTo>
                <a:cubicBezTo>
                  <a:pt x="735" y="251"/>
                  <a:pt x="731" y="249"/>
                  <a:pt x="734" y="247"/>
                </a:cubicBezTo>
                <a:cubicBezTo>
                  <a:pt x="733" y="247"/>
                  <a:pt x="733" y="247"/>
                  <a:pt x="733" y="247"/>
                </a:cubicBezTo>
                <a:cubicBezTo>
                  <a:pt x="733" y="247"/>
                  <a:pt x="733" y="247"/>
                  <a:pt x="733" y="247"/>
                </a:cubicBezTo>
                <a:cubicBezTo>
                  <a:pt x="731" y="248"/>
                  <a:pt x="729" y="246"/>
                  <a:pt x="728" y="245"/>
                </a:cubicBezTo>
                <a:cubicBezTo>
                  <a:pt x="724" y="246"/>
                  <a:pt x="729" y="242"/>
                  <a:pt x="726" y="242"/>
                </a:cubicBezTo>
                <a:cubicBezTo>
                  <a:pt x="724" y="241"/>
                  <a:pt x="724" y="242"/>
                  <a:pt x="723" y="242"/>
                </a:cubicBezTo>
                <a:cubicBezTo>
                  <a:pt x="724" y="241"/>
                  <a:pt x="724" y="241"/>
                  <a:pt x="724" y="241"/>
                </a:cubicBezTo>
                <a:cubicBezTo>
                  <a:pt x="722" y="241"/>
                  <a:pt x="722" y="240"/>
                  <a:pt x="721" y="239"/>
                </a:cubicBezTo>
                <a:cubicBezTo>
                  <a:pt x="722" y="238"/>
                  <a:pt x="724" y="238"/>
                  <a:pt x="725" y="237"/>
                </a:cubicBezTo>
                <a:cubicBezTo>
                  <a:pt x="725" y="237"/>
                  <a:pt x="725" y="237"/>
                  <a:pt x="725" y="237"/>
                </a:cubicBezTo>
                <a:cubicBezTo>
                  <a:pt x="726" y="236"/>
                  <a:pt x="727" y="236"/>
                  <a:pt x="728" y="236"/>
                </a:cubicBezTo>
                <a:cubicBezTo>
                  <a:pt x="728" y="236"/>
                  <a:pt x="728" y="236"/>
                  <a:pt x="728" y="237"/>
                </a:cubicBezTo>
                <a:cubicBezTo>
                  <a:pt x="730" y="237"/>
                  <a:pt x="731" y="235"/>
                  <a:pt x="733" y="235"/>
                </a:cubicBezTo>
                <a:cubicBezTo>
                  <a:pt x="733" y="236"/>
                  <a:pt x="733" y="236"/>
                  <a:pt x="733" y="236"/>
                </a:cubicBezTo>
                <a:cubicBezTo>
                  <a:pt x="734" y="235"/>
                  <a:pt x="737" y="235"/>
                  <a:pt x="738" y="234"/>
                </a:cubicBezTo>
                <a:cubicBezTo>
                  <a:pt x="738" y="235"/>
                  <a:pt x="740" y="234"/>
                  <a:pt x="741" y="235"/>
                </a:cubicBezTo>
                <a:cubicBezTo>
                  <a:pt x="742" y="234"/>
                  <a:pt x="744" y="235"/>
                  <a:pt x="745" y="233"/>
                </a:cubicBezTo>
                <a:cubicBezTo>
                  <a:pt x="746" y="234"/>
                  <a:pt x="746" y="234"/>
                  <a:pt x="746" y="234"/>
                </a:cubicBezTo>
                <a:cubicBezTo>
                  <a:pt x="748" y="233"/>
                  <a:pt x="748" y="233"/>
                  <a:pt x="748" y="233"/>
                </a:cubicBezTo>
                <a:cubicBezTo>
                  <a:pt x="748" y="235"/>
                  <a:pt x="751" y="235"/>
                  <a:pt x="750" y="236"/>
                </a:cubicBezTo>
                <a:cubicBezTo>
                  <a:pt x="750" y="234"/>
                  <a:pt x="752" y="236"/>
                  <a:pt x="752" y="235"/>
                </a:cubicBezTo>
                <a:cubicBezTo>
                  <a:pt x="749" y="235"/>
                  <a:pt x="749" y="235"/>
                  <a:pt x="749" y="235"/>
                </a:cubicBezTo>
                <a:cubicBezTo>
                  <a:pt x="749" y="233"/>
                  <a:pt x="751" y="235"/>
                  <a:pt x="752" y="234"/>
                </a:cubicBezTo>
                <a:cubicBezTo>
                  <a:pt x="752" y="230"/>
                  <a:pt x="748" y="234"/>
                  <a:pt x="747" y="233"/>
                </a:cubicBezTo>
                <a:cubicBezTo>
                  <a:pt x="746" y="234"/>
                  <a:pt x="744" y="232"/>
                  <a:pt x="743" y="232"/>
                </a:cubicBezTo>
                <a:cubicBezTo>
                  <a:pt x="742" y="231"/>
                  <a:pt x="745" y="230"/>
                  <a:pt x="744" y="229"/>
                </a:cubicBezTo>
                <a:cubicBezTo>
                  <a:pt x="743" y="229"/>
                  <a:pt x="743" y="229"/>
                  <a:pt x="743" y="229"/>
                </a:cubicBezTo>
                <a:cubicBezTo>
                  <a:pt x="741" y="229"/>
                  <a:pt x="740" y="231"/>
                  <a:pt x="738" y="231"/>
                </a:cubicBezTo>
                <a:cubicBezTo>
                  <a:pt x="739" y="231"/>
                  <a:pt x="738" y="230"/>
                  <a:pt x="738" y="230"/>
                </a:cubicBezTo>
                <a:cubicBezTo>
                  <a:pt x="735" y="230"/>
                  <a:pt x="735" y="230"/>
                  <a:pt x="735" y="230"/>
                </a:cubicBezTo>
                <a:cubicBezTo>
                  <a:pt x="735" y="228"/>
                  <a:pt x="731" y="231"/>
                  <a:pt x="732" y="229"/>
                </a:cubicBezTo>
                <a:cubicBezTo>
                  <a:pt x="732" y="228"/>
                  <a:pt x="732" y="227"/>
                  <a:pt x="734" y="226"/>
                </a:cubicBezTo>
                <a:cubicBezTo>
                  <a:pt x="736" y="227"/>
                  <a:pt x="738" y="224"/>
                  <a:pt x="740" y="226"/>
                </a:cubicBezTo>
                <a:cubicBezTo>
                  <a:pt x="741" y="226"/>
                  <a:pt x="741" y="225"/>
                  <a:pt x="741" y="225"/>
                </a:cubicBezTo>
                <a:cubicBezTo>
                  <a:pt x="741" y="225"/>
                  <a:pt x="741" y="225"/>
                  <a:pt x="741" y="225"/>
                </a:cubicBezTo>
                <a:cubicBezTo>
                  <a:pt x="740" y="224"/>
                  <a:pt x="742" y="224"/>
                  <a:pt x="742" y="224"/>
                </a:cubicBezTo>
                <a:cubicBezTo>
                  <a:pt x="742" y="223"/>
                  <a:pt x="741" y="223"/>
                  <a:pt x="740" y="223"/>
                </a:cubicBezTo>
                <a:cubicBezTo>
                  <a:pt x="740" y="224"/>
                  <a:pt x="740" y="224"/>
                  <a:pt x="740" y="224"/>
                </a:cubicBezTo>
                <a:cubicBezTo>
                  <a:pt x="738" y="224"/>
                  <a:pt x="735" y="224"/>
                  <a:pt x="733" y="223"/>
                </a:cubicBezTo>
                <a:cubicBezTo>
                  <a:pt x="734" y="223"/>
                  <a:pt x="733" y="225"/>
                  <a:pt x="735" y="225"/>
                </a:cubicBezTo>
                <a:cubicBezTo>
                  <a:pt x="733" y="227"/>
                  <a:pt x="730" y="224"/>
                  <a:pt x="728" y="226"/>
                </a:cubicBezTo>
                <a:cubicBezTo>
                  <a:pt x="727" y="224"/>
                  <a:pt x="730" y="224"/>
                  <a:pt x="730" y="224"/>
                </a:cubicBezTo>
                <a:cubicBezTo>
                  <a:pt x="730" y="224"/>
                  <a:pt x="730" y="224"/>
                  <a:pt x="730" y="224"/>
                </a:cubicBezTo>
                <a:cubicBezTo>
                  <a:pt x="729" y="222"/>
                  <a:pt x="728" y="221"/>
                  <a:pt x="729" y="220"/>
                </a:cubicBezTo>
                <a:cubicBezTo>
                  <a:pt x="728" y="221"/>
                  <a:pt x="728" y="219"/>
                  <a:pt x="727" y="219"/>
                </a:cubicBezTo>
                <a:cubicBezTo>
                  <a:pt x="728" y="216"/>
                  <a:pt x="730" y="219"/>
                  <a:pt x="732" y="217"/>
                </a:cubicBezTo>
                <a:cubicBezTo>
                  <a:pt x="733" y="217"/>
                  <a:pt x="733" y="218"/>
                  <a:pt x="733" y="218"/>
                </a:cubicBezTo>
                <a:cubicBezTo>
                  <a:pt x="734" y="217"/>
                  <a:pt x="734" y="217"/>
                  <a:pt x="734" y="217"/>
                </a:cubicBezTo>
                <a:cubicBezTo>
                  <a:pt x="735" y="218"/>
                  <a:pt x="736" y="216"/>
                  <a:pt x="737" y="216"/>
                </a:cubicBezTo>
                <a:cubicBezTo>
                  <a:pt x="736" y="215"/>
                  <a:pt x="736" y="217"/>
                  <a:pt x="735" y="216"/>
                </a:cubicBezTo>
                <a:cubicBezTo>
                  <a:pt x="735" y="214"/>
                  <a:pt x="738" y="214"/>
                  <a:pt x="739" y="214"/>
                </a:cubicBezTo>
                <a:cubicBezTo>
                  <a:pt x="739" y="214"/>
                  <a:pt x="739" y="215"/>
                  <a:pt x="738" y="216"/>
                </a:cubicBezTo>
                <a:cubicBezTo>
                  <a:pt x="741" y="214"/>
                  <a:pt x="741" y="214"/>
                  <a:pt x="741" y="214"/>
                </a:cubicBezTo>
                <a:cubicBezTo>
                  <a:pt x="740" y="213"/>
                  <a:pt x="740" y="213"/>
                  <a:pt x="740" y="213"/>
                </a:cubicBezTo>
                <a:cubicBezTo>
                  <a:pt x="741" y="212"/>
                  <a:pt x="741" y="212"/>
                  <a:pt x="741" y="212"/>
                </a:cubicBezTo>
                <a:cubicBezTo>
                  <a:pt x="741" y="212"/>
                  <a:pt x="740" y="211"/>
                  <a:pt x="741" y="211"/>
                </a:cubicBezTo>
                <a:cubicBezTo>
                  <a:pt x="741" y="211"/>
                  <a:pt x="741" y="211"/>
                  <a:pt x="742" y="210"/>
                </a:cubicBezTo>
                <a:cubicBezTo>
                  <a:pt x="745" y="212"/>
                  <a:pt x="745" y="212"/>
                  <a:pt x="745" y="212"/>
                </a:cubicBezTo>
                <a:cubicBezTo>
                  <a:pt x="745" y="210"/>
                  <a:pt x="750" y="210"/>
                  <a:pt x="750" y="208"/>
                </a:cubicBezTo>
                <a:cubicBezTo>
                  <a:pt x="751" y="208"/>
                  <a:pt x="752" y="209"/>
                  <a:pt x="753" y="208"/>
                </a:cubicBezTo>
                <a:cubicBezTo>
                  <a:pt x="753" y="208"/>
                  <a:pt x="754" y="207"/>
                  <a:pt x="753" y="207"/>
                </a:cubicBezTo>
                <a:cubicBezTo>
                  <a:pt x="754" y="206"/>
                  <a:pt x="754" y="206"/>
                  <a:pt x="754" y="206"/>
                </a:cubicBezTo>
                <a:cubicBezTo>
                  <a:pt x="755" y="206"/>
                  <a:pt x="755" y="205"/>
                  <a:pt x="756" y="206"/>
                </a:cubicBezTo>
                <a:cubicBezTo>
                  <a:pt x="758" y="205"/>
                  <a:pt x="761" y="203"/>
                  <a:pt x="764" y="203"/>
                </a:cubicBezTo>
                <a:cubicBezTo>
                  <a:pt x="764" y="202"/>
                  <a:pt x="766" y="201"/>
                  <a:pt x="766" y="200"/>
                </a:cubicBezTo>
                <a:cubicBezTo>
                  <a:pt x="767" y="201"/>
                  <a:pt x="767" y="201"/>
                  <a:pt x="767" y="201"/>
                </a:cubicBezTo>
                <a:cubicBezTo>
                  <a:pt x="769" y="202"/>
                  <a:pt x="769" y="200"/>
                  <a:pt x="770" y="200"/>
                </a:cubicBezTo>
                <a:cubicBezTo>
                  <a:pt x="767" y="200"/>
                  <a:pt x="767" y="200"/>
                  <a:pt x="767" y="200"/>
                </a:cubicBezTo>
                <a:cubicBezTo>
                  <a:pt x="768" y="197"/>
                  <a:pt x="764" y="199"/>
                  <a:pt x="764" y="197"/>
                </a:cubicBezTo>
                <a:cubicBezTo>
                  <a:pt x="765" y="196"/>
                  <a:pt x="765" y="196"/>
                  <a:pt x="765" y="196"/>
                </a:cubicBezTo>
                <a:cubicBezTo>
                  <a:pt x="765" y="197"/>
                  <a:pt x="765" y="197"/>
                  <a:pt x="765" y="197"/>
                </a:cubicBezTo>
                <a:cubicBezTo>
                  <a:pt x="767" y="196"/>
                  <a:pt x="767" y="196"/>
                  <a:pt x="767" y="196"/>
                </a:cubicBezTo>
                <a:cubicBezTo>
                  <a:pt x="767" y="196"/>
                  <a:pt x="768" y="196"/>
                  <a:pt x="768" y="196"/>
                </a:cubicBezTo>
                <a:cubicBezTo>
                  <a:pt x="769" y="196"/>
                  <a:pt x="769" y="196"/>
                  <a:pt x="769" y="196"/>
                </a:cubicBezTo>
                <a:cubicBezTo>
                  <a:pt x="769" y="196"/>
                  <a:pt x="769" y="196"/>
                  <a:pt x="769" y="196"/>
                </a:cubicBezTo>
                <a:cubicBezTo>
                  <a:pt x="771" y="197"/>
                  <a:pt x="771" y="194"/>
                  <a:pt x="773" y="195"/>
                </a:cubicBezTo>
                <a:cubicBezTo>
                  <a:pt x="777" y="197"/>
                  <a:pt x="777" y="192"/>
                  <a:pt x="780" y="192"/>
                </a:cubicBezTo>
                <a:cubicBezTo>
                  <a:pt x="779" y="191"/>
                  <a:pt x="779" y="191"/>
                  <a:pt x="779" y="191"/>
                </a:cubicBezTo>
                <a:cubicBezTo>
                  <a:pt x="779" y="190"/>
                  <a:pt x="780" y="191"/>
                  <a:pt x="781" y="191"/>
                </a:cubicBezTo>
                <a:cubicBezTo>
                  <a:pt x="782" y="189"/>
                  <a:pt x="784" y="189"/>
                  <a:pt x="784" y="187"/>
                </a:cubicBezTo>
                <a:cubicBezTo>
                  <a:pt x="784" y="187"/>
                  <a:pt x="784" y="187"/>
                  <a:pt x="784" y="187"/>
                </a:cubicBezTo>
                <a:cubicBezTo>
                  <a:pt x="783" y="187"/>
                  <a:pt x="783" y="187"/>
                  <a:pt x="783" y="187"/>
                </a:cubicBezTo>
                <a:cubicBezTo>
                  <a:pt x="784" y="187"/>
                  <a:pt x="785" y="186"/>
                  <a:pt x="786" y="186"/>
                </a:cubicBezTo>
                <a:cubicBezTo>
                  <a:pt x="786" y="186"/>
                  <a:pt x="786" y="186"/>
                  <a:pt x="786" y="186"/>
                </a:cubicBezTo>
                <a:cubicBezTo>
                  <a:pt x="786" y="186"/>
                  <a:pt x="786" y="187"/>
                  <a:pt x="786" y="187"/>
                </a:cubicBezTo>
                <a:cubicBezTo>
                  <a:pt x="787" y="186"/>
                  <a:pt x="788" y="186"/>
                  <a:pt x="789" y="185"/>
                </a:cubicBezTo>
                <a:cubicBezTo>
                  <a:pt x="789" y="184"/>
                  <a:pt x="789" y="184"/>
                  <a:pt x="789" y="184"/>
                </a:cubicBezTo>
                <a:cubicBezTo>
                  <a:pt x="790" y="184"/>
                  <a:pt x="791" y="183"/>
                  <a:pt x="793" y="184"/>
                </a:cubicBezTo>
                <a:cubicBezTo>
                  <a:pt x="793" y="184"/>
                  <a:pt x="794" y="183"/>
                  <a:pt x="794" y="183"/>
                </a:cubicBezTo>
                <a:cubicBezTo>
                  <a:pt x="794" y="183"/>
                  <a:pt x="794" y="183"/>
                  <a:pt x="795" y="183"/>
                </a:cubicBezTo>
                <a:cubicBezTo>
                  <a:pt x="796" y="182"/>
                  <a:pt x="798" y="184"/>
                  <a:pt x="798" y="182"/>
                </a:cubicBezTo>
                <a:cubicBezTo>
                  <a:pt x="799" y="182"/>
                  <a:pt x="799" y="182"/>
                  <a:pt x="800" y="182"/>
                </a:cubicBezTo>
                <a:cubicBezTo>
                  <a:pt x="800" y="181"/>
                  <a:pt x="800" y="181"/>
                  <a:pt x="800" y="181"/>
                </a:cubicBezTo>
                <a:cubicBezTo>
                  <a:pt x="798" y="181"/>
                  <a:pt x="798" y="181"/>
                  <a:pt x="798" y="181"/>
                </a:cubicBezTo>
                <a:cubicBezTo>
                  <a:pt x="797" y="179"/>
                  <a:pt x="794" y="181"/>
                  <a:pt x="793" y="180"/>
                </a:cubicBezTo>
                <a:cubicBezTo>
                  <a:pt x="793" y="177"/>
                  <a:pt x="798" y="179"/>
                  <a:pt x="800" y="177"/>
                </a:cubicBezTo>
                <a:cubicBezTo>
                  <a:pt x="800" y="178"/>
                  <a:pt x="799" y="178"/>
                  <a:pt x="798" y="177"/>
                </a:cubicBezTo>
                <a:cubicBezTo>
                  <a:pt x="799" y="177"/>
                  <a:pt x="800" y="176"/>
                  <a:pt x="801" y="176"/>
                </a:cubicBezTo>
                <a:cubicBezTo>
                  <a:pt x="803" y="180"/>
                  <a:pt x="804" y="175"/>
                  <a:pt x="807" y="176"/>
                </a:cubicBezTo>
                <a:cubicBezTo>
                  <a:pt x="809" y="174"/>
                  <a:pt x="815" y="174"/>
                  <a:pt x="815" y="171"/>
                </a:cubicBezTo>
                <a:cubicBezTo>
                  <a:pt x="817" y="171"/>
                  <a:pt x="817" y="171"/>
                  <a:pt x="817" y="171"/>
                </a:cubicBezTo>
                <a:cubicBezTo>
                  <a:pt x="816" y="171"/>
                  <a:pt x="816" y="171"/>
                  <a:pt x="816" y="171"/>
                </a:cubicBezTo>
                <a:cubicBezTo>
                  <a:pt x="816" y="170"/>
                  <a:pt x="816" y="169"/>
                  <a:pt x="817" y="169"/>
                </a:cubicBezTo>
                <a:cubicBezTo>
                  <a:pt x="817" y="169"/>
                  <a:pt x="818" y="169"/>
                  <a:pt x="818" y="169"/>
                </a:cubicBezTo>
                <a:cubicBezTo>
                  <a:pt x="819" y="168"/>
                  <a:pt x="820" y="169"/>
                  <a:pt x="821" y="169"/>
                </a:cubicBezTo>
                <a:cubicBezTo>
                  <a:pt x="821" y="169"/>
                  <a:pt x="823" y="168"/>
                  <a:pt x="822" y="167"/>
                </a:cubicBezTo>
                <a:cubicBezTo>
                  <a:pt x="824" y="166"/>
                  <a:pt x="828" y="167"/>
                  <a:pt x="830" y="165"/>
                </a:cubicBezTo>
                <a:cubicBezTo>
                  <a:pt x="831" y="165"/>
                  <a:pt x="831" y="165"/>
                  <a:pt x="831" y="165"/>
                </a:cubicBezTo>
                <a:cubicBezTo>
                  <a:pt x="831" y="165"/>
                  <a:pt x="831" y="165"/>
                  <a:pt x="831" y="165"/>
                </a:cubicBezTo>
                <a:cubicBezTo>
                  <a:pt x="831" y="164"/>
                  <a:pt x="832" y="165"/>
                  <a:pt x="832" y="164"/>
                </a:cubicBezTo>
                <a:cubicBezTo>
                  <a:pt x="832" y="163"/>
                  <a:pt x="835" y="162"/>
                  <a:pt x="836" y="160"/>
                </a:cubicBezTo>
                <a:cubicBezTo>
                  <a:pt x="836" y="161"/>
                  <a:pt x="838" y="160"/>
                  <a:pt x="838" y="161"/>
                </a:cubicBezTo>
                <a:cubicBezTo>
                  <a:pt x="838" y="162"/>
                  <a:pt x="837" y="162"/>
                  <a:pt x="837" y="162"/>
                </a:cubicBezTo>
                <a:cubicBezTo>
                  <a:pt x="838" y="164"/>
                  <a:pt x="838" y="164"/>
                  <a:pt x="838" y="164"/>
                </a:cubicBezTo>
                <a:cubicBezTo>
                  <a:pt x="837" y="164"/>
                  <a:pt x="835" y="165"/>
                  <a:pt x="835" y="167"/>
                </a:cubicBezTo>
                <a:cubicBezTo>
                  <a:pt x="832" y="167"/>
                  <a:pt x="832" y="167"/>
                  <a:pt x="832" y="167"/>
                </a:cubicBezTo>
                <a:cubicBezTo>
                  <a:pt x="831" y="167"/>
                  <a:pt x="831" y="168"/>
                  <a:pt x="831" y="168"/>
                </a:cubicBezTo>
                <a:cubicBezTo>
                  <a:pt x="831" y="169"/>
                  <a:pt x="831" y="169"/>
                  <a:pt x="831" y="169"/>
                </a:cubicBezTo>
                <a:cubicBezTo>
                  <a:pt x="830" y="170"/>
                  <a:pt x="829" y="171"/>
                  <a:pt x="828" y="171"/>
                </a:cubicBezTo>
                <a:cubicBezTo>
                  <a:pt x="828" y="171"/>
                  <a:pt x="827" y="173"/>
                  <a:pt x="826" y="174"/>
                </a:cubicBezTo>
                <a:cubicBezTo>
                  <a:pt x="827" y="174"/>
                  <a:pt x="827" y="174"/>
                  <a:pt x="827" y="174"/>
                </a:cubicBezTo>
                <a:cubicBezTo>
                  <a:pt x="827" y="174"/>
                  <a:pt x="827" y="174"/>
                  <a:pt x="827" y="174"/>
                </a:cubicBezTo>
                <a:cubicBezTo>
                  <a:pt x="829" y="175"/>
                  <a:pt x="833" y="171"/>
                  <a:pt x="835" y="175"/>
                </a:cubicBezTo>
                <a:cubicBezTo>
                  <a:pt x="833" y="176"/>
                  <a:pt x="833" y="176"/>
                  <a:pt x="833" y="176"/>
                </a:cubicBezTo>
                <a:cubicBezTo>
                  <a:pt x="835" y="176"/>
                  <a:pt x="836" y="175"/>
                  <a:pt x="838" y="175"/>
                </a:cubicBezTo>
                <a:cubicBezTo>
                  <a:pt x="838" y="176"/>
                  <a:pt x="838" y="176"/>
                  <a:pt x="838" y="176"/>
                </a:cubicBezTo>
                <a:cubicBezTo>
                  <a:pt x="839" y="177"/>
                  <a:pt x="840" y="175"/>
                  <a:pt x="841" y="176"/>
                </a:cubicBezTo>
                <a:cubicBezTo>
                  <a:pt x="841" y="176"/>
                  <a:pt x="841" y="176"/>
                  <a:pt x="841" y="176"/>
                </a:cubicBezTo>
                <a:cubicBezTo>
                  <a:pt x="839" y="176"/>
                  <a:pt x="839" y="177"/>
                  <a:pt x="840" y="178"/>
                </a:cubicBezTo>
                <a:cubicBezTo>
                  <a:pt x="840" y="179"/>
                  <a:pt x="843" y="179"/>
                  <a:pt x="844" y="180"/>
                </a:cubicBezTo>
                <a:cubicBezTo>
                  <a:pt x="845" y="179"/>
                  <a:pt x="844" y="179"/>
                  <a:pt x="845" y="179"/>
                </a:cubicBezTo>
                <a:cubicBezTo>
                  <a:pt x="847" y="180"/>
                  <a:pt x="847" y="178"/>
                  <a:pt x="849" y="178"/>
                </a:cubicBezTo>
                <a:cubicBezTo>
                  <a:pt x="852" y="180"/>
                  <a:pt x="847" y="178"/>
                  <a:pt x="847" y="180"/>
                </a:cubicBezTo>
                <a:cubicBezTo>
                  <a:pt x="847" y="180"/>
                  <a:pt x="847" y="180"/>
                  <a:pt x="847" y="180"/>
                </a:cubicBezTo>
                <a:cubicBezTo>
                  <a:pt x="847" y="180"/>
                  <a:pt x="848" y="180"/>
                  <a:pt x="848" y="180"/>
                </a:cubicBezTo>
                <a:cubicBezTo>
                  <a:pt x="849" y="181"/>
                  <a:pt x="851" y="179"/>
                  <a:pt x="853" y="180"/>
                </a:cubicBezTo>
                <a:cubicBezTo>
                  <a:pt x="853" y="180"/>
                  <a:pt x="853" y="180"/>
                  <a:pt x="853" y="180"/>
                </a:cubicBezTo>
                <a:cubicBezTo>
                  <a:pt x="856" y="178"/>
                  <a:pt x="860" y="177"/>
                  <a:pt x="863" y="175"/>
                </a:cubicBezTo>
                <a:cubicBezTo>
                  <a:pt x="864" y="174"/>
                  <a:pt x="864" y="173"/>
                  <a:pt x="863" y="173"/>
                </a:cubicBezTo>
                <a:cubicBezTo>
                  <a:pt x="863" y="174"/>
                  <a:pt x="863" y="174"/>
                  <a:pt x="863" y="174"/>
                </a:cubicBezTo>
                <a:cubicBezTo>
                  <a:pt x="860" y="174"/>
                  <a:pt x="858" y="175"/>
                  <a:pt x="857" y="173"/>
                </a:cubicBezTo>
                <a:cubicBezTo>
                  <a:pt x="858" y="171"/>
                  <a:pt x="858" y="171"/>
                  <a:pt x="858" y="171"/>
                </a:cubicBezTo>
                <a:cubicBezTo>
                  <a:pt x="858" y="170"/>
                  <a:pt x="858" y="171"/>
                  <a:pt x="857" y="170"/>
                </a:cubicBezTo>
                <a:cubicBezTo>
                  <a:pt x="857" y="169"/>
                  <a:pt x="857" y="168"/>
                  <a:pt x="858" y="169"/>
                </a:cubicBezTo>
                <a:cubicBezTo>
                  <a:pt x="857" y="168"/>
                  <a:pt x="857" y="168"/>
                  <a:pt x="857" y="168"/>
                </a:cubicBezTo>
                <a:cubicBezTo>
                  <a:pt x="860" y="167"/>
                  <a:pt x="861" y="166"/>
                  <a:pt x="864" y="166"/>
                </a:cubicBezTo>
                <a:cubicBezTo>
                  <a:pt x="865" y="165"/>
                  <a:pt x="862" y="164"/>
                  <a:pt x="865" y="164"/>
                </a:cubicBezTo>
                <a:cubicBezTo>
                  <a:pt x="865" y="162"/>
                  <a:pt x="865" y="162"/>
                  <a:pt x="865" y="160"/>
                </a:cubicBezTo>
                <a:cubicBezTo>
                  <a:pt x="865" y="159"/>
                  <a:pt x="861" y="158"/>
                  <a:pt x="863" y="157"/>
                </a:cubicBezTo>
                <a:cubicBezTo>
                  <a:pt x="861" y="156"/>
                  <a:pt x="861" y="156"/>
                  <a:pt x="861" y="156"/>
                </a:cubicBezTo>
                <a:cubicBezTo>
                  <a:pt x="861" y="156"/>
                  <a:pt x="861" y="155"/>
                  <a:pt x="862" y="155"/>
                </a:cubicBezTo>
                <a:cubicBezTo>
                  <a:pt x="861" y="155"/>
                  <a:pt x="861" y="155"/>
                  <a:pt x="861" y="155"/>
                </a:cubicBezTo>
                <a:cubicBezTo>
                  <a:pt x="861" y="156"/>
                  <a:pt x="859" y="156"/>
                  <a:pt x="859" y="157"/>
                </a:cubicBezTo>
                <a:cubicBezTo>
                  <a:pt x="859" y="157"/>
                  <a:pt x="858" y="157"/>
                  <a:pt x="858" y="157"/>
                </a:cubicBezTo>
                <a:cubicBezTo>
                  <a:pt x="857" y="157"/>
                  <a:pt x="858" y="156"/>
                  <a:pt x="857" y="156"/>
                </a:cubicBezTo>
                <a:cubicBezTo>
                  <a:pt x="853" y="156"/>
                  <a:pt x="854" y="159"/>
                  <a:pt x="852" y="160"/>
                </a:cubicBezTo>
                <a:cubicBezTo>
                  <a:pt x="853" y="160"/>
                  <a:pt x="855" y="158"/>
                  <a:pt x="855" y="157"/>
                </a:cubicBezTo>
                <a:cubicBezTo>
                  <a:pt x="857" y="157"/>
                  <a:pt x="857" y="157"/>
                  <a:pt x="857" y="157"/>
                </a:cubicBezTo>
                <a:cubicBezTo>
                  <a:pt x="856" y="158"/>
                  <a:pt x="856" y="158"/>
                  <a:pt x="856" y="158"/>
                </a:cubicBezTo>
                <a:cubicBezTo>
                  <a:pt x="858" y="158"/>
                  <a:pt x="860" y="158"/>
                  <a:pt x="861" y="159"/>
                </a:cubicBezTo>
                <a:cubicBezTo>
                  <a:pt x="861" y="161"/>
                  <a:pt x="859" y="160"/>
                  <a:pt x="857" y="161"/>
                </a:cubicBezTo>
                <a:cubicBezTo>
                  <a:pt x="859" y="162"/>
                  <a:pt x="856" y="163"/>
                  <a:pt x="858" y="164"/>
                </a:cubicBezTo>
                <a:cubicBezTo>
                  <a:pt x="855" y="165"/>
                  <a:pt x="852" y="166"/>
                  <a:pt x="849" y="166"/>
                </a:cubicBezTo>
                <a:cubicBezTo>
                  <a:pt x="848" y="167"/>
                  <a:pt x="848" y="167"/>
                  <a:pt x="848" y="167"/>
                </a:cubicBezTo>
                <a:cubicBezTo>
                  <a:pt x="848" y="167"/>
                  <a:pt x="848" y="167"/>
                  <a:pt x="848" y="167"/>
                </a:cubicBezTo>
                <a:cubicBezTo>
                  <a:pt x="845" y="170"/>
                  <a:pt x="845" y="170"/>
                  <a:pt x="845" y="170"/>
                </a:cubicBezTo>
                <a:cubicBezTo>
                  <a:pt x="842" y="171"/>
                  <a:pt x="840" y="169"/>
                  <a:pt x="836" y="171"/>
                </a:cubicBezTo>
                <a:cubicBezTo>
                  <a:pt x="836" y="173"/>
                  <a:pt x="838" y="170"/>
                  <a:pt x="838" y="172"/>
                </a:cubicBezTo>
                <a:cubicBezTo>
                  <a:pt x="838" y="174"/>
                  <a:pt x="836" y="173"/>
                  <a:pt x="834" y="173"/>
                </a:cubicBezTo>
                <a:cubicBezTo>
                  <a:pt x="834" y="173"/>
                  <a:pt x="835" y="173"/>
                  <a:pt x="835" y="173"/>
                </a:cubicBezTo>
                <a:cubicBezTo>
                  <a:pt x="834" y="172"/>
                  <a:pt x="833" y="172"/>
                  <a:pt x="833" y="171"/>
                </a:cubicBezTo>
                <a:cubicBezTo>
                  <a:pt x="833" y="169"/>
                  <a:pt x="835" y="170"/>
                  <a:pt x="835" y="170"/>
                </a:cubicBezTo>
                <a:cubicBezTo>
                  <a:pt x="835" y="169"/>
                  <a:pt x="834" y="169"/>
                  <a:pt x="833" y="169"/>
                </a:cubicBezTo>
                <a:cubicBezTo>
                  <a:pt x="834" y="167"/>
                  <a:pt x="836" y="168"/>
                  <a:pt x="838" y="168"/>
                </a:cubicBezTo>
                <a:cubicBezTo>
                  <a:pt x="838" y="167"/>
                  <a:pt x="838" y="166"/>
                  <a:pt x="840" y="166"/>
                </a:cubicBezTo>
                <a:cubicBezTo>
                  <a:pt x="839" y="165"/>
                  <a:pt x="839" y="165"/>
                  <a:pt x="839" y="165"/>
                </a:cubicBezTo>
                <a:cubicBezTo>
                  <a:pt x="839" y="165"/>
                  <a:pt x="840" y="164"/>
                  <a:pt x="841" y="164"/>
                </a:cubicBezTo>
                <a:cubicBezTo>
                  <a:pt x="842" y="164"/>
                  <a:pt x="842" y="164"/>
                  <a:pt x="842" y="165"/>
                </a:cubicBezTo>
                <a:cubicBezTo>
                  <a:pt x="842" y="164"/>
                  <a:pt x="842" y="164"/>
                  <a:pt x="842" y="164"/>
                </a:cubicBezTo>
                <a:cubicBezTo>
                  <a:pt x="844" y="163"/>
                  <a:pt x="844" y="163"/>
                  <a:pt x="844" y="163"/>
                </a:cubicBezTo>
                <a:cubicBezTo>
                  <a:pt x="844" y="163"/>
                  <a:pt x="846" y="162"/>
                  <a:pt x="845" y="162"/>
                </a:cubicBezTo>
                <a:cubicBezTo>
                  <a:pt x="848" y="161"/>
                  <a:pt x="848" y="161"/>
                  <a:pt x="848" y="161"/>
                </a:cubicBezTo>
                <a:cubicBezTo>
                  <a:pt x="848" y="161"/>
                  <a:pt x="848" y="161"/>
                  <a:pt x="848" y="161"/>
                </a:cubicBezTo>
                <a:cubicBezTo>
                  <a:pt x="847" y="160"/>
                  <a:pt x="846" y="161"/>
                  <a:pt x="846" y="161"/>
                </a:cubicBezTo>
                <a:cubicBezTo>
                  <a:pt x="846" y="160"/>
                  <a:pt x="846" y="160"/>
                  <a:pt x="846" y="160"/>
                </a:cubicBezTo>
                <a:cubicBezTo>
                  <a:pt x="845" y="159"/>
                  <a:pt x="844" y="160"/>
                  <a:pt x="843" y="159"/>
                </a:cubicBezTo>
                <a:cubicBezTo>
                  <a:pt x="842" y="158"/>
                  <a:pt x="840" y="158"/>
                  <a:pt x="839" y="159"/>
                </a:cubicBezTo>
                <a:cubicBezTo>
                  <a:pt x="839" y="158"/>
                  <a:pt x="837" y="158"/>
                  <a:pt x="837" y="157"/>
                </a:cubicBezTo>
                <a:cubicBezTo>
                  <a:pt x="837" y="157"/>
                  <a:pt x="838" y="157"/>
                  <a:pt x="838" y="156"/>
                </a:cubicBezTo>
                <a:cubicBezTo>
                  <a:pt x="838" y="156"/>
                  <a:pt x="838" y="156"/>
                  <a:pt x="838" y="156"/>
                </a:cubicBezTo>
                <a:cubicBezTo>
                  <a:pt x="839" y="155"/>
                  <a:pt x="837" y="156"/>
                  <a:pt x="837" y="155"/>
                </a:cubicBezTo>
                <a:cubicBezTo>
                  <a:pt x="837" y="157"/>
                  <a:pt x="837" y="157"/>
                  <a:pt x="837" y="157"/>
                </a:cubicBezTo>
                <a:cubicBezTo>
                  <a:pt x="834" y="156"/>
                  <a:pt x="834" y="159"/>
                  <a:pt x="832" y="158"/>
                </a:cubicBezTo>
                <a:cubicBezTo>
                  <a:pt x="832" y="158"/>
                  <a:pt x="832" y="158"/>
                  <a:pt x="832" y="158"/>
                </a:cubicBezTo>
                <a:cubicBezTo>
                  <a:pt x="830" y="157"/>
                  <a:pt x="830" y="157"/>
                  <a:pt x="830" y="157"/>
                </a:cubicBezTo>
                <a:cubicBezTo>
                  <a:pt x="831" y="156"/>
                  <a:pt x="832" y="156"/>
                  <a:pt x="833" y="156"/>
                </a:cubicBezTo>
                <a:cubicBezTo>
                  <a:pt x="833" y="155"/>
                  <a:pt x="834" y="154"/>
                  <a:pt x="833" y="154"/>
                </a:cubicBezTo>
                <a:cubicBezTo>
                  <a:pt x="833" y="154"/>
                  <a:pt x="832" y="155"/>
                  <a:pt x="831" y="154"/>
                </a:cubicBezTo>
                <a:cubicBezTo>
                  <a:pt x="831" y="156"/>
                  <a:pt x="828" y="154"/>
                  <a:pt x="828" y="155"/>
                </a:cubicBezTo>
                <a:cubicBezTo>
                  <a:pt x="829" y="157"/>
                  <a:pt x="826" y="156"/>
                  <a:pt x="826" y="157"/>
                </a:cubicBezTo>
                <a:cubicBezTo>
                  <a:pt x="826" y="157"/>
                  <a:pt x="826" y="157"/>
                  <a:pt x="826" y="157"/>
                </a:cubicBezTo>
                <a:cubicBezTo>
                  <a:pt x="826" y="158"/>
                  <a:pt x="826" y="158"/>
                  <a:pt x="826" y="158"/>
                </a:cubicBezTo>
                <a:cubicBezTo>
                  <a:pt x="824" y="159"/>
                  <a:pt x="822" y="157"/>
                  <a:pt x="822" y="156"/>
                </a:cubicBezTo>
                <a:cubicBezTo>
                  <a:pt x="821" y="157"/>
                  <a:pt x="821" y="157"/>
                  <a:pt x="821" y="157"/>
                </a:cubicBezTo>
                <a:cubicBezTo>
                  <a:pt x="819" y="155"/>
                  <a:pt x="820" y="153"/>
                  <a:pt x="819" y="152"/>
                </a:cubicBezTo>
                <a:cubicBezTo>
                  <a:pt x="817" y="152"/>
                  <a:pt x="816" y="151"/>
                  <a:pt x="817" y="150"/>
                </a:cubicBezTo>
                <a:cubicBezTo>
                  <a:pt x="817" y="149"/>
                  <a:pt x="817" y="149"/>
                  <a:pt x="817" y="149"/>
                </a:cubicBezTo>
                <a:cubicBezTo>
                  <a:pt x="818" y="149"/>
                  <a:pt x="817" y="149"/>
                  <a:pt x="816" y="149"/>
                </a:cubicBezTo>
                <a:cubicBezTo>
                  <a:pt x="817" y="148"/>
                  <a:pt x="815" y="147"/>
                  <a:pt x="816" y="147"/>
                </a:cubicBezTo>
                <a:cubicBezTo>
                  <a:pt x="817" y="147"/>
                  <a:pt x="817" y="147"/>
                  <a:pt x="818" y="147"/>
                </a:cubicBezTo>
                <a:cubicBezTo>
                  <a:pt x="818" y="145"/>
                  <a:pt x="818" y="142"/>
                  <a:pt x="819" y="140"/>
                </a:cubicBezTo>
                <a:cubicBezTo>
                  <a:pt x="820" y="141"/>
                  <a:pt x="821" y="141"/>
                  <a:pt x="822" y="142"/>
                </a:cubicBezTo>
                <a:cubicBezTo>
                  <a:pt x="822" y="143"/>
                  <a:pt x="821" y="143"/>
                  <a:pt x="821" y="143"/>
                </a:cubicBezTo>
                <a:cubicBezTo>
                  <a:pt x="826" y="142"/>
                  <a:pt x="821" y="146"/>
                  <a:pt x="824" y="147"/>
                </a:cubicBezTo>
                <a:cubicBezTo>
                  <a:pt x="822" y="147"/>
                  <a:pt x="822" y="147"/>
                  <a:pt x="822" y="147"/>
                </a:cubicBezTo>
                <a:cubicBezTo>
                  <a:pt x="823" y="148"/>
                  <a:pt x="824" y="148"/>
                  <a:pt x="824" y="148"/>
                </a:cubicBezTo>
                <a:cubicBezTo>
                  <a:pt x="824" y="149"/>
                  <a:pt x="824" y="149"/>
                  <a:pt x="824" y="149"/>
                </a:cubicBezTo>
                <a:cubicBezTo>
                  <a:pt x="826" y="149"/>
                  <a:pt x="826" y="149"/>
                  <a:pt x="826" y="149"/>
                </a:cubicBezTo>
                <a:cubicBezTo>
                  <a:pt x="825" y="151"/>
                  <a:pt x="828" y="150"/>
                  <a:pt x="828" y="151"/>
                </a:cubicBezTo>
                <a:cubicBezTo>
                  <a:pt x="828" y="151"/>
                  <a:pt x="829" y="150"/>
                  <a:pt x="829" y="150"/>
                </a:cubicBezTo>
                <a:cubicBezTo>
                  <a:pt x="828" y="149"/>
                  <a:pt x="828" y="149"/>
                  <a:pt x="828" y="149"/>
                </a:cubicBezTo>
                <a:cubicBezTo>
                  <a:pt x="828" y="148"/>
                  <a:pt x="829" y="148"/>
                  <a:pt x="830" y="148"/>
                </a:cubicBezTo>
                <a:cubicBezTo>
                  <a:pt x="830" y="149"/>
                  <a:pt x="830" y="149"/>
                  <a:pt x="830" y="149"/>
                </a:cubicBezTo>
                <a:cubicBezTo>
                  <a:pt x="831" y="149"/>
                  <a:pt x="834" y="149"/>
                  <a:pt x="834" y="147"/>
                </a:cubicBezTo>
                <a:cubicBezTo>
                  <a:pt x="837" y="149"/>
                  <a:pt x="839" y="145"/>
                  <a:pt x="842" y="147"/>
                </a:cubicBezTo>
                <a:cubicBezTo>
                  <a:pt x="840" y="148"/>
                  <a:pt x="840" y="148"/>
                  <a:pt x="840" y="148"/>
                </a:cubicBezTo>
                <a:cubicBezTo>
                  <a:pt x="843" y="148"/>
                  <a:pt x="843" y="148"/>
                  <a:pt x="843" y="148"/>
                </a:cubicBezTo>
                <a:cubicBezTo>
                  <a:pt x="842" y="148"/>
                  <a:pt x="842" y="148"/>
                  <a:pt x="842" y="148"/>
                </a:cubicBezTo>
                <a:cubicBezTo>
                  <a:pt x="846" y="148"/>
                  <a:pt x="846" y="148"/>
                  <a:pt x="846" y="148"/>
                </a:cubicBezTo>
                <a:cubicBezTo>
                  <a:pt x="850" y="151"/>
                  <a:pt x="849" y="146"/>
                  <a:pt x="852" y="144"/>
                </a:cubicBezTo>
                <a:cubicBezTo>
                  <a:pt x="850" y="145"/>
                  <a:pt x="849" y="145"/>
                  <a:pt x="848" y="145"/>
                </a:cubicBezTo>
                <a:cubicBezTo>
                  <a:pt x="847" y="144"/>
                  <a:pt x="845" y="146"/>
                  <a:pt x="844" y="144"/>
                </a:cubicBezTo>
                <a:cubicBezTo>
                  <a:pt x="844" y="144"/>
                  <a:pt x="844" y="144"/>
                  <a:pt x="845" y="144"/>
                </a:cubicBezTo>
                <a:cubicBezTo>
                  <a:pt x="845" y="145"/>
                  <a:pt x="847" y="143"/>
                  <a:pt x="848" y="144"/>
                </a:cubicBezTo>
                <a:cubicBezTo>
                  <a:pt x="847" y="143"/>
                  <a:pt x="847" y="143"/>
                  <a:pt x="847" y="143"/>
                </a:cubicBezTo>
                <a:cubicBezTo>
                  <a:pt x="847" y="143"/>
                  <a:pt x="848" y="143"/>
                  <a:pt x="848" y="143"/>
                </a:cubicBezTo>
                <a:cubicBezTo>
                  <a:pt x="846" y="143"/>
                  <a:pt x="846" y="143"/>
                  <a:pt x="846" y="143"/>
                </a:cubicBezTo>
                <a:cubicBezTo>
                  <a:pt x="847" y="142"/>
                  <a:pt x="847" y="142"/>
                  <a:pt x="847" y="142"/>
                </a:cubicBezTo>
                <a:cubicBezTo>
                  <a:pt x="847" y="141"/>
                  <a:pt x="846" y="142"/>
                  <a:pt x="845" y="142"/>
                </a:cubicBezTo>
                <a:cubicBezTo>
                  <a:pt x="845" y="141"/>
                  <a:pt x="845" y="141"/>
                  <a:pt x="845" y="141"/>
                </a:cubicBezTo>
                <a:cubicBezTo>
                  <a:pt x="845" y="141"/>
                  <a:pt x="845" y="141"/>
                  <a:pt x="845" y="141"/>
                </a:cubicBezTo>
                <a:cubicBezTo>
                  <a:pt x="844" y="141"/>
                  <a:pt x="844" y="142"/>
                  <a:pt x="844" y="142"/>
                </a:cubicBezTo>
                <a:cubicBezTo>
                  <a:pt x="842" y="142"/>
                  <a:pt x="840" y="141"/>
                  <a:pt x="839" y="140"/>
                </a:cubicBezTo>
                <a:cubicBezTo>
                  <a:pt x="839" y="139"/>
                  <a:pt x="835" y="140"/>
                  <a:pt x="836" y="139"/>
                </a:cubicBezTo>
                <a:cubicBezTo>
                  <a:pt x="836" y="139"/>
                  <a:pt x="836" y="139"/>
                  <a:pt x="836" y="139"/>
                </a:cubicBezTo>
                <a:cubicBezTo>
                  <a:pt x="836" y="138"/>
                  <a:pt x="834" y="138"/>
                  <a:pt x="834" y="137"/>
                </a:cubicBezTo>
                <a:cubicBezTo>
                  <a:pt x="835" y="137"/>
                  <a:pt x="837" y="138"/>
                  <a:pt x="838" y="136"/>
                </a:cubicBezTo>
                <a:cubicBezTo>
                  <a:pt x="839" y="137"/>
                  <a:pt x="839" y="135"/>
                  <a:pt x="841" y="135"/>
                </a:cubicBezTo>
                <a:cubicBezTo>
                  <a:pt x="842" y="136"/>
                  <a:pt x="844" y="134"/>
                  <a:pt x="846" y="135"/>
                </a:cubicBezTo>
                <a:cubicBezTo>
                  <a:pt x="845" y="134"/>
                  <a:pt x="845" y="134"/>
                  <a:pt x="845" y="134"/>
                </a:cubicBezTo>
                <a:cubicBezTo>
                  <a:pt x="848" y="132"/>
                  <a:pt x="851" y="130"/>
                  <a:pt x="853" y="128"/>
                </a:cubicBezTo>
                <a:cubicBezTo>
                  <a:pt x="850" y="129"/>
                  <a:pt x="849" y="132"/>
                  <a:pt x="846" y="133"/>
                </a:cubicBezTo>
                <a:cubicBezTo>
                  <a:pt x="845" y="133"/>
                  <a:pt x="845" y="131"/>
                  <a:pt x="844" y="130"/>
                </a:cubicBezTo>
                <a:cubicBezTo>
                  <a:pt x="843" y="130"/>
                  <a:pt x="841" y="133"/>
                  <a:pt x="840" y="131"/>
                </a:cubicBezTo>
                <a:cubicBezTo>
                  <a:pt x="838" y="132"/>
                  <a:pt x="836" y="131"/>
                  <a:pt x="834" y="132"/>
                </a:cubicBezTo>
                <a:cubicBezTo>
                  <a:pt x="834" y="130"/>
                  <a:pt x="836" y="132"/>
                  <a:pt x="837" y="130"/>
                </a:cubicBezTo>
                <a:cubicBezTo>
                  <a:pt x="834" y="129"/>
                  <a:pt x="834" y="129"/>
                  <a:pt x="834" y="129"/>
                </a:cubicBezTo>
                <a:cubicBezTo>
                  <a:pt x="834" y="128"/>
                  <a:pt x="835" y="129"/>
                  <a:pt x="835" y="129"/>
                </a:cubicBezTo>
                <a:cubicBezTo>
                  <a:pt x="835" y="126"/>
                  <a:pt x="841" y="125"/>
                  <a:pt x="841" y="122"/>
                </a:cubicBezTo>
                <a:cubicBezTo>
                  <a:pt x="842" y="123"/>
                  <a:pt x="842" y="120"/>
                  <a:pt x="843" y="121"/>
                </a:cubicBezTo>
                <a:cubicBezTo>
                  <a:pt x="846" y="117"/>
                  <a:pt x="846" y="117"/>
                  <a:pt x="846" y="117"/>
                </a:cubicBezTo>
                <a:cubicBezTo>
                  <a:pt x="845" y="117"/>
                  <a:pt x="845" y="117"/>
                  <a:pt x="845" y="117"/>
                </a:cubicBezTo>
                <a:cubicBezTo>
                  <a:pt x="847" y="116"/>
                  <a:pt x="845" y="116"/>
                  <a:pt x="845" y="115"/>
                </a:cubicBezTo>
                <a:cubicBezTo>
                  <a:pt x="845" y="115"/>
                  <a:pt x="844" y="114"/>
                  <a:pt x="844" y="115"/>
                </a:cubicBezTo>
                <a:cubicBezTo>
                  <a:pt x="841" y="117"/>
                  <a:pt x="839" y="119"/>
                  <a:pt x="836" y="120"/>
                </a:cubicBezTo>
                <a:cubicBezTo>
                  <a:pt x="835" y="121"/>
                  <a:pt x="834" y="123"/>
                  <a:pt x="832" y="124"/>
                </a:cubicBezTo>
                <a:cubicBezTo>
                  <a:pt x="832" y="124"/>
                  <a:pt x="832" y="125"/>
                  <a:pt x="832" y="125"/>
                </a:cubicBezTo>
                <a:cubicBezTo>
                  <a:pt x="830" y="125"/>
                  <a:pt x="832" y="127"/>
                  <a:pt x="829" y="127"/>
                </a:cubicBezTo>
                <a:cubicBezTo>
                  <a:pt x="828" y="128"/>
                  <a:pt x="826" y="128"/>
                  <a:pt x="827" y="130"/>
                </a:cubicBezTo>
                <a:cubicBezTo>
                  <a:pt x="824" y="131"/>
                  <a:pt x="823" y="133"/>
                  <a:pt x="821" y="134"/>
                </a:cubicBezTo>
                <a:cubicBezTo>
                  <a:pt x="821" y="134"/>
                  <a:pt x="819" y="136"/>
                  <a:pt x="820" y="136"/>
                </a:cubicBezTo>
                <a:cubicBezTo>
                  <a:pt x="820" y="137"/>
                  <a:pt x="819" y="137"/>
                  <a:pt x="819" y="137"/>
                </a:cubicBezTo>
                <a:cubicBezTo>
                  <a:pt x="819" y="137"/>
                  <a:pt x="819" y="137"/>
                  <a:pt x="819" y="138"/>
                </a:cubicBezTo>
                <a:cubicBezTo>
                  <a:pt x="815" y="139"/>
                  <a:pt x="817" y="135"/>
                  <a:pt x="815" y="134"/>
                </a:cubicBezTo>
                <a:cubicBezTo>
                  <a:pt x="815" y="135"/>
                  <a:pt x="815" y="135"/>
                  <a:pt x="815" y="135"/>
                </a:cubicBezTo>
                <a:cubicBezTo>
                  <a:pt x="814" y="134"/>
                  <a:pt x="814" y="136"/>
                  <a:pt x="812" y="136"/>
                </a:cubicBezTo>
                <a:cubicBezTo>
                  <a:pt x="812" y="135"/>
                  <a:pt x="811" y="135"/>
                  <a:pt x="811" y="134"/>
                </a:cubicBezTo>
                <a:cubicBezTo>
                  <a:pt x="811" y="134"/>
                  <a:pt x="811" y="134"/>
                  <a:pt x="811" y="134"/>
                </a:cubicBezTo>
                <a:cubicBezTo>
                  <a:pt x="809" y="134"/>
                  <a:pt x="807" y="134"/>
                  <a:pt x="805" y="132"/>
                </a:cubicBezTo>
                <a:cubicBezTo>
                  <a:pt x="807" y="132"/>
                  <a:pt x="808" y="129"/>
                  <a:pt x="810" y="131"/>
                </a:cubicBezTo>
                <a:cubicBezTo>
                  <a:pt x="810" y="130"/>
                  <a:pt x="810" y="130"/>
                  <a:pt x="810" y="130"/>
                </a:cubicBezTo>
                <a:cubicBezTo>
                  <a:pt x="811" y="130"/>
                  <a:pt x="812" y="131"/>
                  <a:pt x="813" y="131"/>
                </a:cubicBezTo>
                <a:cubicBezTo>
                  <a:pt x="813" y="130"/>
                  <a:pt x="814" y="129"/>
                  <a:pt x="813" y="128"/>
                </a:cubicBezTo>
                <a:cubicBezTo>
                  <a:pt x="813" y="128"/>
                  <a:pt x="814" y="126"/>
                  <a:pt x="816" y="126"/>
                </a:cubicBezTo>
                <a:cubicBezTo>
                  <a:pt x="815" y="124"/>
                  <a:pt x="819" y="126"/>
                  <a:pt x="819" y="124"/>
                </a:cubicBezTo>
                <a:cubicBezTo>
                  <a:pt x="819" y="124"/>
                  <a:pt x="819" y="124"/>
                  <a:pt x="819" y="124"/>
                </a:cubicBezTo>
                <a:cubicBezTo>
                  <a:pt x="823" y="122"/>
                  <a:pt x="820" y="120"/>
                  <a:pt x="823" y="118"/>
                </a:cubicBezTo>
                <a:cubicBezTo>
                  <a:pt x="824" y="118"/>
                  <a:pt x="823" y="119"/>
                  <a:pt x="824" y="119"/>
                </a:cubicBezTo>
                <a:cubicBezTo>
                  <a:pt x="825" y="118"/>
                  <a:pt x="825" y="118"/>
                  <a:pt x="825" y="118"/>
                </a:cubicBezTo>
                <a:cubicBezTo>
                  <a:pt x="826" y="118"/>
                  <a:pt x="825" y="118"/>
                  <a:pt x="826" y="119"/>
                </a:cubicBezTo>
                <a:cubicBezTo>
                  <a:pt x="827" y="119"/>
                  <a:pt x="827" y="119"/>
                  <a:pt x="827" y="119"/>
                </a:cubicBezTo>
                <a:cubicBezTo>
                  <a:pt x="827" y="118"/>
                  <a:pt x="826" y="118"/>
                  <a:pt x="826" y="118"/>
                </a:cubicBezTo>
                <a:cubicBezTo>
                  <a:pt x="828" y="117"/>
                  <a:pt x="828" y="117"/>
                  <a:pt x="828" y="117"/>
                </a:cubicBezTo>
                <a:cubicBezTo>
                  <a:pt x="828" y="117"/>
                  <a:pt x="827" y="117"/>
                  <a:pt x="827" y="117"/>
                </a:cubicBezTo>
                <a:cubicBezTo>
                  <a:pt x="824" y="117"/>
                  <a:pt x="826" y="115"/>
                  <a:pt x="825" y="114"/>
                </a:cubicBezTo>
                <a:cubicBezTo>
                  <a:pt x="827" y="113"/>
                  <a:pt x="828" y="113"/>
                  <a:pt x="830" y="114"/>
                </a:cubicBezTo>
                <a:cubicBezTo>
                  <a:pt x="832" y="113"/>
                  <a:pt x="829" y="113"/>
                  <a:pt x="830" y="111"/>
                </a:cubicBezTo>
                <a:cubicBezTo>
                  <a:pt x="833" y="109"/>
                  <a:pt x="835" y="113"/>
                  <a:pt x="837" y="110"/>
                </a:cubicBezTo>
                <a:cubicBezTo>
                  <a:pt x="838" y="112"/>
                  <a:pt x="840" y="111"/>
                  <a:pt x="841" y="111"/>
                </a:cubicBezTo>
                <a:cubicBezTo>
                  <a:pt x="841" y="110"/>
                  <a:pt x="840" y="110"/>
                  <a:pt x="841" y="109"/>
                </a:cubicBezTo>
                <a:cubicBezTo>
                  <a:pt x="838" y="109"/>
                  <a:pt x="838" y="109"/>
                  <a:pt x="838" y="109"/>
                </a:cubicBezTo>
                <a:cubicBezTo>
                  <a:pt x="837" y="109"/>
                  <a:pt x="837" y="109"/>
                  <a:pt x="837" y="107"/>
                </a:cubicBezTo>
                <a:cubicBezTo>
                  <a:pt x="838" y="107"/>
                  <a:pt x="841" y="107"/>
                  <a:pt x="841" y="108"/>
                </a:cubicBezTo>
                <a:cubicBezTo>
                  <a:pt x="842" y="107"/>
                  <a:pt x="843" y="106"/>
                  <a:pt x="845" y="106"/>
                </a:cubicBezTo>
                <a:cubicBezTo>
                  <a:pt x="844" y="107"/>
                  <a:pt x="847" y="107"/>
                  <a:pt x="846" y="108"/>
                </a:cubicBezTo>
                <a:cubicBezTo>
                  <a:pt x="844" y="109"/>
                  <a:pt x="844" y="109"/>
                  <a:pt x="844" y="109"/>
                </a:cubicBezTo>
                <a:cubicBezTo>
                  <a:pt x="846" y="110"/>
                  <a:pt x="846" y="109"/>
                  <a:pt x="847" y="108"/>
                </a:cubicBezTo>
                <a:cubicBezTo>
                  <a:pt x="848" y="109"/>
                  <a:pt x="848" y="109"/>
                  <a:pt x="849" y="109"/>
                </a:cubicBezTo>
                <a:cubicBezTo>
                  <a:pt x="849" y="109"/>
                  <a:pt x="849" y="109"/>
                  <a:pt x="849" y="109"/>
                </a:cubicBezTo>
                <a:cubicBezTo>
                  <a:pt x="850" y="107"/>
                  <a:pt x="854" y="107"/>
                  <a:pt x="852" y="105"/>
                </a:cubicBezTo>
                <a:cubicBezTo>
                  <a:pt x="850" y="103"/>
                  <a:pt x="848" y="106"/>
                  <a:pt x="847" y="104"/>
                </a:cubicBezTo>
                <a:cubicBezTo>
                  <a:pt x="849" y="103"/>
                  <a:pt x="851" y="102"/>
                  <a:pt x="853" y="101"/>
                </a:cubicBezTo>
                <a:cubicBezTo>
                  <a:pt x="850" y="101"/>
                  <a:pt x="848" y="99"/>
                  <a:pt x="845" y="99"/>
                </a:cubicBezTo>
                <a:cubicBezTo>
                  <a:pt x="846" y="98"/>
                  <a:pt x="846" y="98"/>
                  <a:pt x="846" y="98"/>
                </a:cubicBezTo>
                <a:cubicBezTo>
                  <a:pt x="843" y="99"/>
                  <a:pt x="843" y="99"/>
                  <a:pt x="843" y="99"/>
                </a:cubicBezTo>
                <a:cubicBezTo>
                  <a:pt x="843" y="98"/>
                  <a:pt x="841" y="98"/>
                  <a:pt x="840" y="97"/>
                </a:cubicBezTo>
                <a:cubicBezTo>
                  <a:pt x="841" y="96"/>
                  <a:pt x="843" y="96"/>
                  <a:pt x="844" y="95"/>
                </a:cubicBezTo>
                <a:cubicBezTo>
                  <a:pt x="844" y="95"/>
                  <a:pt x="843" y="94"/>
                  <a:pt x="842" y="94"/>
                </a:cubicBezTo>
                <a:cubicBezTo>
                  <a:pt x="841" y="95"/>
                  <a:pt x="841" y="95"/>
                  <a:pt x="841" y="95"/>
                </a:cubicBezTo>
                <a:cubicBezTo>
                  <a:pt x="838" y="94"/>
                  <a:pt x="841" y="97"/>
                  <a:pt x="838" y="96"/>
                </a:cubicBezTo>
                <a:cubicBezTo>
                  <a:pt x="837" y="97"/>
                  <a:pt x="836" y="97"/>
                  <a:pt x="837" y="98"/>
                </a:cubicBezTo>
                <a:cubicBezTo>
                  <a:pt x="835" y="97"/>
                  <a:pt x="835" y="97"/>
                  <a:pt x="835" y="97"/>
                </a:cubicBezTo>
                <a:cubicBezTo>
                  <a:pt x="832" y="98"/>
                  <a:pt x="834" y="99"/>
                  <a:pt x="833" y="100"/>
                </a:cubicBezTo>
                <a:cubicBezTo>
                  <a:pt x="832" y="102"/>
                  <a:pt x="830" y="100"/>
                  <a:pt x="829" y="102"/>
                </a:cubicBezTo>
                <a:cubicBezTo>
                  <a:pt x="829" y="102"/>
                  <a:pt x="830" y="102"/>
                  <a:pt x="829" y="103"/>
                </a:cubicBezTo>
                <a:cubicBezTo>
                  <a:pt x="831" y="104"/>
                  <a:pt x="831" y="104"/>
                  <a:pt x="831" y="104"/>
                </a:cubicBezTo>
                <a:cubicBezTo>
                  <a:pt x="828" y="104"/>
                  <a:pt x="824" y="102"/>
                  <a:pt x="823" y="106"/>
                </a:cubicBezTo>
                <a:cubicBezTo>
                  <a:pt x="823" y="104"/>
                  <a:pt x="823" y="104"/>
                  <a:pt x="823" y="104"/>
                </a:cubicBezTo>
                <a:cubicBezTo>
                  <a:pt x="821" y="104"/>
                  <a:pt x="818" y="104"/>
                  <a:pt x="816" y="104"/>
                </a:cubicBezTo>
                <a:cubicBezTo>
                  <a:pt x="815" y="103"/>
                  <a:pt x="815" y="103"/>
                  <a:pt x="815" y="103"/>
                </a:cubicBezTo>
                <a:cubicBezTo>
                  <a:pt x="815" y="100"/>
                  <a:pt x="811" y="103"/>
                  <a:pt x="809" y="101"/>
                </a:cubicBezTo>
                <a:cubicBezTo>
                  <a:pt x="809" y="101"/>
                  <a:pt x="808" y="102"/>
                  <a:pt x="808" y="101"/>
                </a:cubicBezTo>
                <a:cubicBezTo>
                  <a:pt x="807" y="100"/>
                  <a:pt x="809" y="100"/>
                  <a:pt x="809" y="100"/>
                </a:cubicBezTo>
                <a:cubicBezTo>
                  <a:pt x="809" y="100"/>
                  <a:pt x="808" y="100"/>
                  <a:pt x="808" y="100"/>
                </a:cubicBezTo>
                <a:cubicBezTo>
                  <a:pt x="808" y="100"/>
                  <a:pt x="808" y="99"/>
                  <a:pt x="808" y="100"/>
                </a:cubicBezTo>
                <a:cubicBezTo>
                  <a:pt x="806" y="99"/>
                  <a:pt x="806" y="99"/>
                  <a:pt x="806" y="99"/>
                </a:cubicBezTo>
                <a:cubicBezTo>
                  <a:pt x="807" y="97"/>
                  <a:pt x="809" y="98"/>
                  <a:pt x="811" y="97"/>
                </a:cubicBezTo>
                <a:cubicBezTo>
                  <a:pt x="811" y="97"/>
                  <a:pt x="812" y="97"/>
                  <a:pt x="812" y="98"/>
                </a:cubicBezTo>
                <a:cubicBezTo>
                  <a:pt x="814" y="98"/>
                  <a:pt x="814" y="98"/>
                  <a:pt x="814" y="98"/>
                </a:cubicBezTo>
                <a:cubicBezTo>
                  <a:pt x="814" y="99"/>
                  <a:pt x="813" y="99"/>
                  <a:pt x="815" y="100"/>
                </a:cubicBezTo>
                <a:cubicBezTo>
                  <a:pt x="816" y="100"/>
                  <a:pt x="816" y="99"/>
                  <a:pt x="817" y="99"/>
                </a:cubicBezTo>
                <a:cubicBezTo>
                  <a:pt x="818" y="98"/>
                  <a:pt x="819" y="99"/>
                  <a:pt x="820" y="99"/>
                </a:cubicBezTo>
                <a:cubicBezTo>
                  <a:pt x="820" y="97"/>
                  <a:pt x="823" y="97"/>
                  <a:pt x="825" y="95"/>
                </a:cubicBezTo>
                <a:cubicBezTo>
                  <a:pt x="827" y="95"/>
                  <a:pt x="829" y="93"/>
                  <a:pt x="830" y="95"/>
                </a:cubicBezTo>
                <a:cubicBezTo>
                  <a:pt x="832" y="95"/>
                  <a:pt x="833" y="93"/>
                  <a:pt x="834" y="92"/>
                </a:cubicBezTo>
                <a:cubicBezTo>
                  <a:pt x="834" y="93"/>
                  <a:pt x="834" y="93"/>
                  <a:pt x="834" y="93"/>
                </a:cubicBezTo>
                <a:cubicBezTo>
                  <a:pt x="835" y="92"/>
                  <a:pt x="835" y="92"/>
                  <a:pt x="835" y="92"/>
                </a:cubicBezTo>
                <a:cubicBezTo>
                  <a:pt x="836" y="94"/>
                  <a:pt x="838" y="90"/>
                  <a:pt x="840" y="92"/>
                </a:cubicBezTo>
                <a:cubicBezTo>
                  <a:pt x="840" y="93"/>
                  <a:pt x="839" y="92"/>
                  <a:pt x="839" y="93"/>
                </a:cubicBezTo>
                <a:cubicBezTo>
                  <a:pt x="840" y="93"/>
                  <a:pt x="840" y="92"/>
                  <a:pt x="841" y="92"/>
                </a:cubicBezTo>
                <a:cubicBezTo>
                  <a:pt x="843" y="93"/>
                  <a:pt x="844" y="90"/>
                  <a:pt x="846" y="90"/>
                </a:cubicBezTo>
                <a:cubicBezTo>
                  <a:pt x="845" y="89"/>
                  <a:pt x="844" y="92"/>
                  <a:pt x="843" y="90"/>
                </a:cubicBezTo>
                <a:cubicBezTo>
                  <a:pt x="845" y="88"/>
                  <a:pt x="845" y="88"/>
                  <a:pt x="845" y="88"/>
                </a:cubicBezTo>
                <a:cubicBezTo>
                  <a:pt x="844" y="87"/>
                  <a:pt x="843" y="87"/>
                  <a:pt x="844" y="86"/>
                </a:cubicBezTo>
                <a:cubicBezTo>
                  <a:pt x="845" y="86"/>
                  <a:pt x="845" y="86"/>
                  <a:pt x="845" y="86"/>
                </a:cubicBezTo>
                <a:cubicBezTo>
                  <a:pt x="844" y="85"/>
                  <a:pt x="842" y="85"/>
                  <a:pt x="840" y="84"/>
                </a:cubicBezTo>
                <a:cubicBezTo>
                  <a:pt x="839" y="85"/>
                  <a:pt x="840" y="85"/>
                  <a:pt x="839" y="86"/>
                </a:cubicBezTo>
                <a:cubicBezTo>
                  <a:pt x="838" y="86"/>
                  <a:pt x="838" y="86"/>
                  <a:pt x="837" y="85"/>
                </a:cubicBezTo>
                <a:cubicBezTo>
                  <a:pt x="838" y="84"/>
                  <a:pt x="835" y="84"/>
                  <a:pt x="836" y="82"/>
                </a:cubicBezTo>
                <a:cubicBezTo>
                  <a:pt x="836" y="82"/>
                  <a:pt x="836" y="82"/>
                  <a:pt x="836" y="82"/>
                </a:cubicBezTo>
                <a:cubicBezTo>
                  <a:pt x="837" y="80"/>
                  <a:pt x="837" y="79"/>
                  <a:pt x="838" y="77"/>
                </a:cubicBezTo>
                <a:cubicBezTo>
                  <a:pt x="838" y="76"/>
                  <a:pt x="835" y="77"/>
                  <a:pt x="836" y="75"/>
                </a:cubicBezTo>
                <a:cubicBezTo>
                  <a:pt x="835" y="75"/>
                  <a:pt x="834" y="74"/>
                  <a:pt x="834" y="74"/>
                </a:cubicBezTo>
                <a:cubicBezTo>
                  <a:pt x="834" y="75"/>
                  <a:pt x="834" y="75"/>
                  <a:pt x="834" y="75"/>
                </a:cubicBezTo>
                <a:cubicBezTo>
                  <a:pt x="833" y="75"/>
                  <a:pt x="832" y="76"/>
                  <a:pt x="831" y="77"/>
                </a:cubicBezTo>
                <a:cubicBezTo>
                  <a:pt x="831" y="77"/>
                  <a:pt x="829" y="77"/>
                  <a:pt x="829" y="77"/>
                </a:cubicBezTo>
                <a:cubicBezTo>
                  <a:pt x="826" y="78"/>
                  <a:pt x="824" y="75"/>
                  <a:pt x="821" y="77"/>
                </a:cubicBezTo>
                <a:cubicBezTo>
                  <a:pt x="820" y="77"/>
                  <a:pt x="819" y="76"/>
                  <a:pt x="819" y="75"/>
                </a:cubicBezTo>
                <a:cubicBezTo>
                  <a:pt x="817" y="74"/>
                  <a:pt x="817" y="77"/>
                  <a:pt x="815" y="76"/>
                </a:cubicBezTo>
                <a:cubicBezTo>
                  <a:pt x="814" y="77"/>
                  <a:pt x="813" y="78"/>
                  <a:pt x="814" y="79"/>
                </a:cubicBezTo>
                <a:cubicBezTo>
                  <a:pt x="814" y="80"/>
                  <a:pt x="812" y="81"/>
                  <a:pt x="811" y="81"/>
                </a:cubicBezTo>
                <a:cubicBezTo>
                  <a:pt x="810" y="80"/>
                  <a:pt x="810" y="80"/>
                  <a:pt x="810" y="80"/>
                </a:cubicBezTo>
                <a:cubicBezTo>
                  <a:pt x="810" y="81"/>
                  <a:pt x="810" y="81"/>
                  <a:pt x="810" y="81"/>
                </a:cubicBezTo>
                <a:cubicBezTo>
                  <a:pt x="810" y="82"/>
                  <a:pt x="809" y="85"/>
                  <a:pt x="812" y="84"/>
                </a:cubicBezTo>
                <a:cubicBezTo>
                  <a:pt x="809" y="85"/>
                  <a:pt x="815" y="86"/>
                  <a:pt x="812" y="87"/>
                </a:cubicBezTo>
                <a:cubicBezTo>
                  <a:pt x="811" y="87"/>
                  <a:pt x="811" y="87"/>
                  <a:pt x="811" y="87"/>
                </a:cubicBezTo>
                <a:cubicBezTo>
                  <a:pt x="810" y="89"/>
                  <a:pt x="810" y="89"/>
                  <a:pt x="810" y="91"/>
                </a:cubicBezTo>
                <a:cubicBezTo>
                  <a:pt x="810" y="92"/>
                  <a:pt x="808" y="93"/>
                  <a:pt x="807" y="93"/>
                </a:cubicBezTo>
                <a:cubicBezTo>
                  <a:pt x="807" y="94"/>
                  <a:pt x="808" y="94"/>
                  <a:pt x="809" y="94"/>
                </a:cubicBezTo>
                <a:cubicBezTo>
                  <a:pt x="807" y="95"/>
                  <a:pt x="807" y="95"/>
                  <a:pt x="807" y="95"/>
                </a:cubicBezTo>
                <a:cubicBezTo>
                  <a:pt x="808" y="96"/>
                  <a:pt x="806" y="96"/>
                  <a:pt x="807" y="96"/>
                </a:cubicBezTo>
                <a:cubicBezTo>
                  <a:pt x="807" y="97"/>
                  <a:pt x="807" y="98"/>
                  <a:pt x="806" y="98"/>
                </a:cubicBezTo>
                <a:cubicBezTo>
                  <a:pt x="806" y="96"/>
                  <a:pt x="803" y="97"/>
                  <a:pt x="802" y="96"/>
                </a:cubicBezTo>
                <a:cubicBezTo>
                  <a:pt x="803" y="96"/>
                  <a:pt x="803" y="96"/>
                  <a:pt x="803" y="96"/>
                </a:cubicBezTo>
                <a:cubicBezTo>
                  <a:pt x="803" y="97"/>
                  <a:pt x="802" y="97"/>
                  <a:pt x="801" y="97"/>
                </a:cubicBezTo>
                <a:cubicBezTo>
                  <a:pt x="802" y="99"/>
                  <a:pt x="798" y="97"/>
                  <a:pt x="798" y="99"/>
                </a:cubicBezTo>
                <a:cubicBezTo>
                  <a:pt x="799" y="99"/>
                  <a:pt x="799" y="99"/>
                  <a:pt x="799" y="99"/>
                </a:cubicBezTo>
                <a:cubicBezTo>
                  <a:pt x="799" y="101"/>
                  <a:pt x="797" y="101"/>
                  <a:pt x="795" y="100"/>
                </a:cubicBezTo>
                <a:cubicBezTo>
                  <a:pt x="794" y="102"/>
                  <a:pt x="794" y="103"/>
                  <a:pt x="793" y="104"/>
                </a:cubicBezTo>
                <a:cubicBezTo>
                  <a:pt x="794" y="104"/>
                  <a:pt x="794" y="104"/>
                  <a:pt x="794" y="104"/>
                </a:cubicBezTo>
                <a:cubicBezTo>
                  <a:pt x="793" y="105"/>
                  <a:pt x="790" y="104"/>
                  <a:pt x="789" y="106"/>
                </a:cubicBezTo>
                <a:cubicBezTo>
                  <a:pt x="789" y="106"/>
                  <a:pt x="789" y="106"/>
                  <a:pt x="789" y="106"/>
                </a:cubicBezTo>
                <a:cubicBezTo>
                  <a:pt x="788" y="107"/>
                  <a:pt x="787" y="109"/>
                  <a:pt x="785" y="107"/>
                </a:cubicBezTo>
                <a:cubicBezTo>
                  <a:pt x="785" y="108"/>
                  <a:pt x="785" y="108"/>
                  <a:pt x="785" y="108"/>
                </a:cubicBezTo>
                <a:cubicBezTo>
                  <a:pt x="784" y="109"/>
                  <a:pt x="783" y="109"/>
                  <a:pt x="781" y="110"/>
                </a:cubicBezTo>
                <a:cubicBezTo>
                  <a:pt x="782" y="112"/>
                  <a:pt x="782" y="112"/>
                  <a:pt x="782" y="112"/>
                </a:cubicBezTo>
                <a:cubicBezTo>
                  <a:pt x="781" y="112"/>
                  <a:pt x="781" y="112"/>
                  <a:pt x="781" y="112"/>
                </a:cubicBezTo>
                <a:cubicBezTo>
                  <a:pt x="781" y="112"/>
                  <a:pt x="781" y="111"/>
                  <a:pt x="781" y="111"/>
                </a:cubicBezTo>
                <a:cubicBezTo>
                  <a:pt x="780" y="112"/>
                  <a:pt x="780" y="112"/>
                  <a:pt x="780" y="112"/>
                </a:cubicBezTo>
                <a:cubicBezTo>
                  <a:pt x="778" y="112"/>
                  <a:pt x="778" y="112"/>
                  <a:pt x="778" y="112"/>
                </a:cubicBezTo>
                <a:cubicBezTo>
                  <a:pt x="779" y="114"/>
                  <a:pt x="777" y="112"/>
                  <a:pt x="776" y="114"/>
                </a:cubicBezTo>
                <a:cubicBezTo>
                  <a:pt x="779" y="115"/>
                  <a:pt x="779" y="115"/>
                  <a:pt x="779" y="115"/>
                </a:cubicBezTo>
                <a:cubicBezTo>
                  <a:pt x="779" y="115"/>
                  <a:pt x="778" y="116"/>
                  <a:pt x="778" y="116"/>
                </a:cubicBezTo>
                <a:cubicBezTo>
                  <a:pt x="776" y="115"/>
                  <a:pt x="775" y="115"/>
                  <a:pt x="774" y="116"/>
                </a:cubicBezTo>
                <a:cubicBezTo>
                  <a:pt x="774" y="117"/>
                  <a:pt x="773" y="118"/>
                  <a:pt x="773" y="119"/>
                </a:cubicBezTo>
                <a:cubicBezTo>
                  <a:pt x="772" y="120"/>
                  <a:pt x="771" y="117"/>
                  <a:pt x="770" y="119"/>
                </a:cubicBezTo>
                <a:cubicBezTo>
                  <a:pt x="768" y="117"/>
                  <a:pt x="767" y="119"/>
                  <a:pt x="765" y="120"/>
                </a:cubicBezTo>
                <a:cubicBezTo>
                  <a:pt x="766" y="120"/>
                  <a:pt x="766" y="120"/>
                  <a:pt x="766" y="120"/>
                </a:cubicBezTo>
                <a:cubicBezTo>
                  <a:pt x="765" y="122"/>
                  <a:pt x="768" y="120"/>
                  <a:pt x="768" y="122"/>
                </a:cubicBezTo>
                <a:cubicBezTo>
                  <a:pt x="767" y="122"/>
                  <a:pt x="767" y="124"/>
                  <a:pt x="765" y="123"/>
                </a:cubicBezTo>
                <a:cubicBezTo>
                  <a:pt x="765" y="124"/>
                  <a:pt x="764" y="125"/>
                  <a:pt x="763" y="125"/>
                </a:cubicBezTo>
                <a:cubicBezTo>
                  <a:pt x="762" y="124"/>
                  <a:pt x="762" y="124"/>
                  <a:pt x="762" y="124"/>
                </a:cubicBezTo>
                <a:cubicBezTo>
                  <a:pt x="761" y="124"/>
                  <a:pt x="758" y="125"/>
                  <a:pt x="756" y="126"/>
                </a:cubicBezTo>
                <a:cubicBezTo>
                  <a:pt x="756" y="126"/>
                  <a:pt x="757" y="126"/>
                  <a:pt x="757" y="127"/>
                </a:cubicBezTo>
                <a:cubicBezTo>
                  <a:pt x="756" y="127"/>
                  <a:pt x="756" y="128"/>
                  <a:pt x="756" y="127"/>
                </a:cubicBezTo>
                <a:cubicBezTo>
                  <a:pt x="755" y="127"/>
                  <a:pt x="757" y="130"/>
                  <a:pt x="755" y="129"/>
                </a:cubicBezTo>
                <a:cubicBezTo>
                  <a:pt x="754" y="130"/>
                  <a:pt x="754" y="130"/>
                  <a:pt x="754" y="130"/>
                </a:cubicBezTo>
                <a:cubicBezTo>
                  <a:pt x="753" y="127"/>
                  <a:pt x="753" y="127"/>
                  <a:pt x="753" y="127"/>
                </a:cubicBezTo>
                <a:cubicBezTo>
                  <a:pt x="753" y="127"/>
                  <a:pt x="752" y="127"/>
                  <a:pt x="752" y="127"/>
                </a:cubicBezTo>
                <a:cubicBezTo>
                  <a:pt x="753" y="129"/>
                  <a:pt x="749" y="128"/>
                  <a:pt x="749" y="130"/>
                </a:cubicBezTo>
                <a:cubicBezTo>
                  <a:pt x="748" y="130"/>
                  <a:pt x="748" y="130"/>
                  <a:pt x="747" y="130"/>
                </a:cubicBezTo>
                <a:cubicBezTo>
                  <a:pt x="746" y="132"/>
                  <a:pt x="746" y="132"/>
                  <a:pt x="746" y="132"/>
                </a:cubicBezTo>
                <a:cubicBezTo>
                  <a:pt x="744" y="132"/>
                  <a:pt x="744" y="133"/>
                  <a:pt x="742" y="133"/>
                </a:cubicBezTo>
                <a:cubicBezTo>
                  <a:pt x="741" y="132"/>
                  <a:pt x="741" y="132"/>
                  <a:pt x="741" y="132"/>
                </a:cubicBezTo>
                <a:cubicBezTo>
                  <a:pt x="739" y="133"/>
                  <a:pt x="743" y="133"/>
                  <a:pt x="741" y="134"/>
                </a:cubicBezTo>
                <a:cubicBezTo>
                  <a:pt x="740" y="135"/>
                  <a:pt x="739" y="135"/>
                  <a:pt x="738" y="135"/>
                </a:cubicBezTo>
                <a:cubicBezTo>
                  <a:pt x="737" y="134"/>
                  <a:pt x="738" y="133"/>
                  <a:pt x="738" y="133"/>
                </a:cubicBezTo>
                <a:cubicBezTo>
                  <a:pt x="736" y="134"/>
                  <a:pt x="734" y="134"/>
                  <a:pt x="731" y="135"/>
                </a:cubicBezTo>
                <a:cubicBezTo>
                  <a:pt x="732" y="136"/>
                  <a:pt x="730" y="136"/>
                  <a:pt x="730" y="136"/>
                </a:cubicBezTo>
                <a:cubicBezTo>
                  <a:pt x="732" y="136"/>
                  <a:pt x="732" y="136"/>
                  <a:pt x="732" y="136"/>
                </a:cubicBezTo>
                <a:cubicBezTo>
                  <a:pt x="730" y="137"/>
                  <a:pt x="729" y="138"/>
                  <a:pt x="727" y="138"/>
                </a:cubicBezTo>
                <a:cubicBezTo>
                  <a:pt x="727" y="136"/>
                  <a:pt x="725" y="137"/>
                  <a:pt x="724" y="136"/>
                </a:cubicBezTo>
                <a:cubicBezTo>
                  <a:pt x="725" y="135"/>
                  <a:pt x="723" y="134"/>
                  <a:pt x="724" y="133"/>
                </a:cubicBezTo>
                <a:cubicBezTo>
                  <a:pt x="724" y="130"/>
                  <a:pt x="721" y="130"/>
                  <a:pt x="723" y="127"/>
                </a:cubicBezTo>
                <a:cubicBezTo>
                  <a:pt x="722" y="126"/>
                  <a:pt x="721" y="124"/>
                  <a:pt x="718" y="125"/>
                </a:cubicBezTo>
                <a:cubicBezTo>
                  <a:pt x="720" y="124"/>
                  <a:pt x="720" y="124"/>
                  <a:pt x="720" y="124"/>
                </a:cubicBezTo>
                <a:cubicBezTo>
                  <a:pt x="718" y="124"/>
                  <a:pt x="719" y="122"/>
                  <a:pt x="718" y="122"/>
                </a:cubicBezTo>
                <a:cubicBezTo>
                  <a:pt x="718" y="122"/>
                  <a:pt x="717" y="121"/>
                  <a:pt x="718" y="121"/>
                </a:cubicBezTo>
                <a:cubicBezTo>
                  <a:pt x="717" y="121"/>
                  <a:pt x="717" y="121"/>
                  <a:pt x="717" y="121"/>
                </a:cubicBezTo>
                <a:cubicBezTo>
                  <a:pt x="716" y="119"/>
                  <a:pt x="712" y="119"/>
                  <a:pt x="714" y="117"/>
                </a:cubicBezTo>
                <a:cubicBezTo>
                  <a:pt x="710" y="114"/>
                  <a:pt x="717" y="113"/>
                  <a:pt x="714" y="111"/>
                </a:cubicBezTo>
                <a:cubicBezTo>
                  <a:pt x="716" y="110"/>
                  <a:pt x="716" y="110"/>
                  <a:pt x="716" y="110"/>
                </a:cubicBezTo>
                <a:cubicBezTo>
                  <a:pt x="716" y="109"/>
                  <a:pt x="714" y="110"/>
                  <a:pt x="713" y="109"/>
                </a:cubicBezTo>
                <a:cubicBezTo>
                  <a:pt x="713" y="108"/>
                  <a:pt x="714" y="108"/>
                  <a:pt x="714" y="107"/>
                </a:cubicBezTo>
                <a:cubicBezTo>
                  <a:pt x="712" y="107"/>
                  <a:pt x="713" y="105"/>
                  <a:pt x="712" y="104"/>
                </a:cubicBezTo>
                <a:cubicBezTo>
                  <a:pt x="713" y="103"/>
                  <a:pt x="713" y="103"/>
                  <a:pt x="713" y="103"/>
                </a:cubicBezTo>
                <a:cubicBezTo>
                  <a:pt x="712" y="102"/>
                  <a:pt x="712" y="102"/>
                  <a:pt x="712" y="102"/>
                </a:cubicBezTo>
                <a:cubicBezTo>
                  <a:pt x="713" y="102"/>
                  <a:pt x="713" y="101"/>
                  <a:pt x="714" y="101"/>
                </a:cubicBezTo>
                <a:cubicBezTo>
                  <a:pt x="714" y="101"/>
                  <a:pt x="714" y="101"/>
                  <a:pt x="714" y="101"/>
                </a:cubicBezTo>
                <a:cubicBezTo>
                  <a:pt x="711" y="101"/>
                  <a:pt x="714" y="99"/>
                  <a:pt x="712" y="98"/>
                </a:cubicBezTo>
                <a:cubicBezTo>
                  <a:pt x="712" y="99"/>
                  <a:pt x="712" y="99"/>
                  <a:pt x="712" y="99"/>
                </a:cubicBezTo>
                <a:cubicBezTo>
                  <a:pt x="711" y="98"/>
                  <a:pt x="710" y="98"/>
                  <a:pt x="710" y="98"/>
                </a:cubicBezTo>
                <a:cubicBezTo>
                  <a:pt x="711" y="97"/>
                  <a:pt x="711" y="97"/>
                  <a:pt x="711" y="97"/>
                </a:cubicBezTo>
                <a:cubicBezTo>
                  <a:pt x="712" y="95"/>
                  <a:pt x="709" y="94"/>
                  <a:pt x="708" y="93"/>
                </a:cubicBezTo>
                <a:cubicBezTo>
                  <a:pt x="710" y="92"/>
                  <a:pt x="710" y="92"/>
                  <a:pt x="710" y="92"/>
                </a:cubicBezTo>
                <a:cubicBezTo>
                  <a:pt x="709" y="91"/>
                  <a:pt x="709" y="91"/>
                  <a:pt x="709" y="91"/>
                </a:cubicBezTo>
                <a:cubicBezTo>
                  <a:pt x="709" y="90"/>
                  <a:pt x="710" y="89"/>
                  <a:pt x="711" y="89"/>
                </a:cubicBezTo>
                <a:cubicBezTo>
                  <a:pt x="711" y="88"/>
                  <a:pt x="710" y="88"/>
                  <a:pt x="709" y="88"/>
                </a:cubicBezTo>
                <a:cubicBezTo>
                  <a:pt x="709" y="87"/>
                  <a:pt x="708" y="87"/>
                  <a:pt x="708" y="86"/>
                </a:cubicBezTo>
                <a:cubicBezTo>
                  <a:pt x="709" y="85"/>
                  <a:pt x="709" y="83"/>
                  <a:pt x="708" y="82"/>
                </a:cubicBezTo>
                <a:cubicBezTo>
                  <a:pt x="708" y="82"/>
                  <a:pt x="709" y="81"/>
                  <a:pt x="708" y="81"/>
                </a:cubicBezTo>
                <a:cubicBezTo>
                  <a:pt x="708" y="81"/>
                  <a:pt x="708" y="81"/>
                  <a:pt x="708" y="81"/>
                </a:cubicBezTo>
                <a:cubicBezTo>
                  <a:pt x="708" y="81"/>
                  <a:pt x="708" y="81"/>
                  <a:pt x="708" y="81"/>
                </a:cubicBezTo>
                <a:cubicBezTo>
                  <a:pt x="707" y="82"/>
                  <a:pt x="707" y="81"/>
                  <a:pt x="707" y="81"/>
                </a:cubicBezTo>
                <a:cubicBezTo>
                  <a:pt x="706" y="80"/>
                  <a:pt x="707" y="79"/>
                  <a:pt x="707" y="79"/>
                </a:cubicBezTo>
                <a:cubicBezTo>
                  <a:pt x="707" y="79"/>
                  <a:pt x="706" y="79"/>
                  <a:pt x="706" y="78"/>
                </a:cubicBezTo>
                <a:cubicBezTo>
                  <a:pt x="707" y="78"/>
                  <a:pt x="707" y="78"/>
                  <a:pt x="707" y="78"/>
                </a:cubicBezTo>
                <a:cubicBezTo>
                  <a:pt x="707" y="78"/>
                  <a:pt x="707" y="76"/>
                  <a:pt x="706" y="77"/>
                </a:cubicBezTo>
                <a:cubicBezTo>
                  <a:pt x="707" y="76"/>
                  <a:pt x="705" y="75"/>
                  <a:pt x="707" y="74"/>
                </a:cubicBezTo>
                <a:cubicBezTo>
                  <a:pt x="707" y="74"/>
                  <a:pt x="707" y="75"/>
                  <a:pt x="707" y="74"/>
                </a:cubicBezTo>
                <a:cubicBezTo>
                  <a:pt x="707" y="73"/>
                  <a:pt x="707" y="71"/>
                  <a:pt x="704" y="71"/>
                </a:cubicBezTo>
                <a:cubicBezTo>
                  <a:pt x="706" y="69"/>
                  <a:pt x="704" y="67"/>
                  <a:pt x="704" y="64"/>
                </a:cubicBezTo>
                <a:cubicBezTo>
                  <a:pt x="704" y="63"/>
                  <a:pt x="700" y="63"/>
                  <a:pt x="703" y="61"/>
                </a:cubicBezTo>
                <a:cubicBezTo>
                  <a:pt x="701" y="61"/>
                  <a:pt x="701" y="61"/>
                  <a:pt x="701" y="61"/>
                </a:cubicBezTo>
                <a:cubicBezTo>
                  <a:pt x="701" y="60"/>
                  <a:pt x="701" y="60"/>
                  <a:pt x="702" y="60"/>
                </a:cubicBezTo>
                <a:cubicBezTo>
                  <a:pt x="702" y="59"/>
                  <a:pt x="700" y="58"/>
                  <a:pt x="701" y="57"/>
                </a:cubicBezTo>
                <a:cubicBezTo>
                  <a:pt x="700" y="56"/>
                  <a:pt x="701" y="55"/>
                  <a:pt x="699" y="54"/>
                </a:cubicBezTo>
                <a:cubicBezTo>
                  <a:pt x="700" y="54"/>
                  <a:pt x="700" y="54"/>
                  <a:pt x="700" y="53"/>
                </a:cubicBezTo>
                <a:cubicBezTo>
                  <a:pt x="698" y="52"/>
                  <a:pt x="698" y="52"/>
                  <a:pt x="698" y="52"/>
                </a:cubicBezTo>
                <a:cubicBezTo>
                  <a:pt x="699" y="51"/>
                  <a:pt x="695" y="50"/>
                  <a:pt x="696" y="48"/>
                </a:cubicBezTo>
                <a:cubicBezTo>
                  <a:pt x="694" y="48"/>
                  <a:pt x="695" y="46"/>
                  <a:pt x="693" y="45"/>
                </a:cubicBezTo>
                <a:cubicBezTo>
                  <a:pt x="693" y="45"/>
                  <a:pt x="693" y="45"/>
                  <a:pt x="693" y="45"/>
                </a:cubicBezTo>
                <a:cubicBezTo>
                  <a:pt x="692" y="46"/>
                  <a:pt x="690" y="46"/>
                  <a:pt x="690" y="45"/>
                </a:cubicBezTo>
                <a:cubicBezTo>
                  <a:pt x="692" y="43"/>
                  <a:pt x="692" y="43"/>
                  <a:pt x="692" y="43"/>
                </a:cubicBezTo>
                <a:cubicBezTo>
                  <a:pt x="691" y="43"/>
                  <a:pt x="693" y="41"/>
                  <a:pt x="692" y="41"/>
                </a:cubicBezTo>
                <a:cubicBezTo>
                  <a:pt x="689" y="41"/>
                  <a:pt x="689" y="41"/>
                  <a:pt x="689" y="41"/>
                </a:cubicBezTo>
                <a:cubicBezTo>
                  <a:pt x="690" y="39"/>
                  <a:pt x="687" y="38"/>
                  <a:pt x="687" y="37"/>
                </a:cubicBezTo>
                <a:cubicBezTo>
                  <a:pt x="684" y="36"/>
                  <a:pt x="686" y="33"/>
                  <a:pt x="682" y="33"/>
                </a:cubicBezTo>
                <a:cubicBezTo>
                  <a:pt x="682" y="32"/>
                  <a:pt x="683" y="32"/>
                  <a:pt x="683" y="32"/>
                </a:cubicBezTo>
                <a:cubicBezTo>
                  <a:pt x="685" y="30"/>
                  <a:pt x="682" y="30"/>
                  <a:pt x="681" y="29"/>
                </a:cubicBezTo>
                <a:cubicBezTo>
                  <a:pt x="679" y="28"/>
                  <a:pt x="681" y="27"/>
                  <a:pt x="681" y="26"/>
                </a:cubicBezTo>
                <a:cubicBezTo>
                  <a:pt x="681" y="26"/>
                  <a:pt x="681" y="26"/>
                  <a:pt x="681" y="26"/>
                </a:cubicBezTo>
                <a:cubicBezTo>
                  <a:pt x="680" y="26"/>
                  <a:pt x="680" y="26"/>
                  <a:pt x="679" y="26"/>
                </a:cubicBezTo>
                <a:cubicBezTo>
                  <a:pt x="680" y="25"/>
                  <a:pt x="680" y="24"/>
                  <a:pt x="680" y="24"/>
                </a:cubicBezTo>
                <a:cubicBezTo>
                  <a:pt x="678" y="24"/>
                  <a:pt x="678" y="24"/>
                  <a:pt x="678" y="24"/>
                </a:cubicBezTo>
                <a:cubicBezTo>
                  <a:pt x="678" y="22"/>
                  <a:pt x="679" y="21"/>
                  <a:pt x="681" y="20"/>
                </a:cubicBezTo>
                <a:cubicBezTo>
                  <a:pt x="680" y="20"/>
                  <a:pt x="680" y="20"/>
                  <a:pt x="680" y="20"/>
                </a:cubicBezTo>
                <a:cubicBezTo>
                  <a:pt x="677" y="22"/>
                  <a:pt x="677" y="18"/>
                  <a:pt x="674" y="18"/>
                </a:cubicBezTo>
                <a:cubicBezTo>
                  <a:pt x="674" y="17"/>
                  <a:pt x="671" y="17"/>
                  <a:pt x="672" y="15"/>
                </a:cubicBezTo>
                <a:cubicBezTo>
                  <a:pt x="671" y="14"/>
                  <a:pt x="671" y="14"/>
                  <a:pt x="671" y="14"/>
                </a:cubicBezTo>
                <a:cubicBezTo>
                  <a:pt x="671" y="16"/>
                  <a:pt x="669" y="14"/>
                  <a:pt x="668" y="14"/>
                </a:cubicBezTo>
                <a:cubicBezTo>
                  <a:pt x="669" y="12"/>
                  <a:pt x="669" y="12"/>
                  <a:pt x="669" y="12"/>
                </a:cubicBezTo>
                <a:cubicBezTo>
                  <a:pt x="667" y="12"/>
                  <a:pt x="669" y="10"/>
                  <a:pt x="668" y="10"/>
                </a:cubicBezTo>
                <a:cubicBezTo>
                  <a:pt x="666" y="11"/>
                  <a:pt x="666" y="11"/>
                  <a:pt x="666" y="11"/>
                </a:cubicBezTo>
                <a:cubicBezTo>
                  <a:pt x="665" y="11"/>
                  <a:pt x="666" y="10"/>
                  <a:pt x="666" y="10"/>
                </a:cubicBezTo>
                <a:cubicBezTo>
                  <a:pt x="666" y="10"/>
                  <a:pt x="666" y="10"/>
                  <a:pt x="666" y="10"/>
                </a:cubicBezTo>
                <a:cubicBezTo>
                  <a:pt x="667" y="8"/>
                  <a:pt x="667" y="8"/>
                  <a:pt x="667" y="8"/>
                </a:cubicBezTo>
                <a:cubicBezTo>
                  <a:pt x="666" y="7"/>
                  <a:pt x="665" y="9"/>
                  <a:pt x="663" y="8"/>
                </a:cubicBezTo>
                <a:cubicBezTo>
                  <a:pt x="664" y="7"/>
                  <a:pt x="664" y="7"/>
                  <a:pt x="664" y="7"/>
                </a:cubicBezTo>
                <a:cubicBezTo>
                  <a:pt x="664" y="6"/>
                  <a:pt x="663" y="8"/>
                  <a:pt x="662" y="7"/>
                </a:cubicBezTo>
                <a:cubicBezTo>
                  <a:pt x="662" y="7"/>
                  <a:pt x="662" y="7"/>
                  <a:pt x="662" y="7"/>
                </a:cubicBezTo>
                <a:cubicBezTo>
                  <a:pt x="664" y="4"/>
                  <a:pt x="658" y="6"/>
                  <a:pt x="657" y="5"/>
                </a:cubicBezTo>
                <a:cubicBezTo>
                  <a:pt x="657" y="5"/>
                  <a:pt x="657" y="4"/>
                  <a:pt x="658" y="4"/>
                </a:cubicBezTo>
                <a:cubicBezTo>
                  <a:pt x="657" y="4"/>
                  <a:pt x="657" y="4"/>
                  <a:pt x="657" y="4"/>
                </a:cubicBezTo>
                <a:cubicBezTo>
                  <a:pt x="657" y="2"/>
                  <a:pt x="656" y="1"/>
                  <a:pt x="655" y="0"/>
                </a:cubicBezTo>
                <a:cubicBezTo>
                  <a:pt x="656" y="4"/>
                  <a:pt x="651" y="1"/>
                  <a:pt x="651" y="4"/>
                </a:cubicBezTo>
                <a:cubicBezTo>
                  <a:pt x="650" y="3"/>
                  <a:pt x="650" y="3"/>
                  <a:pt x="650" y="3"/>
                </a:cubicBezTo>
                <a:cubicBezTo>
                  <a:pt x="649" y="2"/>
                  <a:pt x="647" y="4"/>
                  <a:pt x="647" y="4"/>
                </a:cubicBezTo>
                <a:cubicBezTo>
                  <a:pt x="648" y="4"/>
                  <a:pt x="648" y="4"/>
                  <a:pt x="648" y="4"/>
                </a:cubicBezTo>
                <a:cubicBezTo>
                  <a:pt x="648" y="4"/>
                  <a:pt x="649" y="4"/>
                  <a:pt x="649" y="4"/>
                </a:cubicBezTo>
                <a:cubicBezTo>
                  <a:pt x="650" y="5"/>
                  <a:pt x="652" y="5"/>
                  <a:pt x="654" y="4"/>
                </a:cubicBezTo>
                <a:cubicBezTo>
                  <a:pt x="654" y="6"/>
                  <a:pt x="658" y="7"/>
                  <a:pt x="659" y="9"/>
                </a:cubicBezTo>
                <a:cubicBezTo>
                  <a:pt x="659" y="9"/>
                  <a:pt x="660" y="11"/>
                  <a:pt x="662" y="11"/>
                </a:cubicBezTo>
                <a:cubicBezTo>
                  <a:pt x="660" y="11"/>
                  <a:pt x="661" y="12"/>
                  <a:pt x="661" y="13"/>
                </a:cubicBezTo>
                <a:cubicBezTo>
                  <a:pt x="663" y="13"/>
                  <a:pt x="663" y="15"/>
                  <a:pt x="664" y="14"/>
                </a:cubicBezTo>
                <a:cubicBezTo>
                  <a:pt x="664" y="14"/>
                  <a:pt x="663" y="14"/>
                  <a:pt x="663" y="14"/>
                </a:cubicBezTo>
                <a:cubicBezTo>
                  <a:pt x="663" y="13"/>
                  <a:pt x="664" y="13"/>
                  <a:pt x="664" y="13"/>
                </a:cubicBezTo>
                <a:cubicBezTo>
                  <a:pt x="665" y="13"/>
                  <a:pt x="665" y="14"/>
                  <a:pt x="665" y="14"/>
                </a:cubicBezTo>
                <a:cubicBezTo>
                  <a:pt x="664" y="16"/>
                  <a:pt x="662" y="18"/>
                  <a:pt x="661" y="20"/>
                </a:cubicBezTo>
                <a:cubicBezTo>
                  <a:pt x="663" y="21"/>
                  <a:pt x="664" y="22"/>
                  <a:pt x="666" y="22"/>
                </a:cubicBezTo>
                <a:cubicBezTo>
                  <a:pt x="667" y="22"/>
                  <a:pt x="667" y="22"/>
                  <a:pt x="667" y="22"/>
                </a:cubicBezTo>
                <a:cubicBezTo>
                  <a:pt x="667" y="22"/>
                  <a:pt x="668" y="22"/>
                  <a:pt x="667" y="23"/>
                </a:cubicBezTo>
                <a:cubicBezTo>
                  <a:pt x="665" y="23"/>
                  <a:pt x="668" y="24"/>
                  <a:pt x="668" y="25"/>
                </a:cubicBezTo>
                <a:cubicBezTo>
                  <a:pt x="670" y="23"/>
                  <a:pt x="670" y="23"/>
                  <a:pt x="670" y="23"/>
                </a:cubicBezTo>
                <a:cubicBezTo>
                  <a:pt x="670" y="23"/>
                  <a:pt x="670" y="24"/>
                  <a:pt x="671" y="24"/>
                </a:cubicBezTo>
                <a:cubicBezTo>
                  <a:pt x="668" y="26"/>
                  <a:pt x="665" y="27"/>
                  <a:pt x="662" y="26"/>
                </a:cubicBezTo>
                <a:cubicBezTo>
                  <a:pt x="663" y="26"/>
                  <a:pt x="663" y="26"/>
                  <a:pt x="663" y="26"/>
                </a:cubicBezTo>
                <a:cubicBezTo>
                  <a:pt x="661" y="25"/>
                  <a:pt x="661" y="25"/>
                  <a:pt x="661" y="25"/>
                </a:cubicBezTo>
                <a:cubicBezTo>
                  <a:pt x="661" y="24"/>
                  <a:pt x="662" y="24"/>
                  <a:pt x="662" y="24"/>
                </a:cubicBezTo>
                <a:cubicBezTo>
                  <a:pt x="660" y="23"/>
                  <a:pt x="659" y="25"/>
                  <a:pt x="658" y="25"/>
                </a:cubicBezTo>
                <a:cubicBezTo>
                  <a:pt x="655" y="26"/>
                  <a:pt x="656" y="24"/>
                  <a:pt x="654" y="23"/>
                </a:cubicBezTo>
                <a:cubicBezTo>
                  <a:pt x="655" y="22"/>
                  <a:pt x="655" y="22"/>
                  <a:pt x="655" y="22"/>
                </a:cubicBezTo>
                <a:cubicBezTo>
                  <a:pt x="655" y="22"/>
                  <a:pt x="654" y="22"/>
                  <a:pt x="654" y="21"/>
                </a:cubicBezTo>
                <a:cubicBezTo>
                  <a:pt x="655" y="21"/>
                  <a:pt x="656" y="21"/>
                  <a:pt x="656" y="20"/>
                </a:cubicBezTo>
                <a:cubicBezTo>
                  <a:pt x="656" y="20"/>
                  <a:pt x="656" y="20"/>
                  <a:pt x="656" y="20"/>
                </a:cubicBezTo>
                <a:cubicBezTo>
                  <a:pt x="654" y="20"/>
                  <a:pt x="653" y="19"/>
                  <a:pt x="654" y="18"/>
                </a:cubicBezTo>
                <a:cubicBezTo>
                  <a:pt x="655" y="18"/>
                  <a:pt x="655" y="18"/>
                  <a:pt x="655" y="18"/>
                </a:cubicBezTo>
                <a:cubicBezTo>
                  <a:pt x="654" y="16"/>
                  <a:pt x="652" y="19"/>
                  <a:pt x="650" y="18"/>
                </a:cubicBezTo>
                <a:cubicBezTo>
                  <a:pt x="651" y="18"/>
                  <a:pt x="651" y="18"/>
                  <a:pt x="651" y="18"/>
                </a:cubicBezTo>
                <a:cubicBezTo>
                  <a:pt x="649" y="19"/>
                  <a:pt x="648" y="21"/>
                  <a:pt x="647" y="20"/>
                </a:cubicBezTo>
                <a:cubicBezTo>
                  <a:pt x="646" y="21"/>
                  <a:pt x="643" y="21"/>
                  <a:pt x="644" y="22"/>
                </a:cubicBezTo>
                <a:cubicBezTo>
                  <a:pt x="642" y="22"/>
                  <a:pt x="640" y="21"/>
                  <a:pt x="640" y="20"/>
                </a:cubicBezTo>
                <a:cubicBezTo>
                  <a:pt x="640" y="20"/>
                  <a:pt x="640" y="20"/>
                  <a:pt x="640" y="20"/>
                </a:cubicBezTo>
                <a:cubicBezTo>
                  <a:pt x="639" y="18"/>
                  <a:pt x="639" y="18"/>
                  <a:pt x="639" y="18"/>
                </a:cubicBezTo>
                <a:cubicBezTo>
                  <a:pt x="637" y="17"/>
                  <a:pt x="635" y="15"/>
                  <a:pt x="634" y="17"/>
                </a:cubicBezTo>
                <a:cubicBezTo>
                  <a:pt x="631" y="15"/>
                  <a:pt x="632" y="19"/>
                  <a:pt x="630" y="19"/>
                </a:cubicBezTo>
                <a:cubicBezTo>
                  <a:pt x="630" y="18"/>
                  <a:pt x="630" y="18"/>
                  <a:pt x="630" y="18"/>
                </a:cubicBezTo>
                <a:cubicBezTo>
                  <a:pt x="627" y="18"/>
                  <a:pt x="627" y="18"/>
                  <a:pt x="627" y="18"/>
                </a:cubicBezTo>
                <a:cubicBezTo>
                  <a:pt x="625" y="18"/>
                  <a:pt x="623" y="16"/>
                  <a:pt x="620" y="17"/>
                </a:cubicBezTo>
                <a:cubicBezTo>
                  <a:pt x="619" y="16"/>
                  <a:pt x="621" y="16"/>
                  <a:pt x="621" y="15"/>
                </a:cubicBezTo>
                <a:cubicBezTo>
                  <a:pt x="621" y="15"/>
                  <a:pt x="621" y="15"/>
                  <a:pt x="621" y="15"/>
                </a:cubicBezTo>
                <a:cubicBezTo>
                  <a:pt x="623" y="14"/>
                  <a:pt x="623" y="13"/>
                  <a:pt x="625" y="12"/>
                </a:cubicBezTo>
                <a:cubicBezTo>
                  <a:pt x="623" y="12"/>
                  <a:pt x="622" y="11"/>
                  <a:pt x="621" y="11"/>
                </a:cubicBezTo>
                <a:cubicBezTo>
                  <a:pt x="622" y="10"/>
                  <a:pt x="623" y="10"/>
                  <a:pt x="624" y="10"/>
                </a:cubicBezTo>
                <a:cubicBezTo>
                  <a:pt x="623" y="10"/>
                  <a:pt x="623" y="10"/>
                  <a:pt x="623" y="10"/>
                </a:cubicBezTo>
                <a:cubicBezTo>
                  <a:pt x="624" y="8"/>
                  <a:pt x="625" y="9"/>
                  <a:pt x="626" y="8"/>
                </a:cubicBezTo>
                <a:cubicBezTo>
                  <a:pt x="627" y="10"/>
                  <a:pt x="627" y="10"/>
                  <a:pt x="627" y="10"/>
                </a:cubicBezTo>
                <a:cubicBezTo>
                  <a:pt x="629" y="11"/>
                  <a:pt x="629" y="8"/>
                  <a:pt x="631" y="8"/>
                </a:cubicBezTo>
                <a:cubicBezTo>
                  <a:pt x="631" y="8"/>
                  <a:pt x="631" y="8"/>
                  <a:pt x="631" y="8"/>
                </a:cubicBezTo>
                <a:cubicBezTo>
                  <a:pt x="632" y="7"/>
                  <a:pt x="632" y="7"/>
                  <a:pt x="632" y="7"/>
                </a:cubicBezTo>
                <a:cubicBezTo>
                  <a:pt x="630" y="7"/>
                  <a:pt x="629" y="6"/>
                  <a:pt x="627" y="6"/>
                </a:cubicBezTo>
                <a:cubicBezTo>
                  <a:pt x="627" y="6"/>
                  <a:pt x="627" y="6"/>
                  <a:pt x="628" y="6"/>
                </a:cubicBezTo>
                <a:cubicBezTo>
                  <a:pt x="626" y="7"/>
                  <a:pt x="626" y="7"/>
                  <a:pt x="626" y="7"/>
                </a:cubicBezTo>
                <a:cubicBezTo>
                  <a:pt x="625" y="7"/>
                  <a:pt x="625" y="7"/>
                  <a:pt x="625" y="7"/>
                </a:cubicBezTo>
                <a:cubicBezTo>
                  <a:pt x="625" y="7"/>
                  <a:pt x="625" y="7"/>
                  <a:pt x="625" y="7"/>
                </a:cubicBezTo>
                <a:cubicBezTo>
                  <a:pt x="624" y="8"/>
                  <a:pt x="623" y="8"/>
                  <a:pt x="621" y="9"/>
                </a:cubicBezTo>
                <a:cubicBezTo>
                  <a:pt x="621" y="8"/>
                  <a:pt x="619" y="8"/>
                  <a:pt x="619" y="8"/>
                </a:cubicBezTo>
                <a:cubicBezTo>
                  <a:pt x="620" y="11"/>
                  <a:pt x="620" y="11"/>
                  <a:pt x="620" y="11"/>
                </a:cubicBezTo>
                <a:cubicBezTo>
                  <a:pt x="620" y="11"/>
                  <a:pt x="619" y="13"/>
                  <a:pt x="617" y="12"/>
                </a:cubicBezTo>
                <a:cubicBezTo>
                  <a:pt x="616" y="11"/>
                  <a:pt x="613" y="12"/>
                  <a:pt x="612" y="11"/>
                </a:cubicBezTo>
                <a:cubicBezTo>
                  <a:pt x="613" y="11"/>
                  <a:pt x="611" y="13"/>
                  <a:pt x="613" y="13"/>
                </a:cubicBezTo>
                <a:cubicBezTo>
                  <a:pt x="612" y="14"/>
                  <a:pt x="611" y="14"/>
                  <a:pt x="610" y="15"/>
                </a:cubicBezTo>
                <a:cubicBezTo>
                  <a:pt x="612" y="16"/>
                  <a:pt x="609" y="19"/>
                  <a:pt x="608" y="20"/>
                </a:cubicBezTo>
                <a:cubicBezTo>
                  <a:pt x="608" y="20"/>
                  <a:pt x="608" y="20"/>
                  <a:pt x="608" y="20"/>
                </a:cubicBezTo>
                <a:cubicBezTo>
                  <a:pt x="607" y="21"/>
                  <a:pt x="604" y="21"/>
                  <a:pt x="605" y="22"/>
                </a:cubicBezTo>
                <a:cubicBezTo>
                  <a:pt x="602" y="21"/>
                  <a:pt x="601" y="21"/>
                  <a:pt x="598" y="21"/>
                </a:cubicBezTo>
                <a:cubicBezTo>
                  <a:pt x="599" y="20"/>
                  <a:pt x="599" y="20"/>
                  <a:pt x="599" y="20"/>
                </a:cubicBezTo>
                <a:cubicBezTo>
                  <a:pt x="596" y="20"/>
                  <a:pt x="596" y="20"/>
                  <a:pt x="596" y="20"/>
                </a:cubicBezTo>
                <a:cubicBezTo>
                  <a:pt x="597" y="19"/>
                  <a:pt x="597" y="19"/>
                  <a:pt x="597" y="19"/>
                </a:cubicBezTo>
                <a:cubicBezTo>
                  <a:pt x="598" y="18"/>
                  <a:pt x="598" y="19"/>
                  <a:pt x="599" y="19"/>
                </a:cubicBezTo>
                <a:cubicBezTo>
                  <a:pt x="599" y="18"/>
                  <a:pt x="599" y="18"/>
                  <a:pt x="599" y="18"/>
                </a:cubicBezTo>
                <a:cubicBezTo>
                  <a:pt x="600" y="17"/>
                  <a:pt x="601" y="16"/>
                  <a:pt x="603" y="17"/>
                </a:cubicBezTo>
                <a:cubicBezTo>
                  <a:pt x="602" y="16"/>
                  <a:pt x="602" y="16"/>
                  <a:pt x="602" y="16"/>
                </a:cubicBezTo>
                <a:cubicBezTo>
                  <a:pt x="602" y="16"/>
                  <a:pt x="602" y="16"/>
                  <a:pt x="602" y="16"/>
                </a:cubicBezTo>
                <a:cubicBezTo>
                  <a:pt x="601" y="17"/>
                  <a:pt x="600" y="16"/>
                  <a:pt x="600" y="16"/>
                </a:cubicBezTo>
                <a:cubicBezTo>
                  <a:pt x="601" y="15"/>
                  <a:pt x="600" y="14"/>
                  <a:pt x="602" y="14"/>
                </a:cubicBezTo>
                <a:cubicBezTo>
                  <a:pt x="602" y="13"/>
                  <a:pt x="602" y="13"/>
                  <a:pt x="602" y="13"/>
                </a:cubicBezTo>
                <a:cubicBezTo>
                  <a:pt x="600" y="14"/>
                  <a:pt x="599" y="16"/>
                  <a:pt x="597" y="17"/>
                </a:cubicBezTo>
                <a:cubicBezTo>
                  <a:pt x="595" y="17"/>
                  <a:pt x="597" y="16"/>
                  <a:pt x="596" y="16"/>
                </a:cubicBezTo>
                <a:cubicBezTo>
                  <a:pt x="595" y="16"/>
                  <a:pt x="594" y="17"/>
                  <a:pt x="594" y="16"/>
                </a:cubicBezTo>
                <a:cubicBezTo>
                  <a:pt x="594" y="15"/>
                  <a:pt x="593" y="14"/>
                  <a:pt x="594" y="13"/>
                </a:cubicBezTo>
                <a:cubicBezTo>
                  <a:pt x="595" y="13"/>
                  <a:pt x="595" y="13"/>
                  <a:pt x="596" y="14"/>
                </a:cubicBezTo>
                <a:cubicBezTo>
                  <a:pt x="595" y="14"/>
                  <a:pt x="595" y="14"/>
                  <a:pt x="595" y="14"/>
                </a:cubicBezTo>
                <a:cubicBezTo>
                  <a:pt x="597" y="14"/>
                  <a:pt x="597" y="14"/>
                  <a:pt x="599" y="14"/>
                </a:cubicBezTo>
                <a:cubicBezTo>
                  <a:pt x="599" y="13"/>
                  <a:pt x="599" y="13"/>
                  <a:pt x="599" y="13"/>
                </a:cubicBezTo>
                <a:cubicBezTo>
                  <a:pt x="598" y="13"/>
                  <a:pt x="598" y="13"/>
                  <a:pt x="598" y="13"/>
                </a:cubicBezTo>
                <a:cubicBezTo>
                  <a:pt x="599" y="12"/>
                  <a:pt x="599" y="12"/>
                  <a:pt x="600" y="11"/>
                </a:cubicBezTo>
                <a:cubicBezTo>
                  <a:pt x="600" y="11"/>
                  <a:pt x="599" y="11"/>
                  <a:pt x="598" y="11"/>
                </a:cubicBezTo>
                <a:cubicBezTo>
                  <a:pt x="599" y="10"/>
                  <a:pt x="601" y="9"/>
                  <a:pt x="602" y="9"/>
                </a:cubicBezTo>
                <a:cubicBezTo>
                  <a:pt x="602" y="9"/>
                  <a:pt x="602" y="8"/>
                  <a:pt x="603" y="8"/>
                </a:cubicBezTo>
                <a:cubicBezTo>
                  <a:pt x="602" y="8"/>
                  <a:pt x="601" y="8"/>
                  <a:pt x="600" y="9"/>
                </a:cubicBezTo>
                <a:cubicBezTo>
                  <a:pt x="596" y="8"/>
                  <a:pt x="600" y="12"/>
                  <a:pt x="597" y="12"/>
                </a:cubicBezTo>
                <a:cubicBezTo>
                  <a:pt x="595" y="14"/>
                  <a:pt x="592" y="13"/>
                  <a:pt x="591" y="12"/>
                </a:cubicBezTo>
                <a:cubicBezTo>
                  <a:pt x="591" y="13"/>
                  <a:pt x="591" y="14"/>
                  <a:pt x="591" y="15"/>
                </a:cubicBezTo>
                <a:cubicBezTo>
                  <a:pt x="591" y="15"/>
                  <a:pt x="592" y="15"/>
                  <a:pt x="592" y="16"/>
                </a:cubicBezTo>
                <a:cubicBezTo>
                  <a:pt x="591" y="16"/>
                  <a:pt x="590" y="16"/>
                  <a:pt x="590" y="16"/>
                </a:cubicBezTo>
                <a:cubicBezTo>
                  <a:pt x="588" y="17"/>
                  <a:pt x="587" y="15"/>
                  <a:pt x="586" y="15"/>
                </a:cubicBezTo>
                <a:cubicBezTo>
                  <a:pt x="584" y="18"/>
                  <a:pt x="581" y="15"/>
                  <a:pt x="580" y="17"/>
                </a:cubicBezTo>
                <a:cubicBezTo>
                  <a:pt x="578" y="17"/>
                  <a:pt x="576" y="19"/>
                  <a:pt x="574" y="19"/>
                </a:cubicBezTo>
                <a:cubicBezTo>
                  <a:pt x="575" y="22"/>
                  <a:pt x="569" y="20"/>
                  <a:pt x="567" y="22"/>
                </a:cubicBezTo>
                <a:cubicBezTo>
                  <a:pt x="568" y="23"/>
                  <a:pt x="569" y="24"/>
                  <a:pt x="568" y="25"/>
                </a:cubicBezTo>
                <a:cubicBezTo>
                  <a:pt x="567" y="25"/>
                  <a:pt x="565" y="27"/>
                  <a:pt x="564" y="25"/>
                </a:cubicBezTo>
                <a:cubicBezTo>
                  <a:pt x="564" y="25"/>
                  <a:pt x="564" y="25"/>
                  <a:pt x="564" y="25"/>
                </a:cubicBezTo>
                <a:cubicBezTo>
                  <a:pt x="563" y="24"/>
                  <a:pt x="561" y="26"/>
                  <a:pt x="559" y="25"/>
                </a:cubicBezTo>
                <a:cubicBezTo>
                  <a:pt x="559" y="24"/>
                  <a:pt x="560" y="25"/>
                  <a:pt x="560" y="24"/>
                </a:cubicBezTo>
                <a:cubicBezTo>
                  <a:pt x="560" y="23"/>
                  <a:pt x="560" y="23"/>
                  <a:pt x="560" y="23"/>
                </a:cubicBezTo>
                <a:cubicBezTo>
                  <a:pt x="556" y="22"/>
                  <a:pt x="557" y="26"/>
                  <a:pt x="553" y="26"/>
                </a:cubicBezTo>
                <a:cubicBezTo>
                  <a:pt x="553" y="27"/>
                  <a:pt x="553" y="27"/>
                  <a:pt x="553" y="27"/>
                </a:cubicBezTo>
                <a:cubicBezTo>
                  <a:pt x="554" y="27"/>
                  <a:pt x="555" y="27"/>
                  <a:pt x="555" y="26"/>
                </a:cubicBezTo>
                <a:cubicBezTo>
                  <a:pt x="557" y="27"/>
                  <a:pt x="558" y="25"/>
                  <a:pt x="559" y="26"/>
                </a:cubicBezTo>
                <a:cubicBezTo>
                  <a:pt x="560" y="26"/>
                  <a:pt x="559" y="27"/>
                  <a:pt x="559" y="27"/>
                </a:cubicBezTo>
                <a:cubicBezTo>
                  <a:pt x="558" y="28"/>
                  <a:pt x="557" y="27"/>
                  <a:pt x="557" y="27"/>
                </a:cubicBezTo>
                <a:cubicBezTo>
                  <a:pt x="557" y="30"/>
                  <a:pt x="553" y="29"/>
                  <a:pt x="551" y="31"/>
                </a:cubicBezTo>
                <a:cubicBezTo>
                  <a:pt x="552" y="31"/>
                  <a:pt x="552" y="31"/>
                  <a:pt x="552" y="31"/>
                </a:cubicBezTo>
                <a:cubicBezTo>
                  <a:pt x="552" y="32"/>
                  <a:pt x="552" y="32"/>
                  <a:pt x="552" y="32"/>
                </a:cubicBezTo>
                <a:cubicBezTo>
                  <a:pt x="552" y="33"/>
                  <a:pt x="549" y="33"/>
                  <a:pt x="549" y="33"/>
                </a:cubicBezTo>
                <a:cubicBezTo>
                  <a:pt x="549" y="36"/>
                  <a:pt x="545" y="35"/>
                  <a:pt x="546" y="37"/>
                </a:cubicBezTo>
                <a:cubicBezTo>
                  <a:pt x="542" y="37"/>
                  <a:pt x="543" y="40"/>
                  <a:pt x="540" y="41"/>
                </a:cubicBezTo>
                <a:cubicBezTo>
                  <a:pt x="539" y="42"/>
                  <a:pt x="541" y="43"/>
                  <a:pt x="540" y="43"/>
                </a:cubicBezTo>
                <a:cubicBezTo>
                  <a:pt x="540" y="44"/>
                  <a:pt x="539" y="44"/>
                  <a:pt x="539" y="44"/>
                </a:cubicBezTo>
                <a:cubicBezTo>
                  <a:pt x="539" y="45"/>
                  <a:pt x="539" y="45"/>
                  <a:pt x="539" y="45"/>
                </a:cubicBezTo>
                <a:cubicBezTo>
                  <a:pt x="540" y="44"/>
                  <a:pt x="540" y="44"/>
                  <a:pt x="540" y="44"/>
                </a:cubicBezTo>
                <a:cubicBezTo>
                  <a:pt x="540" y="44"/>
                  <a:pt x="540" y="44"/>
                  <a:pt x="541" y="44"/>
                </a:cubicBezTo>
                <a:cubicBezTo>
                  <a:pt x="541" y="45"/>
                  <a:pt x="541" y="45"/>
                  <a:pt x="540" y="45"/>
                </a:cubicBezTo>
                <a:cubicBezTo>
                  <a:pt x="541" y="45"/>
                  <a:pt x="541" y="45"/>
                  <a:pt x="541" y="45"/>
                </a:cubicBezTo>
                <a:cubicBezTo>
                  <a:pt x="541" y="45"/>
                  <a:pt x="541" y="45"/>
                  <a:pt x="541" y="45"/>
                </a:cubicBezTo>
                <a:cubicBezTo>
                  <a:pt x="544" y="44"/>
                  <a:pt x="542" y="41"/>
                  <a:pt x="543" y="40"/>
                </a:cubicBezTo>
                <a:cubicBezTo>
                  <a:pt x="545" y="39"/>
                  <a:pt x="549" y="38"/>
                  <a:pt x="550" y="36"/>
                </a:cubicBezTo>
                <a:cubicBezTo>
                  <a:pt x="550" y="35"/>
                  <a:pt x="551" y="36"/>
                  <a:pt x="551" y="36"/>
                </a:cubicBezTo>
                <a:cubicBezTo>
                  <a:pt x="551" y="37"/>
                  <a:pt x="552" y="38"/>
                  <a:pt x="551" y="38"/>
                </a:cubicBezTo>
                <a:cubicBezTo>
                  <a:pt x="552" y="38"/>
                  <a:pt x="553" y="40"/>
                  <a:pt x="554" y="39"/>
                </a:cubicBezTo>
                <a:cubicBezTo>
                  <a:pt x="554" y="40"/>
                  <a:pt x="553" y="40"/>
                  <a:pt x="552" y="40"/>
                </a:cubicBezTo>
                <a:cubicBezTo>
                  <a:pt x="553" y="40"/>
                  <a:pt x="553" y="41"/>
                  <a:pt x="553" y="42"/>
                </a:cubicBezTo>
                <a:cubicBezTo>
                  <a:pt x="551" y="42"/>
                  <a:pt x="551" y="42"/>
                  <a:pt x="551" y="42"/>
                </a:cubicBezTo>
                <a:cubicBezTo>
                  <a:pt x="554" y="45"/>
                  <a:pt x="548" y="47"/>
                  <a:pt x="548" y="50"/>
                </a:cubicBezTo>
                <a:cubicBezTo>
                  <a:pt x="546" y="50"/>
                  <a:pt x="545" y="51"/>
                  <a:pt x="544" y="52"/>
                </a:cubicBezTo>
                <a:cubicBezTo>
                  <a:pt x="544" y="54"/>
                  <a:pt x="542" y="57"/>
                  <a:pt x="542" y="58"/>
                </a:cubicBezTo>
                <a:cubicBezTo>
                  <a:pt x="541" y="58"/>
                  <a:pt x="541" y="60"/>
                  <a:pt x="540" y="60"/>
                </a:cubicBezTo>
                <a:cubicBezTo>
                  <a:pt x="544" y="62"/>
                  <a:pt x="536" y="62"/>
                  <a:pt x="538" y="64"/>
                </a:cubicBezTo>
                <a:cubicBezTo>
                  <a:pt x="537" y="64"/>
                  <a:pt x="536" y="64"/>
                  <a:pt x="536" y="64"/>
                </a:cubicBezTo>
                <a:cubicBezTo>
                  <a:pt x="534" y="66"/>
                  <a:pt x="534" y="66"/>
                  <a:pt x="534" y="66"/>
                </a:cubicBezTo>
                <a:cubicBezTo>
                  <a:pt x="535" y="66"/>
                  <a:pt x="535" y="67"/>
                  <a:pt x="536" y="66"/>
                </a:cubicBezTo>
                <a:cubicBezTo>
                  <a:pt x="536" y="65"/>
                  <a:pt x="536" y="65"/>
                  <a:pt x="536" y="65"/>
                </a:cubicBezTo>
                <a:cubicBezTo>
                  <a:pt x="537" y="65"/>
                  <a:pt x="538" y="64"/>
                  <a:pt x="538" y="65"/>
                </a:cubicBezTo>
                <a:cubicBezTo>
                  <a:pt x="539" y="66"/>
                  <a:pt x="538" y="66"/>
                  <a:pt x="538" y="66"/>
                </a:cubicBezTo>
                <a:cubicBezTo>
                  <a:pt x="539" y="67"/>
                  <a:pt x="540" y="66"/>
                  <a:pt x="540" y="67"/>
                </a:cubicBezTo>
                <a:cubicBezTo>
                  <a:pt x="537" y="68"/>
                  <a:pt x="537" y="68"/>
                  <a:pt x="537" y="68"/>
                </a:cubicBezTo>
                <a:cubicBezTo>
                  <a:pt x="536" y="68"/>
                  <a:pt x="536" y="69"/>
                  <a:pt x="535" y="69"/>
                </a:cubicBezTo>
                <a:cubicBezTo>
                  <a:pt x="534" y="69"/>
                  <a:pt x="534" y="68"/>
                  <a:pt x="533" y="68"/>
                </a:cubicBezTo>
                <a:cubicBezTo>
                  <a:pt x="533" y="69"/>
                  <a:pt x="533" y="69"/>
                  <a:pt x="533" y="69"/>
                </a:cubicBezTo>
                <a:cubicBezTo>
                  <a:pt x="530" y="68"/>
                  <a:pt x="530" y="71"/>
                  <a:pt x="529" y="71"/>
                </a:cubicBezTo>
                <a:cubicBezTo>
                  <a:pt x="529" y="72"/>
                  <a:pt x="529" y="73"/>
                  <a:pt x="528" y="73"/>
                </a:cubicBezTo>
                <a:cubicBezTo>
                  <a:pt x="529" y="74"/>
                  <a:pt x="529" y="74"/>
                  <a:pt x="529" y="74"/>
                </a:cubicBezTo>
                <a:cubicBezTo>
                  <a:pt x="529" y="75"/>
                  <a:pt x="527" y="74"/>
                  <a:pt x="526" y="75"/>
                </a:cubicBezTo>
                <a:cubicBezTo>
                  <a:pt x="527" y="75"/>
                  <a:pt x="527" y="75"/>
                  <a:pt x="527" y="75"/>
                </a:cubicBezTo>
                <a:cubicBezTo>
                  <a:pt x="527" y="76"/>
                  <a:pt x="527" y="77"/>
                  <a:pt x="526" y="77"/>
                </a:cubicBezTo>
                <a:cubicBezTo>
                  <a:pt x="524" y="78"/>
                  <a:pt x="524" y="80"/>
                  <a:pt x="521" y="81"/>
                </a:cubicBezTo>
                <a:cubicBezTo>
                  <a:pt x="520" y="81"/>
                  <a:pt x="519" y="81"/>
                  <a:pt x="519" y="80"/>
                </a:cubicBezTo>
                <a:cubicBezTo>
                  <a:pt x="519" y="79"/>
                  <a:pt x="520" y="79"/>
                  <a:pt x="520" y="79"/>
                </a:cubicBezTo>
                <a:cubicBezTo>
                  <a:pt x="518" y="78"/>
                  <a:pt x="518" y="78"/>
                  <a:pt x="518" y="78"/>
                </a:cubicBezTo>
                <a:cubicBezTo>
                  <a:pt x="519" y="76"/>
                  <a:pt x="522" y="74"/>
                  <a:pt x="524" y="73"/>
                </a:cubicBezTo>
                <a:cubicBezTo>
                  <a:pt x="523" y="71"/>
                  <a:pt x="523" y="71"/>
                  <a:pt x="523" y="71"/>
                </a:cubicBezTo>
                <a:cubicBezTo>
                  <a:pt x="525" y="71"/>
                  <a:pt x="525" y="69"/>
                  <a:pt x="526" y="69"/>
                </a:cubicBezTo>
                <a:cubicBezTo>
                  <a:pt x="524" y="69"/>
                  <a:pt x="524" y="69"/>
                  <a:pt x="524" y="69"/>
                </a:cubicBezTo>
                <a:cubicBezTo>
                  <a:pt x="524" y="69"/>
                  <a:pt x="524" y="69"/>
                  <a:pt x="525" y="68"/>
                </a:cubicBezTo>
                <a:cubicBezTo>
                  <a:pt x="523" y="67"/>
                  <a:pt x="523" y="67"/>
                  <a:pt x="523" y="67"/>
                </a:cubicBezTo>
                <a:cubicBezTo>
                  <a:pt x="523" y="66"/>
                  <a:pt x="523" y="66"/>
                  <a:pt x="523" y="66"/>
                </a:cubicBezTo>
                <a:cubicBezTo>
                  <a:pt x="521" y="65"/>
                  <a:pt x="524" y="64"/>
                  <a:pt x="525" y="63"/>
                </a:cubicBezTo>
                <a:cubicBezTo>
                  <a:pt x="524" y="63"/>
                  <a:pt x="523" y="63"/>
                  <a:pt x="523" y="63"/>
                </a:cubicBezTo>
                <a:cubicBezTo>
                  <a:pt x="523" y="62"/>
                  <a:pt x="525" y="61"/>
                  <a:pt x="525" y="60"/>
                </a:cubicBezTo>
                <a:cubicBezTo>
                  <a:pt x="526" y="59"/>
                  <a:pt x="527" y="59"/>
                  <a:pt x="529" y="59"/>
                </a:cubicBezTo>
                <a:cubicBezTo>
                  <a:pt x="527" y="57"/>
                  <a:pt x="531" y="57"/>
                  <a:pt x="532" y="55"/>
                </a:cubicBezTo>
                <a:cubicBezTo>
                  <a:pt x="534" y="55"/>
                  <a:pt x="535" y="54"/>
                  <a:pt x="536" y="53"/>
                </a:cubicBezTo>
                <a:cubicBezTo>
                  <a:pt x="535" y="53"/>
                  <a:pt x="534" y="53"/>
                  <a:pt x="533" y="53"/>
                </a:cubicBezTo>
                <a:cubicBezTo>
                  <a:pt x="533" y="55"/>
                  <a:pt x="531" y="55"/>
                  <a:pt x="530" y="56"/>
                </a:cubicBezTo>
                <a:cubicBezTo>
                  <a:pt x="529" y="57"/>
                  <a:pt x="529" y="56"/>
                  <a:pt x="528" y="56"/>
                </a:cubicBezTo>
                <a:cubicBezTo>
                  <a:pt x="528" y="54"/>
                  <a:pt x="531" y="55"/>
                  <a:pt x="531" y="53"/>
                </a:cubicBezTo>
                <a:cubicBezTo>
                  <a:pt x="529" y="53"/>
                  <a:pt x="532" y="51"/>
                  <a:pt x="529" y="51"/>
                </a:cubicBezTo>
                <a:cubicBezTo>
                  <a:pt x="530" y="52"/>
                  <a:pt x="530" y="52"/>
                  <a:pt x="530" y="52"/>
                </a:cubicBezTo>
                <a:cubicBezTo>
                  <a:pt x="529" y="54"/>
                  <a:pt x="526" y="53"/>
                  <a:pt x="526" y="55"/>
                </a:cubicBezTo>
                <a:cubicBezTo>
                  <a:pt x="525" y="55"/>
                  <a:pt x="523" y="55"/>
                  <a:pt x="523" y="55"/>
                </a:cubicBezTo>
                <a:cubicBezTo>
                  <a:pt x="519" y="55"/>
                  <a:pt x="522" y="58"/>
                  <a:pt x="519" y="59"/>
                </a:cubicBezTo>
                <a:cubicBezTo>
                  <a:pt x="519" y="59"/>
                  <a:pt x="519" y="59"/>
                  <a:pt x="520" y="60"/>
                </a:cubicBezTo>
                <a:cubicBezTo>
                  <a:pt x="519" y="60"/>
                  <a:pt x="519" y="60"/>
                  <a:pt x="519" y="60"/>
                </a:cubicBezTo>
                <a:cubicBezTo>
                  <a:pt x="516" y="59"/>
                  <a:pt x="517" y="62"/>
                  <a:pt x="515" y="62"/>
                </a:cubicBezTo>
                <a:cubicBezTo>
                  <a:pt x="515" y="62"/>
                  <a:pt x="515" y="62"/>
                  <a:pt x="515" y="62"/>
                </a:cubicBezTo>
                <a:cubicBezTo>
                  <a:pt x="515" y="63"/>
                  <a:pt x="515" y="63"/>
                  <a:pt x="515" y="63"/>
                </a:cubicBezTo>
                <a:cubicBezTo>
                  <a:pt x="517" y="64"/>
                  <a:pt x="517" y="64"/>
                  <a:pt x="517" y="64"/>
                </a:cubicBezTo>
                <a:cubicBezTo>
                  <a:pt x="518" y="64"/>
                  <a:pt x="515" y="65"/>
                  <a:pt x="517" y="65"/>
                </a:cubicBezTo>
                <a:cubicBezTo>
                  <a:pt x="516" y="67"/>
                  <a:pt x="513" y="66"/>
                  <a:pt x="514" y="68"/>
                </a:cubicBezTo>
                <a:cubicBezTo>
                  <a:pt x="517" y="68"/>
                  <a:pt x="517" y="68"/>
                  <a:pt x="517" y="68"/>
                </a:cubicBezTo>
                <a:cubicBezTo>
                  <a:pt x="517" y="69"/>
                  <a:pt x="516" y="69"/>
                  <a:pt x="517" y="70"/>
                </a:cubicBezTo>
                <a:cubicBezTo>
                  <a:pt x="517" y="71"/>
                  <a:pt x="516" y="70"/>
                  <a:pt x="515" y="71"/>
                </a:cubicBezTo>
                <a:cubicBezTo>
                  <a:pt x="517" y="73"/>
                  <a:pt x="512" y="72"/>
                  <a:pt x="511" y="73"/>
                </a:cubicBezTo>
                <a:cubicBezTo>
                  <a:pt x="513" y="74"/>
                  <a:pt x="513" y="74"/>
                  <a:pt x="513" y="74"/>
                </a:cubicBezTo>
                <a:cubicBezTo>
                  <a:pt x="511" y="74"/>
                  <a:pt x="511" y="75"/>
                  <a:pt x="510" y="77"/>
                </a:cubicBezTo>
                <a:cubicBezTo>
                  <a:pt x="509" y="79"/>
                  <a:pt x="506" y="75"/>
                  <a:pt x="505" y="78"/>
                </a:cubicBezTo>
                <a:cubicBezTo>
                  <a:pt x="506" y="78"/>
                  <a:pt x="506" y="78"/>
                  <a:pt x="506" y="78"/>
                </a:cubicBezTo>
                <a:cubicBezTo>
                  <a:pt x="505" y="80"/>
                  <a:pt x="505" y="80"/>
                  <a:pt x="505" y="80"/>
                </a:cubicBezTo>
                <a:cubicBezTo>
                  <a:pt x="508" y="80"/>
                  <a:pt x="504" y="82"/>
                  <a:pt x="507" y="83"/>
                </a:cubicBezTo>
                <a:cubicBezTo>
                  <a:pt x="506" y="85"/>
                  <a:pt x="503" y="82"/>
                  <a:pt x="501" y="84"/>
                </a:cubicBezTo>
                <a:cubicBezTo>
                  <a:pt x="501" y="85"/>
                  <a:pt x="504" y="85"/>
                  <a:pt x="503" y="87"/>
                </a:cubicBezTo>
                <a:cubicBezTo>
                  <a:pt x="503" y="87"/>
                  <a:pt x="502" y="86"/>
                  <a:pt x="502" y="86"/>
                </a:cubicBezTo>
                <a:cubicBezTo>
                  <a:pt x="502" y="90"/>
                  <a:pt x="496" y="87"/>
                  <a:pt x="495" y="91"/>
                </a:cubicBezTo>
                <a:cubicBezTo>
                  <a:pt x="495" y="90"/>
                  <a:pt x="494" y="90"/>
                  <a:pt x="494" y="89"/>
                </a:cubicBezTo>
                <a:cubicBezTo>
                  <a:pt x="493" y="91"/>
                  <a:pt x="493" y="91"/>
                  <a:pt x="493" y="91"/>
                </a:cubicBezTo>
                <a:cubicBezTo>
                  <a:pt x="492" y="90"/>
                  <a:pt x="491" y="93"/>
                  <a:pt x="489" y="93"/>
                </a:cubicBezTo>
                <a:cubicBezTo>
                  <a:pt x="489" y="94"/>
                  <a:pt x="488" y="95"/>
                  <a:pt x="489" y="95"/>
                </a:cubicBezTo>
                <a:cubicBezTo>
                  <a:pt x="488" y="96"/>
                  <a:pt x="488" y="96"/>
                  <a:pt x="488" y="96"/>
                </a:cubicBezTo>
                <a:cubicBezTo>
                  <a:pt x="488" y="97"/>
                  <a:pt x="489" y="96"/>
                  <a:pt x="489" y="96"/>
                </a:cubicBezTo>
                <a:cubicBezTo>
                  <a:pt x="489" y="97"/>
                  <a:pt x="490" y="98"/>
                  <a:pt x="489" y="98"/>
                </a:cubicBezTo>
                <a:cubicBezTo>
                  <a:pt x="490" y="99"/>
                  <a:pt x="491" y="98"/>
                  <a:pt x="492" y="99"/>
                </a:cubicBezTo>
                <a:cubicBezTo>
                  <a:pt x="492" y="100"/>
                  <a:pt x="490" y="99"/>
                  <a:pt x="489" y="101"/>
                </a:cubicBezTo>
                <a:cubicBezTo>
                  <a:pt x="490" y="101"/>
                  <a:pt x="490" y="101"/>
                  <a:pt x="490" y="101"/>
                </a:cubicBezTo>
                <a:cubicBezTo>
                  <a:pt x="490" y="101"/>
                  <a:pt x="490" y="101"/>
                  <a:pt x="490" y="101"/>
                </a:cubicBezTo>
                <a:cubicBezTo>
                  <a:pt x="488" y="101"/>
                  <a:pt x="487" y="102"/>
                  <a:pt x="488" y="104"/>
                </a:cubicBezTo>
                <a:cubicBezTo>
                  <a:pt x="488" y="104"/>
                  <a:pt x="489" y="104"/>
                  <a:pt x="489" y="104"/>
                </a:cubicBezTo>
                <a:cubicBezTo>
                  <a:pt x="489" y="105"/>
                  <a:pt x="488" y="104"/>
                  <a:pt x="487" y="105"/>
                </a:cubicBezTo>
                <a:cubicBezTo>
                  <a:pt x="488" y="106"/>
                  <a:pt x="488" y="106"/>
                  <a:pt x="488" y="106"/>
                </a:cubicBezTo>
                <a:cubicBezTo>
                  <a:pt x="489" y="105"/>
                  <a:pt x="489" y="105"/>
                  <a:pt x="489" y="105"/>
                </a:cubicBezTo>
                <a:cubicBezTo>
                  <a:pt x="489" y="106"/>
                  <a:pt x="490" y="106"/>
                  <a:pt x="491" y="105"/>
                </a:cubicBezTo>
                <a:cubicBezTo>
                  <a:pt x="492" y="104"/>
                  <a:pt x="490" y="102"/>
                  <a:pt x="493" y="103"/>
                </a:cubicBezTo>
                <a:cubicBezTo>
                  <a:pt x="493" y="103"/>
                  <a:pt x="493" y="103"/>
                  <a:pt x="493" y="103"/>
                </a:cubicBezTo>
                <a:cubicBezTo>
                  <a:pt x="493" y="104"/>
                  <a:pt x="496" y="102"/>
                  <a:pt x="496" y="104"/>
                </a:cubicBezTo>
                <a:cubicBezTo>
                  <a:pt x="492" y="106"/>
                  <a:pt x="491" y="112"/>
                  <a:pt x="486" y="109"/>
                </a:cubicBezTo>
                <a:cubicBezTo>
                  <a:pt x="486" y="108"/>
                  <a:pt x="483" y="108"/>
                  <a:pt x="484" y="106"/>
                </a:cubicBezTo>
                <a:cubicBezTo>
                  <a:pt x="482" y="107"/>
                  <a:pt x="482" y="107"/>
                  <a:pt x="482" y="107"/>
                </a:cubicBezTo>
                <a:cubicBezTo>
                  <a:pt x="479" y="106"/>
                  <a:pt x="482" y="105"/>
                  <a:pt x="480" y="104"/>
                </a:cubicBezTo>
                <a:cubicBezTo>
                  <a:pt x="480" y="104"/>
                  <a:pt x="480" y="102"/>
                  <a:pt x="479" y="103"/>
                </a:cubicBezTo>
                <a:cubicBezTo>
                  <a:pt x="480" y="104"/>
                  <a:pt x="480" y="104"/>
                  <a:pt x="480" y="104"/>
                </a:cubicBezTo>
                <a:cubicBezTo>
                  <a:pt x="480" y="105"/>
                  <a:pt x="479" y="107"/>
                  <a:pt x="477" y="107"/>
                </a:cubicBezTo>
                <a:cubicBezTo>
                  <a:pt x="478" y="107"/>
                  <a:pt x="479" y="107"/>
                  <a:pt x="480" y="108"/>
                </a:cubicBezTo>
                <a:cubicBezTo>
                  <a:pt x="483" y="111"/>
                  <a:pt x="477" y="109"/>
                  <a:pt x="477" y="111"/>
                </a:cubicBezTo>
                <a:cubicBezTo>
                  <a:pt x="477" y="114"/>
                  <a:pt x="474" y="112"/>
                  <a:pt x="472" y="114"/>
                </a:cubicBezTo>
                <a:cubicBezTo>
                  <a:pt x="473" y="116"/>
                  <a:pt x="470" y="114"/>
                  <a:pt x="470" y="115"/>
                </a:cubicBezTo>
                <a:cubicBezTo>
                  <a:pt x="470" y="117"/>
                  <a:pt x="467" y="118"/>
                  <a:pt x="469" y="119"/>
                </a:cubicBezTo>
                <a:cubicBezTo>
                  <a:pt x="469" y="119"/>
                  <a:pt x="469" y="119"/>
                  <a:pt x="469" y="119"/>
                </a:cubicBezTo>
                <a:cubicBezTo>
                  <a:pt x="471" y="118"/>
                  <a:pt x="472" y="119"/>
                  <a:pt x="473" y="119"/>
                </a:cubicBezTo>
                <a:cubicBezTo>
                  <a:pt x="471" y="121"/>
                  <a:pt x="471" y="121"/>
                  <a:pt x="471" y="121"/>
                </a:cubicBezTo>
                <a:cubicBezTo>
                  <a:pt x="473" y="122"/>
                  <a:pt x="473" y="122"/>
                  <a:pt x="473" y="122"/>
                </a:cubicBezTo>
                <a:cubicBezTo>
                  <a:pt x="473" y="124"/>
                  <a:pt x="470" y="125"/>
                  <a:pt x="473" y="126"/>
                </a:cubicBezTo>
                <a:cubicBezTo>
                  <a:pt x="471" y="127"/>
                  <a:pt x="471" y="127"/>
                  <a:pt x="471" y="127"/>
                </a:cubicBezTo>
                <a:cubicBezTo>
                  <a:pt x="471" y="128"/>
                  <a:pt x="472" y="128"/>
                  <a:pt x="473" y="128"/>
                </a:cubicBezTo>
                <a:cubicBezTo>
                  <a:pt x="473" y="130"/>
                  <a:pt x="470" y="129"/>
                  <a:pt x="470" y="130"/>
                </a:cubicBezTo>
                <a:cubicBezTo>
                  <a:pt x="470" y="130"/>
                  <a:pt x="470" y="131"/>
                  <a:pt x="470" y="131"/>
                </a:cubicBezTo>
                <a:cubicBezTo>
                  <a:pt x="466" y="132"/>
                  <a:pt x="471" y="132"/>
                  <a:pt x="469" y="134"/>
                </a:cubicBezTo>
                <a:cubicBezTo>
                  <a:pt x="468" y="135"/>
                  <a:pt x="466" y="134"/>
                  <a:pt x="464" y="134"/>
                </a:cubicBezTo>
                <a:cubicBezTo>
                  <a:pt x="464" y="135"/>
                  <a:pt x="463" y="135"/>
                  <a:pt x="463" y="136"/>
                </a:cubicBezTo>
                <a:cubicBezTo>
                  <a:pt x="465" y="136"/>
                  <a:pt x="467" y="135"/>
                  <a:pt x="468" y="134"/>
                </a:cubicBezTo>
                <a:cubicBezTo>
                  <a:pt x="468" y="134"/>
                  <a:pt x="469" y="135"/>
                  <a:pt x="469" y="135"/>
                </a:cubicBezTo>
                <a:cubicBezTo>
                  <a:pt x="468" y="136"/>
                  <a:pt x="468" y="136"/>
                  <a:pt x="468" y="136"/>
                </a:cubicBezTo>
                <a:cubicBezTo>
                  <a:pt x="469" y="137"/>
                  <a:pt x="471" y="134"/>
                  <a:pt x="473" y="135"/>
                </a:cubicBezTo>
                <a:cubicBezTo>
                  <a:pt x="471" y="137"/>
                  <a:pt x="471" y="137"/>
                  <a:pt x="471" y="137"/>
                </a:cubicBezTo>
                <a:cubicBezTo>
                  <a:pt x="472" y="138"/>
                  <a:pt x="472" y="138"/>
                  <a:pt x="472" y="138"/>
                </a:cubicBezTo>
                <a:cubicBezTo>
                  <a:pt x="471" y="139"/>
                  <a:pt x="470" y="140"/>
                  <a:pt x="469" y="141"/>
                </a:cubicBezTo>
                <a:cubicBezTo>
                  <a:pt x="467" y="141"/>
                  <a:pt x="465" y="141"/>
                  <a:pt x="465" y="139"/>
                </a:cubicBezTo>
                <a:cubicBezTo>
                  <a:pt x="465" y="141"/>
                  <a:pt x="463" y="140"/>
                  <a:pt x="462" y="142"/>
                </a:cubicBezTo>
                <a:cubicBezTo>
                  <a:pt x="462" y="142"/>
                  <a:pt x="462" y="143"/>
                  <a:pt x="462" y="144"/>
                </a:cubicBezTo>
                <a:cubicBezTo>
                  <a:pt x="459" y="146"/>
                  <a:pt x="459" y="146"/>
                  <a:pt x="459" y="146"/>
                </a:cubicBezTo>
                <a:cubicBezTo>
                  <a:pt x="457" y="148"/>
                  <a:pt x="454" y="144"/>
                  <a:pt x="452" y="147"/>
                </a:cubicBezTo>
                <a:cubicBezTo>
                  <a:pt x="454" y="148"/>
                  <a:pt x="451" y="148"/>
                  <a:pt x="451" y="149"/>
                </a:cubicBezTo>
                <a:cubicBezTo>
                  <a:pt x="454" y="149"/>
                  <a:pt x="455" y="152"/>
                  <a:pt x="457" y="150"/>
                </a:cubicBezTo>
                <a:cubicBezTo>
                  <a:pt x="458" y="150"/>
                  <a:pt x="457" y="151"/>
                  <a:pt x="458" y="151"/>
                </a:cubicBezTo>
                <a:cubicBezTo>
                  <a:pt x="458" y="152"/>
                  <a:pt x="457" y="152"/>
                  <a:pt x="456" y="152"/>
                </a:cubicBezTo>
                <a:cubicBezTo>
                  <a:pt x="458" y="153"/>
                  <a:pt x="458" y="153"/>
                  <a:pt x="458" y="153"/>
                </a:cubicBezTo>
                <a:cubicBezTo>
                  <a:pt x="458" y="154"/>
                  <a:pt x="458" y="154"/>
                  <a:pt x="458" y="154"/>
                </a:cubicBezTo>
                <a:cubicBezTo>
                  <a:pt x="456" y="154"/>
                  <a:pt x="454" y="155"/>
                  <a:pt x="453" y="156"/>
                </a:cubicBezTo>
                <a:cubicBezTo>
                  <a:pt x="453" y="155"/>
                  <a:pt x="454" y="155"/>
                  <a:pt x="454" y="154"/>
                </a:cubicBezTo>
                <a:cubicBezTo>
                  <a:pt x="453" y="154"/>
                  <a:pt x="453" y="154"/>
                  <a:pt x="453" y="154"/>
                </a:cubicBezTo>
                <a:cubicBezTo>
                  <a:pt x="453" y="153"/>
                  <a:pt x="453" y="153"/>
                  <a:pt x="453" y="153"/>
                </a:cubicBezTo>
                <a:cubicBezTo>
                  <a:pt x="452" y="156"/>
                  <a:pt x="449" y="155"/>
                  <a:pt x="449" y="158"/>
                </a:cubicBezTo>
                <a:cubicBezTo>
                  <a:pt x="450" y="158"/>
                  <a:pt x="450" y="157"/>
                  <a:pt x="450" y="156"/>
                </a:cubicBezTo>
                <a:cubicBezTo>
                  <a:pt x="451" y="156"/>
                  <a:pt x="451" y="155"/>
                  <a:pt x="452" y="156"/>
                </a:cubicBezTo>
                <a:cubicBezTo>
                  <a:pt x="451" y="157"/>
                  <a:pt x="451" y="157"/>
                  <a:pt x="451" y="157"/>
                </a:cubicBezTo>
                <a:cubicBezTo>
                  <a:pt x="452" y="158"/>
                  <a:pt x="453" y="157"/>
                  <a:pt x="455" y="158"/>
                </a:cubicBezTo>
                <a:cubicBezTo>
                  <a:pt x="454" y="159"/>
                  <a:pt x="454" y="159"/>
                  <a:pt x="454" y="159"/>
                </a:cubicBezTo>
                <a:cubicBezTo>
                  <a:pt x="455" y="159"/>
                  <a:pt x="455" y="159"/>
                  <a:pt x="455" y="159"/>
                </a:cubicBezTo>
                <a:cubicBezTo>
                  <a:pt x="456" y="159"/>
                  <a:pt x="456" y="159"/>
                  <a:pt x="456" y="160"/>
                </a:cubicBezTo>
                <a:cubicBezTo>
                  <a:pt x="456" y="160"/>
                  <a:pt x="456" y="160"/>
                  <a:pt x="456" y="160"/>
                </a:cubicBezTo>
                <a:cubicBezTo>
                  <a:pt x="457" y="161"/>
                  <a:pt x="457" y="161"/>
                  <a:pt x="457" y="161"/>
                </a:cubicBezTo>
                <a:cubicBezTo>
                  <a:pt x="457" y="161"/>
                  <a:pt x="457" y="161"/>
                  <a:pt x="456" y="162"/>
                </a:cubicBezTo>
                <a:cubicBezTo>
                  <a:pt x="454" y="160"/>
                  <a:pt x="453" y="162"/>
                  <a:pt x="449" y="162"/>
                </a:cubicBezTo>
                <a:cubicBezTo>
                  <a:pt x="447" y="162"/>
                  <a:pt x="449" y="160"/>
                  <a:pt x="446" y="160"/>
                </a:cubicBezTo>
                <a:cubicBezTo>
                  <a:pt x="446" y="160"/>
                  <a:pt x="447" y="160"/>
                  <a:pt x="448" y="160"/>
                </a:cubicBezTo>
                <a:cubicBezTo>
                  <a:pt x="447" y="159"/>
                  <a:pt x="447" y="159"/>
                  <a:pt x="447" y="159"/>
                </a:cubicBezTo>
                <a:cubicBezTo>
                  <a:pt x="446" y="160"/>
                  <a:pt x="444" y="161"/>
                  <a:pt x="442" y="161"/>
                </a:cubicBezTo>
                <a:cubicBezTo>
                  <a:pt x="442" y="160"/>
                  <a:pt x="442" y="160"/>
                  <a:pt x="442" y="160"/>
                </a:cubicBezTo>
                <a:cubicBezTo>
                  <a:pt x="442" y="160"/>
                  <a:pt x="443" y="160"/>
                  <a:pt x="443" y="160"/>
                </a:cubicBezTo>
                <a:cubicBezTo>
                  <a:pt x="443" y="159"/>
                  <a:pt x="443" y="159"/>
                  <a:pt x="443" y="159"/>
                </a:cubicBezTo>
                <a:cubicBezTo>
                  <a:pt x="443" y="160"/>
                  <a:pt x="442" y="159"/>
                  <a:pt x="441" y="160"/>
                </a:cubicBezTo>
                <a:cubicBezTo>
                  <a:pt x="441" y="159"/>
                  <a:pt x="440" y="159"/>
                  <a:pt x="440" y="158"/>
                </a:cubicBezTo>
                <a:cubicBezTo>
                  <a:pt x="440" y="160"/>
                  <a:pt x="440" y="160"/>
                  <a:pt x="440" y="160"/>
                </a:cubicBezTo>
                <a:cubicBezTo>
                  <a:pt x="437" y="160"/>
                  <a:pt x="437" y="160"/>
                  <a:pt x="437" y="160"/>
                </a:cubicBezTo>
                <a:cubicBezTo>
                  <a:pt x="436" y="161"/>
                  <a:pt x="436" y="161"/>
                  <a:pt x="436" y="161"/>
                </a:cubicBezTo>
                <a:cubicBezTo>
                  <a:pt x="437" y="162"/>
                  <a:pt x="439" y="161"/>
                  <a:pt x="439" y="161"/>
                </a:cubicBezTo>
                <a:cubicBezTo>
                  <a:pt x="439" y="162"/>
                  <a:pt x="438" y="163"/>
                  <a:pt x="437" y="164"/>
                </a:cubicBezTo>
                <a:cubicBezTo>
                  <a:pt x="437" y="164"/>
                  <a:pt x="437" y="164"/>
                  <a:pt x="437" y="164"/>
                </a:cubicBezTo>
                <a:cubicBezTo>
                  <a:pt x="436" y="165"/>
                  <a:pt x="436" y="165"/>
                  <a:pt x="436" y="165"/>
                </a:cubicBezTo>
                <a:cubicBezTo>
                  <a:pt x="436" y="165"/>
                  <a:pt x="435" y="166"/>
                  <a:pt x="434" y="165"/>
                </a:cubicBezTo>
                <a:cubicBezTo>
                  <a:pt x="434" y="164"/>
                  <a:pt x="435" y="164"/>
                  <a:pt x="435" y="164"/>
                </a:cubicBezTo>
                <a:cubicBezTo>
                  <a:pt x="433" y="163"/>
                  <a:pt x="432" y="163"/>
                  <a:pt x="431" y="165"/>
                </a:cubicBezTo>
                <a:cubicBezTo>
                  <a:pt x="434" y="165"/>
                  <a:pt x="433" y="166"/>
                  <a:pt x="436" y="167"/>
                </a:cubicBezTo>
                <a:cubicBezTo>
                  <a:pt x="436" y="167"/>
                  <a:pt x="436" y="167"/>
                  <a:pt x="436" y="167"/>
                </a:cubicBezTo>
                <a:cubicBezTo>
                  <a:pt x="438" y="167"/>
                  <a:pt x="438" y="169"/>
                  <a:pt x="440" y="169"/>
                </a:cubicBezTo>
                <a:cubicBezTo>
                  <a:pt x="437" y="170"/>
                  <a:pt x="441" y="174"/>
                  <a:pt x="437" y="174"/>
                </a:cubicBezTo>
                <a:cubicBezTo>
                  <a:pt x="438" y="174"/>
                  <a:pt x="438" y="173"/>
                  <a:pt x="438" y="173"/>
                </a:cubicBezTo>
                <a:cubicBezTo>
                  <a:pt x="438" y="174"/>
                  <a:pt x="436" y="175"/>
                  <a:pt x="436" y="174"/>
                </a:cubicBezTo>
                <a:cubicBezTo>
                  <a:pt x="436" y="177"/>
                  <a:pt x="432" y="176"/>
                  <a:pt x="431" y="176"/>
                </a:cubicBezTo>
                <a:cubicBezTo>
                  <a:pt x="431" y="175"/>
                  <a:pt x="428" y="175"/>
                  <a:pt x="430" y="174"/>
                </a:cubicBezTo>
                <a:cubicBezTo>
                  <a:pt x="430" y="174"/>
                  <a:pt x="430" y="174"/>
                  <a:pt x="429" y="174"/>
                </a:cubicBezTo>
                <a:cubicBezTo>
                  <a:pt x="429" y="174"/>
                  <a:pt x="429" y="174"/>
                  <a:pt x="429" y="174"/>
                </a:cubicBezTo>
                <a:cubicBezTo>
                  <a:pt x="428" y="173"/>
                  <a:pt x="429" y="175"/>
                  <a:pt x="427" y="174"/>
                </a:cubicBezTo>
                <a:cubicBezTo>
                  <a:pt x="427" y="173"/>
                  <a:pt x="427" y="173"/>
                  <a:pt x="427" y="173"/>
                </a:cubicBezTo>
                <a:cubicBezTo>
                  <a:pt x="426" y="173"/>
                  <a:pt x="426" y="173"/>
                  <a:pt x="426" y="173"/>
                </a:cubicBezTo>
                <a:cubicBezTo>
                  <a:pt x="425" y="173"/>
                  <a:pt x="424" y="172"/>
                  <a:pt x="424" y="172"/>
                </a:cubicBezTo>
                <a:cubicBezTo>
                  <a:pt x="424" y="173"/>
                  <a:pt x="420" y="173"/>
                  <a:pt x="420" y="175"/>
                </a:cubicBezTo>
                <a:cubicBezTo>
                  <a:pt x="420" y="176"/>
                  <a:pt x="419" y="175"/>
                  <a:pt x="418" y="176"/>
                </a:cubicBezTo>
                <a:cubicBezTo>
                  <a:pt x="418" y="176"/>
                  <a:pt x="418" y="176"/>
                  <a:pt x="419" y="176"/>
                </a:cubicBezTo>
                <a:cubicBezTo>
                  <a:pt x="418" y="177"/>
                  <a:pt x="418" y="177"/>
                  <a:pt x="418" y="177"/>
                </a:cubicBezTo>
                <a:cubicBezTo>
                  <a:pt x="418" y="177"/>
                  <a:pt x="418" y="177"/>
                  <a:pt x="418" y="177"/>
                </a:cubicBezTo>
                <a:cubicBezTo>
                  <a:pt x="417" y="177"/>
                  <a:pt x="418" y="178"/>
                  <a:pt x="417" y="178"/>
                </a:cubicBezTo>
                <a:cubicBezTo>
                  <a:pt x="416" y="177"/>
                  <a:pt x="415" y="177"/>
                  <a:pt x="415" y="177"/>
                </a:cubicBezTo>
                <a:cubicBezTo>
                  <a:pt x="414" y="178"/>
                  <a:pt x="413" y="178"/>
                  <a:pt x="411" y="178"/>
                </a:cubicBezTo>
                <a:cubicBezTo>
                  <a:pt x="411" y="178"/>
                  <a:pt x="411" y="178"/>
                  <a:pt x="411" y="178"/>
                </a:cubicBezTo>
                <a:cubicBezTo>
                  <a:pt x="411" y="178"/>
                  <a:pt x="410" y="179"/>
                  <a:pt x="409" y="178"/>
                </a:cubicBezTo>
                <a:cubicBezTo>
                  <a:pt x="410" y="177"/>
                  <a:pt x="412" y="177"/>
                  <a:pt x="412" y="175"/>
                </a:cubicBezTo>
                <a:cubicBezTo>
                  <a:pt x="410" y="174"/>
                  <a:pt x="412" y="171"/>
                  <a:pt x="409" y="172"/>
                </a:cubicBezTo>
                <a:cubicBezTo>
                  <a:pt x="410" y="170"/>
                  <a:pt x="412" y="170"/>
                  <a:pt x="413" y="169"/>
                </a:cubicBezTo>
                <a:cubicBezTo>
                  <a:pt x="412" y="168"/>
                  <a:pt x="409" y="169"/>
                  <a:pt x="408" y="168"/>
                </a:cubicBezTo>
                <a:cubicBezTo>
                  <a:pt x="409" y="167"/>
                  <a:pt x="409" y="167"/>
                  <a:pt x="409" y="167"/>
                </a:cubicBezTo>
                <a:cubicBezTo>
                  <a:pt x="409" y="166"/>
                  <a:pt x="408" y="165"/>
                  <a:pt x="409" y="164"/>
                </a:cubicBezTo>
                <a:cubicBezTo>
                  <a:pt x="408" y="164"/>
                  <a:pt x="407" y="164"/>
                  <a:pt x="407" y="162"/>
                </a:cubicBezTo>
                <a:cubicBezTo>
                  <a:pt x="403" y="161"/>
                  <a:pt x="407" y="158"/>
                  <a:pt x="403" y="158"/>
                </a:cubicBezTo>
                <a:cubicBezTo>
                  <a:pt x="403" y="157"/>
                  <a:pt x="404" y="158"/>
                  <a:pt x="404" y="158"/>
                </a:cubicBezTo>
                <a:cubicBezTo>
                  <a:pt x="403" y="157"/>
                  <a:pt x="403" y="157"/>
                  <a:pt x="403" y="157"/>
                </a:cubicBezTo>
                <a:cubicBezTo>
                  <a:pt x="403" y="157"/>
                  <a:pt x="403" y="156"/>
                  <a:pt x="404" y="156"/>
                </a:cubicBezTo>
                <a:cubicBezTo>
                  <a:pt x="401" y="156"/>
                  <a:pt x="401" y="156"/>
                  <a:pt x="401" y="156"/>
                </a:cubicBezTo>
                <a:cubicBezTo>
                  <a:pt x="402" y="155"/>
                  <a:pt x="403" y="156"/>
                  <a:pt x="404" y="154"/>
                </a:cubicBezTo>
                <a:cubicBezTo>
                  <a:pt x="402" y="154"/>
                  <a:pt x="404" y="153"/>
                  <a:pt x="402" y="153"/>
                </a:cubicBezTo>
                <a:cubicBezTo>
                  <a:pt x="403" y="151"/>
                  <a:pt x="401" y="150"/>
                  <a:pt x="400" y="149"/>
                </a:cubicBezTo>
                <a:cubicBezTo>
                  <a:pt x="400" y="150"/>
                  <a:pt x="399" y="149"/>
                  <a:pt x="398" y="149"/>
                </a:cubicBezTo>
                <a:cubicBezTo>
                  <a:pt x="400" y="148"/>
                  <a:pt x="398" y="148"/>
                  <a:pt x="398" y="146"/>
                </a:cubicBezTo>
                <a:cubicBezTo>
                  <a:pt x="398" y="143"/>
                  <a:pt x="402" y="145"/>
                  <a:pt x="402" y="142"/>
                </a:cubicBezTo>
                <a:cubicBezTo>
                  <a:pt x="403" y="143"/>
                  <a:pt x="403" y="143"/>
                  <a:pt x="403" y="143"/>
                </a:cubicBezTo>
                <a:cubicBezTo>
                  <a:pt x="402" y="142"/>
                  <a:pt x="400" y="141"/>
                  <a:pt x="401" y="139"/>
                </a:cubicBezTo>
                <a:cubicBezTo>
                  <a:pt x="400" y="138"/>
                  <a:pt x="399" y="140"/>
                  <a:pt x="398" y="139"/>
                </a:cubicBezTo>
                <a:cubicBezTo>
                  <a:pt x="400" y="138"/>
                  <a:pt x="398" y="136"/>
                  <a:pt x="398" y="135"/>
                </a:cubicBezTo>
                <a:cubicBezTo>
                  <a:pt x="397" y="136"/>
                  <a:pt x="396" y="133"/>
                  <a:pt x="394" y="134"/>
                </a:cubicBezTo>
                <a:cubicBezTo>
                  <a:pt x="396" y="133"/>
                  <a:pt x="396" y="131"/>
                  <a:pt x="398" y="131"/>
                </a:cubicBezTo>
                <a:cubicBezTo>
                  <a:pt x="397" y="130"/>
                  <a:pt x="397" y="129"/>
                  <a:pt x="398" y="128"/>
                </a:cubicBezTo>
                <a:cubicBezTo>
                  <a:pt x="397" y="128"/>
                  <a:pt x="395" y="127"/>
                  <a:pt x="395" y="128"/>
                </a:cubicBezTo>
                <a:cubicBezTo>
                  <a:pt x="392" y="129"/>
                  <a:pt x="393" y="126"/>
                  <a:pt x="391" y="126"/>
                </a:cubicBezTo>
                <a:cubicBezTo>
                  <a:pt x="394" y="126"/>
                  <a:pt x="394" y="126"/>
                  <a:pt x="394" y="126"/>
                </a:cubicBezTo>
                <a:cubicBezTo>
                  <a:pt x="392" y="126"/>
                  <a:pt x="394" y="124"/>
                  <a:pt x="392" y="124"/>
                </a:cubicBezTo>
                <a:cubicBezTo>
                  <a:pt x="394" y="122"/>
                  <a:pt x="391" y="122"/>
                  <a:pt x="390" y="121"/>
                </a:cubicBezTo>
                <a:cubicBezTo>
                  <a:pt x="392" y="120"/>
                  <a:pt x="390" y="119"/>
                  <a:pt x="390" y="119"/>
                </a:cubicBezTo>
                <a:cubicBezTo>
                  <a:pt x="390" y="118"/>
                  <a:pt x="391" y="118"/>
                  <a:pt x="391" y="118"/>
                </a:cubicBezTo>
                <a:cubicBezTo>
                  <a:pt x="392" y="116"/>
                  <a:pt x="390" y="116"/>
                  <a:pt x="389" y="116"/>
                </a:cubicBezTo>
                <a:cubicBezTo>
                  <a:pt x="389" y="115"/>
                  <a:pt x="390" y="115"/>
                  <a:pt x="390" y="114"/>
                </a:cubicBezTo>
                <a:cubicBezTo>
                  <a:pt x="390" y="114"/>
                  <a:pt x="389" y="115"/>
                  <a:pt x="389" y="114"/>
                </a:cubicBezTo>
                <a:cubicBezTo>
                  <a:pt x="389" y="113"/>
                  <a:pt x="389" y="113"/>
                  <a:pt x="390" y="113"/>
                </a:cubicBezTo>
                <a:cubicBezTo>
                  <a:pt x="387" y="111"/>
                  <a:pt x="387" y="111"/>
                  <a:pt x="387" y="111"/>
                </a:cubicBezTo>
                <a:cubicBezTo>
                  <a:pt x="388" y="110"/>
                  <a:pt x="388" y="108"/>
                  <a:pt x="388" y="107"/>
                </a:cubicBezTo>
                <a:cubicBezTo>
                  <a:pt x="387" y="108"/>
                  <a:pt x="387" y="108"/>
                  <a:pt x="387" y="108"/>
                </a:cubicBezTo>
                <a:cubicBezTo>
                  <a:pt x="386" y="107"/>
                  <a:pt x="384" y="108"/>
                  <a:pt x="384" y="107"/>
                </a:cubicBezTo>
                <a:cubicBezTo>
                  <a:pt x="385" y="106"/>
                  <a:pt x="385" y="106"/>
                  <a:pt x="385" y="106"/>
                </a:cubicBezTo>
                <a:cubicBezTo>
                  <a:pt x="384" y="105"/>
                  <a:pt x="384" y="105"/>
                  <a:pt x="384" y="105"/>
                </a:cubicBezTo>
                <a:cubicBezTo>
                  <a:pt x="388" y="103"/>
                  <a:pt x="383" y="103"/>
                  <a:pt x="383" y="101"/>
                </a:cubicBezTo>
                <a:cubicBezTo>
                  <a:pt x="383" y="100"/>
                  <a:pt x="386" y="100"/>
                  <a:pt x="385" y="98"/>
                </a:cubicBezTo>
                <a:cubicBezTo>
                  <a:pt x="385" y="99"/>
                  <a:pt x="383" y="100"/>
                  <a:pt x="382" y="100"/>
                </a:cubicBezTo>
                <a:cubicBezTo>
                  <a:pt x="381" y="99"/>
                  <a:pt x="380" y="99"/>
                  <a:pt x="378" y="99"/>
                </a:cubicBezTo>
                <a:cubicBezTo>
                  <a:pt x="379" y="98"/>
                  <a:pt x="379" y="97"/>
                  <a:pt x="380" y="98"/>
                </a:cubicBezTo>
                <a:cubicBezTo>
                  <a:pt x="379" y="97"/>
                  <a:pt x="379" y="94"/>
                  <a:pt x="377" y="94"/>
                </a:cubicBezTo>
                <a:cubicBezTo>
                  <a:pt x="378" y="94"/>
                  <a:pt x="378" y="94"/>
                  <a:pt x="378" y="94"/>
                </a:cubicBezTo>
                <a:cubicBezTo>
                  <a:pt x="376" y="93"/>
                  <a:pt x="379" y="92"/>
                  <a:pt x="379" y="90"/>
                </a:cubicBezTo>
                <a:cubicBezTo>
                  <a:pt x="377" y="90"/>
                  <a:pt x="376" y="91"/>
                  <a:pt x="374" y="90"/>
                </a:cubicBezTo>
                <a:cubicBezTo>
                  <a:pt x="375" y="89"/>
                  <a:pt x="375" y="89"/>
                  <a:pt x="375" y="89"/>
                </a:cubicBezTo>
                <a:cubicBezTo>
                  <a:pt x="375" y="88"/>
                  <a:pt x="374" y="87"/>
                  <a:pt x="373" y="86"/>
                </a:cubicBezTo>
                <a:cubicBezTo>
                  <a:pt x="372" y="86"/>
                  <a:pt x="370" y="86"/>
                  <a:pt x="370" y="85"/>
                </a:cubicBezTo>
                <a:cubicBezTo>
                  <a:pt x="367" y="86"/>
                  <a:pt x="367" y="82"/>
                  <a:pt x="365" y="82"/>
                </a:cubicBezTo>
                <a:cubicBezTo>
                  <a:pt x="365" y="84"/>
                  <a:pt x="362" y="83"/>
                  <a:pt x="361" y="84"/>
                </a:cubicBezTo>
                <a:cubicBezTo>
                  <a:pt x="366" y="84"/>
                  <a:pt x="361" y="85"/>
                  <a:pt x="361" y="87"/>
                </a:cubicBezTo>
                <a:cubicBezTo>
                  <a:pt x="362" y="88"/>
                  <a:pt x="364" y="88"/>
                  <a:pt x="366" y="88"/>
                </a:cubicBezTo>
                <a:cubicBezTo>
                  <a:pt x="368" y="90"/>
                  <a:pt x="370" y="87"/>
                  <a:pt x="373" y="88"/>
                </a:cubicBezTo>
                <a:cubicBezTo>
                  <a:pt x="371" y="90"/>
                  <a:pt x="374" y="89"/>
                  <a:pt x="374" y="90"/>
                </a:cubicBezTo>
                <a:cubicBezTo>
                  <a:pt x="373" y="91"/>
                  <a:pt x="372" y="91"/>
                  <a:pt x="371" y="92"/>
                </a:cubicBezTo>
                <a:cubicBezTo>
                  <a:pt x="373" y="93"/>
                  <a:pt x="373" y="93"/>
                  <a:pt x="373" y="93"/>
                </a:cubicBezTo>
                <a:cubicBezTo>
                  <a:pt x="376" y="95"/>
                  <a:pt x="372" y="96"/>
                  <a:pt x="370" y="97"/>
                </a:cubicBezTo>
                <a:cubicBezTo>
                  <a:pt x="372" y="98"/>
                  <a:pt x="371" y="100"/>
                  <a:pt x="373" y="100"/>
                </a:cubicBezTo>
                <a:cubicBezTo>
                  <a:pt x="373" y="101"/>
                  <a:pt x="373" y="101"/>
                  <a:pt x="373" y="101"/>
                </a:cubicBezTo>
                <a:cubicBezTo>
                  <a:pt x="374" y="101"/>
                  <a:pt x="375" y="100"/>
                  <a:pt x="376" y="101"/>
                </a:cubicBezTo>
                <a:cubicBezTo>
                  <a:pt x="375" y="102"/>
                  <a:pt x="375" y="102"/>
                  <a:pt x="374" y="102"/>
                </a:cubicBezTo>
                <a:cubicBezTo>
                  <a:pt x="372" y="103"/>
                  <a:pt x="368" y="101"/>
                  <a:pt x="365" y="102"/>
                </a:cubicBezTo>
                <a:cubicBezTo>
                  <a:pt x="366" y="101"/>
                  <a:pt x="365" y="101"/>
                  <a:pt x="365" y="100"/>
                </a:cubicBezTo>
                <a:cubicBezTo>
                  <a:pt x="365" y="100"/>
                  <a:pt x="366" y="100"/>
                  <a:pt x="367" y="100"/>
                </a:cubicBezTo>
                <a:cubicBezTo>
                  <a:pt x="366" y="100"/>
                  <a:pt x="365" y="98"/>
                  <a:pt x="364" y="100"/>
                </a:cubicBezTo>
                <a:cubicBezTo>
                  <a:pt x="362" y="98"/>
                  <a:pt x="361" y="100"/>
                  <a:pt x="359" y="100"/>
                </a:cubicBezTo>
                <a:cubicBezTo>
                  <a:pt x="359" y="100"/>
                  <a:pt x="360" y="100"/>
                  <a:pt x="360" y="99"/>
                </a:cubicBezTo>
                <a:cubicBezTo>
                  <a:pt x="359" y="99"/>
                  <a:pt x="359" y="99"/>
                  <a:pt x="359" y="100"/>
                </a:cubicBezTo>
                <a:cubicBezTo>
                  <a:pt x="359" y="100"/>
                  <a:pt x="359" y="100"/>
                  <a:pt x="359" y="100"/>
                </a:cubicBezTo>
                <a:cubicBezTo>
                  <a:pt x="360" y="100"/>
                  <a:pt x="359" y="101"/>
                  <a:pt x="359" y="101"/>
                </a:cubicBezTo>
                <a:cubicBezTo>
                  <a:pt x="356" y="103"/>
                  <a:pt x="354" y="99"/>
                  <a:pt x="350" y="101"/>
                </a:cubicBezTo>
                <a:cubicBezTo>
                  <a:pt x="350" y="100"/>
                  <a:pt x="348" y="99"/>
                  <a:pt x="349" y="98"/>
                </a:cubicBezTo>
                <a:cubicBezTo>
                  <a:pt x="348" y="97"/>
                  <a:pt x="348" y="96"/>
                  <a:pt x="348" y="95"/>
                </a:cubicBezTo>
                <a:cubicBezTo>
                  <a:pt x="349" y="94"/>
                  <a:pt x="350" y="93"/>
                  <a:pt x="351" y="93"/>
                </a:cubicBezTo>
                <a:cubicBezTo>
                  <a:pt x="351" y="94"/>
                  <a:pt x="351" y="94"/>
                  <a:pt x="351" y="94"/>
                </a:cubicBezTo>
                <a:cubicBezTo>
                  <a:pt x="350" y="94"/>
                  <a:pt x="350" y="94"/>
                  <a:pt x="350" y="94"/>
                </a:cubicBezTo>
                <a:cubicBezTo>
                  <a:pt x="351" y="95"/>
                  <a:pt x="351" y="95"/>
                  <a:pt x="351" y="95"/>
                </a:cubicBezTo>
                <a:cubicBezTo>
                  <a:pt x="351" y="93"/>
                  <a:pt x="354" y="94"/>
                  <a:pt x="355" y="92"/>
                </a:cubicBezTo>
                <a:cubicBezTo>
                  <a:pt x="353" y="91"/>
                  <a:pt x="353" y="91"/>
                  <a:pt x="353" y="91"/>
                </a:cubicBezTo>
                <a:cubicBezTo>
                  <a:pt x="353" y="92"/>
                  <a:pt x="354" y="92"/>
                  <a:pt x="354" y="92"/>
                </a:cubicBezTo>
                <a:cubicBezTo>
                  <a:pt x="354" y="93"/>
                  <a:pt x="353" y="93"/>
                  <a:pt x="353" y="93"/>
                </a:cubicBezTo>
                <a:cubicBezTo>
                  <a:pt x="352" y="93"/>
                  <a:pt x="351" y="91"/>
                  <a:pt x="352" y="91"/>
                </a:cubicBezTo>
                <a:cubicBezTo>
                  <a:pt x="349" y="91"/>
                  <a:pt x="349" y="91"/>
                  <a:pt x="349" y="91"/>
                </a:cubicBezTo>
                <a:cubicBezTo>
                  <a:pt x="348" y="90"/>
                  <a:pt x="347" y="92"/>
                  <a:pt x="346" y="91"/>
                </a:cubicBezTo>
                <a:cubicBezTo>
                  <a:pt x="346" y="91"/>
                  <a:pt x="346" y="91"/>
                  <a:pt x="346" y="91"/>
                </a:cubicBezTo>
                <a:cubicBezTo>
                  <a:pt x="346" y="90"/>
                  <a:pt x="345" y="89"/>
                  <a:pt x="344" y="89"/>
                </a:cubicBezTo>
                <a:cubicBezTo>
                  <a:pt x="345" y="88"/>
                  <a:pt x="345" y="88"/>
                  <a:pt x="345" y="88"/>
                </a:cubicBezTo>
                <a:cubicBezTo>
                  <a:pt x="345" y="88"/>
                  <a:pt x="344" y="87"/>
                  <a:pt x="345" y="86"/>
                </a:cubicBezTo>
                <a:cubicBezTo>
                  <a:pt x="346" y="87"/>
                  <a:pt x="347" y="84"/>
                  <a:pt x="348" y="86"/>
                </a:cubicBezTo>
                <a:cubicBezTo>
                  <a:pt x="349" y="86"/>
                  <a:pt x="349" y="86"/>
                  <a:pt x="349" y="86"/>
                </a:cubicBezTo>
                <a:cubicBezTo>
                  <a:pt x="350" y="84"/>
                  <a:pt x="351" y="85"/>
                  <a:pt x="353" y="85"/>
                </a:cubicBezTo>
                <a:cubicBezTo>
                  <a:pt x="353" y="85"/>
                  <a:pt x="354" y="85"/>
                  <a:pt x="353" y="84"/>
                </a:cubicBezTo>
                <a:cubicBezTo>
                  <a:pt x="353" y="84"/>
                  <a:pt x="353" y="84"/>
                  <a:pt x="353" y="84"/>
                </a:cubicBezTo>
                <a:cubicBezTo>
                  <a:pt x="352" y="83"/>
                  <a:pt x="350" y="83"/>
                  <a:pt x="349" y="84"/>
                </a:cubicBezTo>
                <a:cubicBezTo>
                  <a:pt x="347" y="83"/>
                  <a:pt x="348" y="85"/>
                  <a:pt x="347" y="85"/>
                </a:cubicBezTo>
                <a:cubicBezTo>
                  <a:pt x="346" y="83"/>
                  <a:pt x="345" y="84"/>
                  <a:pt x="343" y="84"/>
                </a:cubicBezTo>
                <a:cubicBezTo>
                  <a:pt x="341" y="86"/>
                  <a:pt x="339" y="83"/>
                  <a:pt x="337" y="83"/>
                </a:cubicBezTo>
                <a:cubicBezTo>
                  <a:pt x="338" y="85"/>
                  <a:pt x="338" y="85"/>
                  <a:pt x="338" y="85"/>
                </a:cubicBezTo>
                <a:cubicBezTo>
                  <a:pt x="338" y="85"/>
                  <a:pt x="338" y="85"/>
                  <a:pt x="338" y="85"/>
                </a:cubicBezTo>
                <a:cubicBezTo>
                  <a:pt x="337" y="85"/>
                  <a:pt x="335" y="84"/>
                  <a:pt x="335" y="83"/>
                </a:cubicBezTo>
                <a:cubicBezTo>
                  <a:pt x="334" y="83"/>
                  <a:pt x="334" y="85"/>
                  <a:pt x="333" y="84"/>
                </a:cubicBezTo>
                <a:cubicBezTo>
                  <a:pt x="332" y="83"/>
                  <a:pt x="332" y="82"/>
                  <a:pt x="333" y="82"/>
                </a:cubicBezTo>
                <a:cubicBezTo>
                  <a:pt x="334" y="82"/>
                  <a:pt x="337" y="80"/>
                  <a:pt x="336" y="82"/>
                </a:cubicBezTo>
                <a:cubicBezTo>
                  <a:pt x="337" y="80"/>
                  <a:pt x="337" y="80"/>
                  <a:pt x="337" y="80"/>
                </a:cubicBezTo>
                <a:cubicBezTo>
                  <a:pt x="337" y="80"/>
                  <a:pt x="336" y="78"/>
                  <a:pt x="335" y="79"/>
                </a:cubicBezTo>
                <a:cubicBezTo>
                  <a:pt x="334" y="79"/>
                  <a:pt x="333" y="79"/>
                  <a:pt x="333" y="78"/>
                </a:cubicBezTo>
                <a:cubicBezTo>
                  <a:pt x="332" y="78"/>
                  <a:pt x="330" y="79"/>
                  <a:pt x="329" y="78"/>
                </a:cubicBezTo>
                <a:cubicBezTo>
                  <a:pt x="328" y="78"/>
                  <a:pt x="328" y="76"/>
                  <a:pt x="330" y="76"/>
                </a:cubicBezTo>
                <a:cubicBezTo>
                  <a:pt x="331" y="76"/>
                  <a:pt x="331" y="76"/>
                  <a:pt x="331" y="76"/>
                </a:cubicBezTo>
                <a:cubicBezTo>
                  <a:pt x="329" y="73"/>
                  <a:pt x="328" y="79"/>
                  <a:pt x="325" y="77"/>
                </a:cubicBezTo>
                <a:cubicBezTo>
                  <a:pt x="326" y="79"/>
                  <a:pt x="324" y="78"/>
                  <a:pt x="323" y="78"/>
                </a:cubicBezTo>
                <a:cubicBezTo>
                  <a:pt x="323" y="79"/>
                  <a:pt x="323" y="79"/>
                  <a:pt x="323" y="79"/>
                </a:cubicBezTo>
                <a:cubicBezTo>
                  <a:pt x="322" y="80"/>
                  <a:pt x="322" y="80"/>
                  <a:pt x="322" y="80"/>
                </a:cubicBezTo>
                <a:cubicBezTo>
                  <a:pt x="320" y="79"/>
                  <a:pt x="320" y="79"/>
                  <a:pt x="320" y="79"/>
                </a:cubicBezTo>
                <a:cubicBezTo>
                  <a:pt x="321" y="78"/>
                  <a:pt x="322" y="78"/>
                  <a:pt x="323" y="78"/>
                </a:cubicBezTo>
                <a:cubicBezTo>
                  <a:pt x="323" y="78"/>
                  <a:pt x="323" y="78"/>
                  <a:pt x="323" y="78"/>
                </a:cubicBezTo>
                <a:cubicBezTo>
                  <a:pt x="322" y="77"/>
                  <a:pt x="323" y="77"/>
                  <a:pt x="323" y="77"/>
                </a:cubicBezTo>
                <a:cubicBezTo>
                  <a:pt x="320" y="75"/>
                  <a:pt x="320" y="75"/>
                  <a:pt x="320" y="75"/>
                </a:cubicBezTo>
                <a:cubicBezTo>
                  <a:pt x="320" y="71"/>
                  <a:pt x="315" y="75"/>
                  <a:pt x="312" y="74"/>
                </a:cubicBezTo>
                <a:cubicBezTo>
                  <a:pt x="311" y="76"/>
                  <a:pt x="313" y="77"/>
                  <a:pt x="312" y="78"/>
                </a:cubicBezTo>
                <a:cubicBezTo>
                  <a:pt x="313" y="78"/>
                  <a:pt x="315" y="78"/>
                  <a:pt x="316" y="79"/>
                </a:cubicBezTo>
                <a:cubicBezTo>
                  <a:pt x="317" y="80"/>
                  <a:pt x="315" y="79"/>
                  <a:pt x="314" y="80"/>
                </a:cubicBezTo>
                <a:cubicBezTo>
                  <a:pt x="315" y="80"/>
                  <a:pt x="316" y="81"/>
                  <a:pt x="315" y="81"/>
                </a:cubicBezTo>
                <a:cubicBezTo>
                  <a:pt x="314" y="81"/>
                  <a:pt x="314" y="81"/>
                  <a:pt x="314" y="81"/>
                </a:cubicBezTo>
                <a:cubicBezTo>
                  <a:pt x="313" y="81"/>
                  <a:pt x="313" y="81"/>
                  <a:pt x="313" y="81"/>
                </a:cubicBezTo>
                <a:cubicBezTo>
                  <a:pt x="314" y="82"/>
                  <a:pt x="314" y="82"/>
                  <a:pt x="314" y="82"/>
                </a:cubicBezTo>
                <a:cubicBezTo>
                  <a:pt x="314" y="83"/>
                  <a:pt x="313" y="82"/>
                  <a:pt x="312" y="82"/>
                </a:cubicBezTo>
                <a:cubicBezTo>
                  <a:pt x="312" y="83"/>
                  <a:pt x="312" y="83"/>
                  <a:pt x="313" y="83"/>
                </a:cubicBezTo>
                <a:cubicBezTo>
                  <a:pt x="312" y="84"/>
                  <a:pt x="312" y="84"/>
                  <a:pt x="312" y="84"/>
                </a:cubicBezTo>
                <a:cubicBezTo>
                  <a:pt x="311" y="83"/>
                  <a:pt x="308" y="85"/>
                  <a:pt x="307" y="84"/>
                </a:cubicBezTo>
                <a:cubicBezTo>
                  <a:pt x="307" y="84"/>
                  <a:pt x="307" y="84"/>
                  <a:pt x="307" y="84"/>
                </a:cubicBezTo>
                <a:cubicBezTo>
                  <a:pt x="309" y="84"/>
                  <a:pt x="308" y="86"/>
                  <a:pt x="308" y="87"/>
                </a:cubicBezTo>
                <a:cubicBezTo>
                  <a:pt x="307" y="88"/>
                  <a:pt x="305" y="88"/>
                  <a:pt x="304" y="87"/>
                </a:cubicBezTo>
                <a:cubicBezTo>
                  <a:pt x="305" y="86"/>
                  <a:pt x="305" y="86"/>
                  <a:pt x="305" y="86"/>
                </a:cubicBezTo>
                <a:cubicBezTo>
                  <a:pt x="303" y="86"/>
                  <a:pt x="303" y="86"/>
                  <a:pt x="303" y="86"/>
                </a:cubicBezTo>
                <a:cubicBezTo>
                  <a:pt x="305" y="90"/>
                  <a:pt x="298" y="88"/>
                  <a:pt x="298" y="90"/>
                </a:cubicBezTo>
                <a:cubicBezTo>
                  <a:pt x="297" y="90"/>
                  <a:pt x="297" y="90"/>
                  <a:pt x="297" y="90"/>
                </a:cubicBezTo>
                <a:cubicBezTo>
                  <a:pt x="297" y="89"/>
                  <a:pt x="297" y="89"/>
                  <a:pt x="297" y="89"/>
                </a:cubicBezTo>
                <a:cubicBezTo>
                  <a:pt x="296" y="90"/>
                  <a:pt x="296" y="90"/>
                  <a:pt x="296" y="90"/>
                </a:cubicBezTo>
                <a:cubicBezTo>
                  <a:pt x="297" y="90"/>
                  <a:pt x="295" y="91"/>
                  <a:pt x="297" y="91"/>
                </a:cubicBezTo>
                <a:cubicBezTo>
                  <a:pt x="296" y="92"/>
                  <a:pt x="295" y="93"/>
                  <a:pt x="294" y="93"/>
                </a:cubicBezTo>
                <a:cubicBezTo>
                  <a:pt x="295" y="94"/>
                  <a:pt x="292" y="94"/>
                  <a:pt x="293" y="96"/>
                </a:cubicBezTo>
                <a:cubicBezTo>
                  <a:pt x="292" y="97"/>
                  <a:pt x="292" y="96"/>
                  <a:pt x="291" y="96"/>
                </a:cubicBezTo>
                <a:cubicBezTo>
                  <a:pt x="292" y="95"/>
                  <a:pt x="292" y="95"/>
                  <a:pt x="292" y="95"/>
                </a:cubicBezTo>
                <a:cubicBezTo>
                  <a:pt x="291" y="95"/>
                  <a:pt x="291" y="95"/>
                  <a:pt x="290" y="95"/>
                </a:cubicBezTo>
                <a:cubicBezTo>
                  <a:pt x="289" y="98"/>
                  <a:pt x="285" y="95"/>
                  <a:pt x="284" y="98"/>
                </a:cubicBezTo>
                <a:cubicBezTo>
                  <a:pt x="284" y="98"/>
                  <a:pt x="284" y="98"/>
                  <a:pt x="284" y="98"/>
                </a:cubicBezTo>
                <a:cubicBezTo>
                  <a:pt x="284" y="99"/>
                  <a:pt x="284" y="99"/>
                  <a:pt x="284" y="99"/>
                </a:cubicBezTo>
                <a:cubicBezTo>
                  <a:pt x="283" y="98"/>
                  <a:pt x="280" y="99"/>
                  <a:pt x="279" y="98"/>
                </a:cubicBezTo>
                <a:cubicBezTo>
                  <a:pt x="279" y="99"/>
                  <a:pt x="279" y="99"/>
                  <a:pt x="279" y="99"/>
                </a:cubicBezTo>
                <a:cubicBezTo>
                  <a:pt x="278" y="99"/>
                  <a:pt x="278" y="99"/>
                  <a:pt x="278" y="99"/>
                </a:cubicBezTo>
                <a:cubicBezTo>
                  <a:pt x="276" y="100"/>
                  <a:pt x="272" y="100"/>
                  <a:pt x="272" y="102"/>
                </a:cubicBezTo>
                <a:cubicBezTo>
                  <a:pt x="273" y="103"/>
                  <a:pt x="273" y="102"/>
                  <a:pt x="274" y="102"/>
                </a:cubicBezTo>
                <a:cubicBezTo>
                  <a:pt x="274" y="102"/>
                  <a:pt x="274" y="102"/>
                  <a:pt x="274" y="103"/>
                </a:cubicBezTo>
                <a:cubicBezTo>
                  <a:pt x="274" y="102"/>
                  <a:pt x="274" y="102"/>
                  <a:pt x="274" y="102"/>
                </a:cubicBezTo>
                <a:cubicBezTo>
                  <a:pt x="277" y="101"/>
                  <a:pt x="278" y="103"/>
                  <a:pt x="280" y="102"/>
                </a:cubicBezTo>
                <a:cubicBezTo>
                  <a:pt x="280" y="102"/>
                  <a:pt x="280" y="102"/>
                  <a:pt x="280" y="102"/>
                </a:cubicBezTo>
                <a:cubicBezTo>
                  <a:pt x="283" y="102"/>
                  <a:pt x="286" y="101"/>
                  <a:pt x="288" y="100"/>
                </a:cubicBezTo>
                <a:cubicBezTo>
                  <a:pt x="288" y="101"/>
                  <a:pt x="290" y="100"/>
                  <a:pt x="290" y="101"/>
                </a:cubicBezTo>
                <a:cubicBezTo>
                  <a:pt x="289" y="102"/>
                  <a:pt x="292" y="103"/>
                  <a:pt x="290" y="104"/>
                </a:cubicBezTo>
                <a:cubicBezTo>
                  <a:pt x="289" y="105"/>
                  <a:pt x="288" y="106"/>
                  <a:pt x="289" y="107"/>
                </a:cubicBezTo>
                <a:cubicBezTo>
                  <a:pt x="288" y="108"/>
                  <a:pt x="289" y="109"/>
                  <a:pt x="288" y="110"/>
                </a:cubicBezTo>
                <a:cubicBezTo>
                  <a:pt x="291" y="112"/>
                  <a:pt x="286" y="112"/>
                  <a:pt x="286" y="114"/>
                </a:cubicBezTo>
                <a:cubicBezTo>
                  <a:pt x="284" y="113"/>
                  <a:pt x="284" y="113"/>
                  <a:pt x="284" y="113"/>
                </a:cubicBezTo>
                <a:cubicBezTo>
                  <a:pt x="285" y="113"/>
                  <a:pt x="285" y="112"/>
                  <a:pt x="285" y="112"/>
                </a:cubicBezTo>
                <a:cubicBezTo>
                  <a:pt x="284" y="111"/>
                  <a:pt x="285" y="110"/>
                  <a:pt x="284" y="109"/>
                </a:cubicBezTo>
                <a:cubicBezTo>
                  <a:pt x="284" y="109"/>
                  <a:pt x="283" y="110"/>
                  <a:pt x="283" y="110"/>
                </a:cubicBezTo>
                <a:cubicBezTo>
                  <a:pt x="283" y="109"/>
                  <a:pt x="282" y="109"/>
                  <a:pt x="282" y="109"/>
                </a:cubicBezTo>
                <a:cubicBezTo>
                  <a:pt x="282" y="109"/>
                  <a:pt x="283" y="108"/>
                  <a:pt x="283" y="108"/>
                </a:cubicBezTo>
                <a:cubicBezTo>
                  <a:pt x="283" y="108"/>
                  <a:pt x="283" y="108"/>
                  <a:pt x="283" y="108"/>
                </a:cubicBezTo>
                <a:cubicBezTo>
                  <a:pt x="285" y="106"/>
                  <a:pt x="285" y="106"/>
                  <a:pt x="285" y="106"/>
                </a:cubicBezTo>
                <a:cubicBezTo>
                  <a:pt x="285" y="105"/>
                  <a:pt x="284" y="105"/>
                  <a:pt x="283" y="104"/>
                </a:cubicBezTo>
                <a:cubicBezTo>
                  <a:pt x="284" y="108"/>
                  <a:pt x="277" y="105"/>
                  <a:pt x="275" y="108"/>
                </a:cubicBezTo>
                <a:cubicBezTo>
                  <a:pt x="275" y="109"/>
                  <a:pt x="276" y="108"/>
                  <a:pt x="277" y="109"/>
                </a:cubicBezTo>
                <a:cubicBezTo>
                  <a:pt x="276" y="110"/>
                  <a:pt x="275" y="112"/>
                  <a:pt x="274" y="112"/>
                </a:cubicBezTo>
                <a:cubicBezTo>
                  <a:pt x="273" y="111"/>
                  <a:pt x="273" y="111"/>
                  <a:pt x="273" y="111"/>
                </a:cubicBezTo>
                <a:cubicBezTo>
                  <a:pt x="272" y="112"/>
                  <a:pt x="271" y="112"/>
                  <a:pt x="269" y="113"/>
                </a:cubicBezTo>
                <a:cubicBezTo>
                  <a:pt x="268" y="112"/>
                  <a:pt x="267" y="111"/>
                  <a:pt x="267" y="110"/>
                </a:cubicBezTo>
                <a:cubicBezTo>
                  <a:pt x="265" y="110"/>
                  <a:pt x="267" y="111"/>
                  <a:pt x="265" y="112"/>
                </a:cubicBezTo>
                <a:cubicBezTo>
                  <a:pt x="265" y="111"/>
                  <a:pt x="265" y="111"/>
                  <a:pt x="265" y="111"/>
                </a:cubicBezTo>
                <a:cubicBezTo>
                  <a:pt x="265" y="112"/>
                  <a:pt x="265" y="112"/>
                  <a:pt x="264" y="112"/>
                </a:cubicBezTo>
                <a:cubicBezTo>
                  <a:pt x="262" y="111"/>
                  <a:pt x="260" y="110"/>
                  <a:pt x="261" y="108"/>
                </a:cubicBezTo>
                <a:cubicBezTo>
                  <a:pt x="263" y="107"/>
                  <a:pt x="265" y="109"/>
                  <a:pt x="267" y="107"/>
                </a:cubicBezTo>
                <a:cubicBezTo>
                  <a:pt x="264" y="107"/>
                  <a:pt x="264" y="107"/>
                  <a:pt x="264" y="107"/>
                </a:cubicBezTo>
                <a:cubicBezTo>
                  <a:pt x="263" y="106"/>
                  <a:pt x="265" y="106"/>
                  <a:pt x="265" y="105"/>
                </a:cubicBezTo>
                <a:cubicBezTo>
                  <a:pt x="262" y="106"/>
                  <a:pt x="259" y="109"/>
                  <a:pt x="256" y="106"/>
                </a:cubicBezTo>
                <a:cubicBezTo>
                  <a:pt x="254" y="107"/>
                  <a:pt x="255" y="109"/>
                  <a:pt x="253" y="109"/>
                </a:cubicBezTo>
                <a:cubicBezTo>
                  <a:pt x="257" y="108"/>
                  <a:pt x="252" y="113"/>
                  <a:pt x="257" y="112"/>
                </a:cubicBezTo>
                <a:cubicBezTo>
                  <a:pt x="258" y="112"/>
                  <a:pt x="258" y="111"/>
                  <a:pt x="258" y="111"/>
                </a:cubicBezTo>
                <a:cubicBezTo>
                  <a:pt x="260" y="110"/>
                  <a:pt x="262" y="111"/>
                  <a:pt x="263" y="112"/>
                </a:cubicBezTo>
                <a:cubicBezTo>
                  <a:pt x="262" y="113"/>
                  <a:pt x="262" y="113"/>
                  <a:pt x="262" y="113"/>
                </a:cubicBezTo>
                <a:cubicBezTo>
                  <a:pt x="263" y="113"/>
                  <a:pt x="263" y="113"/>
                  <a:pt x="264" y="114"/>
                </a:cubicBezTo>
                <a:cubicBezTo>
                  <a:pt x="264" y="116"/>
                  <a:pt x="261" y="116"/>
                  <a:pt x="260" y="118"/>
                </a:cubicBezTo>
                <a:cubicBezTo>
                  <a:pt x="256" y="118"/>
                  <a:pt x="257" y="121"/>
                  <a:pt x="254" y="121"/>
                </a:cubicBezTo>
                <a:cubicBezTo>
                  <a:pt x="256" y="122"/>
                  <a:pt x="257" y="122"/>
                  <a:pt x="257" y="123"/>
                </a:cubicBezTo>
                <a:cubicBezTo>
                  <a:pt x="259" y="124"/>
                  <a:pt x="259" y="124"/>
                  <a:pt x="259" y="124"/>
                </a:cubicBezTo>
                <a:cubicBezTo>
                  <a:pt x="259" y="127"/>
                  <a:pt x="254" y="124"/>
                  <a:pt x="254" y="127"/>
                </a:cubicBezTo>
                <a:cubicBezTo>
                  <a:pt x="253" y="126"/>
                  <a:pt x="253" y="126"/>
                  <a:pt x="253" y="125"/>
                </a:cubicBezTo>
                <a:cubicBezTo>
                  <a:pt x="251" y="126"/>
                  <a:pt x="250" y="122"/>
                  <a:pt x="248" y="125"/>
                </a:cubicBezTo>
                <a:cubicBezTo>
                  <a:pt x="246" y="124"/>
                  <a:pt x="243" y="126"/>
                  <a:pt x="242" y="124"/>
                </a:cubicBezTo>
                <a:cubicBezTo>
                  <a:pt x="242" y="123"/>
                  <a:pt x="241" y="122"/>
                  <a:pt x="242" y="122"/>
                </a:cubicBezTo>
                <a:cubicBezTo>
                  <a:pt x="243" y="122"/>
                  <a:pt x="243" y="122"/>
                  <a:pt x="243" y="122"/>
                </a:cubicBezTo>
                <a:cubicBezTo>
                  <a:pt x="244" y="122"/>
                  <a:pt x="244" y="122"/>
                  <a:pt x="244" y="122"/>
                </a:cubicBezTo>
                <a:cubicBezTo>
                  <a:pt x="244" y="121"/>
                  <a:pt x="244" y="121"/>
                  <a:pt x="244" y="121"/>
                </a:cubicBezTo>
                <a:cubicBezTo>
                  <a:pt x="244" y="120"/>
                  <a:pt x="244" y="120"/>
                  <a:pt x="244" y="120"/>
                </a:cubicBezTo>
                <a:cubicBezTo>
                  <a:pt x="246" y="121"/>
                  <a:pt x="246" y="121"/>
                  <a:pt x="246" y="121"/>
                </a:cubicBezTo>
                <a:cubicBezTo>
                  <a:pt x="248" y="121"/>
                  <a:pt x="250" y="121"/>
                  <a:pt x="252" y="120"/>
                </a:cubicBezTo>
                <a:cubicBezTo>
                  <a:pt x="253" y="118"/>
                  <a:pt x="251" y="118"/>
                  <a:pt x="251" y="117"/>
                </a:cubicBezTo>
                <a:cubicBezTo>
                  <a:pt x="252" y="117"/>
                  <a:pt x="252" y="116"/>
                  <a:pt x="253" y="116"/>
                </a:cubicBezTo>
                <a:cubicBezTo>
                  <a:pt x="254" y="115"/>
                  <a:pt x="252" y="116"/>
                  <a:pt x="251" y="115"/>
                </a:cubicBezTo>
                <a:cubicBezTo>
                  <a:pt x="251" y="114"/>
                  <a:pt x="251" y="114"/>
                  <a:pt x="251" y="114"/>
                </a:cubicBezTo>
                <a:cubicBezTo>
                  <a:pt x="250" y="113"/>
                  <a:pt x="250" y="113"/>
                  <a:pt x="250" y="113"/>
                </a:cubicBezTo>
                <a:cubicBezTo>
                  <a:pt x="247" y="113"/>
                  <a:pt x="246" y="115"/>
                  <a:pt x="245" y="116"/>
                </a:cubicBezTo>
                <a:cubicBezTo>
                  <a:pt x="245" y="116"/>
                  <a:pt x="246" y="116"/>
                  <a:pt x="246" y="116"/>
                </a:cubicBezTo>
                <a:cubicBezTo>
                  <a:pt x="243" y="117"/>
                  <a:pt x="244" y="118"/>
                  <a:pt x="243" y="119"/>
                </a:cubicBezTo>
                <a:cubicBezTo>
                  <a:pt x="240" y="119"/>
                  <a:pt x="241" y="122"/>
                  <a:pt x="239" y="122"/>
                </a:cubicBezTo>
                <a:cubicBezTo>
                  <a:pt x="239" y="123"/>
                  <a:pt x="239" y="123"/>
                  <a:pt x="239" y="123"/>
                </a:cubicBezTo>
                <a:cubicBezTo>
                  <a:pt x="237" y="124"/>
                  <a:pt x="237" y="126"/>
                  <a:pt x="236" y="127"/>
                </a:cubicBezTo>
                <a:cubicBezTo>
                  <a:pt x="236" y="127"/>
                  <a:pt x="236" y="127"/>
                  <a:pt x="236" y="127"/>
                </a:cubicBezTo>
                <a:cubicBezTo>
                  <a:pt x="235" y="129"/>
                  <a:pt x="234" y="127"/>
                  <a:pt x="232" y="128"/>
                </a:cubicBezTo>
                <a:cubicBezTo>
                  <a:pt x="231" y="129"/>
                  <a:pt x="233" y="129"/>
                  <a:pt x="233" y="130"/>
                </a:cubicBezTo>
                <a:cubicBezTo>
                  <a:pt x="232" y="130"/>
                  <a:pt x="233" y="131"/>
                  <a:pt x="233" y="132"/>
                </a:cubicBezTo>
                <a:cubicBezTo>
                  <a:pt x="234" y="131"/>
                  <a:pt x="235" y="131"/>
                  <a:pt x="235" y="130"/>
                </a:cubicBezTo>
                <a:cubicBezTo>
                  <a:pt x="237" y="130"/>
                  <a:pt x="237" y="130"/>
                  <a:pt x="237" y="130"/>
                </a:cubicBezTo>
                <a:cubicBezTo>
                  <a:pt x="237" y="130"/>
                  <a:pt x="237" y="130"/>
                  <a:pt x="237" y="130"/>
                </a:cubicBezTo>
                <a:cubicBezTo>
                  <a:pt x="239" y="129"/>
                  <a:pt x="240" y="127"/>
                  <a:pt x="242" y="129"/>
                </a:cubicBezTo>
                <a:cubicBezTo>
                  <a:pt x="244" y="132"/>
                  <a:pt x="246" y="126"/>
                  <a:pt x="249" y="129"/>
                </a:cubicBezTo>
                <a:cubicBezTo>
                  <a:pt x="249" y="130"/>
                  <a:pt x="250" y="130"/>
                  <a:pt x="249" y="131"/>
                </a:cubicBezTo>
                <a:cubicBezTo>
                  <a:pt x="246" y="132"/>
                  <a:pt x="243" y="133"/>
                  <a:pt x="241" y="134"/>
                </a:cubicBezTo>
                <a:cubicBezTo>
                  <a:pt x="239" y="135"/>
                  <a:pt x="241" y="135"/>
                  <a:pt x="240" y="136"/>
                </a:cubicBezTo>
                <a:cubicBezTo>
                  <a:pt x="240" y="137"/>
                  <a:pt x="240" y="137"/>
                  <a:pt x="241" y="137"/>
                </a:cubicBezTo>
                <a:cubicBezTo>
                  <a:pt x="238" y="141"/>
                  <a:pt x="238" y="141"/>
                  <a:pt x="238" y="141"/>
                </a:cubicBezTo>
                <a:cubicBezTo>
                  <a:pt x="239" y="142"/>
                  <a:pt x="241" y="141"/>
                  <a:pt x="242" y="143"/>
                </a:cubicBezTo>
                <a:cubicBezTo>
                  <a:pt x="241" y="143"/>
                  <a:pt x="241" y="146"/>
                  <a:pt x="238" y="146"/>
                </a:cubicBezTo>
                <a:cubicBezTo>
                  <a:pt x="239" y="147"/>
                  <a:pt x="239" y="147"/>
                  <a:pt x="239" y="147"/>
                </a:cubicBezTo>
                <a:cubicBezTo>
                  <a:pt x="237" y="148"/>
                  <a:pt x="237" y="148"/>
                  <a:pt x="237" y="148"/>
                </a:cubicBezTo>
                <a:cubicBezTo>
                  <a:pt x="237" y="148"/>
                  <a:pt x="237" y="148"/>
                  <a:pt x="237" y="148"/>
                </a:cubicBezTo>
                <a:cubicBezTo>
                  <a:pt x="236" y="148"/>
                  <a:pt x="236" y="148"/>
                  <a:pt x="236" y="148"/>
                </a:cubicBezTo>
                <a:cubicBezTo>
                  <a:pt x="236" y="149"/>
                  <a:pt x="235" y="148"/>
                  <a:pt x="234" y="148"/>
                </a:cubicBezTo>
                <a:cubicBezTo>
                  <a:pt x="233" y="149"/>
                  <a:pt x="233" y="149"/>
                  <a:pt x="233" y="149"/>
                </a:cubicBezTo>
                <a:cubicBezTo>
                  <a:pt x="236" y="150"/>
                  <a:pt x="236" y="150"/>
                  <a:pt x="236" y="150"/>
                </a:cubicBezTo>
                <a:cubicBezTo>
                  <a:pt x="237" y="148"/>
                  <a:pt x="239" y="149"/>
                  <a:pt x="240" y="148"/>
                </a:cubicBezTo>
                <a:cubicBezTo>
                  <a:pt x="241" y="149"/>
                  <a:pt x="242" y="149"/>
                  <a:pt x="243" y="149"/>
                </a:cubicBezTo>
                <a:cubicBezTo>
                  <a:pt x="243" y="151"/>
                  <a:pt x="242" y="150"/>
                  <a:pt x="241" y="151"/>
                </a:cubicBezTo>
                <a:cubicBezTo>
                  <a:pt x="242" y="151"/>
                  <a:pt x="241" y="153"/>
                  <a:pt x="244" y="152"/>
                </a:cubicBezTo>
                <a:cubicBezTo>
                  <a:pt x="243" y="153"/>
                  <a:pt x="242" y="154"/>
                  <a:pt x="241" y="154"/>
                </a:cubicBezTo>
                <a:cubicBezTo>
                  <a:pt x="241" y="154"/>
                  <a:pt x="241" y="154"/>
                  <a:pt x="241" y="155"/>
                </a:cubicBezTo>
                <a:cubicBezTo>
                  <a:pt x="240" y="155"/>
                  <a:pt x="239" y="156"/>
                  <a:pt x="238" y="155"/>
                </a:cubicBezTo>
                <a:cubicBezTo>
                  <a:pt x="238" y="156"/>
                  <a:pt x="238" y="156"/>
                  <a:pt x="238" y="156"/>
                </a:cubicBezTo>
                <a:cubicBezTo>
                  <a:pt x="238" y="156"/>
                  <a:pt x="239" y="156"/>
                  <a:pt x="239" y="156"/>
                </a:cubicBezTo>
                <a:cubicBezTo>
                  <a:pt x="240" y="159"/>
                  <a:pt x="236" y="159"/>
                  <a:pt x="234" y="160"/>
                </a:cubicBezTo>
                <a:cubicBezTo>
                  <a:pt x="235" y="160"/>
                  <a:pt x="234" y="162"/>
                  <a:pt x="233" y="163"/>
                </a:cubicBezTo>
                <a:cubicBezTo>
                  <a:pt x="231" y="161"/>
                  <a:pt x="230" y="165"/>
                  <a:pt x="228" y="164"/>
                </a:cubicBezTo>
                <a:cubicBezTo>
                  <a:pt x="227" y="164"/>
                  <a:pt x="227" y="164"/>
                  <a:pt x="227" y="164"/>
                </a:cubicBezTo>
                <a:cubicBezTo>
                  <a:pt x="225" y="163"/>
                  <a:pt x="227" y="165"/>
                  <a:pt x="225" y="166"/>
                </a:cubicBezTo>
                <a:cubicBezTo>
                  <a:pt x="225" y="166"/>
                  <a:pt x="226" y="167"/>
                  <a:pt x="225" y="167"/>
                </a:cubicBezTo>
                <a:cubicBezTo>
                  <a:pt x="224" y="168"/>
                  <a:pt x="224" y="167"/>
                  <a:pt x="223" y="167"/>
                </a:cubicBezTo>
                <a:cubicBezTo>
                  <a:pt x="223" y="165"/>
                  <a:pt x="220" y="166"/>
                  <a:pt x="219" y="165"/>
                </a:cubicBezTo>
                <a:cubicBezTo>
                  <a:pt x="220" y="163"/>
                  <a:pt x="221" y="165"/>
                  <a:pt x="222" y="164"/>
                </a:cubicBezTo>
                <a:cubicBezTo>
                  <a:pt x="221" y="162"/>
                  <a:pt x="220" y="164"/>
                  <a:pt x="218" y="163"/>
                </a:cubicBezTo>
                <a:cubicBezTo>
                  <a:pt x="218" y="162"/>
                  <a:pt x="218" y="162"/>
                  <a:pt x="218" y="162"/>
                </a:cubicBezTo>
                <a:cubicBezTo>
                  <a:pt x="221" y="162"/>
                  <a:pt x="222" y="160"/>
                  <a:pt x="223" y="158"/>
                </a:cubicBezTo>
                <a:cubicBezTo>
                  <a:pt x="222" y="158"/>
                  <a:pt x="221" y="158"/>
                  <a:pt x="221" y="157"/>
                </a:cubicBezTo>
                <a:cubicBezTo>
                  <a:pt x="220" y="157"/>
                  <a:pt x="220" y="158"/>
                  <a:pt x="219" y="158"/>
                </a:cubicBezTo>
                <a:cubicBezTo>
                  <a:pt x="219" y="158"/>
                  <a:pt x="219" y="158"/>
                  <a:pt x="219" y="157"/>
                </a:cubicBezTo>
                <a:cubicBezTo>
                  <a:pt x="217" y="159"/>
                  <a:pt x="215" y="156"/>
                  <a:pt x="214" y="158"/>
                </a:cubicBezTo>
                <a:cubicBezTo>
                  <a:pt x="212" y="157"/>
                  <a:pt x="212" y="160"/>
                  <a:pt x="210" y="158"/>
                </a:cubicBezTo>
                <a:cubicBezTo>
                  <a:pt x="209" y="159"/>
                  <a:pt x="210" y="160"/>
                  <a:pt x="209" y="161"/>
                </a:cubicBezTo>
                <a:cubicBezTo>
                  <a:pt x="211" y="161"/>
                  <a:pt x="211" y="161"/>
                  <a:pt x="211" y="161"/>
                </a:cubicBezTo>
                <a:cubicBezTo>
                  <a:pt x="211" y="161"/>
                  <a:pt x="211" y="161"/>
                  <a:pt x="211" y="161"/>
                </a:cubicBezTo>
                <a:cubicBezTo>
                  <a:pt x="212" y="162"/>
                  <a:pt x="212" y="161"/>
                  <a:pt x="213" y="160"/>
                </a:cubicBezTo>
                <a:cubicBezTo>
                  <a:pt x="215" y="161"/>
                  <a:pt x="216" y="160"/>
                  <a:pt x="218" y="161"/>
                </a:cubicBezTo>
                <a:cubicBezTo>
                  <a:pt x="215" y="164"/>
                  <a:pt x="215" y="164"/>
                  <a:pt x="215" y="164"/>
                </a:cubicBezTo>
                <a:cubicBezTo>
                  <a:pt x="213" y="166"/>
                  <a:pt x="213" y="163"/>
                  <a:pt x="211" y="163"/>
                </a:cubicBezTo>
                <a:cubicBezTo>
                  <a:pt x="210" y="165"/>
                  <a:pt x="210" y="165"/>
                  <a:pt x="210" y="165"/>
                </a:cubicBezTo>
                <a:cubicBezTo>
                  <a:pt x="208" y="165"/>
                  <a:pt x="208" y="165"/>
                  <a:pt x="208" y="165"/>
                </a:cubicBezTo>
                <a:cubicBezTo>
                  <a:pt x="208" y="165"/>
                  <a:pt x="209" y="167"/>
                  <a:pt x="210" y="167"/>
                </a:cubicBezTo>
                <a:cubicBezTo>
                  <a:pt x="211" y="166"/>
                  <a:pt x="211" y="166"/>
                  <a:pt x="211" y="166"/>
                </a:cubicBezTo>
                <a:cubicBezTo>
                  <a:pt x="211" y="166"/>
                  <a:pt x="213" y="167"/>
                  <a:pt x="212" y="167"/>
                </a:cubicBezTo>
                <a:cubicBezTo>
                  <a:pt x="213" y="167"/>
                  <a:pt x="214" y="167"/>
                  <a:pt x="214" y="167"/>
                </a:cubicBezTo>
                <a:cubicBezTo>
                  <a:pt x="214" y="168"/>
                  <a:pt x="214" y="168"/>
                  <a:pt x="214" y="168"/>
                </a:cubicBezTo>
                <a:cubicBezTo>
                  <a:pt x="215" y="169"/>
                  <a:pt x="215" y="169"/>
                  <a:pt x="215" y="169"/>
                </a:cubicBezTo>
                <a:cubicBezTo>
                  <a:pt x="214" y="169"/>
                  <a:pt x="214" y="170"/>
                  <a:pt x="213" y="171"/>
                </a:cubicBezTo>
                <a:cubicBezTo>
                  <a:pt x="215" y="171"/>
                  <a:pt x="215" y="171"/>
                  <a:pt x="215" y="171"/>
                </a:cubicBezTo>
                <a:cubicBezTo>
                  <a:pt x="214" y="172"/>
                  <a:pt x="214" y="172"/>
                  <a:pt x="214" y="172"/>
                </a:cubicBezTo>
                <a:cubicBezTo>
                  <a:pt x="215" y="172"/>
                  <a:pt x="215" y="170"/>
                  <a:pt x="217" y="170"/>
                </a:cubicBezTo>
                <a:cubicBezTo>
                  <a:pt x="218" y="170"/>
                  <a:pt x="217" y="172"/>
                  <a:pt x="217" y="173"/>
                </a:cubicBezTo>
                <a:cubicBezTo>
                  <a:pt x="218" y="172"/>
                  <a:pt x="218" y="172"/>
                  <a:pt x="218" y="172"/>
                </a:cubicBezTo>
                <a:cubicBezTo>
                  <a:pt x="218" y="173"/>
                  <a:pt x="219" y="175"/>
                  <a:pt x="220" y="175"/>
                </a:cubicBezTo>
                <a:cubicBezTo>
                  <a:pt x="218" y="177"/>
                  <a:pt x="215" y="176"/>
                  <a:pt x="213" y="177"/>
                </a:cubicBezTo>
                <a:cubicBezTo>
                  <a:pt x="213" y="177"/>
                  <a:pt x="213" y="177"/>
                  <a:pt x="213" y="177"/>
                </a:cubicBezTo>
                <a:cubicBezTo>
                  <a:pt x="211" y="178"/>
                  <a:pt x="210" y="177"/>
                  <a:pt x="209" y="176"/>
                </a:cubicBezTo>
                <a:cubicBezTo>
                  <a:pt x="209" y="176"/>
                  <a:pt x="209" y="176"/>
                  <a:pt x="209" y="176"/>
                </a:cubicBezTo>
                <a:cubicBezTo>
                  <a:pt x="209" y="178"/>
                  <a:pt x="212" y="177"/>
                  <a:pt x="213" y="178"/>
                </a:cubicBezTo>
                <a:cubicBezTo>
                  <a:pt x="212" y="180"/>
                  <a:pt x="211" y="178"/>
                  <a:pt x="210" y="179"/>
                </a:cubicBezTo>
                <a:cubicBezTo>
                  <a:pt x="210" y="180"/>
                  <a:pt x="209" y="181"/>
                  <a:pt x="208" y="181"/>
                </a:cubicBezTo>
                <a:cubicBezTo>
                  <a:pt x="209" y="181"/>
                  <a:pt x="209" y="181"/>
                  <a:pt x="209" y="182"/>
                </a:cubicBezTo>
                <a:cubicBezTo>
                  <a:pt x="213" y="180"/>
                  <a:pt x="215" y="183"/>
                  <a:pt x="217" y="182"/>
                </a:cubicBezTo>
                <a:cubicBezTo>
                  <a:pt x="218" y="182"/>
                  <a:pt x="218" y="182"/>
                  <a:pt x="218" y="182"/>
                </a:cubicBezTo>
                <a:cubicBezTo>
                  <a:pt x="219" y="182"/>
                  <a:pt x="219" y="182"/>
                  <a:pt x="219" y="183"/>
                </a:cubicBezTo>
                <a:cubicBezTo>
                  <a:pt x="218" y="183"/>
                  <a:pt x="218" y="184"/>
                  <a:pt x="216" y="184"/>
                </a:cubicBezTo>
                <a:cubicBezTo>
                  <a:pt x="218" y="185"/>
                  <a:pt x="219" y="183"/>
                  <a:pt x="220" y="185"/>
                </a:cubicBezTo>
                <a:cubicBezTo>
                  <a:pt x="222" y="187"/>
                  <a:pt x="224" y="183"/>
                  <a:pt x="225" y="186"/>
                </a:cubicBezTo>
                <a:cubicBezTo>
                  <a:pt x="225" y="186"/>
                  <a:pt x="225" y="188"/>
                  <a:pt x="224" y="187"/>
                </a:cubicBezTo>
                <a:cubicBezTo>
                  <a:pt x="223" y="189"/>
                  <a:pt x="219" y="187"/>
                  <a:pt x="220" y="190"/>
                </a:cubicBezTo>
                <a:cubicBezTo>
                  <a:pt x="219" y="190"/>
                  <a:pt x="218" y="189"/>
                  <a:pt x="218" y="190"/>
                </a:cubicBezTo>
                <a:cubicBezTo>
                  <a:pt x="216" y="189"/>
                  <a:pt x="218" y="188"/>
                  <a:pt x="218" y="188"/>
                </a:cubicBezTo>
                <a:cubicBezTo>
                  <a:pt x="216" y="187"/>
                  <a:pt x="213" y="186"/>
                  <a:pt x="212" y="185"/>
                </a:cubicBezTo>
                <a:cubicBezTo>
                  <a:pt x="209" y="185"/>
                  <a:pt x="209" y="185"/>
                  <a:pt x="209" y="185"/>
                </a:cubicBezTo>
                <a:cubicBezTo>
                  <a:pt x="206" y="183"/>
                  <a:pt x="203" y="188"/>
                  <a:pt x="201" y="186"/>
                </a:cubicBezTo>
                <a:cubicBezTo>
                  <a:pt x="202" y="186"/>
                  <a:pt x="202" y="186"/>
                  <a:pt x="202" y="186"/>
                </a:cubicBezTo>
                <a:cubicBezTo>
                  <a:pt x="202" y="187"/>
                  <a:pt x="200" y="187"/>
                  <a:pt x="201" y="187"/>
                </a:cubicBezTo>
                <a:cubicBezTo>
                  <a:pt x="201" y="188"/>
                  <a:pt x="201" y="187"/>
                  <a:pt x="202" y="188"/>
                </a:cubicBezTo>
                <a:cubicBezTo>
                  <a:pt x="201" y="189"/>
                  <a:pt x="201" y="188"/>
                  <a:pt x="200" y="189"/>
                </a:cubicBezTo>
                <a:cubicBezTo>
                  <a:pt x="201" y="190"/>
                  <a:pt x="199" y="191"/>
                  <a:pt x="200" y="192"/>
                </a:cubicBezTo>
                <a:cubicBezTo>
                  <a:pt x="198" y="193"/>
                  <a:pt x="198" y="193"/>
                  <a:pt x="198" y="193"/>
                </a:cubicBezTo>
                <a:cubicBezTo>
                  <a:pt x="200" y="194"/>
                  <a:pt x="200" y="194"/>
                  <a:pt x="200" y="194"/>
                </a:cubicBezTo>
                <a:cubicBezTo>
                  <a:pt x="196" y="195"/>
                  <a:pt x="195" y="198"/>
                  <a:pt x="193" y="199"/>
                </a:cubicBezTo>
                <a:cubicBezTo>
                  <a:pt x="191" y="197"/>
                  <a:pt x="189" y="197"/>
                  <a:pt x="187" y="196"/>
                </a:cubicBezTo>
                <a:cubicBezTo>
                  <a:pt x="188" y="195"/>
                  <a:pt x="191" y="196"/>
                  <a:pt x="191" y="193"/>
                </a:cubicBezTo>
                <a:cubicBezTo>
                  <a:pt x="192" y="193"/>
                  <a:pt x="194" y="192"/>
                  <a:pt x="195" y="191"/>
                </a:cubicBezTo>
                <a:cubicBezTo>
                  <a:pt x="196" y="189"/>
                  <a:pt x="194" y="188"/>
                  <a:pt x="197" y="186"/>
                </a:cubicBezTo>
                <a:cubicBezTo>
                  <a:pt x="196" y="186"/>
                  <a:pt x="196" y="186"/>
                  <a:pt x="196" y="186"/>
                </a:cubicBezTo>
                <a:cubicBezTo>
                  <a:pt x="199" y="185"/>
                  <a:pt x="199" y="185"/>
                  <a:pt x="199" y="185"/>
                </a:cubicBezTo>
                <a:cubicBezTo>
                  <a:pt x="196" y="184"/>
                  <a:pt x="196" y="184"/>
                  <a:pt x="196" y="184"/>
                </a:cubicBezTo>
                <a:cubicBezTo>
                  <a:pt x="197" y="182"/>
                  <a:pt x="197" y="182"/>
                  <a:pt x="197" y="182"/>
                </a:cubicBezTo>
                <a:cubicBezTo>
                  <a:pt x="199" y="182"/>
                  <a:pt x="200" y="179"/>
                  <a:pt x="202" y="179"/>
                </a:cubicBezTo>
                <a:cubicBezTo>
                  <a:pt x="201" y="178"/>
                  <a:pt x="200" y="177"/>
                  <a:pt x="201" y="177"/>
                </a:cubicBezTo>
                <a:cubicBezTo>
                  <a:pt x="205" y="178"/>
                  <a:pt x="202" y="174"/>
                  <a:pt x="206" y="173"/>
                </a:cubicBezTo>
                <a:cubicBezTo>
                  <a:pt x="204" y="172"/>
                  <a:pt x="206" y="169"/>
                  <a:pt x="205" y="169"/>
                </a:cubicBezTo>
                <a:cubicBezTo>
                  <a:pt x="205" y="170"/>
                  <a:pt x="204" y="168"/>
                  <a:pt x="203" y="168"/>
                </a:cubicBezTo>
                <a:cubicBezTo>
                  <a:pt x="202" y="170"/>
                  <a:pt x="202" y="170"/>
                  <a:pt x="202" y="170"/>
                </a:cubicBezTo>
                <a:cubicBezTo>
                  <a:pt x="206" y="173"/>
                  <a:pt x="198" y="172"/>
                  <a:pt x="199" y="175"/>
                </a:cubicBezTo>
                <a:cubicBezTo>
                  <a:pt x="200" y="176"/>
                  <a:pt x="200" y="176"/>
                  <a:pt x="200" y="176"/>
                </a:cubicBezTo>
                <a:cubicBezTo>
                  <a:pt x="199" y="177"/>
                  <a:pt x="199" y="177"/>
                  <a:pt x="198" y="178"/>
                </a:cubicBezTo>
                <a:cubicBezTo>
                  <a:pt x="197" y="180"/>
                  <a:pt x="196" y="179"/>
                  <a:pt x="198" y="180"/>
                </a:cubicBezTo>
                <a:cubicBezTo>
                  <a:pt x="198" y="181"/>
                  <a:pt x="197" y="181"/>
                  <a:pt x="197" y="181"/>
                </a:cubicBezTo>
                <a:cubicBezTo>
                  <a:pt x="197" y="181"/>
                  <a:pt x="197" y="181"/>
                  <a:pt x="197" y="181"/>
                </a:cubicBezTo>
                <a:cubicBezTo>
                  <a:pt x="195" y="182"/>
                  <a:pt x="195" y="183"/>
                  <a:pt x="193" y="182"/>
                </a:cubicBezTo>
                <a:cubicBezTo>
                  <a:pt x="193" y="183"/>
                  <a:pt x="194" y="183"/>
                  <a:pt x="193" y="184"/>
                </a:cubicBezTo>
                <a:cubicBezTo>
                  <a:pt x="192" y="184"/>
                  <a:pt x="192" y="184"/>
                  <a:pt x="192" y="184"/>
                </a:cubicBezTo>
                <a:cubicBezTo>
                  <a:pt x="192" y="184"/>
                  <a:pt x="192" y="184"/>
                  <a:pt x="192" y="184"/>
                </a:cubicBezTo>
                <a:cubicBezTo>
                  <a:pt x="194" y="185"/>
                  <a:pt x="194" y="185"/>
                  <a:pt x="194" y="185"/>
                </a:cubicBezTo>
                <a:cubicBezTo>
                  <a:pt x="195" y="188"/>
                  <a:pt x="192" y="186"/>
                  <a:pt x="191" y="188"/>
                </a:cubicBezTo>
                <a:cubicBezTo>
                  <a:pt x="192" y="188"/>
                  <a:pt x="193" y="190"/>
                  <a:pt x="194" y="188"/>
                </a:cubicBezTo>
                <a:cubicBezTo>
                  <a:pt x="197" y="188"/>
                  <a:pt x="193" y="190"/>
                  <a:pt x="195" y="190"/>
                </a:cubicBezTo>
                <a:cubicBezTo>
                  <a:pt x="195" y="191"/>
                  <a:pt x="195" y="191"/>
                  <a:pt x="194" y="191"/>
                </a:cubicBezTo>
                <a:cubicBezTo>
                  <a:pt x="194" y="191"/>
                  <a:pt x="193" y="191"/>
                  <a:pt x="194" y="190"/>
                </a:cubicBezTo>
                <a:cubicBezTo>
                  <a:pt x="192" y="191"/>
                  <a:pt x="190" y="192"/>
                  <a:pt x="188" y="192"/>
                </a:cubicBezTo>
                <a:cubicBezTo>
                  <a:pt x="187" y="191"/>
                  <a:pt x="187" y="191"/>
                  <a:pt x="187" y="191"/>
                </a:cubicBezTo>
                <a:cubicBezTo>
                  <a:pt x="185" y="191"/>
                  <a:pt x="187" y="193"/>
                  <a:pt x="186" y="194"/>
                </a:cubicBezTo>
                <a:cubicBezTo>
                  <a:pt x="185" y="195"/>
                  <a:pt x="184" y="193"/>
                  <a:pt x="183" y="194"/>
                </a:cubicBezTo>
                <a:cubicBezTo>
                  <a:pt x="181" y="195"/>
                  <a:pt x="179" y="193"/>
                  <a:pt x="178" y="192"/>
                </a:cubicBezTo>
                <a:cubicBezTo>
                  <a:pt x="176" y="193"/>
                  <a:pt x="177" y="192"/>
                  <a:pt x="176" y="191"/>
                </a:cubicBezTo>
                <a:cubicBezTo>
                  <a:pt x="176" y="192"/>
                  <a:pt x="176" y="192"/>
                  <a:pt x="176" y="192"/>
                </a:cubicBezTo>
                <a:cubicBezTo>
                  <a:pt x="177" y="193"/>
                  <a:pt x="174" y="194"/>
                  <a:pt x="173" y="194"/>
                </a:cubicBezTo>
                <a:cubicBezTo>
                  <a:pt x="170" y="194"/>
                  <a:pt x="168" y="194"/>
                  <a:pt x="165" y="195"/>
                </a:cubicBezTo>
                <a:cubicBezTo>
                  <a:pt x="164" y="195"/>
                  <a:pt x="163" y="196"/>
                  <a:pt x="162" y="195"/>
                </a:cubicBezTo>
                <a:cubicBezTo>
                  <a:pt x="162" y="193"/>
                  <a:pt x="164" y="193"/>
                  <a:pt x="165" y="192"/>
                </a:cubicBezTo>
                <a:cubicBezTo>
                  <a:pt x="166" y="193"/>
                  <a:pt x="166" y="193"/>
                  <a:pt x="166" y="193"/>
                </a:cubicBezTo>
                <a:cubicBezTo>
                  <a:pt x="167" y="192"/>
                  <a:pt x="167" y="192"/>
                  <a:pt x="167" y="192"/>
                </a:cubicBezTo>
                <a:cubicBezTo>
                  <a:pt x="167" y="192"/>
                  <a:pt x="167" y="191"/>
                  <a:pt x="166" y="190"/>
                </a:cubicBezTo>
                <a:cubicBezTo>
                  <a:pt x="166" y="190"/>
                  <a:pt x="166" y="190"/>
                  <a:pt x="166" y="190"/>
                </a:cubicBezTo>
                <a:cubicBezTo>
                  <a:pt x="163" y="189"/>
                  <a:pt x="163" y="189"/>
                  <a:pt x="163" y="189"/>
                </a:cubicBezTo>
                <a:cubicBezTo>
                  <a:pt x="164" y="188"/>
                  <a:pt x="166" y="188"/>
                  <a:pt x="168" y="187"/>
                </a:cubicBezTo>
                <a:cubicBezTo>
                  <a:pt x="168" y="188"/>
                  <a:pt x="168" y="188"/>
                  <a:pt x="168" y="188"/>
                </a:cubicBezTo>
                <a:cubicBezTo>
                  <a:pt x="169" y="188"/>
                  <a:pt x="170" y="189"/>
                  <a:pt x="170" y="189"/>
                </a:cubicBezTo>
                <a:cubicBezTo>
                  <a:pt x="171" y="189"/>
                  <a:pt x="173" y="188"/>
                  <a:pt x="173" y="187"/>
                </a:cubicBezTo>
                <a:cubicBezTo>
                  <a:pt x="172" y="187"/>
                  <a:pt x="172" y="187"/>
                  <a:pt x="172" y="187"/>
                </a:cubicBezTo>
                <a:cubicBezTo>
                  <a:pt x="172" y="186"/>
                  <a:pt x="170" y="186"/>
                  <a:pt x="171" y="185"/>
                </a:cubicBezTo>
                <a:cubicBezTo>
                  <a:pt x="169" y="183"/>
                  <a:pt x="166" y="184"/>
                  <a:pt x="164" y="184"/>
                </a:cubicBezTo>
                <a:cubicBezTo>
                  <a:pt x="164" y="186"/>
                  <a:pt x="161" y="186"/>
                  <a:pt x="161" y="186"/>
                </a:cubicBezTo>
                <a:cubicBezTo>
                  <a:pt x="161" y="188"/>
                  <a:pt x="163" y="187"/>
                  <a:pt x="163" y="188"/>
                </a:cubicBezTo>
                <a:cubicBezTo>
                  <a:pt x="163" y="189"/>
                  <a:pt x="162" y="188"/>
                  <a:pt x="162" y="188"/>
                </a:cubicBezTo>
                <a:cubicBezTo>
                  <a:pt x="162" y="189"/>
                  <a:pt x="162" y="189"/>
                  <a:pt x="162" y="189"/>
                </a:cubicBezTo>
                <a:cubicBezTo>
                  <a:pt x="162" y="189"/>
                  <a:pt x="163" y="190"/>
                  <a:pt x="162" y="190"/>
                </a:cubicBezTo>
                <a:cubicBezTo>
                  <a:pt x="160" y="190"/>
                  <a:pt x="160" y="190"/>
                  <a:pt x="160" y="190"/>
                </a:cubicBezTo>
                <a:cubicBezTo>
                  <a:pt x="160" y="189"/>
                  <a:pt x="158" y="189"/>
                  <a:pt x="157" y="188"/>
                </a:cubicBezTo>
                <a:cubicBezTo>
                  <a:pt x="158" y="187"/>
                  <a:pt x="156" y="187"/>
                  <a:pt x="155" y="187"/>
                </a:cubicBezTo>
                <a:cubicBezTo>
                  <a:pt x="154" y="186"/>
                  <a:pt x="154" y="185"/>
                  <a:pt x="155" y="185"/>
                </a:cubicBezTo>
                <a:cubicBezTo>
                  <a:pt x="157" y="185"/>
                  <a:pt x="160" y="184"/>
                  <a:pt x="161" y="182"/>
                </a:cubicBezTo>
                <a:cubicBezTo>
                  <a:pt x="163" y="180"/>
                  <a:pt x="165" y="184"/>
                  <a:pt x="167" y="181"/>
                </a:cubicBezTo>
                <a:cubicBezTo>
                  <a:pt x="170" y="181"/>
                  <a:pt x="167" y="179"/>
                  <a:pt x="168" y="177"/>
                </a:cubicBezTo>
                <a:cubicBezTo>
                  <a:pt x="167" y="177"/>
                  <a:pt x="165" y="177"/>
                  <a:pt x="163" y="177"/>
                </a:cubicBezTo>
                <a:cubicBezTo>
                  <a:pt x="163" y="176"/>
                  <a:pt x="163" y="176"/>
                  <a:pt x="163" y="176"/>
                </a:cubicBezTo>
                <a:cubicBezTo>
                  <a:pt x="162" y="176"/>
                  <a:pt x="163" y="175"/>
                  <a:pt x="163" y="174"/>
                </a:cubicBezTo>
                <a:cubicBezTo>
                  <a:pt x="163" y="174"/>
                  <a:pt x="163" y="174"/>
                  <a:pt x="163" y="174"/>
                </a:cubicBezTo>
                <a:cubicBezTo>
                  <a:pt x="163" y="173"/>
                  <a:pt x="163" y="173"/>
                  <a:pt x="164" y="173"/>
                </a:cubicBezTo>
                <a:cubicBezTo>
                  <a:pt x="164" y="171"/>
                  <a:pt x="164" y="171"/>
                  <a:pt x="164" y="171"/>
                </a:cubicBezTo>
                <a:cubicBezTo>
                  <a:pt x="162" y="171"/>
                  <a:pt x="161" y="171"/>
                  <a:pt x="161" y="170"/>
                </a:cubicBezTo>
                <a:cubicBezTo>
                  <a:pt x="161" y="170"/>
                  <a:pt x="161" y="170"/>
                  <a:pt x="161" y="170"/>
                </a:cubicBezTo>
                <a:cubicBezTo>
                  <a:pt x="159" y="169"/>
                  <a:pt x="159" y="169"/>
                  <a:pt x="159" y="169"/>
                </a:cubicBezTo>
                <a:cubicBezTo>
                  <a:pt x="158" y="171"/>
                  <a:pt x="155" y="169"/>
                  <a:pt x="155" y="172"/>
                </a:cubicBezTo>
                <a:cubicBezTo>
                  <a:pt x="157" y="173"/>
                  <a:pt x="155" y="174"/>
                  <a:pt x="158" y="174"/>
                </a:cubicBezTo>
                <a:cubicBezTo>
                  <a:pt x="157" y="176"/>
                  <a:pt x="161" y="176"/>
                  <a:pt x="160" y="178"/>
                </a:cubicBezTo>
                <a:cubicBezTo>
                  <a:pt x="159" y="179"/>
                  <a:pt x="157" y="180"/>
                  <a:pt x="156" y="180"/>
                </a:cubicBezTo>
                <a:cubicBezTo>
                  <a:pt x="156" y="179"/>
                  <a:pt x="156" y="179"/>
                  <a:pt x="156" y="179"/>
                </a:cubicBezTo>
                <a:cubicBezTo>
                  <a:pt x="155" y="178"/>
                  <a:pt x="154" y="178"/>
                  <a:pt x="154" y="179"/>
                </a:cubicBezTo>
                <a:cubicBezTo>
                  <a:pt x="154" y="179"/>
                  <a:pt x="153" y="179"/>
                  <a:pt x="153" y="178"/>
                </a:cubicBezTo>
                <a:cubicBezTo>
                  <a:pt x="152" y="178"/>
                  <a:pt x="152" y="179"/>
                  <a:pt x="151" y="179"/>
                </a:cubicBezTo>
                <a:cubicBezTo>
                  <a:pt x="151" y="179"/>
                  <a:pt x="150" y="179"/>
                  <a:pt x="149" y="179"/>
                </a:cubicBezTo>
                <a:cubicBezTo>
                  <a:pt x="147" y="178"/>
                  <a:pt x="150" y="176"/>
                  <a:pt x="148" y="175"/>
                </a:cubicBezTo>
                <a:cubicBezTo>
                  <a:pt x="149" y="175"/>
                  <a:pt x="148" y="174"/>
                  <a:pt x="150" y="173"/>
                </a:cubicBezTo>
                <a:cubicBezTo>
                  <a:pt x="148" y="173"/>
                  <a:pt x="148" y="173"/>
                  <a:pt x="148" y="173"/>
                </a:cubicBezTo>
                <a:cubicBezTo>
                  <a:pt x="149" y="172"/>
                  <a:pt x="149" y="172"/>
                  <a:pt x="149" y="172"/>
                </a:cubicBezTo>
                <a:cubicBezTo>
                  <a:pt x="146" y="171"/>
                  <a:pt x="146" y="171"/>
                  <a:pt x="146" y="171"/>
                </a:cubicBezTo>
                <a:cubicBezTo>
                  <a:pt x="146" y="170"/>
                  <a:pt x="144" y="169"/>
                  <a:pt x="145" y="168"/>
                </a:cubicBezTo>
                <a:cubicBezTo>
                  <a:pt x="145" y="168"/>
                  <a:pt x="145" y="168"/>
                  <a:pt x="145" y="168"/>
                </a:cubicBezTo>
                <a:cubicBezTo>
                  <a:pt x="146" y="165"/>
                  <a:pt x="148" y="168"/>
                  <a:pt x="150" y="167"/>
                </a:cubicBezTo>
                <a:cubicBezTo>
                  <a:pt x="149" y="166"/>
                  <a:pt x="146" y="165"/>
                  <a:pt x="144" y="166"/>
                </a:cubicBezTo>
                <a:cubicBezTo>
                  <a:pt x="143" y="166"/>
                  <a:pt x="143" y="165"/>
                  <a:pt x="143" y="165"/>
                </a:cubicBezTo>
                <a:cubicBezTo>
                  <a:pt x="144" y="164"/>
                  <a:pt x="143" y="163"/>
                  <a:pt x="145" y="163"/>
                </a:cubicBezTo>
                <a:cubicBezTo>
                  <a:pt x="144" y="161"/>
                  <a:pt x="147" y="163"/>
                  <a:pt x="148" y="162"/>
                </a:cubicBezTo>
                <a:cubicBezTo>
                  <a:pt x="148" y="161"/>
                  <a:pt x="147" y="161"/>
                  <a:pt x="146" y="160"/>
                </a:cubicBezTo>
                <a:cubicBezTo>
                  <a:pt x="146" y="159"/>
                  <a:pt x="148" y="159"/>
                  <a:pt x="148" y="158"/>
                </a:cubicBezTo>
                <a:cubicBezTo>
                  <a:pt x="145" y="159"/>
                  <a:pt x="142" y="161"/>
                  <a:pt x="140" y="159"/>
                </a:cubicBezTo>
                <a:cubicBezTo>
                  <a:pt x="138" y="159"/>
                  <a:pt x="138" y="161"/>
                  <a:pt x="137" y="160"/>
                </a:cubicBezTo>
                <a:cubicBezTo>
                  <a:pt x="137" y="159"/>
                  <a:pt x="138" y="158"/>
                  <a:pt x="138" y="157"/>
                </a:cubicBezTo>
                <a:cubicBezTo>
                  <a:pt x="137" y="157"/>
                  <a:pt x="136" y="156"/>
                  <a:pt x="137" y="155"/>
                </a:cubicBezTo>
                <a:cubicBezTo>
                  <a:pt x="136" y="156"/>
                  <a:pt x="135" y="155"/>
                  <a:pt x="135" y="156"/>
                </a:cubicBezTo>
                <a:cubicBezTo>
                  <a:pt x="134" y="156"/>
                  <a:pt x="133" y="157"/>
                  <a:pt x="133" y="156"/>
                </a:cubicBezTo>
                <a:cubicBezTo>
                  <a:pt x="133" y="154"/>
                  <a:pt x="134" y="154"/>
                  <a:pt x="136" y="155"/>
                </a:cubicBezTo>
                <a:cubicBezTo>
                  <a:pt x="134" y="153"/>
                  <a:pt x="134" y="153"/>
                  <a:pt x="134" y="153"/>
                </a:cubicBezTo>
                <a:cubicBezTo>
                  <a:pt x="133" y="153"/>
                  <a:pt x="136" y="152"/>
                  <a:pt x="134" y="151"/>
                </a:cubicBezTo>
                <a:cubicBezTo>
                  <a:pt x="134" y="150"/>
                  <a:pt x="136" y="151"/>
                  <a:pt x="136" y="150"/>
                </a:cubicBezTo>
                <a:cubicBezTo>
                  <a:pt x="136" y="148"/>
                  <a:pt x="133" y="150"/>
                  <a:pt x="132" y="148"/>
                </a:cubicBezTo>
                <a:cubicBezTo>
                  <a:pt x="131" y="149"/>
                  <a:pt x="129" y="150"/>
                  <a:pt x="128" y="150"/>
                </a:cubicBezTo>
                <a:cubicBezTo>
                  <a:pt x="130" y="149"/>
                  <a:pt x="129" y="147"/>
                  <a:pt x="132" y="147"/>
                </a:cubicBezTo>
                <a:cubicBezTo>
                  <a:pt x="132" y="144"/>
                  <a:pt x="127" y="145"/>
                  <a:pt x="126" y="143"/>
                </a:cubicBezTo>
                <a:cubicBezTo>
                  <a:pt x="125" y="143"/>
                  <a:pt x="124" y="144"/>
                  <a:pt x="123" y="143"/>
                </a:cubicBezTo>
                <a:cubicBezTo>
                  <a:pt x="124" y="141"/>
                  <a:pt x="126" y="141"/>
                  <a:pt x="128" y="140"/>
                </a:cubicBezTo>
                <a:cubicBezTo>
                  <a:pt x="126" y="139"/>
                  <a:pt x="126" y="139"/>
                  <a:pt x="126" y="139"/>
                </a:cubicBezTo>
                <a:cubicBezTo>
                  <a:pt x="124" y="139"/>
                  <a:pt x="123" y="140"/>
                  <a:pt x="121" y="141"/>
                </a:cubicBezTo>
                <a:cubicBezTo>
                  <a:pt x="123" y="142"/>
                  <a:pt x="121" y="144"/>
                  <a:pt x="120" y="144"/>
                </a:cubicBezTo>
                <a:cubicBezTo>
                  <a:pt x="119" y="143"/>
                  <a:pt x="116" y="145"/>
                  <a:pt x="115" y="143"/>
                </a:cubicBezTo>
                <a:cubicBezTo>
                  <a:pt x="113" y="143"/>
                  <a:pt x="114" y="144"/>
                  <a:pt x="114" y="145"/>
                </a:cubicBezTo>
                <a:cubicBezTo>
                  <a:pt x="113" y="145"/>
                  <a:pt x="113" y="145"/>
                  <a:pt x="113" y="145"/>
                </a:cubicBezTo>
                <a:cubicBezTo>
                  <a:pt x="114" y="146"/>
                  <a:pt x="114" y="146"/>
                  <a:pt x="114" y="146"/>
                </a:cubicBezTo>
                <a:cubicBezTo>
                  <a:pt x="114" y="146"/>
                  <a:pt x="115" y="145"/>
                  <a:pt x="116" y="146"/>
                </a:cubicBezTo>
                <a:cubicBezTo>
                  <a:pt x="115" y="149"/>
                  <a:pt x="119" y="146"/>
                  <a:pt x="119" y="148"/>
                </a:cubicBezTo>
                <a:cubicBezTo>
                  <a:pt x="120" y="146"/>
                  <a:pt x="119" y="145"/>
                  <a:pt x="121" y="145"/>
                </a:cubicBezTo>
                <a:cubicBezTo>
                  <a:pt x="122" y="146"/>
                  <a:pt x="122" y="146"/>
                  <a:pt x="122" y="146"/>
                </a:cubicBezTo>
                <a:cubicBezTo>
                  <a:pt x="122" y="145"/>
                  <a:pt x="122" y="145"/>
                  <a:pt x="122" y="145"/>
                </a:cubicBezTo>
                <a:cubicBezTo>
                  <a:pt x="123" y="146"/>
                  <a:pt x="123" y="146"/>
                  <a:pt x="123" y="146"/>
                </a:cubicBezTo>
                <a:cubicBezTo>
                  <a:pt x="123" y="146"/>
                  <a:pt x="123" y="147"/>
                  <a:pt x="123" y="147"/>
                </a:cubicBezTo>
                <a:cubicBezTo>
                  <a:pt x="124" y="148"/>
                  <a:pt x="121" y="149"/>
                  <a:pt x="122" y="151"/>
                </a:cubicBezTo>
                <a:cubicBezTo>
                  <a:pt x="123" y="151"/>
                  <a:pt x="124" y="150"/>
                  <a:pt x="125" y="151"/>
                </a:cubicBezTo>
                <a:cubicBezTo>
                  <a:pt x="123" y="153"/>
                  <a:pt x="123" y="153"/>
                  <a:pt x="123" y="153"/>
                </a:cubicBezTo>
                <a:cubicBezTo>
                  <a:pt x="124" y="153"/>
                  <a:pt x="124" y="153"/>
                  <a:pt x="125" y="153"/>
                </a:cubicBezTo>
                <a:cubicBezTo>
                  <a:pt x="124" y="154"/>
                  <a:pt x="124" y="155"/>
                  <a:pt x="124" y="156"/>
                </a:cubicBezTo>
                <a:cubicBezTo>
                  <a:pt x="126" y="156"/>
                  <a:pt x="126" y="156"/>
                  <a:pt x="126" y="156"/>
                </a:cubicBezTo>
                <a:cubicBezTo>
                  <a:pt x="125" y="157"/>
                  <a:pt x="125" y="158"/>
                  <a:pt x="124" y="158"/>
                </a:cubicBezTo>
                <a:cubicBezTo>
                  <a:pt x="124" y="159"/>
                  <a:pt x="124" y="159"/>
                  <a:pt x="124" y="159"/>
                </a:cubicBezTo>
                <a:cubicBezTo>
                  <a:pt x="125" y="159"/>
                  <a:pt x="124" y="158"/>
                  <a:pt x="125" y="158"/>
                </a:cubicBezTo>
                <a:cubicBezTo>
                  <a:pt x="126" y="158"/>
                  <a:pt x="127" y="159"/>
                  <a:pt x="127" y="159"/>
                </a:cubicBezTo>
                <a:cubicBezTo>
                  <a:pt x="128" y="158"/>
                  <a:pt x="128" y="158"/>
                  <a:pt x="128" y="158"/>
                </a:cubicBezTo>
                <a:cubicBezTo>
                  <a:pt x="131" y="160"/>
                  <a:pt x="127" y="162"/>
                  <a:pt x="126" y="163"/>
                </a:cubicBezTo>
                <a:cubicBezTo>
                  <a:pt x="128" y="163"/>
                  <a:pt x="128" y="161"/>
                  <a:pt x="129" y="162"/>
                </a:cubicBezTo>
                <a:cubicBezTo>
                  <a:pt x="124" y="166"/>
                  <a:pt x="133" y="167"/>
                  <a:pt x="129" y="170"/>
                </a:cubicBezTo>
                <a:cubicBezTo>
                  <a:pt x="128" y="170"/>
                  <a:pt x="126" y="171"/>
                  <a:pt x="125" y="169"/>
                </a:cubicBezTo>
                <a:cubicBezTo>
                  <a:pt x="122" y="171"/>
                  <a:pt x="122" y="171"/>
                  <a:pt x="122" y="171"/>
                </a:cubicBezTo>
                <a:cubicBezTo>
                  <a:pt x="122" y="174"/>
                  <a:pt x="119" y="170"/>
                  <a:pt x="118" y="172"/>
                </a:cubicBezTo>
                <a:cubicBezTo>
                  <a:pt x="120" y="173"/>
                  <a:pt x="123" y="172"/>
                  <a:pt x="123" y="174"/>
                </a:cubicBezTo>
                <a:cubicBezTo>
                  <a:pt x="123" y="175"/>
                  <a:pt x="122" y="175"/>
                  <a:pt x="122" y="176"/>
                </a:cubicBezTo>
                <a:cubicBezTo>
                  <a:pt x="121" y="176"/>
                  <a:pt x="120" y="176"/>
                  <a:pt x="120" y="176"/>
                </a:cubicBezTo>
                <a:cubicBezTo>
                  <a:pt x="119" y="178"/>
                  <a:pt x="116" y="176"/>
                  <a:pt x="114" y="177"/>
                </a:cubicBezTo>
                <a:cubicBezTo>
                  <a:pt x="115" y="179"/>
                  <a:pt x="115" y="179"/>
                  <a:pt x="115" y="179"/>
                </a:cubicBezTo>
                <a:cubicBezTo>
                  <a:pt x="114" y="179"/>
                  <a:pt x="112" y="178"/>
                  <a:pt x="111" y="178"/>
                </a:cubicBezTo>
                <a:cubicBezTo>
                  <a:pt x="113" y="177"/>
                  <a:pt x="110" y="176"/>
                  <a:pt x="110" y="175"/>
                </a:cubicBezTo>
                <a:cubicBezTo>
                  <a:pt x="109" y="176"/>
                  <a:pt x="108" y="176"/>
                  <a:pt x="107" y="176"/>
                </a:cubicBezTo>
                <a:cubicBezTo>
                  <a:pt x="107" y="175"/>
                  <a:pt x="108" y="174"/>
                  <a:pt x="107" y="173"/>
                </a:cubicBezTo>
                <a:cubicBezTo>
                  <a:pt x="106" y="173"/>
                  <a:pt x="106" y="173"/>
                  <a:pt x="106" y="173"/>
                </a:cubicBezTo>
                <a:cubicBezTo>
                  <a:pt x="106" y="172"/>
                  <a:pt x="106" y="172"/>
                  <a:pt x="107" y="172"/>
                </a:cubicBezTo>
                <a:cubicBezTo>
                  <a:pt x="106" y="172"/>
                  <a:pt x="106" y="170"/>
                  <a:pt x="104" y="170"/>
                </a:cubicBezTo>
                <a:cubicBezTo>
                  <a:pt x="106" y="169"/>
                  <a:pt x="106" y="167"/>
                  <a:pt x="109" y="167"/>
                </a:cubicBezTo>
                <a:cubicBezTo>
                  <a:pt x="108" y="166"/>
                  <a:pt x="111" y="167"/>
                  <a:pt x="111" y="166"/>
                </a:cubicBezTo>
                <a:cubicBezTo>
                  <a:pt x="109" y="165"/>
                  <a:pt x="109" y="165"/>
                  <a:pt x="109" y="165"/>
                </a:cubicBezTo>
                <a:cubicBezTo>
                  <a:pt x="110" y="164"/>
                  <a:pt x="110" y="164"/>
                  <a:pt x="110" y="164"/>
                </a:cubicBezTo>
                <a:cubicBezTo>
                  <a:pt x="108" y="164"/>
                  <a:pt x="107" y="163"/>
                  <a:pt x="105" y="163"/>
                </a:cubicBezTo>
                <a:cubicBezTo>
                  <a:pt x="105" y="162"/>
                  <a:pt x="107" y="162"/>
                  <a:pt x="107" y="162"/>
                </a:cubicBezTo>
                <a:cubicBezTo>
                  <a:pt x="108" y="160"/>
                  <a:pt x="105" y="159"/>
                  <a:pt x="104" y="160"/>
                </a:cubicBezTo>
                <a:cubicBezTo>
                  <a:pt x="102" y="162"/>
                  <a:pt x="102" y="158"/>
                  <a:pt x="101" y="159"/>
                </a:cubicBezTo>
                <a:cubicBezTo>
                  <a:pt x="100" y="159"/>
                  <a:pt x="100" y="158"/>
                  <a:pt x="100" y="158"/>
                </a:cubicBezTo>
                <a:cubicBezTo>
                  <a:pt x="99" y="159"/>
                  <a:pt x="99" y="159"/>
                  <a:pt x="99" y="159"/>
                </a:cubicBezTo>
                <a:cubicBezTo>
                  <a:pt x="98" y="158"/>
                  <a:pt x="96" y="158"/>
                  <a:pt x="96" y="157"/>
                </a:cubicBezTo>
                <a:cubicBezTo>
                  <a:pt x="95" y="158"/>
                  <a:pt x="94" y="158"/>
                  <a:pt x="94" y="158"/>
                </a:cubicBezTo>
                <a:cubicBezTo>
                  <a:pt x="91" y="158"/>
                  <a:pt x="94" y="156"/>
                  <a:pt x="92" y="156"/>
                </a:cubicBezTo>
                <a:cubicBezTo>
                  <a:pt x="94" y="154"/>
                  <a:pt x="94" y="154"/>
                  <a:pt x="94" y="154"/>
                </a:cubicBezTo>
                <a:cubicBezTo>
                  <a:pt x="93" y="154"/>
                  <a:pt x="93" y="153"/>
                  <a:pt x="92" y="152"/>
                </a:cubicBezTo>
                <a:cubicBezTo>
                  <a:pt x="91" y="152"/>
                  <a:pt x="88" y="153"/>
                  <a:pt x="87" y="152"/>
                </a:cubicBezTo>
                <a:cubicBezTo>
                  <a:pt x="86" y="152"/>
                  <a:pt x="87" y="153"/>
                  <a:pt x="86" y="153"/>
                </a:cubicBezTo>
                <a:cubicBezTo>
                  <a:pt x="86" y="153"/>
                  <a:pt x="85" y="153"/>
                  <a:pt x="85" y="152"/>
                </a:cubicBezTo>
                <a:cubicBezTo>
                  <a:pt x="84" y="153"/>
                  <a:pt x="81" y="151"/>
                  <a:pt x="80" y="153"/>
                </a:cubicBezTo>
                <a:cubicBezTo>
                  <a:pt x="81" y="153"/>
                  <a:pt x="81" y="153"/>
                  <a:pt x="81" y="153"/>
                </a:cubicBezTo>
                <a:cubicBezTo>
                  <a:pt x="81" y="153"/>
                  <a:pt x="82" y="154"/>
                  <a:pt x="81" y="154"/>
                </a:cubicBezTo>
                <a:cubicBezTo>
                  <a:pt x="79" y="155"/>
                  <a:pt x="79" y="155"/>
                  <a:pt x="79" y="155"/>
                </a:cubicBezTo>
                <a:cubicBezTo>
                  <a:pt x="79" y="155"/>
                  <a:pt x="81" y="157"/>
                  <a:pt x="80" y="159"/>
                </a:cubicBezTo>
                <a:cubicBezTo>
                  <a:pt x="79" y="159"/>
                  <a:pt x="77" y="159"/>
                  <a:pt x="76" y="160"/>
                </a:cubicBezTo>
                <a:cubicBezTo>
                  <a:pt x="77" y="158"/>
                  <a:pt x="77" y="158"/>
                  <a:pt x="77" y="158"/>
                </a:cubicBezTo>
                <a:cubicBezTo>
                  <a:pt x="76" y="158"/>
                  <a:pt x="76" y="159"/>
                  <a:pt x="75" y="159"/>
                </a:cubicBezTo>
                <a:cubicBezTo>
                  <a:pt x="75" y="160"/>
                  <a:pt x="75" y="160"/>
                  <a:pt x="76" y="161"/>
                </a:cubicBezTo>
                <a:cubicBezTo>
                  <a:pt x="79" y="158"/>
                  <a:pt x="81" y="159"/>
                  <a:pt x="85" y="158"/>
                </a:cubicBezTo>
                <a:cubicBezTo>
                  <a:pt x="85" y="159"/>
                  <a:pt x="85" y="159"/>
                  <a:pt x="85" y="159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6" y="160"/>
                  <a:pt x="86" y="160"/>
                  <a:pt x="86" y="160"/>
                </a:cubicBezTo>
                <a:cubicBezTo>
                  <a:pt x="85" y="161"/>
                  <a:pt x="85" y="162"/>
                  <a:pt x="84" y="162"/>
                </a:cubicBezTo>
                <a:cubicBezTo>
                  <a:pt x="84" y="164"/>
                  <a:pt x="85" y="164"/>
                  <a:pt x="86" y="164"/>
                </a:cubicBezTo>
                <a:cubicBezTo>
                  <a:pt x="85" y="165"/>
                  <a:pt x="85" y="165"/>
                  <a:pt x="85" y="165"/>
                </a:cubicBezTo>
                <a:cubicBezTo>
                  <a:pt x="83" y="163"/>
                  <a:pt x="82" y="168"/>
                  <a:pt x="80" y="165"/>
                </a:cubicBezTo>
                <a:cubicBezTo>
                  <a:pt x="80" y="166"/>
                  <a:pt x="79" y="167"/>
                  <a:pt x="78" y="168"/>
                </a:cubicBezTo>
                <a:cubicBezTo>
                  <a:pt x="77" y="169"/>
                  <a:pt x="76" y="168"/>
                  <a:pt x="74" y="168"/>
                </a:cubicBezTo>
                <a:cubicBezTo>
                  <a:pt x="75" y="167"/>
                  <a:pt x="75" y="167"/>
                  <a:pt x="75" y="167"/>
                </a:cubicBezTo>
                <a:cubicBezTo>
                  <a:pt x="73" y="167"/>
                  <a:pt x="73" y="167"/>
                  <a:pt x="73" y="167"/>
                </a:cubicBezTo>
                <a:cubicBezTo>
                  <a:pt x="73" y="167"/>
                  <a:pt x="74" y="167"/>
                  <a:pt x="74" y="168"/>
                </a:cubicBezTo>
                <a:cubicBezTo>
                  <a:pt x="71" y="170"/>
                  <a:pt x="67" y="169"/>
                  <a:pt x="65" y="170"/>
                </a:cubicBezTo>
                <a:cubicBezTo>
                  <a:pt x="67" y="172"/>
                  <a:pt x="64" y="171"/>
                  <a:pt x="64" y="173"/>
                </a:cubicBezTo>
                <a:cubicBezTo>
                  <a:pt x="60" y="172"/>
                  <a:pt x="60" y="172"/>
                  <a:pt x="60" y="172"/>
                </a:cubicBezTo>
                <a:cubicBezTo>
                  <a:pt x="61" y="171"/>
                  <a:pt x="62" y="171"/>
                  <a:pt x="61" y="170"/>
                </a:cubicBezTo>
                <a:cubicBezTo>
                  <a:pt x="61" y="170"/>
                  <a:pt x="60" y="170"/>
                  <a:pt x="59" y="169"/>
                </a:cubicBezTo>
                <a:cubicBezTo>
                  <a:pt x="59" y="168"/>
                  <a:pt x="62" y="168"/>
                  <a:pt x="62" y="167"/>
                </a:cubicBezTo>
                <a:cubicBezTo>
                  <a:pt x="62" y="167"/>
                  <a:pt x="62" y="167"/>
                  <a:pt x="62" y="167"/>
                </a:cubicBezTo>
                <a:cubicBezTo>
                  <a:pt x="60" y="166"/>
                  <a:pt x="60" y="166"/>
                  <a:pt x="60" y="166"/>
                </a:cubicBezTo>
                <a:cubicBezTo>
                  <a:pt x="59" y="167"/>
                  <a:pt x="58" y="166"/>
                  <a:pt x="57" y="168"/>
                </a:cubicBezTo>
                <a:cubicBezTo>
                  <a:pt x="58" y="167"/>
                  <a:pt x="59" y="167"/>
                  <a:pt x="59" y="168"/>
                </a:cubicBezTo>
                <a:cubicBezTo>
                  <a:pt x="59" y="168"/>
                  <a:pt x="58" y="169"/>
                  <a:pt x="57" y="169"/>
                </a:cubicBezTo>
                <a:cubicBezTo>
                  <a:pt x="57" y="169"/>
                  <a:pt x="56" y="168"/>
                  <a:pt x="56" y="168"/>
                </a:cubicBezTo>
                <a:cubicBezTo>
                  <a:pt x="54" y="168"/>
                  <a:pt x="54" y="168"/>
                  <a:pt x="54" y="168"/>
                </a:cubicBezTo>
                <a:cubicBezTo>
                  <a:pt x="54" y="168"/>
                  <a:pt x="54" y="169"/>
                  <a:pt x="55" y="169"/>
                </a:cubicBezTo>
                <a:cubicBezTo>
                  <a:pt x="55" y="170"/>
                  <a:pt x="54" y="170"/>
                  <a:pt x="53" y="170"/>
                </a:cubicBezTo>
                <a:cubicBezTo>
                  <a:pt x="55" y="170"/>
                  <a:pt x="55" y="170"/>
                  <a:pt x="55" y="170"/>
                </a:cubicBezTo>
                <a:cubicBezTo>
                  <a:pt x="56" y="171"/>
                  <a:pt x="55" y="172"/>
                  <a:pt x="55" y="173"/>
                </a:cubicBezTo>
                <a:cubicBezTo>
                  <a:pt x="54" y="174"/>
                  <a:pt x="51" y="175"/>
                  <a:pt x="49" y="174"/>
                </a:cubicBezTo>
                <a:cubicBezTo>
                  <a:pt x="50" y="175"/>
                  <a:pt x="50" y="175"/>
                  <a:pt x="50" y="175"/>
                </a:cubicBezTo>
                <a:cubicBezTo>
                  <a:pt x="50" y="175"/>
                  <a:pt x="50" y="176"/>
                  <a:pt x="49" y="176"/>
                </a:cubicBezTo>
                <a:cubicBezTo>
                  <a:pt x="51" y="177"/>
                  <a:pt x="53" y="178"/>
                  <a:pt x="53" y="181"/>
                </a:cubicBezTo>
                <a:cubicBezTo>
                  <a:pt x="54" y="180"/>
                  <a:pt x="55" y="180"/>
                  <a:pt x="55" y="179"/>
                </a:cubicBezTo>
                <a:cubicBezTo>
                  <a:pt x="55" y="178"/>
                  <a:pt x="57" y="177"/>
                  <a:pt x="58" y="178"/>
                </a:cubicBezTo>
                <a:cubicBezTo>
                  <a:pt x="57" y="179"/>
                  <a:pt x="57" y="179"/>
                  <a:pt x="57" y="179"/>
                </a:cubicBezTo>
                <a:cubicBezTo>
                  <a:pt x="58" y="180"/>
                  <a:pt x="55" y="181"/>
                  <a:pt x="56" y="182"/>
                </a:cubicBezTo>
                <a:cubicBezTo>
                  <a:pt x="55" y="182"/>
                  <a:pt x="54" y="184"/>
                  <a:pt x="54" y="183"/>
                </a:cubicBezTo>
                <a:cubicBezTo>
                  <a:pt x="53" y="183"/>
                  <a:pt x="53" y="184"/>
                  <a:pt x="52" y="184"/>
                </a:cubicBezTo>
                <a:cubicBezTo>
                  <a:pt x="50" y="183"/>
                  <a:pt x="50" y="185"/>
                  <a:pt x="48" y="185"/>
                </a:cubicBezTo>
                <a:cubicBezTo>
                  <a:pt x="51" y="187"/>
                  <a:pt x="51" y="187"/>
                  <a:pt x="51" y="187"/>
                </a:cubicBezTo>
                <a:cubicBezTo>
                  <a:pt x="51" y="187"/>
                  <a:pt x="51" y="188"/>
                  <a:pt x="50" y="189"/>
                </a:cubicBezTo>
                <a:cubicBezTo>
                  <a:pt x="52" y="189"/>
                  <a:pt x="52" y="189"/>
                  <a:pt x="52" y="189"/>
                </a:cubicBezTo>
                <a:cubicBezTo>
                  <a:pt x="52" y="186"/>
                  <a:pt x="56" y="188"/>
                  <a:pt x="57" y="186"/>
                </a:cubicBezTo>
                <a:cubicBezTo>
                  <a:pt x="57" y="188"/>
                  <a:pt x="60" y="188"/>
                  <a:pt x="58" y="189"/>
                </a:cubicBezTo>
                <a:cubicBezTo>
                  <a:pt x="58" y="189"/>
                  <a:pt x="59" y="189"/>
                  <a:pt x="59" y="189"/>
                </a:cubicBezTo>
                <a:cubicBezTo>
                  <a:pt x="60" y="189"/>
                  <a:pt x="61" y="190"/>
                  <a:pt x="61" y="191"/>
                </a:cubicBezTo>
                <a:cubicBezTo>
                  <a:pt x="60" y="192"/>
                  <a:pt x="59" y="191"/>
                  <a:pt x="57" y="191"/>
                </a:cubicBezTo>
                <a:cubicBezTo>
                  <a:pt x="57" y="191"/>
                  <a:pt x="57" y="191"/>
                  <a:pt x="57" y="191"/>
                </a:cubicBezTo>
                <a:cubicBezTo>
                  <a:pt x="56" y="191"/>
                  <a:pt x="54" y="191"/>
                  <a:pt x="52" y="192"/>
                </a:cubicBezTo>
                <a:cubicBezTo>
                  <a:pt x="53" y="189"/>
                  <a:pt x="49" y="192"/>
                  <a:pt x="48" y="191"/>
                </a:cubicBezTo>
                <a:cubicBezTo>
                  <a:pt x="48" y="189"/>
                  <a:pt x="48" y="189"/>
                  <a:pt x="48" y="189"/>
                </a:cubicBezTo>
                <a:cubicBezTo>
                  <a:pt x="46" y="189"/>
                  <a:pt x="48" y="190"/>
                  <a:pt x="46" y="191"/>
                </a:cubicBezTo>
                <a:cubicBezTo>
                  <a:pt x="44" y="192"/>
                  <a:pt x="43" y="194"/>
                  <a:pt x="42" y="197"/>
                </a:cubicBezTo>
                <a:cubicBezTo>
                  <a:pt x="43" y="198"/>
                  <a:pt x="43" y="198"/>
                  <a:pt x="43" y="198"/>
                </a:cubicBezTo>
                <a:cubicBezTo>
                  <a:pt x="40" y="199"/>
                  <a:pt x="43" y="199"/>
                  <a:pt x="42" y="201"/>
                </a:cubicBezTo>
                <a:cubicBezTo>
                  <a:pt x="39" y="201"/>
                  <a:pt x="41" y="203"/>
                  <a:pt x="38" y="203"/>
                </a:cubicBezTo>
                <a:cubicBezTo>
                  <a:pt x="39" y="204"/>
                  <a:pt x="39" y="204"/>
                  <a:pt x="39" y="204"/>
                </a:cubicBezTo>
                <a:cubicBezTo>
                  <a:pt x="39" y="204"/>
                  <a:pt x="37" y="205"/>
                  <a:pt x="38" y="206"/>
                </a:cubicBezTo>
                <a:cubicBezTo>
                  <a:pt x="39" y="206"/>
                  <a:pt x="39" y="206"/>
                  <a:pt x="39" y="206"/>
                </a:cubicBezTo>
                <a:cubicBezTo>
                  <a:pt x="39" y="206"/>
                  <a:pt x="40" y="206"/>
                  <a:pt x="40" y="206"/>
                </a:cubicBezTo>
                <a:cubicBezTo>
                  <a:pt x="39" y="206"/>
                  <a:pt x="39" y="207"/>
                  <a:pt x="39" y="207"/>
                </a:cubicBezTo>
                <a:cubicBezTo>
                  <a:pt x="40" y="208"/>
                  <a:pt x="40" y="208"/>
                  <a:pt x="40" y="208"/>
                </a:cubicBezTo>
                <a:cubicBezTo>
                  <a:pt x="39" y="210"/>
                  <a:pt x="40" y="212"/>
                  <a:pt x="36" y="212"/>
                </a:cubicBezTo>
                <a:cubicBezTo>
                  <a:pt x="34" y="212"/>
                  <a:pt x="35" y="214"/>
                  <a:pt x="33" y="213"/>
                </a:cubicBezTo>
                <a:cubicBezTo>
                  <a:pt x="33" y="214"/>
                  <a:pt x="35" y="214"/>
                  <a:pt x="35" y="215"/>
                </a:cubicBezTo>
                <a:cubicBezTo>
                  <a:pt x="33" y="215"/>
                  <a:pt x="34" y="217"/>
                  <a:pt x="32" y="217"/>
                </a:cubicBezTo>
                <a:cubicBezTo>
                  <a:pt x="33" y="217"/>
                  <a:pt x="33" y="217"/>
                  <a:pt x="33" y="217"/>
                </a:cubicBezTo>
                <a:cubicBezTo>
                  <a:pt x="32" y="218"/>
                  <a:pt x="32" y="218"/>
                  <a:pt x="32" y="218"/>
                </a:cubicBezTo>
                <a:cubicBezTo>
                  <a:pt x="34" y="219"/>
                  <a:pt x="34" y="219"/>
                  <a:pt x="36" y="220"/>
                </a:cubicBezTo>
                <a:cubicBezTo>
                  <a:pt x="36" y="220"/>
                  <a:pt x="36" y="220"/>
                  <a:pt x="36" y="220"/>
                </a:cubicBezTo>
                <a:cubicBezTo>
                  <a:pt x="36" y="222"/>
                  <a:pt x="33" y="223"/>
                  <a:pt x="31" y="223"/>
                </a:cubicBezTo>
                <a:cubicBezTo>
                  <a:pt x="32" y="224"/>
                  <a:pt x="33" y="223"/>
                  <a:pt x="34" y="223"/>
                </a:cubicBezTo>
                <a:cubicBezTo>
                  <a:pt x="35" y="224"/>
                  <a:pt x="33" y="224"/>
                  <a:pt x="34" y="225"/>
                </a:cubicBezTo>
                <a:cubicBezTo>
                  <a:pt x="35" y="225"/>
                  <a:pt x="35" y="225"/>
                  <a:pt x="35" y="224"/>
                </a:cubicBezTo>
                <a:cubicBezTo>
                  <a:pt x="36" y="225"/>
                  <a:pt x="36" y="225"/>
                  <a:pt x="36" y="225"/>
                </a:cubicBezTo>
                <a:cubicBezTo>
                  <a:pt x="33" y="231"/>
                  <a:pt x="30" y="224"/>
                  <a:pt x="26" y="224"/>
                </a:cubicBezTo>
                <a:cubicBezTo>
                  <a:pt x="26" y="225"/>
                  <a:pt x="26" y="225"/>
                  <a:pt x="26" y="225"/>
                </a:cubicBezTo>
                <a:cubicBezTo>
                  <a:pt x="27" y="225"/>
                  <a:pt x="27" y="225"/>
                  <a:pt x="27" y="225"/>
                </a:cubicBezTo>
                <a:cubicBezTo>
                  <a:pt x="27" y="226"/>
                  <a:pt x="29" y="226"/>
                  <a:pt x="28" y="228"/>
                </a:cubicBezTo>
                <a:cubicBezTo>
                  <a:pt x="30" y="227"/>
                  <a:pt x="32" y="228"/>
                  <a:pt x="34" y="229"/>
                </a:cubicBezTo>
                <a:cubicBezTo>
                  <a:pt x="35" y="230"/>
                  <a:pt x="33" y="230"/>
                  <a:pt x="33" y="231"/>
                </a:cubicBezTo>
                <a:cubicBezTo>
                  <a:pt x="34" y="230"/>
                  <a:pt x="34" y="230"/>
                  <a:pt x="34" y="230"/>
                </a:cubicBezTo>
                <a:cubicBezTo>
                  <a:pt x="35" y="230"/>
                  <a:pt x="36" y="231"/>
                  <a:pt x="36" y="231"/>
                </a:cubicBezTo>
                <a:cubicBezTo>
                  <a:pt x="35" y="232"/>
                  <a:pt x="34" y="232"/>
                  <a:pt x="33" y="232"/>
                </a:cubicBezTo>
                <a:cubicBezTo>
                  <a:pt x="33" y="234"/>
                  <a:pt x="33" y="234"/>
                  <a:pt x="33" y="234"/>
                </a:cubicBezTo>
                <a:cubicBezTo>
                  <a:pt x="32" y="232"/>
                  <a:pt x="30" y="235"/>
                  <a:pt x="29" y="233"/>
                </a:cubicBezTo>
                <a:cubicBezTo>
                  <a:pt x="30" y="233"/>
                  <a:pt x="29" y="235"/>
                  <a:pt x="29" y="235"/>
                </a:cubicBezTo>
                <a:cubicBezTo>
                  <a:pt x="29" y="235"/>
                  <a:pt x="29" y="235"/>
                  <a:pt x="30" y="235"/>
                </a:cubicBezTo>
                <a:cubicBezTo>
                  <a:pt x="30" y="236"/>
                  <a:pt x="30" y="236"/>
                  <a:pt x="30" y="236"/>
                </a:cubicBezTo>
                <a:cubicBezTo>
                  <a:pt x="31" y="236"/>
                  <a:pt x="30" y="236"/>
                  <a:pt x="30" y="237"/>
                </a:cubicBezTo>
                <a:cubicBezTo>
                  <a:pt x="30" y="236"/>
                  <a:pt x="29" y="236"/>
                  <a:pt x="29" y="237"/>
                </a:cubicBezTo>
                <a:cubicBezTo>
                  <a:pt x="31" y="238"/>
                  <a:pt x="31" y="238"/>
                  <a:pt x="31" y="238"/>
                </a:cubicBezTo>
                <a:cubicBezTo>
                  <a:pt x="28" y="239"/>
                  <a:pt x="29" y="241"/>
                  <a:pt x="27" y="241"/>
                </a:cubicBezTo>
                <a:cubicBezTo>
                  <a:pt x="28" y="242"/>
                  <a:pt x="28" y="242"/>
                  <a:pt x="28" y="242"/>
                </a:cubicBezTo>
                <a:cubicBezTo>
                  <a:pt x="28" y="243"/>
                  <a:pt x="27" y="243"/>
                  <a:pt x="26" y="243"/>
                </a:cubicBezTo>
                <a:cubicBezTo>
                  <a:pt x="26" y="243"/>
                  <a:pt x="26" y="244"/>
                  <a:pt x="26" y="244"/>
                </a:cubicBezTo>
                <a:cubicBezTo>
                  <a:pt x="26" y="245"/>
                  <a:pt x="25" y="246"/>
                  <a:pt x="25" y="247"/>
                </a:cubicBezTo>
                <a:cubicBezTo>
                  <a:pt x="28" y="246"/>
                  <a:pt x="28" y="246"/>
                  <a:pt x="28" y="246"/>
                </a:cubicBezTo>
                <a:cubicBezTo>
                  <a:pt x="29" y="248"/>
                  <a:pt x="24" y="249"/>
                  <a:pt x="26" y="251"/>
                </a:cubicBezTo>
                <a:cubicBezTo>
                  <a:pt x="27" y="252"/>
                  <a:pt x="30" y="251"/>
                  <a:pt x="30" y="250"/>
                </a:cubicBezTo>
                <a:cubicBezTo>
                  <a:pt x="31" y="252"/>
                  <a:pt x="33" y="250"/>
                  <a:pt x="35" y="252"/>
                </a:cubicBezTo>
                <a:cubicBezTo>
                  <a:pt x="34" y="253"/>
                  <a:pt x="32" y="253"/>
                  <a:pt x="31" y="253"/>
                </a:cubicBezTo>
                <a:cubicBezTo>
                  <a:pt x="32" y="254"/>
                  <a:pt x="32" y="254"/>
                  <a:pt x="32" y="254"/>
                </a:cubicBezTo>
                <a:cubicBezTo>
                  <a:pt x="33" y="254"/>
                  <a:pt x="35" y="257"/>
                  <a:pt x="36" y="255"/>
                </a:cubicBezTo>
                <a:cubicBezTo>
                  <a:pt x="36" y="256"/>
                  <a:pt x="38" y="255"/>
                  <a:pt x="38" y="256"/>
                </a:cubicBezTo>
                <a:cubicBezTo>
                  <a:pt x="38" y="257"/>
                  <a:pt x="37" y="257"/>
                  <a:pt x="37" y="258"/>
                </a:cubicBezTo>
                <a:cubicBezTo>
                  <a:pt x="37" y="258"/>
                  <a:pt x="37" y="257"/>
                  <a:pt x="36" y="257"/>
                </a:cubicBezTo>
                <a:cubicBezTo>
                  <a:pt x="36" y="258"/>
                  <a:pt x="35" y="258"/>
                  <a:pt x="34" y="257"/>
                </a:cubicBezTo>
                <a:cubicBezTo>
                  <a:pt x="33" y="258"/>
                  <a:pt x="33" y="259"/>
                  <a:pt x="34" y="260"/>
                </a:cubicBezTo>
                <a:cubicBezTo>
                  <a:pt x="33" y="260"/>
                  <a:pt x="31" y="260"/>
                  <a:pt x="31" y="262"/>
                </a:cubicBezTo>
                <a:cubicBezTo>
                  <a:pt x="32" y="264"/>
                  <a:pt x="29" y="264"/>
                  <a:pt x="28" y="266"/>
                </a:cubicBezTo>
                <a:cubicBezTo>
                  <a:pt x="30" y="265"/>
                  <a:pt x="31" y="267"/>
                  <a:pt x="32" y="267"/>
                </a:cubicBezTo>
                <a:cubicBezTo>
                  <a:pt x="32" y="268"/>
                  <a:pt x="30" y="267"/>
                  <a:pt x="30" y="267"/>
                </a:cubicBezTo>
                <a:cubicBezTo>
                  <a:pt x="29" y="269"/>
                  <a:pt x="28" y="271"/>
                  <a:pt x="26" y="272"/>
                </a:cubicBezTo>
                <a:cubicBezTo>
                  <a:pt x="24" y="271"/>
                  <a:pt x="24" y="271"/>
                  <a:pt x="24" y="271"/>
                </a:cubicBezTo>
                <a:cubicBezTo>
                  <a:pt x="24" y="270"/>
                  <a:pt x="25" y="270"/>
                  <a:pt x="26" y="270"/>
                </a:cubicBezTo>
                <a:cubicBezTo>
                  <a:pt x="25" y="268"/>
                  <a:pt x="23" y="270"/>
                  <a:pt x="22" y="269"/>
                </a:cubicBezTo>
                <a:cubicBezTo>
                  <a:pt x="22" y="270"/>
                  <a:pt x="22" y="270"/>
                  <a:pt x="22" y="271"/>
                </a:cubicBezTo>
                <a:cubicBezTo>
                  <a:pt x="23" y="273"/>
                  <a:pt x="24" y="274"/>
                  <a:pt x="26" y="274"/>
                </a:cubicBezTo>
                <a:cubicBezTo>
                  <a:pt x="29" y="276"/>
                  <a:pt x="23" y="276"/>
                  <a:pt x="23" y="278"/>
                </a:cubicBezTo>
                <a:cubicBezTo>
                  <a:pt x="25" y="277"/>
                  <a:pt x="25" y="277"/>
                  <a:pt x="25" y="277"/>
                </a:cubicBezTo>
                <a:cubicBezTo>
                  <a:pt x="25" y="279"/>
                  <a:pt x="25" y="279"/>
                  <a:pt x="25" y="279"/>
                </a:cubicBezTo>
                <a:cubicBezTo>
                  <a:pt x="25" y="279"/>
                  <a:pt x="25" y="279"/>
                  <a:pt x="25" y="279"/>
                </a:cubicBezTo>
                <a:cubicBezTo>
                  <a:pt x="25" y="279"/>
                  <a:pt x="27" y="280"/>
                  <a:pt x="26" y="281"/>
                </a:cubicBezTo>
                <a:cubicBezTo>
                  <a:pt x="27" y="281"/>
                  <a:pt x="27" y="282"/>
                  <a:pt x="27" y="282"/>
                </a:cubicBezTo>
                <a:cubicBezTo>
                  <a:pt x="25" y="283"/>
                  <a:pt x="28" y="285"/>
                  <a:pt x="25" y="286"/>
                </a:cubicBezTo>
                <a:cubicBezTo>
                  <a:pt x="22" y="285"/>
                  <a:pt x="26" y="287"/>
                  <a:pt x="25" y="287"/>
                </a:cubicBezTo>
                <a:cubicBezTo>
                  <a:pt x="24" y="288"/>
                  <a:pt x="24" y="287"/>
                  <a:pt x="23" y="287"/>
                </a:cubicBezTo>
                <a:cubicBezTo>
                  <a:pt x="24" y="287"/>
                  <a:pt x="23" y="289"/>
                  <a:pt x="24" y="290"/>
                </a:cubicBezTo>
                <a:cubicBezTo>
                  <a:pt x="27" y="288"/>
                  <a:pt x="27" y="291"/>
                  <a:pt x="29" y="291"/>
                </a:cubicBezTo>
                <a:cubicBezTo>
                  <a:pt x="30" y="292"/>
                  <a:pt x="31" y="292"/>
                  <a:pt x="30" y="293"/>
                </a:cubicBezTo>
                <a:cubicBezTo>
                  <a:pt x="29" y="294"/>
                  <a:pt x="29" y="296"/>
                  <a:pt x="30" y="296"/>
                </a:cubicBezTo>
                <a:cubicBezTo>
                  <a:pt x="29" y="297"/>
                  <a:pt x="26" y="297"/>
                  <a:pt x="26" y="296"/>
                </a:cubicBezTo>
                <a:cubicBezTo>
                  <a:pt x="26" y="297"/>
                  <a:pt x="25" y="296"/>
                  <a:pt x="25" y="297"/>
                </a:cubicBezTo>
                <a:cubicBezTo>
                  <a:pt x="28" y="297"/>
                  <a:pt x="25" y="299"/>
                  <a:pt x="26" y="299"/>
                </a:cubicBezTo>
                <a:cubicBezTo>
                  <a:pt x="27" y="300"/>
                  <a:pt x="27" y="300"/>
                  <a:pt x="27" y="300"/>
                </a:cubicBezTo>
                <a:cubicBezTo>
                  <a:pt x="26" y="300"/>
                  <a:pt x="26" y="300"/>
                  <a:pt x="26" y="300"/>
                </a:cubicBezTo>
                <a:cubicBezTo>
                  <a:pt x="27" y="300"/>
                  <a:pt x="27" y="300"/>
                  <a:pt x="27" y="300"/>
                </a:cubicBezTo>
                <a:cubicBezTo>
                  <a:pt x="30" y="301"/>
                  <a:pt x="26" y="302"/>
                  <a:pt x="27" y="303"/>
                </a:cubicBezTo>
                <a:cubicBezTo>
                  <a:pt x="28" y="304"/>
                  <a:pt x="26" y="305"/>
                  <a:pt x="26" y="306"/>
                </a:cubicBezTo>
                <a:cubicBezTo>
                  <a:pt x="25" y="306"/>
                  <a:pt x="25" y="306"/>
                  <a:pt x="25" y="306"/>
                </a:cubicBezTo>
                <a:cubicBezTo>
                  <a:pt x="26" y="307"/>
                  <a:pt x="26" y="307"/>
                  <a:pt x="26" y="307"/>
                </a:cubicBezTo>
                <a:cubicBezTo>
                  <a:pt x="25" y="308"/>
                  <a:pt x="25" y="308"/>
                  <a:pt x="25" y="308"/>
                </a:cubicBezTo>
                <a:cubicBezTo>
                  <a:pt x="23" y="308"/>
                  <a:pt x="23" y="310"/>
                  <a:pt x="22" y="311"/>
                </a:cubicBezTo>
                <a:cubicBezTo>
                  <a:pt x="22" y="313"/>
                  <a:pt x="20" y="314"/>
                  <a:pt x="21" y="316"/>
                </a:cubicBezTo>
                <a:cubicBezTo>
                  <a:pt x="18" y="317"/>
                  <a:pt x="21" y="319"/>
                  <a:pt x="18" y="319"/>
                </a:cubicBezTo>
                <a:cubicBezTo>
                  <a:pt x="20" y="321"/>
                  <a:pt x="20" y="318"/>
                  <a:pt x="22" y="318"/>
                </a:cubicBezTo>
                <a:cubicBezTo>
                  <a:pt x="25" y="320"/>
                  <a:pt x="20" y="321"/>
                  <a:pt x="19" y="323"/>
                </a:cubicBezTo>
                <a:cubicBezTo>
                  <a:pt x="21" y="324"/>
                  <a:pt x="21" y="324"/>
                  <a:pt x="21" y="324"/>
                </a:cubicBezTo>
                <a:cubicBezTo>
                  <a:pt x="19" y="324"/>
                  <a:pt x="20" y="326"/>
                  <a:pt x="18" y="326"/>
                </a:cubicBezTo>
                <a:cubicBezTo>
                  <a:pt x="18" y="328"/>
                  <a:pt x="18" y="328"/>
                  <a:pt x="18" y="328"/>
                </a:cubicBezTo>
                <a:cubicBezTo>
                  <a:pt x="14" y="329"/>
                  <a:pt x="17" y="331"/>
                  <a:pt x="15" y="332"/>
                </a:cubicBezTo>
                <a:cubicBezTo>
                  <a:pt x="16" y="332"/>
                  <a:pt x="16" y="332"/>
                  <a:pt x="16" y="332"/>
                </a:cubicBezTo>
                <a:cubicBezTo>
                  <a:pt x="16" y="333"/>
                  <a:pt x="14" y="332"/>
                  <a:pt x="14" y="334"/>
                </a:cubicBezTo>
                <a:cubicBezTo>
                  <a:pt x="15" y="335"/>
                  <a:pt x="12" y="336"/>
                  <a:pt x="12" y="337"/>
                </a:cubicBezTo>
                <a:cubicBezTo>
                  <a:pt x="12" y="337"/>
                  <a:pt x="10" y="338"/>
                  <a:pt x="12" y="339"/>
                </a:cubicBezTo>
                <a:cubicBezTo>
                  <a:pt x="14" y="342"/>
                  <a:pt x="8" y="343"/>
                  <a:pt x="7" y="346"/>
                </a:cubicBezTo>
                <a:cubicBezTo>
                  <a:pt x="9" y="346"/>
                  <a:pt x="6" y="347"/>
                  <a:pt x="7" y="348"/>
                </a:cubicBezTo>
                <a:cubicBezTo>
                  <a:pt x="9" y="349"/>
                  <a:pt x="10" y="347"/>
                  <a:pt x="11" y="348"/>
                </a:cubicBezTo>
                <a:cubicBezTo>
                  <a:pt x="11" y="349"/>
                  <a:pt x="10" y="349"/>
                  <a:pt x="9" y="350"/>
                </a:cubicBezTo>
                <a:cubicBezTo>
                  <a:pt x="11" y="350"/>
                  <a:pt x="11" y="350"/>
                  <a:pt x="11" y="350"/>
                </a:cubicBezTo>
                <a:cubicBezTo>
                  <a:pt x="11" y="351"/>
                  <a:pt x="12" y="352"/>
                  <a:pt x="11" y="352"/>
                </a:cubicBezTo>
                <a:cubicBezTo>
                  <a:pt x="11" y="353"/>
                  <a:pt x="11" y="353"/>
                  <a:pt x="11" y="353"/>
                </a:cubicBezTo>
                <a:cubicBezTo>
                  <a:pt x="9" y="354"/>
                  <a:pt x="9" y="354"/>
                  <a:pt x="9" y="354"/>
                </a:cubicBezTo>
                <a:cubicBezTo>
                  <a:pt x="8" y="354"/>
                  <a:pt x="7" y="353"/>
                  <a:pt x="6" y="353"/>
                </a:cubicBezTo>
                <a:cubicBezTo>
                  <a:pt x="5" y="354"/>
                  <a:pt x="6" y="355"/>
                  <a:pt x="7" y="356"/>
                </a:cubicBezTo>
                <a:cubicBezTo>
                  <a:pt x="6" y="357"/>
                  <a:pt x="5" y="356"/>
                  <a:pt x="4" y="357"/>
                </a:cubicBezTo>
                <a:cubicBezTo>
                  <a:pt x="3" y="359"/>
                  <a:pt x="4" y="361"/>
                  <a:pt x="2" y="363"/>
                </a:cubicBezTo>
                <a:cubicBezTo>
                  <a:pt x="3" y="363"/>
                  <a:pt x="3" y="363"/>
                  <a:pt x="3" y="363"/>
                </a:cubicBezTo>
                <a:cubicBezTo>
                  <a:pt x="3" y="362"/>
                  <a:pt x="4" y="362"/>
                  <a:pt x="5" y="362"/>
                </a:cubicBezTo>
                <a:cubicBezTo>
                  <a:pt x="5" y="361"/>
                  <a:pt x="5" y="360"/>
                  <a:pt x="4" y="360"/>
                </a:cubicBezTo>
                <a:cubicBezTo>
                  <a:pt x="6" y="359"/>
                  <a:pt x="8" y="359"/>
                  <a:pt x="10" y="359"/>
                </a:cubicBezTo>
                <a:cubicBezTo>
                  <a:pt x="9" y="360"/>
                  <a:pt x="8" y="362"/>
                  <a:pt x="7" y="362"/>
                </a:cubicBezTo>
                <a:cubicBezTo>
                  <a:pt x="8" y="362"/>
                  <a:pt x="9" y="362"/>
                  <a:pt x="10" y="362"/>
                </a:cubicBezTo>
                <a:cubicBezTo>
                  <a:pt x="7" y="363"/>
                  <a:pt x="11" y="366"/>
                  <a:pt x="8" y="367"/>
                </a:cubicBezTo>
                <a:cubicBezTo>
                  <a:pt x="11" y="366"/>
                  <a:pt x="9" y="369"/>
                  <a:pt x="10" y="369"/>
                </a:cubicBezTo>
                <a:cubicBezTo>
                  <a:pt x="8" y="370"/>
                  <a:pt x="8" y="370"/>
                  <a:pt x="8" y="370"/>
                </a:cubicBezTo>
                <a:cubicBezTo>
                  <a:pt x="8" y="372"/>
                  <a:pt x="5" y="374"/>
                  <a:pt x="6" y="375"/>
                </a:cubicBezTo>
                <a:cubicBezTo>
                  <a:pt x="5" y="376"/>
                  <a:pt x="5" y="377"/>
                  <a:pt x="4" y="376"/>
                </a:cubicBezTo>
                <a:cubicBezTo>
                  <a:pt x="4" y="379"/>
                  <a:pt x="1" y="380"/>
                  <a:pt x="0" y="382"/>
                </a:cubicBezTo>
                <a:cubicBezTo>
                  <a:pt x="1" y="382"/>
                  <a:pt x="1" y="382"/>
                  <a:pt x="1" y="382"/>
                </a:cubicBezTo>
                <a:cubicBezTo>
                  <a:pt x="3" y="379"/>
                  <a:pt x="7" y="376"/>
                  <a:pt x="10" y="373"/>
                </a:cubicBezTo>
                <a:cubicBezTo>
                  <a:pt x="10" y="372"/>
                  <a:pt x="12" y="371"/>
                  <a:pt x="13" y="372"/>
                </a:cubicBezTo>
                <a:cubicBezTo>
                  <a:pt x="12" y="372"/>
                  <a:pt x="14" y="372"/>
                  <a:pt x="13" y="373"/>
                </a:cubicBezTo>
                <a:cubicBezTo>
                  <a:pt x="15" y="373"/>
                  <a:pt x="13" y="375"/>
                  <a:pt x="14" y="375"/>
                </a:cubicBezTo>
                <a:cubicBezTo>
                  <a:pt x="13" y="377"/>
                  <a:pt x="9" y="379"/>
                  <a:pt x="11" y="380"/>
                </a:cubicBezTo>
                <a:cubicBezTo>
                  <a:pt x="10" y="380"/>
                  <a:pt x="10" y="380"/>
                  <a:pt x="10" y="380"/>
                </a:cubicBezTo>
                <a:cubicBezTo>
                  <a:pt x="10" y="381"/>
                  <a:pt x="10" y="381"/>
                  <a:pt x="10" y="381"/>
                </a:cubicBezTo>
                <a:cubicBezTo>
                  <a:pt x="7" y="384"/>
                  <a:pt x="6" y="388"/>
                  <a:pt x="4" y="390"/>
                </a:cubicBezTo>
                <a:cubicBezTo>
                  <a:pt x="5" y="391"/>
                  <a:pt x="6" y="390"/>
                  <a:pt x="6" y="391"/>
                </a:cubicBezTo>
                <a:cubicBezTo>
                  <a:pt x="6" y="391"/>
                  <a:pt x="6" y="391"/>
                  <a:pt x="6" y="391"/>
                </a:cubicBezTo>
                <a:cubicBezTo>
                  <a:pt x="6" y="392"/>
                  <a:pt x="5" y="391"/>
                  <a:pt x="4" y="391"/>
                </a:cubicBezTo>
                <a:cubicBezTo>
                  <a:pt x="2" y="392"/>
                  <a:pt x="1" y="393"/>
                  <a:pt x="0" y="394"/>
                </a:cubicBezTo>
                <a:cubicBezTo>
                  <a:pt x="2" y="395"/>
                  <a:pt x="2" y="393"/>
                  <a:pt x="4" y="393"/>
                </a:cubicBezTo>
                <a:cubicBezTo>
                  <a:pt x="4" y="394"/>
                  <a:pt x="4" y="394"/>
                  <a:pt x="4" y="394"/>
                </a:cubicBezTo>
                <a:cubicBezTo>
                  <a:pt x="5" y="394"/>
                  <a:pt x="5" y="394"/>
                  <a:pt x="5" y="394"/>
                </a:cubicBezTo>
                <a:cubicBezTo>
                  <a:pt x="5" y="393"/>
                  <a:pt x="5" y="393"/>
                  <a:pt x="5" y="393"/>
                </a:cubicBezTo>
                <a:cubicBezTo>
                  <a:pt x="5" y="393"/>
                  <a:pt x="5" y="393"/>
                  <a:pt x="5" y="393"/>
                </a:cubicBezTo>
                <a:cubicBezTo>
                  <a:pt x="5" y="393"/>
                  <a:pt x="5" y="393"/>
                  <a:pt x="5" y="393"/>
                </a:cubicBezTo>
                <a:cubicBezTo>
                  <a:pt x="6" y="391"/>
                  <a:pt x="10" y="391"/>
                  <a:pt x="10" y="389"/>
                </a:cubicBezTo>
                <a:cubicBezTo>
                  <a:pt x="14" y="389"/>
                  <a:pt x="13" y="384"/>
                  <a:pt x="17" y="386"/>
                </a:cubicBezTo>
                <a:cubicBezTo>
                  <a:pt x="16" y="383"/>
                  <a:pt x="20" y="384"/>
                  <a:pt x="21" y="382"/>
                </a:cubicBezTo>
                <a:cubicBezTo>
                  <a:pt x="23" y="382"/>
                  <a:pt x="22" y="384"/>
                  <a:pt x="25" y="383"/>
                </a:cubicBezTo>
                <a:cubicBezTo>
                  <a:pt x="26" y="384"/>
                  <a:pt x="24" y="385"/>
                  <a:pt x="23" y="386"/>
                </a:cubicBezTo>
                <a:cubicBezTo>
                  <a:pt x="24" y="387"/>
                  <a:pt x="24" y="387"/>
                  <a:pt x="24" y="387"/>
                </a:cubicBezTo>
                <a:cubicBezTo>
                  <a:pt x="24" y="386"/>
                  <a:pt x="24" y="386"/>
                  <a:pt x="24" y="386"/>
                </a:cubicBezTo>
                <a:cubicBezTo>
                  <a:pt x="25" y="386"/>
                  <a:pt x="26" y="386"/>
                  <a:pt x="26" y="386"/>
                </a:cubicBezTo>
                <a:cubicBezTo>
                  <a:pt x="26" y="387"/>
                  <a:pt x="26" y="387"/>
                  <a:pt x="26" y="387"/>
                </a:cubicBezTo>
                <a:cubicBezTo>
                  <a:pt x="27" y="388"/>
                  <a:pt x="27" y="388"/>
                  <a:pt x="27" y="388"/>
                </a:cubicBezTo>
                <a:cubicBezTo>
                  <a:pt x="27" y="388"/>
                  <a:pt x="27" y="388"/>
                  <a:pt x="27" y="388"/>
                </a:cubicBezTo>
                <a:cubicBezTo>
                  <a:pt x="28" y="389"/>
                  <a:pt x="28" y="389"/>
                  <a:pt x="29" y="389"/>
                </a:cubicBezTo>
                <a:cubicBezTo>
                  <a:pt x="29" y="391"/>
                  <a:pt x="27" y="390"/>
                  <a:pt x="26" y="391"/>
                </a:cubicBezTo>
                <a:cubicBezTo>
                  <a:pt x="26" y="391"/>
                  <a:pt x="27" y="391"/>
                  <a:pt x="27" y="391"/>
                </a:cubicBezTo>
                <a:cubicBezTo>
                  <a:pt x="27" y="392"/>
                  <a:pt x="24" y="393"/>
                  <a:pt x="25" y="394"/>
                </a:cubicBezTo>
                <a:cubicBezTo>
                  <a:pt x="26" y="394"/>
                  <a:pt x="26" y="394"/>
                  <a:pt x="26" y="394"/>
                </a:cubicBezTo>
                <a:cubicBezTo>
                  <a:pt x="26" y="395"/>
                  <a:pt x="27" y="395"/>
                  <a:pt x="26" y="396"/>
                </a:cubicBezTo>
                <a:cubicBezTo>
                  <a:pt x="28" y="397"/>
                  <a:pt x="25" y="398"/>
                  <a:pt x="26" y="400"/>
                </a:cubicBezTo>
                <a:cubicBezTo>
                  <a:pt x="23" y="403"/>
                  <a:pt x="21" y="405"/>
                  <a:pt x="18" y="408"/>
                </a:cubicBezTo>
                <a:cubicBezTo>
                  <a:pt x="20" y="407"/>
                  <a:pt x="22" y="405"/>
                  <a:pt x="24" y="402"/>
                </a:cubicBezTo>
                <a:cubicBezTo>
                  <a:pt x="26" y="402"/>
                  <a:pt x="28" y="402"/>
                  <a:pt x="30" y="402"/>
                </a:cubicBezTo>
                <a:cubicBezTo>
                  <a:pt x="30" y="402"/>
                  <a:pt x="30" y="401"/>
                  <a:pt x="29" y="401"/>
                </a:cubicBezTo>
                <a:cubicBezTo>
                  <a:pt x="30" y="400"/>
                  <a:pt x="30" y="400"/>
                  <a:pt x="30" y="400"/>
                </a:cubicBezTo>
                <a:cubicBezTo>
                  <a:pt x="34" y="399"/>
                  <a:pt x="35" y="396"/>
                  <a:pt x="37" y="394"/>
                </a:cubicBezTo>
                <a:cubicBezTo>
                  <a:pt x="36" y="392"/>
                  <a:pt x="40" y="393"/>
                  <a:pt x="41" y="391"/>
                </a:cubicBezTo>
                <a:cubicBezTo>
                  <a:pt x="41" y="391"/>
                  <a:pt x="42" y="392"/>
                  <a:pt x="42" y="392"/>
                </a:cubicBezTo>
                <a:cubicBezTo>
                  <a:pt x="42" y="392"/>
                  <a:pt x="43" y="392"/>
                  <a:pt x="43" y="392"/>
                </a:cubicBezTo>
                <a:cubicBezTo>
                  <a:pt x="42" y="392"/>
                  <a:pt x="42" y="392"/>
                  <a:pt x="42" y="392"/>
                </a:cubicBezTo>
                <a:cubicBezTo>
                  <a:pt x="42" y="391"/>
                  <a:pt x="42" y="391"/>
                  <a:pt x="42" y="391"/>
                </a:cubicBezTo>
                <a:cubicBezTo>
                  <a:pt x="43" y="388"/>
                  <a:pt x="47" y="388"/>
                  <a:pt x="50" y="386"/>
                </a:cubicBezTo>
                <a:cubicBezTo>
                  <a:pt x="51" y="387"/>
                  <a:pt x="49" y="388"/>
                  <a:pt x="50" y="388"/>
                </a:cubicBezTo>
                <a:cubicBezTo>
                  <a:pt x="49" y="389"/>
                  <a:pt x="48" y="390"/>
                  <a:pt x="47" y="390"/>
                </a:cubicBezTo>
                <a:cubicBezTo>
                  <a:pt x="48" y="391"/>
                  <a:pt x="48" y="391"/>
                  <a:pt x="48" y="391"/>
                </a:cubicBezTo>
                <a:cubicBezTo>
                  <a:pt x="48" y="392"/>
                  <a:pt x="47" y="392"/>
                  <a:pt x="46" y="392"/>
                </a:cubicBezTo>
                <a:cubicBezTo>
                  <a:pt x="49" y="392"/>
                  <a:pt x="49" y="392"/>
                  <a:pt x="49" y="392"/>
                </a:cubicBezTo>
                <a:cubicBezTo>
                  <a:pt x="49" y="393"/>
                  <a:pt x="49" y="393"/>
                  <a:pt x="49" y="393"/>
                </a:cubicBezTo>
                <a:cubicBezTo>
                  <a:pt x="49" y="393"/>
                  <a:pt x="50" y="393"/>
                  <a:pt x="51" y="392"/>
                </a:cubicBezTo>
                <a:cubicBezTo>
                  <a:pt x="49" y="392"/>
                  <a:pt x="51" y="390"/>
                  <a:pt x="49" y="390"/>
                </a:cubicBezTo>
                <a:cubicBezTo>
                  <a:pt x="53" y="389"/>
                  <a:pt x="53" y="389"/>
                  <a:pt x="53" y="389"/>
                </a:cubicBezTo>
                <a:cubicBezTo>
                  <a:pt x="53" y="389"/>
                  <a:pt x="53" y="389"/>
                  <a:pt x="53" y="388"/>
                </a:cubicBezTo>
                <a:cubicBezTo>
                  <a:pt x="54" y="388"/>
                  <a:pt x="54" y="388"/>
                  <a:pt x="54" y="389"/>
                </a:cubicBezTo>
                <a:cubicBezTo>
                  <a:pt x="54" y="388"/>
                  <a:pt x="56" y="387"/>
                  <a:pt x="54" y="387"/>
                </a:cubicBezTo>
                <a:cubicBezTo>
                  <a:pt x="54" y="386"/>
                  <a:pt x="56" y="386"/>
                  <a:pt x="57" y="386"/>
                </a:cubicBezTo>
                <a:cubicBezTo>
                  <a:pt x="55" y="385"/>
                  <a:pt x="55" y="385"/>
                  <a:pt x="55" y="385"/>
                </a:cubicBezTo>
                <a:cubicBezTo>
                  <a:pt x="54" y="386"/>
                  <a:pt x="54" y="386"/>
                  <a:pt x="54" y="386"/>
                </a:cubicBezTo>
                <a:cubicBezTo>
                  <a:pt x="54" y="387"/>
                  <a:pt x="53" y="387"/>
                  <a:pt x="52" y="386"/>
                </a:cubicBezTo>
                <a:cubicBezTo>
                  <a:pt x="53" y="386"/>
                  <a:pt x="52" y="384"/>
                  <a:pt x="53" y="383"/>
                </a:cubicBezTo>
                <a:cubicBezTo>
                  <a:pt x="52" y="383"/>
                  <a:pt x="48" y="385"/>
                  <a:pt x="49" y="382"/>
                </a:cubicBezTo>
                <a:cubicBezTo>
                  <a:pt x="48" y="383"/>
                  <a:pt x="47" y="381"/>
                  <a:pt x="46" y="383"/>
                </a:cubicBezTo>
                <a:cubicBezTo>
                  <a:pt x="48" y="383"/>
                  <a:pt x="48" y="383"/>
                  <a:pt x="48" y="383"/>
                </a:cubicBezTo>
                <a:cubicBezTo>
                  <a:pt x="48" y="384"/>
                  <a:pt x="51" y="383"/>
                  <a:pt x="49" y="385"/>
                </a:cubicBezTo>
                <a:cubicBezTo>
                  <a:pt x="48" y="385"/>
                  <a:pt x="46" y="383"/>
                  <a:pt x="45" y="384"/>
                </a:cubicBezTo>
                <a:cubicBezTo>
                  <a:pt x="45" y="383"/>
                  <a:pt x="45" y="383"/>
                  <a:pt x="45" y="383"/>
                </a:cubicBezTo>
                <a:cubicBezTo>
                  <a:pt x="44" y="383"/>
                  <a:pt x="43" y="384"/>
                  <a:pt x="42" y="385"/>
                </a:cubicBezTo>
                <a:cubicBezTo>
                  <a:pt x="42" y="383"/>
                  <a:pt x="42" y="383"/>
                  <a:pt x="42" y="383"/>
                </a:cubicBezTo>
                <a:cubicBezTo>
                  <a:pt x="44" y="382"/>
                  <a:pt x="44" y="377"/>
                  <a:pt x="48" y="379"/>
                </a:cubicBezTo>
                <a:cubicBezTo>
                  <a:pt x="52" y="378"/>
                  <a:pt x="47" y="381"/>
                  <a:pt x="50" y="381"/>
                </a:cubicBezTo>
                <a:cubicBezTo>
                  <a:pt x="51" y="379"/>
                  <a:pt x="53" y="382"/>
                  <a:pt x="55" y="381"/>
                </a:cubicBezTo>
                <a:cubicBezTo>
                  <a:pt x="54" y="382"/>
                  <a:pt x="54" y="382"/>
                  <a:pt x="54" y="383"/>
                </a:cubicBezTo>
                <a:cubicBezTo>
                  <a:pt x="55" y="382"/>
                  <a:pt x="55" y="384"/>
                  <a:pt x="57" y="383"/>
                </a:cubicBezTo>
                <a:cubicBezTo>
                  <a:pt x="57" y="383"/>
                  <a:pt x="57" y="383"/>
                  <a:pt x="56" y="382"/>
                </a:cubicBezTo>
                <a:cubicBezTo>
                  <a:pt x="57" y="382"/>
                  <a:pt x="57" y="382"/>
                  <a:pt x="57" y="382"/>
                </a:cubicBezTo>
                <a:cubicBezTo>
                  <a:pt x="58" y="382"/>
                  <a:pt x="58" y="382"/>
                  <a:pt x="58" y="382"/>
                </a:cubicBezTo>
                <a:cubicBezTo>
                  <a:pt x="60" y="382"/>
                  <a:pt x="61" y="382"/>
                  <a:pt x="62" y="381"/>
                </a:cubicBezTo>
                <a:cubicBezTo>
                  <a:pt x="60" y="381"/>
                  <a:pt x="59" y="380"/>
                  <a:pt x="58" y="380"/>
                </a:cubicBezTo>
                <a:cubicBezTo>
                  <a:pt x="60" y="377"/>
                  <a:pt x="62" y="382"/>
                  <a:pt x="64" y="379"/>
                </a:cubicBezTo>
                <a:cubicBezTo>
                  <a:pt x="63" y="379"/>
                  <a:pt x="63" y="379"/>
                  <a:pt x="63" y="378"/>
                </a:cubicBezTo>
                <a:cubicBezTo>
                  <a:pt x="64" y="378"/>
                  <a:pt x="64" y="377"/>
                  <a:pt x="65" y="378"/>
                </a:cubicBezTo>
                <a:cubicBezTo>
                  <a:pt x="64" y="376"/>
                  <a:pt x="68" y="377"/>
                  <a:pt x="68" y="375"/>
                </a:cubicBezTo>
                <a:cubicBezTo>
                  <a:pt x="67" y="374"/>
                  <a:pt x="67" y="374"/>
                  <a:pt x="67" y="374"/>
                </a:cubicBezTo>
                <a:cubicBezTo>
                  <a:pt x="68" y="373"/>
                  <a:pt x="70" y="373"/>
                  <a:pt x="71" y="372"/>
                </a:cubicBezTo>
                <a:cubicBezTo>
                  <a:pt x="70" y="372"/>
                  <a:pt x="70" y="372"/>
                  <a:pt x="70" y="372"/>
                </a:cubicBezTo>
                <a:cubicBezTo>
                  <a:pt x="70" y="372"/>
                  <a:pt x="70" y="371"/>
                  <a:pt x="71" y="371"/>
                </a:cubicBezTo>
                <a:cubicBezTo>
                  <a:pt x="71" y="371"/>
                  <a:pt x="72" y="371"/>
                  <a:pt x="71" y="370"/>
                </a:cubicBezTo>
                <a:cubicBezTo>
                  <a:pt x="71" y="370"/>
                  <a:pt x="72" y="370"/>
                  <a:pt x="72" y="370"/>
                </a:cubicBezTo>
                <a:cubicBezTo>
                  <a:pt x="74" y="366"/>
                  <a:pt x="76" y="371"/>
                  <a:pt x="77" y="368"/>
                </a:cubicBezTo>
                <a:cubicBezTo>
                  <a:pt x="78" y="368"/>
                  <a:pt x="78" y="368"/>
                  <a:pt x="78" y="368"/>
                </a:cubicBezTo>
                <a:cubicBezTo>
                  <a:pt x="79" y="369"/>
                  <a:pt x="78" y="370"/>
                  <a:pt x="78" y="371"/>
                </a:cubicBezTo>
                <a:cubicBezTo>
                  <a:pt x="79" y="371"/>
                  <a:pt x="79" y="372"/>
                  <a:pt x="80" y="372"/>
                </a:cubicBezTo>
                <a:cubicBezTo>
                  <a:pt x="80" y="373"/>
                  <a:pt x="80" y="373"/>
                  <a:pt x="78" y="374"/>
                </a:cubicBezTo>
                <a:cubicBezTo>
                  <a:pt x="79" y="374"/>
                  <a:pt x="79" y="374"/>
                  <a:pt x="79" y="375"/>
                </a:cubicBezTo>
                <a:cubicBezTo>
                  <a:pt x="80" y="375"/>
                  <a:pt x="80" y="375"/>
                  <a:pt x="80" y="375"/>
                </a:cubicBezTo>
                <a:cubicBezTo>
                  <a:pt x="80" y="374"/>
                  <a:pt x="80" y="374"/>
                  <a:pt x="80" y="374"/>
                </a:cubicBezTo>
                <a:cubicBezTo>
                  <a:pt x="79" y="375"/>
                  <a:pt x="79" y="374"/>
                  <a:pt x="79" y="374"/>
                </a:cubicBezTo>
                <a:cubicBezTo>
                  <a:pt x="79" y="373"/>
                  <a:pt x="81" y="374"/>
                  <a:pt x="82" y="374"/>
                </a:cubicBezTo>
                <a:cubicBezTo>
                  <a:pt x="80" y="375"/>
                  <a:pt x="82" y="376"/>
                  <a:pt x="81" y="377"/>
                </a:cubicBezTo>
                <a:cubicBezTo>
                  <a:pt x="83" y="376"/>
                  <a:pt x="84" y="378"/>
                  <a:pt x="86" y="378"/>
                </a:cubicBezTo>
                <a:cubicBezTo>
                  <a:pt x="84" y="378"/>
                  <a:pt x="84" y="379"/>
                  <a:pt x="83" y="380"/>
                </a:cubicBezTo>
                <a:cubicBezTo>
                  <a:pt x="84" y="381"/>
                  <a:pt x="85" y="381"/>
                  <a:pt x="87" y="381"/>
                </a:cubicBezTo>
                <a:cubicBezTo>
                  <a:pt x="87" y="381"/>
                  <a:pt x="87" y="381"/>
                  <a:pt x="87" y="381"/>
                </a:cubicBezTo>
                <a:cubicBezTo>
                  <a:pt x="89" y="381"/>
                  <a:pt x="88" y="383"/>
                  <a:pt x="90" y="383"/>
                </a:cubicBezTo>
                <a:cubicBezTo>
                  <a:pt x="88" y="382"/>
                  <a:pt x="88" y="382"/>
                  <a:pt x="88" y="382"/>
                </a:cubicBezTo>
                <a:cubicBezTo>
                  <a:pt x="89" y="382"/>
                  <a:pt x="89" y="382"/>
                  <a:pt x="89" y="382"/>
                </a:cubicBezTo>
                <a:cubicBezTo>
                  <a:pt x="88" y="381"/>
                  <a:pt x="88" y="381"/>
                  <a:pt x="88" y="381"/>
                </a:cubicBezTo>
                <a:cubicBezTo>
                  <a:pt x="88" y="381"/>
                  <a:pt x="88" y="381"/>
                  <a:pt x="88" y="381"/>
                </a:cubicBezTo>
                <a:cubicBezTo>
                  <a:pt x="89" y="381"/>
                  <a:pt x="89" y="380"/>
                  <a:pt x="90" y="381"/>
                </a:cubicBezTo>
                <a:cubicBezTo>
                  <a:pt x="90" y="381"/>
                  <a:pt x="89" y="381"/>
                  <a:pt x="89" y="382"/>
                </a:cubicBezTo>
                <a:cubicBezTo>
                  <a:pt x="90" y="381"/>
                  <a:pt x="91" y="382"/>
                  <a:pt x="92" y="382"/>
                </a:cubicBezTo>
                <a:cubicBezTo>
                  <a:pt x="91" y="383"/>
                  <a:pt x="92" y="384"/>
                  <a:pt x="92" y="385"/>
                </a:cubicBezTo>
                <a:cubicBezTo>
                  <a:pt x="92" y="383"/>
                  <a:pt x="92" y="383"/>
                  <a:pt x="92" y="383"/>
                </a:cubicBezTo>
                <a:cubicBezTo>
                  <a:pt x="93" y="383"/>
                  <a:pt x="93" y="383"/>
                  <a:pt x="93" y="383"/>
                </a:cubicBezTo>
                <a:cubicBezTo>
                  <a:pt x="94" y="384"/>
                  <a:pt x="93" y="385"/>
                  <a:pt x="93" y="385"/>
                </a:cubicBezTo>
                <a:cubicBezTo>
                  <a:pt x="94" y="385"/>
                  <a:pt x="94" y="385"/>
                  <a:pt x="94" y="385"/>
                </a:cubicBezTo>
                <a:cubicBezTo>
                  <a:pt x="94" y="386"/>
                  <a:pt x="96" y="386"/>
                  <a:pt x="97" y="387"/>
                </a:cubicBezTo>
                <a:cubicBezTo>
                  <a:pt x="96" y="388"/>
                  <a:pt x="96" y="388"/>
                  <a:pt x="96" y="388"/>
                </a:cubicBezTo>
                <a:cubicBezTo>
                  <a:pt x="96" y="388"/>
                  <a:pt x="96" y="388"/>
                  <a:pt x="96" y="388"/>
                </a:cubicBezTo>
                <a:cubicBezTo>
                  <a:pt x="95" y="389"/>
                  <a:pt x="95" y="389"/>
                  <a:pt x="95" y="389"/>
                </a:cubicBezTo>
                <a:cubicBezTo>
                  <a:pt x="95" y="390"/>
                  <a:pt x="96" y="389"/>
                  <a:pt x="97" y="390"/>
                </a:cubicBezTo>
                <a:cubicBezTo>
                  <a:pt x="96" y="390"/>
                  <a:pt x="96" y="390"/>
                  <a:pt x="96" y="390"/>
                </a:cubicBezTo>
                <a:cubicBezTo>
                  <a:pt x="96" y="391"/>
                  <a:pt x="96" y="391"/>
                  <a:pt x="96" y="391"/>
                </a:cubicBezTo>
                <a:cubicBezTo>
                  <a:pt x="97" y="390"/>
                  <a:pt x="97" y="392"/>
                  <a:pt x="97" y="391"/>
                </a:cubicBezTo>
                <a:cubicBezTo>
                  <a:pt x="98" y="391"/>
                  <a:pt x="99" y="392"/>
                  <a:pt x="100" y="392"/>
                </a:cubicBezTo>
                <a:cubicBezTo>
                  <a:pt x="100" y="392"/>
                  <a:pt x="100" y="392"/>
                  <a:pt x="100" y="392"/>
                </a:cubicBezTo>
                <a:cubicBezTo>
                  <a:pt x="103" y="392"/>
                  <a:pt x="103" y="392"/>
                  <a:pt x="103" y="392"/>
                </a:cubicBezTo>
                <a:cubicBezTo>
                  <a:pt x="103" y="392"/>
                  <a:pt x="102" y="393"/>
                  <a:pt x="102" y="392"/>
                </a:cubicBezTo>
                <a:cubicBezTo>
                  <a:pt x="103" y="392"/>
                  <a:pt x="104" y="393"/>
                  <a:pt x="104" y="393"/>
                </a:cubicBezTo>
                <a:cubicBezTo>
                  <a:pt x="106" y="392"/>
                  <a:pt x="108" y="394"/>
                  <a:pt x="108" y="394"/>
                </a:cubicBezTo>
                <a:cubicBezTo>
                  <a:pt x="109" y="394"/>
                  <a:pt x="109" y="395"/>
                  <a:pt x="109" y="396"/>
                </a:cubicBezTo>
                <a:cubicBezTo>
                  <a:pt x="110" y="395"/>
                  <a:pt x="110" y="395"/>
                  <a:pt x="110" y="395"/>
                </a:cubicBezTo>
                <a:cubicBezTo>
                  <a:pt x="109" y="395"/>
                  <a:pt x="109" y="395"/>
                  <a:pt x="109" y="395"/>
                </a:cubicBezTo>
                <a:cubicBezTo>
                  <a:pt x="111" y="395"/>
                  <a:pt x="110" y="393"/>
                  <a:pt x="112" y="393"/>
                </a:cubicBezTo>
                <a:cubicBezTo>
                  <a:pt x="111" y="394"/>
                  <a:pt x="111" y="395"/>
                  <a:pt x="110" y="396"/>
                </a:cubicBezTo>
                <a:cubicBezTo>
                  <a:pt x="111" y="396"/>
                  <a:pt x="111" y="396"/>
                  <a:pt x="111" y="396"/>
                </a:cubicBezTo>
                <a:cubicBezTo>
                  <a:pt x="112" y="396"/>
                  <a:pt x="111" y="397"/>
                  <a:pt x="110" y="397"/>
                </a:cubicBezTo>
                <a:cubicBezTo>
                  <a:pt x="111" y="397"/>
                  <a:pt x="112" y="398"/>
                  <a:pt x="112" y="398"/>
                </a:cubicBezTo>
                <a:cubicBezTo>
                  <a:pt x="111" y="399"/>
                  <a:pt x="111" y="399"/>
                  <a:pt x="111" y="399"/>
                </a:cubicBezTo>
                <a:cubicBezTo>
                  <a:pt x="112" y="399"/>
                  <a:pt x="112" y="398"/>
                  <a:pt x="113" y="398"/>
                </a:cubicBezTo>
                <a:cubicBezTo>
                  <a:pt x="113" y="398"/>
                  <a:pt x="112" y="398"/>
                  <a:pt x="112" y="397"/>
                </a:cubicBezTo>
                <a:cubicBezTo>
                  <a:pt x="114" y="397"/>
                  <a:pt x="115" y="396"/>
                  <a:pt x="116" y="397"/>
                </a:cubicBezTo>
                <a:cubicBezTo>
                  <a:pt x="116" y="398"/>
                  <a:pt x="116" y="398"/>
                  <a:pt x="115" y="398"/>
                </a:cubicBezTo>
                <a:cubicBezTo>
                  <a:pt x="115" y="398"/>
                  <a:pt x="115" y="399"/>
                  <a:pt x="115" y="399"/>
                </a:cubicBezTo>
                <a:cubicBezTo>
                  <a:pt x="115" y="400"/>
                  <a:pt x="115" y="400"/>
                  <a:pt x="116" y="401"/>
                </a:cubicBezTo>
                <a:cubicBezTo>
                  <a:pt x="116" y="401"/>
                  <a:pt x="117" y="400"/>
                  <a:pt x="117" y="400"/>
                </a:cubicBezTo>
                <a:cubicBezTo>
                  <a:pt x="117" y="399"/>
                  <a:pt x="116" y="400"/>
                  <a:pt x="115" y="400"/>
                </a:cubicBezTo>
                <a:cubicBezTo>
                  <a:pt x="116" y="399"/>
                  <a:pt x="117" y="398"/>
                  <a:pt x="118" y="399"/>
                </a:cubicBezTo>
                <a:cubicBezTo>
                  <a:pt x="118" y="399"/>
                  <a:pt x="118" y="399"/>
                  <a:pt x="118" y="399"/>
                </a:cubicBezTo>
                <a:cubicBezTo>
                  <a:pt x="118" y="400"/>
                  <a:pt x="119" y="399"/>
                  <a:pt x="119" y="399"/>
                </a:cubicBezTo>
                <a:cubicBezTo>
                  <a:pt x="121" y="398"/>
                  <a:pt x="122" y="398"/>
                  <a:pt x="123" y="399"/>
                </a:cubicBezTo>
                <a:cubicBezTo>
                  <a:pt x="123" y="399"/>
                  <a:pt x="123" y="398"/>
                  <a:pt x="123" y="398"/>
                </a:cubicBezTo>
                <a:cubicBezTo>
                  <a:pt x="124" y="399"/>
                  <a:pt x="124" y="399"/>
                  <a:pt x="124" y="399"/>
                </a:cubicBezTo>
                <a:cubicBezTo>
                  <a:pt x="124" y="399"/>
                  <a:pt x="124" y="399"/>
                  <a:pt x="124" y="399"/>
                </a:cubicBezTo>
                <a:cubicBezTo>
                  <a:pt x="126" y="398"/>
                  <a:pt x="128" y="400"/>
                  <a:pt x="129" y="398"/>
                </a:cubicBezTo>
                <a:cubicBezTo>
                  <a:pt x="131" y="398"/>
                  <a:pt x="131" y="397"/>
                  <a:pt x="132" y="396"/>
                </a:cubicBezTo>
                <a:cubicBezTo>
                  <a:pt x="133" y="396"/>
                  <a:pt x="135" y="397"/>
                  <a:pt x="134" y="398"/>
                </a:cubicBezTo>
                <a:cubicBezTo>
                  <a:pt x="137" y="397"/>
                  <a:pt x="137" y="397"/>
                  <a:pt x="137" y="397"/>
                </a:cubicBezTo>
                <a:cubicBezTo>
                  <a:pt x="139" y="397"/>
                  <a:pt x="137" y="398"/>
                  <a:pt x="138" y="399"/>
                </a:cubicBezTo>
                <a:cubicBezTo>
                  <a:pt x="139" y="399"/>
                  <a:pt x="139" y="399"/>
                  <a:pt x="139" y="399"/>
                </a:cubicBezTo>
                <a:cubicBezTo>
                  <a:pt x="139" y="398"/>
                  <a:pt x="139" y="398"/>
                  <a:pt x="138" y="398"/>
                </a:cubicBezTo>
                <a:cubicBezTo>
                  <a:pt x="137" y="397"/>
                  <a:pt x="138" y="396"/>
                  <a:pt x="139" y="396"/>
                </a:cubicBezTo>
                <a:cubicBezTo>
                  <a:pt x="139" y="397"/>
                  <a:pt x="142" y="395"/>
                  <a:pt x="141" y="397"/>
                </a:cubicBezTo>
                <a:cubicBezTo>
                  <a:pt x="142" y="396"/>
                  <a:pt x="143" y="397"/>
                  <a:pt x="144" y="397"/>
                </a:cubicBezTo>
                <a:cubicBezTo>
                  <a:pt x="144" y="398"/>
                  <a:pt x="143" y="398"/>
                  <a:pt x="144" y="398"/>
                </a:cubicBezTo>
                <a:cubicBezTo>
                  <a:pt x="145" y="398"/>
                  <a:pt x="145" y="398"/>
                  <a:pt x="145" y="398"/>
                </a:cubicBezTo>
                <a:cubicBezTo>
                  <a:pt x="144" y="398"/>
                  <a:pt x="145" y="397"/>
                  <a:pt x="145" y="397"/>
                </a:cubicBezTo>
                <a:cubicBezTo>
                  <a:pt x="145" y="397"/>
                  <a:pt x="143" y="397"/>
                  <a:pt x="143" y="396"/>
                </a:cubicBezTo>
                <a:cubicBezTo>
                  <a:pt x="143" y="394"/>
                  <a:pt x="146" y="395"/>
                  <a:pt x="147" y="395"/>
                </a:cubicBezTo>
                <a:cubicBezTo>
                  <a:pt x="147" y="394"/>
                  <a:pt x="146" y="395"/>
                  <a:pt x="146" y="394"/>
                </a:cubicBezTo>
                <a:cubicBezTo>
                  <a:pt x="146" y="394"/>
                  <a:pt x="146" y="394"/>
                  <a:pt x="146" y="394"/>
                </a:cubicBezTo>
                <a:cubicBezTo>
                  <a:pt x="150" y="394"/>
                  <a:pt x="151" y="393"/>
                  <a:pt x="154" y="393"/>
                </a:cubicBezTo>
                <a:cubicBezTo>
                  <a:pt x="153" y="392"/>
                  <a:pt x="153" y="392"/>
                  <a:pt x="153" y="392"/>
                </a:cubicBezTo>
                <a:cubicBezTo>
                  <a:pt x="154" y="391"/>
                  <a:pt x="156" y="392"/>
                  <a:pt x="156" y="392"/>
                </a:cubicBezTo>
                <a:cubicBezTo>
                  <a:pt x="157" y="391"/>
                  <a:pt x="158" y="392"/>
                  <a:pt x="158" y="392"/>
                </a:cubicBezTo>
                <a:cubicBezTo>
                  <a:pt x="158" y="393"/>
                  <a:pt x="160" y="394"/>
                  <a:pt x="158" y="395"/>
                </a:cubicBezTo>
                <a:cubicBezTo>
                  <a:pt x="158" y="394"/>
                  <a:pt x="158" y="394"/>
                  <a:pt x="158" y="394"/>
                </a:cubicBezTo>
                <a:cubicBezTo>
                  <a:pt x="158" y="394"/>
                  <a:pt x="158" y="394"/>
                  <a:pt x="158" y="394"/>
                </a:cubicBezTo>
                <a:cubicBezTo>
                  <a:pt x="158" y="394"/>
                  <a:pt x="157" y="394"/>
                  <a:pt x="156" y="393"/>
                </a:cubicBezTo>
                <a:cubicBezTo>
                  <a:pt x="156" y="394"/>
                  <a:pt x="157" y="395"/>
                  <a:pt x="157" y="395"/>
                </a:cubicBezTo>
                <a:cubicBezTo>
                  <a:pt x="157" y="396"/>
                  <a:pt x="157" y="396"/>
                  <a:pt x="157" y="396"/>
                </a:cubicBezTo>
                <a:cubicBezTo>
                  <a:pt x="158" y="395"/>
                  <a:pt x="161" y="397"/>
                  <a:pt x="161" y="394"/>
                </a:cubicBezTo>
                <a:cubicBezTo>
                  <a:pt x="163" y="395"/>
                  <a:pt x="162" y="396"/>
                  <a:pt x="163" y="396"/>
                </a:cubicBezTo>
                <a:cubicBezTo>
                  <a:pt x="163" y="395"/>
                  <a:pt x="163" y="395"/>
                  <a:pt x="163" y="395"/>
                </a:cubicBezTo>
                <a:cubicBezTo>
                  <a:pt x="164" y="395"/>
                  <a:pt x="164" y="396"/>
                  <a:pt x="164" y="395"/>
                </a:cubicBezTo>
                <a:cubicBezTo>
                  <a:pt x="164" y="394"/>
                  <a:pt x="163" y="395"/>
                  <a:pt x="162" y="395"/>
                </a:cubicBezTo>
                <a:cubicBezTo>
                  <a:pt x="162" y="394"/>
                  <a:pt x="163" y="394"/>
                  <a:pt x="163" y="394"/>
                </a:cubicBezTo>
                <a:cubicBezTo>
                  <a:pt x="164" y="393"/>
                  <a:pt x="165" y="395"/>
                  <a:pt x="167" y="395"/>
                </a:cubicBezTo>
                <a:cubicBezTo>
                  <a:pt x="168" y="394"/>
                  <a:pt x="168" y="393"/>
                  <a:pt x="170" y="393"/>
                </a:cubicBezTo>
                <a:cubicBezTo>
                  <a:pt x="170" y="394"/>
                  <a:pt x="169" y="394"/>
                  <a:pt x="169" y="395"/>
                </a:cubicBezTo>
                <a:cubicBezTo>
                  <a:pt x="170" y="395"/>
                  <a:pt x="170" y="395"/>
                  <a:pt x="170" y="395"/>
                </a:cubicBezTo>
                <a:cubicBezTo>
                  <a:pt x="170" y="394"/>
                  <a:pt x="170" y="394"/>
                  <a:pt x="170" y="394"/>
                </a:cubicBezTo>
                <a:cubicBezTo>
                  <a:pt x="172" y="394"/>
                  <a:pt x="171" y="392"/>
                  <a:pt x="172" y="391"/>
                </a:cubicBezTo>
                <a:cubicBezTo>
                  <a:pt x="171" y="391"/>
                  <a:pt x="169" y="391"/>
                  <a:pt x="170" y="390"/>
                </a:cubicBezTo>
                <a:cubicBezTo>
                  <a:pt x="169" y="391"/>
                  <a:pt x="168" y="394"/>
                  <a:pt x="167" y="392"/>
                </a:cubicBezTo>
                <a:cubicBezTo>
                  <a:pt x="167" y="392"/>
                  <a:pt x="167" y="392"/>
                  <a:pt x="167" y="392"/>
                </a:cubicBezTo>
                <a:cubicBezTo>
                  <a:pt x="165" y="392"/>
                  <a:pt x="165" y="392"/>
                  <a:pt x="165" y="392"/>
                </a:cubicBezTo>
                <a:cubicBezTo>
                  <a:pt x="165" y="390"/>
                  <a:pt x="167" y="391"/>
                  <a:pt x="168" y="390"/>
                </a:cubicBezTo>
                <a:cubicBezTo>
                  <a:pt x="166" y="389"/>
                  <a:pt x="166" y="389"/>
                  <a:pt x="166" y="389"/>
                </a:cubicBezTo>
                <a:cubicBezTo>
                  <a:pt x="165" y="388"/>
                  <a:pt x="169" y="387"/>
                  <a:pt x="170" y="386"/>
                </a:cubicBezTo>
                <a:cubicBezTo>
                  <a:pt x="172" y="387"/>
                  <a:pt x="170" y="388"/>
                  <a:pt x="171" y="389"/>
                </a:cubicBezTo>
                <a:cubicBezTo>
                  <a:pt x="170" y="387"/>
                  <a:pt x="174" y="387"/>
                  <a:pt x="174" y="387"/>
                </a:cubicBezTo>
                <a:cubicBezTo>
                  <a:pt x="174" y="387"/>
                  <a:pt x="174" y="387"/>
                  <a:pt x="174" y="387"/>
                </a:cubicBezTo>
                <a:cubicBezTo>
                  <a:pt x="174" y="386"/>
                  <a:pt x="174" y="386"/>
                  <a:pt x="174" y="386"/>
                </a:cubicBezTo>
                <a:cubicBezTo>
                  <a:pt x="175" y="387"/>
                  <a:pt x="177" y="388"/>
                  <a:pt x="178" y="389"/>
                </a:cubicBezTo>
                <a:cubicBezTo>
                  <a:pt x="179" y="391"/>
                  <a:pt x="177" y="389"/>
                  <a:pt x="176" y="390"/>
                </a:cubicBezTo>
                <a:cubicBezTo>
                  <a:pt x="176" y="390"/>
                  <a:pt x="176" y="390"/>
                  <a:pt x="176" y="390"/>
                </a:cubicBezTo>
                <a:cubicBezTo>
                  <a:pt x="176" y="391"/>
                  <a:pt x="176" y="391"/>
                  <a:pt x="176" y="391"/>
                </a:cubicBezTo>
                <a:cubicBezTo>
                  <a:pt x="176" y="391"/>
                  <a:pt x="177" y="392"/>
                  <a:pt x="177" y="392"/>
                </a:cubicBezTo>
                <a:cubicBezTo>
                  <a:pt x="176" y="393"/>
                  <a:pt x="174" y="392"/>
                  <a:pt x="173" y="393"/>
                </a:cubicBezTo>
                <a:cubicBezTo>
                  <a:pt x="173" y="393"/>
                  <a:pt x="174" y="393"/>
                  <a:pt x="175" y="393"/>
                </a:cubicBezTo>
                <a:cubicBezTo>
                  <a:pt x="177" y="392"/>
                  <a:pt x="180" y="395"/>
                  <a:pt x="181" y="392"/>
                </a:cubicBezTo>
                <a:cubicBezTo>
                  <a:pt x="180" y="392"/>
                  <a:pt x="180" y="392"/>
                  <a:pt x="180" y="392"/>
                </a:cubicBezTo>
                <a:cubicBezTo>
                  <a:pt x="179" y="391"/>
                  <a:pt x="180" y="390"/>
                  <a:pt x="180" y="390"/>
                </a:cubicBezTo>
                <a:cubicBezTo>
                  <a:pt x="181" y="390"/>
                  <a:pt x="181" y="390"/>
                  <a:pt x="181" y="390"/>
                </a:cubicBezTo>
                <a:cubicBezTo>
                  <a:pt x="181" y="389"/>
                  <a:pt x="182" y="388"/>
                  <a:pt x="183" y="387"/>
                </a:cubicBezTo>
                <a:cubicBezTo>
                  <a:pt x="184" y="388"/>
                  <a:pt x="184" y="388"/>
                  <a:pt x="184" y="388"/>
                </a:cubicBezTo>
                <a:cubicBezTo>
                  <a:pt x="185" y="388"/>
                  <a:pt x="185" y="386"/>
                  <a:pt x="186" y="387"/>
                </a:cubicBezTo>
                <a:cubicBezTo>
                  <a:pt x="186" y="387"/>
                  <a:pt x="186" y="387"/>
                  <a:pt x="186" y="388"/>
                </a:cubicBezTo>
                <a:cubicBezTo>
                  <a:pt x="187" y="388"/>
                  <a:pt x="187" y="388"/>
                  <a:pt x="187" y="388"/>
                </a:cubicBezTo>
                <a:cubicBezTo>
                  <a:pt x="188" y="386"/>
                  <a:pt x="190" y="386"/>
                  <a:pt x="191" y="386"/>
                </a:cubicBezTo>
                <a:cubicBezTo>
                  <a:pt x="194" y="385"/>
                  <a:pt x="197" y="384"/>
                  <a:pt x="200" y="384"/>
                </a:cubicBezTo>
                <a:cubicBezTo>
                  <a:pt x="200" y="383"/>
                  <a:pt x="204" y="382"/>
                  <a:pt x="203" y="380"/>
                </a:cubicBezTo>
                <a:cubicBezTo>
                  <a:pt x="203" y="380"/>
                  <a:pt x="204" y="380"/>
                  <a:pt x="204" y="380"/>
                </a:cubicBezTo>
                <a:cubicBezTo>
                  <a:pt x="203" y="379"/>
                  <a:pt x="203" y="379"/>
                  <a:pt x="203" y="379"/>
                </a:cubicBezTo>
                <a:cubicBezTo>
                  <a:pt x="205" y="378"/>
                  <a:pt x="207" y="379"/>
                  <a:pt x="208" y="378"/>
                </a:cubicBezTo>
                <a:cubicBezTo>
                  <a:pt x="206" y="378"/>
                  <a:pt x="205" y="377"/>
                  <a:pt x="204" y="376"/>
                </a:cubicBezTo>
                <a:cubicBezTo>
                  <a:pt x="206" y="375"/>
                  <a:pt x="207" y="374"/>
                  <a:pt x="209" y="373"/>
                </a:cubicBezTo>
                <a:cubicBezTo>
                  <a:pt x="208" y="373"/>
                  <a:pt x="209" y="372"/>
                  <a:pt x="209" y="372"/>
                </a:cubicBezTo>
                <a:cubicBezTo>
                  <a:pt x="210" y="372"/>
                  <a:pt x="211" y="372"/>
                  <a:pt x="210" y="373"/>
                </a:cubicBezTo>
                <a:cubicBezTo>
                  <a:pt x="211" y="374"/>
                  <a:pt x="213" y="373"/>
                  <a:pt x="213" y="372"/>
                </a:cubicBezTo>
                <a:cubicBezTo>
                  <a:pt x="212" y="373"/>
                  <a:pt x="214" y="374"/>
                  <a:pt x="214" y="374"/>
                </a:cubicBezTo>
                <a:cubicBezTo>
                  <a:pt x="215" y="373"/>
                  <a:pt x="217" y="372"/>
                  <a:pt x="219" y="372"/>
                </a:cubicBezTo>
                <a:cubicBezTo>
                  <a:pt x="218" y="371"/>
                  <a:pt x="219" y="370"/>
                  <a:pt x="219" y="370"/>
                </a:cubicBezTo>
                <a:cubicBezTo>
                  <a:pt x="218" y="370"/>
                  <a:pt x="218" y="371"/>
                  <a:pt x="218" y="371"/>
                </a:cubicBezTo>
                <a:cubicBezTo>
                  <a:pt x="217" y="370"/>
                  <a:pt x="216" y="370"/>
                  <a:pt x="217" y="369"/>
                </a:cubicBezTo>
                <a:cubicBezTo>
                  <a:pt x="218" y="369"/>
                  <a:pt x="219" y="370"/>
                  <a:pt x="220" y="369"/>
                </a:cubicBezTo>
                <a:cubicBezTo>
                  <a:pt x="220" y="368"/>
                  <a:pt x="222" y="366"/>
                  <a:pt x="221" y="366"/>
                </a:cubicBezTo>
                <a:cubicBezTo>
                  <a:pt x="221" y="364"/>
                  <a:pt x="224" y="363"/>
                  <a:pt x="226" y="363"/>
                </a:cubicBezTo>
                <a:cubicBezTo>
                  <a:pt x="226" y="361"/>
                  <a:pt x="229" y="360"/>
                  <a:pt x="226" y="359"/>
                </a:cubicBezTo>
                <a:cubicBezTo>
                  <a:pt x="226" y="359"/>
                  <a:pt x="227" y="359"/>
                  <a:pt x="228" y="358"/>
                </a:cubicBezTo>
                <a:cubicBezTo>
                  <a:pt x="228" y="359"/>
                  <a:pt x="229" y="359"/>
                  <a:pt x="229" y="359"/>
                </a:cubicBezTo>
                <a:cubicBezTo>
                  <a:pt x="232" y="358"/>
                  <a:pt x="232" y="358"/>
                  <a:pt x="232" y="358"/>
                </a:cubicBezTo>
                <a:cubicBezTo>
                  <a:pt x="235" y="357"/>
                  <a:pt x="233" y="354"/>
                  <a:pt x="237" y="354"/>
                </a:cubicBezTo>
                <a:cubicBezTo>
                  <a:pt x="237" y="354"/>
                  <a:pt x="237" y="354"/>
                  <a:pt x="237" y="354"/>
                </a:cubicBezTo>
                <a:cubicBezTo>
                  <a:pt x="237" y="353"/>
                  <a:pt x="236" y="351"/>
                  <a:pt x="238" y="352"/>
                </a:cubicBezTo>
                <a:cubicBezTo>
                  <a:pt x="239" y="350"/>
                  <a:pt x="242" y="351"/>
                  <a:pt x="241" y="349"/>
                </a:cubicBezTo>
                <a:cubicBezTo>
                  <a:pt x="242" y="348"/>
                  <a:pt x="243" y="346"/>
                  <a:pt x="244" y="347"/>
                </a:cubicBezTo>
                <a:cubicBezTo>
                  <a:pt x="245" y="345"/>
                  <a:pt x="245" y="345"/>
                  <a:pt x="245" y="345"/>
                </a:cubicBezTo>
                <a:cubicBezTo>
                  <a:pt x="245" y="345"/>
                  <a:pt x="245" y="344"/>
                  <a:pt x="243" y="344"/>
                </a:cubicBezTo>
                <a:cubicBezTo>
                  <a:pt x="243" y="346"/>
                  <a:pt x="241" y="344"/>
                  <a:pt x="241" y="344"/>
                </a:cubicBezTo>
                <a:cubicBezTo>
                  <a:pt x="242" y="342"/>
                  <a:pt x="242" y="342"/>
                  <a:pt x="242" y="342"/>
                </a:cubicBezTo>
                <a:cubicBezTo>
                  <a:pt x="241" y="342"/>
                  <a:pt x="239" y="343"/>
                  <a:pt x="239" y="341"/>
                </a:cubicBezTo>
                <a:cubicBezTo>
                  <a:pt x="240" y="340"/>
                  <a:pt x="243" y="340"/>
                  <a:pt x="244" y="340"/>
                </a:cubicBezTo>
                <a:cubicBezTo>
                  <a:pt x="247" y="338"/>
                  <a:pt x="249" y="340"/>
                  <a:pt x="251" y="339"/>
                </a:cubicBezTo>
                <a:cubicBezTo>
                  <a:pt x="251" y="338"/>
                  <a:pt x="253" y="338"/>
                  <a:pt x="252" y="337"/>
                </a:cubicBezTo>
                <a:cubicBezTo>
                  <a:pt x="250" y="337"/>
                  <a:pt x="250" y="337"/>
                  <a:pt x="250" y="337"/>
                </a:cubicBezTo>
                <a:cubicBezTo>
                  <a:pt x="251" y="338"/>
                  <a:pt x="249" y="338"/>
                  <a:pt x="248" y="338"/>
                </a:cubicBezTo>
                <a:cubicBezTo>
                  <a:pt x="247" y="336"/>
                  <a:pt x="246" y="339"/>
                  <a:pt x="245" y="338"/>
                </a:cubicBezTo>
                <a:cubicBezTo>
                  <a:pt x="246" y="338"/>
                  <a:pt x="246" y="336"/>
                  <a:pt x="247" y="336"/>
                </a:cubicBezTo>
                <a:cubicBezTo>
                  <a:pt x="249" y="335"/>
                  <a:pt x="250" y="332"/>
                  <a:pt x="252" y="333"/>
                </a:cubicBezTo>
                <a:cubicBezTo>
                  <a:pt x="253" y="332"/>
                  <a:pt x="252" y="332"/>
                  <a:pt x="253" y="331"/>
                </a:cubicBezTo>
                <a:cubicBezTo>
                  <a:pt x="254" y="332"/>
                  <a:pt x="255" y="332"/>
                  <a:pt x="256" y="331"/>
                </a:cubicBezTo>
                <a:cubicBezTo>
                  <a:pt x="257" y="334"/>
                  <a:pt x="260" y="331"/>
                  <a:pt x="262" y="332"/>
                </a:cubicBezTo>
                <a:cubicBezTo>
                  <a:pt x="262" y="331"/>
                  <a:pt x="262" y="331"/>
                  <a:pt x="262" y="331"/>
                </a:cubicBezTo>
                <a:cubicBezTo>
                  <a:pt x="261" y="331"/>
                  <a:pt x="261" y="331"/>
                  <a:pt x="261" y="331"/>
                </a:cubicBezTo>
                <a:cubicBezTo>
                  <a:pt x="261" y="330"/>
                  <a:pt x="260" y="330"/>
                  <a:pt x="260" y="329"/>
                </a:cubicBezTo>
                <a:cubicBezTo>
                  <a:pt x="261" y="330"/>
                  <a:pt x="261" y="330"/>
                  <a:pt x="261" y="330"/>
                </a:cubicBezTo>
                <a:cubicBezTo>
                  <a:pt x="262" y="328"/>
                  <a:pt x="262" y="328"/>
                  <a:pt x="262" y="328"/>
                </a:cubicBezTo>
                <a:cubicBezTo>
                  <a:pt x="266" y="328"/>
                  <a:pt x="261" y="327"/>
                  <a:pt x="262" y="325"/>
                </a:cubicBezTo>
                <a:cubicBezTo>
                  <a:pt x="263" y="325"/>
                  <a:pt x="263" y="326"/>
                  <a:pt x="264" y="326"/>
                </a:cubicBezTo>
                <a:cubicBezTo>
                  <a:pt x="265" y="326"/>
                  <a:pt x="265" y="325"/>
                  <a:pt x="266" y="325"/>
                </a:cubicBezTo>
                <a:cubicBezTo>
                  <a:pt x="262" y="324"/>
                  <a:pt x="262" y="324"/>
                  <a:pt x="262" y="324"/>
                </a:cubicBezTo>
                <a:cubicBezTo>
                  <a:pt x="263" y="324"/>
                  <a:pt x="263" y="324"/>
                  <a:pt x="263" y="324"/>
                </a:cubicBezTo>
                <a:cubicBezTo>
                  <a:pt x="263" y="323"/>
                  <a:pt x="262" y="323"/>
                  <a:pt x="261" y="322"/>
                </a:cubicBezTo>
                <a:cubicBezTo>
                  <a:pt x="262" y="320"/>
                  <a:pt x="266" y="321"/>
                  <a:pt x="265" y="318"/>
                </a:cubicBezTo>
                <a:cubicBezTo>
                  <a:pt x="269" y="318"/>
                  <a:pt x="266" y="320"/>
                  <a:pt x="268" y="321"/>
                </a:cubicBezTo>
                <a:cubicBezTo>
                  <a:pt x="269" y="320"/>
                  <a:pt x="269" y="320"/>
                  <a:pt x="269" y="320"/>
                </a:cubicBezTo>
                <a:cubicBezTo>
                  <a:pt x="269" y="320"/>
                  <a:pt x="269" y="320"/>
                  <a:pt x="269" y="320"/>
                </a:cubicBezTo>
                <a:cubicBezTo>
                  <a:pt x="269" y="318"/>
                  <a:pt x="272" y="316"/>
                  <a:pt x="273" y="315"/>
                </a:cubicBezTo>
                <a:cubicBezTo>
                  <a:pt x="274" y="315"/>
                  <a:pt x="274" y="314"/>
                  <a:pt x="275" y="315"/>
                </a:cubicBezTo>
                <a:cubicBezTo>
                  <a:pt x="277" y="311"/>
                  <a:pt x="280" y="313"/>
                  <a:pt x="283" y="312"/>
                </a:cubicBezTo>
                <a:cubicBezTo>
                  <a:pt x="282" y="311"/>
                  <a:pt x="284" y="312"/>
                  <a:pt x="284" y="311"/>
                </a:cubicBezTo>
                <a:cubicBezTo>
                  <a:pt x="289" y="312"/>
                  <a:pt x="289" y="306"/>
                  <a:pt x="293" y="306"/>
                </a:cubicBezTo>
                <a:cubicBezTo>
                  <a:pt x="292" y="305"/>
                  <a:pt x="292" y="305"/>
                  <a:pt x="292" y="305"/>
                </a:cubicBezTo>
                <a:cubicBezTo>
                  <a:pt x="296" y="304"/>
                  <a:pt x="295" y="301"/>
                  <a:pt x="299" y="301"/>
                </a:cubicBezTo>
                <a:cubicBezTo>
                  <a:pt x="299" y="302"/>
                  <a:pt x="301" y="302"/>
                  <a:pt x="301" y="303"/>
                </a:cubicBezTo>
                <a:cubicBezTo>
                  <a:pt x="301" y="304"/>
                  <a:pt x="300" y="302"/>
                  <a:pt x="299" y="303"/>
                </a:cubicBezTo>
                <a:cubicBezTo>
                  <a:pt x="299" y="303"/>
                  <a:pt x="299" y="303"/>
                  <a:pt x="299" y="303"/>
                </a:cubicBezTo>
                <a:cubicBezTo>
                  <a:pt x="300" y="302"/>
                  <a:pt x="300" y="304"/>
                  <a:pt x="302" y="303"/>
                </a:cubicBezTo>
                <a:cubicBezTo>
                  <a:pt x="302" y="303"/>
                  <a:pt x="302" y="302"/>
                  <a:pt x="302" y="302"/>
                </a:cubicBezTo>
                <a:cubicBezTo>
                  <a:pt x="305" y="302"/>
                  <a:pt x="305" y="302"/>
                  <a:pt x="305" y="302"/>
                </a:cubicBezTo>
                <a:cubicBezTo>
                  <a:pt x="306" y="303"/>
                  <a:pt x="306" y="305"/>
                  <a:pt x="305" y="306"/>
                </a:cubicBezTo>
                <a:cubicBezTo>
                  <a:pt x="306" y="306"/>
                  <a:pt x="306" y="305"/>
                  <a:pt x="307" y="305"/>
                </a:cubicBezTo>
                <a:cubicBezTo>
                  <a:pt x="307" y="306"/>
                  <a:pt x="306" y="306"/>
                  <a:pt x="305" y="307"/>
                </a:cubicBezTo>
                <a:cubicBezTo>
                  <a:pt x="306" y="308"/>
                  <a:pt x="306" y="308"/>
                  <a:pt x="307" y="308"/>
                </a:cubicBezTo>
                <a:cubicBezTo>
                  <a:pt x="306" y="308"/>
                  <a:pt x="306" y="308"/>
                  <a:pt x="306" y="308"/>
                </a:cubicBezTo>
                <a:cubicBezTo>
                  <a:pt x="309" y="308"/>
                  <a:pt x="307" y="310"/>
                  <a:pt x="309" y="310"/>
                </a:cubicBezTo>
                <a:cubicBezTo>
                  <a:pt x="309" y="312"/>
                  <a:pt x="307" y="312"/>
                  <a:pt x="306" y="313"/>
                </a:cubicBezTo>
                <a:cubicBezTo>
                  <a:pt x="306" y="314"/>
                  <a:pt x="308" y="313"/>
                  <a:pt x="308" y="314"/>
                </a:cubicBezTo>
                <a:cubicBezTo>
                  <a:pt x="308" y="313"/>
                  <a:pt x="308" y="313"/>
                  <a:pt x="308" y="313"/>
                </a:cubicBezTo>
                <a:cubicBezTo>
                  <a:pt x="309" y="313"/>
                  <a:pt x="310" y="313"/>
                  <a:pt x="310" y="313"/>
                </a:cubicBezTo>
                <a:cubicBezTo>
                  <a:pt x="310" y="314"/>
                  <a:pt x="310" y="315"/>
                  <a:pt x="309" y="316"/>
                </a:cubicBezTo>
                <a:cubicBezTo>
                  <a:pt x="311" y="315"/>
                  <a:pt x="311" y="318"/>
                  <a:pt x="312" y="316"/>
                </a:cubicBezTo>
                <a:cubicBezTo>
                  <a:pt x="313" y="316"/>
                  <a:pt x="312" y="317"/>
                  <a:pt x="312" y="317"/>
                </a:cubicBezTo>
                <a:cubicBezTo>
                  <a:pt x="313" y="318"/>
                  <a:pt x="313" y="317"/>
                  <a:pt x="314" y="318"/>
                </a:cubicBezTo>
                <a:cubicBezTo>
                  <a:pt x="314" y="318"/>
                  <a:pt x="314" y="318"/>
                  <a:pt x="314" y="319"/>
                </a:cubicBezTo>
                <a:cubicBezTo>
                  <a:pt x="314" y="319"/>
                  <a:pt x="314" y="319"/>
                  <a:pt x="314" y="319"/>
                </a:cubicBezTo>
                <a:cubicBezTo>
                  <a:pt x="315" y="321"/>
                  <a:pt x="317" y="319"/>
                  <a:pt x="319" y="319"/>
                </a:cubicBezTo>
                <a:cubicBezTo>
                  <a:pt x="319" y="319"/>
                  <a:pt x="318" y="320"/>
                  <a:pt x="318" y="321"/>
                </a:cubicBezTo>
                <a:cubicBezTo>
                  <a:pt x="320" y="322"/>
                  <a:pt x="320" y="322"/>
                  <a:pt x="320" y="322"/>
                </a:cubicBezTo>
                <a:cubicBezTo>
                  <a:pt x="319" y="323"/>
                  <a:pt x="319" y="323"/>
                  <a:pt x="319" y="323"/>
                </a:cubicBezTo>
                <a:cubicBezTo>
                  <a:pt x="321" y="323"/>
                  <a:pt x="319" y="324"/>
                  <a:pt x="319" y="325"/>
                </a:cubicBezTo>
                <a:cubicBezTo>
                  <a:pt x="317" y="327"/>
                  <a:pt x="322" y="328"/>
                  <a:pt x="319" y="330"/>
                </a:cubicBezTo>
                <a:cubicBezTo>
                  <a:pt x="321" y="330"/>
                  <a:pt x="321" y="330"/>
                  <a:pt x="321" y="330"/>
                </a:cubicBezTo>
                <a:cubicBezTo>
                  <a:pt x="320" y="331"/>
                  <a:pt x="320" y="332"/>
                  <a:pt x="321" y="333"/>
                </a:cubicBezTo>
                <a:cubicBezTo>
                  <a:pt x="322" y="332"/>
                  <a:pt x="323" y="331"/>
                  <a:pt x="324" y="331"/>
                </a:cubicBezTo>
                <a:cubicBezTo>
                  <a:pt x="324" y="332"/>
                  <a:pt x="325" y="334"/>
                  <a:pt x="324" y="334"/>
                </a:cubicBezTo>
                <a:cubicBezTo>
                  <a:pt x="320" y="336"/>
                  <a:pt x="322" y="338"/>
                  <a:pt x="321" y="340"/>
                </a:cubicBezTo>
                <a:cubicBezTo>
                  <a:pt x="322" y="340"/>
                  <a:pt x="322" y="340"/>
                  <a:pt x="322" y="340"/>
                </a:cubicBezTo>
                <a:cubicBezTo>
                  <a:pt x="323" y="340"/>
                  <a:pt x="323" y="341"/>
                  <a:pt x="323" y="342"/>
                </a:cubicBezTo>
                <a:cubicBezTo>
                  <a:pt x="324" y="341"/>
                  <a:pt x="324" y="341"/>
                  <a:pt x="324" y="341"/>
                </a:cubicBezTo>
                <a:cubicBezTo>
                  <a:pt x="325" y="341"/>
                  <a:pt x="325" y="341"/>
                  <a:pt x="325" y="341"/>
                </a:cubicBezTo>
                <a:cubicBezTo>
                  <a:pt x="324" y="341"/>
                  <a:pt x="324" y="342"/>
                  <a:pt x="324" y="342"/>
                </a:cubicBezTo>
                <a:cubicBezTo>
                  <a:pt x="325" y="343"/>
                  <a:pt x="323" y="345"/>
                  <a:pt x="326" y="345"/>
                </a:cubicBezTo>
                <a:cubicBezTo>
                  <a:pt x="326" y="346"/>
                  <a:pt x="326" y="347"/>
                  <a:pt x="325" y="348"/>
                </a:cubicBezTo>
                <a:cubicBezTo>
                  <a:pt x="326" y="349"/>
                  <a:pt x="326" y="349"/>
                  <a:pt x="327" y="349"/>
                </a:cubicBezTo>
                <a:cubicBezTo>
                  <a:pt x="327" y="349"/>
                  <a:pt x="327" y="349"/>
                  <a:pt x="327" y="349"/>
                </a:cubicBezTo>
                <a:cubicBezTo>
                  <a:pt x="329" y="349"/>
                  <a:pt x="327" y="352"/>
                  <a:pt x="330" y="351"/>
                </a:cubicBezTo>
                <a:cubicBezTo>
                  <a:pt x="329" y="352"/>
                  <a:pt x="329" y="352"/>
                  <a:pt x="329" y="352"/>
                </a:cubicBezTo>
                <a:cubicBezTo>
                  <a:pt x="328" y="354"/>
                  <a:pt x="331" y="354"/>
                  <a:pt x="333" y="355"/>
                </a:cubicBezTo>
                <a:cubicBezTo>
                  <a:pt x="333" y="355"/>
                  <a:pt x="333" y="355"/>
                  <a:pt x="333" y="355"/>
                </a:cubicBezTo>
                <a:cubicBezTo>
                  <a:pt x="334" y="355"/>
                  <a:pt x="334" y="355"/>
                  <a:pt x="334" y="355"/>
                </a:cubicBezTo>
                <a:cubicBezTo>
                  <a:pt x="334" y="356"/>
                  <a:pt x="335" y="356"/>
                  <a:pt x="334" y="356"/>
                </a:cubicBezTo>
                <a:cubicBezTo>
                  <a:pt x="334" y="358"/>
                  <a:pt x="335" y="356"/>
                  <a:pt x="335" y="357"/>
                </a:cubicBezTo>
                <a:cubicBezTo>
                  <a:pt x="336" y="358"/>
                  <a:pt x="338" y="357"/>
                  <a:pt x="339" y="357"/>
                </a:cubicBezTo>
                <a:cubicBezTo>
                  <a:pt x="338" y="359"/>
                  <a:pt x="337" y="358"/>
                  <a:pt x="336" y="358"/>
                </a:cubicBezTo>
                <a:cubicBezTo>
                  <a:pt x="337" y="359"/>
                  <a:pt x="338" y="360"/>
                  <a:pt x="340" y="360"/>
                </a:cubicBezTo>
                <a:cubicBezTo>
                  <a:pt x="340" y="360"/>
                  <a:pt x="339" y="359"/>
                  <a:pt x="339" y="359"/>
                </a:cubicBezTo>
                <a:cubicBezTo>
                  <a:pt x="340" y="359"/>
                  <a:pt x="340" y="359"/>
                  <a:pt x="340" y="359"/>
                </a:cubicBezTo>
                <a:cubicBezTo>
                  <a:pt x="341" y="359"/>
                  <a:pt x="341" y="359"/>
                  <a:pt x="341" y="359"/>
                </a:cubicBezTo>
                <a:cubicBezTo>
                  <a:pt x="341" y="359"/>
                  <a:pt x="341" y="359"/>
                  <a:pt x="341" y="359"/>
                </a:cubicBezTo>
                <a:cubicBezTo>
                  <a:pt x="342" y="359"/>
                  <a:pt x="341" y="359"/>
                  <a:pt x="342" y="360"/>
                </a:cubicBezTo>
                <a:cubicBezTo>
                  <a:pt x="343" y="359"/>
                  <a:pt x="344" y="359"/>
                  <a:pt x="344" y="358"/>
                </a:cubicBezTo>
                <a:cubicBezTo>
                  <a:pt x="345" y="359"/>
                  <a:pt x="345" y="359"/>
                  <a:pt x="345" y="359"/>
                </a:cubicBezTo>
                <a:cubicBezTo>
                  <a:pt x="346" y="358"/>
                  <a:pt x="344" y="357"/>
                  <a:pt x="345" y="357"/>
                </a:cubicBezTo>
                <a:cubicBezTo>
                  <a:pt x="347" y="355"/>
                  <a:pt x="348" y="357"/>
                  <a:pt x="349" y="358"/>
                </a:cubicBezTo>
                <a:cubicBezTo>
                  <a:pt x="349" y="358"/>
                  <a:pt x="348" y="359"/>
                  <a:pt x="348" y="359"/>
                </a:cubicBezTo>
                <a:cubicBezTo>
                  <a:pt x="349" y="359"/>
                  <a:pt x="350" y="358"/>
                  <a:pt x="351" y="359"/>
                </a:cubicBezTo>
                <a:cubicBezTo>
                  <a:pt x="351" y="358"/>
                  <a:pt x="351" y="358"/>
                  <a:pt x="351" y="358"/>
                </a:cubicBezTo>
                <a:cubicBezTo>
                  <a:pt x="354" y="358"/>
                  <a:pt x="354" y="358"/>
                  <a:pt x="354" y="358"/>
                </a:cubicBezTo>
                <a:cubicBezTo>
                  <a:pt x="353" y="359"/>
                  <a:pt x="353" y="360"/>
                  <a:pt x="353" y="360"/>
                </a:cubicBezTo>
                <a:cubicBezTo>
                  <a:pt x="354" y="361"/>
                  <a:pt x="355" y="358"/>
                  <a:pt x="357" y="360"/>
                </a:cubicBezTo>
                <a:cubicBezTo>
                  <a:pt x="355" y="360"/>
                  <a:pt x="353" y="363"/>
                  <a:pt x="351" y="361"/>
                </a:cubicBezTo>
                <a:cubicBezTo>
                  <a:pt x="351" y="361"/>
                  <a:pt x="349" y="361"/>
                  <a:pt x="349" y="362"/>
                </a:cubicBezTo>
                <a:cubicBezTo>
                  <a:pt x="351" y="362"/>
                  <a:pt x="353" y="362"/>
                  <a:pt x="355" y="362"/>
                </a:cubicBezTo>
                <a:cubicBezTo>
                  <a:pt x="356" y="362"/>
                  <a:pt x="356" y="362"/>
                  <a:pt x="356" y="362"/>
                </a:cubicBezTo>
                <a:cubicBezTo>
                  <a:pt x="356" y="362"/>
                  <a:pt x="358" y="362"/>
                  <a:pt x="357" y="363"/>
                </a:cubicBezTo>
                <a:cubicBezTo>
                  <a:pt x="356" y="363"/>
                  <a:pt x="356" y="363"/>
                  <a:pt x="356" y="363"/>
                </a:cubicBezTo>
                <a:cubicBezTo>
                  <a:pt x="358" y="363"/>
                  <a:pt x="358" y="365"/>
                  <a:pt x="360" y="364"/>
                </a:cubicBezTo>
                <a:cubicBezTo>
                  <a:pt x="362" y="367"/>
                  <a:pt x="366" y="364"/>
                  <a:pt x="369" y="366"/>
                </a:cubicBezTo>
                <a:cubicBezTo>
                  <a:pt x="369" y="367"/>
                  <a:pt x="369" y="367"/>
                  <a:pt x="369" y="367"/>
                </a:cubicBezTo>
                <a:cubicBezTo>
                  <a:pt x="370" y="367"/>
                  <a:pt x="370" y="366"/>
                  <a:pt x="370" y="366"/>
                </a:cubicBezTo>
                <a:cubicBezTo>
                  <a:pt x="370" y="366"/>
                  <a:pt x="370" y="366"/>
                  <a:pt x="370" y="366"/>
                </a:cubicBezTo>
                <a:cubicBezTo>
                  <a:pt x="368" y="365"/>
                  <a:pt x="369" y="364"/>
                  <a:pt x="367" y="363"/>
                </a:cubicBezTo>
                <a:cubicBezTo>
                  <a:pt x="365" y="362"/>
                  <a:pt x="364" y="364"/>
                  <a:pt x="363" y="363"/>
                </a:cubicBezTo>
                <a:cubicBezTo>
                  <a:pt x="363" y="363"/>
                  <a:pt x="363" y="363"/>
                  <a:pt x="363" y="362"/>
                </a:cubicBezTo>
                <a:cubicBezTo>
                  <a:pt x="366" y="360"/>
                  <a:pt x="366" y="360"/>
                  <a:pt x="366" y="360"/>
                </a:cubicBezTo>
                <a:cubicBezTo>
                  <a:pt x="364" y="359"/>
                  <a:pt x="364" y="359"/>
                  <a:pt x="364" y="359"/>
                </a:cubicBezTo>
                <a:cubicBezTo>
                  <a:pt x="365" y="359"/>
                  <a:pt x="366" y="358"/>
                  <a:pt x="366" y="358"/>
                </a:cubicBezTo>
                <a:cubicBezTo>
                  <a:pt x="368" y="358"/>
                  <a:pt x="367" y="359"/>
                  <a:pt x="367" y="360"/>
                </a:cubicBezTo>
                <a:cubicBezTo>
                  <a:pt x="368" y="360"/>
                  <a:pt x="368" y="358"/>
                  <a:pt x="369" y="358"/>
                </a:cubicBezTo>
                <a:cubicBezTo>
                  <a:pt x="370" y="359"/>
                  <a:pt x="368" y="360"/>
                  <a:pt x="369" y="360"/>
                </a:cubicBezTo>
                <a:cubicBezTo>
                  <a:pt x="370" y="359"/>
                  <a:pt x="371" y="358"/>
                  <a:pt x="371" y="357"/>
                </a:cubicBezTo>
                <a:cubicBezTo>
                  <a:pt x="370" y="357"/>
                  <a:pt x="370" y="357"/>
                  <a:pt x="370" y="357"/>
                </a:cubicBezTo>
                <a:cubicBezTo>
                  <a:pt x="370" y="358"/>
                  <a:pt x="370" y="358"/>
                  <a:pt x="370" y="358"/>
                </a:cubicBezTo>
                <a:cubicBezTo>
                  <a:pt x="369" y="358"/>
                  <a:pt x="368" y="358"/>
                  <a:pt x="367" y="358"/>
                </a:cubicBezTo>
                <a:cubicBezTo>
                  <a:pt x="368" y="357"/>
                  <a:pt x="368" y="358"/>
                  <a:pt x="369" y="358"/>
                </a:cubicBezTo>
                <a:cubicBezTo>
                  <a:pt x="367" y="357"/>
                  <a:pt x="367" y="357"/>
                  <a:pt x="367" y="357"/>
                </a:cubicBezTo>
                <a:cubicBezTo>
                  <a:pt x="369" y="355"/>
                  <a:pt x="369" y="355"/>
                  <a:pt x="369" y="355"/>
                </a:cubicBezTo>
                <a:cubicBezTo>
                  <a:pt x="370" y="354"/>
                  <a:pt x="372" y="356"/>
                  <a:pt x="373" y="355"/>
                </a:cubicBezTo>
                <a:cubicBezTo>
                  <a:pt x="374" y="356"/>
                  <a:pt x="374" y="356"/>
                  <a:pt x="374" y="356"/>
                </a:cubicBezTo>
                <a:cubicBezTo>
                  <a:pt x="374" y="356"/>
                  <a:pt x="373" y="357"/>
                  <a:pt x="372" y="357"/>
                </a:cubicBezTo>
                <a:cubicBezTo>
                  <a:pt x="373" y="358"/>
                  <a:pt x="374" y="359"/>
                  <a:pt x="376" y="359"/>
                </a:cubicBezTo>
                <a:cubicBezTo>
                  <a:pt x="376" y="359"/>
                  <a:pt x="376" y="359"/>
                  <a:pt x="376" y="359"/>
                </a:cubicBezTo>
                <a:cubicBezTo>
                  <a:pt x="378" y="360"/>
                  <a:pt x="378" y="360"/>
                  <a:pt x="378" y="360"/>
                </a:cubicBezTo>
                <a:cubicBezTo>
                  <a:pt x="378" y="360"/>
                  <a:pt x="378" y="360"/>
                  <a:pt x="378" y="360"/>
                </a:cubicBezTo>
                <a:cubicBezTo>
                  <a:pt x="379" y="360"/>
                  <a:pt x="381" y="360"/>
                  <a:pt x="382" y="360"/>
                </a:cubicBezTo>
                <a:cubicBezTo>
                  <a:pt x="382" y="360"/>
                  <a:pt x="382" y="359"/>
                  <a:pt x="383" y="359"/>
                </a:cubicBezTo>
                <a:cubicBezTo>
                  <a:pt x="379" y="359"/>
                  <a:pt x="379" y="359"/>
                  <a:pt x="379" y="359"/>
                </a:cubicBezTo>
                <a:cubicBezTo>
                  <a:pt x="379" y="359"/>
                  <a:pt x="380" y="359"/>
                  <a:pt x="380" y="358"/>
                </a:cubicBezTo>
                <a:cubicBezTo>
                  <a:pt x="378" y="358"/>
                  <a:pt x="377" y="358"/>
                  <a:pt x="376" y="357"/>
                </a:cubicBezTo>
                <a:cubicBezTo>
                  <a:pt x="378" y="355"/>
                  <a:pt x="376" y="354"/>
                  <a:pt x="378" y="354"/>
                </a:cubicBezTo>
                <a:cubicBezTo>
                  <a:pt x="380" y="352"/>
                  <a:pt x="382" y="354"/>
                  <a:pt x="383" y="355"/>
                </a:cubicBezTo>
                <a:cubicBezTo>
                  <a:pt x="384" y="355"/>
                  <a:pt x="383" y="356"/>
                  <a:pt x="383" y="356"/>
                </a:cubicBezTo>
                <a:cubicBezTo>
                  <a:pt x="384" y="356"/>
                  <a:pt x="384" y="356"/>
                  <a:pt x="384" y="356"/>
                </a:cubicBezTo>
                <a:cubicBezTo>
                  <a:pt x="384" y="358"/>
                  <a:pt x="385" y="357"/>
                  <a:pt x="386" y="359"/>
                </a:cubicBezTo>
                <a:cubicBezTo>
                  <a:pt x="385" y="361"/>
                  <a:pt x="384" y="359"/>
                  <a:pt x="383" y="359"/>
                </a:cubicBezTo>
                <a:cubicBezTo>
                  <a:pt x="384" y="361"/>
                  <a:pt x="382" y="360"/>
                  <a:pt x="382" y="361"/>
                </a:cubicBezTo>
                <a:cubicBezTo>
                  <a:pt x="383" y="361"/>
                  <a:pt x="384" y="360"/>
                  <a:pt x="385" y="360"/>
                </a:cubicBezTo>
                <a:cubicBezTo>
                  <a:pt x="385" y="361"/>
                  <a:pt x="385" y="361"/>
                  <a:pt x="385" y="361"/>
                </a:cubicBezTo>
                <a:cubicBezTo>
                  <a:pt x="387" y="362"/>
                  <a:pt x="387" y="362"/>
                  <a:pt x="387" y="362"/>
                </a:cubicBezTo>
                <a:cubicBezTo>
                  <a:pt x="387" y="362"/>
                  <a:pt x="386" y="363"/>
                  <a:pt x="386" y="363"/>
                </a:cubicBezTo>
                <a:cubicBezTo>
                  <a:pt x="384" y="364"/>
                  <a:pt x="382" y="366"/>
                  <a:pt x="380" y="365"/>
                </a:cubicBezTo>
                <a:cubicBezTo>
                  <a:pt x="380" y="366"/>
                  <a:pt x="380" y="366"/>
                  <a:pt x="380" y="366"/>
                </a:cubicBezTo>
                <a:cubicBezTo>
                  <a:pt x="379" y="366"/>
                  <a:pt x="379" y="366"/>
                  <a:pt x="378" y="365"/>
                </a:cubicBezTo>
                <a:cubicBezTo>
                  <a:pt x="380" y="364"/>
                  <a:pt x="380" y="364"/>
                  <a:pt x="380" y="364"/>
                </a:cubicBezTo>
                <a:cubicBezTo>
                  <a:pt x="378" y="365"/>
                  <a:pt x="380" y="363"/>
                  <a:pt x="379" y="363"/>
                </a:cubicBezTo>
                <a:cubicBezTo>
                  <a:pt x="380" y="365"/>
                  <a:pt x="376" y="364"/>
                  <a:pt x="376" y="366"/>
                </a:cubicBezTo>
                <a:cubicBezTo>
                  <a:pt x="376" y="366"/>
                  <a:pt x="375" y="366"/>
                  <a:pt x="375" y="365"/>
                </a:cubicBezTo>
                <a:cubicBezTo>
                  <a:pt x="375" y="366"/>
                  <a:pt x="375" y="366"/>
                  <a:pt x="375" y="366"/>
                </a:cubicBezTo>
                <a:cubicBezTo>
                  <a:pt x="374" y="365"/>
                  <a:pt x="374" y="365"/>
                  <a:pt x="374" y="365"/>
                </a:cubicBezTo>
                <a:cubicBezTo>
                  <a:pt x="372" y="368"/>
                  <a:pt x="378" y="366"/>
                  <a:pt x="378" y="368"/>
                </a:cubicBezTo>
                <a:cubicBezTo>
                  <a:pt x="378" y="369"/>
                  <a:pt x="377" y="369"/>
                  <a:pt x="377" y="369"/>
                </a:cubicBezTo>
                <a:cubicBezTo>
                  <a:pt x="378" y="369"/>
                  <a:pt x="378" y="369"/>
                  <a:pt x="378" y="369"/>
                </a:cubicBezTo>
                <a:cubicBezTo>
                  <a:pt x="378" y="368"/>
                  <a:pt x="380" y="370"/>
                  <a:pt x="380" y="368"/>
                </a:cubicBezTo>
                <a:cubicBezTo>
                  <a:pt x="379" y="368"/>
                  <a:pt x="379" y="368"/>
                  <a:pt x="379" y="368"/>
                </a:cubicBezTo>
                <a:cubicBezTo>
                  <a:pt x="380" y="367"/>
                  <a:pt x="380" y="367"/>
                  <a:pt x="380" y="367"/>
                </a:cubicBezTo>
                <a:cubicBezTo>
                  <a:pt x="380" y="367"/>
                  <a:pt x="380" y="368"/>
                  <a:pt x="381" y="368"/>
                </a:cubicBezTo>
                <a:cubicBezTo>
                  <a:pt x="380" y="368"/>
                  <a:pt x="380" y="368"/>
                  <a:pt x="380" y="368"/>
                </a:cubicBezTo>
                <a:cubicBezTo>
                  <a:pt x="381" y="368"/>
                  <a:pt x="381" y="368"/>
                  <a:pt x="382" y="369"/>
                </a:cubicBezTo>
                <a:cubicBezTo>
                  <a:pt x="382" y="368"/>
                  <a:pt x="382" y="368"/>
                  <a:pt x="383" y="367"/>
                </a:cubicBezTo>
                <a:cubicBezTo>
                  <a:pt x="384" y="368"/>
                  <a:pt x="384" y="366"/>
                  <a:pt x="385" y="365"/>
                </a:cubicBezTo>
                <a:cubicBezTo>
                  <a:pt x="386" y="366"/>
                  <a:pt x="388" y="366"/>
                  <a:pt x="390" y="365"/>
                </a:cubicBezTo>
                <a:cubicBezTo>
                  <a:pt x="390" y="366"/>
                  <a:pt x="390" y="366"/>
                  <a:pt x="390" y="366"/>
                </a:cubicBezTo>
                <a:cubicBezTo>
                  <a:pt x="392" y="367"/>
                  <a:pt x="394" y="364"/>
                  <a:pt x="397" y="365"/>
                </a:cubicBezTo>
                <a:cubicBezTo>
                  <a:pt x="399" y="365"/>
                  <a:pt x="399" y="363"/>
                  <a:pt x="400" y="365"/>
                </a:cubicBezTo>
                <a:cubicBezTo>
                  <a:pt x="401" y="362"/>
                  <a:pt x="405" y="365"/>
                  <a:pt x="404" y="362"/>
                </a:cubicBezTo>
                <a:cubicBezTo>
                  <a:pt x="405" y="362"/>
                  <a:pt x="405" y="362"/>
                  <a:pt x="405" y="362"/>
                </a:cubicBezTo>
                <a:cubicBezTo>
                  <a:pt x="405" y="363"/>
                  <a:pt x="404" y="364"/>
                  <a:pt x="404" y="364"/>
                </a:cubicBezTo>
                <a:cubicBezTo>
                  <a:pt x="405" y="365"/>
                  <a:pt x="405" y="365"/>
                  <a:pt x="405" y="365"/>
                </a:cubicBezTo>
                <a:cubicBezTo>
                  <a:pt x="407" y="362"/>
                  <a:pt x="410" y="367"/>
                  <a:pt x="413" y="363"/>
                </a:cubicBezTo>
                <a:cubicBezTo>
                  <a:pt x="410" y="363"/>
                  <a:pt x="414" y="361"/>
                  <a:pt x="414" y="360"/>
                </a:cubicBezTo>
                <a:cubicBezTo>
                  <a:pt x="414" y="360"/>
                  <a:pt x="414" y="361"/>
                  <a:pt x="414" y="361"/>
                </a:cubicBezTo>
                <a:cubicBezTo>
                  <a:pt x="415" y="359"/>
                  <a:pt x="416" y="361"/>
                  <a:pt x="417" y="360"/>
                </a:cubicBezTo>
                <a:cubicBezTo>
                  <a:pt x="418" y="358"/>
                  <a:pt x="417" y="357"/>
                  <a:pt x="416" y="357"/>
                </a:cubicBezTo>
                <a:cubicBezTo>
                  <a:pt x="415" y="357"/>
                  <a:pt x="414" y="358"/>
                  <a:pt x="412" y="357"/>
                </a:cubicBezTo>
                <a:cubicBezTo>
                  <a:pt x="412" y="357"/>
                  <a:pt x="412" y="357"/>
                  <a:pt x="412" y="357"/>
                </a:cubicBezTo>
                <a:cubicBezTo>
                  <a:pt x="412" y="357"/>
                  <a:pt x="411" y="357"/>
                  <a:pt x="410" y="357"/>
                </a:cubicBezTo>
                <a:cubicBezTo>
                  <a:pt x="410" y="356"/>
                  <a:pt x="411" y="356"/>
                  <a:pt x="411" y="355"/>
                </a:cubicBezTo>
                <a:cubicBezTo>
                  <a:pt x="409" y="355"/>
                  <a:pt x="408" y="357"/>
                  <a:pt x="406" y="357"/>
                </a:cubicBezTo>
                <a:cubicBezTo>
                  <a:pt x="405" y="357"/>
                  <a:pt x="406" y="356"/>
                  <a:pt x="406" y="356"/>
                </a:cubicBezTo>
                <a:cubicBezTo>
                  <a:pt x="409" y="356"/>
                  <a:pt x="407" y="353"/>
                  <a:pt x="411" y="354"/>
                </a:cubicBezTo>
                <a:cubicBezTo>
                  <a:pt x="410" y="353"/>
                  <a:pt x="410" y="353"/>
                  <a:pt x="410" y="353"/>
                </a:cubicBezTo>
                <a:cubicBezTo>
                  <a:pt x="410" y="352"/>
                  <a:pt x="410" y="352"/>
                  <a:pt x="411" y="352"/>
                </a:cubicBezTo>
                <a:cubicBezTo>
                  <a:pt x="411" y="353"/>
                  <a:pt x="411" y="353"/>
                  <a:pt x="411" y="353"/>
                </a:cubicBezTo>
                <a:cubicBezTo>
                  <a:pt x="412" y="353"/>
                  <a:pt x="412" y="353"/>
                  <a:pt x="412" y="353"/>
                </a:cubicBezTo>
                <a:cubicBezTo>
                  <a:pt x="412" y="351"/>
                  <a:pt x="416" y="350"/>
                  <a:pt x="417" y="350"/>
                </a:cubicBezTo>
                <a:cubicBezTo>
                  <a:pt x="416" y="349"/>
                  <a:pt x="416" y="349"/>
                  <a:pt x="416" y="349"/>
                </a:cubicBezTo>
                <a:cubicBezTo>
                  <a:pt x="415" y="349"/>
                  <a:pt x="413" y="348"/>
                  <a:pt x="413" y="349"/>
                </a:cubicBezTo>
                <a:cubicBezTo>
                  <a:pt x="414" y="349"/>
                  <a:pt x="414" y="349"/>
                  <a:pt x="414" y="349"/>
                </a:cubicBezTo>
                <a:cubicBezTo>
                  <a:pt x="413" y="350"/>
                  <a:pt x="411" y="349"/>
                  <a:pt x="410" y="349"/>
                </a:cubicBezTo>
                <a:cubicBezTo>
                  <a:pt x="410" y="349"/>
                  <a:pt x="410" y="350"/>
                  <a:pt x="409" y="350"/>
                </a:cubicBezTo>
                <a:cubicBezTo>
                  <a:pt x="409" y="350"/>
                  <a:pt x="409" y="350"/>
                  <a:pt x="409" y="349"/>
                </a:cubicBezTo>
                <a:cubicBezTo>
                  <a:pt x="409" y="350"/>
                  <a:pt x="408" y="350"/>
                  <a:pt x="407" y="350"/>
                </a:cubicBezTo>
                <a:cubicBezTo>
                  <a:pt x="406" y="350"/>
                  <a:pt x="404" y="349"/>
                  <a:pt x="404" y="347"/>
                </a:cubicBezTo>
                <a:cubicBezTo>
                  <a:pt x="405" y="347"/>
                  <a:pt x="405" y="347"/>
                  <a:pt x="406" y="347"/>
                </a:cubicBezTo>
                <a:cubicBezTo>
                  <a:pt x="405" y="347"/>
                  <a:pt x="405" y="347"/>
                  <a:pt x="405" y="347"/>
                </a:cubicBezTo>
                <a:cubicBezTo>
                  <a:pt x="404" y="347"/>
                  <a:pt x="401" y="346"/>
                  <a:pt x="400" y="346"/>
                </a:cubicBezTo>
                <a:cubicBezTo>
                  <a:pt x="399" y="346"/>
                  <a:pt x="399" y="345"/>
                  <a:pt x="398" y="346"/>
                </a:cubicBezTo>
                <a:cubicBezTo>
                  <a:pt x="397" y="346"/>
                  <a:pt x="397" y="346"/>
                  <a:pt x="397" y="346"/>
                </a:cubicBezTo>
                <a:cubicBezTo>
                  <a:pt x="397" y="345"/>
                  <a:pt x="397" y="345"/>
                  <a:pt x="397" y="345"/>
                </a:cubicBezTo>
                <a:cubicBezTo>
                  <a:pt x="396" y="344"/>
                  <a:pt x="393" y="345"/>
                  <a:pt x="392" y="345"/>
                </a:cubicBezTo>
                <a:cubicBezTo>
                  <a:pt x="394" y="342"/>
                  <a:pt x="396" y="346"/>
                  <a:pt x="399" y="344"/>
                </a:cubicBezTo>
                <a:cubicBezTo>
                  <a:pt x="397" y="343"/>
                  <a:pt x="397" y="343"/>
                  <a:pt x="397" y="343"/>
                </a:cubicBezTo>
                <a:cubicBezTo>
                  <a:pt x="399" y="342"/>
                  <a:pt x="401" y="343"/>
                  <a:pt x="403" y="341"/>
                </a:cubicBezTo>
                <a:cubicBezTo>
                  <a:pt x="402" y="340"/>
                  <a:pt x="404" y="338"/>
                  <a:pt x="402" y="339"/>
                </a:cubicBezTo>
                <a:cubicBezTo>
                  <a:pt x="401" y="338"/>
                  <a:pt x="399" y="337"/>
                  <a:pt x="399" y="337"/>
                </a:cubicBezTo>
                <a:cubicBezTo>
                  <a:pt x="400" y="336"/>
                  <a:pt x="398" y="335"/>
                  <a:pt x="399" y="334"/>
                </a:cubicBezTo>
                <a:cubicBezTo>
                  <a:pt x="399" y="335"/>
                  <a:pt x="400" y="335"/>
                  <a:pt x="400" y="335"/>
                </a:cubicBezTo>
                <a:cubicBezTo>
                  <a:pt x="403" y="336"/>
                  <a:pt x="402" y="334"/>
                  <a:pt x="404" y="333"/>
                </a:cubicBezTo>
                <a:cubicBezTo>
                  <a:pt x="404" y="334"/>
                  <a:pt x="406" y="333"/>
                  <a:pt x="406" y="334"/>
                </a:cubicBezTo>
                <a:cubicBezTo>
                  <a:pt x="406" y="335"/>
                  <a:pt x="405" y="336"/>
                  <a:pt x="404" y="335"/>
                </a:cubicBezTo>
                <a:cubicBezTo>
                  <a:pt x="404" y="335"/>
                  <a:pt x="404" y="336"/>
                  <a:pt x="405" y="336"/>
                </a:cubicBezTo>
                <a:cubicBezTo>
                  <a:pt x="404" y="337"/>
                  <a:pt x="404" y="337"/>
                  <a:pt x="404" y="337"/>
                </a:cubicBezTo>
                <a:cubicBezTo>
                  <a:pt x="406" y="336"/>
                  <a:pt x="409" y="338"/>
                  <a:pt x="410" y="336"/>
                </a:cubicBezTo>
                <a:cubicBezTo>
                  <a:pt x="411" y="337"/>
                  <a:pt x="414" y="336"/>
                  <a:pt x="415" y="336"/>
                </a:cubicBezTo>
                <a:cubicBezTo>
                  <a:pt x="415" y="335"/>
                  <a:pt x="415" y="335"/>
                  <a:pt x="415" y="335"/>
                </a:cubicBezTo>
                <a:cubicBezTo>
                  <a:pt x="414" y="335"/>
                  <a:pt x="414" y="335"/>
                  <a:pt x="414" y="336"/>
                </a:cubicBezTo>
                <a:cubicBezTo>
                  <a:pt x="414" y="334"/>
                  <a:pt x="414" y="334"/>
                  <a:pt x="414" y="334"/>
                </a:cubicBezTo>
                <a:cubicBezTo>
                  <a:pt x="412" y="333"/>
                  <a:pt x="411" y="334"/>
                  <a:pt x="410" y="335"/>
                </a:cubicBezTo>
                <a:cubicBezTo>
                  <a:pt x="406" y="332"/>
                  <a:pt x="402" y="334"/>
                  <a:pt x="398" y="332"/>
                </a:cubicBezTo>
                <a:cubicBezTo>
                  <a:pt x="396" y="332"/>
                  <a:pt x="396" y="329"/>
                  <a:pt x="394" y="330"/>
                </a:cubicBezTo>
                <a:cubicBezTo>
                  <a:pt x="394" y="330"/>
                  <a:pt x="394" y="329"/>
                  <a:pt x="394" y="329"/>
                </a:cubicBezTo>
                <a:cubicBezTo>
                  <a:pt x="393" y="329"/>
                  <a:pt x="393" y="329"/>
                  <a:pt x="393" y="328"/>
                </a:cubicBezTo>
                <a:cubicBezTo>
                  <a:pt x="393" y="328"/>
                  <a:pt x="394" y="328"/>
                  <a:pt x="394" y="327"/>
                </a:cubicBezTo>
                <a:cubicBezTo>
                  <a:pt x="394" y="326"/>
                  <a:pt x="394" y="325"/>
                  <a:pt x="393" y="325"/>
                </a:cubicBezTo>
                <a:cubicBezTo>
                  <a:pt x="392" y="325"/>
                  <a:pt x="392" y="325"/>
                  <a:pt x="392" y="325"/>
                </a:cubicBezTo>
                <a:cubicBezTo>
                  <a:pt x="390" y="325"/>
                  <a:pt x="389" y="324"/>
                  <a:pt x="389" y="323"/>
                </a:cubicBezTo>
                <a:cubicBezTo>
                  <a:pt x="389" y="323"/>
                  <a:pt x="389" y="322"/>
                  <a:pt x="390" y="322"/>
                </a:cubicBezTo>
                <a:cubicBezTo>
                  <a:pt x="391" y="321"/>
                  <a:pt x="392" y="322"/>
                  <a:pt x="393" y="321"/>
                </a:cubicBezTo>
                <a:cubicBezTo>
                  <a:pt x="393" y="321"/>
                  <a:pt x="393" y="320"/>
                  <a:pt x="393" y="320"/>
                </a:cubicBezTo>
                <a:cubicBezTo>
                  <a:pt x="391" y="318"/>
                  <a:pt x="389" y="319"/>
                  <a:pt x="386" y="319"/>
                </a:cubicBezTo>
                <a:cubicBezTo>
                  <a:pt x="388" y="317"/>
                  <a:pt x="385" y="317"/>
                  <a:pt x="386" y="316"/>
                </a:cubicBezTo>
                <a:cubicBezTo>
                  <a:pt x="385" y="316"/>
                  <a:pt x="384" y="317"/>
                  <a:pt x="383" y="316"/>
                </a:cubicBezTo>
                <a:cubicBezTo>
                  <a:pt x="383" y="316"/>
                  <a:pt x="383" y="315"/>
                  <a:pt x="383" y="315"/>
                </a:cubicBezTo>
                <a:cubicBezTo>
                  <a:pt x="386" y="315"/>
                  <a:pt x="388" y="313"/>
                  <a:pt x="390" y="314"/>
                </a:cubicBezTo>
                <a:cubicBezTo>
                  <a:pt x="390" y="315"/>
                  <a:pt x="390" y="315"/>
                  <a:pt x="390" y="315"/>
                </a:cubicBezTo>
                <a:cubicBezTo>
                  <a:pt x="391" y="315"/>
                  <a:pt x="391" y="315"/>
                  <a:pt x="392" y="314"/>
                </a:cubicBezTo>
                <a:cubicBezTo>
                  <a:pt x="393" y="315"/>
                  <a:pt x="395" y="315"/>
                  <a:pt x="393" y="316"/>
                </a:cubicBezTo>
                <a:cubicBezTo>
                  <a:pt x="396" y="316"/>
                  <a:pt x="397" y="314"/>
                  <a:pt x="400" y="314"/>
                </a:cubicBezTo>
                <a:cubicBezTo>
                  <a:pt x="402" y="316"/>
                  <a:pt x="403" y="316"/>
                  <a:pt x="404" y="318"/>
                </a:cubicBezTo>
                <a:cubicBezTo>
                  <a:pt x="406" y="317"/>
                  <a:pt x="408" y="318"/>
                  <a:pt x="408" y="317"/>
                </a:cubicBezTo>
                <a:cubicBezTo>
                  <a:pt x="410" y="317"/>
                  <a:pt x="411" y="318"/>
                  <a:pt x="411" y="319"/>
                </a:cubicBezTo>
                <a:cubicBezTo>
                  <a:pt x="414" y="319"/>
                  <a:pt x="411" y="318"/>
                  <a:pt x="412" y="317"/>
                </a:cubicBezTo>
                <a:cubicBezTo>
                  <a:pt x="415" y="318"/>
                  <a:pt x="418" y="318"/>
                  <a:pt x="421" y="318"/>
                </a:cubicBezTo>
                <a:cubicBezTo>
                  <a:pt x="422" y="319"/>
                  <a:pt x="424" y="319"/>
                  <a:pt x="424" y="320"/>
                </a:cubicBezTo>
                <a:cubicBezTo>
                  <a:pt x="426" y="319"/>
                  <a:pt x="429" y="317"/>
                  <a:pt x="431" y="318"/>
                </a:cubicBezTo>
                <a:cubicBezTo>
                  <a:pt x="431" y="316"/>
                  <a:pt x="436" y="316"/>
                  <a:pt x="437" y="315"/>
                </a:cubicBezTo>
                <a:cubicBezTo>
                  <a:pt x="436" y="315"/>
                  <a:pt x="435" y="316"/>
                  <a:pt x="435" y="314"/>
                </a:cubicBezTo>
                <a:cubicBezTo>
                  <a:pt x="433" y="316"/>
                  <a:pt x="432" y="316"/>
                  <a:pt x="430" y="316"/>
                </a:cubicBezTo>
                <a:cubicBezTo>
                  <a:pt x="426" y="319"/>
                  <a:pt x="422" y="315"/>
                  <a:pt x="419" y="318"/>
                </a:cubicBezTo>
                <a:cubicBezTo>
                  <a:pt x="418" y="317"/>
                  <a:pt x="417" y="316"/>
                  <a:pt x="418" y="316"/>
                </a:cubicBezTo>
                <a:cubicBezTo>
                  <a:pt x="417" y="316"/>
                  <a:pt x="416" y="316"/>
                  <a:pt x="415" y="316"/>
                </a:cubicBezTo>
                <a:cubicBezTo>
                  <a:pt x="413" y="315"/>
                  <a:pt x="416" y="314"/>
                  <a:pt x="417" y="313"/>
                </a:cubicBezTo>
                <a:cubicBezTo>
                  <a:pt x="412" y="313"/>
                  <a:pt x="412" y="313"/>
                  <a:pt x="412" y="313"/>
                </a:cubicBezTo>
                <a:cubicBezTo>
                  <a:pt x="411" y="313"/>
                  <a:pt x="410" y="312"/>
                  <a:pt x="411" y="311"/>
                </a:cubicBezTo>
                <a:cubicBezTo>
                  <a:pt x="410" y="311"/>
                  <a:pt x="409" y="311"/>
                  <a:pt x="408" y="311"/>
                </a:cubicBezTo>
                <a:cubicBezTo>
                  <a:pt x="408" y="311"/>
                  <a:pt x="408" y="310"/>
                  <a:pt x="409" y="310"/>
                </a:cubicBezTo>
                <a:cubicBezTo>
                  <a:pt x="409" y="310"/>
                  <a:pt x="409" y="310"/>
                  <a:pt x="410" y="310"/>
                </a:cubicBezTo>
                <a:cubicBezTo>
                  <a:pt x="410" y="308"/>
                  <a:pt x="408" y="309"/>
                  <a:pt x="408" y="307"/>
                </a:cubicBezTo>
                <a:cubicBezTo>
                  <a:pt x="410" y="307"/>
                  <a:pt x="410" y="307"/>
                  <a:pt x="410" y="307"/>
                </a:cubicBezTo>
                <a:cubicBezTo>
                  <a:pt x="409" y="307"/>
                  <a:pt x="409" y="306"/>
                  <a:pt x="410" y="305"/>
                </a:cubicBezTo>
                <a:cubicBezTo>
                  <a:pt x="411" y="305"/>
                  <a:pt x="411" y="305"/>
                  <a:pt x="411" y="306"/>
                </a:cubicBezTo>
                <a:cubicBezTo>
                  <a:pt x="412" y="306"/>
                  <a:pt x="410" y="306"/>
                  <a:pt x="411" y="307"/>
                </a:cubicBezTo>
                <a:cubicBezTo>
                  <a:pt x="412" y="306"/>
                  <a:pt x="414" y="306"/>
                  <a:pt x="415" y="305"/>
                </a:cubicBezTo>
                <a:cubicBezTo>
                  <a:pt x="416" y="303"/>
                  <a:pt x="419" y="304"/>
                  <a:pt x="420" y="302"/>
                </a:cubicBezTo>
                <a:cubicBezTo>
                  <a:pt x="419" y="302"/>
                  <a:pt x="420" y="302"/>
                  <a:pt x="420" y="302"/>
                </a:cubicBezTo>
                <a:cubicBezTo>
                  <a:pt x="417" y="302"/>
                  <a:pt x="419" y="299"/>
                  <a:pt x="417" y="300"/>
                </a:cubicBezTo>
                <a:cubicBezTo>
                  <a:pt x="415" y="298"/>
                  <a:pt x="412" y="299"/>
                  <a:pt x="410" y="299"/>
                </a:cubicBezTo>
                <a:cubicBezTo>
                  <a:pt x="410" y="298"/>
                  <a:pt x="410" y="298"/>
                  <a:pt x="410" y="298"/>
                </a:cubicBezTo>
                <a:cubicBezTo>
                  <a:pt x="409" y="298"/>
                  <a:pt x="409" y="298"/>
                  <a:pt x="409" y="298"/>
                </a:cubicBezTo>
                <a:cubicBezTo>
                  <a:pt x="409" y="300"/>
                  <a:pt x="409" y="300"/>
                  <a:pt x="409" y="300"/>
                </a:cubicBezTo>
                <a:cubicBezTo>
                  <a:pt x="408" y="300"/>
                  <a:pt x="407" y="299"/>
                  <a:pt x="407" y="299"/>
                </a:cubicBezTo>
                <a:cubicBezTo>
                  <a:pt x="407" y="298"/>
                  <a:pt x="407" y="298"/>
                  <a:pt x="407" y="298"/>
                </a:cubicBezTo>
                <a:cubicBezTo>
                  <a:pt x="406" y="298"/>
                  <a:pt x="406" y="297"/>
                  <a:pt x="405" y="297"/>
                </a:cubicBezTo>
                <a:cubicBezTo>
                  <a:pt x="405" y="297"/>
                  <a:pt x="403" y="296"/>
                  <a:pt x="405" y="295"/>
                </a:cubicBezTo>
                <a:cubicBezTo>
                  <a:pt x="405" y="295"/>
                  <a:pt x="405" y="295"/>
                  <a:pt x="405" y="295"/>
                </a:cubicBezTo>
                <a:cubicBezTo>
                  <a:pt x="405" y="294"/>
                  <a:pt x="404" y="293"/>
                  <a:pt x="404" y="292"/>
                </a:cubicBezTo>
                <a:cubicBezTo>
                  <a:pt x="407" y="293"/>
                  <a:pt x="408" y="291"/>
                  <a:pt x="409" y="290"/>
                </a:cubicBezTo>
                <a:cubicBezTo>
                  <a:pt x="408" y="288"/>
                  <a:pt x="407" y="290"/>
                  <a:pt x="405" y="291"/>
                </a:cubicBezTo>
                <a:cubicBezTo>
                  <a:pt x="404" y="291"/>
                  <a:pt x="403" y="291"/>
                  <a:pt x="403" y="290"/>
                </a:cubicBezTo>
                <a:cubicBezTo>
                  <a:pt x="404" y="289"/>
                  <a:pt x="403" y="288"/>
                  <a:pt x="402" y="287"/>
                </a:cubicBezTo>
                <a:cubicBezTo>
                  <a:pt x="403" y="286"/>
                  <a:pt x="403" y="287"/>
                  <a:pt x="404" y="286"/>
                </a:cubicBezTo>
                <a:cubicBezTo>
                  <a:pt x="400" y="283"/>
                  <a:pt x="400" y="283"/>
                  <a:pt x="400" y="283"/>
                </a:cubicBezTo>
                <a:cubicBezTo>
                  <a:pt x="401" y="282"/>
                  <a:pt x="401" y="283"/>
                  <a:pt x="402" y="283"/>
                </a:cubicBezTo>
                <a:cubicBezTo>
                  <a:pt x="401" y="282"/>
                  <a:pt x="401" y="281"/>
                  <a:pt x="401" y="280"/>
                </a:cubicBezTo>
                <a:cubicBezTo>
                  <a:pt x="403" y="279"/>
                  <a:pt x="405" y="282"/>
                  <a:pt x="406" y="283"/>
                </a:cubicBezTo>
                <a:cubicBezTo>
                  <a:pt x="406" y="283"/>
                  <a:pt x="406" y="283"/>
                  <a:pt x="406" y="283"/>
                </a:cubicBezTo>
                <a:cubicBezTo>
                  <a:pt x="407" y="284"/>
                  <a:pt x="409" y="283"/>
                  <a:pt x="409" y="285"/>
                </a:cubicBezTo>
                <a:cubicBezTo>
                  <a:pt x="407" y="285"/>
                  <a:pt x="409" y="285"/>
                  <a:pt x="408" y="286"/>
                </a:cubicBezTo>
                <a:cubicBezTo>
                  <a:pt x="411" y="285"/>
                  <a:pt x="409" y="288"/>
                  <a:pt x="412" y="288"/>
                </a:cubicBezTo>
                <a:cubicBezTo>
                  <a:pt x="412" y="289"/>
                  <a:pt x="410" y="289"/>
                  <a:pt x="410" y="290"/>
                </a:cubicBezTo>
                <a:cubicBezTo>
                  <a:pt x="412" y="290"/>
                  <a:pt x="414" y="291"/>
                  <a:pt x="415" y="289"/>
                </a:cubicBezTo>
                <a:cubicBezTo>
                  <a:pt x="417" y="288"/>
                  <a:pt x="418" y="288"/>
                  <a:pt x="420" y="288"/>
                </a:cubicBezTo>
                <a:cubicBezTo>
                  <a:pt x="421" y="290"/>
                  <a:pt x="419" y="290"/>
                  <a:pt x="418" y="290"/>
                </a:cubicBezTo>
                <a:cubicBezTo>
                  <a:pt x="419" y="293"/>
                  <a:pt x="414" y="291"/>
                  <a:pt x="414" y="293"/>
                </a:cubicBezTo>
                <a:cubicBezTo>
                  <a:pt x="418" y="292"/>
                  <a:pt x="419" y="296"/>
                  <a:pt x="421" y="295"/>
                </a:cubicBezTo>
                <a:cubicBezTo>
                  <a:pt x="421" y="295"/>
                  <a:pt x="421" y="295"/>
                  <a:pt x="421" y="295"/>
                </a:cubicBezTo>
                <a:cubicBezTo>
                  <a:pt x="421" y="295"/>
                  <a:pt x="421" y="295"/>
                  <a:pt x="421" y="295"/>
                </a:cubicBezTo>
                <a:cubicBezTo>
                  <a:pt x="421" y="293"/>
                  <a:pt x="417" y="295"/>
                  <a:pt x="418" y="292"/>
                </a:cubicBezTo>
                <a:cubicBezTo>
                  <a:pt x="419" y="291"/>
                  <a:pt x="421" y="292"/>
                  <a:pt x="421" y="290"/>
                </a:cubicBezTo>
                <a:cubicBezTo>
                  <a:pt x="422" y="289"/>
                  <a:pt x="424" y="289"/>
                  <a:pt x="425" y="290"/>
                </a:cubicBezTo>
                <a:cubicBezTo>
                  <a:pt x="425" y="289"/>
                  <a:pt x="425" y="289"/>
                  <a:pt x="425" y="289"/>
                </a:cubicBezTo>
                <a:cubicBezTo>
                  <a:pt x="427" y="290"/>
                  <a:pt x="430" y="288"/>
                  <a:pt x="431" y="291"/>
                </a:cubicBezTo>
                <a:cubicBezTo>
                  <a:pt x="434" y="289"/>
                  <a:pt x="434" y="292"/>
                  <a:pt x="436" y="292"/>
                </a:cubicBezTo>
                <a:cubicBezTo>
                  <a:pt x="436" y="292"/>
                  <a:pt x="436" y="292"/>
                  <a:pt x="436" y="292"/>
                </a:cubicBezTo>
                <a:cubicBezTo>
                  <a:pt x="434" y="294"/>
                  <a:pt x="429" y="293"/>
                  <a:pt x="426" y="293"/>
                </a:cubicBezTo>
                <a:cubicBezTo>
                  <a:pt x="429" y="295"/>
                  <a:pt x="429" y="295"/>
                  <a:pt x="429" y="295"/>
                </a:cubicBezTo>
                <a:cubicBezTo>
                  <a:pt x="426" y="297"/>
                  <a:pt x="426" y="297"/>
                  <a:pt x="426" y="297"/>
                </a:cubicBezTo>
                <a:cubicBezTo>
                  <a:pt x="426" y="301"/>
                  <a:pt x="419" y="297"/>
                  <a:pt x="422" y="301"/>
                </a:cubicBezTo>
                <a:cubicBezTo>
                  <a:pt x="423" y="301"/>
                  <a:pt x="425" y="300"/>
                  <a:pt x="426" y="299"/>
                </a:cubicBezTo>
                <a:cubicBezTo>
                  <a:pt x="427" y="299"/>
                  <a:pt x="429" y="297"/>
                  <a:pt x="431" y="299"/>
                </a:cubicBezTo>
                <a:cubicBezTo>
                  <a:pt x="430" y="300"/>
                  <a:pt x="429" y="300"/>
                  <a:pt x="428" y="301"/>
                </a:cubicBezTo>
                <a:cubicBezTo>
                  <a:pt x="429" y="301"/>
                  <a:pt x="429" y="301"/>
                  <a:pt x="429" y="301"/>
                </a:cubicBezTo>
                <a:cubicBezTo>
                  <a:pt x="430" y="302"/>
                  <a:pt x="428" y="302"/>
                  <a:pt x="429" y="303"/>
                </a:cubicBezTo>
                <a:cubicBezTo>
                  <a:pt x="430" y="302"/>
                  <a:pt x="430" y="302"/>
                  <a:pt x="430" y="302"/>
                </a:cubicBezTo>
                <a:cubicBezTo>
                  <a:pt x="430" y="302"/>
                  <a:pt x="430" y="301"/>
                  <a:pt x="430" y="301"/>
                </a:cubicBezTo>
                <a:cubicBezTo>
                  <a:pt x="430" y="300"/>
                  <a:pt x="431" y="301"/>
                  <a:pt x="432" y="301"/>
                </a:cubicBezTo>
                <a:cubicBezTo>
                  <a:pt x="433" y="298"/>
                  <a:pt x="435" y="301"/>
                  <a:pt x="438" y="301"/>
                </a:cubicBezTo>
                <a:cubicBezTo>
                  <a:pt x="437" y="301"/>
                  <a:pt x="437" y="301"/>
                  <a:pt x="437" y="301"/>
                </a:cubicBezTo>
                <a:cubicBezTo>
                  <a:pt x="443" y="300"/>
                  <a:pt x="443" y="300"/>
                  <a:pt x="443" y="300"/>
                </a:cubicBezTo>
                <a:cubicBezTo>
                  <a:pt x="444" y="299"/>
                  <a:pt x="444" y="298"/>
                  <a:pt x="445" y="298"/>
                </a:cubicBezTo>
                <a:cubicBezTo>
                  <a:pt x="444" y="296"/>
                  <a:pt x="444" y="296"/>
                  <a:pt x="444" y="296"/>
                </a:cubicBezTo>
                <a:cubicBezTo>
                  <a:pt x="445" y="296"/>
                  <a:pt x="444" y="295"/>
                  <a:pt x="445" y="295"/>
                </a:cubicBezTo>
                <a:cubicBezTo>
                  <a:pt x="446" y="296"/>
                  <a:pt x="446" y="294"/>
                  <a:pt x="448" y="295"/>
                </a:cubicBezTo>
                <a:cubicBezTo>
                  <a:pt x="450" y="298"/>
                  <a:pt x="451" y="292"/>
                  <a:pt x="453" y="295"/>
                </a:cubicBezTo>
                <a:cubicBezTo>
                  <a:pt x="451" y="296"/>
                  <a:pt x="451" y="296"/>
                  <a:pt x="451" y="296"/>
                </a:cubicBezTo>
                <a:cubicBezTo>
                  <a:pt x="452" y="297"/>
                  <a:pt x="453" y="295"/>
                  <a:pt x="454" y="297"/>
                </a:cubicBezTo>
                <a:cubicBezTo>
                  <a:pt x="454" y="297"/>
                  <a:pt x="454" y="297"/>
                  <a:pt x="454" y="297"/>
                </a:cubicBezTo>
                <a:cubicBezTo>
                  <a:pt x="452" y="296"/>
                  <a:pt x="453" y="298"/>
                  <a:pt x="451" y="298"/>
                </a:cubicBezTo>
                <a:cubicBezTo>
                  <a:pt x="451" y="297"/>
                  <a:pt x="451" y="297"/>
                  <a:pt x="451" y="297"/>
                </a:cubicBezTo>
                <a:cubicBezTo>
                  <a:pt x="449" y="298"/>
                  <a:pt x="449" y="298"/>
                  <a:pt x="449" y="298"/>
                </a:cubicBezTo>
                <a:cubicBezTo>
                  <a:pt x="449" y="298"/>
                  <a:pt x="450" y="298"/>
                  <a:pt x="450" y="299"/>
                </a:cubicBezTo>
                <a:cubicBezTo>
                  <a:pt x="449" y="299"/>
                  <a:pt x="448" y="300"/>
                  <a:pt x="447" y="299"/>
                </a:cubicBezTo>
                <a:cubicBezTo>
                  <a:pt x="448" y="302"/>
                  <a:pt x="445" y="303"/>
                  <a:pt x="444" y="304"/>
                </a:cubicBezTo>
                <a:cubicBezTo>
                  <a:pt x="444" y="304"/>
                  <a:pt x="444" y="304"/>
                  <a:pt x="444" y="304"/>
                </a:cubicBezTo>
                <a:cubicBezTo>
                  <a:pt x="445" y="304"/>
                  <a:pt x="447" y="304"/>
                  <a:pt x="447" y="306"/>
                </a:cubicBezTo>
                <a:cubicBezTo>
                  <a:pt x="448" y="305"/>
                  <a:pt x="448" y="306"/>
                  <a:pt x="449" y="306"/>
                </a:cubicBezTo>
                <a:cubicBezTo>
                  <a:pt x="450" y="305"/>
                  <a:pt x="452" y="305"/>
                  <a:pt x="454" y="305"/>
                </a:cubicBezTo>
                <a:cubicBezTo>
                  <a:pt x="454" y="307"/>
                  <a:pt x="452" y="305"/>
                  <a:pt x="451" y="306"/>
                </a:cubicBezTo>
                <a:cubicBezTo>
                  <a:pt x="451" y="308"/>
                  <a:pt x="451" y="308"/>
                  <a:pt x="451" y="308"/>
                </a:cubicBezTo>
                <a:cubicBezTo>
                  <a:pt x="450" y="308"/>
                  <a:pt x="450" y="308"/>
                  <a:pt x="450" y="308"/>
                </a:cubicBezTo>
                <a:cubicBezTo>
                  <a:pt x="448" y="309"/>
                  <a:pt x="447" y="309"/>
                  <a:pt x="446" y="310"/>
                </a:cubicBezTo>
                <a:cubicBezTo>
                  <a:pt x="448" y="310"/>
                  <a:pt x="448" y="310"/>
                  <a:pt x="448" y="310"/>
                </a:cubicBezTo>
                <a:cubicBezTo>
                  <a:pt x="448" y="312"/>
                  <a:pt x="446" y="311"/>
                  <a:pt x="446" y="311"/>
                </a:cubicBezTo>
                <a:cubicBezTo>
                  <a:pt x="446" y="311"/>
                  <a:pt x="446" y="311"/>
                  <a:pt x="446" y="311"/>
                </a:cubicBezTo>
                <a:cubicBezTo>
                  <a:pt x="446" y="311"/>
                  <a:pt x="446" y="311"/>
                  <a:pt x="446" y="311"/>
                </a:cubicBezTo>
                <a:cubicBezTo>
                  <a:pt x="446" y="312"/>
                  <a:pt x="446" y="313"/>
                  <a:pt x="448" y="313"/>
                </a:cubicBezTo>
                <a:cubicBezTo>
                  <a:pt x="448" y="312"/>
                  <a:pt x="449" y="311"/>
                  <a:pt x="449" y="311"/>
                </a:cubicBezTo>
                <a:cubicBezTo>
                  <a:pt x="448" y="311"/>
                  <a:pt x="448" y="311"/>
                  <a:pt x="448" y="311"/>
                </a:cubicBezTo>
                <a:cubicBezTo>
                  <a:pt x="449" y="309"/>
                  <a:pt x="454" y="308"/>
                  <a:pt x="456" y="308"/>
                </a:cubicBezTo>
                <a:cubicBezTo>
                  <a:pt x="456" y="309"/>
                  <a:pt x="455" y="309"/>
                  <a:pt x="455" y="309"/>
                </a:cubicBezTo>
                <a:cubicBezTo>
                  <a:pt x="456" y="310"/>
                  <a:pt x="458" y="311"/>
                  <a:pt x="459" y="310"/>
                </a:cubicBezTo>
                <a:cubicBezTo>
                  <a:pt x="458" y="311"/>
                  <a:pt x="457" y="313"/>
                  <a:pt x="455" y="312"/>
                </a:cubicBezTo>
                <a:cubicBezTo>
                  <a:pt x="455" y="313"/>
                  <a:pt x="455" y="313"/>
                  <a:pt x="455" y="313"/>
                </a:cubicBezTo>
                <a:cubicBezTo>
                  <a:pt x="454" y="314"/>
                  <a:pt x="452" y="314"/>
                  <a:pt x="451" y="313"/>
                </a:cubicBezTo>
                <a:cubicBezTo>
                  <a:pt x="450" y="314"/>
                  <a:pt x="451" y="314"/>
                  <a:pt x="451" y="315"/>
                </a:cubicBezTo>
                <a:cubicBezTo>
                  <a:pt x="449" y="316"/>
                  <a:pt x="451" y="317"/>
                  <a:pt x="447" y="317"/>
                </a:cubicBezTo>
                <a:cubicBezTo>
                  <a:pt x="447" y="318"/>
                  <a:pt x="447" y="318"/>
                  <a:pt x="447" y="318"/>
                </a:cubicBezTo>
                <a:cubicBezTo>
                  <a:pt x="448" y="318"/>
                  <a:pt x="449" y="318"/>
                  <a:pt x="449" y="318"/>
                </a:cubicBezTo>
                <a:cubicBezTo>
                  <a:pt x="447" y="321"/>
                  <a:pt x="447" y="321"/>
                  <a:pt x="447" y="321"/>
                </a:cubicBezTo>
                <a:cubicBezTo>
                  <a:pt x="450" y="320"/>
                  <a:pt x="449" y="323"/>
                  <a:pt x="452" y="322"/>
                </a:cubicBezTo>
                <a:cubicBezTo>
                  <a:pt x="453" y="325"/>
                  <a:pt x="449" y="324"/>
                  <a:pt x="450" y="326"/>
                </a:cubicBezTo>
                <a:cubicBezTo>
                  <a:pt x="449" y="325"/>
                  <a:pt x="449" y="326"/>
                  <a:pt x="447" y="326"/>
                </a:cubicBezTo>
                <a:cubicBezTo>
                  <a:pt x="448" y="328"/>
                  <a:pt x="445" y="329"/>
                  <a:pt x="445" y="330"/>
                </a:cubicBezTo>
                <a:cubicBezTo>
                  <a:pt x="448" y="330"/>
                  <a:pt x="452" y="330"/>
                  <a:pt x="454" y="328"/>
                </a:cubicBezTo>
                <a:cubicBezTo>
                  <a:pt x="455" y="329"/>
                  <a:pt x="455" y="329"/>
                  <a:pt x="456" y="329"/>
                </a:cubicBezTo>
                <a:cubicBezTo>
                  <a:pt x="456" y="329"/>
                  <a:pt x="456" y="330"/>
                  <a:pt x="455" y="331"/>
                </a:cubicBezTo>
                <a:cubicBezTo>
                  <a:pt x="456" y="330"/>
                  <a:pt x="458" y="331"/>
                  <a:pt x="459" y="331"/>
                </a:cubicBezTo>
                <a:cubicBezTo>
                  <a:pt x="459" y="332"/>
                  <a:pt x="459" y="332"/>
                  <a:pt x="459" y="332"/>
                </a:cubicBezTo>
                <a:cubicBezTo>
                  <a:pt x="459" y="332"/>
                  <a:pt x="459" y="332"/>
                  <a:pt x="459" y="332"/>
                </a:cubicBezTo>
                <a:cubicBezTo>
                  <a:pt x="462" y="331"/>
                  <a:pt x="461" y="329"/>
                  <a:pt x="462" y="327"/>
                </a:cubicBezTo>
                <a:cubicBezTo>
                  <a:pt x="465" y="329"/>
                  <a:pt x="464" y="326"/>
                  <a:pt x="467" y="325"/>
                </a:cubicBezTo>
                <a:cubicBezTo>
                  <a:pt x="467" y="325"/>
                  <a:pt x="467" y="325"/>
                  <a:pt x="467" y="325"/>
                </a:cubicBezTo>
                <a:cubicBezTo>
                  <a:pt x="468" y="325"/>
                  <a:pt x="468" y="325"/>
                  <a:pt x="468" y="325"/>
                </a:cubicBezTo>
                <a:cubicBezTo>
                  <a:pt x="468" y="325"/>
                  <a:pt x="468" y="324"/>
                  <a:pt x="468" y="324"/>
                </a:cubicBezTo>
                <a:cubicBezTo>
                  <a:pt x="467" y="324"/>
                  <a:pt x="466" y="324"/>
                  <a:pt x="466" y="325"/>
                </a:cubicBezTo>
                <a:cubicBezTo>
                  <a:pt x="465" y="327"/>
                  <a:pt x="462" y="324"/>
                  <a:pt x="461" y="326"/>
                </a:cubicBezTo>
                <a:cubicBezTo>
                  <a:pt x="461" y="326"/>
                  <a:pt x="461" y="326"/>
                  <a:pt x="461" y="326"/>
                </a:cubicBezTo>
                <a:cubicBezTo>
                  <a:pt x="460" y="326"/>
                  <a:pt x="458" y="326"/>
                  <a:pt x="457" y="326"/>
                </a:cubicBezTo>
                <a:cubicBezTo>
                  <a:pt x="456" y="325"/>
                  <a:pt x="455" y="324"/>
                  <a:pt x="456" y="323"/>
                </a:cubicBezTo>
                <a:cubicBezTo>
                  <a:pt x="456" y="323"/>
                  <a:pt x="456" y="323"/>
                  <a:pt x="456" y="323"/>
                </a:cubicBezTo>
                <a:cubicBezTo>
                  <a:pt x="460" y="320"/>
                  <a:pt x="460" y="320"/>
                  <a:pt x="460" y="320"/>
                </a:cubicBezTo>
                <a:cubicBezTo>
                  <a:pt x="461" y="321"/>
                  <a:pt x="461" y="321"/>
                  <a:pt x="461" y="321"/>
                </a:cubicBezTo>
                <a:cubicBezTo>
                  <a:pt x="461" y="321"/>
                  <a:pt x="461" y="321"/>
                  <a:pt x="460" y="321"/>
                </a:cubicBezTo>
                <a:cubicBezTo>
                  <a:pt x="460" y="322"/>
                  <a:pt x="460" y="322"/>
                  <a:pt x="460" y="322"/>
                </a:cubicBezTo>
                <a:cubicBezTo>
                  <a:pt x="462" y="320"/>
                  <a:pt x="462" y="320"/>
                  <a:pt x="462" y="320"/>
                </a:cubicBezTo>
                <a:cubicBezTo>
                  <a:pt x="463" y="320"/>
                  <a:pt x="463" y="320"/>
                  <a:pt x="463" y="320"/>
                </a:cubicBezTo>
                <a:cubicBezTo>
                  <a:pt x="463" y="321"/>
                  <a:pt x="462" y="321"/>
                  <a:pt x="462" y="322"/>
                </a:cubicBezTo>
                <a:cubicBezTo>
                  <a:pt x="463" y="322"/>
                  <a:pt x="464" y="322"/>
                  <a:pt x="464" y="321"/>
                </a:cubicBezTo>
                <a:cubicBezTo>
                  <a:pt x="464" y="322"/>
                  <a:pt x="466" y="322"/>
                  <a:pt x="467" y="322"/>
                </a:cubicBezTo>
                <a:cubicBezTo>
                  <a:pt x="467" y="322"/>
                  <a:pt x="467" y="322"/>
                  <a:pt x="466" y="323"/>
                </a:cubicBezTo>
                <a:cubicBezTo>
                  <a:pt x="469" y="323"/>
                  <a:pt x="469" y="323"/>
                  <a:pt x="469" y="323"/>
                </a:cubicBezTo>
                <a:cubicBezTo>
                  <a:pt x="469" y="322"/>
                  <a:pt x="469" y="322"/>
                  <a:pt x="469" y="322"/>
                </a:cubicBezTo>
                <a:cubicBezTo>
                  <a:pt x="468" y="322"/>
                  <a:pt x="468" y="323"/>
                  <a:pt x="468" y="322"/>
                </a:cubicBezTo>
                <a:cubicBezTo>
                  <a:pt x="468" y="322"/>
                  <a:pt x="468" y="322"/>
                  <a:pt x="468" y="322"/>
                </a:cubicBezTo>
                <a:cubicBezTo>
                  <a:pt x="470" y="321"/>
                  <a:pt x="469" y="323"/>
                  <a:pt x="470" y="323"/>
                </a:cubicBezTo>
                <a:cubicBezTo>
                  <a:pt x="469" y="324"/>
                  <a:pt x="469" y="324"/>
                  <a:pt x="469" y="324"/>
                </a:cubicBezTo>
                <a:cubicBezTo>
                  <a:pt x="471" y="324"/>
                  <a:pt x="471" y="324"/>
                  <a:pt x="471" y="324"/>
                </a:cubicBezTo>
                <a:cubicBezTo>
                  <a:pt x="472" y="324"/>
                  <a:pt x="472" y="325"/>
                  <a:pt x="472" y="326"/>
                </a:cubicBezTo>
                <a:cubicBezTo>
                  <a:pt x="471" y="326"/>
                  <a:pt x="471" y="326"/>
                  <a:pt x="471" y="326"/>
                </a:cubicBezTo>
                <a:cubicBezTo>
                  <a:pt x="471" y="327"/>
                  <a:pt x="471" y="327"/>
                  <a:pt x="471" y="327"/>
                </a:cubicBezTo>
                <a:cubicBezTo>
                  <a:pt x="471" y="327"/>
                  <a:pt x="472" y="326"/>
                  <a:pt x="473" y="326"/>
                </a:cubicBezTo>
                <a:cubicBezTo>
                  <a:pt x="473" y="326"/>
                  <a:pt x="474" y="325"/>
                  <a:pt x="473" y="325"/>
                </a:cubicBezTo>
                <a:cubicBezTo>
                  <a:pt x="472" y="325"/>
                  <a:pt x="473" y="324"/>
                  <a:pt x="473" y="324"/>
                </a:cubicBezTo>
                <a:cubicBezTo>
                  <a:pt x="474" y="325"/>
                  <a:pt x="476" y="325"/>
                  <a:pt x="475" y="326"/>
                </a:cubicBezTo>
                <a:cubicBezTo>
                  <a:pt x="476" y="326"/>
                  <a:pt x="477" y="327"/>
                  <a:pt x="476" y="327"/>
                </a:cubicBezTo>
                <a:cubicBezTo>
                  <a:pt x="477" y="327"/>
                  <a:pt x="477" y="327"/>
                  <a:pt x="477" y="327"/>
                </a:cubicBezTo>
                <a:cubicBezTo>
                  <a:pt x="478" y="327"/>
                  <a:pt x="478" y="326"/>
                  <a:pt x="479" y="327"/>
                </a:cubicBezTo>
                <a:cubicBezTo>
                  <a:pt x="479" y="326"/>
                  <a:pt x="477" y="326"/>
                  <a:pt x="478" y="325"/>
                </a:cubicBezTo>
                <a:cubicBezTo>
                  <a:pt x="478" y="325"/>
                  <a:pt x="476" y="326"/>
                  <a:pt x="475" y="326"/>
                </a:cubicBezTo>
                <a:cubicBezTo>
                  <a:pt x="477" y="324"/>
                  <a:pt x="477" y="324"/>
                  <a:pt x="477" y="324"/>
                </a:cubicBezTo>
                <a:cubicBezTo>
                  <a:pt x="476" y="322"/>
                  <a:pt x="479" y="324"/>
                  <a:pt x="479" y="322"/>
                </a:cubicBezTo>
                <a:cubicBezTo>
                  <a:pt x="480" y="325"/>
                  <a:pt x="482" y="322"/>
                  <a:pt x="484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3" y="322"/>
                  <a:pt x="483" y="322"/>
                  <a:pt x="482" y="322"/>
                </a:cubicBezTo>
                <a:cubicBezTo>
                  <a:pt x="483" y="321"/>
                  <a:pt x="483" y="321"/>
                  <a:pt x="483" y="321"/>
                </a:cubicBezTo>
                <a:cubicBezTo>
                  <a:pt x="485" y="322"/>
                  <a:pt x="487" y="319"/>
                  <a:pt x="489" y="321"/>
                </a:cubicBezTo>
                <a:cubicBezTo>
                  <a:pt x="492" y="319"/>
                  <a:pt x="492" y="317"/>
                  <a:pt x="495" y="316"/>
                </a:cubicBezTo>
                <a:cubicBezTo>
                  <a:pt x="495" y="315"/>
                  <a:pt x="497" y="315"/>
                  <a:pt x="499" y="315"/>
                </a:cubicBezTo>
                <a:cubicBezTo>
                  <a:pt x="499" y="314"/>
                  <a:pt x="499" y="313"/>
                  <a:pt x="499" y="313"/>
                </a:cubicBezTo>
                <a:cubicBezTo>
                  <a:pt x="501" y="312"/>
                  <a:pt x="501" y="312"/>
                  <a:pt x="501" y="312"/>
                </a:cubicBezTo>
                <a:cubicBezTo>
                  <a:pt x="502" y="311"/>
                  <a:pt x="504" y="310"/>
                  <a:pt x="506" y="310"/>
                </a:cubicBezTo>
                <a:cubicBezTo>
                  <a:pt x="505" y="309"/>
                  <a:pt x="505" y="309"/>
                  <a:pt x="505" y="309"/>
                </a:cubicBezTo>
                <a:cubicBezTo>
                  <a:pt x="508" y="309"/>
                  <a:pt x="509" y="307"/>
                  <a:pt x="509" y="305"/>
                </a:cubicBezTo>
                <a:cubicBezTo>
                  <a:pt x="511" y="307"/>
                  <a:pt x="511" y="307"/>
                  <a:pt x="511" y="307"/>
                </a:cubicBezTo>
                <a:cubicBezTo>
                  <a:pt x="512" y="306"/>
                  <a:pt x="512" y="306"/>
                  <a:pt x="512" y="306"/>
                </a:cubicBezTo>
                <a:cubicBezTo>
                  <a:pt x="512" y="306"/>
                  <a:pt x="512" y="305"/>
                  <a:pt x="512" y="305"/>
                </a:cubicBezTo>
                <a:cubicBezTo>
                  <a:pt x="513" y="304"/>
                  <a:pt x="516" y="305"/>
                  <a:pt x="517" y="303"/>
                </a:cubicBezTo>
                <a:cubicBezTo>
                  <a:pt x="517" y="300"/>
                  <a:pt x="520" y="301"/>
                  <a:pt x="522" y="299"/>
                </a:cubicBezTo>
                <a:cubicBezTo>
                  <a:pt x="522" y="299"/>
                  <a:pt x="522" y="299"/>
                  <a:pt x="522" y="299"/>
                </a:cubicBezTo>
                <a:cubicBezTo>
                  <a:pt x="522" y="299"/>
                  <a:pt x="522" y="298"/>
                  <a:pt x="523" y="297"/>
                </a:cubicBezTo>
                <a:cubicBezTo>
                  <a:pt x="526" y="296"/>
                  <a:pt x="522" y="293"/>
                  <a:pt x="527" y="294"/>
                </a:cubicBezTo>
                <a:cubicBezTo>
                  <a:pt x="527" y="292"/>
                  <a:pt x="531" y="292"/>
                  <a:pt x="531" y="289"/>
                </a:cubicBezTo>
                <a:cubicBezTo>
                  <a:pt x="529" y="288"/>
                  <a:pt x="528" y="291"/>
                  <a:pt x="526" y="290"/>
                </a:cubicBezTo>
                <a:cubicBezTo>
                  <a:pt x="527" y="290"/>
                  <a:pt x="527" y="289"/>
                  <a:pt x="527" y="289"/>
                </a:cubicBezTo>
                <a:cubicBezTo>
                  <a:pt x="529" y="289"/>
                  <a:pt x="529" y="287"/>
                  <a:pt x="530" y="288"/>
                </a:cubicBezTo>
                <a:cubicBezTo>
                  <a:pt x="533" y="290"/>
                  <a:pt x="535" y="287"/>
                  <a:pt x="536" y="286"/>
                </a:cubicBezTo>
                <a:cubicBezTo>
                  <a:pt x="535" y="286"/>
                  <a:pt x="534" y="287"/>
                  <a:pt x="534" y="286"/>
                </a:cubicBezTo>
                <a:cubicBezTo>
                  <a:pt x="534" y="286"/>
                  <a:pt x="534" y="286"/>
                  <a:pt x="535" y="286"/>
                </a:cubicBezTo>
                <a:cubicBezTo>
                  <a:pt x="535" y="285"/>
                  <a:pt x="535" y="285"/>
                  <a:pt x="535" y="285"/>
                </a:cubicBezTo>
                <a:cubicBezTo>
                  <a:pt x="536" y="284"/>
                  <a:pt x="538" y="284"/>
                  <a:pt x="538" y="285"/>
                </a:cubicBezTo>
                <a:cubicBezTo>
                  <a:pt x="538" y="283"/>
                  <a:pt x="538" y="283"/>
                  <a:pt x="538" y="283"/>
                </a:cubicBezTo>
                <a:cubicBezTo>
                  <a:pt x="540" y="283"/>
                  <a:pt x="540" y="283"/>
                  <a:pt x="540" y="283"/>
                </a:cubicBezTo>
                <a:cubicBezTo>
                  <a:pt x="540" y="281"/>
                  <a:pt x="543" y="282"/>
                  <a:pt x="544" y="280"/>
                </a:cubicBezTo>
                <a:cubicBezTo>
                  <a:pt x="543" y="280"/>
                  <a:pt x="539" y="282"/>
                  <a:pt x="540" y="279"/>
                </a:cubicBezTo>
                <a:cubicBezTo>
                  <a:pt x="539" y="279"/>
                  <a:pt x="539" y="279"/>
                  <a:pt x="539" y="279"/>
                </a:cubicBezTo>
                <a:cubicBezTo>
                  <a:pt x="538" y="279"/>
                  <a:pt x="539" y="278"/>
                  <a:pt x="539" y="278"/>
                </a:cubicBezTo>
                <a:cubicBezTo>
                  <a:pt x="541" y="279"/>
                  <a:pt x="543" y="278"/>
                  <a:pt x="544" y="279"/>
                </a:cubicBezTo>
                <a:cubicBezTo>
                  <a:pt x="546" y="279"/>
                  <a:pt x="546" y="277"/>
                  <a:pt x="548" y="278"/>
                </a:cubicBezTo>
                <a:cubicBezTo>
                  <a:pt x="547" y="277"/>
                  <a:pt x="547" y="277"/>
                  <a:pt x="547" y="277"/>
                </a:cubicBezTo>
                <a:cubicBezTo>
                  <a:pt x="547" y="277"/>
                  <a:pt x="546" y="276"/>
                  <a:pt x="547" y="275"/>
                </a:cubicBezTo>
                <a:cubicBezTo>
                  <a:pt x="547" y="275"/>
                  <a:pt x="548" y="274"/>
                  <a:pt x="548" y="275"/>
                </a:cubicBezTo>
                <a:cubicBezTo>
                  <a:pt x="550" y="275"/>
                  <a:pt x="551" y="273"/>
                  <a:pt x="552" y="273"/>
                </a:cubicBezTo>
                <a:cubicBezTo>
                  <a:pt x="552" y="272"/>
                  <a:pt x="551" y="273"/>
                  <a:pt x="550" y="272"/>
                </a:cubicBezTo>
                <a:cubicBezTo>
                  <a:pt x="550" y="272"/>
                  <a:pt x="550" y="272"/>
                  <a:pt x="550" y="272"/>
                </a:cubicBezTo>
                <a:cubicBezTo>
                  <a:pt x="549" y="272"/>
                  <a:pt x="549" y="272"/>
                  <a:pt x="549" y="272"/>
                </a:cubicBezTo>
                <a:cubicBezTo>
                  <a:pt x="550" y="270"/>
                  <a:pt x="552" y="271"/>
                  <a:pt x="553" y="270"/>
                </a:cubicBezTo>
                <a:cubicBezTo>
                  <a:pt x="553" y="270"/>
                  <a:pt x="554" y="270"/>
                  <a:pt x="553" y="271"/>
                </a:cubicBezTo>
                <a:cubicBezTo>
                  <a:pt x="555" y="269"/>
                  <a:pt x="557" y="270"/>
                  <a:pt x="557" y="267"/>
                </a:cubicBezTo>
                <a:cubicBezTo>
                  <a:pt x="558" y="268"/>
                  <a:pt x="558" y="268"/>
                  <a:pt x="558" y="268"/>
                </a:cubicBezTo>
                <a:cubicBezTo>
                  <a:pt x="558" y="268"/>
                  <a:pt x="560" y="267"/>
                  <a:pt x="559" y="267"/>
                </a:cubicBezTo>
                <a:cubicBezTo>
                  <a:pt x="558" y="267"/>
                  <a:pt x="558" y="267"/>
                  <a:pt x="558" y="267"/>
                </a:cubicBezTo>
                <a:cubicBezTo>
                  <a:pt x="561" y="266"/>
                  <a:pt x="559" y="264"/>
                  <a:pt x="562" y="263"/>
                </a:cubicBezTo>
                <a:cubicBezTo>
                  <a:pt x="562" y="263"/>
                  <a:pt x="562" y="263"/>
                  <a:pt x="562" y="264"/>
                </a:cubicBezTo>
                <a:cubicBezTo>
                  <a:pt x="563" y="264"/>
                  <a:pt x="563" y="264"/>
                  <a:pt x="564" y="263"/>
                </a:cubicBezTo>
                <a:cubicBezTo>
                  <a:pt x="562" y="261"/>
                  <a:pt x="565" y="260"/>
                  <a:pt x="566" y="259"/>
                </a:cubicBezTo>
                <a:cubicBezTo>
                  <a:pt x="567" y="260"/>
                  <a:pt x="567" y="260"/>
                  <a:pt x="567" y="260"/>
                </a:cubicBezTo>
                <a:cubicBezTo>
                  <a:pt x="567" y="259"/>
                  <a:pt x="570" y="257"/>
                  <a:pt x="568" y="257"/>
                </a:cubicBezTo>
                <a:cubicBezTo>
                  <a:pt x="570" y="256"/>
                  <a:pt x="571" y="253"/>
                  <a:pt x="573" y="253"/>
                </a:cubicBezTo>
                <a:cubicBezTo>
                  <a:pt x="573" y="253"/>
                  <a:pt x="573" y="253"/>
                  <a:pt x="573" y="253"/>
                </a:cubicBezTo>
                <a:cubicBezTo>
                  <a:pt x="573" y="253"/>
                  <a:pt x="573" y="253"/>
                  <a:pt x="573" y="252"/>
                </a:cubicBezTo>
                <a:cubicBezTo>
                  <a:pt x="575" y="250"/>
                  <a:pt x="575" y="250"/>
                  <a:pt x="575" y="250"/>
                </a:cubicBezTo>
                <a:cubicBezTo>
                  <a:pt x="575" y="248"/>
                  <a:pt x="579" y="247"/>
                  <a:pt x="580" y="245"/>
                </a:cubicBezTo>
                <a:cubicBezTo>
                  <a:pt x="581" y="244"/>
                  <a:pt x="583" y="243"/>
                  <a:pt x="585" y="242"/>
                </a:cubicBezTo>
                <a:cubicBezTo>
                  <a:pt x="585" y="242"/>
                  <a:pt x="585" y="242"/>
                  <a:pt x="585" y="242"/>
                </a:cubicBezTo>
                <a:cubicBezTo>
                  <a:pt x="585" y="241"/>
                  <a:pt x="586" y="241"/>
                  <a:pt x="587" y="240"/>
                </a:cubicBezTo>
                <a:cubicBezTo>
                  <a:pt x="586" y="240"/>
                  <a:pt x="586" y="240"/>
                  <a:pt x="586" y="240"/>
                </a:cubicBezTo>
                <a:cubicBezTo>
                  <a:pt x="585" y="241"/>
                  <a:pt x="584" y="240"/>
                  <a:pt x="584" y="239"/>
                </a:cubicBezTo>
                <a:cubicBezTo>
                  <a:pt x="586" y="238"/>
                  <a:pt x="589" y="237"/>
                  <a:pt x="592" y="236"/>
                </a:cubicBezTo>
                <a:cubicBezTo>
                  <a:pt x="590" y="236"/>
                  <a:pt x="593" y="235"/>
                  <a:pt x="592" y="234"/>
                </a:cubicBezTo>
                <a:cubicBezTo>
                  <a:pt x="591" y="236"/>
                  <a:pt x="588" y="235"/>
                  <a:pt x="588" y="234"/>
                </a:cubicBezTo>
                <a:cubicBezTo>
                  <a:pt x="589" y="234"/>
                  <a:pt x="589" y="234"/>
                  <a:pt x="589" y="234"/>
                </a:cubicBezTo>
                <a:cubicBezTo>
                  <a:pt x="589" y="233"/>
                  <a:pt x="589" y="233"/>
                  <a:pt x="589" y="233"/>
                </a:cubicBezTo>
                <a:cubicBezTo>
                  <a:pt x="589" y="233"/>
                  <a:pt x="590" y="233"/>
                  <a:pt x="590" y="233"/>
                </a:cubicBezTo>
                <a:cubicBezTo>
                  <a:pt x="591" y="233"/>
                  <a:pt x="591" y="233"/>
                  <a:pt x="591" y="234"/>
                </a:cubicBezTo>
                <a:cubicBezTo>
                  <a:pt x="592" y="234"/>
                  <a:pt x="593" y="233"/>
                  <a:pt x="594" y="233"/>
                </a:cubicBezTo>
                <a:cubicBezTo>
                  <a:pt x="593" y="232"/>
                  <a:pt x="593" y="232"/>
                  <a:pt x="593" y="232"/>
                </a:cubicBezTo>
                <a:cubicBezTo>
                  <a:pt x="595" y="232"/>
                  <a:pt x="595" y="230"/>
                  <a:pt x="597" y="230"/>
                </a:cubicBezTo>
                <a:cubicBezTo>
                  <a:pt x="597" y="230"/>
                  <a:pt x="597" y="231"/>
                  <a:pt x="598" y="230"/>
                </a:cubicBezTo>
                <a:cubicBezTo>
                  <a:pt x="599" y="230"/>
                  <a:pt x="599" y="229"/>
                  <a:pt x="599" y="229"/>
                </a:cubicBezTo>
                <a:cubicBezTo>
                  <a:pt x="597" y="228"/>
                  <a:pt x="600" y="227"/>
                  <a:pt x="600" y="226"/>
                </a:cubicBezTo>
                <a:cubicBezTo>
                  <a:pt x="601" y="227"/>
                  <a:pt x="601" y="227"/>
                  <a:pt x="601" y="227"/>
                </a:cubicBezTo>
                <a:cubicBezTo>
                  <a:pt x="603" y="227"/>
                  <a:pt x="601" y="226"/>
                  <a:pt x="602" y="226"/>
                </a:cubicBezTo>
                <a:cubicBezTo>
                  <a:pt x="601" y="224"/>
                  <a:pt x="603" y="223"/>
                  <a:pt x="604" y="222"/>
                </a:cubicBezTo>
                <a:cubicBezTo>
                  <a:pt x="605" y="222"/>
                  <a:pt x="605" y="222"/>
                  <a:pt x="605" y="223"/>
                </a:cubicBezTo>
                <a:cubicBezTo>
                  <a:pt x="606" y="222"/>
                  <a:pt x="607" y="221"/>
                  <a:pt x="608" y="222"/>
                </a:cubicBezTo>
                <a:cubicBezTo>
                  <a:pt x="608" y="222"/>
                  <a:pt x="608" y="222"/>
                  <a:pt x="608" y="221"/>
                </a:cubicBezTo>
                <a:cubicBezTo>
                  <a:pt x="608" y="221"/>
                  <a:pt x="608" y="221"/>
                  <a:pt x="608" y="221"/>
                </a:cubicBezTo>
                <a:cubicBezTo>
                  <a:pt x="608" y="220"/>
                  <a:pt x="609" y="220"/>
                  <a:pt x="611" y="220"/>
                </a:cubicBezTo>
                <a:cubicBezTo>
                  <a:pt x="611" y="219"/>
                  <a:pt x="611" y="219"/>
                  <a:pt x="611" y="219"/>
                </a:cubicBezTo>
                <a:cubicBezTo>
                  <a:pt x="613" y="218"/>
                  <a:pt x="615" y="218"/>
                  <a:pt x="617" y="217"/>
                </a:cubicBezTo>
                <a:cubicBezTo>
                  <a:pt x="617" y="217"/>
                  <a:pt x="617" y="217"/>
                  <a:pt x="617" y="217"/>
                </a:cubicBezTo>
                <a:cubicBezTo>
                  <a:pt x="617" y="216"/>
                  <a:pt x="618" y="217"/>
                  <a:pt x="618" y="216"/>
                </a:cubicBezTo>
                <a:cubicBezTo>
                  <a:pt x="616" y="215"/>
                  <a:pt x="619" y="215"/>
                  <a:pt x="619" y="214"/>
                </a:cubicBezTo>
                <a:cubicBezTo>
                  <a:pt x="618" y="214"/>
                  <a:pt x="618" y="214"/>
                  <a:pt x="617" y="215"/>
                </a:cubicBezTo>
                <a:cubicBezTo>
                  <a:pt x="616" y="214"/>
                  <a:pt x="616" y="214"/>
                  <a:pt x="616" y="214"/>
                </a:cubicBezTo>
                <a:cubicBezTo>
                  <a:pt x="615" y="212"/>
                  <a:pt x="619" y="214"/>
                  <a:pt x="619" y="212"/>
                </a:cubicBezTo>
                <a:cubicBezTo>
                  <a:pt x="620" y="214"/>
                  <a:pt x="620" y="211"/>
                  <a:pt x="621" y="212"/>
                </a:cubicBezTo>
                <a:cubicBezTo>
                  <a:pt x="623" y="213"/>
                  <a:pt x="620" y="215"/>
                  <a:pt x="622" y="216"/>
                </a:cubicBezTo>
                <a:cubicBezTo>
                  <a:pt x="621" y="216"/>
                  <a:pt x="621" y="216"/>
                  <a:pt x="621" y="217"/>
                </a:cubicBezTo>
                <a:cubicBezTo>
                  <a:pt x="623" y="216"/>
                  <a:pt x="622" y="218"/>
                  <a:pt x="624" y="218"/>
                </a:cubicBezTo>
                <a:cubicBezTo>
                  <a:pt x="624" y="219"/>
                  <a:pt x="623" y="220"/>
                  <a:pt x="622" y="221"/>
                </a:cubicBezTo>
                <a:cubicBezTo>
                  <a:pt x="622" y="221"/>
                  <a:pt x="622" y="221"/>
                  <a:pt x="622" y="221"/>
                </a:cubicBezTo>
                <a:cubicBezTo>
                  <a:pt x="623" y="221"/>
                  <a:pt x="624" y="222"/>
                  <a:pt x="623" y="223"/>
                </a:cubicBezTo>
                <a:cubicBezTo>
                  <a:pt x="623" y="224"/>
                  <a:pt x="623" y="225"/>
                  <a:pt x="624" y="226"/>
                </a:cubicBezTo>
                <a:cubicBezTo>
                  <a:pt x="622" y="227"/>
                  <a:pt x="621" y="227"/>
                  <a:pt x="621" y="228"/>
                </a:cubicBezTo>
                <a:cubicBezTo>
                  <a:pt x="623" y="226"/>
                  <a:pt x="623" y="229"/>
                  <a:pt x="625" y="229"/>
                </a:cubicBezTo>
                <a:cubicBezTo>
                  <a:pt x="625" y="229"/>
                  <a:pt x="627" y="230"/>
                  <a:pt x="625" y="231"/>
                </a:cubicBezTo>
                <a:cubicBezTo>
                  <a:pt x="623" y="231"/>
                  <a:pt x="622" y="232"/>
                  <a:pt x="621" y="233"/>
                </a:cubicBezTo>
                <a:cubicBezTo>
                  <a:pt x="624" y="234"/>
                  <a:pt x="620" y="235"/>
                  <a:pt x="624" y="235"/>
                </a:cubicBezTo>
                <a:cubicBezTo>
                  <a:pt x="623" y="236"/>
                  <a:pt x="623" y="236"/>
                  <a:pt x="623" y="236"/>
                </a:cubicBezTo>
                <a:cubicBezTo>
                  <a:pt x="624" y="237"/>
                  <a:pt x="624" y="237"/>
                  <a:pt x="624" y="237"/>
                </a:cubicBezTo>
                <a:cubicBezTo>
                  <a:pt x="621" y="238"/>
                  <a:pt x="623" y="239"/>
                  <a:pt x="623" y="241"/>
                </a:cubicBezTo>
                <a:cubicBezTo>
                  <a:pt x="625" y="241"/>
                  <a:pt x="625" y="241"/>
                  <a:pt x="625" y="241"/>
                </a:cubicBezTo>
                <a:cubicBezTo>
                  <a:pt x="627" y="242"/>
                  <a:pt x="625" y="245"/>
                  <a:pt x="627" y="246"/>
                </a:cubicBezTo>
                <a:cubicBezTo>
                  <a:pt x="628" y="247"/>
                  <a:pt x="628" y="248"/>
                  <a:pt x="628" y="249"/>
                </a:cubicBezTo>
                <a:cubicBezTo>
                  <a:pt x="629" y="250"/>
                  <a:pt x="629" y="250"/>
                  <a:pt x="629" y="250"/>
                </a:cubicBezTo>
                <a:cubicBezTo>
                  <a:pt x="630" y="250"/>
                  <a:pt x="629" y="251"/>
                  <a:pt x="628" y="251"/>
                </a:cubicBezTo>
                <a:cubicBezTo>
                  <a:pt x="629" y="252"/>
                  <a:pt x="629" y="252"/>
                  <a:pt x="630" y="252"/>
                </a:cubicBezTo>
                <a:cubicBezTo>
                  <a:pt x="628" y="253"/>
                  <a:pt x="630" y="254"/>
                  <a:pt x="630" y="255"/>
                </a:cubicBezTo>
                <a:cubicBezTo>
                  <a:pt x="631" y="255"/>
                  <a:pt x="631" y="254"/>
                  <a:pt x="631" y="254"/>
                </a:cubicBezTo>
                <a:cubicBezTo>
                  <a:pt x="632" y="257"/>
                  <a:pt x="632" y="257"/>
                  <a:pt x="632" y="257"/>
                </a:cubicBezTo>
                <a:cubicBezTo>
                  <a:pt x="630" y="259"/>
                  <a:pt x="632" y="260"/>
                  <a:pt x="631" y="261"/>
                </a:cubicBezTo>
                <a:cubicBezTo>
                  <a:pt x="633" y="261"/>
                  <a:pt x="633" y="261"/>
                  <a:pt x="633" y="261"/>
                </a:cubicBezTo>
                <a:cubicBezTo>
                  <a:pt x="633" y="261"/>
                  <a:pt x="633" y="261"/>
                  <a:pt x="633" y="261"/>
                </a:cubicBezTo>
                <a:cubicBezTo>
                  <a:pt x="633" y="261"/>
                  <a:pt x="633" y="261"/>
                  <a:pt x="633" y="261"/>
                </a:cubicBezTo>
                <a:cubicBezTo>
                  <a:pt x="635" y="260"/>
                  <a:pt x="635" y="262"/>
                  <a:pt x="635" y="262"/>
                </a:cubicBezTo>
                <a:cubicBezTo>
                  <a:pt x="636" y="262"/>
                  <a:pt x="634" y="263"/>
                  <a:pt x="636" y="264"/>
                </a:cubicBezTo>
                <a:cubicBezTo>
                  <a:pt x="635" y="265"/>
                  <a:pt x="635" y="265"/>
                  <a:pt x="635" y="265"/>
                </a:cubicBezTo>
                <a:cubicBezTo>
                  <a:pt x="637" y="266"/>
                  <a:pt x="639" y="266"/>
                  <a:pt x="640" y="266"/>
                </a:cubicBezTo>
                <a:cubicBezTo>
                  <a:pt x="639" y="266"/>
                  <a:pt x="640" y="267"/>
                  <a:pt x="639" y="268"/>
                </a:cubicBezTo>
                <a:cubicBezTo>
                  <a:pt x="638" y="268"/>
                  <a:pt x="637" y="268"/>
                  <a:pt x="636" y="268"/>
                </a:cubicBezTo>
                <a:cubicBezTo>
                  <a:pt x="636" y="269"/>
                  <a:pt x="636" y="269"/>
                  <a:pt x="636" y="269"/>
                </a:cubicBezTo>
                <a:cubicBezTo>
                  <a:pt x="637" y="270"/>
                  <a:pt x="637" y="270"/>
                  <a:pt x="636" y="271"/>
                </a:cubicBezTo>
                <a:cubicBezTo>
                  <a:pt x="637" y="270"/>
                  <a:pt x="637" y="270"/>
                  <a:pt x="637" y="270"/>
                </a:cubicBezTo>
                <a:cubicBezTo>
                  <a:pt x="637" y="271"/>
                  <a:pt x="638" y="272"/>
                  <a:pt x="639" y="272"/>
                </a:cubicBezTo>
                <a:cubicBezTo>
                  <a:pt x="636" y="273"/>
                  <a:pt x="636" y="273"/>
                  <a:pt x="636" y="273"/>
                </a:cubicBezTo>
                <a:cubicBezTo>
                  <a:pt x="636" y="273"/>
                  <a:pt x="637" y="273"/>
                  <a:pt x="637" y="274"/>
                </a:cubicBezTo>
                <a:cubicBezTo>
                  <a:pt x="637" y="274"/>
                  <a:pt x="636" y="274"/>
                  <a:pt x="636" y="274"/>
                </a:cubicBezTo>
                <a:cubicBezTo>
                  <a:pt x="636" y="274"/>
                  <a:pt x="636" y="274"/>
                  <a:pt x="636" y="274"/>
                </a:cubicBezTo>
                <a:cubicBezTo>
                  <a:pt x="636" y="275"/>
                  <a:pt x="636" y="275"/>
                  <a:pt x="636" y="275"/>
                </a:cubicBezTo>
                <a:cubicBezTo>
                  <a:pt x="637" y="274"/>
                  <a:pt x="639" y="274"/>
                  <a:pt x="639" y="275"/>
                </a:cubicBezTo>
                <a:cubicBezTo>
                  <a:pt x="639" y="275"/>
                  <a:pt x="639" y="275"/>
                  <a:pt x="639" y="275"/>
                </a:cubicBezTo>
                <a:cubicBezTo>
                  <a:pt x="642" y="276"/>
                  <a:pt x="642" y="276"/>
                  <a:pt x="642" y="276"/>
                </a:cubicBezTo>
                <a:cubicBezTo>
                  <a:pt x="641" y="276"/>
                  <a:pt x="641" y="276"/>
                  <a:pt x="641" y="276"/>
                </a:cubicBezTo>
                <a:cubicBezTo>
                  <a:pt x="640" y="278"/>
                  <a:pt x="638" y="279"/>
                  <a:pt x="641" y="280"/>
                </a:cubicBezTo>
                <a:cubicBezTo>
                  <a:pt x="638" y="281"/>
                  <a:pt x="639" y="282"/>
                  <a:pt x="638" y="284"/>
                </a:cubicBezTo>
                <a:cubicBezTo>
                  <a:pt x="639" y="283"/>
                  <a:pt x="640" y="284"/>
                  <a:pt x="641" y="285"/>
                </a:cubicBezTo>
                <a:cubicBezTo>
                  <a:pt x="640" y="286"/>
                  <a:pt x="639" y="286"/>
                  <a:pt x="638" y="287"/>
                </a:cubicBezTo>
                <a:cubicBezTo>
                  <a:pt x="639" y="287"/>
                  <a:pt x="639" y="287"/>
                  <a:pt x="639" y="287"/>
                </a:cubicBezTo>
                <a:cubicBezTo>
                  <a:pt x="639" y="287"/>
                  <a:pt x="639" y="286"/>
                  <a:pt x="639" y="286"/>
                </a:cubicBezTo>
                <a:cubicBezTo>
                  <a:pt x="640" y="287"/>
                  <a:pt x="642" y="286"/>
                  <a:pt x="642" y="287"/>
                </a:cubicBezTo>
                <a:cubicBezTo>
                  <a:pt x="642" y="287"/>
                  <a:pt x="645" y="286"/>
                  <a:pt x="646" y="286"/>
                </a:cubicBezTo>
                <a:cubicBezTo>
                  <a:pt x="646" y="287"/>
                  <a:pt x="647" y="288"/>
                  <a:pt x="646" y="289"/>
                </a:cubicBezTo>
                <a:cubicBezTo>
                  <a:pt x="645" y="290"/>
                  <a:pt x="643" y="290"/>
                  <a:pt x="643" y="290"/>
                </a:cubicBezTo>
                <a:cubicBezTo>
                  <a:pt x="642" y="291"/>
                  <a:pt x="640" y="290"/>
                  <a:pt x="639" y="292"/>
                </a:cubicBezTo>
                <a:cubicBezTo>
                  <a:pt x="639" y="292"/>
                  <a:pt x="639" y="292"/>
                  <a:pt x="639" y="292"/>
                </a:cubicBezTo>
                <a:cubicBezTo>
                  <a:pt x="640" y="292"/>
                  <a:pt x="640" y="292"/>
                  <a:pt x="640" y="292"/>
                </a:cubicBezTo>
                <a:cubicBezTo>
                  <a:pt x="641" y="292"/>
                  <a:pt x="641" y="292"/>
                  <a:pt x="641" y="292"/>
                </a:cubicBezTo>
                <a:cubicBezTo>
                  <a:pt x="641" y="293"/>
                  <a:pt x="641" y="293"/>
                  <a:pt x="640" y="293"/>
                </a:cubicBezTo>
                <a:cubicBezTo>
                  <a:pt x="640" y="293"/>
                  <a:pt x="640" y="293"/>
                  <a:pt x="640" y="293"/>
                </a:cubicBezTo>
                <a:cubicBezTo>
                  <a:pt x="644" y="291"/>
                  <a:pt x="644" y="291"/>
                  <a:pt x="644" y="291"/>
                </a:cubicBezTo>
                <a:cubicBezTo>
                  <a:pt x="644" y="292"/>
                  <a:pt x="644" y="292"/>
                  <a:pt x="644" y="292"/>
                </a:cubicBezTo>
                <a:cubicBezTo>
                  <a:pt x="646" y="293"/>
                  <a:pt x="649" y="291"/>
                  <a:pt x="650" y="293"/>
                </a:cubicBezTo>
                <a:cubicBezTo>
                  <a:pt x="648" y="295"/>
                  <a:pt x="651" y="296"/>
                  <a:pt x="651" y="297"/>
                </a:cubicBezTo>
                <a:cubicBezTo>
                  <a:pt x="653" y="297"/>
                  <a:pt x="653" y="297"/>
                  <a:pt x="653" y="297"/>
                </a:cubicBezTo>
                <a:cubicBezTo>
                  <a:pt x="654" y="296"/>
                  <a:pt x="655" y="297"/>
                  <a:pt x="655" y="297"/>
                </a:cubicBezTo>
                <a:cubicBezTo>
                  <a:pt x="655" y="297"/>
                  <a:pt x="655" y="297"/>
                  <a:pt x="655" y="298"/>
                </a:cubicBezTo>
                <a:cubicBezTo>
                  <a:pt x="654" y="299"/>
                  <a:pt x="654" y="299"/>
                  <a:pt x="654" y="299"/>
                </a:cubicBezTo>
                <a:cubicBezTo>
                  <a:pt x="656" y="298"/>
                  <a:pt x="656" y="300"/>
                  <a:pt x="658" y="301"/>
                </a:cubicBezTo>
                <a:cubicBezTo>
                  <a:pt x="657" y="301"/>
                  <a:pt x="656" y="301"/>
                  <a:pt x="656" y="301"/>
                </a:cubicBezTo>
                <a:cubicBezTo>
                  <a:pt x="656" y="302"/>
                  <a:pt x="656" y="302"/>
                  <a:pt x="656" y="303"/>
                </a:cubicBezTo>
                <a:cubicBezTo>
                  <a:pt x="656" y="302"/>
                  <a:pt x="656" y="302"/>
                  <a:pt x="656" y="302"/>
                </a:cubicBezTo>
                <a:cubicBezTo>
                  <a:pt x="658" y="302"/>
                  <a:pt x="659" y="303"/>
                  <a:pt x="661" y="303"/>
                </a:cubicBezTo>
                <a:cubicBezTo>
                  <a:pt x="660" y="307"/>
                  <a:pt x="660" y="307"/>
                  <a:pt x="660" y="307"/>
                </a:cubicBezTo>
                <a:cubicBezTo>
                  <a:pt x="661" y="308"/>
                  <a:pt x="662" y="309"/>
                  <a:pt x="663" y="308"/>
                </a:cubicBezTo>
                <a:cubicBezTo>
                  <a:pt x="665" y="308"/>
                  <a:pt x="668" y="307"/>
                  <a:pt x="668" y="309"/>
                </a:cubicBezTo>
                <a:cubicBezTo>
                  <a:pt x="668" y="309"/>
                  <a:pt x="669" y="309"/>
                  <a:pt x="670" y="308"/>
                </a:cubicBezTo>
                <a:cubicBezTo>
                  <a:pt x="668" y="308"/>
                  <a:pt x="668" y="308"/>
                  <a:pt x="668" y="308"/>
                </a:cubicBezTo>
                <a:cubicBezTo>
                  <a:pt x="669" y="307"/>
                  <a:pt x="670" y="308"/>
                  <a:pt x="670" y="308"/>
                </a:cubicBezTo>
                <a:cubicBezTo>
                  <a:pt x="670" y="308"/>
                  <a:pt x="670" y="308"/>
                  <a:pt x="670" y="308"/>
                </a:cubicBezTo>
                <a:cubicBezTo>
                  <a:pt x="671" y="307"/>
                  <a:pt x="672" y="306"/>
                  <a:pt x="674" y="307"/>
                </a:cubicBezTo>
                <a:cubicBezTo>
                  <a:pt x="674" y="307"/>
                  <a:pt x="673" y="307"/>
                  <a:pt x="673" y="307"/>
                </a:cubicBezTo>
                <a:cubicBezTo>
                  <a:pt x="675" y="308"/>
                  <a:pt x="675" y="308"/>
                  <a:pt x="675" y="308"/>
                </a:cubicBezTo>
                <a:cubicBezTo>
                  <a:pt x="674" y="308"/>
                  <a:pt x="674" y="308"/>
                  <a:pt x="674" y="308"/>
                </a:cubicBezTo>
                <a:cubicBezTo>
                  <a:pt x="676" y="309"/>
                  <a:pt x="676" y="309"/>
                  <a:pt x="676" y="309"/>
                </a:cubicBezTo>
                <a:cubicBezTo>
                  <a:pt x="676" y="311"/>
                  <a:pt x="680" y="310"/>
                  <a:pt x="681" y="311"/>
                </a:cubicBezTo>
                <a:cubicBezTo>
                  <a:pt x="681" y="311"/>
                  <a:pt x="681" y="312"/>
                  <a:pt x="680" y="312"/>
                </a:cubicBezTo>
                <a:cubicBezTo>
                  <a:pt x="681" y="312"/>
                  <a:pt x="681" y="312"/>
                  <a:pt x="681" y="312"/>
                </a:cubicBezTo>
                <a:cubicBezTo>
                  <a:pt x="682" y="311"/>
                  <a:pt x="681" y="311"/>
                  <a:pt x="682" y="310"/>
                </a:cubicBezTo>
                <a:cubicBezTo>
                  <a:pt x="685" y="311"/>
                  <a:pt x="685" y="311"/>
                  <a:pt x="685" y="311"/>
                </a:cubicBezTo>
                <a:cubicBezTo>
                  <a:pt x="688" y="309"/>
                  <a:pt x="685" y="312"/>
                  <a:pt x="687" y="313"/>
                </a:cubicBezTo>
                <a:cubicBezTo>
                  <a:pt x="686" y="313"/>
                  <a:pt x="686" y="313"/>
                  <a:pt x="686" y="313"/>
                </a:cubicBezTo>
                <a:cubicBezTo>
                  <a:pt x="685" y="313"/>
                  <a:pt x="685" y="313"/>
                  <a:pt x="684" y="313"/>
                </a:cubicBezTo>
                <a:cubicBezTo>
                  <a:pt x="684" y="313"/>
                  <a:pt x="684" y="313"/>
                  <a:pt x="684" y="314"/>
                </a:cubicBezTo>
                <a:cubicBezTo>
                  <a:pt x="683" y="314"/>
                  <a:pt x="682" y="316"/>
                  <a:pt x="681" y="314"/>
                </a:cubicBezTo>
                <a:cubicBezTo>
                  <a:pt x="682" y="313"/>
                  <a:pt x="682" y="313"/>
                  <a:pt x="682" y="313"/>
                </a:cubicBezTo>
                <a:cubicBezTo>
                  <a:pt x="680" y="313"/>
                  <a:pt x="680" y="313"/>
                  <a:pt x="680" y="313"/>
                </a:cubicBezTo>
                <a:cubicBezTo>
                  <a:pt x="680" y="314"/>
                  <a:pt x="678" y="314"/>
                  <a:pt x="678" y="315"/>
                </a:cubicBezTo>
                <a:cubicBezTo>
                  <a:pt x="678" y="315"/>
                  <a:pt x="678" y="315"/>
                  <a:pt x="678" y="315"/>
                </a:cubicBezTo>
                <a:cubicBezTo>
                  <a:pt x="679" y="315"/>
                  <a:pt x="679" y="316"/>
                  <a:pt x="679" y="316"/>
                </a:cubicBezTo>
                <a:cubicBezTo>
                  <a:pt x="680" y="315"/>
                  <a:pt x="682" y="317"/>
                  <a:pt x="682" y="315"/>
                </a:cubicBezTo>
                <a:cubicBezTo>
                  <a:pt x="682" y="315"/>
                  <a:pt x="682" y="316"/>
                  <a:pt x="682" y="316"/>
                </a:cubicBezTo>
                <a:cubicBezTo>
                  <a:pt x="683" y="315"/>
                  <a:pt x="683" y="315"/>
                  <a:pt x="683" y="315"/>
                </a:cubicBezTo>
                <a:cubicBezTo>
                  <a:pt x="685" y="315"/>
                  <a:pt x="687" y="316"/>
                  <a:pt x="686" y="318"/>
                </a:cubicBezTo>
                <a:cubicBezTo>
                  <a:pt x="687" y="318"/>
                  <a:pt x="687" y="318"/>
                  <a:pt x="688" y="317"/>
                </a:cubicBezTo>
                <a:cubicBezTo>
                  <a:pt x="688" y="318"/>
                  <a:pt x="688" y="318"/>
                  <a:pt x="688" y="318"/>
                </a:cubicBezTo>
                <a:cubicBezTo>
                  <a:pt x="690" y="318"/>
                  <a:pt x="690" y="318"/>
                  <a:pt x="690" y="318"/>
                </a:cubicBezTo>
                <a:cubicBezTo>
                  <a:pt x="690" y="318"/>
                  <a:pt x="690" y="317"/>
                  <a:pt x="690" y="317"/>
                </a:cubicBezTo>
                <a:cubicBezTo>
                  <a:pt x="690" y="317"/>
                  <a:pt x="690" y="317"/>
                  <a:pt x="690" y="317"/>
                </a:cubicBezTo>
                <a:cubicBezTo>
                  <a:pt x="691" y="317"/>
                  <a:pt x="692" y="317"/>
                  <a:pt x="693" y="318"/>
                </a:cubicBezTo>
                <a:cubicBezTo>
                  <a:pt x="692" y="318"/>
                  <a:pt x="692" y="318"/>
                  <a:pt x="692" y="318"/>
                </a:cubicBezTo>
                <a:cubicBezTo>
                  <a:pt x="692" y="318"/>
                  <a:pt x="692" y="318"/>
                  <a:pt x="692" y="318"/>
                </a:cubicBezTo>
                <a:cubicBezTo>
                  <a:pt x="693" y="319"/>
                  <a:pt x="693" y="319"/>
                  <a:pt x="693" y="319"/>
                </a:cubicBezTo>
                <a:cubicBezTo>
                  <a:pt x="693" y="319"/>
                  <a:pt x="693" y="318"/>
                  <a:pt x="693" y="318"/>
                </a:cubicBezTo>
                <a:cubicBezTo>
                  <a:pt x="693" y="318"/>
                  <a:pt x="692" y="317"/>
                  <a:pt x="693" y="317"/>
                </a:cubicBezTo>
                <a:cubicBezTo>
                  <a:pt x="694" y="317"/>
                  <a:pt x="693" y="318"/>
                  <a:pt x="694" y="318"/>
                </a:cubicBezTo>
                <a:cubicBezTo>
                  <a:pt x="695" y="318"/>
                  <a:pt x="695" y="318"/>
                  <a:pt x="696" y="318"/>
                </a:cubicBezTo>
                <a:cubicBezTo>
                  <a:pt x="695" y="319"/>
                  <a:pt x="695" y="319"/>
                  <a:pt x="695" y="319"/>
                </a:cubicBezTo>
                <a:cubicBezTo>
                  <a:pt x="696" y="318"/>
                  <a:pt x="698" y="319"/>
                  <a:pt x="697" y="317"/>
                </a:cubicBezTo>
                <a:cubicBezTo>
                  <a:pt x="699" y="319"/>
                  <a:pt x="700" y="316"/>
                  <a:pt x="701" y="317"/>
                </a:cubicBezTo>
                <a:cubicBezTo>
                  <a:pt x="703" y="317"/>
                  <a:pt x="703" y="317"/>
                  <a:pt x="703" y="317"/>
                </a:cubicBezTo>
                <a:cubicBezTo>
                  <a:pt x="705" y="317"/>
                  <a:pt x="705" y="317"/>
                  <a:pt x="707" y="316"/>
                </a:cubicBezTo>
                <a:cubicBezTo>
                  <a:pt x="707" y="316"/>
                  <a:pt x="708" y="316"/>
                  <a:pt x="708" y="316"/>
                </a:cubicBezTo>
                <a:cubicBezTo>
                  <a:pt x="707" y="316"/>
                  <a:pt x="707" y="317"/>
                  <a:pt x="707" y="317"/>
                </a:cubicBezTo>
                <a:cubicBezTo>
                  <a:pt x="708" y="317"/>
                  <a:pt x="708" y="317"/>
                  <a:pt x="708" y="317"/>
                </a:cubicBezTo>
                <a:cubicBezTo>
                  <a:pt x="708" y="317"/>
                  <a:pt x="709" y="318"/>
                  <a:pt x="709" y="319"/>
                </a:cubicBezTo>
                <a:cubicBezTo>
                  <a:pt x="712" y="319"/>
                  <a:pt x="709" y="316"/>
                  <a:pt x="712" y="316"/>
                </a:cubicBezTo>
                <a:cubicBezTo>
                  <a:pt x="710" y="316"/>
                  <a:pt x="710" y="316"/>
                  <a:pt x="710" y="316"/>
                </a:cubicBezTo>
                <a:cubicBezTo>
                  <a:pt x="711" y="315"/>
                  <a:pt x="711" y="315"/>
                  <a:pt x="711" y="315"/>
                </a:cubicBezTo>
                <a:cubicBezTo>
                  <a:pt x="713" y="315"/>
                  <a:pt x="713" y="314"/>
                  <a:pt x="715" y="315"/>
                </a:cubicBezTo>
                <a:cubicBezTo>
                  <a:pt x="715" y="315"/>
                  <a:pt x="715" y="315"/>
                  <a:pt x="714" y="315"/>
                </a:cubicBezTo>
                <a:cubicBezTo>
                  <a:pt x="714" y="315"/>
                  <a:pt x="714" y="315"/>
                  <a:pt x="714" y="315"/>
                </a:cubicBezTo>
                <a:cubicBezTo>
                  <a:pt x="715" y="315"/>
                  <a:pt x="713" y="317"/>
                  <a:pt x="714" y="317"/>
                </a:cubicBezTo>
                <a:cubicBezTo>
                  <a:pt x="715" y="317"/>
                  <a:pt x="714" y="316"/>
                  <a:pt x="715" y="316"/>
                </a:cubicBezTo>
                <a:cubicBezTo>
                  <a:pt x="714" y="315"/>
                  <a:pt x="716" y="314"/>
                  <a:pt x="714" y="314"/>
                </a:cubicBezTo>
                <a:cubicBezTo>
                  <a:pt x="716" y="314"/>
                  <a:pt x="714" y="313"/>
                  <a:pt x="715" y="313"/>
                </a:cubicBezTo>
                <a:cubicBezTo>
                  <a:pt x="716" y="313"/>
                  <a:pt x="716" y="313"/>
                  <a:pt x="716" y="313"/>
                </a:cubicBezTo>
                <a:cubicBezTo>
                  <a:pt x="716" y="312"/>
                  <a:pt x="716" y="312"/>
                  <a:pt x="716" y="312"/>
                </a:cubicBezTo>
                <a:cubicBezTo>
                  <a:pt x="714" y="311"/>
                  <a:pt x="713" y="314"/>
                  <a:pt x="711" y="314"/>
                </a:cubicBezTo>
                <a:cubicBezTo>
                  <a:pt x="711" y="314"/>
                  <a:pt x="711" y="314"/>
                  <a:pt x="711" y="314"/>
                </a:cubicBezTo>
                <a:cubicBezTo>
                  <a:pt x="711" y="314"/>
                  <a:pt x="711" y="314"/>
                  <a:pt x="711" y="313"/>
                </a:cubicBezTo>
                <a:cubicBezTo>
                  <a:pt x="711" y="314"/>
                  <a:pt x="710" y="314"/>
                  <a:pt x="710" y="314"/>
                </a:cubicBezTo>
                <a:cubicBezTo>
                  <a:pt x="709" y="313"/>
                  <a:pt x="709" y="313"/>
                  <a:pt x="709" y="313"/>
                </a:cubicBezTo>
                <a:cubicBezTo>
                  <a:pt x="707" y="315"/>
                  <a:pt x="705" y="314"/>
                  <a:pt x="702" y="315"/>
                </a:cubicBezTo>
                <a:cubicBezTo>
                  <a:pt x="702" y="314"/>
                  <a:pt x="702" y="314"/>
                  <a:pt x="702" y="314"/>
                </a:cubicBezTo>
                <a:cubicBezTo>
                  <a:pt x="701" y="315"/>
                  <a:pt x="700" y="313"/>
                  <a:pt x="699" y="313"/>
                </a:cubicBezTo>
                <a:cubicBezTo>
                  <a:pt x="699" y="313"/>
                  <a:pt x="699" y="313"/>
                  <a:pt x="699" y="313"/>
                </a:cubicBezTo>
                <a:cubicBezTo>
                  <a:pt x="699" y="314"/>
                  <a:pt x="700" y="314"/>
                  <a:pt x="701" y="314"/>
                </a:cubicBezTo>
                <a:cubicBezTo>
                  <a:pt x="700" y="315"/>
                  <a:pt x="699" y="316"/>
                  <a:pt x="698" y="316"/>
                </a:cubicBezTo>
                <a:cubicBezTo>
                  <a:pt x="698" y="315"/>
                  <a:pt x="698" y="315"/>
                  <a:pt x="698" y="315"/>
                </a:cubicBezTo>
                <a:cubicBezTo>
                  <a:pt x="698" y="315"/>
                  <a:pt x="697" y="315"/>
                  <a:pt x="697" y="315"/>
                </a:cubicBezTo>
                <a:cubicBezTo>
                  <a:pt x="697" y="315"/>
                  <a:pt x="696" y="315"/>
                  <a:pt x="696" y="316"/>
                </a:cubicBezTo>
                <a:cubicBezTo>
                  <a:pt x="694" y="315"/>
                  <a:pt x="696" y="314"/>
                  <a:pt x="695" y="314"/>
                </a:cubicBezTo>
                <a:cubicBezTo>
                  <a:pt x="697" y="313"/>
                  <a:pt x="695" y="312"/>
                  <a:pt x="695" y="312"/>
                </a:cubicBezTo>
                <a:cubicBezTo>
                  <a:pt x="694" y="312"/>
                  <a:pt x="695" y="310"/>
                  <a:pt x="696" y="311"/>
                </a:cubicBezTo>
                <a:cubicBezTo>
                  <a:pt x="696" y="310"/>
                  <a:pt x="694" y="311"/>
                  <a:pt x="694" y="310"/>
                </a:cubicBezTo>
                <a:cubicBezTo>
                  <a:pt x="694" y="309"/>
                  <a:pt x="693" y="309"/>
                  <a:pt x="694" y="308"/>
                </a:cubicBezTo>
                <a:cubicBezTo>
                  <a:pt x="696" y="310"/>
                  <a:pt x="697" y="307"/>
                  <a:pt x="698" y="308"/>
                </a:cubicBezTo>
                <a:cubicBezTo>
                  <a:pt x="699" y="307"/>
                  <a:pt x="699" y="307"/>
                  <a:pt x="699" y="307"/>
                </a:cubicBezTo>
                <a:cubicBezTo>
                  <a:pt x="699" y="307"/>
                  <a:pt x="699" y="308"/>
                  <a:pt x="700" y="308"/>
                </a:cubicBezTo>
                <a:cubicBezTo>
                  <a:pt x="700" y="309"/>
                  <a:pt x="698" y="309"/>
                  <a:pt x="699" y="310"/>
                </a:cubicBezTo>
                <a:cubicBezTo>
                  <a:pt x="699" y="311"/>
                  <a:pt x="699" y="311"/>
                  <a:pt x="698" y="311"/>
                </a:cubicBezTo>
                <a:cubicBezTo>
                  <a:pt x="699" y="311"/>
                  <a:pt x="699" y="312"/>
                  <a:pt x="699" y="311"/>
                </a:cubicBezTo>
                <a:cubicBezTo>
                  <a:pt x="699" y="311"/>
                  <a:pt x="699" y="311"/>
                  <a:pt x="699" y="311"/>
                </a:cubicBezTo>
                <a:cubicBezTo>
                  <a:pt x="700" y="312"/>
                  <a:pt x="701" y="311"/>
                  <a:pt x="701" y="311"/>
                </a:cubicBezTo>
                <a:cubicBezTo>
                  <a:pt x="701" y="311"/>
                  <a:pt x="701" y="311"/>
                  <a:pt x="701" y="311"/>
                </a:cubicBezTo>
                <a:cubicBezTo>
                  <a:pt x="700" y="311"/>
                  <a:pt x="700" y="311"/>
                  <a:pt x="700" y="311"/>
                </a:cubicBezTo>
                <a:cubicBezTo>
                  <a:pt x="700" y="311"/>
                  <a:pt x="700" y="310"/>
                  <a:pt x="700" y="310"/>
                </a:cubicBezTo>
                <a:cubicBezTo>
                  <a:pt x="700" y="310"/>
                  <a:pt x="700" y="310"/>
                  <a:pt x="700" y="310"/>
                </a:cubicBezTo>
                <a:cubicBezTo>
                  <a:pt x="700" y="309"/>
                  <a:pt x="700" y="309"/>
                  <a:pt x="700" y="309"/>
                </a:cubicBezTo>
                <a:cubicBezTo>
                  <a:pt x="701" y="308"/>
                  <a:pt x="701" y="308"/>
                  <a:pt x="701" y="308"/>
                </a:cubicBezTo>
                <a:cubicBezTo>
                  <a:pt x="702" y="308"/>
                  <a:pt x="702" y="309"/>
                  <a:pt x="702" y="310"/>
                </a:cubicBezTo>
                <a:cubicBezTo>
                  <a:pt x="702" y="310"/>
                  <a:pt x="702" y="310"/>
                  <a:pt x="702" y="310"/>
                </a:cubicBezTo>
                <a:cubicBezTo>
                  <a:pt x="704" y="309"/>
                  <a:pt x="701" y="309"/>
                  <a:pt x="702" y="308"/>
                </a:cubicBezTo>
                <a:cubicBezTo>
                  <a:pt x="704" y="308"/>
                  <a:pt x="706" y="308"/>
                  <a:pt x="707" y="310"/>
                </a:cubicBezTo>
                <a:cubicBezTo>
                  <a:pt x="708" y="309"/>
                  <a:pt x="708" y="310"/>
                  <a:pt x="709" y="309"/>
                </a:cubicBezTo>
                <a:cubicBezTo>
                  <a:pt x="710" y="306"/>
                  <a:pt x="713" y="310"/>
                  <a:pt x="714" y="306"/>
                </a:cubicBezTo>
                <a:cubicBezTo>
                  <a:pt x="717" y="307"/>
                  <a:pt x="716" y="304"/>
                  <a:pt x="719" y="305"/>
                </a:cubicBezTo>
                <a:cubicBezTo>
                  <a:pt x="719" y="304"/>
                  <a:pt x="719" y="304"/>
                  <a:pt x="719" y="304"/>
                </a:cubicBezTo>
                <a:cubicBezTo>
                  <a:pt x="719" y="304"/>
                  <a:pt x="719" y="304"/>
                  <a:pt x="719" y="304"/>
                </a:cubicBezTo>
                <a:cubicBezTo>
                  <a:pt x="719" y="304"/>
                  <a:pt x="718" y="304"/>
                  <a:pt x="718" y="303"/>
                </a:cubicBezTo>
                <a:cubicBezTo>
                  <a:pt x="716" y="305"/>
                  <a:pt x="713" y="303"/>
                  <a:pt x="711" y="305"/>
                </a:cubicBezTo>
                <a:cubicBezTo>
                  <a:pt x="710" y="304"/>
                  <a:pt x="708" y="304"/>
                  <a:pt x="709" y="303"/>
                </a:cubicBezTo>
                <a:cubicBezTo>
                  <a:pt x="711" y="301"/>
                  <a:pt x="714" y="301"/>
                  <a:pt x="717" y="301"/>
                </a:cubicBezTo>
                <a:cubicBezTo>
                  <a:pt x="718" y="301"/>
                  <a:pt x="720" y="301"/>
                  <a:pt x="720" y="300"/>
                </a:cubicBezTo>
                <a:cubicBezTo>
                  <a:pt x="721" y="299"/>
                  <a:pt x="723" y="300"/>
                  <a:pt x="724" y="300"/>
                </a:cubicBezTo>
                <a:cubicBezTo>
                  <a:pt x="727" y="300"/>
                  <a:pt x="729" y="303"/>
                  <a:pt x="731" y="300"/>
                </a:cubicBezTo>
                <a:cubicBezTo>
                  <a:pt x="731" y="301"/>
                  <a:pt x="732" y="301"/>
                  <a:pt x="733" y="301"/>
                </a:cubicBezTo>
                <a:cubicBezTo>
                  <a:pt x="735" y="302"/>
                  <a:pt x="738" y="298"/>
                  <a:pt x="740" y="301"/>
                </a:cubicBezTo>
                <a:cubicBezTo>
                  <a:pt x="739" y="301"/>
                  <a:pt x="739" y="301"/>
                  <a:pt x="739" y="301"/>
                </a:cubicBezTo>
                <a:cubicBezTo>
                  <a:pt x="739" y="301"/>
                  <a:pt x="738" y="301"/>
                  <a:pt x="738" y="301"/>
                </a:cubicBezTo>
                <a:cubicBezTo>
                  <a:pt x="737" y="304"/>
                  <a:pt x="731" y="303"/>
                  <a:pt x="731" y="306"/>
                </a:cubicBezTo>
                <a:cubicBezTo>
                  <a:pt x="732" y="307"/>
                  <a:pt x="732" y="308"/>
                  <a:pt x="733" y="308"/>
                </a:cubicBezTo>
                <a:cubicBezTo>
                  <a:pt x="732" y="307"/>
                  <a:pt x="732" y="307"/>
                  <a:pt x="733" y="306"/>
                </a:cubicBezTo>
                <a:cubicBezTo>
                  <a:pt x="733" y="306"/>
                  <a:pt x="733" y="307"/>
                  <a:pt x="733" y="307"/>
                </a:cubicBezTo>
                <a:cubicBezTo>
                  <a:pt x="735" y="306"/>
                  <a:pt x="737" y="307"/>
                  <a:pt x="737" y="305"/>
                </a:cubicBezTo>
                <a:cubicBezTo>
                  <a:pt x="737" y="305"/>
                  <a:pt x="738" y="305"/>
                  <a:pt x="738" y="305"/>
                </a:cubicBezTo>
                <a:cubicBezTo>
                  <a:pt x="737" y="306"/>
                  <a:pt x="737" y="306"/>
                  <a:pt x="737" y="306"/>
                </a:cubicBezTo>
                <a:cubicBezTo>
                  <a:pt x="738" y="305"/>
                  <a:pt x="740" y="305"/>
                  <a:pt x="740" y="305"/>
                </a:cubicBezTo>
                <a:cubicBezTo>
                  <a:pt x="740" y="306"/>
                  <a:pt x="741" y="306"/>
                  <a:pt x="740" y="307"/>
                </a:cubicBezTo>
                <a:cubicBezTo>
                  <a:pt x="739" y="307"/>
                  <a:pt x="739" y="306"/>
                  <a:pt x="738" y="306"/>
                </a:cubicBezTo>
                <a:cubicBezTo>
                  <a:pt x="738" y="307"/>
                  <a:pt x="738" y="307"/>
                  <a:pt x="738" y="307"/>
                </a:cubicBezTo>
                <a:cubicBezTo>
                  <a:pt x="740" y="307"/>
                  <a:pt x="742" y="308"/>
                  <a:pt x="743" y="307"/>
                </a:cubicBezTo>
                <a:cubicBezTo>
                  <a:pt x="742" y="307"/>
                  <a:pt x="742" y="307"/>
                  <a:pt x="742" y="307"/>
                </a:cubicBezTo>
                <a:cubicBezTo>
                  <a:pt x="742" y="306"/>
                  <a:pt x="744" y="306"/>
                  <a:pt x="744" y="305"/>
                </a:cubicBezTo>
                <a:cubicBezTo>
                  <a:pt x="743" y="305"/>
                  <a:pt x="743" y="305"/>
                  <a:pt x="743" y="305"/>
                </a:cubicBezTo>
                <a:cubicBezTo>
                  <a:pt x="744" y="304"/>
                  <a:pt x="744" y="304"/>
                  <a:pt x="744" y="304"/>
                </a:cubicBezTo>
                <a:cubicBezTo>
                  <a:pt x="745" y="304"/>
                  <a:pt x="745" y="304"/>
                  <a:pt x="745" y="304"/>
                </a:cubicBezTo>
                <a:cubicBezTo>
                  <a:pt x="744" y="305"/>
                  <a:pt x="746" y="306"/>
                  <a:pt x="744" y="307"/>
                </a:cubicBezTo>
                <a:cubicBezTo>
                  <a:pt x="745" y="307"/>
                  <a:pt x="745" y="306"/>
                  <a:pt x="746" y="307"/>
                </a:cubicBezTo>
                <a:cubicBezTo>
                  <a:pt x="747" y="306"/>
                  <a:pt x="748" y="306"/>
                  <a:pt x="748" y="305"/>
                </a:cubicBezTo>
                <a:cubicBezTo>
                  <a:pt x="748" y="306"/>
                  <a:pt x="749" y="305"/>
                  <a:pt x="750" y="304"/>
                </a:cubicBezTo>
                <a:cubicBezTo>
                  <a:pt x="751" y="304"/>
                  <a:pt x="751" y="306"/>
                  <a:pt x="752" y="305"/>
                </a:cubicBezTo>
                <a:cubicBezTo>
                  <a:pt x="752" y="303"/>
                  <a:pt x="756" y="303"/>
                  <a:pt x="758" y="301"/>
                </a:cubicBezTo>
                <a:cubicBezTo>
                  <a:pt x="757" y="301"/>
                  <a:pt x="757" y="301"/>
                  <a:pt x="757" y="301"/>
                </a:cubicBezTo>
                <a:cubicBezTo>
                  <a:pt x="757" y="301"/>
                  <a:pt x="758" y="300"/>
                  <a:pt x="758" y="300"/>
                </a:cubicBezTo>
                <a:cubicBezTo>
                  <a:pt x="758" y="301"/>
                  <a:pt x="758" y="301"/>
                  <a:pt x="758" y="301"/>
                </a:cubicBezTo>
                <a:cubicBezTo>
                  <a:pt x="760" y="301"/>
                  <a:pt x="760" y="300"/>
                  <a:pt x="761" y="299"/>
                </a:cubicBezTo>
                <a:cubicBezTo>
                  <a:pt x="764" y="300"/>
                  <a:pt x="764" y="295"/>
                  <a:pt x="768" y="296"/>
                </a:cubicBezTo>
                <a:cubicBezTo>
                  <a:pt x="768" y="296"/>
                  <a:pt x="768" y="296"/>
                  <a:pt x="767" y="296"/>
                </a:cubicBezTo>
                <a:cubicBezTo>
                  <a:pt x="770" y="294"/>
                  <a:pt x="772" y="293"/>
                  <a:pt x="775" y="292"/>
                </a:cubicBezTo>
                <a:cubicBezTo>
                  <a:pt x="776" y="288"/>
                  <a:pt x="781" y="292"/>
                  <a:pt x="781" y="288"/>
                </a:cubicBezTo>
                <a:cubicBezTo>
                  <a:pt x="781" y="288"/>
                  <a:pt x="781" y="288"/>
                  <a:pt x="781" y="288"/>
                </a:cubicBezTo>
                <a:cubicBezTo>
                  <a:pt x="781" y="287"/>
                  <a:pt x="782" y="288"/>
                  <a:pt x="783" y="287"/>
                </a:cubicBezTo>
                <a:cubicBezTo>
                  <a:pt x="783" y="286"/>
                  <a:pt x="785" y="287"/>
                  <a:pt x="785" y="285"/>
                </a:cubicBezTo>
                <a:cubicBezTo>
                  <a:pt x="788" y="286"/>
                  <a:pt x="786" y="282"/>
                  <a:pt x="789" y="284"/>
                </a:cubicBezTo>
                <a:cubicBezTo>
                  <a:pt x="790" y="283"/>
                  <a:pt x="792" y="283"/>
                  <a:pt x="793" y="281"/>
                </a:cubicBezTo>
                <a:cubicBezTo>
                  <a:pt x="794" y="282"/>
                  <a:pt x="794" y="282"/>
                  <a:pt x="794" y="282"/>
                </a:cubicBezTo>
                <a:cubicBezTo>
                  <a:pt x="794" y="282"/>
                  <a:pt x="794" y="281"/>
                  <a:pt x="795" y="281"/>
                </a:cubicBezTo>
                <a:cubicBezTo>
                  <a:pt x="794" y="281"/>
                  <a:pt x="794" y="280"/>
                  <a:pt x="795" y="280"/>
                </a:cubicBezTo>
                <a:cubicBezTo>
                  <a:pt x="796" y="280"/>
                  <a:pt x="796" y="280"/>
                  <a:pt x="796" y="280"/>
                </a:cubicBezTo>
                <a:cubicBezTo>
                  <a:pt x="798" y="279"/>
                  <a:pt x="798" y="279"/>
                  <a:pt x="798" y="279"/>
                </a:cubicBezTo>
                <a:cubicBezTo>
                  <a:pt x="799" y="280"/>
                  <a:pt x="799" y="277"/>
                  <a:pt x="800" y="279"/>
                </a:cubicBezTo>
                <a:cubicBezTo>
                  <a:pt x="801" y="278"/>
                  <a:pt x="803" y="278"/>
                  <a:pt x="803" y="277"/>
                </a:cubicBezTo>
                <a:cubicBezTo>
                  <a:pt x="807" y="277"/>
                  <a:pt x="806" y="273"/>
                  <a:pt x="808" y="271"/>
                </a:cubicBezTo>
                <a:cubicBezTo>
                  <a:pt x="812" y="273"/>
                  <a:pt x="811" y="270"/>
                  <a:pt x="813" y="269"/>
                </a:cubicBezTo>
                <a:cubicBezTo>
                  <a:pt x="815" y="268"/>
                  <a:pt x="817" y="267"/>
                  <a:pt x="819" y="267"/>
                </a:cubicBezTo>
                <a:cubicBezTo>
                  <a:pt x="820" y="265"/>
                  <a:pt x="822" y="265"/>
                  <a:pt x="822" y="263"/>
                </a:cubicBezTo>
                <a:cubicBezTo>
                  <a:pt x="823" y="264"/>
                  <a:pt x="823" y="264"/>
                  <a:pt x="823" y="264"/>
                </a:cubicBezTo>
                <a:cubicBezTo>
                  <a:pt x="824" y="262"/>
                  <a:pt x="827" y="263"/>
                  <a:pt x="826" y="261"/>
                </a:cubicBezTo>
                <a:cubicBezTo>
                  <a:pt x="826" y="258"/>
                  <a:pt x="832" y="260"/>
                  <a:pt x="833" y="257"/>
                </a:cubicBezTo>
                <a:cubicBezTo>
                  <a:pt x="832" y="258"/>
                  <a:pt x="832" y="257"/>
                  <a:pt x="832" y="257"/>
                </a:cubicBezTo>
                <a:cubicBezTo>
                  <a:pt x="833" y="256"/>
                  <a:pt x="833" y="254"/>
                  <a:pt x="835" y="255"/>
                </a:cubicBezTo>
                <a:cubicBezTo>
                  <a:pt x="836" y="254"/>
                  <a:pt x="834" y="254"/>
                  <a:pt x="835" y="253"/>
                </a:cubicBezTo>
                <a:cubicBezTo>
                  <a:pt x="836" y="253"/>
                  <a:pt x="837" y="252"/>
                  <a:pt x="838" y="253"/>
                </a:cubicBezTo>
                <a:cubicBezTo>
                  <a:pt x="838" y="254"/>
                  <a:pt x="837" y="254"/>
                  <a:pt x="837" y="255"/>
                </a:cubicBezTo>
                <a:cubicBezTo>
                  <a:pt x="840" y="256"/>
                  <a:pt x="838" y="253"/>
                  <a:pt x="839" y="252"/>
                </a:cubicBezTo>
                <a:cubicBezTo>
                  <a:pt x="840" y="252"/>
                  <a:pt x="840" y="252"/>
                  <a:pt x="841" y="252"/>
                </a:cubicBezTo>
                <a:cubicBezTo>
                  <a:pt x="840" y="252"/>
                  <a:pt x="840" y="252"/>
                  <a:pt x="840" y="253"/>
                </a:cubicBezTo>
                <a:cubicBezTo>
                  <a:pt x="841" y="252"/>
                  <a:pt x="841" y="252"/>
                  <a:pt x="841" y="252"/>
                </a:cubicBezTo>
                <a:cubicBezTo>
                  <a:pt x="841" y="252"/>
                  <a:pt x="841" y="252"/>
                  <a:pt x="841" y="252"/>
                </a:cubicBezTo>
                <a:cubicBezTo>
                  <a:pt x="842" y="251"/>
                  <a:pt x="841" y="251"/>
                  <a:pt x="841" y="250"/>
                </a:cubicBezTo>
                <a:cubicBezTo>
                  <a:pt x="843" y="250"/>
                  <a:pt x="842" y="247"/>
                  <a:pt x="843" y="247"/>
                </a:cubicBezTo>
                <a:cubicBezTo>
                  <a:pt x="846" y="247"/>
                  <a:pt x="847" y="246"/>
                  <a:pt x="849" y="246"/>
                </a:cubicBezTo>
                <a:cubicBezTo>
                  <a:pt x="849" y="247"/>
                  <a:pt x="848" y="246"/>
                  <a:pt x="848" y="247"/>
                </a:cubicBezTo>
                <a:cubicBezTo>
                  <a:pt x="848" y="248"/>
                  <a:pt x="848" y="248"/>
                  <a:pt x="848" y="248"/>
                </a:cubicBezTo>
                <a:cubicBezTo>
                  <a:pt x="850" y="246"/>
                  <a:pt x="851" y="245"/>
                  <a:pt x="851" y="243"/>
                </a:cubicBezTo>
                <a:cubicBezTo>
                  <a:pt x="854" y="245"/>
                  <a:pt x="855" y="242"/>
                  <a:pt x="856" y="241"/>
                </a:cubicBezTo>
                <a:cubicBezTo>
                  <a:pt x="856" y="239"/>
                  <a:pt x="861" y="239"/>
                  <a:pt x="861" y="236"/>
                </a:cubicBezTo>
                <a:cubicBezTo>
                  <a:pt x="861" y="236"/>
                  <a:pt x="861" y="236"/>
                  <a:pt x="861" y="236"/>
                </a:cubicBezTo>
                <a:cubicBezTo>
                  <a:pt x="861" y="236"/>
                  <a:pt x="860" y="236"/>
                  <a:pt x="860" y="236"/>
                </a:cubicBezTo>
                <a:cubicBezTo>
                  <a:pt x="859" y="233"/>
                  <a:pt x="859" y="233"/>
                  <a:pt x="859" y="233"/>
                </a:cubicBezTo>
                <a:cubicBezTo>
                  <a:pt x="858" y="234"/>
                  <a:pt x="857" y="233"/>
                  <a:pt x="855" y="233"/>
                </a:cubicBezTo>
                <a:cubicBezTo>
                  <a:pt x="857" y="232"/>
                  <a:pt x="857" y="232"/>
                  <a:pt x="857" y="232"/>
                </a:cubicBezTo>
                <a:cubicBezTo>
                  <a:pt x="856" y="232"/>
                  <a:pt x="857" y="230"/>
                  <a:pt x="857" y="230"/>
                </a:cubicBezTo>
                <a:cubicBezTo>
                  <a:pt x="857" y="229"/>
                  <a:pt x="857" y="229"/>
                  <a:pt x="857" y="229"/>
                </a:cubicBezTo>
                <a:cubicBezTo>
                  <a:pt x="858" y="228"/>
                  <a:pt x="859" y="228"/>
                  <a:pt x="861" y="229"/>
                </a:cubicBezTo>
                <a:cubicBezTo>
                  <a:pt x="861" y="228"/>
                  <a:pt x="862" y="228"/>
                  <a:pt x="861" y="227"/>
                </a:cubicBezTo>
                <a:cubicBezTo>
                  <a:pt x="862" y="227"/>
                  <a:pt x="864" y="225"/>
                  <a:pt x="866" y="225"/>
                </a:cubicBezTo>
                <a:cubicBezTo>
                  <a:pt x="866" y="224"/>
                  <a:pt x="867" y="222"/>
                  <a:pt x="865" y="222"/>
                </a:cubicBezTo>
                <a:cubicBezTo>
                  <a:pt x="867" y="221"/>
                  <a:pt x="867" y="220"/>
                  <a:pt x="868" y="219"/>
                </a:cubicBezTo>
                <a:cubicBezTo>
                  <a:pt x="867" y="219"/>
                  <a:pt x="866" y="219"/>
                  <a:pt x="865" y="219"/>
                </a:cubicBezTo>
                <a:cubicBezTo>
                  <a:pt x="863" y="217"/>
                  <a:pt x="869" y="219"/>
                  <a:pt x="869" y="217"/>
                </a:cubicBezTo>
                <a:cubicBezTo>
                  <a:pt x="871" y="216"/>
                  <a:pt x="871" y="214"/>
                  <a:pt x="872" y="213"/>
                </a:cubicBezTo>
                <a:cubicBezTo>
                  <a:pt x="872" y="212"/>
                  <a:pt x="873" y="211"/>
                  <a:pt x="874" y="210"/>
                </a:cubicBezTo>
                <a:cubicBezTo>
                  <a:pt x="874" y="212"/>
                  <a:pt x="874" y="212"/>
                  <a:pt x="874" y="212"/>
                </a:cubicBezTo>
                <a:cubicBezTo>
                  <a:pt x="875" y="212"/>
                  <a:pt x="875" y="212"/>
                  <a:pt x="875" y="212"/>
                </a:cubicBezTo>
                <a:cubicBezTo>
                  <a:pt x="875" y="212"/>
                  <a:pt x="875" y="211"/>
                  <a:pt x="875" y="211"/>
                </a:cubicBezTo>
                <a:cubicBezTo>
                  <a:pt x="876" y="211"/>
                  <a:pt x="877" y="210"/>
                  <a:pt x="876" y="209"/>
                </a:cubicBezTo>
                <a:cubicBezTo>
                  <a:pt x="876" y="208"/>
                  <a:pt x="878" y="209"/>
                  <a:pt x="879" y="208"/>
                </a:cubicBezTo>
                <a:cubicBezTo>
                  <a:pt x="876" y="206"/>
                  <a:pt x="880" y="204"/>
                  <a:pt x="880" y="202"/>
                </a:cubicBezTo>
                <a:cubicBezTo>
                  <a:pt x="878" y="199"/>
                  <a:pt x="878" y="204"/>
                  <a:pt x="876" y="202"/>
                </a:cubicBezTo>
                <a:close/>
                <a:moveTo>
                  <a:pt x="836" y="140"/>
                </a:moveTo>
                <a:cubicBezTo>
                  <a:pt x="836" y="140"/>
                  <a:pt x="836" y="141"/>
                  <a:pt x="835" y="141"/>
                </a:cubicBezTo>
                <a:cubicBezTo>
                  <a:pt x="834" y="140"/>
                  <a:pt x="834" y="140"/>
                  <a:pt x="834" y="140"/>
                </a:cubicBezTo>
                <a:lnTo>
                  <a:pt x="836" y="140"/>
                </a:lnTo>
                <a:close/>
                <a:moveTo>
                  <a:pt x="819" y="139"/>
                </a:moveTo>
                <a:cubicBezTo>
                  <a:pt x="819" y="140"/>
                  <a:pt x="819" y="140"/>
                  <a:pt x="819" y="140"/>
                </a:cubicBezTo>
                <a:cubicBezTo>
                  <a:pt x="818" y="139"/>
                  <a:pt x="818" y="139"/>
                  <a:pt x="818" y="139"/>
                </a:cubicBezTo>
                <a:lnTo>
                  <a:pt x="819" y="139"/>
                </a:lnTo>
                <a:close/>
                <a:moveTo>
                  <a:pt x="817" y="154"/>
                </a:moveTo>
                <a:cubicBezTo>
                  <a:pt x="818" y="154"/>
                  <a:pt x="818" y="154"/>
                  <a:pt x="819" y="155"/>
                </a:cubicBezTo>
                <a:cubicBezTo>
                  <a:pt x="818" y="155"/>
                  <a:pt x="817" y="155"/>
                  <a:pt x="816" y="155"/>
                </a:cubicBezTo>
                <a:lnTo>
                  <a:pt x="817" y="154"/>
                </a:lnTo>
                <a:close/>
                <a:moveTo>
                  <a:pt x="850" y="105"/>
                </a:moveTo>
                <a:cubicBezTo>
                  <a:pt x="850" y="105"/>
                  <a:pt x="850" y="105"/>
                  <a:pt x="851" y="105"/>
                </a:cubicBezTo>
                <a:cubicBezTo>
                  <a:pt x="850" y="105"/>
                  <a:pt x="850" y="105"/>
                  <a:pt x="850" y="105"/>
                </a:cubicBezTo>
                <a:close/>
                <a:moveTo>
                  <a:pt x="765" y="196"/>
                </a:moveTo>
                <a:cubicBezTo>
                  <a:pt x="765" y="195"/>
                  <a:pt x="765" y="195"/>
                  <a:pt x="765" y="195"/>
                </a:cubicBezTo>
                <a:cubicBezTo>
                  <a:pt x="766" y="195"/>
                  <a:pt x="766" y="195"/>
                  <a:pt x="766" y="195"/>
                </a:cubicBezTo>
                <a:cubicBezTo>
                  <a:pt x="766" y="195"/>
                  <a:pt x="766" y="196"/>
                  <a:pt x="765" y="196"/>
                </a:cubicBezTo>
                <a:close/>
                <a:moveTo>
                  <a:pt x="781" y="189"/>
                </a:moveTo>
                <a:cubicBezTo>
                  <a:pt x="780" y="189"/>
                  <a:pt x="779" y="190"/>
                  <a:pt x="778" y="189"/>
                </a:cubicBezTo>
                <a:cubicBezTo>
                  <a:pt x="780" y="189"/>
                  <a:pt x="780" y="189"/>
                  <a:pt x="780" y="189"/>
                </a:cubicBezTo>
                <a:cubicBezTo>
                  <a:pt x="779" y="188"/>
                  <a:pt x="780" y="187"/>
                  <a:pt x="781" y="186"/>
                </a:cubicBezTo>
                <a:cubicBezTo>
                  <a:pt x="781" y="186"/>
                  <a:pt x="782" y="187"/>
                  <a:pt x="783" y="187"/>
                </a:cubicBezTo>
                <a:cubicBezTo>
                  <a:pt x="782" y="188"/>
                  <a:pt x="782" y="188"/>
                  <a:pt x="781" y="189"/>
                </a:cubicBezTo>
                <a:close/>
                <a:moveTo>
                  <a:pt x="802" y="174"/>
                </a:moveTo>
                <a:cubicBezTo>
                  <a:pt x="800" y="174"/>
                  <a:pt x="798" y="173"/>
                  <a:pt x="797" y="172"/>
                </a:cubicBezTo>
                <a:cubicBezTo>
                  <a:pt x="796" y="171"/>
                  <a:pt x="796" y="171"/>
                  <a:pt x="796" y="171"/>
                </a:cubicBezTo>
                <a:cubicBezTo>
                  <a:pt x="795" y="173"/>
                  <a:pt x="795" y="173"/>
                  <a:pt x="795" y="173"/>
                </a:cubicBezTo>
                <a:cubicBezTo>
                  <a:pt x="795" y="174"/>
                  <a:pt x="797" y="173"/>
                  <a:pt x="798" y="174"/>
                </a:cubicBezTo>
                <a:cubicBezTo>
                  <a:pt x="798" y="174"/>
                  <a:pt x="797" y="174"/>
                  <a:pt x="796" y="174"/>
                </a:cubicBezTo>
                <a:cubicBezTo>
                  <a:pt x="796" y="174"/>
                  <a:pt x="796" y="173"/>
                  <a:pt x="795" y="174"/>
                </a:cubicBezTo>
                <a:cubicBezTo>
                  <a:pt x="795" y="174"/>
                  <a:pt x="793" y="174"/>
                  <a:pt x="792" y="174"/>
                </a:cubicBezTo>
                <a:cubicBezTo>
                  <a:pt x="792" y="175"/>
                  <a:pt x="792" y="175"/>
                  <a:pt x="792" y="175"/>
                </a:cubicBezTo>
                <a:cubicBezTo>
                  <a:pt x="791" y="175"/>
                  <a:pt x="791" y="175"/>
                  <a:pt x="790" y="174"/>
                </a:cubicBezTo>
                <a:cubicBezTo>
                  <a:pt x="789" y="176"/>
                  <a:pt x="789" y="176"/>
                  <a:pt x="789" y="176"/>
                </a:cubicBezTo>
                <a:cubicBezTo>
                  <a:pt x="791" y="178"/>
                  <a:pt x="793" y="175"/>
                  <a:pt x="795" y="175"/>
                </a:cubicBezTo>
                <a:cubicBezTo>
                  <a:pt x="795" y="175"/>
                  <a:pt x="794" y="176"/>
                  <a:pt x="795" y="176"/>
                </a:cubicBezTo>
                <a:cubicBezTo>
                  <a:pt x="793" y="176"/>
                  <a:pt x="794" y="178"/>
                  <a:pt x="792" y="177"/>
                </a:cubicBezTo>
                <a:cubicBezTo>
                  <a:pt x="791" y="178"/>
                  <a:pt x="794" y="178"/>
                  <a:pt x="792" y="179"/>
                </a:cubicBezTo>
                <a:cubicBezTo>
                  <a:pt x="791" y="179"/>
                  <a:pt x="790" y="178"/>
                  <a:pt x="789" y="178"/>
                </a:cubicBezTo>
                <a:cubicBezTo>
                  <a:pt x="789" y="177"/>
                  <a:pt x="789" y="177"/>
                  <a:pt x="789" y="177"/>
                </a:cubicBezTo>
                <a:cubicBezTo>
                  <a:pt x="786" y="175"/>
                  <a:pt x="785" y="179"/>
                  <a:pt x="783" y="178"/>
                </a:cubicBezTo>
                <a:cubicBezTo>
                  <a:pt x="782" y="179"/>
                  <a:pt x="782" y="180"/>
                  <a:pt x="783" y="180"/>
                </a:cubicBezTo>
                <a:cubicBezTo>
                  <a:pt x="782" y="181"/>
                  <a:pt x="780" y="180"/>
                  <a:pt x="780" y="182"/>
                </a:cubicBezTo>
                <a:cubicBezTo>
                  <a:pt x="779" y="182"/>
                  <a:pt x="779" y="182"/>
                  <a:pt x="779" y="182"/>
                </a:cubicBezTo>
                <a:cubicBezTo>
                  <a:pt x="779" y="180"/>
                  <a:pt x="781" y="180"/>
                  <a:pt x="781" y="179"/>
                </a:cubicBezTo>
                <a:cubicBezTo>
                  <a:pt x="783" y="178"/>
                  <a:pt x="785" y="177"/>
                  <a:pt x="787" y="175"/>
                </a:cubicBezTo>
                <a:cubicBezTo>
                  <a:pt x="789" y="175"/>
                  <a:pt x="791" y="172"/>
                  <a:pt x="793" y="173"/>
                </a:cubicBezTo>
                <a:cubicBezTo>
                  <a:pt x="796" y="171"/>
                  <a:pt x="798" y="169"/>
                  <a:pt x="802" y="170"/>
                </a:cubicBezTo>
                <a:cubicBezTo>
                  <a:pt x="802" y="171"/>
                  <a:pt x="803" y="173"/>
                  <a:pt x="802" y="174"/>
                </a:cubicBezTo>
                <a:close/>
                <a:moveTo>
                  <a:pt x="727" y="184"/>
                </a:moveTo>
                <a:cubicBezTo>
                  <a:pt x="731" y="185"/>
                  <a:pt x="730" y="181"/>
                  <a:pt x="733" y="181"/>
                </a:cubicBezTo>
                <a:cubicBezTo>
                  <a:pt x="732" y="183"/>
                  <a:pt x="734" y="183"/>
                  <a:pt x="736" y="183"/>
                </a:cubicBezTo>
                <a:cubicBezTo>
                  <a:pt x="736" y="183"/>
                  <a:pt x="736" y="182"/>
                  <a:pt x="736" y="182"/>
                </a:cubicBezTo>
                <a:cubicBezTo>
                  <a:pt x="737" y="181"/>
                  <a:pt x="739" y="183"/>
                  <a:pt x="739" y="181"/>
                </a:cubicBezTo>
                <a:cubicBezTo>
                  <a:pt x="738" y="181"/>
                  <a:pt x="738" y="181"/>
                  <a:pt x="738" y="181"/>
                </a:cubicBezTo>
                <a:cubicBezTo>
                  <a:pt x="737" y="180"/>
                  <a:pt x="735" y="179"/>
                  <a:pt x="737" y="178"/>
                </a:cubicBezTo>
                <a:cubicBezTo>
                  <a:pt x="738" y="178"/>
                  <a:pt x="739" y="177"/>
                  <a:pt x="740" y="177"/>
                </a:cubicBezTo>
                <a:cubicBezTo>
                  <a:pt x="739" y="176"/>
                  <a:pt x="737" y="177"/>
                  <a:pt x="735" y="177"/>
                </a:cubicBezTo>
                <a:cubicBezTo>
                  <a:pt x="733" y="176"/>
                  <a:pt x="737" y="174"/>
                  <a:pt x="734" y="173"/>
                </a:cubicBezTo>
                <a:cubicBezTo>
                  <a:pt x="733" y="175"/>
                  <a:pt x="731" y="175"/>
                  <a:pt x="730" y="175"/>
                </a:cubicBezTo>
                <a:cubicBezTo>
                  <a:pt x="731" y="175"/>
                  <a:pt x="730" y="174"/>
                  <a:pt x="730" y="173"/>
                </a:cubicBezTo>
                <a:cubicBezTo>
                  <a:pt x="730" y="173"/>
                  <a:pt x="730" y="173"/>
                  <a:pt x="730" y="173"/>
                </a:cubicBezTo>
                <a:cubicBezTo>
                  <a:pt x="730" y="173"/>
                  <a:pt x="731" y="172"/>
                  <a:pt x="731" y="172"/>
                </a:cubicBezTo>
                <a:cubicBezTo>
                  <a:pt x="732" y="172"/>
                  <a:pt x="732" y="172"/>
                  <a:pt x="732" y="172"/>
                </a:cubicBezTo>
                <a:cubicBezTo>
                  <a:pt x="732" y="172"/>
                  <a:pt x="732" y="172"/>
                  <a:pt x="732" y="172"/>
                </a:cubicBezTo>
                <a:cubicBezTo>
                  <a:pt x="730" y="171"/>
                  <a:pt x="733" y="169"/>
                  <a:pt x="731" y="168"/>
                </a:cubicBezTo>
                <a:cubicBezTo>
                  <a:pt x="730" y="168"/>
                  <a:pt x="729" y="169"/>
                  <a:pt x="729" y="168"/>
                </a:cubicBezTo>
                <a:cubicBezTo>
                  <a:pt x="729" y="167"/>
                  <a:pt x="729" y="167"/>
                  <a:pt x="729" y="167"/>
                </a:cubicBezTo>
                <a:cubicBezTo>
                  <a:pt x="727" y="167"/>
                  <a:pt x="727" y="167"/>
                  <a:pt x="727" y="167"/>
                </a:cubicBezTo>
                <a:cubicBezTo>
                  <a:pt x="728" y="167"/>
                  <a:pt x="728" y="167"/>
                  <a:pt x="728" y="166"/>
                </a:cubicBezTo>
                <a:cubicBezTo>
                  <a:pt x="728" y="166"/>
                  <a:pt x="728" y="166"/>
                  <a:pt x="728" y="166"/>
                </a:cubicBezTo>
                <a:cubicBezTo>
                  <a:pt x="728" y="164"/>
                  <a:pt x="731" y="166"/>
                  <a:pt x="732" y="165"/>
                </a:cubicBezTo>
                <a:cubicBezTo>
                  <a:pt x="730" y="164"/>
                  <a:pt x="730" y="164"/>
                  <a:pt x="730" y="164"/>
                </a:cubicBezTo>
                <a:cubicBezTo>
                  <a:pt x="731" y="164"/>
                  <a:pt x="731" y="164"/>
                  <a:pt x="731" y="164"/>
                </a:cubicBezTo>
                <a:cubicBezTo>
                  <a:pt x="729" y="163"/>
                  <a:pt x="731" y="161"/>
                  <a:pt x="729" y="161"/>
                </a:cubicBezTo>
                <a:cubicBezTo>
                  <a:pt x="729" y="161"/>
                  <a:pt x="730" y="160"/>
                  <a:pt x="730" y="159"/>
                </a:cubicBezTo>
                <a:cubicBezTo>
                  <a:pt x="729" y="159"/>
                  <a:pt x="727" y="160"/>
                  <a:pt x="726" y="158"/>
                </a:cubicBezTo>
                <a:cubicBezTo>
                  <a:pt x="730" y="160"/>
                  <a:pt x="731" y="154"/>
                  <a:pt x="734" y="158"/>
                </a:cubicBezTo>
                <a:cubicBezTo>
                  <a:pt x="734" y="157"/>
                  <a:pt x="734" y="158"/>
                  <a:pt x="735" y="158"/>
                </a:cubicBezTo>
                <a:cubicBezTo>
                  <a:pt x="736" y="157"/>
                  <a:pt x="736" y="156"/>
                  <a:pt x="738" y="157"/>
                </a:cubicBezTo>
                <a:cubicBezTo>
                  <a:pt x="738" y="157"/>
                  <a:pt x="738" y="159"/>
                  <a:pt x="737" y="159"/>
                </a:cubicBezTo>
                <a:cubicBezTo>
                  <a:pt x="738" y="159"/>
                  <a:pt x="739" y="161"/>
                  <a:pt x="740" y="159"/>
                </a:cubicBezTo>
                <a:cubicBezTo>
                  <a:pt x="739" y="158"/>
                  <a:pt x="739" y="158"/>
                  <a:pt x="739" y="158"/>
                </a:cubicBezTo>
                <a:cubicBezTo>
                  <a:pt x="741" y="157"/>
                  <a:pt x="745" y="157"/>
                  <a:pt x="745" y="155"/>
                </a:cubicBezTo>
                <a:cubicBezTo>
                  <a:pt x="748" y="154"/>
                  <a:pt x="750" y="151"/>
                  <a:pt x="754" y="150"/>
                </a:cubicBezTo>
                <a:cubicBezTo>
                  <a:pt x="755" y="150"/>
                  <a:pt x="755" y="148"/>
                  <a:pt x="757" y="148"/>
                </a:cubicBezTo>
                <a:cubicBezTo>
                  <a:pt x="757" y="148"/>
                  <a:pt x="757" y="148"/>
                  <a:pt x="757" y="148"/>
                </a:cubicBezTo>
                <a:cubicBezTo>
                  <a:pt x="759" y="148"/>
                  <a:pt x="763" y="148"/>
                  <a:pt x="763" y="146"/>
                </a:cubicBezTo>
                <a:cubicBezTo>
                  <a:pt x="762" y="144"/>
                  <a:pt x="765" y="144"/>
                  <a:pt x="765" y="143"/>
                </a:cubicBezTo>
                <a:cubicBezTo>
                  <a:pt x="763" y="142"/>
                  <a:pt x="763" y="142"/>
                  <a:pt x="763" y="142"/>
                </a:cubicBezTo>
                <a:cubicBezTo>
                  <a:pt x="764" y="141"/>
                  <a:pt x="763" y="140"/>
                  <a:pt x="766" y="140"/>
                </a:cubicBezTo>
                <a:cubicBezTo>
                  <a:pt x="767" y="139"/>
                  <a:pt x="767" y="139"/>
                  <a:pt x="767" y="139"/>
                </a:cubicBezTo>
                <a:cubicBezTo>
                  <a:pt x="765" y="138"/>
                  <a:pt x="765" y="138"/>
                  <a:pt x="765" y="138"/>
                </a:cubicBezTo>
                <a:cubicBezTo>
                  <a:pt x="766" y="138"/>
                  <a:pt x="766" y="138"/>
                  <a:pt x="767" y="137"/>
                </a:cubicBezTo>
                <a:cubicBezTo>
                  <a:pt x="766" y="138"/>
                  <a:pt x="766" y="138"/>
                  <a:pt x="766" y="138"/>
                </a:cubicBezTo>
                <a:cubicBezTo>
                  <a:pt x="771" y="139"/>
                  <a:pt x="775" y="134"/>
                  <a:pt x="781" y="135"/>
                </a:cubicBezTo>
                <a:cubicBezTo>
                  <a:pt x="781" y="135"/>
                  <a:pt x="781" y="135"/>
                  <a:pt x="781" y="134"/>
                </a:cubicBezTo>
                <a:cubicBezTo>
                  <a:pt x="781" y="134"/>
                  <a:pt x="782" y="134"/>
                  <a:pt x="782" y="133"/>
                </a:cubicBezTo>
                <a:cubicBezTo>
                  <a:pt x="782" y="133"/>
                  <a:pt x="782" y="133"/>
                  <a:pt x="782" y="133"/>
                </a:cubicBezTo>
                <a:cubicBezTo>
                  <a:pt x="785" y="133"/>
                  <a:pt x="783" y="128"/>
                  <a:pt x="788" y="129"/>
                </a:cubicBezTo>
                <a:cubicBezTo>
                  <a:pt x="789" y="130"/>
                  <a:pt x="790" y="129"/>
                  <a:pt x="791" y="128"/>
                </a:cubicBezTo>
                <a:cubicBezTo>
                  <a:pt x="791" y="129"/>
                  <a:pt x="793" y="130"/>
                  <a:pt x="794" y="129"/>
                </a:cubicBezTo>
                <a:cubicBezTo>
                  <a:pt x="793" y="132"/>
                  <a:pt x="790" y="130"/>
                  <a:pt x="789" y="133"/>
                </a:cubicBezTo>
                <a:cubicBezTo>
                  <a:pt x="789" y="133"/>
                  <a:pt x="790" y="133"/>
                  <a:pt x="790" y="134"/>
                </a:cubicBezTo>
                <a:cubicBezTo>
                  <a:pt x="789" y="135"/>
                  <a:pt x="788" y="135"/>
                  <a:pt x="787" y="134"/>
                </a:cubicBezTo>
                <a:cubicBezTo>
                  <a:pt x="787" y="135"/>
                  <a:pt x="787" y="135"/>
                  <a:pt x="787" y="135"/>
                </a:cubicBezTo>
                <a:cubicBezTo>
                  <a:pt x="785" y="135"/>
                  <a:pt x="786" y="138"/>
                  <a:pt x="783" y="138"/>
                </a:cubicBezTo>
                <a:cubicBezTo>
                  <a:pt x="782" y="139"/>
                  <a:pt x="784" y="140"/>
                  <a:pt x="783" y="141"/>
                </a:cubicBezTo>
                <a:cubicBezTo>
                  <a:pt x="785" y="140"/>
                  <a:pt x="785" y="140"/>
                  <a:pt x="785" y="140"/>
                </a:cubicBezTo>
                <a:cubicBezTo>
                  <a:pt x="786" y="142"/>
                  <a:pt x="783" y="142"/>
                  <a:pt x="785" y="144"/>
                </a:cubicBezTo>
                <a:cubicBezTo>
                  <a:pt x="783" y="143"/>
                  <a:pt x="783" y="145"/>
                  <a:pt x="782" y="145"/>
                </a:cubicBezTo>
                <a:cubicBezTo>
                  <a:pt x="781" y="145"/>
                  <a:pt x="779" y="148"/>
                  <a:pt x="778" y="146"/>
                </a:cubicBezTo>
                <a:cubicBezTo>
                  <a:pt x="778" y="147"/>
                  <a:pt x="777" y="147"/>
                  <a:pt x="776" y="147"/>
                </a:cubicBezTo>
                <a:cubicBezTo>
                  <a:pt x="777" y="147"/>
                  <a:pt x="776" y="146"/>
                  <a:pt x="776" y="146"/>
                </a:cubicBezTo>
                <a:cubicBezTo>
                  <a:pt x="773" y="146"/>
                  <a:pt x="773" y="149"/>
                  <a:pt x="771" y="150"/>
                </a:cubicBezTo>
                <a:cubicBezTo>
                  <a:pt x="772" y="151"/>
                  <a:pt x="768" y="152"/>
                  <a:pt x="768" y="153"/>
                </a:cubicBezTo>
                <a:cubicBezTo>
                  <a:pt x="767" y="153"/>
                  <a:pt x="766" y="154"/>
                  <a:pt x="767" y="155"/>
                </a:cubicBezTo>
                <a:cubicBezTo>
                  <a:pt x="767" y="155"/>
                  <a:pt x="768" y="155"/>
                  <a:pt x="769" y="155"/>
                </a:cubicBezTo>
                <a:cubicBezTo>
                  <a:pt x="769" y="155"/>
                  <a:pt x="769" y="155"/>
                  <a:pt x="769" y="155"/>
                </a:cubicBezTo>
                <a:cubicBezTo>
                  <a:pt x="769" y="154"/>
                  <a:pt x="769" y="154"/>
                  <a:pt x="769" y="154"/>
                </a:cubicBezTo>
                <a:cubicBezTo>
                  <a:pt x="769" y="154"/>
                  <a:pt x="769" y="154"/>
                  <a:pt x="769" y="155"/>
                </a:cubicBezTo>
                <a:cubicBezTo>
                  <a:pt x="769" y="155"/>
                  <a:pt x="769" y="155"/>
                  <a:pt x="769" y="155"/>
                </a:cubicBezTo>
                <a:cubicBezTo>
                  <a:pt x="769" y="155"/>
                  <a:pt x="769" y="155"/>
                  <a:pt x="769" y="155"/>
                </a:cubicBezTo>
                <a:cubicBezTo>
                  <a:pt x="769" y="155"/>
                  <a:pt x="769" y="155"/>
                  <a:pt x="769" y="155"/>
                </a:cubicBezTo>
                <a:cubicBezTo>
                  <a:pt x="768" y="155"/>
                  <a:pt x="769" y="156"/>
                  <a:pt x="769" y="157"/>
                </a:cubicBezTo>
                <a:cubicBezTo>
                  <a:pt x="770" y="156"/>
                  <a:pt x="770" y="156"/>
                  <a:pt x="770" y="156"/>
                </a:cubicBezTo>
                <a:cubicBezTo>
                  <a:pt x="770" y="157"/>
                  <a:pt x="771" y="157"/>
                  <a:pt x="771" y="157"/>
                </a:cubicBezTo>
                <a:cubicBezTo>
                  <a:pt x="769" y="158"/>
                  <a:pt x="768" y="158"/>
                  <a:pt x="766" y="158"/>
                </a:cubicBezTo>
                <a:cubicBezTo>
                  <a:pt x="766" y="157"/>
                  <a:pt x="766" y="157"/>
                  <a:pt x="765" y="157"/>
                </a:cubicBezTo>
                <a:cubicBezTo>
                  <a:pt x="764" y="157"/>
                  <a:pt x="765" y="158"/>
                  <a:pt x="765" y="158"/>
                </a:cubicBezTo>
                <a:cubicBezTo>
                  <a:pt x="761" y="158"/>
                  <a:pt x="760" y="160"/>
                  <a:pt x="758" y="161"/>
                </a:cubicBezTo>
                <a:cubicBezTo>
                  <a:pt x="758" y="161"/>
                  <a:pt x="758" y="161"/>
                  <a:pt x="758" y="161"/>
                </a:cubicBezTo>
                <a:cubicBezTo>
                  <a:pt x="757" y="161"/>
                  <a:pt x="755" y="162"/>
                  <a:pt x="755" y="163"/>
                </a:cubicBezTo>
                <a:cubicBezTo>
                  <a:pt x="755" y="163"/>
                  <a:pt x="755" y="163"/>
                  <a:pt x="755" y="163"/>
                </a:cubicBezTo>
                <a:cubicBezTo>
                  <a:pt x="754" y="163"/>
                  <a:pt x="754" y="163"/>
                  <a:pt x="754" y="163"/>
                </a:cubicBezTo>
                <a:cubicBezTo>
                  <a:pt x="756" y="165"/>
                  <a:pt x="757" y="162"/>
                  <a:pt x="759" y="163"/>
                </a:cubicBezTo>
                <a:cubicBezTo>
                  <a:pt x="760" y="163"/>
                  <a:pt x="762" y="164"/>
                  <a:pt x="763" y="164"/>
                </a:cubicBezTo>
                <a:cubicBezTo>
                  <a:pt x="764" y="164"/>
                  <a:pt x="764" y="164"/>
                  <a:pt x="764" y="163"/>
                </a:cubicBezTo>
                <a:cubicBezTo>
                  <a:pt x="764" y="163"/>
                  <a:pt x="764" y="163"/>
                  <a:pt x="764" y="163"/>
                </a:cubicBezTo>
                <a:cubicBezTo>
                  <a:pt x="764" y="163"/>
                  <a:pt x="765" y="163"/>
                  <a:pt x="765" y="163"/>
                </a:cubicBezTo>
                <a:cubicBezTo>
                  <a:pt x="766" y="163"/>
                  <a:pt x="765" y="162"/>
                  <a:pt x="765" y="162"/>
                </a:cubicBezTo>
                <a:cubicBezTo>
                  <a:pt x="767" y="162"/>
                  <a:pt x="767" y="162"/>
                  <a:pt x="767" y="162"/>
                </a:cubicBezTo>
                <a:cubicBezTo>
                  <a:pt x="767" y="162"/>
                  <a:pt x="767" y="160"/>
                  <a:pt x="769" y="161"/>
                </a:cubicBezTo>
                <a:cubicBezTo>
                  <a:pt x="769" y="162"/>
                  <a:pt x="770" y="160"/>
                  <a:pt x="771" y="160"/>
                </a:cubicBezTo>
                <a:cubicBezTo>
                  <a:pt x="771" y="160"/>
                  <a:pt x="770" y="160"/>
                  <a:pt x="770" y="159"/>
                </a:cubicBezTo>
                <a:cubicBezTo>
                  <a:pt x="771" y="159"/>
                  <a:pt x="774" y="156"/>
                  <a:pt x="777" y="158"/>
                </a:cubicBezTo>
                <a:cubicBezTo>
                  <a:pt x="779" y="156"/>
                  <a:pt x="780" y="157"/>
                  <a:pt x="781" y="154"/>
                </a:cubicBezTo>
                <a:cubicBezTo>
                  <a:pt x="782" y="154"/>
                  <a:pt x="782" y="154"/>
                  <a:pt x="782" y="154"/>
                </a:cubicBezTo>
                <a:cubicBezTo>
                  <a:pt x="782" y="155"/>
                  <a:pt x="782" y="155"/>
                  <a:pt x="783" y="155"/>
                </a:cubicBezTo>
                <a:cubicBezTo>
                  <a:pt x="784" y="155"/>
                  <a:pt x="784" y="154"/>
                  <a:pt x="785" y="155"/>
                </a:cubicBezTo>
                <a:cubicBezTo>
                  <a:pt x="786" y="154"/>
                  <a:pt x="786" y="153"/>
                  <a:pt x="787" y="154"/>
                </a:cubicBezTo>
                <a:cubicBezTo>
                  <a:pt x="787" y="154"/>
                  <a:pt x="791" y="156"/>
                  <a:pt x="788" y="157"/>
                </a:cubicBezTo>
                <a:cubicBezTo>
                  <a:pt x="785" y="156"/>
                  <a:pt x="783" y="160"/>
                  <a:pt x="782" y="157"/>
                </a:cubicBezTo>
                <a:cubicBezTo>
                  <a:pt x="781" y="157"/>
                  <a:pt x="781" y="156"/>
                  <a:pt x="780" y="157"/>
                </a:cubicBezTo>
                <a:cubicBezTo>
                  <a:pt x="779" y="158"/>
                  <a:pt x="779" y="158"/>
                  <a:pt x="779" y="158"/>
                </a:cubicBezTo>
                <a:cubicBezTo>
                  <a:pt x="779" y="158"/>
                  <a:pt x="779" y="159"/>
                  <a:pt x="780" y="158"/>
                </a:cubicBezTo>
                <a:cubicBezTo>
                  <a:pt x="780" y="159"/>
                  <a:pt x="780" y="159"/>
                  <a:pt x="780" y="159"/>
                </a:cubicBezTo>
                <a:cubicBezTo>
                  <a:pt x="778" y="159"/>
                  <a:pt x="776" y="158"/>
                  <a:pt x="776" y="160"/>
                </a:cubicBezTo>
                <a:cubicBezTo>
                  <a:pt x="777" y="161"/>
                  <a:pt x="777" y="160"/>
                  <a:pt x="778" y="161"/>
                </a:cubicBezTo>
                <a:cubicBezTo>
                  <a:pt x="779" y="161"/>
                  <a:pt x="777" y="161"/>
                  <a:pt x="777" y="162"/>
                </a:cubicBezTo>
                <a:cubicBezTo>
                  <a:pt x="778" y="162"/>
                  <a:pt x="776" y="163"/>
                  <a:pt x="777" y="163"/>
                </a:cubicBezTo>
                <a:cubicBezTo>
                  <a:pt x="776" y="163"/>
                  <a:pt x="774" y="163"/>
                  <a:pt x="773" y="163"/>
                </a:cubicBezTo>
                <a:cubicBezTo>
                  <a:pt x="771" y="164"/>
                  <a:pt x="773" y="166"/>
                  <a:pt x="770" y="166"/>
                </a:cubicBezTo>
                <a:cubicBezTo>
                  <a:pt x="768" y="167"/>
                  <a:pt x="764" y="168"/>
                  <a:pt x="762" y="170"/>
                </a:cubicBezTo>
                <a:cubicBezTo>
                  <a:pt x="761" y="171"/>
                  <a:pt x="757" y="169"/>
                  <a:pt x="757" y="172"/>
                </a:cubicBezTo>
                <a:cubicBezTo>
                  <a:pt x="754" y="173"/>
                  <a:pt x="755" y="176"/>
                  <a:pt x="751" y="176"/>
                </a:cubicBezTo>
                <a:cubicBezTo>
                  <a:pt x="750" y="177"/>
                  <a:pt x="750" y="177"/>
                  <a:pt x="750" y="177"/>
                </a:cubicBezTo>
                <a:cubicBezTo>
                  <a:pt x="751" y="178"/>
                  <a:pt x="752" y="178"/>
                  <a:pt x="753" y="179"/>
                </a:cubicBezTo>
                <a:cubicBezTo>
                  <a:pt x="753" y="178"/>
                  <a:pt x="753" y="178"/>
                  <a:pt x="753" y="178"/>
                </a:cubicBezTo>
                <a:cubicBezTo>
                  <a:pt x="754" y="178"/>
                  <a:pt x="753" y="179"/>
                  <a:pt x="752" y="180"/>
                </a:cubicBezTo>
                <a:cubicBezTo>
                  <a:pt x="750" y="179"/>
                  <a:pt x="749" y="178"/>
                  <a:pt x="747" y="179"/>
                </a:cubicBezTo>
                <a:cubicBezTo>
                  <a:pt x="747" y="179"/>
                  <a:pt x="748" y="179"/>
                  <a:pt x="748" y="179"/>
                </a:cubicBezTo>
                <a:cubicBezTo>
                  <a:pt x="749" y="179"/>
                  <a:pt x="748" y="180"/>
                  <a:pt x="749" y="180"/>
                </a:cubicBezTo>
                <a:cubicBezTo>
                  <a:pt x="748" y="180"/>
                  <a:pt x="748" y="181"/>
                  <a:pt x="747" y="180"/>
                </a:cubicBezTo>
                <a:cubicBezTo>
                  <a:pt x="746" y="180"/>
                  <a:pt x="746" y="180"/>
                  <a:pt x="746" y="180"/>
                </a:cubicBezTo>
                <a:cubicBezTo>
                  <a:pt x="745" y="180"/>
                  <a:pt x="745" y="180"/>
                  <a:pt x="745" y="180"/>
                </a:cubicBezTo>
                <a:cubicBezTo>
                  <a:pt x="746" y="181"/>
                  <a:pt x="746" y="181"/>
                  <a:pt x="746" y="181"/>
                </a:cubicBezTo>
                <a:cubicBezTo>
                  <a:pt x="744" y="182"/>
                  <a:pt x="744" y="179"/>
                  <a:pt x="743" y="181"/>
                </a:cubicBezTo>
                <a:cubicBezTo>
                  <a:pt x="742" y="181"/>
                  <a:pt x="742" y="182"/>
                  <a:pt x="741" y="182"/>
                </a:cubicBezTo>
                <a:cubicBezTo>
                  <a:pt x="741" y="182"/>
                  <a:pt x="740" y="181"/>
                  <a:pt x="739" y="182"/>
                </a:cubicBezTo>
                <a:cubicBezTo>
                  <a:pt x="738" y="183"/>
                  <a:pt x="739" y="184"/>
                  <a:pt x="739" y="185"/>
                </a:cubicBezTo>
                <a:cubicBezTo>
                  <a:pt x="740" y="185"/>
                  <a:pt x="740" y="185"/>
                  <a:pt x="740" y="185"/>
                </a:cubicBezTo>
                <a:cubicBezTo>
                  <a:pt x="739" y="186"/>
                  <a:pt x="736" y="185"/>
                  <a:pt x="735" y="187"/>
                </a:cubicBezTo>
                <a:cubicBezTo>
                  <a:pt x="735" y="186"/>
                  <a:pt x="735" y="186"/>
                  <a:pt x="734" y="186"/>
                </a:cubicBezTo>
                <a:cubicBezTo>
                  <a:pt x="733" y="188"/>
                  <a:pt x="730" y="187"/>
                  <a:pt x="728" y="187"/>
                </a:cubicBezTo>
                <a:cubicBezTo>
                  <a:pt x="728" y="186"/>
                  <a:pt x="724" y="186"/>
                  <a:pt x="727" y="184"/>
                </a:cubicBezTo>
                <a:close/>
                <a:moveTo>
                  <a:pt x="731" y="196"/>
                </a:moveTo>
                <a:cubicBezTo>
                  <a:pt x="732" y="195"/>
                  <a:pt x="732" y="195"/>
                  <a:pt x="732" y="195"/>
                </a:cubicBezTo>
                <a:cubicBezTo>
                  <a:pt x="730" y="193"/>
                  <a:pt x="730" y="193"/>
                  <a:pt x="730" y="193"/>
                </a:cubicBezTo>
                <a:cubicBezTo>
                  <a:pt x="732" y="193"/>
                  <a:pt x="733" y="192"/>
                  <a:pt x="735" y="192"/>
                </a:cubicBezTo>
                <a:cubicBezTo>
                  <a:pt x="738" y="192"/>
                  <a:pt x="740" y="191"/>
                  <a:pt x="743" y="190"/>
                </a:cubicBezTo>
                <a:cubicBezTo>
                  <a:pt x="743" y="187"/>
                  <a:pt x="749" y="190"/>
                  <a:pt x="750" y="187"/>
                </a:cubicBezTo>
                <a:cubicBezTo>
                  <a:pt x="751" y="186"/>
                  <a:pt x="753" y="187"/>
                  <a:pt x="754" y="185"/>
                </a:cubicBezTo>
                <a:cubicBezTo>
                  <a:pt x="753" y="185"/>
                  <a:pt x="752" y="185"/>
                  <a:pt x="753" y="185"/>
                </a:cubicBezTo>
                <a:cubicBezTo>
                  <a:pt x="755" y="185"/>
                  <a:pt x="759" y="185"/>
                  <a:pt x="759" y="182"/>
                </a:cubicBezTo>
                <a:cubicBezTo>
                  <a:pt x="759" y="181"/>
                  <a:pt x="758" y="183"/>
                  <a:pt x="758" y="182"/>
                </a:cubicBezTo>
                <a:cubicBezTo>
                  <a:pt x="758" y="181"/>
                  <a:pt x="757" y="181"/>
                  <a:pt x="757" y="180"/>
                </a:cubicBezTo>
                <a:cubicBezTo>
                  <a:pt x="759" y="180"/>
                  <a:pt x="759" y="180"/>
                  <a:pt x="759" y="180"/>
                </a:cubicBezTo>
                <a:cubicBezTo>
                  <a:pt x="759" y="178"/>
                  <a:pt x="759" y="178"/>
                  <a:pt x="759" y="178"/>
                </a:cubicBezTo>
                <a:cubicBezTo>
                  <a:pt x="760" y="178"/>
                  <a:pt x="758" y="179"/>
                  <a:pt x="760" y="180"/>
                </a:cubicBezTo>
                <a:cubicBezTo>
                  <a:pt x="761" y="175"/>
                  <a:pt x="768" y="177"/>
                  <a:pt x="769" y="173"/>
                </a:cubicBezTo>
                <a:cubicBezTo>
                  <a:pt x="771" y="173"/>
                  <a:pt x="770" y="170"/>
                  <a:pt x="772" y="172"/>
                </a:cubicBezTo>
                <a:cubicBezTo>
                  <a:pt x="773" y="171"/>
                  <a:pt x="772" y="171"/>
                  <a:pt x="773" y="171"/>
                </a:cubicBezTo>
                <a:cubicBezTo>
                  <a:pt x="773" y="171"/>
                  <a:pt x="775" y="172"/>
                  <a:pt x="776" y="171"/>
                </a:cubicBezTo>
                <a:cubicBezTo>
                  <a:pt x="776" y="170"/>
                  <a:pt x="777" y="169"/>
                  <a:pt x="777" y="169"/>
                </a:cubicBezTo>
                <a:cubicBezTo>
                  <a:pt x="779" y="169"/>
                  <a:pt x="778" y="167"/>
                  <a:pt x="780" y="167"/>
                </a:cubicBezTo>
                <a:cubicBezTo>
                  <a:pt x="780" y="167"/>
                  <a:pt x="779" y="165"/>
                  <a:pt x="781" y="166"/>
                </a:cubicBezTo>
                <a:cubicBezTo>
                  <a:pt x="781" y="166"/>
                  <a:pt x="781" y="166"/>
                  <a:pt x="781" y="166"/>
                </a:cubicBezTo>
                <a:cubicBezTo>
                  <a:pt x="782" y="168"/>
                  <a:pt x="783" y="165"/>
                  <a:pt x="785" y="165"/>
                </a:cubicBezTo>
                <a:cubicBezTo>
                  <a:pt x="785" y="164"/>
                  <a:pt x="789" y="165"/>
                  <a:pt x="787" y="163"/>
                </a:cubicBezTo>
                <a:cubicBezTo>
                  <a:pt x="789" y="162"/>
                  <a:pt x="789" y="162"/>
                  <a:pt x="789" y="162"/>
                </a:cubicBezTo>
                <a:cubicBezTo>
                  <a:pt x="789" y="162"/>
                  <a:pt x="789" y="162"/>
                  <a:pt x="789" y="162"/>
                </a:cubicBezTo>
                <a:cubicBezTo>
                  <a:pt x="789" y="163"/>
                  <a:pt x="790" y="163"/>
                  <a:pt x="791" y="163"/>
                </a:cubicBezTo>
                <a:cubicBezTo>
                  <a:pt x="791" y="163"/>
                  <a:pt x="792" y="162"/>
                  <a:pt x="791" y="162"/>
                </a:cubicBezTo>
                <a:cubicBezTo>
                  <a:pt x="791" y="162"/>
                  <a:pt x="791" y="162"/>
                  <a:pt x="791" y="161"/>
                </a:cubicBezTo>
                <a:cubicBezTo>
                  <a:pt x="793" y="161"/>
                  <a:pt x="793" y="161"/>
                  <a:pt x="793" y="161"/>
                </a:cubicBezTo>
                <a:cubicBezTo>
                  <a:pt x="793" y="160"/>
                  <a:pt x="793" y="158"/>
                  <a:pt x="792" y="158"/>
                </a:cubicBezTo>
                <a:cubicBezTo>
                  <a:pt x="794" y="156"/>
                  <a:pt x="796" y="155"/>
                  <a:pt x="797" y="155"/>
                </a:cubicBezTo>
                <a:cubicBezTo>
                  <a:pt x="798" y="156"/>
                  <a:pt x="799" y="154"/>
                  <a:pt x="800" y="155"/>
                </a:cubicBezTo>
                <a:cubicBezTo>
                  <a:pt x="800" y="155"/>
                  <a:pt x="801" y="152"/>
                  <a:pt x="803" y="153"/>
                </a:cubicBezTo>
                <a:cubicBezTo>
                  <a:pt x="803" y="155"/>
                  <a:pt x="803" y="155"/>
                  <a:pt x="803" y="155"/>
                </a:cubicBezTo>
                <a:cubicBezTo>
                  <a:pt x="801" y="154"/>
                  <a:pt x="801" y="155"/>
                  <a:pt x="801" y="156"/>
                </a:cubicBezTo>
                <a:cubicBezTo>
                  <a:pt x="800" y="156"/>
                  <a:pt x="801" y="156"/>
                  <a:pt x="801" y="157"/>
                </a:cubicBezTo>
                <a:cubicBezTo>
                  <a:pt x="804" y="156"/>
                  <a:pt x="806" y="153"/>
                  <a:pt x="809" y="154"/>
                </a:cubicBezTo>
                <a:cubicBezTo>
                  <a:pt x="808" y="155"/>
                  <a:pt x="808" y="157"/>
                  <a:pt x="805" y="156"/>
                </a:cubicBezTo>
                <a:cubicBezTo>
                  <a:pt x="805" y="157"/>
                  <a:pt x="805" y="157"/>
                  <a:pt x="805" y="157"/>
                </a:cubicBezTo>
                <a:cubicBezTo>
                  <a:pt x="807" y="157"/>
                  <a:pt x="807" y="157"/>
                  <a:pt x="809" y="158"/>
                </a:cubicBezTo>
                <a:cubicBezTo>
                  <a:pt x="808" y="160"/>
                  <a:pt x="805" y="159"/>
                  <a:pt x="804" y="161"/>
                </a:cubicBezTo>
                <a:cubicBezTo>
                  <a:pt x="805" y="161"/>
                  <a:pt x="806" y="162"/>
                  <a:pt x="807" y="161"/>
                </a:cubicBezTo>
                <a:cubicBezTo>
                  <a:pt x="807" y="161"/>
                  <a:pt x="807" y="160"/>
                  <a:pt x="808" y="160"/>
                </a:cubicBezTo>
                <a:cubicBezTo>
                  <a:pt x="808" y="160"/>
                  <a:pt x="808" y="160"/>
                  <a:pt x="808" y="160"/>
                </a:cubicBezTo>
                <a:cubicBezTo>
                  <a:pt x="809" y="161"/>
                  <a:pt x="808" y="161"/>
                  <a:pt x="807" y="162"/>
                </a:cubicBezTo>
                <a:cubicBezTo>
                  <a:pt x="808" y="162"/>
                  <a:pt x="808" y="162"/>
                  <a:pt x="808" y="162"/>
                </a:cubicBezTo>
                <a:cubicBezTo>
                  <a:pt x="807" y="163"/>
                  <a:pt x="804" y="163"/>
                  <a:pt x="804" y="164"/>
                </a:cubicBezTo>
                <a:cubicBezTo>
                  <a:pt x="803" y="165"/>
                  <a:pt x="803" y="165"/>
                  <a:pt x="803" y="165"/>
                </a:cubicBezTo>
                <a:cubicBezTo>
                  <a:pt x="803" y="164"/>
                  <a:pt x="803" y="164"/>
                  <a:pt x="803" y="164"/>
                </a:cubicBezTo>
                <a:cubicBezTo>
                  <a:pt x="802" y="164"/>
                  <a:pt x="801" y="165"/>
                  <a:pt x="800" y="166"/>
                </a:cubicBezTo>
                <a:cubicBezTo>
                  <a:pt x="801" y="167"/>
                  <a:pt x="801" y="167"/>
                  <a:pt x="801" y="167"/>
                </a:cubicBezTo>
                <a:cubicBezTo>
                  <a:pt x="798" y="166"/>
                  <a:pt x="795" y="170"/>
                  <a:pt x="792" y="169"/>
                </a:cubicBezTo>
                <a:cubicBezTo>
                  <a:pt x="791" y="169"/>
                  <a:pt x="792" y="170"/>
                  <a:pt x="792" y="170"/>
                </a:cubicBezTo>
                <a:cubicBezTo>
                  <a:pt x="791" y="170"/>
                  <a:pt x="791" y="170"/>
                  <a:pt x="790" y="170"/>
                </a:cubicBezTo>
                <a:cubicBezTo>
                  <a:pt x="791" y="171"/>
                  <a:pt x="791" y="171"/>
                  <a:pt x="791" y="171"/>
                </a:cubicBezTo>
                <a:cubicBezTo>
                  <a:pt x="791" y="172"/>
                  <a:pt x="788" y="172"/>
                  <a:pt x="790" y="173"/>
                </a:cubicBezTo>
                <a:cubicBezTo>
                  <a:pt x="786" y="174"/>
                  <a:pt x="782" y="176"/>
                  <a:pt x="779" y="178"/>
                </a:cubicBezTo>
                <a:cubicBezTo>
                  <a:pt x="776" y="179"/>
                  <a:pt x="775" y="182"/>
                  <a:pt x="772" y="183"/>
                </a:cubicBezTo>
                <a:cubicBezTo>
                  <a:pt x="772" y="183"/>
                  <a:pt x="773" y="183"/>
                  <a:pt x="773" y="183"/>
                </a:cubicBezTo>
                <a:cubicBezTo>
                  <a:pt x="775" y="182"/>
                  <a:pt x="775" y="183"/>
                  <a:pt x="777" y="182"/>
                </a:cubicBezTo>
                <a:cubicBezTo>
                  <a:pt x="777" y="185"/>
                  <a:pt x="777" y="185"/>
                  <a:pt x="777" y="185"/>
                </a:cubicBezTo>
                <a:cubicBezTo>
                  <a:pt x="777" y="185"/>
                  <a:pt x="777" y="185"/>
                  <a:pt x="777" y="185"/>
                </a:cubicBezTo>
                <a:cubicBezTo>
                  <a:pt x="777" y="186"/>
                  <a:pt x="777" y="186"/>
                  <a:pt x="777" y="186"/>
                </a:cubicBezTo>
                <a:cubicBezTo>
                  <a:pt x="776" y="187"/>
                  <a:pt x="775" y="187"/>
                  <a:pt x="773" y="187"/>
                </a:cubicBezTo>
                <a:cubicBezTo>
                  <a:pt x="774" y="187"/>
                  <a:pt x="774" y="187"/>
                  <a:pt x="774" y="187"/>
                </a:cubicBezTo>
                <a:cubicBezTo>
                  <a:pt x="773" y="186"/>
                  <a:pt x="773" y="186"/>
                  <a:pt x="772" y="186"/>
                </a:cubicBezTo>
                <a:cubicBezTo>
                  <a:pt x="772" y="187"/>
                  <a:pt x="771" y="188"/>
                  <a:pt x="772" y="188"/>
                </a:cubicBezTo>
                <a:cubicBezTo>
                  <a:pt x="773" y="188"/>
                  <a:pt x="773" y="188"/>
                  <a:pt x="773" y="188"/>
                </a:cubicBezTo>
                <a:cubicBezTo>
                  <a:pt x="772" y="189"/>
                  <a:pt x="769" y="188"/>
                  <a:pt x="769" y="190"/>
                </a:cubicBezTo>
                <a:cubicBezTo>
                  <a:pt x="769" y="191"/>
                  <a:pt x="773" y="188"/>
                  <a:pt x="773" y="190"/>
                </a:cubicBezTo>
                <a:cubicBezTo>
                  <a:pt x="771" y="191"/>
                  <a:pt x="768" y="190"/>
                  <a:pt x="765" y="191"/>
                </a:cubicBezTo>
                <a:cubicBezTo>
                  <a:pt x="764" y="191"/>
                  <a:pt x="764" y="191"/>
                  <a:pt x="764" y="191"/>
                </a:cubicBezTo>
                <a:cubicBezTo>
                  <a:pt x="763" y="192"/>
                  <a:pt x="762" y="192"/>
                  <a:pt x="763" y="194"/>
                </a:cubicBezTo>
                <a:cubicBezTo>
                  <a:pt x="761" y="193"/>
                  <a:pt x="758" y="195"/>
                  <a:pt x="757" y="196"/>
                </a:cubicBezTo>
                <a:cubicBezTo>
                  <a:pt x="756" y="194"/>
                  <a:pt x="754" y="197"/>
                  <a:pt x="753" y="197"/>
                </a:cubicBezTo>
                <a:cubicBezTo>
                  <a:pt x="752" y="198"/>
                  <a:pt x="750" y="199"/>
                  <a:pt x="752" y="199"/>
                </a:cubicBezTo>
                <a:cubicBezTo>
                  <a:pt x="751" y="200"/>
                  <a:pt x="748" y="201"/>
                  <a:pt x="746" y="201"/>
                </a:cubicBezTo>
                <a:cubicBezTo>
                  <a:pt x="747" y="202"/>
                  <a:pt x="747" y="202"/>
                  <a:pt x="747" y="202"/>
                </a:cubicBezTo>
                <a:cubicBezTo>
                  <a:pt x="745" y="201"/>
                  <a:pt x="744" y="204"/>
                  <a:pt x="742" y="204"/>
                </a:cubicBezTo>
                <a:cubicBezTo>
                  <a:pt x="743" y="205"/>
                  <a:pt x="741" y="205"/>
                  <a:pt x="741" y="206"/>
                </a:cubicBezTo>
                <a:cubicBezTo>
                  <a:pt x="739" y="205"/>
                  <a:pt x="739" y="207"/>
                  <a:pt x="737" y="207"/>
                </a:cubicBezTo>
                <a:cubicBezTo>
                  <a:pt x="738" y="207"/>
                  <a:pt x="737" y="207"/>
                  <a:pt x="737" y="207"/>
                </a:cubicBezTo>
                <a:cubicBezTo>
                  <a:pt x="736" y="207"/>
                  <a:pt x="735" y="207"/>
                  <a:pt x="735" y="208"/>
                </a:cubicBezTo>
                <a:cubicBezTo>
                  <a:pt x="736" y="209"/>
                  <a:pt x="738" y="208"/>
                  <a:pt x="738" y="209"/>
                </a:cubicBezTo>
                <a:cubicBezTo>
                  <a:pt x="737" y="210"/>
                  <a:pt x="736" y="209"/>
                  <a:pt x="735" y="210"/>
                </a:cubicBezTo>
                <a:cubicBezTo>
                  <a:pt x="736" y="212"/>
                  <a:pt x="734" y="211"/>
                  <a:pt x="733" y="212"/>
                </a:cubicBezTo>
                <a:cubicBezTo>
                  <a:pt x="731" y="211"/>
                  <a:pt x="730" y="213"/>
                  <a:pt x="729" y="213"/>
                </a:cubicBezTo>
                <a:cubicBezTo>
                  <a:pt x="729" y="214"/>
                  <a:pt x="729" y="214"/>
                  <a:pt x="729" y="214"/>
                </a:cubicBezTo>
                <a:cubicBezTo>
                  <a:pt x="728" y="214"/>
                  <a:pt x="728" y="214"/>
                  <a:pt x="728" y="214"/>
                </a:cubicBezTo>
                <a:cubicBezTo>
                  <a:pt x="727" y="213"/>
                  <a:pt x="729" y="212"/>
                  <a:pt x="729" y="210"/>
                </a:cubicBezTo>
                <a:cubicBezTo>
                  <a:pt x="729" y="209"/>
                  <a:pt x="731" y="211"/>
                  <a:pt x="732" y="209"/>
                </a:cubicBezTo>
                <a:cubicBezTo>
                  <a:pt x="731" y="207"/>
                  <a:pt x="730" y="208"/>
                  <a:pt x="729" y="207"/>
                </a:cubicBezTo>
                <a:cubicBezTo>
                  <a:pt x="729" y="207"/>
                  <a:pt x="730" y="207"/>
                  <a:pt x="731" y="206"/>
                </a:cubicBezTo>
                <a:cubicBezTo>
                  <a:pt x="730" y="206"/>
                  <a:pt x="732" y="205"/>
                  <a:pt x="731" y="205"/>
                </a:cubicBezTo>
                <a:cubicBezTo>
                  <a:pt x="730" y="205"/>
                  <a:pt x="729" y="204"/>
                  <a:pt x="728" y="203"/>
                </a:cubicBezTo>
                <a:cubicBezTo>
                  <a:pt x="728" y="203"/>
                  <a:pt x="727" y="202"/>
                  <a:pt x="727" y="201"/>
                </a:cubicBezTo>
                <a:cubicBezTo>
                  <a:pt x="726" y="200"/>
                  <a:pt x="725" y="200"/>
                  <a:pt x="726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7" y="197"/>
                  <a:pt x="729" y="195"/>
                  <a:pt x="731" y="196"/>
                </a:cubicBezTo>
                <a:close/>
                <a:moveTo>
                  <a:pt x="704" y="77"/>
                </a:moveTo>
                <a:cubicBezTo>
                  <a:pt x="704" y="76"/>
                  <a:pt x="705" y="75"/>
                  <a:pt x="706" y="76"/>
                </a:cubicBezTo>
                <a:cubicBezTo>
                  <a:pt x="705" y="77"/>
                  <a:pt x="705" y="77"/>
                  <a:pt x="704" y="77"/>
                </a:cubicBezTo>
                <a:cubicBezTo>
                  <a:pt x="703" y="77"/>
                  <a:pt x="703" y="77"/>
                  <a:pt x="703" y="77"/>
                </a:cubicBezTo>
                <a:cubicBezTo>
                  <a:pt x="703" y="76"/>
                  <a:pt x="703" y="77"/>
                  <a:pt x="704" y="77"/>
                </a:cubicBezTo>
                <a:close/>
                <a:moveTo>
                  <a:pt x="722" y="231"/>
                </a:moveTo>
                <a:cubicBezTo>
                  <a:pt x="722" y="232"/>
                  <a:pt x="721" y="232"/>
                  <a:pt x="721" y="232"/>
                </a:cubicBezTo>
                <a:cubicBezTo>
                  <a:pt x="721" y="231"/>
                  <a:pt x="722" y="231"/>
                  <a:pt x="722" y="231"/>
                </a:cubicBezTo>
                <a:close/>
                <a:moveTo>
                  <a:pt x="658" y="7"/>
                </a:moveTo>
                <a:cubicBezTo>
                  <a:pt x="657" y="6"/>
                  <a:pt x="657" y="6"/>
                  <a:pt x="657" y="6"/>
                </a:cubicBezTo>
                <a:cubicBezTo>
                  <a:pt x="658" y="6"/>
                  <a:pt x="658" y="6"/>
                  <a:pt x="658" y="6"/>
                </a:cubicBezTo>
                <a:cubicBezTo>
                  <a:pt x="658" y="6"/>
                  <a:pt x="658" y="6"/>
                  <a:pt x="658" y="6"/>
                </a:cubicBezTo>
                <a:cubicBezTo>
                  <a:pt x="658" y="6"/>
                  <a:pt x="658" y="7"/>
                  <a:pt x="658" y="7"/>
                </a:cubicBezTo>
                <a:close/>
                <a:moveTo>
                  <a:pt x="660" y="8"/>
                </a:moveTo>
                <a:cubicBezTo>
                  <a:pt x="658" y="7"/>
                  <a:pt x="658" y="7"/>
                  <a:pt x="658" y="7"/>
                </a:cubicBezTo>
                <a:cubicBezTo>
                  <a:pt x="659" y="7"/>
                  <a:pt x="659" y="7"/>
                  <a:pt x="659" y="7"/>
                </a:cubicBezTo>
                <a:lnTo>
                  <a:pt x="660" y="8"/>
                </a:lnTo>
                <a:close/>
                <a:moveTo>
                  <a:pt x="662" y="12"/>
                </a:moveTo>
                <a:cubicBezTo>
                  <a:pt x="662" y="10"/>
                  <a:pt x="662" y="10"/>
                  <a:pt x="662" y="10"/>
                </a:cubicBezTo>
                <a:cubicBezTo>
                  <a:pt x="664" y="10"/>
                  <a:pt x="664" y="10"/>
                  <a:pt x="664" y="10"/>
                </a:cubicBezTo>
                <a:lnTo>
                  <a:pt x="662" y="12"/>
                </a:lnTo>
                <a:close/>
                <a:moveTo>
                  <a:pt x="666" y="21"/>
                </a:moveTo>
                <a:cubicBezTo>
                  <a:pt x="666" y="20"/>
                  <a:pt x="666" y="20"/>
                  <a:pt x="666" y="20"/>
                </a:cubicBezTo>
                <a:cubicBezTo>
                  <a:pt x="667" y="20"/>
                  <a:pt x="667" y="20"/>
                  <a:pt x="667" y="20"/>
                </a:cubicBezTo>
                <a:lnTo>
                  <a:pt x="666" y="21"/>
                </a:lnTo>
                <a:close/>
                <a:moveTo>
                  <a:pt x="490" y="105"/>
                </a:moveTo>
                <a:cubicBezTo>
                  <a:pt x="489" y="105"/>
                  <a:pt x="489" y="105"/>
                  <a:pt x="489" y="105"/>
                </a:cubicBezTo>
                <a:cubicBezTo>
                  <a:pt x="489" y="104"/>
                  <a:pt x="489" y="104"/>
                  <a:pt x="489" y="104"/>
                </a:cubicBezTo>
                <a:cubicBezTo>
                  <a:pt x="490" y="104"/>
                  <a:pt x="490" y="104"/>
                  <a:pt x="490" y="104"/>
                </a:cubicBezTo>
                <a:lnTo>
                  <a:pt x="490" y="105"/>
                </a:lnTo>
                <a:close/>
                <a:moveTo>
                  <a:pt x="335" y="80"/>
                </a:moveTo>
                <a:cubicBezTo>
                  <a:pt x="335" y="80"/>
                  <a:pt x="335" y="80"/>
                  <a:pt x="335" y="80"/>
                </a:cubicBezTo>
                <a:cubicBezTo>
                  <a:pt x="334" y="79"/>
                  <a:pt x="334" y="79"/>
                  <a:pt x="334" y="79"/>
                </a:cubicBezTo>
                <a:cubicBezTo>
                  <a:pt x="335" y="79"/>
                  <a:pt x="335" y="80"/>
                  <a:pt x="335" y="80"/>
                </a:cubicBezTo>
                <a:close/>
                <a:moveTo>
                  <a:pt x="286" y="99"/>
                </a:moveTo>
                <a:cubicBezTo>
                  <a:pt x="285" y="99"/>
                  <a:pt x="286" y="100"/>
                  <a:pt x="286" y="100"/>
                </a:cubicBezTo>
                <a:cubicBezTo>
                  <a:pt x="285" y="101"/>
                  <a:pt x="285" y="101"/>
                  <a:pt x="285" y="101"/>
                </a:cubicBezTo>
                <a:cubicBezTo>
                  <a:pt x="285" y="100"/>
                  <a:pt x="284" y="100"/>
                  <a:pt x="283" y="101"/>
                </a:cubicBezTo>
                <a:cubicBezTo>
                  <a:pt x="283" y="100"/>
                  <a:pt x="283" y="100"/>
                  <a:pt x="283" y="100"/>
                </a:cubicBezTo>
                <a:cubicBezTo>
                  <a:pt x="284" y="100"/>
                  <a:pt x="284" y="100"/>
                  <a:pt x="284" y="100"/>
                </a:cubicBezTo>
                <a:cubicBezTo>
                  <a:pt x="286" y="100"/>
                  <a:pt x="285" y="97"/>
                  <a:pt x="287" y="99"/>
                </a:cubicBezTo>
                <a:cubicBezTo>
                  <a:pt x="286" y="99"/>
                  <a:pt x="286" y="99"/>
                  <a:pt x="286" y="99"/>
                </a:cubicBezTo>
                <a:close/>
                <a:moveTo>
                  <a:pt x="83" y="157"/>
                </a:moveTo>
                <a:cubicBezTo>
                  <a:pt x="83" y="157"/>
                  <a:pt x="83" y="156"/>
                  <a:pt x="83" y="156"/>
                </a:cubicBezTo>
                <a:cubicBezTo>
                  <a:pt x="83" y="156"/>
                  <a:pt x="83" y="157"/>
                  <a:pt x="83" y="157"/>
                </a:cubicBezTo>
                <a:close/>
                <a:moveTo>
                  <a:pt x="83" y="156"/>
                </a:moveTo>
                <a:cubicBezTo>
                  <a:pt x="84" y="156"/>
                  <a:pt x="84" y="156"/>
                  <a:pt x="85" y="156"/>
                </a:cubicBezTo>
                <a:cubicBezTo>
                  <a:pt x="84" y="156"/>
                  <a:pt x="84" y="156"/>
                  <a:pt x="83" y="156"/>
                </a:cubicBezTo>
                <a:close/>
                <a:moveTo>
                  <a:pt x="54" y="176"/>
                </a:moveTo>
                <a:cubicBezTo>
                  <a:pt x="52" y="176"/>
                  <a:pt x="52" y="176"/>
                  <a:pt x="52" y="176"/>
                </a:cubicBezTo>
                <a:cubicBezTo>
                  <a:pt x="52" y="176"/>
                  <a:pt x="53" y="175"/>
                  <a:pt x="53" y="176"/>
                </a:cubicBezTo>
                <a:lnTo>
                  <a:pt x="54" y="176"/>
                </a:lnTo>
                <a:close/>
                <a:moveTo>
                  <a:pt x="58" y="184"/>
                </a:moveTo>
                <a:cubicBezTo>
                  <a:pt x="57" y="184"/>
                  <a:pt x="57" y="184"/>
                  <a:pt x="57" y="184"/>
                </a:cubicBezTo>
                <a:cubicBezTo>
                  <a:pt x="57" y="184"/>
                  <a:pt x="57" y="184"/>
                  <a:pt x="57" y="184"/>
                </a:cubicBezTo>
                <a:cubicBezTo>
                  <a:pt x="57" y="184"/>
                  <a:pt x="57" y="184"/>
                  <a:pt x="58" y="184"/>
                </a:cubicBezTo>
                <a:close/>
                <a:moveTo>
                  <a:pt x="41" y="259"/>
                </a:moveTo>
                <a:cubicBezTo>
                  <a:pt x="41" y="258"/>
                  <a:pt x="41" y="258"/>
                  <a:pt x="41" y="258"/>
                </a:cubicBezTo>
                <a:cubicBezTo>
                  <a:pt x="42" y="259"/>
                  <a:pt x="42" y="259"/>
                  <a:pt x="42" y="259"/>
                </a:cubicBezTo>
                <a:cubicBezTo>
                  <a:pt x="41" y="259"/>
                  <a:pt x="41" y="259"/>
                  <a:pt x="41" y="259"/>
                </a:cubicBezTo>
                <a:close/>
                <a:moveTo>
                  <a:pt x="41" y="239"/>
                </a:moveTo>
                <a:cubicBezTo>
                  <a:pt x="38" y="241"/>
                  <a:pt x="38" y="241"/>
                  <a:pt x="38" y="241"/>
                </a:cubicBezTo>
                <a:cubicBezTo>
                  <a:pt x="39" y="242"/>
                  <a:pt x="39" y="242"/>
                  <a:pt x="39" y="242"/>
                </a:cubicBezTo>
                <a:cubicBezTo>
                  <a:pt x="37" y="243"/>
                  <a:pt x="37" y="243"/>
                  <a:pt x="37" y="243"/>
                </a:cubicBezTo>
                <a:cubicBezTo>
                  <a:pt x="38" y="243"/>
                  <a:pt x="39" y="243"/>
                  <a:pt x="39" y="244"/>
                </a:cubicBezTo>
                <a:cubicBezTo>
                  <a:pt x="39" y="246"/>
                  <a:pt x="36" y="247"/>
                  <a:pt x="35" y="249"/>
                </a:cubicBezTo>
                <a:cubicBezTo>
                  <a:pt x="33" y="249"/>
                  <a:pt x="32" y="249"/>
                  <a:pt x="31" y="248"/>
                </a:cubicBezTo>
                <a:cubicBezTo>
                  <a:pt x="33" y="248"/>
                  <a:pt x="34" y="247"/>
                  <a:pt x="33" y="245"/>
                </a:cubicBezTo>
                <a:cubicBezTo>
                  <a:pt x="34" y="245"/>
                  <a:pt x="34" y="245"/>
                  <a:pt x="34" y="245"/>
                </a:cubicBezTo>
                <a:cubicBezTo>
                  <a:pt x="33" y="244"/>
                  <a:pt x="31" y="244"/>
                  <a:pt x="32" y="243"/>
                </a:cubicBezTo>
                <a:cubicBezTo>
                  <a:pt x="32" y="242"/>
                  <a:pt x="32" y="242"/>
                  <a:pt x="32" y="242"/>
                </a:cubicBezTo>
                <a:cubicBezTo>
                  <a:pt x="35" y="243"/>
                  <a:pt x="35" y="243"/>
                  <a:pt x="35" y="243"/>
                </a:cubicBezTo>
                <a:cubicBezTo>
                  <a:pt x="36" y="243"/>
                  <a:pt x="36" y="242"/>
                  <a:pt x="35" y="241"/>
                </a:cubicBezTo>
                <a:cubicBezTo>
                  <a:pt x="36" y="241"/>
                  <a:pt x="38" y="239"/>
                  <a:pt x="36" y="239"/>
                </a:cubicBezTo>
                <a:cubicBezTo>
                  <a:pt x="36" y="236"/>
                  <a:pt x="38" y="237"/>
                  <a:pt x="40" y="237"/>
                </a:cubicBezTo>
                <a:cubicBezTo>
                  <a:pt x="40" y="237"/>
                  <a:pt x="40" y="237"/>
                  <a:pt x="40" y="237"/>
                </a:cubicBezTo>
                <a:cubicBezTo>
                  <a:pt x="40" y="237"/>
                  <a:pt x="40" y="237"/>
                  <a:pt x="40" y="237"/>
                </a:cubicBezTo>
                <a:cubicBezTo>
                  <a:pt x="40" y="237"/>
                  <a:pt x="40" y="237"/>
                  <a:pt x="40" y="237"/>
                </a:cubicBezTo>
                <a:cubicBezTo>
                  <a:pt x="39" y="238"/>
                  <a:pt x="41" y="238"/>
                  <a:pt x="41" y="239"/>
                </a:cubicBezTo>
                <a:close/>
                <a:moveTo>
                  <a:pt x="40" y="221"/>
                </a:moveTo>
                <a:cubicBezTo>
                  <a:pt x="40" y="221"/>
                  <a:pt x="41" y="221"/>
                  <a:pt x="41" y="221"/>
                </a:cubicBezTo>
                <a:cubicBezTo>
                  <a:pt x="41" y="221"/>
                  <a:pt x="41" y="221"/>
                  <a:pt x="41" y="222"/>
                </a:cubicBezTo>
                <a:cubicBezTo>
                  <a:pt x="40" y="222"/>
                  <a:pt x="40" y="222"/>
                  <a:pt x="40" y="222"/>
                </a:cubicBezTo>
                <a:lnTo>
                  <a:pt x="40" y="221"/>
                </a:lnTo>
                <a:close/>
                <a:moveTo>
                  <a:pt x="61" y="366"/>
                </a:moveTo>
                <a:cubicBezTo>
                  <a:pt x="62" y="366"/>
                  <a:pt x="62" y="365"/>
                  <a:pt x="63" y="366"/>
                </a:cubicBezTo>
                <a:cubicBezTo>
                  <a:pt x="62" y="366"/>
                  <a:pt x="62" y="366"/>
                  <a:pt x="61" y="366"/>
                </a:cubicBezTo>
                <a:close/>
                <a:moveTo>
                  <a:pt x="48" y="227"/>
                </a:moveTo>
                <a:cubicBezTo>
                  <a:pt x="46" y="227"/>
                  <a:pt x="44" y="227"/>
                  <a:pt x="42" y="226"/>
                </a:cubicBezTo>
                <a:cubicBezTo>
                  <a:pt x="42" y="226"/>
                  <a:pt x="42" y="226"/>
                  <a:pt x="42" y="226"/>
                </a:cubicBezTo>
                <a:cubicBezTo>
                  <a:pt x="42" y="226"/>
                  <a:pt x="42" y="226"/>
                  <a:pt x="42" y="226"/>
                </a:cubicBezTo>
                <a:cubicBezTo>
                  <a:pt x="43" y="225"/>
                  <a:pt x="45" y="222"/>
                  <a:pt x="47" y="223"/>
                </a:cubicBezTo>
                <a:cubicBezTo>
                  <a:pt x="48" y="222"/>
                  <a:pt x="48" y="222"/>
                  <a:pt x="48" y="222"/>
                </a:cubicBezTo>
                <a:cubicBezTo>
                  <a:pt x="48" y="223"/>
                  <a:pt x="48" y="223"/>
                  <a:pt x="48" y="223"/>
                </a:cubicBezTo>
                <a:cubicBezTo>
                  <a:pt x="46" y="224"/>
                  <a:pt x="48" y="226"/>
                  <a:pt x="48" y="227"/>
                </a:cubicBezTo>
                <a:close/>
                <a:moveTo>
                  <a:pt x="52" y="220"/>
                </a:moveTo>
                <a:cubicBezTo>
                  <a:pt x="51" y="219"/>
                  <a:pt x="51" y="219"/>
                  <a:pt x="51" y="219"/>
                </a:cubicBezTo>
                <a:cubicBezTo>
                  <a:pt x="52" y="220"/>
                  <a:pt x="52" y="220"/>
                  <a:pt x="52" y="220"/>
                </a:cubicBezTo>
                <a:close/>
                <a:moveTo>
                  <a:pt x="49" y="204"/>
                </a:moveTo>
                <a:cubicBezTo>
                  <a:pt x="49" y="204"/>
                  <a:pt x="49" y="204"/>
                  <a:pt x="49" y="204"/>
                </a:cubicBezTo>
                <a:cubicBezTo>
                  <a:pt x="49" y="203"/>
                  <a:pt x="49" y="203"/>
                  <a:pt x="49" y="203"/>
                </a:cubicBezTo>
                <a:lnTo>
                  <a:pt x="49" y="204"/>
                </a:lnTo>
                <a:close/>
                <a:moveTo>
                  <a:pt x="51" y="208"/>
                </a:moveTo>
                <a:cubicBezTo>
                  <a:pt x="51" y="208"/>
                  <a:pt x="51" y="208"/>
                  <a:pt x="51" y="208"/>
                </a:cubicBezTo>
                <a:cubicBezTo>
                  <a:pt x="51" y="208"/>
                  <a:pt x="51" y="208"/>
                  <a:pt x="52" y="208"/>
                </a:cubicBezTo>
                <a:cubicBezTo>
                  <a:pt x="52" y="208"/>
                  <a:pt x="51" y="208"/>
                  <a:pt x="51" y="208"/>
                </a:cubicBezTo>
                <a:close/>
                <a:moveTo>
                  <a:pt x="53" y="195"/>
                </a:moveTo>
                <a:cubicBezTo>
                  <a:pt x="51" y="196"/>
                  <a:pt x="48" y="197"/>
                  <a:pt x="48" y="197"/>
                </a:cubicBezTo>
                <a:cubicBezTo>
                  <a:pt x="50" y="197"/>
                  <a:pt x="48" y="191"/>
                  <a:pt x="53" y="194"/>
                </a:cubicBezTo>
                <a:lnTo>
                  <a:pt x="53" y="195"/>
                </a:lnTo>
                <a:close/>
                <a:moveTo>
                  <a:pt x="81" y="369"/>
                </a:moveTo>
                <a:cubicBezTo>
                  <a:pt x="82" y="369"/>
                  <a:pt x="82" y="369"/>
                  <a:pt x="82" y="369"/>
                </a:cubicBezTo>
                <a:cubicBezTo>
                  <a:pt x="81" y="369"/>
                  <a:pt x="81" y="369"/>
                  <a:pt x="81" y="369"/>
                </a:cubicBezTo>
                <a:close/>
                <a:moveTo>
                  <a:pt x="81" y="373"/>
                </a:moveTo>
                <a:cubicBezTo>
                  <a:pt x="82" y="373"/>
                  <a:pt x="82" y="373"/>
                  <a:pt x="82" y="373"/>
                </a:cubicBezTo>
                <a:cubicBezTo>
                  <a:pt x="83" y="374"/>
                  <a:pt x="83" y="374"/>
                  <a:pt x="83" y="374"/>
                </a:cubicBezTo>
                <a:lnTo>
                  <a:pt x="81" y="373"/>
                </a:lnTo>
                <a:close/>
                <a:moveTo>
                  <a:pt x="85" y="373"/>
                </a:moveTo>
                <a:cubicBezTo>
                  <a:pt x="85" y="373"/>
                  <a:pt x="85" y="373"/>
                  <a:pt x="85" y="373"/>
                </a:cubicBezTo>
                <a:cubicBezTo>
                  <a:pt x="85" y="373"/>
                  <a:pt x="85" y="373"/>
                  <a:pt x="85" y="373"/>
                </a:cubicBezTo>
                <a:cubicBezTo>
                  <a:pt x="85" y="373"/>
                  <a:pt x="85" y="373"/>
                  <a:pt x="85" y="373"/>
                </a:cubicBezTo>
                <a:close/>
                <a:moveTo>
                  <a:pt x="83" y="186"/>
                </a:moveTo>
                <a:cubicBezTo>
                  <a:pt x="84" y="186"/>
                  <a:pt x="84" y="186"/>
                  <a:pt x="84" y="186"/>
                </a:cubicBezTo>
                <a:cubicBezTo>
                  <a:pt x="82" y="186"/>
                  <a:pt x="82" y="186"/>
                  <a:pt x="82" y="186"/>
                </a:cubicBezTo>
                <a:lnTo>
                  <a:pt x="83" y="186"/>
                </a:lnTo>
                <a:close/>
                <a:moveTo>
                  <a:pt x="109" y="383"/>
                </a:moveTo>
                <a:cubicBezTo>
                  <a:pt x="109" y="383"/>
                  <a:pt x="109" y="383"/>
                  <a:pt x="109" y="382"/>
                </a:cubicBezTo>
                <a:cubicBezTo>
                  <a:pt x="110" y="382"/>
                  <a:pt x="110" y="382"/>
                  <a:pt x="111" y="382"/>
                </a:cubicBezTo>
                <a:cubicBezTo>
                  <a:pt x="110" y="383"/>
                  <a:pt x="112" y="383"/>
                  <a:pt x="112" y="383"/>
                </a:cubicBezTo>
                <a:cubicBezTo>
                  <a:pt x="111" y="383"/>
                  <a:pt x="110" y="382"/>
                  <a:pt x="110" y="383"/>
                </a:cubicBezTo>
                <a:cubicBezTo>
                  <a:pt x="109" y="383"/>
                  <a:pt x="109" y="383"/>
                  <a:pt x="109" y="383"/>
                </a:cubicBezTo>
                <a:close/>
                <a:moveTo>
                  <a:pt x="76" y="170"/>
                </a:moveTo>
                <a:cubicBezTo>
                  <a:pt x="77" y="169"/>
                  <a:pt x="79" y="169"/>
                  <a:pt x="80" y="169"/>
                </a:cubicBezTo>
                <a:cubicBezTo>
                  <a:pt x="79" y="170"/>
                  <a:pt x="79" y="170"/>
                  <a:pt x="79" y="170"/>
                </a:cubicBezTo>
                <a:cubicBezTo>
                  <a:pt x="80" y="170"/>
                  <a:pt x="81" y="171"/>
                  <a:pt x="81" y="172"/>
                </a:cubicBezTo>
                <a:cubicBezTo>
                  <a:pt x="79" y="172"/>
                  <a:pt x="80" y="173"/>
                  <a:pt x="80" y="174"/>
                </a:cubicBezTo>
                <a:cubicBezTo>
                  <a:pt x="80" y="174"/>
                  <a:pt x="80" y="174"/>
                  <a:pt x="80" y="174"/>
                </a:cubicBezTo>
                <a:cubicBezTo>
                  <a:pt x="80" y="175"/>
                  <a:pt x="78" y="175"/>
                  <a:pt x="77" y="175"/>
                </a:cubicBezTo>
                <a:cubicBezTo>
                  <a:pt x="77" y="174"/>
                  <a:pt x="77" y="174"/>
                  <a:pt x="77" y="174"/>
                </a:cubicBezTo>
                <a:cubicBezTo>
                  <a:pt x="74" y="173"/>
                  <a:pt x="74" y="173"/>
                  <a:pt x="74" y="173"/>
                </a:cubicBezTo>
                <a:cubicBezTo>
                  <a:pt x="73" y="171"/>
                  <a:pt x="76" y="171"/>
                  <a:pt x="76" y="170"/>
                </a:cubicBezTo>
                <a:close/>
                <a:moveTo>
                  <a:pt x="79" y="187"/>
                </a:moveTo>
                <a:cubicBezTo>
                  <a:pt x="79" y="187"/>
                  <a:pt x="79" y="187"/>
                  <a:pt x="78" y="188"/>
                </a:cubicBezTo>
                <a:cubicBezTo>
                  <a:pt x="78" y="188"/>
                  <a:pt x="78" y="188"/>
                  <a:pt x="78" y="188"/>
                </a:cubicBezTo>
                <a:cubicBezTo>
                  <a:pt x="78" y="187"/>
                  <a:pt x="79" y="187"/>
                  <a:pt x="79" y="187"/>
                </a:cubicBezTo>
                <a:close/>
                <a:moveTo>
                  <a:pt x="76" y="186"/>
                </a:moveTo>
                <a:cubicBezTo>
                  <a:pt x="77" y="188"/>
                  <a:pt x="77" y="188"/>
                  <a:pt x="77" y="188"/>
                </a:cubicBezTo>
                <a:cubicBezTo>
                  <a:pt x="76" y="188"/>
                  <a:pt x="75" y="186"/>
                  <a:pt x="76" y="186"/>
                </a:cubicBezTo>
                <a:close/>
                <a:moveTo>
                  <a:pt x="76" y="188"/>
                </a:moveTo>
                <a:cubicBezTo>
                  <a:pt x="76" y="189"/>
                  <a:pt x="75" y="189"/>
                  <a:pt x="75" y="189"/>
                </a:cubicBezTo>
                <a:cubicBezTo>
                  <a:pt x="75" y="189"/>
                  <a:pt x="74" y="189"/>
                  <a:pt x="74" y="189"/>
                </a:cubicBezTo>
                <a:cubicBezTo>
                  <a:pt x="74" y="188"/>
                  <a:pt x="75" y="188"/>
                  <a:pt x="76" y="188"/>
                </a:cubicBezTo>
                <a:close/>
                <a:moveTo>
                  <a:pt x="69" y="171"/>
                </a:moveTo>
                <a:cubicBezTo>
                  <a:pt x="70" y="171"/>
                  <a:pt x="70" y="171"/>
                  <a:pt x="70" y="171"/>
                </a:cubicBezTo>
                <a:cubicBezTo>
                  <a:pt x="70" y="171"/>
                  <a:pt x="70" y="171"/>
                  <a:pt x="69" y="171"/>
                </a:cubicBezTo>
                <a:close/>
                <a:moveTo>
                  <a:pt x="69" y="172"/>
                </a:moveTo>
                <a:cubicBezTo>
                  <a:pt x="69" y="172"/>
                  <a:pt x="69" y="172"/>
                  <a:pt x="69" y="172"/>
                </a:cubicBezTo>
                <a:cubicBezTo>
                  <a:pt x="68" y="172"/>
                  <a:pt x="68" y="172"/>
                  <a:pt x="68" y="172"/>
                </a:cubicBezTo>
                <a:cubicBezTo>
                  <a:pt x="68" y="172"/>
                  <a:pt x="68" y="172"/>
                  <a:pt x="69" y="172"/>
                </a:cubicBezTo>
                <a:close/>
                <a:moveTo>
                  <a:pt x="58" y="172"/>
                </a:moveTo>
                <a:cubicBezTo>
                  <a:pt x="59" y="172"/>
                  <a:pt x="59" y="173"/>
                  <a:pt x="59" y="173"/>
                </a:cubicBezTo>
                <a:cubicBezTo>
                  <a:pt x="59" y="173"/>
                  <a:pt x="59" y="173"/>
                  <a:pt x="59" y="173"/>
                </a:cubicBezTo>
                <a:cubicBezTo>
                  <a:pt x="59" y="173"/>
                  <a:pt x="59" y="173"/>
                  <a:pt x="59" y="173"/>
                </a:cubicBezTo>
                <a:lnTo>
                  <a:pt x="58" y="172"/>
                </a:lnTo>
                <a:close/>
                <a:moveTo>
                  <a:pt x="60" y="183"/>
                </a:moveTo>
                <a:cubicBezTo>
                  <a:pt x="59" y="183"/>
                  <a:pt x="59" y="183"/>
                  <a:pt x="59" y="183"/>
                </a:cubicBezTo>
                <a:cubicBezTo>
                  <a:pt x="58" y="183"/>
                  <a:pt x="59" y="182"/>
                  <a:pt x="60" y="183"/>
                </a:cubicBezTo>
                <a:close/>
                <a:moveTo>
                  <a:pt x="58" y="181"/>
                </a:moveTo>
                <a:cubicBezTo>
                  <a:pt x="59" y="181"/>
                  <a:pt x="59" y="181"/>
                  <a:pt x="59" y="181"/>
                </a:cubicBezTo>
                <a:cubicBezTo>
                  <a:pt x="60" y="181"/>
                  <a:pt x="60" y="181"/>
                  <a:pt x="60" y="181"/>
                </a:cubicBezTo>
                <a:lnTo>
                  <a:pt x="58" y="181"/>
                </a:lnTo>
                <a:close/>
                <a:moveTo>
                  <a:pt x="90" y="380"/>
                </a:moveTo>
                <a:cubicBezTo>
                  <a:pt x="89" y="380"/>
                  <a:pt x="89" y="380"/>
                  <a:pt x="89" y="380"/>
                </a:cubicBezTo>
                <a:cubicBezTo>
                  <a:pt x="90" y="379"/>
                  <a:pt x="89" y="379"/>
                  <a:pt x="90" y="379"/>
                </a:cubicBezTo>
                <a:lnTo>
                  <a:pt x="90" y="380"/>
                </a:lnTo>
                <a:close/>
                <a:moveTo>
                  <a:pt x="87" y="373"/>
                </a:moveTo>
                <a:cubicBezTo>
                  <a:pt x="88" y="373"/>
                  <a:pt x="88" y="372"/>
                  <a:pt x="89" y="373"/>
                </a:cubicBezTo>
                <a:lnTo>
                  <a:pt x="87" y="373"/>
                </a:lnTo>
                <a:close/>
                <a:moveTo>
                  <a:pt x="92" y="379"/>
                </a:moveTo>
                <a:cubicBezTo>
                  <a:pt x="91" y="378"/>
                  <a:pt x="91" y="378"/>
                  <a:pt x="91" y="378"/>
                </a:cubicBezTo>
                <a:cubicBezTo>
                  <a:pt x="92" y="377"/>
                  <a:pt x="92" y="377"/>
                  <a:pt x="94" y="378"/>
                </a:cubicBezTo>
                <a:cubicBezTo>
                  <a:pt x="93" y="378"/>
                  <a:pt x="92" y="377"/>
                  <a:pt x="92" y="378"/>
                </a:cubicBezTo>
                <a:lnTo>
                  <a:pt x="92" y="379"/>
                </a:lnTo>
                <a:close/>
                <a:moveTo>
                  <a:pt x="93" y="381"/>
                </a:moveTo>
                <a:cubicBezTo>
                  <a:pt x="93" y="381"/>
                  <a:pt x="95" y="380"/>
                  <a:pt x="93" y="380"/>
                </a:cubicBezTo>
                <a:cubicBezTo>
                  <a:pt x="92" y="380"/>
                  <a:pt x="92" y="380"/>
                  <a:pt x="92" y="380"/>
                </a:cubicBezTo>
                <a:cubicBezTo>
                  <a:pt x="93" y="379"/>
                  <a:pt x="94" y="379"/>
                  <a:pt x="94" y="379"/>
                </a:cubicBezTo>
                <a:cubicBezTo>
                  <a:pt x="94" y="380"/>
                  <a:pt x="95" y="381"/>
                  <a:pt x="93" y="381"/>
                </a:cubicBezTo>
                <a:close/>
                <a:moveTo>
                  <a:pt x="96" y="386"/>
                </a:moveTo>
                <a:cubicBezTo>
                  <a:pt x="95" y="385"/>
                  <a:pt x="95" y="385"/>
                  <a:pt x="95" y="385"/>
                </a:cubicBezTo>
                <a:cubicBezTo>
                  <a:pt x="96" y="386"/>
                  <a:pt x="96" y="386"/>
                  <a:pt x="96" y="386"/>
                </a:cubicBezTo>
                <a:close/>
                <a:moveTo>
                  <a:pt x="95" y="380"/>
                </a:moveTo>
                <a:cubicBezTo>
                  <a:pt x="96" y="380"/>
                  <a:pt x="96" y="380"/>
                  <a:pt x="96" y="380"/>
                </a:cubicBezTo>
                <a:cubicBezTo>
                  <a:pt x="96" y="380"/>
                  <a:pt x="96" y="380"/>
                  <a:pt x="96" y="380"/>
                </a:cubicBezTo>
                <a:lnTo>
                  <a:pt x="95" y="380"/>
                </a:lnTo>
                <a:close/>
                <a:moveTo>
                  <a:pt x="95" y="374"/>
                </a:moveTo>
                <a:cubicBezTo>
                  <a:pt x="95" y="373"/>
                  <a:pt x="95" y="372"/>
                  <a:pt x="96" y="373"/>
                </a:cubicBezTo>
                <a:cubicBezTo>
                  <a:pt x="96" y="373"/>
                  <a:pt x="96" y="373"/>
                  <a:pt x="95" y="373"/>
                </a:cubicBezTo>
                <a:lnTo>
                  <a:pt x="95" y="374"/>
                </a:lnTo>
                <a:close/>
                <a:moveTo>
                  <a:pt x="97" y="383"/>
                </a:moveTo>
                <a:cubicBezTo>
                  <a:pt x="97" y="384"/>
                  <a:pt x="97" y="384"/>
                  <a:pt x="97" y="385"/>
                </a:cubicBezTo>
                <a:cubicBezTo>
                  <a:pt x="97" y="385"/>
                  <a:pt x="97" y="384"/>
                  <a:pt x="96" y="384"/>
                </a:cubicBezTo>
                <a:lnTo>
                  <a:pt x="97" y="383"/>
                </a:lnTo>
                <a:close/>
                <a:moveTo>
                  <a:pt x="98" y="390"/>
                </a:moveTo>
                <a:cubicBezTo>
                  <a:pt x="98" y="389"/>
                  <a:pt x="98" y="389"/>
                  <a:pt x="98" y="389"/>
                </a:cubicBezTo>
                <a:cubicBezTo>
                  <a:pt x="98" y="389"/>
                  <a:pt x="98" y="389"/>
                  <a:pt x="98" y="389"/>
                </a:cubicBezTo>
                <a:lnTo>
                  <a:pt x="98" y="390"/>
                </a:lnTo>
                <a:close/>
                <a:moveTo>
                  <a:pt x="98" y="388"/>
                </a:moveTo>
                <a:cubicBezTo>
                  <a:pt x="97" y="388"/>
                  <a:pt x="97" y="388"/>
                  <a:pt x="97" y="388"/>
                </a:cubicBezTo>
                <a:cubicBezTo>
                  <a:pt x="99" y="388"/>
                  <a:pt x="99" y="388"/>
                  <a:pt x="99" y="388"/>
                </a:cubicBezTo>
                <a:lnTo>
                  <a:pt x="98" y="388"/>
                </a:lnTo>
                <a:close/>
                <a:moveTo>
                  <a:pt x="100" y="388"/>
                </a:moveTo>
                <a:cubicBezTo>
                  <a:pt x="99" y="387"/>
                  <a:pt x="99" y="387"/>
                  <a:pt x="99" y="387"/>
                </a:cubicBezTo>
                <a:cubicBezTo>
                  <a:pt x="100" y="387"/>
                  <a:pt x="100" y="386"/>
                  <a:pt x="101" y="387"/>
                </a:cubicBezTo>
                <a:cubicBezTo>
                  <a:pt x="100" y="387"/>
                  <a:pt x="100" y="387"/>
                  <a:pt x="100" y="388"/>
                </a:cubicBezTo>
                <a:close/>
                <a:moveTo>
                  <a:pt x="99" y="385"/>
                </a:moveTo>
                <a:cubicBezTo>
                  <a:pt x="99" y="385"/>
                  <a:pt x="99" y="385"/>
                  <a:pt x="99" y="385"/>
                </a:cubicBezTo>
                <a:cubicBezTo>
                  <a:pt x="101" y="385"/>
                  <a:pt x="101" y="385"/>
                  <a:pt x="101" y="385"/>
                </a:cubicBezTo>
                <a:lnTo>
                  <a:pt x="99" y="385"/>
                </a:lnTo>
                <a:close/>
                <a:moveTo>
                  <a:pt x="103" y="392"/>
                </a:moveTo>
                <a:cubicBezTo>
                  <a:pt x="104" y="390"/>
                  <a:pt x="101" y="390"/>
                  <a:pt x="101" y="388"/>
                </a:cubicBezTo>
                <a:cubicBezTo>
                  <a:pt x="102" y="388"/>
                  <a:pt x="102" y="389"/>
                  <a:pt x="103" y="389"/>
                </a:cubicBezTo>
                <a:cubicBezTo>
                  <a:pt x="103" y="389"/>
                  <a:pt x="103" y="389"/>
                  <a:pt x="103" y="389"/>
                </a:cubicBezTo>
                <a:cubicBezTo>
                  <a:pt x="103" y="390"/>
                  <a:pt x="103" y="390"/>
                  <a:pt x="104" y="391"/>
                </a:cubicBezTo>
                <a:cubicBezTo>
                  <a:pt x="104" y="391"/>
                  <a:pt x="104" y="391"/>
                  <a:pt x="104" y="391"/>
                </a:cubicBezTo>
                <a:cubicBezTo>
                  <a:pt x="105" y="391"/>
                  <a:pt x="104" y="392"/>
                  <a:pt x="103" y="392"/>
                </a:cubicBezTo>
                <a:close/>
                <a:moveTo>
                  <a:pt x="100" y="379"/>
                </a:moveTo>
                <a:cubicBezTo>
                  <a:pt x="100" y="379"/>
                  <a:pt x="100" y="379"/>
                  <a:pt x="100" y="379"/>
                </a:cubicBezTo>
                <a:cubicBezTo>
                  <a:pt x="101" y="379"/>
                  <a:pt x="101" y="379"/>
                  <a:pt x="101" y="379"/>
                </a:cubicBezTo>
                <a:cubicBezTo>
                  <a:pt x="102" y="379"/>
                  <a:pt x="102" y="379"/>
                  <a:pt x="102" y="379"/>
                </a:cubicBezTo>
                <a:cubicBezTo>
                  <a:pt x="101" y="379"/>
                  <a:pt x="101" y="379"/>
                  <a:pt x="101" y="379"/>
                </a:cubicBezTo>
                <a:cubicBezTo>
                  <a:pt x="101" y="379"/>
                  <a:pt x="101" y="379"/>
                  <a:pt x="101" y="379"/>
                </a:cubicBezTo>
                <a:cubicBezTo>
                  <a:pt x="101" y="380"/>
                  <a:pt x="101" y="380"/>
                  <a:pt x="101" y="380"/>
                </a:cubicBezTo>
                <a:cubicBezTo>
                  <a:pt x="101" y="379"/>
                  <a:pt x="101" y="379"/>
                  <a:pt x="100" y="379"/>
                </a:cubicBezTo>
                <a:close/>
                <a:moveTo>
                  <a:pt x="103" y="382"/>
                </a:moveTo>
                <a:cubicBezTo>
                  <a:pt x="103" y="381"/>
                  <a:pt x="103" y="381"/>
                  <a:pt x="103" y="381"/>
                </a:cubicBezTo>
                <a:cubicBezTo>
                  <a:pt x="103" y="381"/>
                  <a:pt x="103" y="381"/>
                  <a:pt x="103" y="381"/>
                </a:cubicBezTo>
                <a:lnTo>
                  <a:pt x="103" y="382"/>
                </a:lnTo>
                <a:close/>
                <a:moveTo>
                  <a:pt x="105" y="392"/>
                </a:moveTo>
                <a:cubicBezTo>
                  <a:pt x="106" y="392"/>
                  <a:pt x="106" y="391"/>
                  <a:pt x="105" y="391"/>
                </a:cubicBezTo>
                <a:cubicBezTo>
                  <a:pt x="106" y="391"/>
                  <a:pt x="106" y="391"/>
                  <a:pt x="106" y="392"/>
                </a:cubicBezTo>
                <a:cubicBezTo>
                  <a:pt x="106" y="392"/>
                  <a:pt x="106" y="392"/>
                  <a:pt x="105" y="392"/>
                </a:cubicBezTo>
                <a:close/>
                <a:moveTo>
                  <a:pt x="105" y="390"/>
                </a:moveTo>
                <a:cubicBezTo>
                  <a:pt x="105" y="390"/>
                  <a:pt x="105" y="390"/>
                  <a:pt x="105" y="390"/>
                </a:cubicBezTo>
                <a:cubicBezTo>
                  <a:pt x="105" y="391"/>
                  <a:pt x="105" y="391"/>
                  <a:pt x="105" y="390"/>
                </a:cubicBezTo>
                <a:cubicBezTo>
                  <a:pt x="105" y="391"/>
                  <a:pt x="104" y="390"/>
                  <a:pt x="104" y="390"/>
                </a:cubicBezTo>
                <a:cubicBezTo>
                  <a:pt x="104" y="390"/>
                  <a:pt x="105" y="390"/>
                  <a:pt x="105" y="390"/>
                </a:cubicBezTo>
                <a:cubicBezTo>
                  <a:pt x="105" y="390"/>
                  <a:pt x="105" y="390"/>
                  <a:pt x="105" y="390"/>
                </a:cubicBezTo>
                <a:cubicBezTo>
                  <a:pt x="105" y="390"/>
                  <a:pt x="105" y="390"/>
                  <a:pt x="105" y="390"/>
                </a:cubicBezTo>
                <a:cubicBezTo>
                  <a:pt x="106" y="390"/>
                  <a:pt x="106" y="390"/>
                  <a:pt x="106" y="390"/>
                </a:cubicBezTo>
                <a:cubicBezTo>
                  <a:pt x="106" y="390"/>
                  <a:pt x="105" y="390"/>
                  <a:pt x="105" y="390"/>
                </a:cubicBezTo>
                <a:close/>
                <a:moveTo>
                  <a:pt x="104" y="385"/>
                </a:moveTo>
                <a:cubicBezTo>
                  <a:pt x="105" y="385"/>
                  <a:pt x="106" y="384"/>
                  <a:pt x="106" y="385"/>
                </a:cubicBezTo>
                <a:cubicBezTo>
                  <a:pt x="106" y="386"/>
                  <a:pt x="105" y="385"/>
                  <a:pt x="104" y="385"/>
                </a:cubicBezTo>
                <a:close/>
                <a:moveTo>
                  <a:pt x="104" y="376"/>
                </a:moveTo>
                <a:cubicBezTo>
                  <a:pt x="102" y="375"/>
                  <a:pt x="102" y="375"/>
                  <a:pt x="102" y="375"/>
                </a:cubicBezTo>
                <a:cubicBezTo>
                  <a:pt x="102" y="375"/>
                  <a:pt x="102" y="375"/>
                  <a:pt x="102" y="375"/>
                </a:cubicBezTo>
                <a:cubicBezTo>
                  <a:pt x="103" y="374"/>
                  <a:pt x="103" y="374"/>
                  <a:pt x="103" y="374"/>
                </a:cubicBezTo>
                <a:cubicBezTo>
                  <a:pt x="101" y="373"/>
                  <a:pt x="101" y="373"/>
                  <a:pt x="101" y="373"/>
                </a:cubicBezTo>
                <a:cubicBezTo>
                  <a:pt x="101" y="373"/>
                  <a:pt x="101" y="373"/>
                  <a:pt x="101" y="373"/>
                </a:cubicBezTo>
                <a:cubicBezTo>
                  <a:pt x="100" y="372"/>
                  <a:pt x="100" y="372"/>
                  <a:pt x="100" y="372"/>
                </a:cubicBezTo>
                <a:cubicBezTo>
                  <a:pt x="100" y="372"/>
                  <a:pt x="102" y="371"/>
                  <a:pt x="100" y="371"/>
                </a:cubicBezTo>
                <a:cubicBezTo>
                  <a:pt x="100" y="371"/>
                  <a:pt x="99" y="372"/>
                  <a:pt x="99" y="372"/>
                </a:cubicBezTo>
                <a:cubicBezTo>
                  <a:pt x="99" y="372"/>
                  <a:pt x="98" y="372"/>
                  <a:pt x="98" y="371"/>
                </a:cubicBezTo>
                <a:cubicBezTo>
                  <a:pt x="97" y="371"/>
                  <a:pt x="94" y="373"/>
                  <a:pt x="93" y="373"/>
                </a:cubicBezTo>
                <a:cubicBezTo>
                  <a:pt x="93" y="372"/>
                  <a:pt x="93" y="372"/>
                  <a:pt x="93" y="372"/>
                </a:cubicBezTo>
                <a:cubicBezTo>
                  <a:pt x="92" y="370"/>
                  <a:pt x="91" y="374"/>
                  <a:pt x="90" y="372"/>
                </a:cubicBezTo>
                <a:cubicBezTo>
                  <a:pt x="91" y="372"/>
                  <a:pt x="91" y="371"/>
                  <a:pt x="91" y="371"/>
                </a:cubicBezTo>
                <a:cubicBezTo>
                  <a:pt x="91" y="371"/>
                  <a:pt x="90" y="370"/>
                  <a:pt x="90" y="370"/>
                </a:cubicBezTo>
                <a:cubicBezTo>
                  <a:pt x="91" y="368"/>
                  <a:pt x="86" y="368"/>
                  <a:pt x="85" y="366"/>
                </a:cubicBezTo>
                <a:cubicBezTo>
                  <a:pt x="87" y="365"/>
                  <a:pt x="89" y="363"/>
                  <a:pt x="92" y="364"/>
                </a:cubicBezTo>
                <a:cubicBezTo>
                  <a:pt x="92" y="365"/>
                  <a:pt x="92" y="365"/>
                  <a:pt x="93" y="365"/>
                </a:cubicBezTo>
                <a:cubicBezTo>
                  <a:pt x="93" y="365"/>
                  <a:pt x="93" y="365"/>
                  <a:pt x="93" y="365"/>
                </a:cubicBezTo>
                <a:cubicBezTo>
                  <a:pt x="91" y="368"/>
                  <a:pt x="96" y="367"/>
                  <a:pt x="98" y="369"/>
                </a:cubicBezTo>
                <a:cubicBezTo>
                  <a:pt x="97" y="367"/>
                  <a:pt x="102" y="367"/>
                  <a:pt x="99" y="365"/>
                </a:cubicBezTo>
                <a:cubicBezTo>
                  <a:pt x="101" y="365"/>
                  <a:pt x="103" y="365"/>
                  <a:pt x="104" y="366"/>
                </a:cubicBezTo>
                <a:cubicBezTo>
                  <a:pt x="105" y="368"/>
                  <a:pt x="105" y="368"/>
                  <a:pt x="105" y="368"/>
                </a:cubicBezTo>
                <a:cubicBezTo>
                  <a:pt x="103" y="367"/>
                  <a:pt x="101" y="368"/>
                  <a:pt x="100" y="369"/>
                </a:cubicBezTo>
                <a:cubicBezTo>
                  <a:pt x="101" y="371"/>
                  <a:pt x="103" y="368"/>
                  <a:pt x="104" y="370"/>
                </a:cubicBezTo>
                <a:cubicBezTo>
                  <a:pt x="105" y="370"/>
                  <a:pt x="105" y="370"/>
                  <a:pt x="106" y="369"/>
                </a:cubicBezTo>
                <a:cubicBezTo>
                  <a:pt x="106" y="372"/>
                  <a:pt x="109" y="370"/>
                  <a:pt x="109" y="372"/>
                </a:cubicBezTo>
                <a:cubicBezTo>
                  <a:pt x="110" y="374"/>
                  <a:pt x="108" y="375"/>
                  <a:pt x="107" y="375"/>
                </a:cubicBezTo>
                <a:cubicBezTo>
                  <a:pt x="106" y="375"/>
                  <a:pt x="104" y="375"/>
                  <a:pt x="104" y="376"/>
                </a:cubicBezTo>
                <a:close/>
                <a:moveTo>
                  <a:pt x="110" y="393"/>
                </a:moveTo>
                <a:cubicBezTo>
                  <a:pt x="110" y="394"/>
                  <a:pt x="109" y="394"/>
                  <a:pt x="109" y="394"/>
                </a:cubicBezTo>
                <a:cubicBezTo>
                  <a:pt x="108" y="394"/>
                  <a:pt x="108" y="394"/>
                  <a:pt x="108" y="394"/>
                </a:cubicBezTo>
                <a:cubicBezTo>
                  <a:pt x="108" y="393"/>
                  <a:pt x="110" y="393"/>
                  <a:pt x="110" y="392"/>
                </a:cubicBezTo>
                <a:cubicBezTo>
                  <a:pt x="110" y="392"/>
                  <a:pt x="110" y="393"/>
                  <a:pt x="110" y="393"/>
                </a:cubicBezTo>
                <a:close/>
                <a:moveTo>
                  <a:pt x="108" y="389"/>
                </a:moveTo>
                <a:cubicBezTo>
                  <a:pt x="109" y="388"/>
                  <a:pt x="109" y="387"/>
                  <a:pt x="111" y="387"/>
                </a:cubicBezTo>
                <a:cubicBezTo>
                  <a:pt x="111" y="388"/>
                  <a:pt x="108" y="389"/>
                  <a:pt x="108" y="389"/>
                </a:cubicBezTo>
                <a:close/>
                <a:moveTo>
                  <a:pt x="112" y="391"/>
                </a:moveTo>
                <a:cubicBezTo>
                  <a:pt x="111" y="390"/>
                  <a:pt x="111" y="390"/>
                  <a:pt x="111" y="390"/>
                </a:cubicBezTo>
                <a:cubicBezTo>
                  <a:pt x="111" y="390"/>
                  <a:pt x="111" y="390"/>
                  <a:pt x="112" y="390"/>
                </a:cubicBezTo>
                <a:lnTo>
                  <a:pt x="112" y="391"/>
                </a:lnTo>
                <a:close/>
                <a:moveTo>
                  <a:pt x="113" y="393"/>
                </a:moveTo>
                <a:cubicBezTo>
                  <a:pt x="113" y="393"/>
                  <a:pt x="113" y="393"/>
                  <a:pt x="113" y="393"/>
                </a:cubicBezTo>
                <a:cubicBezTo>
                  <a:pt x="113" y="392"/>
                  <a:pt x="113" y="392"/>
                  <a:pt x="113" y="392"/>
                </a:cubicBezTo>
                <a:cubicBezTo>
                  <a:pt x="113" y="392"/>
                  <a:pt x="113" y="392"/>
                  <a:pt x="113" y="392"/>
                </a:cubicBezTo>
                <a:lnTo>
                  <a:pt x="113" y="393"/>
                </a:lnTo>
                <a:close/>
                <a:moveTo>
                  <a:pt x="112" y="390"/>
                </a:moveTo>
                <a:cubicBezTo>
                  <a:pt x="112" y="390"/>
                  <a:pt x="112" y="389"/>
                  <a:pt x="112" y="389"/>
                </a:cubicBezTo>
                <a:cubicBezTo>
                  <a:pt x="111" y="389"/>
                  <a:pt x="111" y="389"/>
                  <a:pt x="111" y="389"/>
                </a:cubicBezTo>
                <a:cubicBezTo>
                  <a:pt x="111" y="389"/>
                  <a:pt x="111" y="389"/>
                  <a:pt x="111" y="389"/>
                </a:cubicBezTo>
                <a:cubicBezTo>
                  <a:pt x="113" y="389"/>
                  <a:pt x="113" y="389"/>
                  <a:pt x="113" y="389"/>
                </a:cubicBezTo>
                <a:cubicBezTo>
                  <a:pt x="113" y="389"/>
                  <a:pt x="113" y="390"/>
                  <a:pt x="112" y="390"/>
                </a:cubicBezTo>
                <a:close/>
                <a:moveTo>
                  <a:pt x="84" y="177"/>
                </a:moveTo>
                <a:cubicBezTo>
                  <a:pt x="82" y="177"/>
                  <a:pt x="82" y="177"/>
                  <a:pt x="82" y="177"/>
                </a:cubicBezTo>
                <a:cubicBezTo>
                  <a:pt x="83" y="177"/>
                  <a:pt x="83" y="177"/>
                  <a:pt x="84" y="177"/>
                </a:cubicBezTo>
                <a:close/>
                <a:moveTo>
                  <a:pt x="83" y="168"/>
                </a:moveTo>
                <a:cubicBezTo>
                  <a:pt x="83" y="169"/>
                  <a:pt x="83" y="169"/>
                  <a:pt x="83" y="169"/>
                </a:cubicBezTo>
                <a:cubicBezTo>
                  <a:pt x="82" y="168"/>
                  <a:pt x="82" y="168"/>
                  <a:pt x="82" y="168"/>
                </a:cubicBezTo>
                <a:lnTo>
                  <a:pt x="83" y="168"/>
                </a:lnTo>
                <a:close/>
                <a:moveTo>
                  <a:pt x="113" y="379"/>
                </a:moveTo>
                <a:cubicBezTo>
                  <a:pt x="115" y="379"/>
                  <a:pt x="115" y="379"/>
                  <a:pt x="115" y="379"/>
                </a:cubicBezTo>
                <a:cubicBezTo>
                  <a:pt x="114" y="379"/>
                  <a:pt x="112" y="380"/>
                  <a:pt x="113" y="379"/>
                </a:cubicBezTo>
                <a:close/>
                <a:moveTo>
                  <a:pt x="118" y="396"/>
                </a:moveTo>
                <a:cubicBezTo>
                  <a:pt x="117" y="396"/>
                  <a:pt x="117" y="396"/>
                  <a:pt x="117" y="396"/>
                </a:cubicBezTo>
                <a:cubicBezTo>
                  <a:pt x="117" y="395"/>
                  <a:pt x="117" y="395"/>
                  <a:pt x="117" y="395"/>
                </a:cubicBezTo>
                <a:cubicBezTo>
                  <a:pt x="118" y="395"/>
                  <a:pt x="118" y="395"/>
                  <a:pt x="118" y="395"/>
                </a:cubicBezTo>
                <a:lnTo>
                  <a:pt x="118" y="396"/>
                </a:lnTo>
                <a:close/>
                <a:moveTo>
                  <a:pt x="115" y="382"/>
                </a:moveTo>
                <a:cubicBezTo>
                  <a:pt x="115" y="381"/>
                  <a:pt x="115" y="381"/>
                  <a:pt x="115" y="381"/>
                </a:cubicBezTo>
                <a:cubicBezTo>
                  <a:pt x="115" y="381"/>
                  <a:pt x="116" y="381"/>
                  <a:pt x="116" y="381"/>
                </a:cubicBezTo>
                <a:lnTo>
                  <a:pt x="115" y="382"/>
                </a:lnTo>
                <a:close/>
                <a:moveTo>
                  <a:pt x="149" y="372"/>
                </a:moveTo>
                <a:cubicBezTo>
                  <a:pt x="148" y="373"/>
                  <a:pt x="148" y="373"/>
                  <a:pt x="148" y="373"/>
                </a:cubicBezTo>
                <a:cubicBezTo>
                  <a:pt x="147" y="372"/>
                  <a:pt x="148" y="372"/>
                  <a:pt x="149" y="372"/>
                </a:cubicBezTo>
                <a:close/>
                <a:moveTo>
                  <a:pt x="145" y="378"/>
                </a:moveTo>
                <a:cubicBezTo>
                  <a:pt x="145" y="378"/>
                  <a:pt x="145" y="378"/>
                  <a:pt x="145" y="378"/>
                </a:cubicBezTo>
                <a:cubicBezTo>
                  <a:pt x="145" y="379"/>
                  <a:pt x="145" y="379"/>
                  <a:pt x="145" y="379"/>
                </a:cubicBezTo>
                <a:lnTo>
                  <a:pt x="145" y="378"/>
                </a:lnTo>
                <a:close/>
                <a:moveTo>
                  <a:pt x="145" y="382"/>
                </a:moveTo>
                <a:cubicBezTo>
                  <a:pt x="145" y="382"/>
                  <a:pt x="145" y="382"/>
                  <a:pt x="145" y="382"/>
                </a:cubicBezTo>
                <a:cubicBezTo>
                  <a:pt x="145" y="382"/>
                  <a:pt x="145" y="382"/>
                  <a:pt x="145" y="382"/>
                </a:cubicBezTo>
                <a:cubicBezTo>
                  <a:pt x="145" y="383"/>
                  <a:pt x="145" y="383"/>
                  <a:pt x="145" y="383"/>
                </a:cubicBezTo>
                <a:cubicBezTo>
                  <a:pt x="147" y="383"/>
                  <a:pt x="147" y="383"/>
                  <a:pt x="147" y="383"/>
                </a:cubicBezTo>
                <a:cubicBezTo>
                  <a:pt x="146" y="383"/>
                  <a:pt x="146" y="383"/>
                  <a:pt x="146" y="383"/>
                </a:cubicBezTo>
                <a:cubicBezTo>
                  <a:pt x="145" y="383"/>
                  <a:pt x="145" y="383"/>
                  <a:pt x="145" y="383"/>
                </a:cubicBezTo>
                <a:cubicBezTo>
                  <a:pt x="145" y="383"/>
                  <a:pt x="145" y="383"/>
                  <a:pt x="145" y="383"/>
                </a:cubicBezTo>
                <a:cubicBezTo>
                  <a:pt x="145" y="382"/>
                  <a:pt x="145" y="382"/>
                  <a:pt x="145" y="382"/>
                </a:cubicBezTo>
                <a:close/>
                <a:moveTo>
                  <a:pt x="146" y="384"/>
                </a:moveTo>
                <a:cubicBezTo>
                  <a:pt x="146" y="385"/>
                  <a:pt x="146" y="385"/>
                  <a:pt x="146" y="385"/>
                </a:cubicBezTo>
                <a:cubicBezTo>
                  <a:pt x="146" y="385"/>
                  <a:pt x="146" y="385"/>
                  <a:pt x="146" y="385"/>
                </a:cubicBezTo>
                <a:cubicBezTo>
                  <a:pt x="146" y="384"/>
                  <a:pt x="146" y="384"/>
                  <a:pt x="146" y="384"/>
                </a:cubicBezTo>
                <a:close/>
                <a:moveTo>
                  <a:pt x="147" y="388"/>
                </a:moveTo>
                <a:cubicBezTo>
                  <a:pt x="147" y="388"/>
                  <a:pt x="148" y="388"/>
                  <a:pt x="148" y="389"/>
                </a:cubicBezTo>
                <a:cubicBezTo>
                  <a:pt x="147" y="388"/>
                  <a:pt x="145" y="389"/>
                  <a:pt x="144" y="389"/>
                </a:cubicBezTo>
                <a:cubicBezTo>
                  <a:pt x="145" y="388"/>
                  <a:pt x="146" y="387"/>
                  <a:pt x="147" y="388"/>
                </a:cubicBezTo>
                <a:close/>
                <a:moveTo>
                  <a:pt x="133" y="365"/>
                </a:moveTo>
                <a:cubicBezTo>
                  <a:pt x="132" y="365"/>
                  <a:pt x="132" y="366"/>
                  <a:pt x="131" y="366"/>
                </a:cubicBezTo>
                <a:cubicBezTo>
                  <a:pt x="131" y="365"/>
                  <a:pt x="131" y="365"/>
                  <a:pt x="131" y="365"/>
                </a:cubicBezTo>
                <a:cubicBezTo>
                  <a:pt x="131" y="364"/>
                  <a:pt x="130" y="365"/>
                  <a:pt x="129" y="365"/>
                </a:cubicBezTo>
                <a:cubicBezTo>
                  <a:pt x="130" y="363"/>
                  <a:pt x="131" y="365"/>
                  <a:pt x="133" y="365"/>
                </a:cubicBezTo>
                <a:close/>
                <a:moveTo>
                  <a:pt x="130" y="361"/>
                </a:moveTo>
                <a:cubicBezTo>
                  <a:pt x="130" y="362"/>
                  <a:pt x="130" y="362"/>
                  <a:pt x="129" y="362"/>
                </a:cubicBezTo>
                <a:cubicBezTo>
                  <a:pt x="129" y="362"/>
                  <a:pt x="128" y="362"/>
                  <a:pt x="128" y="362"/>
                </a:cubicBezTo>
                <a:cubicBezTo>
                  <a:pt x="127" y="362"/>
                  <a:pt x="127" y="362"/>
                  <a:pt x="127" y="362"/>
                </a:cubicBezTo>
                <a:cubicBezTo>
                  <a:pt x="128" y="361"/>
                  <a:pt x="129" y="360"/>
                  <a:pt x="130" y="361"/>
                </a:cubicBezTo>
                <a:close/>
                <a:moveTo>
                  <a:pt x="97" y="163"/>
                </a:moveTo>
                <a:cubicBezTo>
                  <a:pt x="97" y="163"/>
                  <a:pt x="97" y="163"/>
                  <a:pt x="98" y="163"/>
                </a:cubicBezTo>
                <a:cubicBezTo>
                  <a:pt x="98" y="163"/>
                  <a:pt x="98" y="164"/>
                  <a:pt x="97" y="164"/>
                </a:cubicBezTo>
                <a:lnTo>
                  <a:pt x="97" y="163"/>
                </a:lnTo>
                <a:close/>
                <a:moveTo>
                  <a:pt x="116" y="301"/>
                </a:moveTo>
                <a:cubicBezTo>
                  <a:pt x="117" y="302"/>
                  <a:pt x="118" y="302"/>
                  <a:pt x="120" y="302"/>
                </a:cubicBezTo>
                <a:cubicBezTo>
                  <a:pt x="119" y="303"/>
                  <a:pt x="117" y="303"/>
                  <a:pt x="116" y="303"/>
                </a:cubicBezTo>
                <a:lnTo>
                  <a:pt x="116" y="301"/>
                </a:lnTo>
                <a:close/>
                <a:moveTo>
                  <a:pt x="97" y="175"/>
                </a:moveTo>
                <a:cubicBezTo>
                  <a:pt x="97" y="176"/>
                  <a:pt x="97" y="176"/>
                  <a:pt x="97" y="176"/>
                </a:cubicBezTo>
                <a:cubicBezTo>
                  <a:pt x="96" y="175"/>
                  <a:pt x="96" y="175"/>
                  <a:pt x="96" y="175"/>
                </a:cubicBezTo>
                <a:cubicBezTo>
                  <a:pt x="96" y="175"/>
                  <a:pt x="96" y="175"/>
                  <a:pt x="97" y="175"/>
                </a:cubicBezTo>
                <a:close/>
                <a:moveTo>
                  <a:pt x="90" y="157"/>
                </a:moveTo>
                <a:cubicBezTo>
                  <a:pt x="90" y="157"/>
                  <a:pt x="90" y="157"/>
                  <a:pt x="90" y="157"/>
                </a:cubicBezTo>
                <a:cubicBezTo>
                  <a:pt x="89" y="157"/>
                  <a:pt x="89" y="157"/>
                  <a:pt x="89" y="157"/>
                </a:cubicBezTo>
                <a:lnTo>
                  <a:pt x="90" y="157"/>
                </a:lnTo>
                <a:close/>
                <a:moveTo>
                  <a:pt x="93" y="180"/>
                </a:moveTo>
                <a:cubicBezTo>
                  <a:pt x="93" y="179"/>
                  <a:pt x="93" y="179"/>
                  <a:pt x="93" y="179"/>
                </a:cubicBezTo>
                <a:cubicBezTo>
                  <a:pt x="94" y="178"/>
                  <a:pt x="94" y="179"/>
                  <a:pt x="95" y="180"/>
                </a:cubicBezTo>
                <a:cubicBezTo>
                  <a:pt x="95" y="180"/>
                  <a:pt x="95" y="181"/>
                  <a:pt x="94" y="181"/>
                </a:cubicBezTo>
                <a:cubicBezTo>
                  <a:pt x="92" y="181"/>
                  <a:pt x="92" y="181"/>
                  <a:pt x="92" y="181"/>
                </a:cubicBezTo>
                <a:cubicBezTo>
                  <a:pt x="92" y="180"/>
                  <a:pt x="93" y="181"/>
                  <a:pt x="93" y="180"/>
                </a:cubicBezTo>
                <a:close/>
                <a:moveTo>
                  <a:pt x="121" y="382"/>
                </a:moveTo>
                <a:cubicBezTo>
                  <a:pt x="121" y="382"/>
                  <a:pt x="121" y="382"/>
                  <a:pt x="121" y="382"/>
                </a:cubicBezTo>
                <a:cubicBezTo>
                  <a:pt x="123" y="382"/>
                  <a:pt x="123" y="382"/>
                  <a:pt x="123" y="382"/>
                </a:cubicBezTo>
                <a:cubicBezTo>
                  <a:pt x="122" y="383"/>
                  <a:pt x="122" y="383"/>
                  <a:pt x="122" y="383"/>
                </a:cubicBezTo>
                <a:cubicBezTo>
                  <a:pt x="122" y="383"/>
                  <a:pt x="121" y="382"/>
                  <a:pt x="121" y="382"/>
                </a:cubicBezTo>
                <a:close/>
                <a:moveTo>
                  <a:pt x="119" y="376"/>
                </a:moveTo>
                <a:cubicBezTo>
                  <a:pt x="119" y="376"/>
                  <a:pt x="120" y="375"/>
                  <a:pt x="120" y="376"/>
                </a:cubicBezTo>
                <a:cubicBezTo>
                  <a:pt x="120" y="376"/>
                  <a:pt x="119" y="376"/>
                  <a:pt x="119" y="376"/>
                </a:cubicBezTo>
                <a:close/>
                <a:moveTo>
                  <a:pt x="119" y="385"/>
                </a:moveTo>
                <a:cubicBezTo>
                  <a:pt x="118" y="385"/>
                  <a:pt x="118" y="385"/>
                  <a:pt x="118" y="385"/>
                </a:cubicBezTo>
                <a:cubicBezTo>
                  <a:pt x="119" y="385"/>
                  <a:pt x="119" y="385"/>
                  <a:pt x="119" y="385"/>
                </a:cubicBezTo>
                <a:close/>
                <a:moveTo>
                  <a:pt x="118" y="382"/>
                </a:moveTo>
                <a:cubicBezTo>
                  <a:pt x="118" y="382"/>
                  <a:pt x="118" y="382"/>
                  <a:pt x="118" y="382"/>
                </a:cubicBezTo>
                <a:cubicBezTo>
                  <a:pt x="117" y="382"/>
                  <a:pt x="117" y="382"/>
                  <a:pt x="117" y="382"/>
                </a:cubicBezTo>
                <a:lnTo>
                  <a:pt x="118" y="382"/>
                </a:lnTo>
                <a:close/>
                <a:moveTo>
                  <a:pt x="119" y="392"/>
                </a:moveTo>
                <a:cubicBezTo>
                  <a:pt x="120" y="392"/>
                  <a:pt x="120" y="392"/>
                  <a:pt x="120" y="392"/>
                </a:cubicBezTo>
                <a:cubicBezTo>
                  <a:pt x="120" y="391"/>
                  <a:pt x="120" y="391"/>
                  <a:pt x="120" y="391"/>
                </a:cubicBezTo>
                <a:cubicBezTo>
                  <a:pt x="121" y="392"/>
                  <a:pt x="122" y="391"/>
                  <a:pt x="122" y="392"/>
                </a:cubicBezTo>
                <a:cubicBezTo>
                  <a:pt x="122" y="391"/>
                  <a:pt x="123" y="391"/>
                  <a:pt x="123" y="391"/>
                </a:cubicBezTo>
                <a:cubicBezTo>
                  <a:pt x="122" y="392"/>
                  <a:pt x="124" y="393"/>
                  <a:pt x="122" y="392"/>
                </a:cubicBezTo>
                <a:cubicBezTo>
                  <a:pt x="123" y="394"/>
                  <a:pt x="123" y="394"/>
                  <a:pt x="123" y="394"/>
                </a:cubicBezTo>
                <a:cubicBezTo>
                  <a:pt x="121" y="394"/>
                  <a:pt x="121" y="394"/>
                  <a:pt x="121" y="394"/>
                </a:cubicBezTo>
                <a:cubicBezTo>
                  <a:pt x="121" y="393"/>
                  <a:pt x="121" y="393"/>
                  <a:pt x="121" y="392"/>
                </a:cubicBezTo>
                <a:cubicBezTo>
                  <a:pt x="120" y="392"/>
                  <a:pt x="120" y="393"/>
                  <a:pt x="119" y="392"/>
                </a:cubicBezTo>
                <a:close/>
                <a:moveTo>
                  <a:pt x="123" y="398"/>
                </a:moveTo>
                <a:cubicBezTo>
                  <a:pt x="123" y="397"/>
                  <a:pt x="122" y="397"/>
                  <a:pt x="123" y="396"/>
                </a:cubicBezTo>
                <a:cubicBezTo>
                  <a:pt x="121" y="396"/>
                  <a:pt x="121" y="396"/>
                  <a:pt x="121" y="396"/>
                </a:cubicBezTo>
                <a:cubicBezTo>
                  <a:pt x="122" y="394"/>
                  <a:pt x="122" y="394"/>
                  <a:pt x="122" y="394"/>
                </a:cubicBezTo>
                <a:cubicBezTo>
                  <a:pt x="124" y="395"/>
                  <a:pt x="124" y="395"/>
                  <a:pt x="124" y="395"/>
                </a:cubicBezTo>
                <a:cubicBezTo>
                  <a:pt x="123" y="396"/>
                  <a:pt x="123" y="396"/>
                  <a:pt x="123" y="396"/>
                </a:cubicBezTo>
                <a:cubicBezTo>
                  <a:pt x="124" y="396"/>
                  <a:pt x="123" y="398"/>
                  <a:pt x="124" y="397"/>
                </a:cubicBezTo>
                <a:cubicBezTo>
                  <a:pt x="124" y="397"/>
                  <a:pt x="124" y="398"/>
                  <a:pt x="123" y="398"/>
                </a:cubicBezTo>
                <a:close/>
                <a:moveTo>
                  <a:pt x="122" y="389"/>
                </a:moveTo>
                <a:cubicBezTo>
                  <a:pt x="121" y="390"/>
                  <a:pt x="121" y="390"/>
                  <a:pt x="121" y="390"/>
                </a:cubicBezTo>
                <a:cubicBezTo>
                  <a:pt x="121" y="390"/>
                  <a:pt x="120" y="389"/>
                  <a:pt x="120" y="389"/>
                </a:cubicBezTo>
                <a:cubicBezTo>
                  <a:pt x="122" y="389"/>
                  <a:pt x="122" y="389"/>
                  <a:pt x="123" y="388"/>
                </a:cubicBezTo>
                <a:cubicBezTo>
                  <a:pt x="123" y="388"/>
                  <a:pt x="124" y="389"/>
                  <a:pt x="124" y="389"/>
                </a:cubicBezTo>
                <a:lnTo>
                  <a:pt x="122" y="389"/>
                </a:lnTo>
                <a:close/>
                <a:moveTo>
                  <a:pt x="119" y="337"/>
                </a:moveTo>
                <a:cubicBezTo>
                  <a:pt x="118" y="337"/>
                  <a:pt x="118" y="336"/>
                  <a:pt x="117" y="336"/>
                </a:cubicBezTo>
                <a:cubicBezTo>
                  <a:pt x="119" y="335"/>
                  <a:pt x="115" y="335"/>
                  <a:pt x="116" y="333"/>
                </a:cubicBezTo>
                <a:cubicBezTo>
                  <a:pt x="117" y="333"/>
                  <a:pt x="119" y="333"/>
                  <a:pt x="119" y="334"/>
                </a:cubicBezTo>
                <a:cubicBezTo>
                  <a:pt x="120" y="334"/>
                  <a:pt x="120" y="334"/>
                  <a:pt x="120" y="334"/>
                </a:cubicBezTo>
                <a:cubicBezTo>
                  <a:pt x="120" y="334"/>
                  <a:pt x="121" y="333"/>
                  <a:pt x="120" y="333"/>
                </a:cubicBezTo>
                <a:cubicBezTo>
                  <a:pt x="122" y="332"/>
                  <a:pt x="121" y="334"/>
                  <a:pt x="122" y="334"/>
                </a:cubicBezTo>
                <a:cubicBezTo>
                  <a:pt x="120" y="334"/>
                  <a:pt x="120" y="336"/>
                  <a:pt x="119" y="337"/>
                </a:cubicBezTo>
                <a:close/>
                <a:moveTo>
                  <a:pt x="127" y="378"/>
                </a:moveTo>
                <a:cubicBezTo>
                  <a:pt x="127" y="378"/>
                  <a:pt x="128" y="376"/>
                  <a:pt x="128" y="376"/>
                </a:cubicBezTo>
                <a:cubicBezTo>
                  <a:pt x="127" y="377"/>
                  <a:pt x="128" y="378"/>
                  <a:pt x="127" y="378"/>
                </a:cubicBezTo>
                <a:close/>
                <a:moveTo>
                  <a:pt x="130" y="394"/>
                </a:moveTo>
                <a:cubicBezTo>
                  <a:pt x="131" y="393"/>
                  <a:pt x="131" y="393"/>
                  <a:pt x="131" y="393"/>
                </a:cubicBezTo>
                <a:cubicBezTo>
                  <a:pt x="132" y="393"/>
                  <a:pt x="132" y="393"/>
                  <a:pt x="132" y="393"/>
                </a:cubicBezTo>
                <a:lnTo>
                  <a:pt x="130" y="394"/>
                </a:lnTo>
                <a:close/>
                <a:moveTo>
                  <a:pt x="129" y="377"/>
                </a:moveTo>
                <a:cubicBezTo>
                  <a:pt x="130" y="376"/>
                  <a:pt x="130" y="376"/>
                  <a:pt x="130" y="376"/>
                </a:cubicBezTo>
                <a:cubicBezTo>
                  <a:pt x="131" y="376"/>
                  <a:pt x="131" y="376"/>
                  <a:pt x="131" y="376"/>
                </a:cubicBezTo>
                <a:lnTo>
                  <a:pt x="129" y="377"/>
                </a:lnTo>
                <a:close/>
                <a:moveTo>
                  <a:pt x="132" y="392"/>
                </a:moveTo>
                <a:cubicBezTo>
                  <a:pt x="133" y="392"/>
                  <a:pt x="133" y="392"/>
                  <a:pt x="133" y="392"/>
                </a:cubicBezTo>
                <a:cubicBezTo>
                  <a:pt x="134" y="392"/>
                  <a:pt x="134" y="392"/>
                  <a:pt x="135" y="392"/>
                </a:cubicBezTo>
                <a:lnTo>
                  <a:pt x="132" y="392"/>
                </a:lnTo>
                <a:close/>
                <a:moveTo>
                  <a:pt x="135" y="390"/>
                </a:moveTo>
                <a:cubicBezTo>
                  <a:pt x="134" y="389"/>
                  <a:pt x="134" y="389"/>
                  <a:pt x="134" y="389"/>
                </a:cubicBezTo>
                <a:cubicBezTo>
                  <a:pt x="135" y="390"/>
                  <a:pt x="135" y="390"/>
                  <a:pt x="135" y="390"/>
                </a:cubicBezTo>
                <a:close/>
                <a:moveTo>
                  <a:pt x="134" y="377"/>
                </a:moveTo>
                <a:cubicBezTo>
                  <a:pt x="132" y="377"/>
                  <a:pt x="132" y="377"/>
                  <a:pt x="132" y="377"/>
                </a:cubicBezTo>
                <a:cubicBezTo>
                  <a:pt x="132" y="377"/>
                  <a:pt x="132" y="376"/>
                  <a:pt x="132" y="376"/>
                </a:cubicBezTo>
                <a:cubicBezTo>
                  <a:pt x="132" y="376"/>
                  <a:pt x="132" y="376"/>
                  <a:pt x="132" y="376"/>
                </a:cubicBezTo>
                <a:cubicBezTo>
                  <a:pt x="133" y="375"/>
                  <a:pt x="133" y="376"/>
                  <a:pt x="134" y="376"/>
                </a:cubicBezTo>
                <a:cubicBezTo>
                  <a:pt x="135" y="375"/>
                  <a:pt x="135" y="375"/>
                  <a:pt x="135" y="375"/>
                </a:cubicBezTo>
                <a:cubicBezTo>
                  <a:pt x="136" y="376"/>
                  <a:pt x="134" y="376"/>
                  <a:pt x="134" y="377"/>
                </a:cubicBezTo>
                <a:close/>
                <a:moveTo>
                  <a:pt x="136" y="391"/>
                </a:moveTo>
                <a:cubicBezTo>
                  <a:pt x="138" y="390"/>
                  <a:pt x="138" y="390"/>
                  <a:pt x="138" y="390"/>
                </a:cubicBezTo>
                <a:cubicBezTo>
                  <a:pt x="138" y="391"/>
                  <a:pt x="137" y="391"/>
                  <a:pt x="136" y="391"/>
                </a:cubicBezTo>
                <a:close/>
                <a:moveTo>
                  <a:pt x="132" y="369"/>
                </a:moveTo>
                <a:cubicBezTo>
                  <a:pt x="131" y="369"/>
                  <a:pt x="131" y="369"/>
                  <a:pt x="131" y="369"/>
                </a:cubicBezTo>
                <a:cubicBezTo>
                  <a:pt x="133" y="368"/>
                  <a:pt x="131" y="367"/>
                  <a:pt x="133" y="367"/>
                </a:cubicBezTo>
                <a:cubicBezTo>
                  <a:pt x="136" y="368"/>
                  <a:pt x="136" y="368"/>
                  <a:pt x="136" y="368"/>
                </a:cubicBezTo>
                <a:cubicBezTo>
                  <a:pt x="137" y="370"/>
                  <a:pt x="134" y="369"/>
                  <a:pt x="132" y="369"/>
                </a:cubicBezTo>
                <a:close/>
                <a:moveTo>
                  <a:pt x="141" y="396"/>
                </a:moveTo>
                <a:cubicBezTo>
                  <a:pt x="141" y="395"/>
                  <a:pt x="141" y="395"/>
                  <a:pt x="141" y="395"/>
                </a:cubicBezTo>
                <a:cubicBezTo>
                  <a:pt x="141" y="395"/>
                  <a:pt x="141" y="395"/>
                  <a:pt x="141" y="395"/>
                </a:cubicBezTo>
                <a:lnTo>
                  <a:pt x="141" y="396"/>
                </a:lnTo>
                <a:close/>
                <a:moveTo>
                  <a:pt x="140" y="385"/>
                </a:moveTo>
                <a:cubicBezTo>
                  <a:pt x="140" y="385"/>
                  <a:pt x="140" y="385"/>
                  <a:pt x="140" y="385"/>
                </a:cubicBezTo>
                <a:cubicBezTo>
                  <a:pt x="141" y="385"/>
                  <a:pt x="141" y="385"/>
                  <a:pt x="141" y="385"/>
                </a:cubicBezTo>
                <a:lnTo>
                  <a:pt x="140" y="385"/>
                </a:lnTo>
                <a:close/>
                <a:moveTo>
                  <a:pt x="142" y="387"/>
                </a:moveTo>
                <a:cubicBezTo>
                  <a:pt x="142" y="387"/>
                  <a:pt x="141" y="386"/>
                  <a:pt x="141" y="386"/>
                </a:cubicBezTo>
                <a:cubicBezTo>
                  <a:pt x="142" y="386"/>
                  <a:pt x="142" y="386"/>
                  <a:pt x="142" y="386"/>
                </a:cubicBezTo>
                <a:lnTo>
                  <a:pt x="142" y="387"/>
                </a:lnTo>
                <a:close/>
                <a:moveTo>
                  <a:pt x="140" y="374"/>
                </a:moveTo>
                <a:cubicBezTo>
                  <a:pt x="141" y="375"/>
                  <a:pt x="139" y="374"/>
                  <a:pt x="139" y="374"/>
                </a:cubicBezTo>
                <a:cubicBezTo>
                  <a:pt x="139" y="374"/>
                  <a:pt x="139" y="374"/>
                  <a:pt x="139" y="374"/>
                </a:cubicBezTo>
                <a:cubicBezTo>
                  <a:pt x="138" y="373"/>
                  <a:pt x="137" y="374"/>
                  <a:pt x="136" y="373"/>
                </a:cubicBezTo>
                <a:cubicBezTo>
                  <a:pt x="138" y="374"/>
                  <a:pt x="139" y="371"/>
                  <a:pt x="140" y="372"/>
                </a:cubicBezTo>
                <a:cubicBezTo>
                  <a:pt x="141" y="372"/>
                  <a:pt x="139" y="374"/>
                  <a:pt x="140" y="374"/>
                </a:cubicBezTo>
                <a:close/>
                <a:moveTo>
                  <a:pt x="143" y="390"/>
                </a:moveTo>
                <a:cubicBezTo>
                  <a:pt x="144" y="390"/>
                  <a:pt x="144" y="390"/>
                  <a:pt x="144" y="390"/>
                </a:cubicBezTo>
                <a:cubicBezTo>
                  <a:pt x="143" y="391"/>
                  <a:pt x="143" y="391"/>
                  <a:pt x="143" y="391"/>
                </a:cubicBezTo>
                <a:lnTo>
                  <a:pt x="143" y="390"/>
                </a:lnTo>
                <a:close/>
                <a:moveTo>
                  <a:pt x="144" y="391"/>
                </a:moveTo>
                <a:cubicBezTo>
                  <a:pt x="144" y="391"/>
                  <a:pt x="145" y="390"/>
                  <a:pt x="145" y="391"/>
                </a:cubicBezTo>
                <a:lnTo>
                  <a:pt x="144" y="391"/>
                </a:lnTo>
                <a:close/>
                <a:moveTo>
                  <a:pt x="145" y="392"/>
                </a:moveTo>
                <a:cubicBezTo>
                  <a:pt x="145" y="392"/>
                  <a:pt x="145" y="392"/>
                  <a:pt x="145" y="392"/>
                </a:cubicBezTo>
                <a:cubicBezTo>
                  <a:pt x="146" y="392"/>
                  <a:pt x="147" y="391"/>
                  <a:pt x="147" y="391"/>
                </a:cubicBezTo>
                <a:cubicBezTo>
                  <a:pt x="147" y="390"/>
                  <a:pt x="147" y="390"/>
                  <a:pt x="147" y="390"/>
                </a:cubicBezTo>
                <a:cubicBezTo>
                  <a:pt x="147" y="390"/>
                  <a:pt x="147" y="390"/>
                  <a:pt x="147" y="390"/>
                </a:cubicBezTo>
                <a:cubicBezTo>
                  <a:pt x="147" y="391"/>
                  <a:pt x="147" y="391"/>
                  <a:pt x="147" y="391"/>
                </a:cubicBezTo>
                <a:cubicBezTo>
                  <a:pt x="147" y="391"/>
                  <a:pt x="149" y="391"/>
                  <a:pt x="149" y="392"/>
                </a:cubicBezTo>
                <a:cubicBezTo>
                  <a:pt x="148" y="392"/>
                  <a:pt x="146" y="393"/>
                  <a:pt x="145" y="392"/>
                </a:cubicBezTo>
                <a:close/>
                <a:moveTo>
                  <a:pt x="147" y="380"/>
                </a:moveTo>
                <a:cubicBezTo>
                  <a:pt x="148" y="379"/>
                  <a:pt x="150" y="380"/>
                  <a:pt x="150" y="381"/>
                </a:cubicBezTo>
                <a:cubicBezTo>
                  <a:pt x="150" y="381"/>
                  <a:pt x="150" y="381"/>
                  <a:pt x="149" y="381"/>
                </a:cubicBezTo>
                <a:cubicBezTo>
                  <a:pt x="150" y="380"/>
                  <a:pt x="150" y="380"/>
                  <a:pt x="150" y="380"/>
                </a:cubicBezTo>
                <a:cubicBezTo>
                  <a:pt x="149" y="380"/>
                  <a:pt x="148" y="380"/>
                  <a:pt x="147" y="380"/>
                </a:cubicBezTo>
                <a:close/>
                <a:moveTo>
                  <a:pt x="150" y="387"/>
                </a:moveTo>
                <a:cubicBezTo>
                  <a:pt x="150" y="386"/>
                  <a:pt x="151" y="387"/>
                  <a:pt x="151" y="387"/>
                </a:cubicBezTo>
                <a:cubicBezTo>
                  <a:pt x="150" y="387"/>
                  <a:pt x="150" y="387"/>
                  <a:pt x="150" y="387"/>
                </a:cubicBezTo>
                <a:close/>
                <a:moveTo>
                  <a:pt x="150" y="388"/>
                </a:moveTo>
                <a:cubicBezTo>
                  <a:pt x="152" y="388"/>
                  <a:pt x="152" y="388"/>
                  <a:pt x="152" y="388"/>
                </a:cubicBezTo>
                <a:cubicBezTo>
                  <a:pt x="152" y="389"/>
                  <a:pt x="150" y="389"/>
                  <a:pt x="150" y="388"/>
                </a:cubicBezTo>
                <a:close/>
                <a:moveTo>
                  <a:pt x="149" y="372"/>
                </a:moveTo>
                <a:cubicBezTo>
                  <a:pt x="149" y="372"/>
                  <a:pt x="149" y="372"/>
                  <a:pt x="149" y="372"/>
                </a:cubicBezTo>
                <a:cubicBezTo>
                  <a:pt x="149" y="372"/>
                  <a:pt x="150" y="372"/>
                  <a:pt x="150" y="372"/>
                </a:cubicBezTo>
                <a:lnTo>
                  <a:pt x="149" y="372"/>
                </a:lnTo>
                <a:close/>
                <a:moveTo>
                  <a:pt x="152" y="379"/>
                </a:moveTo>
                <a:cubicBezTo>
                  <a:pt x="152" y="379"/>
                  <a:pt x="152" y="379"/>
                  <a:pt x="153" y="379"/>
                </a:cubicBezTo>
                <a:cubicBezTo>
                  <a:pt x="153" y="380"/>
                  <a:pt x="152" y="379"/>
                  <a:pt x="152" y="379"/>
                </a:cubicBezTo>
                <a:close/>
                <a:moveTo>
                  <a:pt x="153" y="363"/>
                </a:moveTo>
                <a:cubicBezTo>
                  <a:pt x="153" y="363"/>
                  <a:pt x="153" y="363"/>
                  <a:pt x="153" y="364"/>
                </a:cubicBezTo>
                <a:cubicBezTo>
                  <a:pt x="153" y="363"/>
                  <a:pt x="153" y="363"/>
                  <a:pt x="153" y="363"/>
                </a:cubicBezTo>
                <a:close/>
                <a:moveTo>
                  <a:pt x="156" y="388"/>
                </a:moveTo>
                <a:cubicBezTo>
                  <a:pt x="157" y="388"/>
                  <a:pt x="157" y="388"/>
                  <a:pt x="157" y="388"/>
                </a:cubicBezTo>
                <a:cubicBezTo>
                  <a:pt x="157" y="388"/>
                  <a:pt x="157" y="388"/>
                  <a:pt x="157" y="388"/>
                </a:cubicBezTo>
                <a:lnTo>
                  <a:pt x="156" y="388"/>
                </a:lnTo>
                <a:close/>
                <a:moveTo>
                  <a:pt x="179" y="333"/>
                </a:moveTo>
                <a:cubicBezTo>
                  <a:pt x="178" y="334"/>
                  <a:pt x="182" y="334"/>
                  <a:pt x="181" y="336"/>
                </a:cubicBezTo>
                <a:cubicBezTo>
                  <a:pt x="178" y="335"/>
                  <a:pt x="178" y="335"/>
                  <a:pt x="178" y="335"/>
                </a:cubicBezTo>
                <a:cubicBezTo>
                  <a:pt x="177" y="336"/>
                  <a:pt x="179" y="337"/>
                  <a:pt x="177" y="336"/>
                </a:cubicBezTo>
                <a:lnTo>
                  <a:pt x="179" y="333"/>
                </a:lnTo>
                <a:close/>
                <a:moveTo>
                  <a:pt x="184" y="375"/>
                </a:moveTo>
                <a:cubicBezTo>
                  <a:pt x="183" y="375"/>
                  <a:pt x="183" y="375"/>
                  <a:pt x="183" y="375"/>
                </a:cubicBezTo>
                <a:cubicBezTo>
                  <a:pt x="184" y="375"/>
                  <a:pt x="184" y="375"/>
                  <a:pt x="184" y="375"/>
                </a:cubicBezTo>
                <a:close/>
                <a:moveTo>
                  <a:pt x="180" y="365"/>
                </a:moveTo>
                <a:cubicBezTo>
                  <a:pt x="180" y="365"/>
                  <a:pt x="180" y="365"/>
                  <a:pt x="180" y="365"/>
                </a:cubicBezTo>
                <a:cubicBezTo>
                  <a:pt x="179" y="366"/>
                  <a:pt x="179" y="366"/>
                  <a:pt x="179" y="366"/>
                </a:cubicBezTo>
                <a:lnTo>
                  <a:pt x="180" y="365"/>
                </a:lnTo>
                <a:close/>
                <a:moveTo>
                  <a:pt x="168" y="348"/>
                </a:moveTo>
                <a:cubicBezTo>
                  <a:pt x="170" y="348"/>
                  <a:pt x="170" y="349"/>
                  <a:pt x="172" y="349"/>
                </a:cubicBezTo>
                <a:cubicBezTo>
                  <a:pt x="171" y="351"/>
                  <a:pt x="167" y="350"/>
                  <a:pt x="167" y="351"/>
                </a:cubicBezTo>
                <a:cubicBezTo>
                  <a:pt x="166" y="352"/>
                  <a:pt x="166" y="351"/>
                  <a:pt x="165" y="351"/>
                </a:cubicBezTo>
                <a:cubicBezTo>
                  <a:pt x="166" y="350"/>
                  <a:pt x="169" y="349"/>
                  <a:pt x="168" y="348"/>
                </a:cubicBezTo>
                <a:close/>
                <a:moveTo>
                  <a:pt x="173" y="352"/>
                </a:moveTo>
                <a:cubicBezTo>
                  <a:pt x="173" y="352"/>
                  <a:pt x="172" y="352"/>
                  <a:pt x="172" y="352"/>
                </a:cubicBezTo>
                <a:cubicBezTo>
                  <a:pt x="172" y="352"/>
                  <a:pt x="172" y="352"/>
                  <a:pt x="173" y="352"/>
                </a:cubicBezTo>
                <a:close/>
                <a:moveTo>
                  <a:pt x="165" y="352"/>
                </a:moveTo>
                <a:cubicBezTo>
                  <a:pt x="165" y="352"/>
                  <a:pt x="165" y="353"/>
                  <a:pt x="164" y="352"/>
                </a:cubicBezTo>
                <a:cubicBezTo>
                  <a:pt x="164" y="352"/>
                  <a:pt x="165" y="352"/>
                  <a:pt x="165" y="352"/>
                </a:cubicBezTo>
                <a:close/>
                <a:moveTo>
                  <a:pt x="167" y="346"/>
                </a:moveTo>
                <a:cubicBezTo>
                  <a:pt x="165" y="346"/>
                  <a:pt x="165" y="346"/>
                  <a:pt x="165" y="346"/>
                </a:cubicBezTo>
                <a:cubicBezTo>
                  <a:pt x="165" y="345"/>
                  <a:pt x="165" y="345"/>
                  <a:pt x="165" y="345"/>
                </a:cubicBezTo>
                <a:cubicBezTo>
                  <a:pt x="166" y="345"/>
                  <a:pt x="166" y="346"/>
                  <a:pt x="167" y="346"/>
                </a:cubicBezTo>
                <a:close/>
                <a:moveTo>
                  <a:pt x="160" y="371"/>
                </a:moveTo>
                <a:cubicBezTo>
                  <a:pt x="161" y="370"/>
                  <a:pt x="161" y="370"/>
                  <a:pt x="161" y="370"/>
                </a:cubicBezTo>
                <a:cubicBezTo>
                  <a:pt x="161" y="370"/>
                  <a:pt x="161" y="370"/>
                  <a:pt x="161" y="370"/>
                </a:cubicBezTo>
                <a:lnTo>
                  <a:pt x="160" y="371"/>
                </a:lnTo>
                <a:close/>
                <a:moveTo>
                  <a:pt x="162" y="383"/>
                </a:moveTo>
                <a:cubicBezTo>
                  <a:pt x="162" y="384"/>
                  <a:pt x="162" y="384"/>
                  <a:pt x="162" y="384"/>
                </a:cubicBezTo>
                <a:cubicBezTo>
                  <a:pt x="161" y="384"/>
                  <a:pt x="161" y="384"/>
                  <a:pt x="161" y="384"/>
                </a:cubicBezTo>
                <a:lnTo>
                  <a:pt x="162" y="383"/>
                </a:lnTo>
                <a:close/>
                <a:moveTo>
                  <a:pt x="158" y="356"/>
                </a:moveTo>
                <a:cubicBezTo>
                  <a:pt x="157" y="356"/>
                  <a:pt x="157" y="356"/>
                  <a:pt x="157" y="356"/>
                </a:cubicBezTo>
                <a:cubicBezTo>
                  <a:pt x="158" y="356"/>
                  <a:pt x="158" y="356"/>
                  <a:pt x="158" y="356"/>
                </a:cubicBezTo>
                <a:close/>
                <a:moveTo>
                  <a:pt x="159" y="366"/>
                </a:moveTo>
                <a:cubicBezTo>
                  <a:pt x="159" y="366"/>
                  <a:pt x="159" y="367"/>
                  <a:pt x="159" y="367"/>
                </a:cubicBezTo>
                <a:cubicBezTo>
                  <a:pt x="159" y="367"/>
                  <a:pt x="159" y="367"/>
                  <a:pt x="159" y="367"/>
                </a:cubicBezTo>
                <a:lnTo>
                  <a:pt x="159" y="366"/>
                </a:lnTo>
                <a:close/>
                <a:moveTo>
                  <a:pt x="154" y="356"/>
                </a:moveTo>
                <a:cubicBezTo>
                  <a:pt x="154" y="355"/>
                  <a:pt x="154" y="355"/>
                  <a:pt x="154" y="355"/>
                </a:cubicBezTo>
                <a:cubicBezTo>
                  <a:pt x="155" y="356"/>
                  <a:pt x="155" y="356"/>
                  <a:pt x="155" y="356"/>
                </a:cubicBezTo>
                <a:lnTo>
                  <a:pt x="154" y="356"/>
                </a:lnTo>
                <a:close/>
                <a:moveTo>
                  <a:pt x="162" y="394"/>
                </a:moveTo>
                <a:cubicBezTo>
                  <a:pt x="161" y="394"/>
                  <a:pt x="161" y="394"/>
                  <a:pt x="160" y="394"/>
                </a:cubicBezTo>
                <a:cubicBezTo>
                  <a:pt x="160" y="394"/>
                  <a:pt x="160" y="394"/>
                  <a:pt x="160" y="394"/>
                </a:cubicBezTo>
                <a:cubicBezTo>
                  <a:pt x="159" y="394"/>
                  <a:pt x="160" y="394"/>
                  <a:pt x="160" y="393"/>
                </a:cubicBezTo>
                <a:cubicBezTo>
                  <a:pt x="161" y="393"/>
                  <a:pt x="161" y="394"/>
                  <a:pt x="162" y="394"/>
                </a:cubicBezTo>
                <a:cubicBezTo>
                  <a:pt x="162" y="394"/>
                  <a:pt x="162" y="394"/>
                  <a:pt x="162" y="394"/>
                </a:cubicBezTo>
                <a:close/>
                <a:moveTo>
                  <a:pt x="161" y="388"/>
                </a:moveTo>
                <a:cubicBezTo>
                  <a:pt x="162" y="386"/>
                  <a:pt x="162" y="386"/>
                  <a:pt x="162" y="386"/>
                </a:cubicBezTo>
                <a:cubicBezTo>
                  <a:pt x="164" y="388"/>
                  <a:pt x="164" y="388"/>
                  <a:pt x="164" y="388"/>
                </a:cubicBezTo>
                <a:cubicBezTo>
                  <a:pt x="163" y="388"/>
                  <a:pt x="162" y="388"/>
                  <a:pt x="161" y="388"/>
                </a:cubicBezTo>
                <a:close/>
                <a:moveTo>
                  <a:pt x="160" y="358"/>
                </a:moveTo>
                <a:cubicBezTo>
                  <a:pt x="158" y="358"/>
                  <a:pt x="159" y="357"/>
                  <a:pt x="159" y="357"/>
                </a:cubicBezTo>
                <a:cubicBezTo>
                  <a:pt x="159" y="357"/>
                  <a:pt x="159" y="358"/>
                  <a:pt x="160" y="358"/>
                </a:cubicBezTo>
                <a:close/>
                <a:moveTo>
                  <a:pt x="158" y="344"/>
                </a:moveTo>
                <a:cubicBezTo>
                  <a:pt x="156" y="345"/>
                  <a:pt x="156" y="345"/>
                  <a:pt x="156" y="345"/>
                </a:cubicBezTo>
                <a:cubicBezTo>
                  <a:pt x="156" y="344"/>
                  <a:pt x="158" y="345"/>
                  <a:pt x="157" y="343"/>
                </a:cubicBezTo>
                <a:cubicBezTo>
                  <a:pt x="161" y="345"/>
                  <a:pt x="163" y="340"/>
                  <a:pt x="166" y="343"/>
                </a:cubicBezTo>
                <a:cubicBezTo>
                  <a:pt x="164" y="344"/>
                  <a:pt x="160" y="346"/>
                  <a:pt x="158" y="344"/>
                </a:cubicBezTo>
                <a:close/>
                <a:moveTo>
                  <a:pt x="162" y="350"/>
                </a:moveTo>
                <a:cubicBezTo>
                  <a:pt x="163" y="349"/>
                  <a:pt x="163" y="349"/>
                  <a:pt x="163" y="349"/>
                </a:cubicBezTo>
                <a:cubicBezTo>
                  <a:pt x="164" y="350"/>
                  <a:pt x="164" y="350"/>
                  <a:pt x="164" y="350"/>
                </a:cubicBezTo>
                <a:lnTo>
                  <a:pt x="162" y="350"/>
                </a:lnTo>
                <a:close/>
                <a:moveTo>
                  <a:pt x="166" y="364"/>
                </a:moveTo>
                <a:cubicBezTo>
                  <a:pt x="166" y="365"/>
                  <a:pt x="166" y="365"/>
                  <a:pt x="166" y="365"/>
                </a:cubicBezTo>
                <a:cubicBezTo>
                  <a:pt x="165" y="364"/>
                  <a:pt x="165" y="364"/>
                  <a:pt x="165" y="364"/>
                </a:cubicBezTo>
                <a:lnTo>
                  <a:pt x="166" y="364"/>
                </a:lnTo>
                <a:close/>
                <a:moveTo>
                  <a:pt x="165" y="365"/>
                </a:moveTo>
                <a:cubicBezTo>
                  <a:pt x="164" y="365"/>
                  <a:pt x="164" y="365"/>
                  <a:pt x="164" y="365"/>
                </a:cubicBezTo>
                <a:cubicBezTo>
                  <a:pt x="164" y="365"/>
                  <a:pt x="164" y="365"/>
                  <a:pt x="164" y="365"/>
                </a:cubicBezTo>
                <a:cubicBezTo>
                  <a:pt x="164" y="365"/>
                  <a:pt x="165" y="365"/>
                  <a:pt x="165" y="365"/>
                </a:cubicBezTo>
                <a:close/>
                <a:moveTo>
                  <a:pt x="167" y="382"/>
                </a:moveTo>
                <a:cubicBezTo>
                  <a:pt x="167" y="381"/>
                  <a:pt x="167" y="381"/>
                  <a:pt x="167" y="381"/>
                </a:cubicBezTo>
                <a:cubicBezTo>
                  <a:pt x="167" y="381"/>
                  <a:pt x="167" y="381"/>
                  <a:pt x="167" y="381"/>
                </a:cubicBezTo>
                <a:cubicBezTo>
                  <a:pt x="167" y="382"/>
                  <a:pt x="167" y="382"/>
                  <a:pt x="167" y="382"/>
                </a:cubicBezTo>
                <a:close/>
                <a:moveTo>
                  <a:pt x="164" y="375"/>
                </a:moveTo>
                <a:cubicBezTo>
                  <a:pt x="165" y="375"/>
                  <a:pt x="165" y="375"/>
                  <a:pt x="165" y="375"/>
                </a:cubicBezTo>
                <a:cubicBezTo>
                  <a:pt x="165" y="374"/>
                  <a:pt x="165" y="374"/>
                  <a:pt x="165" y="374"/>
                </a:cubicBezTo>
                <a:cubicBezTo>
                  <a:pt x="167" y="374"/>
                  <a:pt x="167" y="374"/>
                  <a:pt x="167" y="374"/>
                </a:cubicBezTo>
                <a:lnTo>
                  <a:pt x="164" y="375"/>
                </a:lnTo>
                <a:close/>
                <a:moveTo>
                  <a:pt x="165" y="355"/>
                </a:moveTo>
                <a:cubicBezTo>
                  <a:pt x="165" y="355"/>
                  <a:pt x="166" y="354"/>
                  <a:pt x="166" y="354"/>
                </a:cubicBezTo>
                <a:cubicBezTo>
                  <a:pt x="166" y="354"/>
                  <a:pt x="166" y="354"/>
                  <a:pt x="166" y="354"/>
                </a:cubicBezTo>
                <a:cubicBezTo>
                  <a:pt x="166" y="353"/>
                  <a:pt x="166" y="353"/>
                  <a:pt x="166" y="353"/>
                </a:cubicBezTo>
                <a:cubicBezTo>
                  <a:pt x="167" y="355"/>
                  <a:pt x="164" y="355"/>
                  <a:pt x="165" y="355"/>
                </a:cubicBezTo>
                <a:close/>
                <a:moveTo>
                  <a:pt x="171" y="380"/>
                </a:moveTo>
                <a:cubicBezTo>
                  <a:pt x="172" y="380"/>
                  <a:pt x="172" y="378"/>
                  <a:pt x="173" y="379"/>
                </a:cubicBezTo>
                <a:cubicBezTo>
                  <a:pt x="172" y="379"/>
                  <a:pt x="172" y="380"/>
                  <a:pt x="171" y="380"/>
                </a:cubicBezTo>
                <a:close/>
                <a:moveTo>
                  <a:pt x="174" y="383"/>
                </a:moveTo>
                <a:cubicBezTo>
                  <a:pt x="173" y="383"/>
                  <a:pt x="173" y="383"/>
                  <a:pt x="173" y="383"/>
                </a:cubicBezTo>
                <a:cubicBezTo>
                  <a:pt x="174" y="383"/>
                  <a:pt x="174" y="383"/>
                  <a:pt x="174" y="383"/>
                </a:cubicBezTo>
                <a:close/>
                <a:moveTo>
                  <a:pt x="177" y="381"/>
                </a:moveTo>
                <a:cubicBezTo>
                  <a:pt x="175" y="381"/>
                  <a:pt x="175" y="380"/>
                  <a:pt x="174" y="380"/>
                </a:cubicBezTo>
                <a:cubicBezTo>
                  <a:pt x="175" y="380"/>
                  <a:pt x="176" y="381"/>
                  <a:pt x="176" y="380"/>
                </a:cubicBezTo>
                <a:lnTo>
                  <a:pt x="177" y="381"/>
                </a:lnTo>
                <a:close/>
                <a:moveTo>
                  <a:pt x="179" y="383"/>
                </a:moveTo>
                <a:cubicBezTo>
                  <a:pt x="178" y="382"/>
                  <a:pt x="178" y="382"/>
                  <a:pt x="178" y="382"/>
                </a:cubicBezTo>
                <a:cubicBezTo>
                  <a:pt x="179" y="383"/>
                  <a:pt x="179" y="383"/>
                  <a:pt x="179" y="383"/>
                </a:cubicBezTo>
                <a:close/>
                <a:moveTo>
                  <a:pt x="178" y="372"/>
                </a:moveTo>
                <a:cubicBezTo>
                  <a:pt x="177" y="372"/>
                  <a:pt x="177" y="372"/>
                  <a:pt x="177" y="372"/>
                </a:cubicBezTo>
                <a:cubicBezTo>
                  <a:pt x="178" y="371"/>
                  <a:pt x="178" y="371"/>
                  <a:pt x="178" y="371"/>
                </a:cubicBezTo>
                <a:lnTo>
                  <a:pt x="178" y="372"/>
                </a:lnTo>
                <a:close/>
                <a:moveTo>
                  <a:pt x="177" y="368"/>
                </a:moveTo>
                <a:cubicBezTo>
                  <a:pt x="176" y="368"/>
                  <a:pt x="178" y="367"/>
                  <a:pt x="178" y="367"/>
                </a:cubicBezTo>
                <a:cubicBezTo>
                  <a:pt x="178" y="367"/>
                  <a:pt x="177" y="368"/>
                  <a:pt x="177" y="368"/>
                </a:cubicBezTo>
                <a:close/>
                <a:moveTo>
                  <a:pt x="178" y="361"/>
                </a:moveTo>
                <a:cubicBezTo>
                  <a:pt x="175" y="361"/>
                  <a:pt x="173" y="360"/>
                  <a:pt x="169" y="361"/>
                </a:cubicBezTo>
                <a:cubicBezTo>
                  <a:pt x="168" y="361"/>
                  <a:pt x="170" y="360"/>
                  <a:pt x="171" y="359"/>
                </a:cubicBezTo>
                <a:cubicBezTo>
                  <a:pt x="172" y="360"/>
                  <a:pt x="173" y="359"/>
                  <a:pt x="175" y="359"/>
                </a:cubicBezTo>
                <a:cubicBezTo>
                  <a:pt x="175" y="360"/>
                  <a:pt x="175" y="360"/>
                  <a:pt x="175" y="360"/>
                </a:cubicBezTo>
                <a:cubicBezTo>
                  <a:pt x="176" y="360"/>
                  <a:pt x="177" y="359"/>
                  <a:pt x="177" y="360"/>
                </a:cubicBezTo>
                <a:cubicBezTo>
                  <a:pt x="178" y="360"/>
                  <a:pt x="178" y="361"/>
                  <a:pt x="178" y="361"/>
                </a:cubicBezTo>
                <a:close/>
                <a:moveTo>
                  <a:pt x="184" y="378"/>
                </a:moveTo>
                <a:cubicBezTo>
                  <a:pt x="185" y="378"/>
                  <a:pt x="186" y="378"/>
                  <a:pt x="186" y="377"/>
                </a:cubicBezTo>
                <a:cubicBezTo>
                  <a:pt x="186" y="377"/>
                  <a:pt x="184" y="377"/>
                  <a:pt x="184" y="377"/>
                </a:cubicBezTo>
                <a:cubicBezTo>
                  <a:pt x="183" y="379"/>
                  <a:pt x="182" y="379"/>
                  <a:pt x="181" y="379"/>
                </a:cubicBezTo>
                <a:cubicBezTo>
                  <a:pt x="181" y="378"/>
                  <a:pt x="179" y="377"/>
                  <a:pt x="181" y="376"/>
                </a:cubicBezTo>
                <a:cubicBezTo>
                  <a:pt x="183" y="377"/>
                  <a:pt x="185" y="376"/>
                  <a:pt x="187" y="375"/>
                </a:cubicBezTo>
                <a:cubicBezTo>
                  <a:pt x="187" y="374"/>
                  <a:pt x="187" y="374"/>
                  <a:pt x="187" y="374"/>
                </a:cubicBezTo>
                <a:cubicBezTo>
                  <a:pt x="188" y="374"/>
                  <a:pt x="188" y="375"/>
                  <a:pt x="189" y="375"/>
                </a:cubicBezTo>
                <a:cubicBezTo>
                  <a:pt x="188" y="376"/>
                  <a:pt x="186" y="378"/>
                  <a:pt x="184" y="378"/>
                </a:cubicBezTo>
                <a:close/>
                <a:moveTo>
                  <a:pt x="188" y="384"/>
                </a:moveTo>
                <a:cubicBezTo>
                  <a:pt x="187" y="385"/>
                  <a:pt x="187" y="385"/>
                  <a:pt x="187" y="385"/>
                </a:cubicBezTo>
                <a:cubicBezTo>
                  <a:pt x="189" y="383"/>
                  <a:pt x="189" y="383"/>
                  <a:pt x="189" y="383"/>
                </a:cubicBezTo>
                <a:cubicBezTo>
                  <a:pt x="189" y="383"/>
                  <a:pt x="189" y="384"/>
                  <a:pt x="188" y="384"/>
                </a:cubicBezTo>
                <a:close/>
                <a:moveTo>
                  <a:pt x="189" y="385"/>
                </a:moveTo>
                <a:cubicBezTo>
                  <a:pt x="189" y="384"/>
                  <a:pt x="189" y="385"/>
                  <a:pt x="190" y="384"/>
                </a:cubicBezTo>
                <a:cubicBezTo>
                  <a:pt x="190" y="384"/>
                  <a:pt x="190" y="385"/>
                  <a:pt x="190" y="385"/>
                </a:cubicBezTo>
                <a:lnTo>
                  <a:pt x="189" y="385"/>
                </a:lnTo>
                <a:close/>
                <a:moveTo>
                  <a:pt x="189" y="381"/>
                </a:moveTo>
                <a:cubicBezTo>
                  <a:pt x="188" y="380"/>
                  <a:pt x="186" y="380"/>
                  <a:pt x="187" y="379"/>
                </a:cubicBezTo>
                <a:cubicBezTo>
                  <a:pt x="187" y="377"/>
                  <a:pt x="189" y="378"/>
                  <a:pt x="190" y="378"/>
                </a:cubicBezTo>
                <a:cubicBezTo>
                  <a:pt x="190" y="378"/>
                  <a:pt x="190" y="378"/>
                  <a:pt x="190" y="378"/>
                </a:cubicBezTo>
                <a:cubicBezTo>
                  <a:pt x="191" y="379"/>
                  <a:pt x="191" y="379"/>
                  <a:pt x="191" y="379"/>
                </a:cubicBezTo>
                <a:cubicBezTo>
                  <a:pt x="191" y="380"/>
                  <a:pt x="189" y="380"/>
                  <a:pt x="189" y="381"/>
                </a:cubicBezTo>
                <a:close/>
                <a:moveTo>
                  <a:pt x="192" y="380"/>
                </a:moveTo>
                <a:cubicBezTo>
                  <a:pt x="191" y="380"/>
                  <a:pt x="191" y="380"/>
                  <a:pt x="191" y="380"/>
                </a:cubicBezTo>
                <a:cubicBezTo>
                  <a:pt x="191" y="380"/>
                  <a:pt x="191" y="380"/>
                  <a:pt x="191" y="380"/>
                </a:cubicBezTo>
                <a:lnTo>
                  <a:pt x="192" y="380"/>
                </a:lnTo>
                <a:close/>
                <a:moveTo>
                  <a:pt x="190" y="376"/>
                </a:moveTo>
                <a:cubicBezTo>
                  <a:pt x="190" y="376"/>
                  <a:pt x="190" y="376"/>
                  <a:pt x="190" y="376"/>
                </a:cubicBezTo>
                <a:cubicBezTo>
                  <a:pt x="191" y="375"/>
                  <a:pt x="191" y="375"/>
                  <a:pt x="191" y="376"/>
                </a:cubicBezTo>
                <a:lnTo>
                  <a:pt x="190" y="376"/>
                </a:lnTo>
                <a:close/>
                <a:moveTo>
                  <a:pt x="191" y="370"/>
                </a:moveTo>
                <a:cubicBezTo>
                  <a:pt x="190" y="370"/>
                  <a:pt x="190" y="370"/>
                  <a:pt x="190" y="370"/>
                </a:cubicBezTo>
                <a:cubicBezTo>
                  <a:pt x="190" y="370"/>
                  <a:pt x="191" y="370"/>
                  <a:pt x="191" y="370"/>
                </a:cubicBezTo>
                <a:close/>
                <a:moveTo>
                  <a:pt x="187" y="338"/>
                </a:moveTo>
                <a:cubicBezTo>
                  <a:pt x="186" y="338"/>
                  <a:pt x="186" y="338"/>
                  <a:pt x="186" y="338"/>
                </a:cubicBezTo>
                <a:cubicBezTo>
                  <a:pt x="187" y="337"/>
                  <a:pt x="187" y="337"/>
                  <a:pt x="187" y="337"/>
                </a:cubicBezTo>
                <a:lnTo>
                  <a:pt x="187" y="338"/>
                </a:lnTo>
                <a:close/>
                <a:moveTo>
                  <a:pt x="195" y="384"/>
                </a:moveTo>
                <a:cubicBezTo>
                  <a:pt x="194" y="384"/>
                  <a:pt x="194" y="384"/>
                  <a:pt x="194" y="384"/>
                </a:cubicBezTo>
                <a:cubicBezTo>
                  <a:pt x="195" y="383"/>
                  <a:pt x="195" y="383"/>
                  <a:pt x="195" y="383"/>
                </a:cubicBezTo>
                <a:cubicBezTo>
                  <a:pt x="195" y="383"/>
                  <a:pt x="195" y="384"/>
                  <a:pt x="195" y="384"/>
                </a:cubicBezTo>
                <a:close/>
                <a:moveTo>
                  <a:pt x="194" y="380"/>
                </a:moveTo>
                <a:cubicBezTo>
                  <a:pt x="194" y="380"/>
                  <a:pt x="194" y="380"/>
                  <a:pt x="194" y="380"/>
                </a:cubicBezTo>
                <a:cubicBezTo>
                  <a:pt x="194" y="379"/>
                  <a:pt x="194" y="379"/>
                  <a:pt x="194" y="379"/>
                </a:cubicBezTo>
                <a:cubicBezTo>
                  <a:pt x="195" y="379"/>
                  <a:pt x="195" y="379"/>
                  <a:pt x="195" y="379"/>
                </a:cubicBezTo>
                <a:lnTo>
                  <a:pt x="194" y="380"/>
                </a:lnTo>
                <a:close/>
                <a:moveTo>
                  <a:pt x="192" y="363"/>
                </a:moveTo>
                <a:cubicBezTo>
                  <a:pt x="191" y="363"/>
                  <a:pt x="191" y="363"/>
                  <a:pt x="191" y="363"/>
                </a:cubicBezTo>
                <a:cubicBezTo>
                  <a:pt x="191" y="363"/>
                  <a:pt x="192" y="362"/>
                  <a:pt x="193" y="362"/>
                </a:cubicBezTo>
                <a:lnTo>
                  <a:pt x="192" y="363"/>
                </a:lnTo>
                <a:close/>
                <a:moveTo>
                  <a:pt x="196" y="367"/>
                </a:moveTo>
                <a:cubicBezTo>
                  <a:pt x="195" y="367"/>
                  <a:pt x="195" y="367"/>
                  <a:pt x="195" y="367"/>
                </a:cubicBezTo>
                <a:cubicBezTo>
                  <a:pt x="195" y="367"/>
                  <a:pt x="195" y="367"/>
                  <a:pt x="195" y="367"/>
                </a:cubicBezTo>
                <a:lnTo>
                  <a:pt x="196" y="367"/>
                </a:lnTo>
                <a:close/>
                <a:moveTo>
                  <a:pt x="196" y="368"/>
                </a:moveTo>
                <a:cubicBezTo>
                  <a:pt x="196" y="369"/>
                  <a:pt x="196" y="369"/>
                  <a:pt x="196" y="370"/>
                </a:cubicBezTo>
                <a:cubicBezTo>
                  <a:pt x="195" y="369"/>
                  <a:pt x="196" y="369"/>
                  <a:pt x="196" y="368"/>
                </a:cubicBezTo>
                <a:close/>
                <a:moveTo>
                  <a:pt x="198" y="379"/>
                </a:moveTo>
                <a:cubicBezTo>
                  <a:pt x="198" y="379"/>
                  <a:pt x="198" y="379"/>
                  <a:pt x="198" y="379"/>
                </a:cubicBezTo>
                <a:cubicBezTo>
                  <a:pt x="198" y="379"/>
                  <a:pt x="198" y="379"/>
                  <a:pt x="198" y="379"/>
                </a:cubicBezTo>
                <a:close/>
                <a:moveTo>
                  <a:pt x="181" y="197"/>
                </a:moveTo>
                <a:cubicBezTo>
                  <a:pt x="182" y="197"/>
                  <a:pt x="182" y="197"/>
                  <a:pt x="182" y="197"/>
                </a:cubicBezTo>
                <a:cubicBezTo>
                  <a:pt x="181" y="197"/>
                  <a:pt x="181" y="197"/>
                  <a:pt x="181" y="197"/>
                </a:cubicBezTo>
                <a:close/>
                <a:moveTo>
                  <a:pt x="181" y="199"/>
                </a:moveTo>
                <a:cubicBezTo>
                  <a:pt x="181" y="200"/>
                  <a:pt x="181" y="200"/>
                  <a:pt x="181" y="200"/>
                </a:cubicBezTo>
                <a:cubicBezTo>
                  <a:pt x="180" y="200"/>
                  <a:pt x="180" y="200"/>
                  <a:pt x="180" y="200"/>
                </a:cubicBezTo>
                <a:cubicBezTo>
                  <a:pt x="180" y="200"/>
                  <a:pt x="180" y="199"/>
                  <a:pt x="181" y="199"/>
                </a:cubicBezTo>
                <a:close/>
                <a:moveTo>
                  <a:pt x="180" y="204"/>
                </a:moveTo>
                <a:cubicBezTo>
                  <a:pt x="180" y="205"/>
                  <a:pt x="180" y="205"/>
                  <a:pt x="180" y="205"/>
                </a:cubicBezTo>
                <a:cubicBezTo>
                  <a:pt x="179" y="204"/>
                  <a:pt x="179" y="204"/>
                  <a:pt x="179" y="204"/>
                </a:cubicBezTo>
                <a:cubicBezTo>
                  <a:pt x="180" y="204"/>
                  <a:pt x="180" y="204"/>
                  <a:pt x="180" y="204"/>
                </a:cubicBezTo>
                <a:close/>
                <a:moveTo>
                  <a:pt x="177" y="206"/>
                </a:moveTo>
                <a:cubicBezTo>
                  <a:pt x="177" y="206"/>
                  <a:pt x="176" y="206"/>
                  <a:pt x="176" y="206"/>
                </a:cubicBezTo>
                <a:cubicBezTo>
                  <a:pt x="176" y="206"/>
                  <a:pt x="177" y="206"/>
                  <a:pt x="177" y="206"/>
                </a:cubicBezTo>
                <a:close/>
                <a:moveTo>
                  <a:pt x="194" y="327"/>
                </a:moveTo>
                <a:cubicBezTo>
                  <a:pt x="194" y="327"/>
                  <a:pt x="194" y="327"/>
                  <a:pt x="193" y="327"/>
                </a:cubicBezTo>
                <a:cubicBezTo>
                  <a:pt x="194" y="327"/>
                  <a:pt x="194" y="327"/>
                  <a:pt x="194" y="327"/>
                </a:cubicBezTo>
                <a:close/>
                <a:moveTo>
                  <a:pt x="190" y="301"/>
                </a:moveTo>
                <a:cubicBezTo>
                  <a:pt x="190" y="300"/>
                  <a:pt x="190" y="300"/>
                  <a:pt x="190" y="300"/>
                </a:cubicBezTo>
                <a:cubicBezTo>
                  <a:pt x="191" y="301"/>
                  <a:pt x="191" y="300"/>
                  <a:pt x="192" y="301"/>
                </a:cubicBezTo>
                <a:lnTo>
                  <a:pt x="190" y="301"/>
                </a:lnTo>
                <a:close/>
                <a:moveTo>
                  <a:pt x="199" y="364"/>
                </a:moveTo>
                <a:cubicBezTo>
                  <a:pt x="200" y="363"/>
                  <a:pt x="200" y="361"/>
                  <a:pt x="201" y="363"/>
                </a:cubicBezTo>
                <a:cubicBezTo>
                  <a:pt x="200" y="364"/>
                  <a:pt x="200" y="364"/>
                  <a:pt x="199" y="364"/>
                </a:cubicBezTo>
                <a:close/>
                <a:moveTo>
                  <a:pt x="208" y="371"/>
                </a:moveTo>
                <a:cubicBezTo>
                  <a:pt x="208" y="371"/>
                  <a:pt x="208" y="371"/>
                  <a:pt x="209" y="371"/>
                </a:cubicBezTo>
                <a:cubicBezTo>
                  <a:pt x="209" y="371"/>
                  <a:pt x="208" y="371"/>
                  <a:pt x="208" y="371"/>
                </a:cubicBezTo>
                <a:close/>
                <a:moveTo>
                  <a:pt x="203" y="323"/>
                </a:moveTo>
                <a:cubicBezTo>
                  <a:pt x="202" y="324"/>
                  <a:pt x="201" y="323"/>
                  <a:pt x="200" y="322"/>
                </a:cubicBezTo>
                <a:cubicBezTo>
                  <a:pt x="199" y="323"/>
                  <a:pt x="200" y="323"/>
                  <a:pt x="200" y="324"/>
                </a:cubicBezTo>
                <a:cubicBezTo>
                  <a:pt x="202" y="324"/>
                  <a:pt x="202" y="324"/>
                  <a:pt x="202" y="324"/>
                </a:cubicBezTo>
                <a:cubicBezTo>
                  <a:pt x="201" y="324"/>
                  <a:pt x="201" y="325"/>
                  <a:pt x="200" y="326"/>
                </a:cubicBezTo>
                <a:cubicBezTo>
                  <a:pt x="201" y="326"/>
                  <a:pt x="202" y="325"/>
                  <a:pt x="202" y="326"/>
                </a:cubicBezTo>
                <a:cubicBezTo>
                  <a:pt x="200" y="327"/>
                  <a:pt x="200" y="325"/>
                  <a:pt x="198" y="326"/>
                </a:cubicBezTo>
                <a:cubicBezTo>
                  <a:pt x="197" y="327"/>
                  <a:pt x="198" y="329"/>
                  <a:pt x="196" y="329"/>
                </a:cubicBezTo>
                <a:cubicBezTo>
                  <a:pt x="195" y="329"/>
                  <a:pt x="197" y="327"/>
                  <a:pt x="195" y="327"/>
                </a:cubicBezTo>
                <a:cubicBezTo>
                  <a:pt x="195" y="327"/>
                  <a:pt x="195" y="327"/>
                  <a:pt x="195" y="327"/>
                </a:cubicBezTo>
                <a:cubicBezTo>
                  <a:pt x="195" y="326"/>
                  <a:pt x="194" y="325"/>
                  <a:pt x="196" y="325"/>
                </a:cubicBezTo>
                <a:cubicBezTo>
                  <a:pt x="196" y="325"/>
                  <a:pt x="197" y="325"/>
                  <a:pt x="197" y="326"/>
                </a:cubicBezTo>
                <a:cubicBezTo>
                  <a:pt x="199" y="324"/>
                  <a:pt x="199" y="324"/>
                  <a:pt x="199" y="324"/>
                </a:cubicBezTo>
                <a:cubicBezTo>
                  <a:pt x="197" y="324"/>
                  <a:pt x="197" y="324"/>
                  <a:pt x="197" y="324"/>
                </a:cubicBezTo>
                <a:cubicBezTo>
                  <a:pt x="198" y="323"/>
                  <a:pt x="201" y="322"/>
                  <a:pt x="198" y="320"/>
                </a:cubicBezTo>
                <a:cubicBezTo>
                  <a:pt x="199" y="320"/>
                  <a:pt x="199" y="320"/>
                  <a:pt x="199" y="320"/>
                </a:cubicBezTo>
                <a:cubicBezTo>
                  <a:pt x="199" y="322"/>
                  <a:pt x="201" y="321"/>
                  <a:pt x="201" y="322"/>
                </a:cubicBezTo>
                <a:cubicBezTo>
                  <a:pt x="203" y="321"/>
                  <a:pt x="205" y="321"/>
                  <a:pt x="206" y="320"/>
                </a:cubicBezTo>
                <a:cubicBezTo>
                  <a:pt x="206" y="322"/>
                  <a:pt x="203" y="321"/>
                  <a:pt x="203" y="323"/>
                </a:cubicBezTo>
                <a:close/>
                <a:moveTo>
                  <a:pt x="210" y="363"/>
                </a:moveTo>
                <a:cubicBezTo>
                  <a:pt x="211" y="363"/>
                  <a:pt x="211" y="362"/>
                  <a:pt x="211" y="363"/>
                </a:cubicBezTo>
                <a:cubicBezTo>
                  <a:pt x="211" y="363"/>
                  <a:pt x="211" y="363"/>
                  <a:pt x="210" y="363"/>
                </a:cubicBezTo>
                <a:close/>
                <a:moveTo>
                  <a:pt x="212" y="369"/>
                </a:moveTo>
                <a:cubicBezTo>
                  <a:pt x="213" y="369"/>
                  <a:pt x="213" y="368"/>
                  <a:pt x="214" y="369"/>
                </a:cubicBezTo>
                <a:lnTo>
                  <a:pt x="212" y="369"/>
                </a:lnTo>
                <a:close/>
                <a:moveTo>
                  <a:pt x="193" y="220"/>
                </a:moveTo>
                <a:cubicBezTo>
                  <a:pt x="194" y="221"/>
                  <a:pt x="192" y="222"/>
                  <a:pt x="192" y="223"/>
                </a:cubicBezTo>
                <a:cubicBezTo>
                  <a:pt x="190" y="223"/>
                  <a:pt x="189" y="222"/>
                  <a:pt x="188" y="223"/>
                </a:cubicBezTo>
                <a:cubicBezTo>
                  <a:pt x="190" y="226"/>
                  <a:pt x="190" y="226"/>
                  <a:pt x="190" y="226"/>
                </a:cubicBezTo>
                <a:cubicBezTo>
                  <a:pt x="189" y="226"/>
                  <a:pt x="188" y="226"/>
                  <a:pt x="188" y="227"/>
                </a:cubicBezTo>
                <a:cubicBezTo>
                  <a:pt x="188" y="227"/>
                  <a:pt x="189" y="228"/>
                  <a:pt x="188" y="228"/>
                </a:cubicBezTo>
                <a:cubicBezTo>
                  <a:pt x="187" y="228"/>
                  <a:pt x="186" y="230"/>
                  <a:pt x="184" y="229"/>
                </a:cubicBezTo>
                <a:cubicBezTo>
                  <a:pt x="184" y="228"/>
                  <a:pt x="184" y="228"/>
                  <a:pt x="183" y="228"/>
                </a:cubicBezTo>
                <a:cubicBezTo>
                  <a:pt x="182" y="228"/>
                  <a:pt x="182" y="228"/>
                  <a:pt x="182" y="228"/>
                </a:cubicBezTo>
                <a:cubicBezTo>
                  <a:pt x="183" y="226"/>
                  <a:pt x="185" y="228"/>
                  <a:pt x="185" y="226"/>
                </a:cubicBezTo>
                <a:cubicBezTo>
                  <a:pt x="183" y="225"/>
                  <a:pt x="180" y="226"/>
                  <a:pt x="179" y="224"/>
                </a:cubicBezTo>
                <a:cubicBezTo>
                  <a:pt x="182" y="225"/>
                  <a:pt x="184" y="221"/>
                  <a:pt x="188" y="221"/>
                </a:cubicBezTo>
                <a:cubicBezTo>
                  <a:pt x="189" y="219"/>
                  <a:pt x="191" y="218"/>
                  <a:pt x="193" y="219"/>
                </a:cubicBezTo>
                <a:cubicBezTo>
                  <a:pt x="194" y="218"/>
                  <a:pt x="196" y="218"/>
                  <a:pt x="197" y="219"/>
                </a:cubicBezTo>
                <a:cubicBezTo>
                  <a:pt x="196" y="219"/>
                  <a:pt x="196" y="222"/>
                  <a:pt x="193" y="220"/>
                </a:cubicBezTo>
                <a:close/>
                <a:moveTo>
                  <a:pt x="219" y="359"/>
                </a:moveTo>
                <a:cubicBezTo>
                  <a:pt x="219" y="359"/>
                  <a:pt x="219" y="359"/>
                  <a:pt x="219" y="359"/>
                </a:cubicBezTo>
                <a:cubicBezTo>
                  <a:pt x="220" y="359"/>
                  <a:pt x="220" y="359"/>
                  <a:pt x="220" y="359"/>
                </a:cubicBezTo>
                <a:lnTo>
                  <a:pt x="219" y="359"/>
                </a:lnTo>
                <a:close/>
                <a:moveTo>
                  <a:pt x="220" y="346"/>
                </a:moveTo>
                <a:cubicBezTo>
                  <a:pt x="220" y="344"/>
                  <a:pt x="218" y="346"/>
                  <a:pt x="217" y="346"/>
                </a:cubicBezTo>
                <a:cubicBezTo>
                  <a:pt x="218" y="345"/>
                  <a:pt x="219" y="345"/>
                  <a:pt x="220" y="344"/>
                </a:cubicBezTo>
                <a:lnTo>
                  <a:pt x="220" y="346"/>
                </a:lnTo>
                <a:close/>
                <a:moveTo>
                  <a:pt x="204" y="243"/>
                </a:moveTo>
                <a:cubicBezTo>
                  <a:pt x="204" y="243"/>
                  <a:pt x="204" y="243"/>
                  <a:pt x="204" y="243"/>
                </a:cubicBezTo>
                <a:cubicBezTo>
                  <a:pt x="204" y="241"/>
                  <a:pt x="206" y="243"/>
                  <a:pt x="206" y="243"/>
                </a:cubicBezTo>
                <a:cubicBezTo>
                  <a:pt x="206" y="243"/>
                  <a:pt x="205" y="243"/>
                  <a:pt x="204" y="243"/>
                </a:cubicBezTo>
                <a:close/>
                <a:moveTo>
                  <a:pt x="218" y="302"/>
                </a:moveTo>
                <a:cubicBezTo>
                  <a:pt x="217" y="302"/>
                  <a:pt x="217" y="302"/>
                  <a:pt x="217" y="302"/>
                </a:cubicBezTo>
                <a:cubicBezTo>
                  <a:pt x="217" y="302"/>
                  <a:pt x="217" y="302"/>
                  <a:pt x="218" y="302"/>
                </a:cubicBezTo>
                <a:close/>
                <a:moveTo>
                  <a:pt x="202" y="200"/>
                </a:moveTo>
                <a:cubicBezTo>
                  <a:pt x="200" y="198"/>
                  <a:pt x="203" y="197"/>
                  <a:pt x="205" y="198"/>
                </a:cubicBezTo>
                <a:cubicBezTo>
                  <a:pt x="205" y="198"/>
                  <a:pt x="204" y="200"/>
                  <a:pt x="202" y="200"/>
                </a:cubicBezTo>
                <a:close/>
                <a:moveTo>
                  <a:pt x="209" y="190"/>
                </a:moveTo>
                <a:cubicBezTo>
                  <a:pt x="211" y="190"/>
                  <a:pt x="211" y="190"/>
                  <a:pt x="211" y="190"/>
                </a:cubicBezTo>
                <a:cubicBezTo>
                  <a:pt x="209" y="191"/>
                  <a:pt x="209" y="191"/>
                  <a:pt x="209" y="191"/>
                </a:cubicBezTo>
                <a:lnTo>
                  <a:pt x="209" y="190"/>
                </a:lnTo>
                <a:close/>
                <a:moveTo>
                  <a:pt x="207" y="197"/>
                </a:moveTo>
                <a:cubicBezTo>
                  <a:pt x="208" y="198"/>
                  <a:pt x="208" y="198"/>
                  <a:pt x="208" y="198"/>
                </a:cubicBezTo>
                <a:cubicBezTo>
                  <a:pt x="206" y="197"/>
                  <a:pt x="206" y="197"/>
                  <a:pt x="206" y="197"/>
                </a:cubicBezTo>
                <a:lnTo>
                  <a:pt x="207" y="197"/>
                </a:lnTo>
                <a:close/>
                <a:moveTo>
                  <a:pt x="227" y="342"/>
                </a:moveTo>
                <a:cubicBezTo>
                  <a:pt x="228" y="341"/>
                  <a:pt x="228" y="341"/>
                  <a:pt x="228" y="341"/>
                </a:cubicBezTo>
                <a:cubicBezTo>
                  <a:pt x="229" y="341"/>
                  <a:pt x="229" y="341"/>
                  <a:pt x="229" y="341"/>
                </a:cubicBezTo>
                <a:cubicBezTo>
                  <a:pt x="228" y="342"/>
                  <a:pt x="228" y="342"/>
                  <a:pt x="227" y="342"/>
                </a:cubicBezTo>
                <a:close/>
                <a:moveTo>
                  <a:pt x="226" y="302"/>
                </a:moveTo>
                <a:cubicBezTo>
                  <a:pt x="227" y="302"/>
                  <a:pt x="227" y="302"/>
                  <a:pt x="227" y="302"/>
                </a:cubicBezTo>
                <a:cubicBezTo>
                  <a:pt x="226" y="303"/>
                  <a:pt x="226" y="302"/>
                  <a:pt x="226" y="302"/>
                </a:cubicBezTo>
                <a:close/>
                <a:moveTo>
                  <a:pt x="217" y="203"/>
                </a:moveTo>
                <a:cubicBezTo>
                  <a:pt x="215" y="205"/>
                  <a:pt x="213" y="202"/>
                  <a:pt x="211" y="204"/>
                </a:cubicBezTo>
                <a:cubicBezTo>
                  <a:pt x="210" y="204"/>
                  <a:pt x="211" y="203"/>
                  <a:pt x="209" y="203"/>
                </a:cubicBezTo>
                <a:cubicBezTo>
                  <a:pt x="208" y="203"/>
                  <a:pt x="208" y="203"/>
                  <a:pt x="208" y="203"/>
                </a:cubicBezTo>
                <a:cubicBezTo>
                  <a:pt x="208" y="199"/>
                  <a:pt x="214" y="203"/>
                  <a:pt x="213" y="199"/>
                </a:cubicBezTo>
                <a:cubicBezTo>
                  <a:pt x="214" y="198"/>
                  <a:pt x="214" y="198"/>
                  <a:pt x="214" y="198"/>
                </a:cubicBezTo>
                <a:cubicBezTo>
                  <a:pt x="215" y="200"/>
                  <a:pt x="215" y="200"/>
                  <a:pt x="217" y="202"/>
                </a:cubicBezTo>
                <a:cubicBezTo>
                  <a:pt x="217" y="202"/>
                  <a:pt x="217" y="202"/>
                  <a:pt x="217" y="202"/>
                </a:cubicBezTo>
                <a:cubicBezTo>
                  <a:pt x="217" y="203"/>
                  <a:pt x="217" y="203"/>
                  <a:pt x="217" y="203"/>
                </a:cubicBezTo>
                <a:close/>
                <a:moveTo>
                  <a:pt x="246" y="155"/>
                </a:moveTo>
                <a:cubicBezTo>
                  <a:pt x="246" y="155"/>
                  <a:pt x="245" y="156"/>
                  <a:pt x="245" y="155"/>
                </a:cubicBezTo>
                <a:cubicBezTo>
                  <a:pt x="245" y="155"/>
                  <a:pt x="246" y="154"/>
                  <a:pt x="246" y="155"/>
                </a:cubicBezTo>
                <a:close/>
                <a:moveTo>
                  <a:pt x="241" y="159"/>
                </a:moveTo>
                <a:cubicBezTo>
                  <a:pt x="242" y="159"/>
                  <a:pt x="242" y="159"/>
                  <a:pt x="242" y="159"/>
                </a:cubicBezTo>
                <a:cubicBezTo>
                  <a:pt x="242" y="159"/>
                  <a:pt x="242" y="159"/>
                  <a:pt x="242" y="159"/>
                </a:cubicBezTo>
                <a:cubicBezTo>
                  <a:pt x="241" y="160"/>
                  <a:pt x="241" y="160"/>
                  <a:pt x="241" y="160"/>
                </a:cubicBezTo>
                <a:lnTo>
                  <a:pt x="241" y="159"/>
                </a:lnTo>
                <a:close/>
                <a:moveTo>
                  <a:pt x="233" y="166"/>
                </a:moveTo>
                <a:cubicBezTo>
                  <a:pt x="233" y="166"/>
                  <a:pt x="233" y="166"/>
                  <a:pt x="233" y="166"/>
                </a:cubicBezTo>
                <a:cubicBezTo>
                  <a:pt x="232" y="166"/>
                  <a:pt x="232" y="166"/>
                  <a:pt x="232" y="166"/>
                </a:cubicBezTo>
                <a:cubicBezTo>
                  <a:pt x="233" y="165"/>
                  <a:pt x="233" y="165"/>
                  <a:pt x="233" y="165"/>
                </a:cubicBezTo>
                <a:cubicBezTo>
                  <a:pt x="233" y="165"/>
                  <a:pt x="233" y="166"/>
                  <a:pt x="233" y="166"/>
                </a:cubicBezTo>
                <a:cubicBezTo>
                  <a:pt x="234" y="165"/>
                  <a:pt x="235" y="163"/>
                  <a:pt x="237" y="163"/>
                </a:cubicBezTo>
                <a:cubicBezTo>
                  <a:pt x="237" y="165"/>
                  <a:pt x="237" y="165"/>
                  <a:pt x="237" y="165"/>
                </a:cubicBezTo>
                <a:cubicBezTo>
                  <a:pt x="239" y="165"/>
                  <a:pt x="238" y="164"/>
                  <a:pt x="240" y="163"/>
                </a:cubicBezTo>
                <a:cubicBezTo>
                  <a:pt x="240" y="164"/>
                  <a:pt x="240" y="165"/>
                  <a:pt x="238" y="166"/>
                </a:cubicBezTo>
                <a:lnTo>
                  <a:pt x="233" y="166"/>
                </a:lnTo>
                <a:close/>
                <a:moveTo>
                  <a:pt x="250" y="170"/>
                </a:moveTo>
                <a:cubicBezTo>
                  <a:pt x="251" y="171"/>
                  <a:pt x="249" y="172"/>
                  <a:pt x="250" y="174"/>
                </a:cubicBezTo>
                <a:cubicBezTo>
                  <a:pt x="246" y="173"/>
                  <a:pt x="249" y="177"/>
                  <a:pt x="246" y="177"/>
                </a:cubicBezTo>
                <a:cubicBezTo>
                  <a:pt x="242" y="175"/>
                  <a:pt x="241" y="182"/>
                  <a:pt x="240" y="177"/>
                </a:cubicBezTo>
                <a:cubicBezTo>
                  <a:pt x="240" y="177"/>
                  <a:pt x="241" y="176"/>
                  <a:pt x="241" y="176"/>
                </a:cubicBezTo>
                <a:cubicBezTo>
                  <a:pt x="242" y="176"/>
                  <a:pt x="243" y="176"/>
                  <a:pt x="243" y="176"/>
                </a:cubicBezTo>
                <a:cubicBezTo>
                  <a:pt x="243" y="175"/>
                  <a:pt x="245" y="174"/>
                  <a:pt x="244" y="172"/>
                </a:cubicBezTo>
                <a:cubicBezTo>
                  <a:pt x="246" y="172"/>
                  <a:pt x="247" y="170"/>
                  <a:pt x="248" y="169"/>
                </a:cubicBezTo>
                <a:cubicBezTo>
                  <a:pt x="247" y="168"/>
                  <a:pt x="247" y="168"/>
                  <a:pt x="247" y="168"/>
                </a:cubicBezTo>
                <a:cubicBezTo>
                  <a:pt x="247" y="167"/>
                  <a:pt x="249" y="167"/>
                  <a:pt x="250" y="168"/>
                </a:cubicBezTo>
                <a:cubicBezTo>
                  <a:pt x="250" y="169"/>
                  <a:pt x="251" y="168"/>
                  <a:pt x="252" y="168"/>
                </a:cubicBezTo>
                <a:cubicBezTo>
                  <a:pt x="251" y="169"/>
                  <a:pt x="251" y="169"/>
                  <a:pt x="251" y="169"/>
                </a:cubicBezTo>
                <a:cubicBezTo>
                  <a:pt x="253" y="169"/>
                  <a:pt x="253" y="169"/>
                  <a:pt x="253" y="169"/>
                </a:cubicBezTo>
                <a:cubicBezTo>
                  <a:pt x="252" y="169"/>
                  <a:pt x="251" y="171"/>
                  <a:pt x="250" y="170"/>
                </a:cubicBezTo>
                <a:close/>
                <a:moveTo>
                  <a:pt x="258" y="138"/>
                </a:moveTo>
                <a:cubicBezTo>
                  <a:pt x="256" y="138"/>
                  <a:pt x="256" y="138"/>
                  <a:pt x="256" y="138"/>
                </a:cubicBezTo>
                <a:cubicBezTo>
                  <a:pt x="257" y="138"/>
                  <a:pt x="257" y="138"/>
                  <a:pt x="257" y="138"/>
                </a:cubicBezTo>
                <a:lnTo>
                  <a:pt x="258" y="138"/>
                </a:lnTo>
                <a:close/>
                <a:moveTo>
                  <a:pt x="264" y="118"/>
                </a:moveTo>
                <a:cubicBezTo>
                  <a:pt x="263" y="118"/>
                  <a:pt x="263" y="118"/>
                  <a:pt x="263" y="118"/>
                </a:cubicBezTo>
                <a:cubicBezTo>
                  <a:pt x="264" y="118"/>
                  <a:pt x="264" y="118"/>
                  <a:pt x="264" y="118"/>
                </a:cubicBezTo>
                <a:close/>
                <a:moveTo>
                  <a:pt x="378" y="368"/>
                </a:moveTo>
                <a:cubicBezTo>
                  <a:pt x="378" y="367"/>
                  <a:pt x="378" y="367"/>
                  <a:pt x="378" y="367"/>
                </a:cubicBezTo>
                <a:cubicBezTo>
                  <a:pt x="377" y="366"/>
                  <a:pt x="376" y="366"/>
                  <a:pt x="376" y="366"/>
                </a:cubicBezTo>
                <a:cubicBezTo>
                  <a:pt x="377" y="366"/>
                  <a:pt x="378" y="366"/>
                  <a:pt x="378" y="367"/>
                </a:cubicBezTo>
                <a:cubicBezTo>
                  <a:pt x="378" y="367"/>
                  <a:pt x="378" y="367"/>
                  <a:pt x="378" y="367"/>
                </a:cubicBezTo>
                <a:cubicBezTo>
                  <a:pt x="378" y="367"/>
                  <a:pt x="378" y="367"/>
                  <a:pt x="378" y="368"/>
                </a:cubicBezTo>
                <a:close/>
                <a:moveTo>
                  <a:pt x="384" y="365"/>
                </a:moveTo>
                <a:cubicBezTo>
                  <a:pt x="383" y="366"/>
                  <a:pt x="383" y="366"/>
                  <a:pt x="383" y="366"/>
                </a:cubicBezTo>
                <a:cubicBezTo>
                  <a:pt x="383" y="367"/>
                  <a:pt x="383" y="367"/>
                  <a:pt x="383" y="367"/>
                </a:cubicBezTo>
                <a:cubicBezTo>
                  <a:pt x="383" y="367"/>
                  <a:pt x="383" y="367"/>
                  <a:pt x="383" y="367"/>
                </a:cubicBezTo>
                <a:cubicBezTo>
                  <a:pt x="383" y="366"/>
                  <a:pt x="383" y="366"/>
                  <a:pt x="383" y="366"/>
                </a:cubicBezTo>
                <a:cubicBezTo>
                  <a:pt x="383" y="366"/>
                  <a:pt x="383" y="366"/>
                  <a:pt x="383" y="366"/>
                </a:cubicBezTo>
                <a:cubicBezTo>
                  <a:pt x="383" y="366"/>
                  <a:pt x="383" y="365"/>
                  <a:pt x="384" y="365"/>
                </a:cubicBezTo>
                <a:cubicBezTo>
                  <a:pt x="384" y="365"/>
                  <a:pt x="384" y="365"/>
                  <a:pt x="384" y="365"/>
                </a:cubicBezTo>
                <a:cubicBezTo>
                  <a:pt x="384" y="365"/>
                  <a:pt x="384" y="365"/>
                  <a:pt x="384" y="365"/>
                </a:cubicBezTo>
                <a:cubicBezTo>
                  <a:pt x="384" y="365"/>
                  <a:pt x="384" y="365"/>
                  <a:pt x="384" y="365"/>
                </a:cubicBezTo>
                <a:close/>
                <a:moveTo>
                  <a:pt x="386" y="365"/>
                </a:moveTo>
                <a:cubicBezTo>
                  <a:pt x="386" y="365"/>
                  <a:pt x="386" y="365"/>
                  <a:pt x="386" y="365"/>
                </a:cubicBezTo>
                <a:cubicBezTo>
                  <a:pt x="386" y="364"/>
                  <a:pt x="386" y="364"/>
                  <a:pt x="386" y="364"/>
                </a:cubicBezTo>
                <a:cubicBezTo>
                  <a:pt x="386" y="364"/>
                  <a:pt x="386" y="364"/>
                  <a:pt x="386" y="364"/>
                </a:cubicBezTo>
                <a:lnTo>
                  <a:pt x="386" y="365"/>
                </a:lnTo>
                <a:close/>
                <a:moveTo>
                  <a:pt x="408" y="362"/>
                </a:moveTo>
                <a:cubicBezTo>
                  <a:pt x="408" y="362"/>
                  <a:pt x="408" y="362"/>
                  <a:pt x="408" y="362"/>
                </a:cubicBezTo>
                <a:cubicBezTo>
                  <a:pt x="406" y="361"/>
                  <a:pt x="406" y="361"/>
                  <a:pt x="406" y="361"/>
                </a:cubicBezTo>
                <a:cubicBezTo>
                  <a:pt x="407" y="361"/>
                  <a:pt x="408" y="361"/>
                  <a:pt x="408" y="362"/>
                </a:cubicBezTo>
                <a:close/>
                <a:moveTo>
                  <a:pt x="396" y="362"/>
                </a:moveTo>
                <a:cubicBezTo>
                  <a:pt x="396" y="362"/>
                  <a:pt x="396" y="362"/>
                  <a:pt x="396" y="362"/>
                </a:cubicBezTo>
                <a:cubicBezTo>
                  <a:pt x="397" y="361"/>
                  <a:pt x="397" y="361"/>
                  <a:pt x="397" y="361"/>
                </a:cubicBezTo>
                <a:cubicBezTo>
                  <a:pt x="398" y="362"/>
                  <a:pt x="397" y="362"/>
                  <a:pt x="396" y="362"/>
                </a:cubicBezTo>
                <a:close/>
                <a:moveTo>
                  <a:pt x="396" y="360"/>
                </a:moveTo>
                <a:cubicBezTo>
                  <a:pt x="396" y="359"/>
                  <a:pt x="396" y="359"/>
                  <a:pt x="396" y="359"/>
                </a:cubicBezTo>
                <a:cubicBezTo>
                  <a:pt x="397" y="359"/>
                  <a:pt x="397" y="359"/>
                  <a:pt x="397" y="359"/>
                </a:cubicBezTo>
                <a:cubicBezTo>
                  <a:pt x="397" y="360"/>
                  <a:pt x="397" y="360"/>
                  <a:pt x="397" y="360"/>
                </a:cubicBezTo>
                <a:lnTo>
                  <a:pt x="396" y="360"/>
                </a:lnTo>
                <a:close/>
                <a:moveTo>
                  <a:pt x="399" y="359"/>
                </a:moveTo>
                <a:cubicBezTo>
                  <a:pt x="398" y="359"/>
                  <a:pt x="398" y="359"/>
                  <a:pt x="398" y="359"/>
                </a:cubicBezTo>
                <a:cubicBezTo>
                  <a:pt x="398" y="358"/>
                  <a:pt x="398" y="358"/>
                  <a:pt x="398" y="358"/>
                </a:cubicBezTo>
                <a:cubicBezTo>
                  <a:pt x="399" y="358"/>
                  <a:pt x="399" y="358"/>
                  <a:pt x="399" y="358"/>
                </a:cubicBezTo>
                <a:cubicBezTo>
                  <a:pt x="399" y="359"/>
                  <a:pt x="399" y="359"/>
                  <a:pt x="399" y="359"/>
                </a:cubicBezTo>
                <a:close/>
                <a:moveTo>
                  <a:pt x="403" y="360"/>
                </a:moveTo>
                <a:cubicBezTo>
                  <a:pt x="403" y="360"/>
                  <a:pt x="403" y="360"/>
                  <a:pt x="403" y="360"/>
                </a:cubicBezTo>
                <a:cubicBezTo>
                  <a:pt x="403" y="359"/>
                  <a:pt x="403" y="359"/>
                  <a:pt x="403" y="359"/>
                </a:cubicBezTo>
                <a:cubicBezTo>
                  <a:pt x="403" y="359"/>
                  <a:pt x="403" y="359"/>
                  <a:pt x="403" y="359"/>
                </a:cubicBezTo>
                <a:cubicBezTo>
                  <a:pt x="404" y="359"/>
                  <a:pt x="403" y="360"/>
                  <a:pt x="403" y="360"/>
                </a:cubicBezTo>
                <a:close/>
                <a:moveTo>
                  <a:pt x="403" y="356"/>
                </a:moveTo>
                <a:cubicBezTo>
                  <a:pt x="403" y="355"/>
                  <a:pt x="403" y="355"/>
                  <a:pt x="403" y="355"/>
                </a:cubicBezTo>
                <a:cubicBezTo>
                  <a:pt x="403" y="355"/>
                  <a:pt x="403" y="355"/>
                  <a:pt x="403" y="355"/>
                </a:cubicBezTo>
                <a:cubicBezTo>
                  <a:pt x="403" y="356"/>
                  <a:pt x="403" y="356"/>
                  <a:pt x="403" y="356"/>
                </a:cubicBezTo>
                <a:close/>
                <a:moveTo>
                  <a:pt x="402" y="354"/>
                </a:moveTo>
                <a:cubicBezTo>
                  <a:pt x="401" y="354"/>
                  <a:pt x="401" y="354"/>
                  <a:pt x="401" y="354"/>
                </a:cubicBezTo>
                <a:cubicBezTo>
                  <a:pt x="401" y="354"/>
                  <a:pt x="402" y="354"/>
                  <a:pt x="402" y="354"/>
                </a:cubicBezTo>
                <a:cubicBezTo>
                  <a:pt x="402" y="354"/>
                  <a:pt x="403" y="354"/>
                  <a:pt x="402" y="354"/>
                </a:cubicBezTo>
                <a:close/>
                <a:moveTo>
                  <a:pt x="401" y="351"/>
                </a:moveTo>
                <a:cubicBezTo>
                  <a:pt x="401" y="352"/>
                  <a:pt x="401" y="352"/>
                  <a:pt x="401" y="352"/>
                </a:cubicBezTo>
                <a:cubicBezTo>
                  <a:pt x="400" y="352"/>
                  <a:pt x="400" y="352"/>
                  <a:pt x="400" y="352"/>
                </a:cubicBezTo>
                <a:cubicBezTo>
                  <a:pt x="400" y="352"/>
                  <a:pt x="401" y="351"/>
                  <a:pt x="401" y="351"/>
                </a:cubicBezTo>
                <a:close/>
                <a:moveTo>
                  <a:pt x="401" y="356"/>
                </a:moveTo>
                <a:cubicBezTo>
                  <a:pt x="401" y="356"/>
                  <a:pt x="402" y="356"/>
                  <a:pt x="402" y="356"/>
                </a:cubicBezTo>
                <a:cubicBezTo>
                  <a:pt x="401" y="357"/>
                  <a:pt x="401" y="357"/>
                  <a:pt x="401" y="357"/>
                </a:cubicBezTo>
                <a:cubicBezTo>
                  <a:pt x="401" y="357"/>
                  <a:pt x="400" y="356"/>
                  <a:pt x="399" y="357"/>
                </a:cubicBezTo>
                <a:lnTo>
                  <a:pt x="401" y="356"/>
                </a:lnTo>
                <a:close/>
                <a:moveTo>
                  <a:pt x="396" y="353"/>
                </a:moveTo>
                <a:cubicBezTo>
                  <a:pt x="397" y="353"/>
                  <a:pt x="397" y="353"/>
                  <a:pt x="397" y="353"/>
                </a:cubicBezTo>
                <a:cubicBezTo>
                  <a:pt x="397" y="354"/>
                  <a:pt x="397" y="354"/>
                  <a:pt x="398" y="354"/>
                </a:cubicBezTo>
                <a:cubicBezTo>
                  <a:pt x="398" y="354"/>
                  <a:pt x="399" y="353"/>
                  <a:pt x="399" y="353"/>
                </a:cubicBezTo>
                <a:cubicBezTo>
                  <a:pt x="399" y="356"/>
                  <a:pt x="396" y="354"/>
                  <a:pt x="395" y="354"/>
                </a:cubicBezTo>
                <a:cubicBezTo>
                  <a:pt x="395" y="354"/>
                  <a:pt x="396" y="354"/>
                  <a:pt x="396" y="353"/>
                </a:cubicBezTo>
                <a:close/>
                <a:moveTo>
                  <a:pt x="397" y="361"/>
                </a:moveTo>
                <a:cubicBezTo>
                  <a:pt x="397" y="361"/>
                  <a:pt x="397" y="361"/>
                  <a:pt x="397" y="361"/>
                </a:cubicBezTo>
                <a:cubicBezTo>
                  <a:pt x="396" y="362"/>
                  <a:pt x="395" y="361"/>
                  <a:pt x="395" y="361"/>
                </a:cubicBezTo>
                <a:cubicBezTo>
                  <a:pt x="395" y="361"/>
                  <a:pt x="396" y="361"/>
                  <a:pt x="397" y="361"/>
                </a:cubicBezTo>
                <a:close/>
                <a:moveTo>
                  <a:pt x="393" y="351"/>
                </a:moveTo>
                <a:cubicBezTo>
                  <a:pt x="394" y="351"/>
                  <a:pt x="394" y="351"/>
                  <a:pt x="394" y="351"/>
                </a:cubicBezTo>
                <a:cubicBezTo>
                  <a:pt x="393" y="351"/>
                  <a:pt x="393" y="351"/>
                  <a:pt x="393" y="351"/>
                </a:cubicBezTo>
                <a:close/>
                <a:moveTo>
                  <a:pt x="382" y="315"/>
                </a:moveTo>
                <a:cubicBezTo>
                  <a:pt x="381" y="315"/>
                  <a:pt x="381" y="315"/>
                  <a:pt x="381" y="316"/>
                </a:cubicBezTo>
                <a:cubicBezTo>
                  <a:pt x="381" y="315"/>
                  <a:pt x="381" y="315"/>
                  <a:pt x="381" y="315"/>
                </a:cubicBezTo>
                <a:cubicBezTo>
                  <a:pt x="381" y="315"/>
                  <a:pt x="382" y="314"/>
                  <a:pt x="382" y="315"/>
                </a:cubicBezTo>
                <a:close/>
                <a:moveTo>
                  <a:pt x="331" y="80"/>
                </a:moveTo>
                <a:cubicBezTo>
                  <a:pt x="331" y="81"/>
                  <a:pt x="331" y="81"/>
                  <a:pt x="331" y="81"/>
                </a:cubicBezTo>
                <a:cubicBezTo>
                  <a:pt x="330" y="80"/>
                  <a:pt x="330" y="80"/>
                  <a:pt x="330" y="80"/>
                </a:cubicBezTo>
                <a:lnTo>
                  <a:pt x="331" y="80"/>
                </a:lnTo>
                <a:close/>
                <a:moveTo>
                  <a:pt x="333" y="87"/>
                </a:moveTo>
                <a:cubicBezTo>
                  <a:pt x="332" y="88"/>
                  <a:pt x="332" y="88"/>
                  <a:pt x="332" y="88"/>
                </a:cubicBezTo>
                <a:cubicBezTo>
                  <a:pt x="332" y="87"/>
                  <a:pt x="332" y="87"/>
                  <a:pt x="333" y="87"/>
                </a:cubicBezTo>
                <a:close/>
                <a:moveTo>
                  <a:pt x="322" y="80"/>
                </a:moveTo>
                <a:cubicBezTo>
                  <a:pt x="322" y="81"/>
                  <a:pt x="322" y="81"/>
                  <a:pt x="323" y="81"/>
                </a:cubicBezTo>
                <a:cubicBezTo>
                  <a:pt x="324" y="81"/>
                  <a:pt x="323" y="79"/>
                  <a:pt x="325" y="80"/>
                </a:cubicBezTo>
                <a:cubicBezTo>
                  <a:pt x="325" y="80"/>
                  <a:pt x="326" y="80"/>
                  <a:pt x="326" y="81"/>
                </a:cubicBezTo>
                <a:cubicBezTo>
                  <a:pt x="324" y="82"/>
                  <a:pt x="322" y="83"/>
                  <a:pt x="321" y="81"/>
                </a:cubicBezTo>
                <a:lnTo>
                  <a:pt x="322" y="80"/>
                </a:lnTo>
                <a:close/>
                <a:moveTo>
                  <a:pt x="321" y="86"/>
                </a:moveTo>
                <a:cubicBezTo>
                  <a:pt x="321" y="87"/>
                  <a:pt x="321" y="87"/>
                  <a:pt x="321" y="87"/>
                </a:cubicBezTo>
                <a:cubicBezTo>
                  <a:pt x="320" y="87"/>
                  <a:pt x="320" y="87"/>
                  <a:pt x="320" y="87"/>
                </a:cubicBezTo>
                <a:cubicBezTo>
                  <a:pt x="320" y="86"/>
                  <a:pt x="321" y="87"/>
                  <a:pt x="321" y="86"/>
                </a:cubicBezTo>
                <a:close/>
                <a:moveTo>
                  <a:pt x="313" y="85"/>
                </a:moveTo>
                <a:cubicBezTo>
                  <a:pt x="314" y="85"/>
                  <a:pt x="313" y="87"/>
                  <a:pt x="314" y="87"/>
                </a:cubicBezTo>
                <a:cubicBezTo>
                  <a:pt x="314" y="86"/>
                  <a:pt x="315" y="86"/>
                  <a:pt x="316" y="85"/>
                </a:cubicBezTo>
                <a:cubicBezTo>
                  <a:pt x="315" y="85"/>
                  <a:pt x="315" y="85"/>
                  <a:pt x="315" y="85"/>
                </a:cubicBezTo>
                <a:cubicBezTo>
                  <a:pt x="316" y="84"/>
                  <a:pt x="318" y="85"/>
                  <a:pt x="318" y="84"/>
                </a:cubicBezTo>
                <a:cubicBezTo>
                  <a:pt x="319" y="83"/>
                  <a:pt x="319" y="83"/>
                  <a:pt x="319" y="83"/>
                </a:cubicBezTo>
                <a:cubicBezTo>
                  <a:pt x="319" y="85"/>
                  <a:pt x="319" y="85"/>
                  <a:pt x="319" y="85"/>
                </a:cubicBezTo>
                <a:cubicBezTo>
                  <a:pt x="319" y="85"/>
                  <a:pt x="319" y="85"/>
                  <a:pt x="319" y="85"/>
                </a:cubicBezTo>
                <a:cubicBezTo>
                  <a:pt x="319" y="86"/>
                  <a:pt x="317" y="86"/>
                  <a:pt x="316" y="87"/>
                </a:cubicBezTo>
                <a:cubicBezTo>
                  <a:pt x="316" y="87"/>
                  <a:pt x="314" y="87"/>
                  <a:pt x="313" y="87"/>
                </a:cubicBezTo>
                <a:cubicBezTo>
                  <a:pt x="313" y="87"/>
                  <a:pt x="313" y="86"/>
                  <a:pt x="313" y="85"/>
                </a:cubicBezTo>
                <a:close/>
                <a:moveTo>
                  <a:pt x="311" y="86"/>
                </a:moveTo>
                <a:cubicBezTo>
                  <a:pt x="311" y="86"/>
                  <a:pt x="311" y="86"/>
                  <a:pt x="311" y="86"/>
                </a:cubicBezTo>
                <a:cubicBezTo>
                  <a:pt x="310" y="86"/>
                  <a:pt x="310" y="86"/>
                  <a:pt x="310" y="86"/>
                </a:cubicBezTo>
                <a:lnTo>
                  <a:pt x="311" y="86"/>
                </a:lnTo>
                <a:close/>
                <a:moveTo>
                  <a:pt x="289" y="114"/>
                </a:moveTo>
                <a:cubicBezTo>
                  <a:pt x="291" y="114"/>
                  <a:pt x="291" y="114"/>
                  <a:pt x="291" y="114"/>
                </a:cubicBezTo>
                <a:cubicBezTo>
                  <a:pt x="289" y="115"/>
                  <a:pt x="289" y="115"/>
                  <a:pt x="289" y="115"/>
                </a:cubicBezTo>
                <a:lnTo>
                  <a:pt x="289" y="114"/>
                </a:lnTo>
                <a:close/>
                <a:moveTo>
                  <a:pt x="284" y="118"/>
                </a:moveTo>
                <a:cubicBezTo>
                  <a:pt x="284" y="118"/>
                  <a:pt x="284" y="117"/>
                  <a:pt x="284" y="117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5" y="118"/>
                  <a:pt x="285" y="119"/>
                  <a:pt x="284" y="119"/>
                </a:cubicBezTo>
                <a:cubicBezTo>
                  <a:pt x="283" y="119"/>
                  <a:pt x="283" y="119"/>
                  <a:pt x="282" y="119"/>
                </a:cubicBezTo>
                <a:cubicBezTo>
                  <a:pt x="283" y="119"/>
                  <a:pt x="284" y="118"/>
                  <a:pt x="284" y="118"/>
                </a:cubicBezTo>
                <a:close/>
                <a:moveTo>
                  <a:pt x="280" y="113"/>
                </a:moveTo>
                <a:cubicBezTo>
                  <a:pt x="280" y="113"/>
                  <a:pt x="281" y="113"/>
                  <a:pt x="281" y="113"/>
                </a:cubicBezTo>
                <a:cubicBezTo>
                  <a:pt x="280" y="113"/>
                  <a:pt x="279" y="113"/>
                  <a:pt x="279" y="113"/>
                </a:cubicBezTo>
                <a:cubicBezTo>
                  <a:pt x="279" y="113"/>
                  <a:pt x="279" y="113"/>
                  <a:pt x="280" y="113"/>
                </a:cubicBezTo>
                <a:close/>
                <a:moveTo>
                  <a:pt x="276" y="115"/>
                </a:moveTo>
                <a:cubicBezTo>
                  <a:pt x="276" y="115"/>
                  <a:pt x="276" y="115"/>
                  <a:pt x="276" y="116"/>
                </a:cubicBezTo>
                <a:cubicBezTo>
                  <a:pt x="275" y="116"/>
                  <a:pt x="275" y="116"/>
                  <a:pt x="275" y="116"/>
                </a:cubicBezTo>
                <a:cubicBezTo>
                  <a:pt x="275" y="115"/>
                  <a:pt x="275" y="115"/>
                  <a:pt x="276" y="115"/>
                </a:cubicBezTo>
                <a:close/>
                <a:moveTo>
                  <a:pt x="275" y="118"/>
                </a:moveTo>
                <a:cubicBezTo>
                  <a:pt x="276" y="119"/>
                  <a:pt x="276" y="118"/>
                  <a:pt x="277" y="118"/>
                </a:cubicBezTo>
                <a:cubicBezTo>
                  <a:pt x="277" y="119"/>
                  <a:pt x="276" y="119"/>
                  <a:pt x="276" y="119"/>
                </a:cubicBezTo>
                <a:cubicBezTo>
                  <a:pt x="276" y="119"/>
                  <a:pt x="275" y="119"/>
                  <a:pt x="275" y="119"/>
                </a:cubicBezTo>
                <a:lnTo>
                  <a:pt x="275" y="118"/>
                </a:lnTo>
                <a:close/>
                <a:moveTo>
                  <a:pt x="273" y="117"/>
                </a:moveTo>
                <a:cubicBezTo>
                  <a:pt x="273" y="117"/>
                  <a:pt x="273" y="118"/>
                  <a:pt x="271" y="118"/>
                </a:cubicBezTo>
                <a:lnTo>
                  <a:pt x="273" y="117"/>
                </a:lnTo>
                <a:close/>
                <a:moveTo>
                  <a:pt x="266" y="127"/>
                </a:moveTo>
                <a:cubicBezTo>
                  <a:pt x="267" y="125"/>
                  <a:pt x="268" y="127"/>
                  <a:pt x="270" y="126"/>
                </a:cubicBezTo>
                <a:cubicBezTo>
                  <a:pt x="270" y="126"/>
                  <a:pt x="269" y="127"/>
                  <a:pt x="269" y="127"/>
                </a:cubicBezTo>
                <a:cubicBezTo>
                  <a:pt x="269" y="127"/>
                  <a:pt x="270" y="127"/>
                  <a:pt x="270" y="128"/>
                </a:cubicBezTo>
                <a:cubicBezTo>
                  <a:pt x="269" y="128"/>
                  <a:pt x="268" y="129"/>
                  <a:pt x="266" y="129"/>
                </a:cubicBezTo>
                <a:cubicBezTo>
                  <a:pt x="267" y="127"/>
                  <a:pt x="267" y="127"/>
                  <a:pt x="267" y="127"/>
                </a:cubicBezTo>
                <a:cubicBezTo>
                  <a:pt x="266" y="127"/>
                  <a:pt x="266" y="127"/>
                  <a:pt x="266" y="127"/>
                </a:cubicBezTo>
                <a:close/>
                <a:moveTo>
                  <a:pt x="270" y="134"/>
                </a:moveTo>
                <a:cubicBezTo>
                  <a:pt x="269" y="134"/>
                  <a:pt x="269" y="134"/>
                  <a:pt x="269" y="134"/>
                </a:cubicBezTo>
                <a:cubicBezTo>
                  <a:pt x="269" y="133"/>
                  <a:pt x="270" y="133"/>
                  <a:pt x="270" y="134"/>
                </a:cubicBezTo>
                <a:close/>
                <a:moveTo>
                  <a:pt x="305" y="302"/>
                </a:moveTo>
                <a:cubicBezTo>
                  <a:pt x="305" y="300"/>
                  <a:pt x="305" y="300"/>
                  <a:pt x="305" y="300"/>
                </a:cubicBezTo>
                <a:cubicBezTo>
                  <a:pt x="306" y="301"/>
                  <a:pt x="308" y="300"/>
                  <a:pt x="308" y="301"/>
                </a:cubicBezTo>
                <a:cubicBezTo>
                  <a:pt x="307" y="302"/>
                  <a:pt x="306" y="299"/>
                  <a:pt x="305" y="302"/>
                </a:cubicBezTo>
                <a:close/>
                <a:moveTo>
                  <a:pt x="291" y="124"/>
                </a:moveTo>
                <a:cubicBezTo>
                  <a:pt x="291" y="124"/>
                  <a:pt x="292" y="125"/>
                  <a:pt x="292" y="125"/>
                </a:cubicBezTo>
                <a:cubicBezTo>
                  <a:pt x="291" y="125"/>
                  <a:pt x="291" y="125"/>
                  <a:pt x="291" y="125"/>
                </a:cubicBezTo>
                <a:cubicBezTo>
                  <a:pt x="291" y="126"/>
                  <a:pt x="293" y="126"/>
                  <a:pt x="294" y="126"/>
                </a:cubicBezTo>
                <a:cubicBezTo>
                  <a:pt x="294" y="127"/>
                  <a:pt x="293" y="128"/>
                  <a:pt x="292" y="128"/>
                </a:cubicBezTo>
                <a:cubicBezTo>
                  <a:pt x="290" y="128"/>
                  <a:pt x="290" y="127"/>
                  <a:pt x="288" y="126"/>
                </a:cubicBezTo>
                <a:cubicBezTo>
                  <a:pt x="288" y="126"/>
                  <a:pt x="287" y="128"/>
                  <a:pt x="287" y="129"/>
                </a:cubicBezTo>
                <a:cubicBezTo>
                  <a:pt x="288" y="129"/>
                  <a:pt x="288" y="129"/>
                  <a:pt x="288" y="129"/>
                </a:cubicBezTo>
                <a:cubicBezTo>
                  <a:pt x="289" y="129"/>
                  <a:pt x="289" y="129"/>
                  <a:pt x="289" y="129"/>
                </a:cubicBezTo>
                <a:cubicBezTo>
                  <a:pt x="289" y="129"/>
                  <a:pt x="289" y="129"/>
                  <a:pt x="290" y="130"/>
                </a:cubicBezTo>
                <a:cubicBezTo>
                  <a:pt x="289" y="131"/>
                  <a:pt x="287" y="134"/>
                  <a:pt x="285" y="135"/>
                </a:cubicBezTo>
                <a:cubicBezTo>
                  <a:pt x="285" y="137"/>
                  <a:pt x="283" y="137"/>
                  <a:pt x="282" y="138"/>
                </a:cubicBezTo>
                <a:cubicBezTo>
                  <a:pt x="280" y="137"/>
                  <a:pt x="278" y="138"/>
                  <a:pt x="276" y="136"/>
                </a:cubicBezTo>
                <a:cubicBezTo>
                  <a:pt x="276" y="136"/>
                  <a:pt x="276" y="137"/>
                  <a:pt x="276" y="137"/>
                </a:cubicBezTo>
                <a:cubicBezTo>
                  <a:pt x="275" y="139"/>
                  <a:pt x="272" y="140"/>
                  <a:pt x="272" y="142"/>
                </a:cubicBezTo>
                <a:cubicBezTo>
                  <a:pt x="271" y="142"/>
                  <a:pt x="270" y="143"/>
                  <a:pt x="269" y="143"/>
                </a:cubicBezTo>
                <a:cubicBezTo>
                  <a:pt x="267" y="140"/>
                  <a:pt x="273" y="140"/>
                  <a:pt x="272" y="136"/>
                </a:cubicBezTo>
                <a:cubicBezTo>
                  <a:pt x="273" y="134"/>
                  <a:pt x="276" y="134"/>
                  <a:pt x="278" y="132"/>
                </a:cubicBezTo>
                <a:cubicBezTo>
                  <a:pt x="276" y="132"/>
                  <a:pt x="278" y="130"/>
                  <a:pt x="276" y="130"/>
                </a:cubicBezTo>
                <a:cubicBezTo>
                  <a:pt x="277" y="129"/>
                  <a:pt x="279" y="130"/>
                  <a:pt x="280" y="128"/>
                </a:cubicBezTo>
                <a:cubicBezTo>
                  <a:pt x="279" y="128"/>
                  <a:pt x="279" y="128"/>
                  <a:pt x="279" y="128"/>
                </a:cubicBezTo>
                <a:cubicBezTo>
                  <a:pt x="279" y="127"/>
                  <a:pt x="282" y="126"/>
                  <a:pt x="281" y="125"/>
                </a:cubicBezTo>
                <a:cubicBezTo>
                  <a:pt x="282" y="123"/>
                  <a:pt x="287" y="124"/>
                  <a:pt x="286" y="122"/>
                </a:cubicBezTo>
                <a:cubicBezTo>
                  <a:pt x="285" y="121"/>
                  <a:pt x="286" y="123"/>
                  <a:pt x="284" y="122"/>
                </a:cubicBezTo>
                <a:cubicBezTo>
                  <a:pt x="284" y="122"/>
                  <a:pt x="284" y="122"/>
                  <a:pt x="284" y="122"/>
                </a:cubicBezTo>
                <a:cubicBezTo>
                  <a:pt x="285" y="122"/>
                  <a:pt x="286" y="122"/>
                  <a:pt x="286" y="121"/>
                </a:cubicBezTo>
                <a:cubicBezTo>
                  <a:pt x="285" y="120"/>
                  <a:pt x="285" y="120"/>
                  <a:pt x="285" y="120"/>
                </a:cubicBezTo>
                <a:cubicBezTo>
                  <a:pt x="286" y="120"/>
                  <a:pt x="287" y="121"/>
                  <a:pt x="288" y="120"/>
                </a:cubicBezTo>
                <a:cubicBezTo>
                  <a:pt x="288" y="119"/>
                  <a:pt x="286" y="120"/>
                  <a:pt x="287" y="119"/>
                </a:cubicBezTo>
                <a:cubicBezTo>
                  <a:pt x="288" y="119"/>
                  <a:pt x="290" y="119"/>
                  <a:pt x="291" y="118"/>
                </a:cubicBezTo>
                <a:cubicBezTo>
                  <a:pt x="291" y="117"/>
                  <a:pt x="293" y="115"/>
                  <a:pt x="291" y="115"/>
                </a:cubicBezTo>
                <a:cubicBezTo>
                  <a:pt x="292" y="115"/>
                  <a:pt x="294" y="115"/>
                  <a:pt x="294" y="114"/>
                </a:cubicBezTo>
                <a:cubicBezTo>
                  <a:pt x="294" y="113"/>
                  <a:pt x="292" y="115"/>
                  <a:pt x="292" y="113"/>
                </a:cubicBezTo>
                <a:cubicBezTo>
                  <a:pt x="293" y="112"/>
                  <a:pt x="295" y="113"/>
                  <a:pt x="295" y="112"/>
                </a:cubicBezTo>
                <a:cubicBezTo>
                  <a:pt x="295" y="111"/>
                  <a:pt x="294" y="112"/>
                  <a:pt x="294" y="112"/>
                </a:cubicBezTo>
                <a:cubicBezTo>
                  <a:pt x="294" y="111"/>
                  <a:pt x="294" y="111"/>
                  <a:pt x="294" y="111"/>
                </a:cubicBezTo>
                <a:cubicBezTo>
                  <a:pt x="296" y="111"/>
                  <a:pt x="298" y="110"/>
                  <a:pt x="300" y="111"/>
                </a:cubicBezTo>
                <a:cubicBezTo>
                  <a:pt x="301" y="110"/>
                  <a:pt x="301" y="110"/>
                  <a:pt x="301" y="110"/>
                </a:cubicBezTo>
                <a:cubicBezTo>
                  <a:pt x="298" y="110"/>
                  <a:pt x="298" y="110"/>
                  <a:pt x="298" y="110"/>
                </a:cubicBezTo>
                <a:cubicBezTo>
                  <a:pt x="299" y="109"/>
                  <a:pt x="301" y="108"/>
                  <a:pt x="300" y="108"/>
                </a:cubicBezTo>
                <a:cubicBezTo>
                  <a:pt x="302" y="107"/>
                  <a:pt x="303" y="106"/>
                  <a:pt x="305" y="106"/>
                </a:cubicBezTo>
                <a:cubicBezTo>
                  <a:pt x="305" y="106"/>
                  <a:pt x="303" y="107"/>
                  <a:pt x="304" y="108"/>
                </a:cubicBezTo>
                <a:cubicBezTo>
                  <a:pt x="305" y="108"/>
                  <a:pt x="303" y="109"/>
                  <a:pt x="303" y="109"/>
                </a:cubicBezTo>
                <a:cubicBezTo>
                  <a:pt x="303" y="109"/>
                  <a:pt x="303" y="109"/>
                  <a:pt x="303" y="109"/>
                </a:cubicBezTo>
                <a:cubicBezTo>
                  <a:pt x="303" y="110"/>
                  <a:pt x="302" y="111"/>
                  <a:pt x="302" y="112"/>
                </a:cubicBezTo>
                <a:cubicBezTo>
                  <a:pt x="302" y="112"/>
                  <a:pt x="301" y="112"/>
                  <a:pt x="301" y="112"/>
                </a:cubicBezTo>
                <a:cubicBezTo>
                  <a:pt x="301" y="113"/>
                  <a:pt x="301" y="113"/>
                  <a:pt x="301" y="113"/>
                </a:cubicBezTo>
                <a:cubicBezTo>
                  <a:pt x="300" y="113"/>
                  <a:pt x="299" y="113"/>
                  <a:pt x="299" y="113"/>
                </a:cubicBezTo>
                <a:cubicBezTo>
                  <a:pt x="299" y="114"/>
                  <a:pt x="301" y="114"/>
                  <a:pt x="301" y="114"/>
                </a:cubicBezTo>
                <a:cubicBezTo>
                  <a:pt x="300" y="115"/>
                  <a:pt x="299" y="115"/>
                  <a:pt x="299" y="116"/>
                </a:cubicBezTo>
                <a:cubicBezTo>
                  <a:pt x="300" y="117"/>
                  <a:pt x="301" y="115"/>
                  <a:pt x="302" y="115"/>
                </a:cubicBezTo>
                <a:cubicBezTo>
                  <a:pt x="302" y="116"/>
                  <a:pt x="302" y="116"/>
                  <a:pt x="302" y="116"/>
                </a:cubicBezTo>
                <a:cubicBezTo>
                  <a:pt x="301" y="116"/>
                  <a:pt x="301" y="117"/>
                  <a:pt x="300" y="118"/>
                </a:cubicBezTo>
                <a:cubicBezTo>
                  <a:pt x="300" y="118"/>
                  <a:pt x="300" y="118"/>
                  <a:pt x="300" y="118"/>
                </a:cubicBezTo>
                <a:cubicBezTo>
                  <a:pt x="299" y="117"/>
                  <a:pt x="298" y="119"/>
                  <a:pt x="297" y="119"/>
                </a:cubicBezTo>
                <a:cubicBezTo>
                  <a:pt x="296" y="119"/>
                  <a:pt x="298" y="118"/>
                  <a:pt x="296" y="118"/>
                </a:cubicBezTo>
                <a:cubicBezTo>
                  <a:pt x="296" y="119"/>
                  <a:pt x="295" y="120"/>
                  <a:pt x="295" y="121"/>
                </a:cubicBezTo>
                <a:cubicBezTo>
                  <a:pt x="296" y="121"/>
                  <a:pt x="296" y="121"/>
                  <a:pt x="296" y="121"/>
                </a:cubicBezTo>
                <a:cubicBezTo>
                  <a:pt x="296" y="124"/>
                  <a:pt x="292" y="122"/>
                  <a:pt x="291" y="124"/>
                </a:cubicBezTo>
                <a:close/>
                <a:moveTo>
                  <a:pt x="339" y="342"/>
                </a:moveTo>
                <a:cubicBezTo>
                  <a:pt x="339" y="341"/>
                  <a:pt x="339" y="341"/>
                  <a:pt x="339" y="341"/>
                </a:cubicBezTo>
                <a:cubicBezTo>
                  <a:pt x="340" y="341"/>
                  <a:pt x="341" y="342"/>
                  <a:pt x="341" y="342"/>
                </a:cubicBezTo>
                <a:lnTo>
                  <a:pt x="339" y="342"/>
                </a:lnTo>
                <a:close/>
                <a:moveTo>
                  <a:pt x="342" y="344"/>
                </a:moveTo>
                <a:cubicBezTo>
                  <a:pt x="341" y="344"/>
                  <a:pt x="341" y="344"/>
                  <a:pt x="341" y="344"/>
                </a:cubicBezTo>
                <a:cubicBezTo>
                  <a:pt x="341" y="344"/>
                  <a:pt x="341" y="344"/>
                  <a:pt x="341" y="344"/>
                </a:cubicBezTo>
                <a:cubicBezTo>
                  <a:pt x="342" y="344"/>
                  <a:pt x="342" y="343"/>
                  <a:pt x="342" y="344"/>
                </a:cubicBezTo>
                <a:close/>
                <a:moveTo>
                  <a:pt x="336" y="344"/>
                </a:moveTo>
                <a:cubicBezTo>
                  <a:pt x="336" y="343"/>
                  <a:pt x="336" y="343"/>
                  <a:pt x="336" y="343"/>
                </a:cubicBezTo>
                <a:cubicBezTo>
                  <a:pt x="337" y="342"/>
                  <a:pt x="337" y="342"/>
                  <a:pt x="337" y="342"/>
                </a:cubicBezTo>
                <a:cubicBezTo>
                  <a:pt x="336" y="343"/>
                  <a:pt x="338" y="344"/>
                  <a:pt x="336" y="344"/>
                </a:cubicBezTo>
                <a:close/>
                <a:moveTo>
                  <a:pt x="336" y="336"/>
                </a:moveTo>
                <a:cubicBezTo>
                  <a:pt x="335" y="336"/>
                  <a:pt x="335" y="336"/>
                  <a:pt x="335" y="336"/>
                </a:cubicBezTo>
                <a:cubicBezTo>
                  <a:pt x="335" y="336"/>
                  <a:pt x="335" y="336"/>
                  <a:pt x="334" y="336"/>
                </a:cubicBezTo>
                <a:cubicBezTo>
                  <a:pt x="333" y="336"/>
                  <a:pt x="333" y="336"/>
                  <a:pt x="333" y="336"/>
                </a:cubicBezTo>
                <a:cubicBezTo>
                  <a:pt x="334" y="335"/>
                  <a:pt x="334" y="335"/>
                  <a:pt x="334" y="335"/>
                </a:cubicBezTo>
                <a:cubicBezTo>
                  <a:pt x="335" y="336"/>
                  <a:pt x="335" y="336"/>
                  <a:pt x="335" y="336"/>
                </a:cubicBezTo>
                <a:cubicBezTo>
                  <a:pt x="335" y="335"/>
                  <a:pt x="336" y="336"/>
                  <a:pt x="336" y="336"/>
                </a:cubicBezTo>
                <a:cubicBezTo>
                  <a:pt x="336" y="336"/>
                  <a:pt x="335" y="336"/>
                  <a:pt x="336" y="336"/>
                </a:cubicBezTo>
                <a:close/>
                <a:moveTo>
                  <a:pt x="336" y="351"/>
                </a:moveTo>
                <a:cubicBezTo>
                  <a:pt x="335" y="350"/>
                  <a:pt x="335" y="350"/>
                  <a:pt x="335" y="350"/>
                </a:cubicBezTo>
                <a:cubicBezTo>
                  <a:pt x="336" y="350"/>
                  <a:pt x="336" y="350"/>
                  <a:pt x="336" y="350"/>
                </a:cubicBezTo>
                <a:cubicBezTo>
                  <a:pt x="336" y="350"/>
                  <a:pt x="336" y="350"/>
                  <a:pt x="336" y="351"/>
                </a:cubicBezTo>
                <a:close/>
                <a:moveTo>
                  <a:pt x="335" y="348"/>
                </a:moveTo>
                <a:cubicBezTo>
                  <a:pt x="334" y="348"/>
                  <a:pt x="334" y="348"/>
                  <a:pt x="334" y="348"/>
                </a:cubicBezTo>
                <a:cubicBezTo>
                  <a:pt x="335" y="347"/>
                  <a:pt x="337" y="347"/>
                  <a:pt x="336" y="346"/>
                </a:cubicBezTo>
                <a:cubicBezTo>
                  <a:pt x="336" y="346"/>
                  <a:pt x="336" y="346"/>
                  <a:pt x="336" y="346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5" y="348"/>
                  <a:pt x="335" y="348"/>
                  <a:pt x="335" y="348"/>
                </a:cubicBezTo>
                <a:close/>
                <a:moveTo>
                  <a:pt x="333" y="332"/>
                </a:moveTo>
                <a:cubicBezTo>
                  <a:pt x="333" y="332"/>
                  <a:pt x="333" y="332"/>
                  <a:pt x="334" y="332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2"/>
                  <a:pt x="333" y="334"/>
                  <a:pt x="332" y="334"/>
                </a:cubicBezTo>
                <a:cubicBezTo>
                  <a:pt x="330" y="333"/>
                  <a:pt x="330" y="333"/>
                  <a:pt x="330" y="333"/>
                </a:cubicBezTo>
                <a:cubicBezTo>
                  <a:pt x="331" y="332"/>
                  <a:pt x="331" y="332"/>
                  <a:pt x="331" y="332"/>
                </a:cubicBezTo>
                <a:cubicBezTo>
                  <a:pt x="331" y="333"/>
                  <a:pt x="331" y="333"/>
                  <a:pt x="331" y="333"/>
                </a:cubicBezTo>
                <a:cubicBezTo>
                  <a:pt x="332" y="333"/>
                  <a:pt x="332" y="332"/>
                  <a:pt x="333" y="332"/>
                </a:cubicBezTo>
                <a:close/>
                <a:moveTo>
                  <a:pt x="303" y="122"/>
                </a:moveTo>
                <a:cubicBezTo>
                  <a:pt x="303" y="120"/>
                  <a:pt x="303" y="120"/>
                  <a:pt x="303" y="120"/>
                </a:cubicBezTo>
                <a:cubicBezTo>
                  <a:pt x="304" y="121"/>
                  <a:pt x="305" y="121"/>
                  <a:pt x="304" y="122"/>
                </a:cubicBezTo>
                <a:lnTo>
                  <a:pt x="303" y="122"/>
                </a:lnTo>
                <a:close/>
                <a:moveTo>
                  <a:pt x="335" y="333"/>
                </a:moveTo>
                <a:cubicBezTo>
                  <a:pt x="335" y="332"/>
                  <a:pt x="335" y="332"/>
                  <a:pt x="335" y="332"/>
                </a:cubicBezTo>
                <a:cubicBezTo>
                  <a:pt x="335" y="332"/>
                  <a:pt x="336" y="331"/>
                  <a:pt x="336" y="332"/>
                </a:cubicBezTo>
                <a:cubicBezTo>
                  <a:pt x="337" y="332"/>
                  <a:pt x="336" y="332"/>
                  <a:pt x="336" y="332"/>
                </a:cubicBezTo>
                <a:lnTo>
                  <a:pt x="335" y="333"/>
                </a:lnTo>
                <a:close/>
                <a:moveTo>
                  <a:pt x="339" y="341"/>
                </a:moveTo>
                <a:cubicBezTo>
                  <a:pt x="339" y="341"/>
                  <a:pt x="338" y="341"/>
                  <a:pt x="337" y="342"/>
                </a:cubicBezTo>
                <a:cubicBezTo>
                  <a:pt x="337" y="341"/>
                  <a:pt x="338" y="341"/>
                  <a:pt x="339" y="341"/>
                </a:cubicBezTo>
                <a:close/>
                <a:moveTo>
                  <a:pt x="339" y="330"/>
                </a:moveTo>
                <a:cubicBezTo>
                  <a:pt x="337" y="330"/>
                  <a:pt x="336" y="329"/>
                  <a:pt x="337" y="329"/>
                </a:cubicBezTo>
                <a:cubicBezTo>
                  <a:pt x="337" y="329"/>
                  <a:pt x="338" y="329"/>
                  <a:pt x="339" y="329"/>
                </a:cubicBezTo>
                <a:lnTo>
                  <a:pt x="339" y="330"/>
                </a:lnTo>
                <a:close/>
                <a:moveTo>
                  <a:pt x="329" y="333"/>
                </a:moveTo>
                <a:cubicBezTo>
                  <a:pt x="329" y="334"/>
                  <a:pt x="329" y="334"/>
                  <a:pt x="329" y="334"/>
                </a:cubicBezTo>
                <a:cubicBezTo>
                  <a:pt x="329" y="334"/>
                  <a:pt x="329" y="334"/>
                  <a:pt x="329" y="334"/>
                </a:cubicBezTo>
                <a:cubicBezTo>
                  <a:pt x="329" y="333"/>
                  <a:pt x="329" y="333"/>
                  <a:pt x="329" y="333"/>
                </a:cubicBezTo>
                <a:close/>
                <a:moveTo>
                  <a:pt x="326" y="338"/>
                </a:moveTo>
                <a:cubicBezTo>
                  <a:pt x="327" y="338"/>
                  <a:pt x="327" y="338"/>
                  <a:pt x="327" y="338"/>
                </a:cubicBezTo>
                <a:cubicBezTo>
                  <a:pt x="327" y="338"/>
                  <a:pt x="327" y="338"/>
                  <a:pt x="327" y="338"/>
                </a:cubicBezTo>
                <a:cubicBezTo>
                  <a:pt x="326" y="338"/>
                  <a:pt x="326" y="338"/>
                  <a:pt x="326" y="338"/>
                </a:cubicBezTo>
                <a:close/>
                <a:moveTo>
                  <a:pt x="325" y="335"/>
                </a:moveTo>
                <a:cubicBezTo>
                  <a:pt x="325" y="336"/>
                  <a:pt x="325" y="336"/>
                  <a:pt x="325" y="336"/>
                </a:cubicBezTo>
                <a:cubicBezTo>
                  <a:pt x="325" y="336"/>
                  <a:pt x="324" y="336"/>
                  <a:pt x="324" y="336"/>
                </a:cubicBezTo>
                <a:lnTo>
                  <a:pt x="325" y="335"/>
                </a:lnTo>
                <a:close/>
                <a:moveTo>
                  <a:pt x="328" y="343"/>
                </a:moveTo>
                <a:cubicBezTo>
                  <a:pt x="328" y="344"/>
                  <a:pt x="328" y="344"/>
                  <a:pt x="327" y="344"/>
                </a:cubicBezTo>
                <a:cubicBezTo>
                  <a:pt x="327" y="343"/>
                  <a:pt x="328" y="343"/>
                  <a:pt x="328" y="343"/>
                </a:cubicBezTo>
                <a:close/>
                <a:moveTo>
                  <a:pt x="328" y="341"/>
                </a:moveTo>
                <a:cubicBezTo>
                  <a:pt x="328" y="341"/>
                  <a:pt x="328" y="341"/>
                  <a:pt x="328" y="341"/>
                </a:cubicBezTo>
                <a:cubicBezTo>
                  <a:pt x="328" y="341"/>
                  <a:pt x="329" y="341"/>
                  <a:pt x="329" y="341"/>
                </a:cubicBezTo>
                <a:lnTo>
                  <a:pt x="328" y="341"/>
                </a:lnTo>
                <a:close/>
                <a:moveTo>
                  <a:pt x="328" y="345"/>
                </a:moveTo>
                <a:cubicBezTo>
                  <a:pt x="327" y="345"/>
                  <a:pt x="327" y="345"/>
                  <a:pt x="327" y="345"/>
                </a:cubicBezTo>
                <a:cubicBezTo>
                  <a:pt x="328" y="345"/>
                  <a:pt x="329" y="345"/>
                  <a:pt x="329" y="345"/>
                </a:cubicBezTo>
                <a:cubicBezTo>
                  <a:pt x="329" y="345"/>
                  <a:pt x="328" y="345"/>
                  <a:pt x="328" y="345"/>
                </a:cubicBezTo>
                <a:close/>
                <a:moveTo>
                  <a:pt x="330" y="351"/>
                </a:moveTo>
                <a:cubicBezTo>
                  <a:pt x="331" y="350"/>
                  <a:pt x="328" y="349"/>
                  <a:pt x="330" y="348"/>
                </a:cubicBezTo>
                <a:cubicBezTo>
                  <a:pt x="331" y="349"/>
                  <a:pt x="331" y="349"/>
                  <a:pt x="331" y="349"/>
                </a:cubicBezTo>
                <a:cubicBezTo>
                  <a:pt x="331" y="349"/>
                  <a:pt x="331" y="348"/>
                  <a:pt x="332" y="348"/>
                </a:cubicBezTo>
                <a:cubicBezTo>
                  <a:pt x="332" y="349"/>
                  <a:pt x="332" y="349"/>
                  <a:pt x="333" y="349"/>
                </a:cubicBezTo>
                <a:cubicBezTo>
                  <a:pt x="332" y="350"/>
                  <a:pt x="331" y="350"/>
                  <a:pt x="330" y="351"/>
                </a:cubicBezTo>
                <a:cubicBezTo>
                  <a:pt x="332" y="352"/>
                  <a:pt x="332" y="350"/>
                  <a:pt x="333" y="351"/>
                </a:cubicBezTo>
                <a:cubicBezTo>
                  <a:pt x="332" y="351"/>
                  <a:pt x="331" y="352"/>
                  <a:pt x="330" y="351"/>
                </a:cubicBezTo>
                <a:close/>
                <a:moveTo>
                  <a:pt x="332" y="339"/>
                </a:moveTo>
                <a:cubicBezTo>
                  <a:pt x="330" y="339"/>
                  <a:pt x="330" y="339"/>
                  <a:pt x="330" y="339"/>
                </a:cubicBezTo>
                <a:cubicBezTo>
                  <a:pt x="330" y="339"/>
                  <a:pt x="330" y="339"/>
                  <a:pt x="330" y="339"/>
                </a:cubicBezTo>
                <a:cubicBezTo>
                  <a:pt x="328" y="339"/>
                  <a:pt x="327" y="339"/>
                  <a:pt x="327" y="338"/>
                </a:cubicBezTo>
                <a:cubicBezTo>
                  <a:pt x="329" y="337"/>
                  <a:pt x="331" y="339"/>
                  <a:pt x="332" y="338"/>
                </a:cubicBezTo>
                <a:cubicBezTo>
                  <a:pt x="333" y="338"/>
                  <a:pt x="332" y="339"/>
                  <a:pt x="332" y="339"/>
                </a:cubicBezTo>
                <a:close/>
                <a:moveTo>
                  <a:pt x="334" y="352"/>
                </a:moveTo>
                <a:cubicBezTo>
                  <a:pt x="334" y="351"/>
                  <a:pt x="334" y="351"/>
                  <a:pt x="334" y="351"/>
                </a:cubicBezTo>
                <a:cubicBezTo>
                  <a:pt x="335" y="351"/>
                  <a:pt x="334" y="352"/>
                  <a:pt x="335" y="352"/>
                </a:cubicBezTo>
                <a:lnTo>
                  <a:pt x="334" y="352"/>
                </a:lnTo>
                <a:close/>
                <a:moveTo>
                  <a:pt x="338" y="356"/>
                </a:moveTo>
                <a:cubicBezTo>
                  <a:pt x="338" y="356"/>
                  <a:pt x="338" y="355"/>
                  <a:pt x="337" y="355"/>
                </a:cubicBezTo>
                <a:cubicBezTo>
                  <a:pt x="337" y="355"/>
                  <a:pt x="337" y="355"/>
                  <a:pt x="337" y="355"/>
                </a:cubicBezTo>
                <a:cubicBezTo>
                  <a:pt x="337" y="355"/>
                  <a:pt x="337" y="355"/>
                  <a:pt x="337" y="355"/>
                </a:cubicBezTo>
                <a:cubicBezTo>
                  <a:pt x="336" y="355"/>
                  <a:pt x="336" y="354"/>
                  <a:pt x="335" y="354"/>
                </a:cubicBezTo>
                <a:cubicBezTo>
                  <a:pt x="336" y="352"/>
                  <a:pt x="336" y="354"/>
                  <a:pt x="337" y="354"/>
                </a:cubicBezTo>
                <a:cubicBezTo>
                  <a:pt x="337" y="354"/>
                  <a:pt x="337" y="355"/>
                  <a:pt x="337" y="355"/>
                </a:cubicBezTo>
                <a:cubicBezTo>
                  <a:pt x="337" y="355"/>
                  <a:pt x="337" y="355"/>
                  <a:pt x="337" y="355"/>
                </a:cubicBezTo>
                <a:cubicBezTo>
                  <a:pt x="338" y="355"/>
                  <a:pt x="339" y="355"/>
                  <a:pt x="338" y="356"/>
                </a:cubicBezTo>
                <a:close/>
                <a:moveTo>
                  <a:pt x="340" y="355"/>
                </a:moveTo>
                <a:cubicBezTo>
                  <a:pt x="340" y="355"/>
                  <a:pt x="340" y="355"/>
                  <a:pt x="340" y="355"/>
                </a:cubicBezTo>
                <a:cubicBezTo>
                  <a:pt x="340" y="354"/>
                  <a:pt x="340" y="354"/>
                  <a:pt x="340" y="354"/>
                </a:cubicBezTo>
                <a:cubicBezTo>
                  <a:pt x="340" y="354"/>
                  <a:pt x="340" y="355"/>
                  <a:pt x="340" y="355"/>
                </a:cubicBezTo>
                <a:close/>
                <a:moveTo>
                  <a:pt x="344" y="351"/>
                </a:moveTo>
                <a:cubicBezTo>
                  <a:pt x="343" y="352"/>
                  <a:pt x="343" y="352"/>
                  <a:pt x="343" y="352"/>
                </a:cubicBezTo>
                <a:cubicBezTo>
                  <a:pt x="343" y="352"/>
                  <a:pt x="343" y="351"/>
                  <a:pt x="342" y="351"/>
                </a:cubicBezTo>
                <a:cubicBezTo>
                  <a:pt x="342" y="351"/>
                  <a:pt x="342" y="352"/>
                  <a:pt x="342" y="352"/>
                </a:cubicBezTo>
                <a:cubicBezTo>
                  <a:pt x="342" y="352"/>
                  <a:pt x="342" y="352"/>
                  <a:pt x="342" y="352"/>
                </a:cubicBezTo>
                <a:cubicBezTo>
                  <a:pt x="341" y="352"/>
                  <a:pt x="340" y="353"/>
                  <a:pt x="340" y="353"/>
                </a:cubicBezTo>
                <a:cubicBezTo>
                  <a:pt x="340" y="354"/>
                  <a:pt x="340" y="354"/>
                  <a:pt x="340" y="354"/>
                </a:cubicBezTo>
                <a:cubicBezTo>
                  <a:pt x="339" y="353"/>
                  <a:pt x="337" y="352"/>
                  <a:pt x="337" y="351"/>
                </a:cubicBezTo>
                <a:cubicBezTo>
                  <a:pt x="338" y="352"/>
                  <a:pt x="338" y="351"/>
                  <a:pt x="338" y="350"/>
                </a:cubicBezTo>
                <a:cubicBezTo>
                  <a:pt x="338" y="349"/>
                  <a:pt x="336" y="349"/>
                  <a:pt x="337" y="348"/>
                </a:cubicBezTo>
                <a:cubicBezTo>
                  <a:pt x="337" y="348"/>
                  <a:pt x="337" y="348"/>
                  <a:pt x="337" y="348"/>
                </a:cubicBezTo>
                <a:cubicBezTo>
                  <a:pt x="339" y="348"/>
                  <a:pt x="341" y="348"/>
                  <a:pt x="341" y="349"/>
                </a:cubicBezTo>
                <a:cubicBezTo>
                  <a:pt x="342" y="349"/>
                  <a:pt x="342" y="349"/>
                  <a:pt x="343" y="349"/>
                </a:cubicBezTo>
                <a:cubicBezTo>
                  <a:pt x="345" y="349"/>
                  <a:pt x="343" y="350"/>
                  <a:pt x="344" y="351"/>
                </a:cubicBezTo>
                <a:close/>
                <a:moveTo>
                  <a:pt x="308" y="108"/>
                </a:moveTo>
                <a:cubicBezTo>
                  <a:pt x="308" y="107"/>
                  <a:pt x="309" y="109"/>
                  <a:pt x="309" y="108"/>
                </a:cubicBezTo>
                <a:cubicBezTo>
                  <a:pt x="307" y="106"/>
                  <a:pt x="311" y="105"/>
                  <a:pt x="312" y="105"/>
                </a:cubicBezTo>
                <a:cubicBezTo>
                  <a:pt x="312" y="106"/>
                  <a:pt x="310" y="106"/>
                  <a:pt x="311" y="107"/>
                </a:cubicBezTo>
                <a:cubicBezTo>
                  <a:pt x="310" y="107"/>
                  <a:pt x="309" y="108"/>
                  <a:pt x="308" y="108"/>
                </a:cubicBezTo>
                <a:close/>
                <a:moveTo>
                  <a:pt x="347" y="353"/>
                </a:moveTo>
                <a:cubicBezTo>
                  <a:pt x="347" y="352"/>
                  <a:pt x="347" y="352"/>
                  <a:pt x="347" y="352"/>
                </a:cubicBezTo>
                <a:cubicBezTo>
                  <a:pt x="348" y="352"/>
                  <a:pt x="346" y="353"/>
                  <a:pt x="348" y="353"/>
                </a:cubicBezTo>
                <a:lnTo>
                  <a:pt x="347" y="353"/>
                </a:lnTo>
                <a:close/>
                <a:moveTo>
                  <a:pt x="312" y="101"/>
                </a:moveTo>
                <a:cubicBezTo>
                  <a:pt x="312" y="101"/>
                  <a:pt x="312" y="101"/>
                  <a:pt x="312" y="101"/>
                </a:cubicBezTo>
                <a:cubicBezTo>
                  <a:pt x="312" y="100"/>
                  <a:pt x="312" y="100"/>
                  <a:pt x="312" y="100"/>
                </a:cubicBezTo>
                <a:cubicBezTo>
                  <a:pt x="312" y="100"/>
                  <a:pt x="312" y="100"/>
                  <a:pt x="312" y="100"/>
                </a:cubicBezTo>
                <a:lnTo>
                  <a:pt x="312" y="101"/>
                </a:lnTo>
                <a:close/>
                <a:moveTo>
                  <a:pt x="349" y="353"/>
                </a:moveTo>
                <a:cubicBezTo>
                  <a:pt x="350" y="352"/>
                  <a:pt x="350" y="352"/>
                  <a:pt x="350" y="352"/>
                </a:cubicBezTo>
                <a:cubicBezTo>
                  <a:pt x="351" y="352"/>
                  <a:pt x="351" y="352"/>
                  <a:pt x="351" y="352"/>
                </a:cubicBezTo>
                <a:cubicBezTo>
                  <a:pt x="351" y="353"/>
                  <a:pt x="349" y="353"/>
                  <a:pt x="349" y="353"/>
                </a:cubicBezTo>
                <a:close/>
                <a:moveTo>
                  <a:pt x="348" y="337"/>
                </a:moveTo>
                <a:cubicBezTo>
                  <a:pt x="347" y="336"/>
                  <a:pt x="349" y="336"/>
                  <a:pt x="349" y="335"/>
                </a:cubicBezTo>
                <a:cubicBezTo>
                  <a:pt x="349" y="336"/>
                  <a:pt x="350" y="337"/>
                  <a:pt x="348" y="337"/>
                </a:cubicBezTo>
                <a:close/>
                <a:moveTo>
                  <a:pt x="351" y="341"/>
                </a:moveTo>
                <a:cubicBezTo>
                  <a:pt x="351" y="342"/>
                  <a:pt x="351" y="342"/>
                  <a:pt x="350" y="342"/>
                </a:cubicBezTo>
                <a:cubicBezTo>
                  <a:pt x="350" y="341"/>
                  <a:pt x="350" y="341"/>
                  <a:pt x="350" y="341"/>
                </a:cubicBezTo>
                <a:lnTo>
                  <a:pt x="351" y="341"/>
                </a:lnTo>
                <a:close/>
                <a:moveTo>
                  <a:pt x="352" y="355"/>
                </a:moveTo>
                <a:cubicBezTo>
                  <a:pt x="352" y="354"/>
                  <a:pt x="355" y="354"/>
                  <a:pt x="353" y="353"/>
                </a:cubicBezTo>
                <a:cubicBezTo>
                  <a:pt x="354" y="354"/>
                  <a:pt x="354" y="354"/>
                  <a:pt x="354" y="354"/>
                </a:cubicBezTo>
                <a:cubicBezTo>
                  <a:pt x="353" y="354"/>
                  <a:pt x="354" y="355"/>
                  <a:pt x="352" y="355"/>
                </a:cubicBezTo>
                <a:close/>
                <a:moveTo>
                  <a:pt x="356" y="359"/>
                </a:moveTo>
                <a:cubicBezTo>
                  <a:pt x="354" y="359"/>
                  <a:pt x="354" y="359"/>
                  <a:pt x="354" y="359"/>
                </a:cubicBezTo>
                <a:cubicBezTo>
                  <a:pt x="355" y="357"/>
                  <a:pt x="355" y="357"/>
                  <a:pt x="355" y="357"/>
                </a:cubicBezTo>
                <a:cubicBezTo>
                  <a:pt x="355" y="358"/>
                  <a:pt x="356" y="358"/>
                  <a:pt x="356" y="359"/>
                </a:cubicBezTo>
                <a:close/>
                <a:moveTo>
                  <a:pt x="359" y="362"/>
                </a:moveTo>
                <a:cubicBezTo>
                  <a:pt x="359" y="361"/>
                  <a:pt x="359" y="361"/>
                  <a:pt x="359" y="361"/>
                </a:cubicBezTo>
                <a:cubicBezTo>
                  <a:pt x="359" y="362"/>
                  <a:pt x="359" y="362"/>
                  <a:pt x="359" y="362"/>
                </a:cubicBezTo>
                <a:cubicBezTo>
                  <a:pt x="360" y="362"/>
                  <a:pt x="360" y="361"/>
                  <a:pt x="360" y="361"/>
                </a:cubicBezTo>
                <a:lnTo>
                  <a:pt x="359" y="362"/>
                </a:lnTo>
                <a:close/>
                <a:moveTo>
                  <a:pt x="359" y="356"/>
                </a:moveTo>
                <a:cubicBezTo>
                  <a:pt x="358" y="356"/>
                  <a:pt x="357" y="355"/>
                  <a:pt x="357" y="357"/>
                </a:cubicBezTo>
                <a:cubicBezTo>
                  <a:pt x="355" y="355"/>
                  <a:pt x="355" y="355"/>
                  <a:pt x="355" y="355"/>
                </a:cubicBezTo>
                <a:cubicBezTo>
                  <a:pt x="357" y="356"/>
                  <a:pt x="357" y="356"/>
                  <a:pt x="357" y="356"/>
                </a:cubicBezTo>
                <a:cubicBezTo>
                  <a:pt x="356" y="355"/>
                  <a:pt x="357" y="352"/>
                  <a:pt x="355" y="353"/>
                </a:cubicBezTo>
                <a:cubicBezTo>
                  <a:pt x="356" y="352"/>
                  <a:pt x="356" y="352"/>
                  <a:pt x="356" y="352"/>
                </a:cubicBezTo>
                <a:cubicBezTo>
                  <a:pt x="356" y="351"/>
                  <a:pt x="355" y="351"/>
                  <a:pt x="355" y="352"/>
                </a:cubicBezTo>
                <a:cubicBezTo>
                  <a:pt x="355" y="351"/>
                  <a:pt x="356" y="350"/>
                  <a:pt x="357" y="350"/>
                </a:cubicBezTo>
                <a:cubicBezTo>
                  <a:pt x="359" y="351"/>
                  <a:pt x="360" y="354"/>
                  <a:pt x="362" y="352"/>
                </a:cubicBezTo>
                <a:cubicBezTo>
                  <a:pt x="364" y="351"/>
                  <a:pt x="363" y="353"/>
                  <a:pt x="365" y="352"/>
                </a:cubicBezTo>
                <a:cubicBezTo>
                  <a:pt x="366" y="353"/>
                  <a:pt x="366" y="353"/>
                  <a:pt x="366" y="353"/>
                </a:cubicBezTo>
                <a:cubicBezTo>
                  <a:pt x="363" y="354"/>
                  <a:pt x="361" y="354"/>
                  <a:pt x="359" y="356"/>
                </a:cubicBezTo>
                <a:close/>
                <a:moveTo>
                  <a:pt x="356" y="345"/>
                </a:moveTo>
                <a:cubicBezTo>
                  <a:pt x="356" y="345"/>
                  <a:pt x="357" y="343"/>
                  <a:pt x="357" y="344"/>
                </a:cubicBezTo>
                <a:cubicBezTo>
                  <a:pt x="356" y="346"/>
                  <a:pt x="359" y="347"/>
                  <a:pt x="357" y="347"/>
                </a:cubicBezTo>
                <a:cubicBezTo>
                  <a:pt x="357" y="347"/>
                  <a:pt x="356" y="346"/>
                  <a:pt x="356" y="346"/>
                </a:cubicBezTo>
                <a:cubicBezTo>
                  <a:pt x="355" y="346"/>
                  <a:pt x="355" y="346"/>
                  <a:pt x="355" y="347"/>
                </a:cubicBezTo>
                <a:cubicBezTo>
                  <a:pt x="355" y="346"/>
                  <a:pt x="355" y="346"/>
                  <a:pt x="355" y="346"/>
                </a:cubicBezTo>
                <a:cubicBezTo>
                  <a:pt x="356" y="345"/>
                  <a:pt x="356" y="345"/>
                  <a:pt x="356" y="345"/>
                </a:cubicBezTo>
                <a:close/>
                <a:moveTo>
                  <a:pt x="361" y="343"/>
                </a:moveTo>
                <a:cubicBezTo>
                  <a:pt x="361" y="343"/>
                  <a:pt x="361" y="343"/>
                  <a:pt x="361" y="344"/>
                </a:cubicBezTo>
                <a:cubicBezTo>
                  <a:pt x="361" y="344"/>
                  <a:pt x="360" y="344"/>
                  <a:pt x="360" y="344"/>
                </a:cubicBezTo>
                <a:lnTo>
                  <a:pt x="361" y="343"/>
                </a:lnTo>
                <a:close/>
                <a:moveTo>
                  <a:pt x="358" y="333"/>
                </a:moveTo>
                <a:cubicBezTo>
                  <a:pt x="359" y="332"/>
                  <a:pt x="359" y="332"/>
                  <a:pt x="359" y="332"/>
                </a:cubicBezTo>
                <a:cubicBezTo>
                  <a:pt x="359" y="333"/>
                  <a:pt x="359" y="333"/>
                  <a:pt x="359" y="333"/>
                </a:cubicBezTo>
                <a:lnTo>
                  <a:pt x="358" y="333"/>
                </a:lnTo>
                <a:close/>
                <a:moveTo>
                  <a:pt x="362" y="346"/>
                </a:moveTo>
                <a:cubicBezTo>
                  <a:pt x="362" y="346"/>
                  <a:pt x="362" y="346"/>
                  <a:pt x="362" y="346"/>
                </a:cubicBezTo>
                <a:cubicBezTo>
                  <a:pt x="362" y="347"/>
                  <a:pt x="362" y="347"/>
                  <a:pt x="362" y="347"/>
                </a:cubicBezTo>
                <a:cubicBezTo>
                  <a:pt x="361" y="347"/>
                  <a:pt x="361" y="347"/>
                  <a:pt x="362" y="346"/>
                </a:cubicBezTo>
                <a:close/>
                <a:moveTo>
                  <a:pt x="329" y="87"/>
                </a:moveTo>
                <a:cubicBezTo>
                  <a:pt x="329" y="87"/>
                  <a:pt x="330" y="89"/>
                  <a:pt x="328" y="90"/>
                </a:cubicBezTo>
                <a:cubicBezTo>
                  <a:pt x="327" y="89"/>
                  <a:pt x="327" y="90"/>
                  <a:pt x="326" y="90"/>
                </a:cubicBezTo>
                <a:cubicBezTo>
                  <a:pt x="326" y="91"/>
                  <a:pt x="326" y="91"/>
                  <a:pt x="326" y="91"/>
                </a:cubicBezTo>
                <a:cubicBezTo>
                  <a:pt x="326" y="91"/>
                  <a:pt x="325" y="91"/>
                  <a:pt x="325" y="92"/>
                </a:cubicBezTo>
                <a:cubicBezTo>
                  <a:pt x="323" y="93"/>
                  <a:pt x="323" y="93"/>
                  <a:pt x="323" y="93"/>
                </a:cubicBezTo>
                <a:cubicBezTo>
                  <a:pt x="323" y="94"/>
                  <a:pt x="321" y="94"/>
                  <a:pt x="320" y="95"/>
                </a:cubicBezTo>
                <a:cubicBezTo>
                  <a:pt x="317" y="96"/>
                  <a:pt x="318" y="93"/>
                  <a:pt x="316" y="93"/>
                </a:cubicBezTo>
                <a:cubicBezTo>
                  <a:pt x="314" y="94"/>
                  <a:pt x="312" y="96"/>
                  <a:pt x="310" y="94"/>
                </a:cubicBezTo>
                <a:cubicBezTo>
                  <a:pt x="311" y="93"/>
                  <a:pt x="310" y="93"/>
                  <a:pt x="308" y="94"/>
                </a:cubicBezTo>
                <a:cubicBezTo>
                  <a:pt x="308" y="95"/>
                  <a:pt x="307" y="95"/>
                  <a:pt x="306" y="95"/>
                </a:cubicBezTo>
                <a:cubicBezTo>
                  <a:pt x="306" y="93"/>
                  <a:pt x="303" y="94"/>
                  <a:pt x="302" y="93"/>
                </a:cubicBezTo>
                <a:cubicBezTo>
                  <a:pt x="301" y="94"/>
                  <a:pt x="299" y="94"/>
                  <a:pt x="299" y="95"/>
                </a:cubicBezTo>
                <a:cubicBezTo>
                  <a:pt x="299" y="95"/>
                  <a:pt x="299" y="97"/>
                  <a:pt x="298" y="97"/>
                </a:cubicBezTo>
                <a:cubicBezTo>
                  <a:pt x="298" y="95"/>
                  <a:pt x="298" y="93"/>
                  <a:pt x="300" y="92"/>
                </a:cubicBezTo>
                <a:cubicBezTo>
                  <a:pt x="298" y="91"/>
                  <a:pt x="298" y="91"/>
                  <a:pt x="298" y="91"/>
                </a:cubicBezTo>
                <a:cubicBezTo>
                  <a:pt x="300" y="91"/>
                  <a:pt x="301" y="88"/>
                  <a:pt x="303" y="90"/>
                </a:cubicBezTo>
                <a:cubicBezTo>
                  <a:pt x="306" y="88"/>
                  <a:pt x="307" y="92"/>
                  <a:pt x="308" y="91"/>
                </a:cubicBezTo>
                <a:cubicBezTo>
                  <a:pt x="311" y="91"/>
                  <a:pt x="314" y="90"/>
                  <a:pt x="316" y="89"/>
                </a:cubicBezTo>
                <a:cubicBezTo>
                  <a:pt x="317" y="89"/>
                  <a:pt x="318" y="90"/>
                  <a:pt x="319" y="89"/>
                </a:cubicBezTo>
                <a:cubicBezTo>
                  <a:pt x="320" y="90"/>
                  <a:pt x="320" y="90"/>
                  <a:pt x="320" y="90"/>
                </a:cubicBezTo>
                <a:cubicBezTo>
                  <a:pt x="320" y="90"/>
                  <a:pt x="319" y="90"/>
                  <a:pt x="318" y="90"/>
                </a:cubicBezTo>
                <a:cubicBezTo>
                  <a:pt x="319" y="91"/>
                  <a:pt x="318" y="93"/>
                  <a:pt x="320" y="93"/>
                </a:cubicBezTo>
                <a:cubicBezTo>
                  <a:pt x="320" y="91"/>
                  <a:pt x="325" y="90"/>
                  <a:pt x="321" y="89"/>
                </a:cubicBezTo>
                <a:cubicBezTo>
                  <a:pt x="321" y="88"/>
                  <a:pt x="321" y="88"/>
                  <a:pt x="321" y="88"/>
                </a:cubicBezTo>
                <a:cubicBezTo>
                  <a:pt x="321" y="88"/>
                  <a:pt x="322" y="89"/>
                  <a:pt x="322" y="88"/>
                </a:cubicBezTo>
                <a:cubicBezTo>
                  <a:pt x="323" y="88"/>
                  <a:pt x="323" y="87"/>
                  <a:pt x="323" y="87"/>
                </a:cubicBezTo>
                <a:cubicBezTo>
                  <a:pt x="324" y="87"/>
                  <a:pt x="324" y="87"/>
                  <a:pt x="324" y="87"/>
                </a:cubicBezTo>
                <a:cubicBezTo>
                  <a:pt x="325" y="86"/>
                  <a:pt x="323" y="85"/>
                  <a:pt x="324" y="85"/>
                </a:cubicBezTo>
                <a:cubicBezTo>
                  <a:pt x="324" y="85"/>
                  <a:pt x="326" y="85"/>
                  <a:pt x="327" y="86"/>
                </a:cubicBezTo>
                <a:cubicBezTo>
                  <a:pt x="325" y="87"/>
                  <a:pt x="325" y="87"/>
                  <a:pt x="325" y="87"/>
                </a:cubicBezTo>
                <a:cubicBezTo>
                  <a:pt x="327" y="87"/>
                  <a:pt x="329" y="86"/>
                  <a:pt x="331" y="85"/>
                </a:cubicBezTo>
                <a:cubicBezTo>
                  <a:pt x="331" y="85"/>
                  <a:pt x="331" y="85"/>
                  <a:pt x="332" y="85"/>
                </a:cubicBezTo>
                <a:cubicBezTo>
                  <a:pt x="332" y="87"/>
                  <a:pt x="330" y="86"/>
                  <a:pt x="329" y="87"/>
                </a:cubicBezTo>
                <a:close/>
                <a:moveTo>
                  <a:pt x="367" y="339"/>
                </a:moveTo>
                <a:cubicBezTo>
                  <a:pt x="367" y="339"/>
                  <a:pt x="367" y="340"/>
                  <a:pt x="367" y="340"/>
                </a:cubicBezTo>
                <a:cubicBezTo>
                  <a:pt x="366" y="340"/>
                  <a:pt x="366" y="340"/>
                  <a:pt x="366" y="340"/>
                </a:cubicBezTo>
                <a:lnTo>
                  <a:pt x="367" y="339"/>
                </a:lnTo>
                <a:close/>
                <a:moveTo>
                  <a:pt x="371" y="352"/>
                </a:moveTo>
                <a:cubicBezTo>
                  <a:pt x="371" y="351"/>
                  <a:pt x="371" y="351"/>
                  <a:pt x="371" y="351"/>
                </a:cubicBezTo>
                <a:cubicBezTo>
                  <a:pt x="371" y="352"/>
                  <a:pt x="372" y="352"/>
                  <a:pt x="372" y="352"/>
                </a:cubicBezTo>
                <a:lnTo>
                  <a:pt x="371" y="352"/>
                </a:lnTo>
                <a:close/>
                <a:moveTo>
                  <a:pt x="372" y="345"/>
                </a:moveTo>
                <a:cubicBezTo>
                  <a:pt x="372" y="344"/>
                  <a:pt x="365" y="345"/>
                  <a:pt x="369" y="343"/>
                </a:cubicBezTo>
                <a:cubicBezTo>
                  <a:pt x="370" y="343"/>
                  <a:pt x="371" y="343"/>
                  <a:pt x="372" y="343"/>
                </a:cubicBezTo>
                <a:cubicBezTo>
                  <a:pt x="371" y="343"/>
                  <a:pt x="371" y="344"/>
                  <a:pt x="371" y="344"/>
                </a:cubicBezTo>
                <a:lnTo>
                  <a:pt x="372" y="345"/>
                </a:lnTo>
                <a:close/>
                <a:moveTo>
                  <a:pt x="369" y="333"/>
                </a:moveTo>
                <a:cubicBezTo>
                  <a:pt x="368" y="333"/>
                  <a:pt x="368" y="333"/>
                  <a:pt x="368" y="333"/>
                </a:cubicBezTo>
                <a:cubicBezTo>
                  <a:pt x="368" y="333"/>
                  <a:pt x="368" y="333"/>
                  <a:pt x="368" y="333"/>
                </a:cubicBezTo>
                <a:cubicBezTo>
                  <a:pt x="369" y="333"/>
                  <a:pt x="369" y="333"/>
                  <a:pt x="369" y="333"/>
                </a:cubicBezTo>
                <a:cubicBezTo>
                  <a:pt x="369" y="333"/>
                  <a:pt x="369" y="333"/>
                  <a:pt x="369" y="333"/>
                </a:cubicBezTo>
                <a:close/>
                <a:moveTo>
                  <a:pt x="370" y="337"/>
                </a:moveTo>
                <a:cubicBezTo>
                  <a:pt x="370" y="337"/>
                  <a:pt x="370" y="337"/>
                  <a:pt x="370" y="337"/>
                </a:cubicBezTo>
                <a:cubicBezTo>
                  <a:pt x="369" y="337"/>
                  <a:pt x="369" y="337"/>
                  <a:pt x="369" y="337"/>
                </a:cubicBezTo>
                <a:lnTo>
                  <a:pt x="370" y="337"/>
                </a:lnTo>
                <a:close/>
                <a:moveTo>
                  <a:pt x="369" y="326"/>
                </a:moveTo>
                <a:cubicBezTo>
                  <a:pt x="370" y="326"/>
                  <a:pt x="370" y="325"/>
                  <a:pt x="370" y="325"/>
                </a:cubicBezTo>
                <a:cubicBezTo>
                  <a:pt x="371" y="325"/>
                  <a:pt x="371" y="325"/>
                  <a:pt x="371" y="325"/>
                </a:cubicBezTo>
                <a:cubicBezTo>
                  <a:pt x="371" y="325"/>
                  <a:pt x="370" y="326"/>
                  <a:pt x="369" y="326"/>
                </a:cubicBezTo>
                <a:close/>
                <a:moveTo>
                  <a:pt x="371" y="335"/>
                </a:moveTo>
                <a:cubicBezTo>
                  <a:pt x="371" y="334"/>
                  <a:pt x="371" y="334"/>
                  <a:pt x="371" y="334"/>
                </a:cubicBezTo>
                <a:cubicBezTo>
                  <a:pt x="374" y="334"/>
                  <a:pt x="374" y="334"/>
                  <a:pt x="374" y="334"/>
                </a:cubicBezTo>
                <a:cubicBezTo>
                  <a:pt x="373" y="334"/>
                  <a:pt x="373" y="336"/>
                  <a:pt x="371" y="335"/>
                </a:cubicBezTo>
                <a:close/>
                <a:moveTo>
                  <a:pt x="377" y="353"/>
                </a:moveTo>
                <a:cubicBezTo>
                  <a:pt x="377" y="352"/>
                  <a:pt x="377" y="352"/>
                  <a:pt x="377" y="352"/>
                </a:cubicBezTo>
                <a:cubicBezTo>
                  <a:pt x="378" y="352"/>
                  <a:pt x="378" y="352"/>
                  <a:pt x="378" y="352"/>
                </a:cubicBezTo>
                <a:lnTo>
                  <a:pt x="377" y="353"/>
                </a:lnTo>
                <a:close/>
                <a:moveTo>
                  <a:pt x="376" y="334"/>
                </a:moveTo>
                <a:cubicBezTo>
                  <a:pt x="375" y="333"/>
                  <a:pt x="375" y="333"/>
                  <a:pt x="375" y="333"/>
                </a:cubicBezTo>
                <a:cubicBezTo>
                  <a:pt x="376" y="333"/>
                  <a:pt x="376" y="333"/>
                  <a:pt x="376" y="333"/>
                </a:cubicBezTo>
                <a:cubicBezTo>
                  <a:pt x="376" y="334"/>
                  <a:pt x="376" y="334"/>
                  <a:pt x="376" y="334"/>
                </a:cubicBezTo>
                <a:close/>
                <a:moveTo>
                  <a:pt x="340" y="97"/>
                </a:moveTo>
                <a:cubicBezTo>
                  <a:pt x="339" y="96"/>
                  <a:pt x="341" y="91"/>
                  <a:pt x="337" y="93"/>
                </a:cubicBezTo>
                <a:cubicBezTo>
                  <a:pt x="337" y="93"/>
                  <a:pt x="338" y="93"/>
                  <a:pt x="338" y="93"/>
                </a:cubicBezTo>
                <a:cubicBezTo>
                  <a:pt x="336" y="90"/>
                  <a:pt x="330" y="96"/>
                  <a:pt x="333" y="91"/>
                </a:cubicBezTo>
                <a:cubicBezTo>
                  <a:pt x="333" y="91"/>
                  <a:pt x="334" y="91"/>
                  <a:pt x="334" y="90"/>
                </a:cubicBezTo>
                <a:cubicBezTo>
                  <a:pt x="334" y="90"/>
                  <a:pt x="334" y="90"/>
                  <a:pt x="334" y="90"/>
                </a:cubicBezTo>
                <a:cubicBezTo>
                  <a:pt x="335" y="90"/>
                  <a:pt x="336" y="90"/>
                  <a:pt x="337" y="89"/>
                </a:cubicBezTo>
                <a:cubicBezTo>
                  <a:pt x="336" y="88"/>
                  <a:pt x="336" y="88"/>
                  <a:pt x="336" y="88"/>
                </a:cubicBezTo>
                <a:cubicBezTo>
                  <a:pt x="343" y="89"/>
                  <a:pt x="343" y="89"/>
                  <a:pt x="343" y="89"/>
                </a:cubicBezTo>
                <a:cubicBezTo>
                  <a:pt x="342" y="91"/>
                  <a:pt x="342" y="91"/>
                  <a:pt x="342" y="91"/>
                </a:cubicBezTo>
                <a:cubicBezTo>
                  <a:pt x="342" y="92"/>
                  <a:pt x="345" y="90"/>
                  <a:pt x="345" y="92"/>
                </a:cubicBezTo>
                <a:cubicBezTo>
                  <a:pt x="344" y="92"/>
                  <a:pt x="344" y="92"/>
                  <a:pt x="344" y="92"/>
                </a:cubicBezTo>
                <a:cubicBezTo>
                  <a:pt x="346" y="93"/>
                  <a:pt x="346" y="93"/>
                  <a:pt x="346" y="93"/>
                </a:cubicBezTo>
                <a:cubicBezTo>
                  <a:pt x="345" y="93"/>
                  <a:pt x="345" y="94"/>
                  <a:pt x="346" y="94"/>
                </a:cubicBezTo>
                <a:cubicBezTo>
                  <a:pt x="345" y="94"/>
                  <a:pt x="345" y="96"/>
                  <a:pt x="344" y="96"/>
                </a:cubicBezTo>
                <a:cubicBezTo>
                  <a:pt x="345" y="96"/>
                  <a:pt x="345" y="96"/>
                  <a:pt x="345" y="96"/>
                </a:cubicBezTo>
                <a:cubicBezTo>
                  <a:pt x="344" y="96"/>
                  <a:pt x="342" y="98"/>
                  <a:pt x="340" y="97"/>
                </a:cubicBezTo>
                <a:close/>
                <a:moveTo>
                  <a:pt x="382" y="354"/>
                </a:moveTo>
                <a:cubicBezTo>
                  <a:pt x="382" y="354"/>
                  <a:pt x="382" y="353"/>
                  <a:pt x="383" y="352"/>
                </a:cubicBezTo>
                <a:cubicBezTo>
                  <a:pt x="383" y="353"/>
                  <a:pt x="383" y="353"/>
                  <a:pt x="382" y="354"/>
                </a:cubicBezTo>
                <a:close/>
                <a:moveTo>
                  <a:pt x="388" y="364"/>
                </a:moveTo>
                <a:cubicBezTo>
                  <a:pt x="387" y="363"/>
                  <a:pt x="387" y="363"/>
                  <a:pt x="387" y="363"/>
                </a:cubicBezTo>
                <a:cubicBezTo>
                  <a:pt x="388" y="363"/>
                  <a:pt x="388" y="363"/>
                  <a:pt x="389" y="363"/>
                </a:cubicBezTo>
                <a:lnTo>
                  <a:pt x="388" y="364"/>
                </a:lnTo>
                <a:close/>
                <a:moveTo>
                  <a:pt x="391" y="362"/>
                </a:moveTo>
                <a:cubicBezTo>
                  <a:pt x="390" y="362"/>
                  <a:pt x="390" y="362"/>
                  <a:pt x="390" y="362"/>
                </a:cubicBezTo>
                <a:cubicBezTo>
                  <a:pt x="390" y="362"/>
                  <a:pt x="391" y="362"/>
                  <a:pt x="391" y="362"/>
                </a:cubicBezTo>
                <a:cubicBezTo>
                  <a:pt x="391" y="362"/>
                  <a:pt x="391" y="362"/>
                  <a:pt x="391" y="362"/>
                </a:cubicBezTo>
                <a:close/>
                <a:moveTo>
                  <a:pt x="391" y="361"/>
                </a:moveTo>
                <a:cubicBezTo>
                  <a:pt x="391" y="360"/>
                  <a:pt x="391" y="360"/>
                  <a:pt x="391" y="360"/>
                </a:cubicBezTo>
                <a:cubicBezTo>
                  <a:pt x="392" y="360"/>
                  <a:pt x="392" y="360"/>
                  <a:pt x="392" y="360"/>
                </a:cubicBezTo>
                <a:lnTo>
                  <a:pt x="391" y="361"/>
                </a:lnTo>
                <a:close/>
                <a:moveTo>
                  <a:pt x="391" y="358"/>
                </a:moveTo>
                <a:cubicBezTo>
                  <a:pt x="391" y="358"/>
                  <a:pt x="392" y="357"/>
                  <a:pt x="392" y="357"/>
                </a:cubicBezTo>
                <a:cubicBezTo>
                  <a:pt x="392" y="357"/>
                  <a:pt x="392" y="358"/>
                  <a:pt x="391" y="358"/>
                </a:cubicBezTo>
                <a:close/>
                <a:moveTo>
                  <a:pt x="394" y="362"/>
                </a:moveTo>
                <a:cubicBezTo>
                  <a:pt x="394" y="361"/>
                  <a:pt x="394" y="361"/>
                  <a:pt x="394" y="361"/>
                </a:cubicBezTo>
                <a:cubicBezTo>
                  <a:pt x="394" y="361"/>
                  <a:pt x="394" y="361"/>
                  <a:pt x="394" y="361"/>
                </a:cubicBezTo>
                <a:lnTo>
                  <a:pt x="394" y="362"/>
                </a:lnTo>
                <a:close/>
                <a:moveTo>
                  <a:pt x="390" y="349"/>
                </a:moveTo>
                <a:cubicBezTo>
                  <a:pt x="390" y="349"/>
                  <a:pt x="388" y="350"/>
                  <a:pt x="388" y="352"/>
                </a:cubicBezTo>
                <a:cubicBezTo>
                  <a:pt x="390" y="352"/>
                  <a:pt x="391" y="353"/>
                  <a:pt x="393" y="353"/>
                </a:cubicBezTo>
                <a:cubicBezTo>
                  <a:pt x="391" y="353"/>
                  <a:pt x="391" y="355"/>
                  <a:pt x="389" y="355"/>
                </a:cubicBezTo>
                <a:cubicBezTo>
                  <a:pt x="389" y="354"/>
                  <a:pt x="387" y="354"/>
                  <a:pt x="386" y="353"/>
                </a:cubicBezTo>
                <a:cubicBezTo>
                  <a:pt x="386" y="353"/>
                  <a:pt x="386" y="353"/>
                  <a:pt x="386" y="353"/>
                </a:cubicBezTo>
                <a:cubicBezTo>
                  <a:pt x="386" y="353"/>
                  <a:pt x="385" y="352"/>
                  <a:pt x="384" y="352"/>
                </a:cubicBezTo>
                <a:cubicBezTo>
                  <a:pt x="386" y="350"/>
                  <a:pt x="386" y="350"/>
                  <a:pt x="386" y="350"/>
                </a:cubicBezTo>
                <a:cubicBezTo>
                  <a:pt x="385" y="350"/>
                  <a:pt x="382" y="349"/>
                  <a:pt x="381" y="350"/>
                </a:cubicBezTo>
                <a:cubicBezTo>
                  <a:pt x="382" y="348"/>
                  <a:pt x="382" y="348"/>
                  <a:pt x="382" y="348"/>
                </a:cubicBezTo>
                <a:cubicBezTo>
                  <a:pt x="383" y="350"/>
                  <a:pt x="385" y="348"/>
                  <a:pt x="387" y="348"/>
                </a:cubicBezTo>
                <a:cubicBezTo>
                  <a:pt x="387" y="347"/>
                  <a:pt x="387" y="347"/>
                  <a:pt x="387" y="347"/>
                </a:cubicBezTo>
                <a:lnTo>
                  <a:pt x="390" y="349"/>
                </a:lnTo>
                <a:close/>
                <a:moveTo>
                  <a:pt x="363" y="106"/>
                </a:moveTo>
                <a:cubicBezTo>
                  <a:pt x="364" y="106"/>
                  <a:pt x="364" y="106"/>
                  <a:pt x="364" y="106"/>
                </a:cubicBezTo>
                <a:cubicBezTo>
                  <a:pt x="362" y="106"/>
                  <a:pt x="362" y="106"/>
                  <a:pt x="362" y="106"/>
                </a:cubicBezTo>
                <a:lnTo>
                  <a:pt x="363" y="106"/>
                </a:lnTo>
                <a:close/>
                <a:moveTo>
                  <a:pt x="361" y="133"/>
                </a:moveTo>
                <a:cubicBezTo>
                  <a:pt x="362" y="132"/>
                  <a:pt x="363" y="133"/>
                  <a:pt x="364" y="132"/>
                </a:cubicBezTo>
                <a:cubicBezTo>
                  <a:pt x="364" y="132"/>
                  <a:pt x="362" y="133"/>
                  <a:pt x="362" y="131"/>
                </a:cubicBezTo>
                <a:cubicBezTo>
                  <a:pt x="363" y="131"/>
                  <a:pt x="364" y="130"/>
                  <a:pt x="364" y="132"/>
                </a:cubicBezTo>
                <a:cubicBezTo>
                  <a:pt x="365" y="131"/>
                  <a:pt x="365" y="131"/>
                  <a:pt x="365" y="131"/>
                </a:cubicBezTo>
                <a:cubicBezTo>
                  <a:pt x="365" y="131"/>
                  <a:pt x="365" y="130"/>
                  <a:pt x="365" y="130"/>
                </a:cubicBezTo>
                <a:cubicBezTo>
                  <a:pt x="365" y="128"/>
                  <a:pt x="367" y="130"/>
                  <a:pt x="367" y="128"/>
                </a:cubicBezTo>
                <a:cubicBezTo>
                  <a:pt x="367" y="128"/>
                  <a:pt x="367" y="128"/>
                  <a:pt x="367" y="128"/>
                </a:cubicBezTo>
                <a:cubicBezTo>
                  <a:pt x="367" y="127"/>
                  <a:pt x="369" y="124"/>
                  <a:pt x="371" y="124"/>
                </a:cubicBezTo>
                <a:cubicBezTo>
                  <a:pt x="371" y="126"/>
                  <a:pt x="371" y="126"/>
                  <a:pt x="372" y="128"/>
                </a:cubicBezTo>
                <a:cubicBezTo>
                  <a:pt x="370" y="130"/>
                  <a:pt x="367" y="129"/>
                  <a:pt x="367" y="132"/>
                </a:cubicBezTo>
                <a:cubicBezTo>
                  <a:pt x="365" y="132"/>
                  <a:pt x="363" y="135"/>
                  <a:pt x="361" y="133"/>
                </a:cubicBezTo>
                <a:close/>
                <a:moveTo>
                  <a:pt x="366" y="138"/>
                </a:moveTo>
                <a:cubicBezTo>
                  <a:pt x="368" y="137"/>
                  <a:pt x="365" y="136"/>
                  <a:pt x="366" y="135"/>
                </a:cubicBezTo>
                <a:cubicBezTo>
                  <a:pt x="368" y="135"/>
                  <a:pt x="369" y="132"/>
                  <a:pt x="371" y="133"/>
                </a:cubicBezTo>
                <a:cubicBezTo>
                  <a:pt x="372" y="133"/>
                  <a:pt x="372" y="132"/>
                  <a:pt x="373" y="133"/>
                </a:cubicBezTo>
                <a:cubicBezTo>
                  <a:pt x="370" y="134"/>
                  <a:pt x="373" y="135"/>
                  <a:pt x="372" y="136"/>
                </a:cubicBezTo>
                <a:cubicBezTo>
                  <a:pt x="374" y="136"/>
                  <a:pt x="374" y="136"/>
                  <a:pt x="374" y="136"/>
                </a:cubicBezTo>
                <a:cubicBezTo>
                  <a:pt x="371" y="137"/>
                  <a:pt x="369" y="137"/>
                  <a:pt x="366" y="138"/>
                </a:cubicBezTo>
                <a:close/>
                <a:moveTo>
                  <a:pt x="412" y="313"/>
                </a:moveTo>
                <a:cubicBezTo>
                  <a:pt x="412" y="314"/>
                  <a:pt x="412" y="314"/>
                  <a:pt x="412" y="314"/>
                </a:cubicBezTo>
                <a:cubicBezTo>
                  <a:pt x="411" y="314"/>
                  <a:pt x="411" y="314"/>
                  <a:pt x="411" y="314"/>
                </a:cubicBezTo>
                <a:lnTo>
                  <a:pt x="412" y="313"/>
                </a:lnTo>
                <a:close/>
                <a:moveTo>
                  <a:pt x="376" y="108"/>
                </a:moveTo>
                <a:cubicBezTo>
                  <a:pt x="376" y="107"/>
                  <a:pt x="376" y="107"/>
                  <a:pt x="376" y="107"/>
                </a:cubicBezTo>
                <a:cubicBezTo>
                  <a:pt x="376" y="107"/>
                  <a:pt x="376" y="107"/>
                  <a:pt x="376" y="107"/>
                </a:cubicBezTo>
                <a:lnTo>
                  <a:pt x="376" y="108"/>
                </a:lnTo>
                <a:close/>
                <a:moveTo>
                  <a:pt x="480" y="107"/>
                </a:moveTo>
                <a:cubicBezTo>
                  <a:pt x="479" y="107"/>
                  <a:pt x="479" y="107"/>
                  <a:pt x="479" y="107"/>
                </a:cubicBezTo>
                <a:cubicBezTo>
                  <a:pt x="479" y="106"/>
                  <a:pt x="480" y="106"/>
                  <a:pt x="480" y="106"/>
                </a:cubicBezTo>
                <a:cubicBezTo>
                  <a:pt x="480" y="106"/>
                  <a:pt x="480" y="107"/>
                  <a:pt x="480" y="107"/>
                </a:cubicBezTo>
                <a:close/>
                <a:moveTo>
                  <a:pt x="475" y="122"/>
                </a:moveTo>
                <a:cubicBezTo>
                  <a:pt x="476" y="122"/>
                  <a:pt x="476" y="122"/>
                  <a:pt x="476" y="122"/>
                </a:cubicBezTo>
                <a:cubicBezTo>
                  <a:pt x="476" y="122"/>
                  <a:pt x="476" y="121"/>
                  <a:pt x="476" y="121"/>
                </a:cubicBezTo>
                <a:cubicBezTo>
                  <a:pt x="475" y="121"/>
                  <a:pt x="475" y="121"/>
                  <a:pt x="475" y="121"/>
                </a:cubicBezTo>
                <a:cubicBezTo>
                  <a:pt x="477" y="120"/>
                  <a:pt x="479" y="120"/>
                  <a:pt x="480" y="122"/>
                </a:cubicBezTo>
                <a:cubicBezTo>
                  <a:pt x="480" y="122"/>
                  <a:pt x="480" y="122"/>
                  <a:pt x="480" y="123"/>
                </a:cubicBezTo>
                <a:cubicBezTo>
                  <a:pt x="481" y="123"/>
                  <a:pt x="482" y="120"/>
                  <a:pt x="484" y="121"/>
                </a:cubicBezTo>
                <a:cubicBezTo>
                  <a:pt x="485" y="122"/>
                  <a:pt x="482" y="124"/>
                  <a:pt x="485" y="125"/>
                </a:cubicBezTo>
                <a:cubicBezTo>
                  <a:pt x="483" y="125"/>
                  <a:pt x="483" y="126"/>
                  <a:pt x="481" y="126"/>
                </a:cubicBezTo>
                <a:cubicBezTo>
                  <a:pt x="480" y="127"/>
                  <a:pt x="480" y="127"/>
                  <a:pt x="479" y="128"/>
                </a:cubicBezTo>
                <a:cubicBezTo>
                  <a:pt x="477" y="128"/>
                  <a:pt x="477" y="128"/>
                  <a:pt x="477" y="128"/>
                </a:cubicBezTo>
                <a:cubicBezTo>
                  <a:pt x="477" y="127"/>
                  <a:pt x="477" y="126"/>
                  <a:pt x="478" y="126"/>
                </a:cubicBezTo>
                <a:cubicBezTo>
                  <a:pt x="477" y="126"/>
                  <a:pt x="476" y="125"/>
                  <a:pt x="474" y="126"/>
                </a:cubicBezTo>
                <a:cubicBezTo>
                  <a:pt x="474" y="125"/>
                  <a:pt x="476" y="124"/>
                  <a:pt x="474" y="123"/>
                </a:cubicBezTo>
                <a:cubicBezTo>
                  <a:pt x="473" y="123"/>
                  <a:pt x="473" y="123"/>
                  <a:pt x="473" y="123"/>
                </a:cubicBezTo>
                <a:cubicBezTo>
                  <a:pt x="475" y="123"/>
                  <a:pt x="473" y="122"/>
                  <a:pt x="475" y="122"/>
                </a:cubicBezTo>
                <a:close/>
                <a:moveTo>
                  <a:pt x="508" y="292"/>
                </a:moveTo>
                <a:cubicBezTo>
                  <a:pt x="508" y="292"/>
                  <a:pt x="508" y="292"/>
                  <a:pt x="507" y="292"/>
                </a:cubicBezTo>
                <a:cubicBezTo>
                  <a:pt x="507" y="292"/>
                  <a:pt x="507" y="292"/>
                  <a:pt x="507" y="292"/>
                </a:cubicBezTo>
                <a:cubicBezTo>
                  <a:pt x="508" y="292"/>
                  <a:pt x="508" y="292"/>
                  <a:pt x="508" y="292"/>
                </a:cubicBezTo>
                <a:close/>
                <a:moveTo>
                  <a:pt x="473" y="139"/>
                </a:moveTo>
                <a:cubicBezTo>
                  <a:pt x="473" y="140"/>
                  <a:pt x="473" y="140"/>
                  <a:pt x="473" y="140"/>
                </a:cubicBezTo>
                <a:cubicBezTo>
                  <a:pt x="472" y="140"/>
                  <a:pt x="472" y="140"/>
                  <a:pt x="472" y="140"/>
                </a:cubicBezTo>
                <a:lnTo>
                  <a:pt x="473" y="139"/>
                </a:lnTo>
                <a:close/>
                <a:moveTo>
                  <a:pt x="478" y="184"/>
                </a:moveTo>
                <a:cubicBezTo>
                  <a:pt x="479" y="184"/>
                  <a:pt x="479" y="184"/>
                  <a:pt x="479" y="185"/>
                </a:cubicBezTo>
                <a:cubicBezTo>
                  <a:pt x="479" y="185"/>
                  <a:pt x="479" y="184"/>
                  <a:pt x="478" y="184"/>
                </a:cubicBezTo>
                <a:cubicBezTo>
                  <a:pt x="478" y="185"/>
                  <a:pt x="477" y="186"/>
                  <a:pt x="476" y="186"/>
                </a:cubicBezTo>
                <a:cubicBezTo>
                  <a:pt x="476" y="186"/>
                  <a:pt x="475" y="186"/>
                  <a:pt x="475" y="185"/>
                </a:cubicBezTo>
                <a:cubicBezTo>
                  <a:pt x="476" y="184"/>
                  <a:pt x="477" y="184"/>
                  <a:pt x="478" y="184"/>
                </a:cubicBezTo>
                <a:close/>
                <a:moveTo>
                  <a:pt x="462" y="145"/>
                </a:moveTo>
                <a:cubicBezTo>
                  <a:pt x="464" y="145"/>
                  <a:pt x="463" y="146"/>
                  <a:pt x="463" y="147"/>
                </a:cubicBezTo>
                <a:cubicBezTo>
                  <a:pt x="461" y="146"/>
                  <a:pt x="461" y="149"/>
                  <a:pt x="459" y="148"/>
                </a:cubicBezTo>
                <a:cubicBezTo>
                  <a:pt x="460" y="147"/>
                  <a:pt x="463" y="147"/>
                  <a:pt x="462" y="145"/>
                </a:cubicBezTo>
                <a:close/>
                <a:moveTo>
                  <a:pt x="460" y="170"/>
                </a:moveTo>
                <a:cubicBezTo>
                  <a:pt x="460" y="171"/>
                  <a:pt x="460" y="172"/>
                  <a:pt x="460" y="172"/>
                </a:cubicBezTo>
                <a:cubicBezTo>
                  <a:pt x="460" y="173"/>
                  <a:pt x="458" y="172"/>
                  <a:pt x="458" y="173"/>
                </a:cubicBezTo>
                <a:cubicBezTo>
                  <a:pt x="457" y="172"/>
                  <a:pt x="457" y="172"/>
                  <a:pt x="457" y="172"/>
                </a:cubicBezTo>
                <a:cubicBezTo>
                  <a:pt x="458" y="172"/>
                  <a:pt x="459" y="170"/>
                  <a:pt x="460" y="170"/>
                </a:cubicBezTo>
                <a:close/>
                <a:moveTo>
                  <a:pt x="432" y="178"/>
                </a:moveTo>
                <a:cubicBezTo>
                  <a:pt x="430" y="180"/>
                  <a:pt x="435" y="180"/>
                  <a:pt x="433" y="181"/>
                </a:cubicBezTo>
                <a:cubicBezTo>
                  <a:pt x="431" y="182"/>
                  <a:pt x="430" y="182"/>
                  <a:pt x="429" y="181"/>
                </a:cubicBezTo>
                <a:cubicBezTo>
                  <a:pt x="430" y="180"/>
                  <a:pt x="431" y="179"/>
                  <a:pt x="432" y="178"/>
                </a:cubicBezTo>
                <a:close/>
                <a:moveTo>
                  <a:pt x="426" y="177"/>
                </a:moveTo>
                <a:cubicBezTo>
                  <a:pt x="428" y="176"/>
                  <a:pt x="432" y="175"/>
                  <a:pt x="431" y="178"/>
                </a:cubicBezTo>
                <a:cubicBezTo>
                  <a:pt x="430" y="179"/>
                  <a:pt x="427" y="179"/>
                  <a:pt x="426" y="179"/>
                </a:cubicBezTo>
                <a:cubicBezTo>
                  <a:pt x="426" y="179"/>
                  <a:pt x="427" y="178"/>
                  <a:pt x="427" y="178"/>
                </a:cubicBezTo>
                <a:lnTo>
                  <a:pt x="426" y="177"/>
                </a:lnTo>
                <a:close/>
                <a:moveTo>
                  <a:pt x="420" y="181"/>
                </a:moveTo>
                <a:cubicBezTo>
                  <a:pt x="420" y="181"/>
                  <a:pt x="420" y="181"/>
                  <a:pt x="420" y="181"/>
                </a:cubicBezTo>
                <a:cubicBezTo>
                  <a:pt x="419" y="181"/>
                  <a:pt x="419" y="181"/>
                  <a:pt x="419" y="181"/>
                </a:cubicBezTo>
                <a:cubicBezTo>
                  <a:pt x="419" y="181"/>
                  <a:pt x="419" y="181"/>
                  <a:pt x="420" y="181"/>
                </a:cubicBezTo>
                <a:close/>
                <a:moveTo>
                  <a:pt x="427" y="223"/>
                </a:moveTo>
                <a:cubicBezTo>
                  <a:pt x="428" y="224"/>
                  <a:pt x="428" y="224"/>
                  <a:pt x="428" y="224"/>
                </a:cubicBezTo>
                <a:cubicBezTo>
                  <a:pt x="427" y="224"/>
                  <a:pt x="427" y="224"/>
                  <a:pt x="427" y="224"/>
                </a:cubicBezTo>
                <a:cubicBezTo>
                  <a:pt x="428" y="226"/>
                  <a:pt x="429" y="224"/>
                  <a:pt x="430" y="224"/>
                </a:cubicBezTo>
                <a:cubicBezTo>
                  <a:pt x="431" y="221"/>
                  <a:pt x="434" y="224"/>
                  <a:pt x="435" y="223"/>
                </a:cubicBezTo>
                <a:cubicBezTo>
                  <a:pt x="435" y="222"/>
                  <a:pt x="435" y="221"/>
                  <a:pt x="436" y="221"/>
                </a:cubicBezTo>
                <a:cubicBezTo>
                  <a:pt x="435" y="221"/>
                  <a:pt x="434" y="220"/>
                  <a:pt x="434" y="220"/>
                </a:cubicBezTo>
                <a:cubicBezTo>
                  <a:pt x="435" y="218"/>
                  <a:pt x="438" y="220"/>
                  <a:pt x="438" y="218"/>
                </a:cubicBezTo>
                <a:cubicBezTo>
                  <a:pt x="438" y="217"/>
                  <a:pt x="436" y="218"/>
                  <a:pt x="435" y="218"/>
                </a:cubicBezTo>
                <a:cubicBezTo>
                  <a:pt x="435" y="217"/>
                  <a:pt x="435" y="217"/>
                  <a:pt x="435" y="217"/>
                </a:cubicBezTo>
                <a:cubicBezTo>
                  <a:pt x="436" y="217"/>
                  <a:pt x="437" y="217"/>
                  <a:pt x="438" y="216"/>
                </a:cubicBezTo>
                <a:cubicBezTo>
                  <a:pt x="438" y="215"/>
                  <a:pt x="437" y="215"/>
                  <a:pt x="437" y="215"/>
                </a:cubicBezTo>
                <a:cubicBezTo>
                  <a:pt x="433" y="217"/>
                  <a:pt x="433" y="217"/>
                  <a:pt x="433" y="217"/>
                </a:cubicBezTo>
                <a:cubicBezTo>
                  <a:pt x="432" y="217"/>
                  <a:pt x="430" y="217"/>
                  <a:pt x="428" y="216"/>
                </a:cubicBezTo>
                <a:cubicBezTo>
                  <a:pt x="427" y="217"/>
                  <a:pt x="424" y="217"/>
                  <a:pt x="424" y="217"/>
                </a:cubicBezTo>
                <a:cubicBezTo>
                  <a:pt x="422" y="215"/>
                  <a:pt x="418" y="218"/>
                  <a:pt x="418" y="215"/>
                </a:cubicBezTo>
                <a:cubicBezTo>
                  <a:pt x="416" y="215"/>
                  <a:pt x="416" y="212"/>
                  <a:pt x="413" y="212"/>
                </a:cubicBezTo>
                <a:cubicBezTo>
                  <a:pt x="413" y="212"/>
                  <a:pt x="413" y="211"/>
                  <a:pt x="413" y="211"/>
                </a:cubicBezTo>
                <a:cubicBezTo>
                  <a:pt x="412" y="211"/>
                  <a:pt x="412" y="211"/>
                  <a:pt x="412" y="211"/>
                </a:cubicBezTo>
                <a:cubicBezTo>
                  <a:pt x="412" y="210"/>
                  <a:pt x="412" y="209"/>
                  <a:pt x="410" y="209"/>
                </a:cubicBezTo>
                <a:cubicBezTo>
                  <a:pt x="409" y="209"/>
                  <a:pt x="409" y="210"/>
                  <a:pt x="409" y="210"/>
                </a:cubicBezTo>
                <a:cubicBezTo>
                  <a:pt x="408" y="209"/>
                  <a:pt x="410" y="207"/>
                  <a:pt x="409" y="205"/>
                </a:cubicBezTo>
                <a:cubicBezTo>
                  <a:pt x="410" y="204"/>
                  <a:pt x="410" y="204"/>
                  <a:pt x="410" y="204"/>
                </a:cubicBezTo>
                <a:cubicBezTo>
                  <a:pt x="408" y="203"/>
                  <a:pt x="408" y="203"/>
                  <a:pt x="408" y="201"/>
                </a:cubicBezTo>
                <a:cubicBezTo>
                  <a:pt x="409" y="201"/>
                  <a:pt x="409" y="200"/>
                  <a:pt x="409" y="199"/>
                </a:cubicBezTo>
                <a:cubicBezTo>
                  <a:pt x="408" y="199"/>
                  <a:pt x="407" y="199"/>
                  <a:pt x="407" y="198"/>
                </a:cubicBezTo>
                <a:cubicBezTo>
                  <a:pt x="410" y="198"/>
                  <a:pt x="410" y="198"/>
                  <a:pt x="410" y="198"/>
                </a:cubicBezTo>
                <a:cubicBezTo>
                  <a:pt x="412" y="199"/>
                  <a:pt x="410" y="201"/>
                  <a:pt x="413" y="201"/>
                </a:cubicBezTo>
                <a:cubicBezTo>
                  <a:pt x="413" y="202"/>
                  <a:pt x="413" y="202"/>
                  <a:pt x="412" y="203"/>
                </a:cubicBezTo>
                <a:cubicBezTo>
                  <a:pt x="413" y="205"/>
                  <a:pt x="415" y="203"/>
                  <a:pt x="416" y="202"/>
                </a:cubicBezTo>
                <a:cubicBezTo>
                  <a:pt x="415" y="202"/>
                  <a:pt x="415" y="202"/>
                  <a:pt x="415" y="202"/>
                </a:cubicBezTo>
                <a:cubicBezTo>
                  <a:pt x="415" y="200"/>
                  <a:pt x="419" y="200"/>
                  <a:pt x="419" y="198"/>
                </a:cubicBezTo>
                <a:cubicBezTo>
                  <a:pt x="419" y="197"/>
                  <a:pt x="419" y="194"/>
                  <a:pt x="415" y="195"/>
                </a:cubicBezTo>
                <a:cubicBezTo>
                  <a:pt x="417" y="194"/>
                  <a:pt x="419" y="195"/>
                  <a:pt x="420" y="193"/>
                </a:cubicBezTo>
                <a:cubicBezTo>
                  <a:pt x="420" y="193"/>
                  <a:pt x="420" y="192"/>
                  <a:pt x="419" y="192"/>
                </a:cubicBezTo>
                <a:cubicBezTo>
                  <a:pt x="419" y="192"/>
                  <a:pt x="417" y="191"/>
                  <a:pt x="416" y="191"/>
                </a:cubicBezTo>
                <a:cubicBezTo>
                  <a:pt x="416" y="191"/>
                  <a:pt x="416" y="191"/>
                  <a:pt x="416" y="191"/>
                </a:cubicBezTo>
                <a:cubicBezTo>
                  <a:pt x="416" y="191"/>
                  <a:pt x="417" y="191"/>
                  <a:pt x="417" y="191"/>
                </a:cubicBezTo>
                <a:cubicBezTo>
                  <a:pt x="418" y="190"/>
                  <a:pt x="415" y="189"/>
                  <a:pt x="417" y="188"/>
                </a:cubicBezTo>
                <a:cubicBezTo>
                  <a:pt x="416" y="188"/>
                  <a:pt x="416" y="185"/>
                  <a:pt x="413" y="187"/>
                </a:cubicBezTo>
                <a:cubicBezTo>
                  <a:pt x="412" y="185"/>
                  <a:pt x="415" y="185"/>
                  <a:pt x="416" y="184"/>
                </a:cubicBezTo>
                <a:cubicBezTo>
                  <a:pt x="417" y="184"/>
                  <a:pt x="418" y="185"/>
                  <a:pt x="418" y="186"/>
                </a:cubicBezTo>
                <a:cubicBezTo>
                  <a:pt x="418" y="186"/>
                  <a:pt x="418" y="186"/>
                  <a:pt x="418" y="186"/>
                </a:cubicBezTo>
                <a:cubicBezTo>
                  <a:pt x="419" y="185"/>
                  <a:pt x="422" y="187"/>
                  <a:pt x="422" y="185"/>
                </a:cubicBezTo>
                <a:cubicBezTo>
                  <a:pt x="422" y="184"/>
                  <a:pt x="422" y="184"/>
                  <a:pt x="422" y="184"/>
                </a:cubicBezTo>
                <a:cubicBezTo>
                  <a:pt x="422" y="184"/>
                  <a:pt x="423" y="184"/>
                  <a:pt x="423" y="184"/>
                </a:cubicBezTo>
                <a:cubicBezTo>
                  <a:pt x="423" y="183"/>
                  <a:pt x="421" y="183"/>
                  <a:pt x="421" y="183"/>
                </a:cubicBezTo>
                <a:cubicBezTo>
                  <a:pt x="424" y="182"/>
                  <a:pt x="423" y="178"/>
                  <a:pt x="426" y="180"/>
                </a:cubicBezTo>
                <a:cubicBezTo>
                  <a:pt x="426" y="181"/>
                  <a:pt x="426" y="181"/>
                  <a:pt x="425" y="182"/>
                </a:cubicBezTo>
                <a:cubicBezTo>
                  <a:pt x="425" y="181"/>
                  <a:pt x="425" y="181"/>
                  <a:pt x="425" y="181"/>
                </a:cubicBezTo>
                <a:cubicBezTo>
                  <a:pt x="424" y="182"/>
                  <a:pt x="424" y="182"/>
                  <a:pt x="424" y="182"/>
                </a:cubicBezTo>
                <a:cubicBezTo>
                  <a:pt x="425" y="183"/>
                  <a:pt x="428" y="183"/>
                  <a:pt x="429" y="184"/>
                </a:cubicBezTo>
                <a:cubicBezTo>
                  <a:pt x="430" y="185"/>
                  <a:pt x="430" y="185"/>
                  <a:pt x="430" y="185"/>
                </a:cubicBezTo>
                <a:cubicBezTo>
                  <a:pt x="428" y="188"/>
                  <a:pt x="427" y="185"/>
                  <a:pt x="424" y="187"/>
                </a:cubicBezTo>
                <a:cubicBezTo>
                  <a:pt x="424" y="187"/>
                  <a:pt x="425" y="188"/>
                  <a:pt x="426" y="188"/>
                </a:cubicBezTo>
                <a:cubicBezTo>
                  <a:pt x="426" y="187"/>
                  <a:pt x="426" y="187"/>
                  <a:pt x="426" y="187"/>
                </a:cubicBezTo>
                <a:cubicBezTo>
                  <a:pt x="428" y="187"/>
                  <a:pt x="429" y="189"/>
                  <a:pt x="430" y="189"/>
                </a:cubicBezTo>
                <a:cubicBezTo>
                  <a:pt x="430" y="189"/>
                  <a:pt x="430" y="190"/>
                  <a:pt x="431" y="190"/>
                </a:cubicBezTo>
                <a:cubicBezTo>
                  <a:pt x="432" y="189"/>
                  <a:pt x="431" y="188"/>
                  <a:pt x="432" y="187"/>
                </a:cubicBezTo>
                <a:cubicBezTo>
                  <a:pt x="435" y="187"/>
                  <a:pt x="435" y="187"/>
                  <a:pt x="435" y="187"/>
                </a:cubicBezTo>
                <a:cubicBezTo>
                  <a:pt x="434" y="186"/>
                  <a:pt x="434" y="186"/>
                  <a:pt x="434" y="186"/>
                </a:cubicBezTo>
                <a:cubicBezTo>
                  <a:pt x="435" y="185"/>
                  <a:pt x="436" y="184"/>
                  <a:pt x="437" y="183"/>
                </a:cubicBezTo>
                <a:cubicBezTo>
                  <a:pt x="436" y="182"/>
                  <a:pt x="438" y="182"/>
                  <a:pt x="438" y="181"/>
                </a:cubicBezTo>
                <a:cubicBezTo>
                  <a:pt x="440" y="181"/>
                  <a:pt x="440" y="181"/>
                  <a:pt x="440" y="181"/>
                </a:cubicBezTo>
                <a:cubicBezTo>
                  <a:pt x="441" y="179"/>
                  <a:pt x="439" y="178"/>
                  <a:pt x="436" y="178"/>
                </a:cubicBezTo>
                <a:cubicBezTo>
                  <a:pt x="434" y="178"/>
                  <a:pt x="436" y="177"/>
                  <a:pt x="435" y="176"/>
                </a:cubicBezTo>
                <a:cubicBezTo>
                  <a:pt x="436" y="175"/>
                  <a:pt x="438" y="175"/>
                  <a:pt x="439" y="175"/>
                </a:cubicBezTo>
                <a:cubicBezTo>
                  <a:pt x="439" y="173"/>
                  <a:pt x="440" y="172"/>
                  <a:pt x="440" y="171"/>
                </a:cubicBezTo>
                <a:cubicBezTo>
                  <a:pt x="443" y="172"/>
                  <a:pt x="446" y="166"/>
                  <a:pt x="447" y="171"/>
                </a:cubicBezTo>
                <a:cubicBezTo>
                  <a:pt x="447" y="172"/>
                  <a:pt x="445" y="173"/>
                  <a:pt x="444" y="173"/>
                </a:cubicBezTo>
                <a:cubicBezTo>
                  <a:pt x="445" y="174"/>
                  <a:pt x="447" y="174"/>
                  <a:pt x="449" y="174"/>
                </a:cubicBezTo>
                <a:cubicBezTo>
                  <a:pt x="449" y="173"/>
                  <a:pt x="449" y="173"/>
                  <a:pt x="449" y="173"/>
                </a:cubicBezTo>
                <a:cubicBezTo>
                  <a:pt x="449" y="174"/>
                  <a:pt x="449" y="174"/>
                  <a:pt x="449" y="174"/>
                </a:cubicBezTo>
                <a:cubicBezTo>
                  <a:pt x="452" y="175"/>
                  <a:pt x="452" y="175"/>
                  <a:pt x="452" y="175"/>
                </a:cubicBezTo>
                <a:cubicBezTo>
                  <a:pt x="452" y="177"/>
                  <a:pt x="447" y="176"/>
                  <a:pt x="448" y="179"/>
                </a:cubicBezTo>
                <a:cubicBezTo>
                  <a:pt x="447" y="179"/>
                  <a:pt x="446" y="179"/>
                  <a:pt x="445" y="181"/>
                </a:cubicBezTo>
                <a:cubicBezTo>
                  <a:pt x="447" y="181"/>
                  <a:pt x="447" y="181"/>
                  <a:pt x="447" y="181"/>
                </a:cubicBezTo>
                <a:cubicBezTo>
                  <a:pt x="447" y="182"/>
                  <a:pt x="446" y="182"/>
                  <a:pt x="446" y="182"/>
                </a:cubicBezTo>
                <a:cubicBezTo>
                  <a:pt x="449" y="181"/>
                  <a:pt x="449" y="185"/>
                  <a:pt x="451" y="182"/>
                </a:cubicBezTo>
                <a:cubicBezTo>
                  <a:pt x="453" y="185"/>
                  <a:pt x="448" y="186"/>
                  <a:pt x="448" y="187"/>
                </a:cubicBezTo>
                <a:cubicBezTo>
                  <a:pt x="447" y="188"/>
                  <a:pt x="447" y="188"/>
                  <a:pt x="447" y="188"/>
                </a:cubicBezTo>
                <a:cubicBezTo>
                  <a:pt x="448" y="189"/>
                  <a:pt x="448" y="189"/>
                  <a:pt x="448" y="189"/>
                </a:cubicBezTo>
                <a:cubicBezTo>
                  <a:pt x="448" y="189"/>
                  <a:pt x="448" y="189"/>
                  <a:pt x="448" y="189"/>
                </a:cubicBezTo>
                <a:cubicBezTo>
                  <a:pt x="448" y="189"/>
                  <a:pt x="450" y="190"/>
                  <a:pt x="450" y="190"/>
                </a:cubicBezTo>
                <a:cubicBezTo>
                  <a:pt x="451" y="187"/>
                  <a:pt x="453" y="188"/>
                  <a:pt x="456" y="189"/>
                </a:cubicBezTo>
                <a:cubicBezTo>
                  <a:pt x="455" y="189"/>
                  <a:pt x="455" y="190"/>
                  <a:pt x="455" y="191"/>
                </a:cubicBezTo>
                <a:cubicBezTo>
                  <a:pt x="457" y="190"/>
                  <a:pt x="460" y="189"/>
                  <a:pt x="462" y="190"/>
                </a:cubicBezTo>
                <a:cubicBezTo>
                  <a:pt x="463" y="189"/>
                  <a:pt x="464" y="189"/>
                  <a:pt x="465" y="188"/>
                </a:cubicBezTo>
                <a:cubicBezTo>
                  <a:pt x="465" y="188"/>
                  <a:pt x="465" y="187"/>
                  <a:pt x="464" y="187"/>
                </a:cubicBezTo>
                <a:cubicBezTo>
                  <a:pt x="465" y="187"/>
                  <a:pt x="465" y="187"/>
                  <a:pt x="465" y="187"/>
                </a:cubicBezTo>
                <a:cubicBezTo>
                  <a:pt x="464" y="188"/>
                  <a:pt x="466" y="187"/>
                  <a:pt x="466" y="188"/>
                </a:cubicBezTo>
                <a:cubicBezTo>
                  <a:pt x="467" y="186"/>
                  <a:pt x="469" y="188"/>
                  <a:pt x="470" y="186"/>
                </a:cubicBezTo>
                <a:cubicBezTo>
                  <a:pt x="473" y="186"/>
                  <a:pt x="473" y="186"/>
                  <a:pt x="473" y="186"/>
                </a:cubicBezTo>
                <a:cubicBezTo>
                  <a:pt x="473" y="190"/>
                  <a:pt x="469" y="190"/>
                  <a:pt x="468" y="193"/>
                </a:cubicBezTo>
                <a:cubicBezTo>
                  <a:pt x="467" y="194"/>
                  <a:pt x="463" y="194"/>
                  <a:pt x="464" y="197"/>
                </a:cubicBezTo>
                <a:cubicBezTo>
                  <a:pt x="464" y="197"/>
                  <a:pt x="464" y="197"/>
                  <a:pt x="464" y="197"/>
                </a:cubicBezTo>
                <a:cubicBezTo>
                  <a:pt x="464" y="197"/>
                  <a:pt x="464" y="197"/>
                  <a:pt x="464" y="197"/>
                </a:cubicBezTo>
                <a:cubicBezTo>
                  <a:pt x="464" y="198"/>
                  <a:pt x="465" y="198"/>
                  <a:pt x="465" y="198"/>
                </a:cubicBezTo>
                <a:cubicBezTo>
                  <a:pt x="463" y="199"/>
                  <a:pt x="463" y="199"/>
                  <a:pt x="463" y="199"/>
                </a:cubicBezTo>
                <a:cubicBezTo>
                  <a:pt x="464" y="200"/>
                  <a:pt x="464" y="200"/>
                  <a:pt x="464" y="200"/>
                </a:cubicBezTo>
                <a:cubicBezTo>
                  <a:pt x="464" y="200"/>
                  <a:pt x="464" y="201"/>
                  <a:pt x="463" y="201"/>
                </a:cubicBezTo>
                <a:cubicBezTo>
                  <a:pt x="465" y="202"/>
                  <a:pt x="465" y="202"/>
                  <a:pt x="465" y="202"/>
                </a:cubicBezTo>
                <a:cubicBezTo>
                  <a:pt x="465" y="204"/>
                  <a:pt x="463" y="204"/>
                  <a:pt x="462" y="205"/>
                </a:cubicBezTo>
                <a:cubicBezTo>
                  <a:pt x="463" y="205"/>
                  <a:pt x="464" y="205"/>
                  <a:pt x="465" y="205"/>
                </a:cubicBezTo>
                <a:cubicBezTo>
                  <a:pt x="466" y="205"/>
                  <a:pt x="465" y="203"/>
                  <a:pt x="467" y="204"/>
                </a:cubicBezTo>
                <a:cubicBezTo>
                  <a:pt x="466" y="203"/>
                  <a:pt x="467" y="201"/>
                  <a:pt x="468" y="200"/>
                </a:cubicBezTo>
                <a:cubicBezTo>
                  <a:pt x="469" y="201"/>
                  <a:pt x="470" y="201"/>
                  <a:pt x="470" y="201"/>
                </a:cubicBezTo>
                <a:cubicBezTo>
                  <a:pt x="470" y="203"/>
                  <a:pt x="470" y="203"/>
                  <a:pt x="470" y="203"/>
                </a:cubicBezTo>
                <a:cubicBezTo>
                  <a:pt x="469" y="204"/>
                  <a:pt x="469" y="204"/>
                  <a:pt x="469" y="204"/>
                </a:cubicBezTo>
                <a:cubicBezTo>
                  <a:pt x="467" y="203"/>
                  <a:pt x="468" y="205"/>
                  <a:pt x="467" y="206"/>
                </a:cubicBezTo>
                <a:cubicBezTo>
                  <a:pt x="468" y="206"/>
                  <a:pt x="467" y="207"/>
                  <a:pt x="466" y="208"/>
                </a:cubicBezTo>
                <a:cubicBezTo>
                  <a:pt x="465" y="209"/>
                  <a:pt x="467" y="208"/>
                  <a:pt x="467" y="209"/>
                </a:cubicBezTo>
                <a:cubicBezTo>
                  <a:pt x="468" y="209"/>
                  <a:pt x="469" y="208"/>
                  <a:pt x="470" y="209"/>
                </a:cubicBezTo>
                <a:cubicBezTo>
                  <a:pt x="471" y="209"/>
                  <a:pt x="470" y="209"/>
                  <a:pt x="470" y="210"/>
                </a:cubicBezTo>
                <a:cubicBezTo>
                  <a:pt x="470" y="211"/>
                  <a:pt x="467" y="211"/>
                  <a:pt x="468" y="213"/>
                </a:cubicBezTo>
                <a:cubicBezTo>
                  <a:pt x="467" y="214"/>
                  <a:pt x="465" y="213"/>
                  <a:pt x="464" y="214"/>
                </a:cubicBezTo>
                <a:cubicBezTo>
                  <a:pt x="464" y="213"/>
                  <a:pt x="464" y="213"/>
                  <a:pt x="464" y="213"/>
                </a:cubicBezTo>
                <a:cubicBezTo>
                  <a:pt x="463" y="213"/>
                  <a:pt x="462" y="212"/>
                  <a:pt x="461" y="213"/>
                </a:cubicBezTo>
                <a:cubicBezTo>
                  <a:pt x="461" y="213"/>
                  <a:pt x="461" y="213"/>
                  <a:pt x="461" y="214"/>
                </a:cubicBezTo>
                <a:cubicBezTo>
                  <a:pt x="461" y="214"/>
                  <a:pt x="462" y="213"/>
                  <a:pt x="463" y="213"/>
                </a:cubicBezTo>
                <a:cubicBezTo>
                  <a:pt x="463" y="215"/>
                  <a:pt x="460" y="215"/>
                  <a:pt x="461" y="216"/>
                </a:cubicBezTo>
                <a:cubicBezTo>
                  <a:pt x="459" y="217"/>
                  <a:pt x="459" y="217"/>
                  <a:pt x="459" y="217"/>
                </a:cubicBezTo>
                <a:cubicBezTo>
                  <a:pt x="459" y="216"/>
                  <a:pt x="461" y="215"/>
                  <a:pt x="459" y="215"/>
                </a:cubicBezTo>
                <a:cubicBezTo>
                  <a:pt x="459" y="214"/>
                  <a:pt x="458" y="214"/>
                  <a:pt x="458" y="214"/>
                </a:cubicBezTo>
                <a:cubicBezTo>
                  <a:pt x="458" y="214"/>
                  <a:pt x="458" y="216"/>
                  <a:pt x="458" y="217"/>
                </a:cubicBezTo>
                <a:cubicBezTo>
                  <a:pt x="455" y="217"/>
                  <a:pt x="457" y="219"/>
                  <a:pt x="455" y="220"/>
                </a:cubicBezTo>
                <a:cubicBezTo>
                  <a:pt x="453" y="221"/>
                  <a:pt x="451" y="219"/>
                  <a:pt x="449" y="221"/>
                </a:cubicBezTo>
                <a:cubicBezTo>
                  <a:pt x="451" y="222"/>
                  <a:pt x="452" y="220"/>
                  <a:pt x="454" y="222"/>
                </a:cubicBezTo>
                <a:cubicBezTo>
                  <a:pt x="454" y="221"/>
                  <a:pt x="456" y="221"/>
                  <a:pt x="456" y="222"/>
                </a:cubicBezTo>
                <a:cubicBezTo>
                  <a:pt x="458" y="220"/>
                  <a:pt x="460" y="220"/>
                  <a:pt x="463" y="220"/>
                </a:cubicBezTo>
                <a:cubicBezTo>
                  <a:pt x="464" y="220"/>
                  <a:pt x="463" y="221"/>
                  <a:pt x="464" y="222"/>
                </a:cubicBezTo>
                <a:cubicBezTo>
                  <a:pt x="463" y="222"/>
                  <a:pt x="463" y="221"/>
                  <a:pt x="462" y="221"/>
                </a:cubicBezTo>
                <a:cubicBezTo>
                  <a:pt x="461" y="223"/>
                  <a:pt x="465" y="223"/>
                  <a:pt x="463" y="225"/>
                </a:cubicBezTo>
                <a:cubicBezTo>
                  <a:pt x="459" y="225"/>
                  <a:pt x="459" y="228"/>
                  <a:pt x="456" y="229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4" y="230"/>
                  <a:pt x="454" y="230"/>
                  <a:pt x="454" y="230"/>
                </a:cubicBezTo>
                <a:cubicBezTo>
                  <a:pt x="456" y="231"/>
                  <a:pt x="453" y="231"/>
                  <a:pt x="452" y="232"/>
                </a:cubicBezTo>
                <a:cubicBezTo>
                  <a:pt x="451" y="231"/>
                  <a:pt x="451" y="231"/>
                  <a:pt x="451" y="231"/>
                </a:cubicBezTo>
                <a:cubicBezTo>
                  <a:pt x="452" y="231"/>
                  <a:pt x="450" y="230"/>
                  <a:pt x="450" y="230"/>
                </a:cubicBezTo>
                <a:cubicBezTo>
                  <a:pt x="449" y="230"/>
                  <a:pt x="448" y="232"/>
                  <a:pt x="446" y="231"/>
                </a:cubicBezTo>
                <a:cubicBezTo>
                  <a:pt x="445" y="231"/>
                  <a:pt x="445" y="231"/>
                  <a:pt x="445" y="231"/>
                </a:cubicBezTo>
                <a:cubicBezTo>
                  <a:pt x="447" y="231"/>
                  <a:pt x="446" y="233"/>
                  <a:pt x="447" y="233"/>
                </a:cubicBezTo>
                <a:cubicBezTo>
                  <a:pt x="449" y="233"/>
                  <a:pt x="449" y="231"/>
                  <a:pt x="451" y="232"/>
                </a:cubicBezTo>
                <a:cubicBezTo>
                  <a:pt x="452" y="233"/>
                  <a:pt x="452" y="233"/>
                  <a:pt x="452" y="233"/>
                </a:cubicBezTo>
                <a:cubicBezTo>
                  <a:pt x="451" y="235"/>
                  <a:pt x="451" y="235"/>
                  <a:pt x="451" y="235"/>
                </a:cubicBezTo>
                <a:cubicBezTo>
                  <a:pt x="452" y="235"/>
                  <a:pt x="452" y="236"/>
                  <a:pt x="452" y="237"/>
                </a:cubicBezTo>
                <a:cubicBezTo>
                  <a:pt x="450" y="238"/>
                  <a:pt x="447" y="237"/>
                  <a:pt x="446" y="239"/>
                </a:cubicBezTo>
                <a:cubicBezTo>
                  <a:pt x="447" y="239"/>
                  <a:pt x="447" y="239"/>
                  <a:pt x="447" y="239"/>
                </a:cubicBezTo>
                <a:cubicBezTo>
                  <a:pt x="446" y="240"/>
                  <a:pt x="444" y="240"/>
                  <a:pt x="444" y="242"/>
                </a:cubicBezTo>
                <a:cubicBezTo>
                  <a:pt x="441" y="241"/>
                  <a:pt x="439" y="243"/>
                  <a:pt x="437" y="244"/>
                </a:cubicBezTo>
                <a:cubicBezTo>
                  <a:pt x="435" y="243"/>
                  <a:pt x="433" y="243"/>
                  <a:pt x="432" y="242"/>
                </a:cubicBezTo>
                <a:cubicBezTo>
                  <a:pt x="432" y="242"/>
                  <a:pt x="430" y="243"/>
                  <a:pt x="429" y="242"/>
                </a:cubicBezTo>
                <a:cubicBezTo>
                  <a:pt x="426" y="241"/>
                  <a:pt x="423" y="240"/>
                  <a:pt x="421" y="238"/>
                </a:cubicBezTo>
                <a:cubicBezTo>
                  <a:pt x="419" y="237"/>
                  <a:pt x="417" y="240"/>
                  <a:pt x="416" y="238"/>
                </a:cubicBezTo>
                <a:cubicBezTo>
                  <a:pt x="417" y="237"/>
                  <a:pt x="417" y="237"/>
                  <a:pt x="417" y="237"/>
                </a:cubicBezTo>
                <a:cubicBezTo>
                  <a:pt x="414" y="236"/>
                  <a:pt x="414" y="236"/>
                  <a:pt x="414" y="236"/>
                </a:cubicBezTo>
                <a:cubicBezTo>
                  <a:pt x="416" y="233"/>
                  <a:pt x="416" y="233"/>
                  <a:pt x="416" y="233"/>
                </a:cubicBezTo>
                <a:cubicBezTo>
                  <a:pt x="416" y="232"/>
                  <a:pt x="413" y="233"/>
                  <a:pt x="413" y="232"/>
                </a:cubicBezTo>
                <a:cubicBezTo>
                  <a:pt x="412" y="231"/>
                  <a:pt x="413" y="231"/>
                  <a:pt x="413" y="230"/>
                </a:cubicBezTo>
                <a:cubicBezTo>
                  <a:pt x="413" y="230"/>
                  <a:pt x="414" y="230"/>
                  <a:pt x="414" y="230"/>
                </a:cubicBezTo>
                <a:cubicBezTo>
                  <a:pt x="413" y="229"/>
                  <a:pt x="411" y="229"/>
                  <a:pt x="410" y="228"/>
                </a:cubicBezTo>
                <a:cubicBezTo>
                  <a:pt x="410" y="225"/>
                  <a:pt x="414" y="227"/>
                  <a:pt x="414" y="224"/>
                </a:cubicBezTo>
                <a:cubicBezTo>
                  <a:pt x="416" y="223"/>
                  <a:pt x="419" y="221"/>
                  <a:pt x="421" y="223"/>
                </a:cubicBezTo>
                <a:cubicBezTo>
                  <a:pt x="421" y="223"/>
                  <a:pt x="421" y="223"/>
                  <a:pt x="421" y="223"/>
                </a:cubicBezTo>
                <a:cubicBezTo>
                  <a:pt x="423" y="223"/>
                  <a:pt x="425" y="223"/>
                  <a:pt x="427" y="223"/>
                </a:cubicBezTo>
                <a:close/>
                <a:moveTo>
                  <a:pt x="423" y="219"/>
                </a:moveTo>
                <a:cubicBezTo>
                  <a:pt x="423" y="219"/>
                  <a:pt x="423" y="219"/>
                  <a:pt x="423" y="219"/>
                </a:cubicBezTo>
                <a:cubicBezTo>
                  <a:pt x="424" y="219"/>
                  <a:pt x="424" y="219"/>
                  <a:pt x="424" y="219"/>
                </a:cubicBezTo>
                <a:lnTo>
                  <a:pt x="423" y="219"/>
                </a:lnTo>
                <a:close/>
                <a:moveTo>
                  <a:pt x="430" y="220"/>
                </a:moveTo>
                <a:cubicBezTo>
                  <a:pt x="431" y="220"/>
                  <a:pt x="431" y="219"/>
                  <a:pt x="432" y="219"/>
                </a:cubicBezTo>
                <a:cubicBezTo>
                  <a:pt x="431" y="220"/>
                  <a:pt x="431" y="220"/>
                  <a:pt x="430" y="220"/>
                </a:cubicBezTo>
                <a:close/>
                <a:moveTo>
                  <a:pt x="470" y="203"/>
                </a:moveTo>
                <a:cubicBezTo>
                  <a:pt x="471" y="203"/>
                  <a:pt x="471" y="203"/>
                  <a:pt x="471" y="203"/>
                </a:cubicBezTo>
                <a:cubicBezTo>
                  <a:pt x="470" y="203"/>
                  <a:pt x="470" y="203"/>
                  <a:pt x="470" y="203"/>
                </a:cubicBezTo>
                <a:cubicBezTo>
                  <a:pt x="470" y="203"/>
                  <a:pt x="470" y="203"/>
                  <a:pt x="470" y="203"/>
                </a:cubicBezTo>
                <a:close/>
                <a:moveTo>
                  <a:pt x="409" y="261"/>
                </a:moveTo>
                <a:cubicBezTo>
                  <a:pt x="410" y="261"/>
                  <a:pt x="410" y="261"/>
                  <a:pt x="410" y="261"/>
                </a:cubicBezTo>
                <a:cubicBezTo>
                  <a:pt x="409" y="261"/>
                  <a:pt x="409" y="261"/>
                  <a:pt x="409" y="261"/>
                </a:cubicBezTo>
                <a:close/>
                <a:moveTo>
                  <a:pt x="421" y="287"/>
                </a:moveTo>
                <a:cubicBezTo>
                  <a:pt x="420" y="287"/>
                  <a:pt x="420" y="287"/>
                  <a:pt x="420" y="287"/>
                </a:cubicBezTo>
                <a:cubicBezTo>
                  <a:pt x="421" y="287"/>
                  <a:pt x="420" y="286"/>
                  <a:pt x="421" y="287"/>
                </a:cubicBezTo>
                <a:cubicBezTo>
                  <a:pt x="421" y="287"/>
                  <a:pt x="421" y="287"/>
                  <a:pt x="421" y="287"/>
                </a:cubicBezTo>
                <a:close/>
                <a:moveTo>
                  <a:pt x="440" y="295"/>
                </a:moveTo>
                <a:cubicBezTo>
                  <a:pt x="443" y="295"/>
                  <a:pt x="443" y="295"/>
                  <a:pt x="443" y="295"/>
                </a:cubicBezTo>
                <a:cubicBezTo>
                  <a:pt x="441" y="296"/>
                  <a:pt x="440" y="298"/>
                  <a:pt x="438" y="296"/>
                </a:cubicBezTo>
                <a:cubicBezTo>
                  <a:pt x="437" y="296"/>
                  <a:pt x="437" y="296"/>
                  <a:pt x="437" y="296"/>
                </a:cubicBezTo>
                <a:cubicBezTo>
                  <a:pt x="439" y="295"/>
                  <a:pt x="439" y="295"/>
                  <a:pt x="439" y="295"/>
                </a:cubicBezTo>
                <a:cubicBezTo>
                  <a:pt x="439" y="294"/>
                  <a:pt x="437" y="294"/>
                  <a:pt x="437" y="294"/>
                </a:cubicBezTo>
                <a:cubicBezTo>
                  <a:pt x="438" y="292"/>
                  <a:pt x="441" y="292"/>
                  <a:pt x="443" y="293"/>
                </a:cubicBezTo>
                <a:cubicBezTo>
                  <a:pt x="443" y="294"/>
                  <a:pt x="441" y="294"/>
                  <a:pt x="440" y="295"/>
                </a:cubicBezTo>
                <a:close/>
                <a:moveTo>
                  <a:pt x="439" y="270"/>
                </a:moveTo>
                <a:cubicBezTo>
                  <a:pt x="442" y="269"/>
                  <a:pt x="442" y="269"/>
                  <a:pt x="442" y="269"/>
                </a:cubicBezTo>
                <a:cubicBezTo>
                  <a:pt x="442" y="269"/>
                  <a:pt x="442" y="270"/>
                  <a:pt x="442" y="270"/>
                </a:cubicBezTo>
                <a:cubicBezTo>
                  <a:pt x="443" y="271"/>
                  <a:pt x="444" y="271"/>
                  <a:pt x="445" y="270"/>
                </a:cubicBezTo>
                <a:cubicBezTo>
                  <a:pt x="444" y="271"/>
                  <a:pt x="445" y="272"/>
                  <a:pt x="444" y="273"/>
                </a:cubicBezTo>
                <a:cubicBezTo>
                  <a:pt x="444" y="273"/>
                  <a:pt x="446" y="273"/>
                  <a:pt x="445" y="274"/>
                </a:cubicBezTo>
                <a:cubicBezTo>
                  <a:pt x="445" y="274"/>
                  <a:pt x="445" y="274"/>
                  <a:pt x="445" y="274"/>
                </a:cubicBezTo>
                <a:cubicBezTo>
                  <a:pt x="446" y="274"/>
                  <a:pt x="446" y="274"/>
                  <a:pt x="446" y="274"/>
                </a:cubicBezTo>
                <a:cubicBezTo>
                  <a:pt x="445" y="274"/>
                  <a:pt x="444" y="275"/>
                  <a:pt x="444" y="276"/>
                </a:cubicBezTo>
                <a:cubicBezTo>
                  <a:pt x="443" y="275"/>
                  <a:pt x="443" y="275"/>
                  <a:pt x="443" y="275"/>
                </a:cubicBezTo>
                <a:cubicBezTo>
                  <a:pt x="442" y="278"/>
                  <a:pt x="439" y="278"/>
                  <a:pt x="436" y="277"/>
                </a:cubicBezTo>
                <a:cubicBezTo>
                  <a:pt x="435" y="277"/>
                  <a:pt x="433" y="275"/>
                  <a:pt x="432" y="277"/>
                </a:cubicBezTo>
                <a:cubicBezTo>
                  <a:pt x="433" y="276"/>
                  <a:pt x="431" y="275"/>
                  <a:pt x="430" y="276"/>
                </a:cubicBezTo>
                <a:cubicBezTo>
                  <a:pt x="430" y="276"/>
                  <a:pt x="430" y="277"/>
                  <a:pt x="429" y="276"/>
                </a:cubicBezTo>
                <a:cubicBezTo>
                  <a:pt x="429" y="276"/>
                  <a:pt x="429" y="276"/>
                  <a:pt x="429" y="276"/>
                </a:cubicBezTo>
                <a:cubicBezTo>
                  <a:pt x="429" y="276"/>
                  <a:pt x="429" y="276"/>
                  <a:pt x="429" y="276"/>
                </a:cubicBezTo>
                <a:cubicBezTo>
                  <a:pt x="429" y="275"/>
                  <a:pt x="428" y="275"/>
                  <a:pt x="427" y="275"/>
                </a:cubicBezTo>
                <a:cubicBezTo>
                  <a:pt x="428" y="275"/>
                  <a:pt x="428" y="275"/>
                  <a:pt x="428" y="275"/>
                </a:cubicBezTo>
                <a:cubicBezTo>
                  <a:pt x="425" y="275"/>
                  <a:pt x="426" y="273"/>
                  <a:pt x="424" y="273"/>
                </a:cubicBezTo>
                <a:cubicBezTo>
                  <a:pt x="423" y="271"/>
                  <a:pt x="419" y="272"/>
                  <a:pt x="420" y="270"/>
                </a:cubicBezTo>
                <a:cubicBezTo>
                  <a:pt x="420" y="269"/>
                  <a:pt x="419" y="269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9" y="271"/>
                  <a:pt x="419" y="271"/>
                  <a:pt x="419" y="271"/>
                </a:cubicBezTo>
                <a:cubicBezTo>
                  <a:pt x="418" y="272"/>
                  <a:pt x="418" y="272"/>
                  <a:pt x="418" y="272"/>
                </a:cubicBezTo>
                <a:cubicBezTo>
                  <a:pt x="419" y="272"/>
                  <a:pt x="419" y="272"/>
                  <a:pt x="420" y="272"/>
                </a:cubicBezTo>
                <a:cubicBezTo>
                  <a:pt x="419" y="272"/>
                  <a:pt x="419" y="273"/>
                  <a:pt x="418" y="274"/>
                </a:cubicBezTo>
                <a:cubicBezTo>
                  <a:pt x="422" y="275"/>
                  <a:pt x="424" y="278"/>
                  <a:pt x="428" y="277"/>
                </a:cubicBezTo>
                <a:cubicBezTo>
                  <a:pt x="427" y="278"/>
                  <a:pt x="427" y="278"/>
                  <a:pt x="427" y="278"/>
                </a:cubicBezTo>
                <a:cubicBezTo>
                  <a:pt x="428" y="278"/>
                  <a:pt x="430" y="278"/>
                  <a:pt x="432" y="279"/>
                </a:cubicBezTo>
                <a:cubicBezTo>
                  <a:pt x="433" y="279"/>
                  <a:pt x="433" y="279"/>
                  <a:pt x="433" y="279"/>
                </a:cubicBezTo>
                <a:cubicBezTo>
                  <a:pt x="432" y="279"/>
                  <a:pt x="432" y="279"/>
                  <a:pt x="432" y="279"/>
                </a:cubicBezTo>
                <a:cubicBezTo>
                  <a:pt x="436" y="280"/>
                  <a:pt x="436" y="280"/>
                  <a:pt x="436" y="280"/>
                </a:cubicBezTo>
                <a:cubicBezTo>
                  <a:pt x="435" y="281"/>
                  <a:pt x="438" y="281"/>
                  <a:pt x="438" y="282"/>
                </a:cubicBezTo>
                <a:cubicBezTo>
                  <a:pt x="438" y="280"/>
                  <a:pt x="440" y="282"/>
                  <a:pt x="441" y="281"/>
                </a:cubicBezTo>
                <a:cubicBezTo>
                  <a:pt x="443" y="281"/>
                  <a:pt x="442" y="283"/>
                  <a:pt x="443" y="284"/>
                </a:cubicBezTo>
                <a:cubicBezTo>
                  <a:pt x="442" y="285"/>
                  <a:pt x="441" y="284"/>
                  <a:pt x="440" y="285"/>
                </a:cubicBezTo>
                <a:cubicBezTo>
                  <a:pt x="441" y="286"/>
                  <a:pt x="441" y="286"/>
                  <a:pt x="441" y="286"/>
                </a:cubicBezTo>
                <a:cubicBezTo>
                  <a:pt x="439" y="286"/>
                  <a:pt x="440" y="287"/>
                  <a:pt x="439" y="288"/>
                </a:cubicBezTo>
                <a:cubicBezTo>
                  <a:pt x="440" y="288"/>
                  <a:pt x="440" y="288"/>
                  <a:pt x="440" y="288"/>
                </a:cubicBezTo>
                <a:cubicBezTo>
                  <a:pt x="439" y="287"/>
                  <a:pt x="436" y="291"/>
                  <a:pt x="434" y="289"/>
                </a:cubicBezTo>
                <a:cubicBezTo>
                  <a:pt x="434" y="288"/>
                  <a:pt x="436" y="289"/>
                  <a:pt x="436" y="288"/>
                </a:cubicBezTo>
                <a:cubicBezTo>
                  <a:pt x="434" y="289"/>
                  <a:pt x="434" y="285"/>
                  <a:pt x="432" y="286"/>
                </a:cubicBezTo>
                <a:cubicBezTo>
                  <a:pt x="432" y="285"/>
                  <a:pt x="433" y="285"/>
                  <a:pt x="432" y="285"/>
                </a:cubicBezTo>
                <a:cubicBezTo>
                  <a:pt x="432" y="284"/>
                  <a:pt x="432" y="284"/>
                  <a:pt x="432" y="284"/>
                </a:cubicBezTo>
                <a:cubicBezTo>
                  <a:pt x="431" y="287"/>
                  <a:pt x="428" y="286"/>
                  <a:pt x="427" y="288"/>
                </a:cubicBezTo>
                <a:cubicBezTo>
                  <a:pt x="427" y="288"/>
                  <a:pt x="427" y="288"/>
                  <a:pt x="427" y="288"/>
                </a:cubicBezTo>
                <a:cubicBezTo>
                  <a:pt x="428" y="287"/>
                  <a:pt x="428" y="287"/>
                  <a:pt x="428" y="287"/>
                </a:cubicBezTo>
                <a:cubicBezTo>
                  <a:pt x="424" y="287"/>
                  <a:pt x="422" y="284"/>
                  <a:pt x="418" y="283"/>
                </a:cubicBezTo>
                <a:cubicBezTo>
                  <a:pt x="418" y="282"/>
                  <a:pt x="418" y="282"/>
                  <a:pt x="419" y="282"/>
                </a:cubicBezTo>
                <a:cubicBezTo>
                  <a:pt x="417" y="281"/>
                  <a:pt x="416" y="281"/>
                  <a:pt x="417" y="280"/>
                </a:cubicBezTo>
                <a:cubicBezTo>
                  <a:pt x="416" y="279"/>
                  <a:pt x="411" y="279"/>
                  <a:pt x="413" y="276"/>
                </a:cubicBezTo>
                <a:cubicBezTo>
                  <a:pt x="412" y="276"/>
                  <a:pt x="411" y="276"/>
                  <a:pt x="412" y="275"/>
                </a:cubicBezTo>
                <a:cubicBezTo>
                  <a:pt x="413" y="275"/>
                  <a:pt x="414" y="274"/>
                  <a:pt x="414" y="273"/>
                </a:cubicBezTo>
                <a:cubicBezTo>
                  <a:pt x="413" y="273"/>
                  <a:pt x="413" y="273"/>
                  <a:pt x="413" y="272"/>
                </a:cubicBezTo>
                <a:cubicBezTo>
                  <a:pt x="412" y="273"/>
                  <a:pt x="412" y="273"/>
                  <a:pt x="412" y="273"/>
                </a:cubicBezTo>
                <a:cubicBezTo>
                  <a:pt x="413" y="274"/>
                  <a:pt x="413" y="274"/>
                  <a:pt x="413" y="274"/>
                </a:cubicBezTo>
                <a:cubicBezTo>
                  <a:pt x="412" y="274"/>
                  <a:pt x="411" y="273"/>
                  <a:pt x="411" y="273"/>
                </a:cubicBezTo>
                <a:cubicBezTo>
                  <a:pt x="413" y="271"/>
                  <a:pt x="409" y="269"/>
                  <a:pt x="413" y="269"/>
                </a:cubicBezTo>
                <a:cubicBezTo>
                  <a:pt x="414" y="270"/>
                  <a:pt x="416" y="271"/>
                  <a:pt x="417" y="270"/>
                </a:cubicBezTo>
                <a:cubicBezTo>
                  <a:pt x="417" y="268"/>
                  <a:pt x="420" y="268"/>
                  <a:pt x="420" y="266"/>
                </a:cubicBezTo>
                <a:cubicBezTo>
                  <a:pt x="417" y="266"/>
                  <a:pt x="416" y="262"/>
                  <a:pt x="414" y="264"/>
                </a:cubicBezTo>
                <a:cubicBezTo>
                  <a:pt x="414" y="264"/>
                  <a:pt x="412" y="263"/>
                  <a:pt x="413" y="262"/>
                </a:cubicBezTo>
                <a:cubicBezTo>
                  <a:pt x="414" y="262"/>
                  <a:pt x="414" y="261"/>
                  <a:pt x="416" y="262"/>
                </a:cubicBezTo>
                <a:cubicBezTo>
                  <a:pt x="416" y="260"/>
                  <a:pt x="414" y="261"/>
                  <a:pt x="413" y="261"/>
                </a:cubicBezTo>
                <a:cubicBezTo>
                  <a:pt x="413" y="261"/>
                  <a:pt x="411" y="261"/>
                  <a:pt x="411" y="261"/>
                </a:cubicBezTo>
                <a:cubicBezTo>
                  <a:pt x="411" y="260"/>
                  <a:pt x="410" y="260"/>
                  <a:pt x="412" y="259"/>
                </a:cubicBezTo>
                <a:cubicBezTo>
                  <a:pt x="412" y="259"/>
                  <a:pt x="413" y="259"/>
                  <a:pt x="413" y="259"/>
                </a:cubicBezTo>
                <a:cubicBezTo>
                  <a:pt x="413" y="259"/>
                  <a:pt x="413" y="258"/>
                  <a:pt x="413" y="258"/>
                </a:cubicBezTo>
                <a:cubicBezTo>
                  <a:pt x="415" y="258"/>
                  <a:pt x="415" y="259"/>
                  <a:pt x="417" y="260"/>
                </a:cubicBezTo>
                <a:cubicBezTo>
                  <a:pt x="418" y="261"/>
                  <a:pt x="419" y="260"/>
                  <a:pt x="420" y="260"/>
                </a:cubicBezTo>
                <a:cubicBezTo>
                  <a:pt x="420" y="260"/>
                  <a:pt x="420" y="260"/>
                  <a:pt x="419" y="261"/>
                </a:cubicBezTo>
                <a:cubicBezTo>
                  <a:pt x="421" y="260"/>
                  <a:pt x="422" y="262"/>
                  <a:pt x="423" y="261"/>
                </a:cubicBezTo>
                <a:cubicBezTo>
                  <a:pt x="424" y="260"/>
                  <a:pt x="423" y="259"/>
                  <a:pt x="422" y="259"/>
                </a:cubicBezTo>
                <a:cubicBezTo>
                  <a:pt x="423" y="259"/>
                  <a:pt x="423" y="259"/>
                  <a:pt x="423" y="259"/>
                </a:cubicBezTo>
                <a:cubicBezTo>
                  <a:pt x="423" y="260"/>
                  <a:pt x="424" y="260"/>
                  <a:pt x="424" y="260"/>
                </a:cubicBezTo>
                <a:cubicBezTo>
                  <a:pt x="426" y="260"/>
                  <a:pt x="427" y="258"/>
                  <a:pt x="429" y="258"/>
                </a:cubicBezTo>
                <a:cubicBezTo>
                  <a:pt x="430" y="257"/>
                  <a:pt x="430" y="257"/>
                  <a:pt x="430" y="257"/>
                </a:cubicBezTo>
                <a:cubicBezTo>
                  <a:pt x="429" y="256"/>
                  <a:pt x="429" y="256"/>
                  <a:pt x="429" y="256"/>
                </a:cubicBezTo>
                <a:cubicBezTo>
                  <a:pt x="430" y="255"/>
                  <a:pt x="432" y="257"/>
                  <a:pt x="433" y="255"/>
                </a:cubicBezTo>
                <a:cubicBezTo>
                  <a:pt x="435" y="255"/>
                  <a:pt x="436" y="255"/>
                  <a:pt x="437" y="255"/>
                </a:cubicBezTo>
                <a:cubicBezTo>
                  <a:pt x="436" y="256"/>
                  <a:pt x="436" y="256"/>
                  <a:pt x="436" y="256"/>
                </a:cubicBezTo>
                <a:cubicBezTo>
                  <a:pt x="437" y="256"/>
                  <a:pt x="437" y="257"/>
                  <a:pt x="437" y="257"/>
                </a:cubicBezTo>
                <a:cubicBezTo>
                  <a:pt x="435" y="257"/>
                  <a:pt x="433" y="257"/>
                  <a:pt x="431" y="258"/>
                </a:cubicBezTo>
                <a:cubicBezTo>
                  <a:pt x="431" y="259"/>
                  <a:pt x="431" y="259"/>
                  <a:pt x="431" y="259"/>
                </a:cubicBezTo>
                <a:cubicBezTo>
                  <a:pt x="431" y="259"/>
                  <a:pt x="430" y="259"/>
                  <a:pt x="430" y="259"/>
                </a:cubicBezTo>
                <a:cubicBezTo>
                  <a:pt x="432" y="259"/>
                  <a:pt x="434" y="261"/>
                  <a:pt x="434" y="259"/>
                </a:cubicBezTo>
                <a:cubicBezTo>
                  <a:pt x="436" y="259"/>
                  <a:pt x="436" y="261"/>
                  <a:pt x="437" y="260"/>
                </a:cubicBezTo>
                <a:cubicBezTo>
                  <a:pt x="435" y="257"/>
                  <a:pt x="442" y="256"/>
                  <a:pt x="443" y="254"/>
                </a:cubicBezTo>
                <a:cubicBezTo>
                  <a:pt x="446" y="254"/>
                  <a:pt x="446" y="251"/>
                  <a:pt x="448" y="252"/>
                </a:cubicBezTo>
                <a:cubicBezTo>
                  <a:pt x="448" y="251"/>
                  <a:pt x="449" y="251"/>
                  <a:pt x="449" y="250"/>
                </a:cubicBezTo>
                <a:cubicBezTo>
                  <a:pt x="448" y="251"/>
                  <a:pt x="446" y="249"/>
                  <a:pt x="445" y="251"/>
                </a:cubicBezTo>
                <a:cubicBezTo>
                  <a:pt x="444" y="251"/>
                  <a:pt x="442" y="252"/>
                  <a:pt x="440" y="252"/>
                </a:cubicBezTo>
                <a:cubicBezTo>
                  <a:pt x="441" y="250"/>
                  <a:pt x="438" y="251"/>
                  <a:pt x="438" y="250"/>
                </a:cubicBezTo>
                <a:cubicBezTo>
                  <a:pt x="437" y="251"/>
                  <a:pt x="436" y="251"/>
                  <a:pt x="434" y="251"/>
                </a:cubicBezTo>
                <a:cubicBezTo>
                  <a:pt x="434" y="252"/>
                  <a:pt x="432" y="252"/>
                  <a:pt x="432" y="253"/>
                </a:cubicBezTo>
                <a:cubicBezTo>
                  <a:pt x="431" y="253"/>
                  <a:pt x="431" y="253"/>
                  <a:pt x="431" y="253"/>
                </a:cubicBezTo>
                <a:cubicBezTo>
                  <a:pt x="432" y="252"/>
                  <a:pt x="435" y="251"/>
                  <a:pt x="434" y="250"/>
                </a:cubicBezTo>
                <a:cubicBezTo>
                  <a:pt x="433" y="251"/>
                  <a:pt x="433" y="251"/>
                  <a:pt x="433" y="251"/>
                </a:cubicBezTo>
                <a:cubicBezTo>
                  <a:pt x="434" y="249"/>
                  <a:pt x="432" y="249"/>
                  <a:pt x="434" y="247"/>
                </a:cubicBezTo>
                <a:cubicBezTo>
                  <a:pt x="436" y="248"/>
                  <a:pt x="438" y="247"/>
                  <a:pt x="439" y="246"/>
                </a:cubicBezTo>
                <a:cubicBezTo>
                  <a:pt x="439" y="245"/>
                  <a:pt x="440" y="244"/>
                  <a:pt x="441" y="244"/>
                </a:cubicBezTo>
                <a:cubicBezTo>
                  <a:pt x="442" y="244"/>
                  <a:pt x="442" y="244"/>
                  <a:pt x="442" y="244"/>
                </a:cubicBezTo>
                <a:cubicBezTo>
                  <a:pt x="442" y="244"/>
                  <a:pt x="444" y="244"/>
                  <a:pt x="445" y="243"/>
                </a:cubicBezTo>
                <a:cubicBezTo>
                  <a:pt x="446" y="241"/>
                  <a:pt x="450" y="242"/>
                  <a:pt x="450" y="240"/>
                </a:cubicBezTo>
                <a:cubicBezTo>
                  <a:pt x="452" y="241"/>
                  <a:pt x="453" y="238"/>
                  <a:pt x="455" y="238"/>
                </a:cubicBezTo>
                <a:cubicBezTo>
                  <a:pt x="454" y="236"/>
                  <a:pt x="457" y="236"/>
                  <a:pt x="458" y="235"/>
                </a:cubicBezTo>
                <a:cubicBezTo>
                  <a:pt x="458" y="235"/>
                  <a:pt x="459" y="235"/>
                  <a:pt x="459" y="235"/>
                </a:cubicBezTo>
                <a:cubicBezTo>
                  <a:pt x="459" y="234"/>
                  <a:pt x="459" y="234"/>
                  <a:pt x="459" y="234"/>
                </a:cubicBezTo>
                <a:cubicBezTo>
                  <a:pt x="461" y="234"/>
                  <a:pt x="462" y="232"/>
                  <a:pt x="464" y="232"/>
                </a:cubicBezTo>
                <a:cubicBezTo>
                  <a:pt x="466" y="231"/>
                  <a:pt x="467" y="230"/>
                  <a:pt x="469" y="229"/>
                </a:cubicBezTo>
                <a:cubicBezTo>
                  <a:pt x="471" y="231"/>
                  <a:pt x="473" y="228"/>
                  <a:pt x="475" y="228"/>
                </a:cubicBezTo>
                <a:cubicBezTo>
                  <a:pt x="476" y="229"/>
                  <a:pt x="476" y="229"/>
                  <a:pt x="476" y="229"/>
                </a:cubicBezTo>
                <a:cubicBezTo>
                  <a:pt x="476" y="229"/>
                  <a:pt x="476" y="229"/>
                  <a:pt x="476" y="229"/>
                </a:cubicBezTo>
                <a:cubicBezTo>
                  <a:pt x="476" y="228"/>
                  <a:pt x="476" y="228"/>
                  <a:pt x="476" y="228"/>
                </a:cubicBezTo>
                <a:cubicBezTo>
                  <a:pt x="477" y="229"/>
                  <a:pt x="478" y="228"/>
                  <a:pt x="479" y="228"/>
                </a:cubicBezTo>
                <a:cubicBezTo>
                  <a:pt x="479" y="228"/>
                  <a:pt x="479" y="228"/>
                  <a:pt x="479" y="228"/>
                </a:cubicBezTo>
                <a:cubicBezTo>
                  <a:pt x="479" y="228"/>
                  <a:pt x="479" y="229"/>
                  <a:pt x="480" y="229"/>
                </a:cubicBezTo>
                <a:cubicBezTo>
                  <a:pt x="481" y="230"/>
                  <a:pt x="481" y="230"/>
                  <a:pt x="481" y="230"/>
                </a:cubicBezTo>
                <a:cubicBezTo>
                  <a:pt x="481" y="229"/>
                  <a:pt x="481" y="229"/>
                  <a:pt x="481" y="228"/>
                </a:cubicBezTo>
                <a:cubicBezTo>
                  <a:pt x="481" y="228"/>
                  <a:pt x="481" y="228"/>
                  <a:pt x="481" y="228"/>
                </a:cubicBezTo>
                <a:cubicBezTo>
                  <a:pt x="481" y="228"/>
                  <a:pt x="484" y="227"/>
                  <a:pt x="485" y="228"/>
                </a:cubicBezTo>
                <a:cubicBezTo>
                  <a:pt x="484" y="230"/>
                  <a:pt x="484" y="230"/>
                  <a:pt x="484" y="230"/>
                </a:cubicBezTo>
                <a:cubicBezTo>
                  <a:pt x="486" y="230"/>
                  <a:pt x="486" y="230"/>
                  <a:pt x="486" y="230"/>
                </a:cubicBezTo>
                <a:cubicBezTo>
                  <a:pt x="483" y="232"/>
                  <a:pt x="479" y="232"/>
                  <a:pt x="476" y="231"/>
                </a:cubicBezTo>
                <a:cubicBezTo>
                  <a:pt x="473" y="233"/>
                  <a:pt x="470" y="233"/>
                  <a:pt x="467" y="233"/>
                </a:cubicBezTo>
                <a:cubicBezTo>
                  <a:pt x="465" y="234"/>
                  <a:pt x="465" y="234"/>
                  <a:pt x="465" y="234"/>
                </a:cubicBezTo>
                <a:cubicBezTo>
                  <a:pt x="466" y="234"/>
                  <a:pt x="466" y="236"/>
                  <a:pt x="467" y="235"/>
                </a:cubicBezTo>
                <a:cubicBezTo>
                  <a:pt x="466" y="236"/>
                  <a:pt x="467" y="239"/>
                  <a:pt x="464" y="239"/>
                </a:cubicBezTo>
                <a:cubicBezTo>
                  <a:pt x="463" y="240"/>
                  <a:pt x="465" y="241"/>
                  <a:pt x="465" y="241"/>
                </a:cubicBezTo>
                <a:cubicBezTo>
                  <a:pt x="466" y="243"/>
                  <a:pt x="464" y="245"/>
                  <a:pt x="467" y="245"/>
                </a:cubicBezTo>
                <a:cubicBezTo>
                  <a:pt x="467" y="245"/>
                  <a:pt x="465" y="246"/>
                  <a:pt x="466" y="247"/>
                </a:cubicBezTo>
                <a:cubicBezTo>
                  <a:pt x="467" y="248"/>
                  <a:pt x="468" y="244"/>
                  <a:pt x="469" y="246"/>
                </a:cubicBezTo>
                <a:cubicBezTo>
                  <a:pt x="468" y="248"/>
                  <a:pt x="468" y="248"/>
                  <a:pt x="468" y="248"/>
                </a:cubicBezTo>
                <a:cubicBezTo>
                  <a:pt x="471" y="249"/>
                  <a:pt x="471" y="249"/>
                  <a:pt x="471" y="249"/>
                </a:cubicBezTo>
                <a:cubicBezTo>
                  <a:pt x="468" y="249"/>
                  <a:pt x="468" y="249"/>
                  <a:pt x="468" y="249"/>
                </a:cubicBezTo>
                <a:cubicBezTo>
                  <a:pt x="468" y="250"/>
                  <a:pt x="468" y="251"/>
                  <a:pt x="466" y="253"/>
                </a:cubicBezTo>
                <a:cubicBezTo>
                  <a:pt x="467" y="254"/>
                  <a:pt x="468" y="252"/>
                  <a:pt x="468" y="253"/>
                </a:cubicBezTo>
                <a:cubicBezTo>
                  <a:pt x="468" y="256"/>
                  <a:pt x="463" y="255"/>
                  <a:pt x="466" y="258"/>
                </a:cubicBezTo>
                <a:cubicBezTo>
                  <a:pt x="466" y="259"/>
                  <a:pt x="466" y="259"/>
                  <a:pt x="466" y="259"/>
                </a:cubicBezTo>
                <a:cubicBezTo>
                  <a:pt x="464" y="259"/>
                  <a:pt x="463" y="257"/>
                  <a:pt x="462" y="257"/>
                </a:cubicBezTo>
                <a:cubicBezTo>
                  <a:pt x="463" y="258"/>
                  <a:pt x="460" y="258"/>
                  <a:pt x="460" y="259"/>
                </a:cubicBezTo>
                <a:cubicBezTo>
                  <a:pt x="459" y="259"/>
                  <a:pt x="458" y="260"/>
                  <a:pt x="457" y="261"/>
                </a:cubicBezTo>
                <a:cubicBezTo>
                  <a:pt x="457" y="261"/>
                  <a:pt x="458" y="262"/>
                  <a:pt x="457" y="263"/>
                </a:cubicBezTo>
                <a:cubicBezTo>
                  <a:pt x="454" y="262"/>
                  <a:pt x="454" y="262"/>
                  <a:pt x="454" y="262"/>
                </a:cubicBezTo>
                <a:cubicBezTo>
                  <a:pt x="454" y="262"/>
                  <a:pt x="454" y="262"/>
                  <a:pt x="454" y="262"/>
                </a:cubicBezTo>
                <a:cubicBezTo>
                  <a:pt x="454" y="262"/>
                  <a:pt x="454" y="261"/>
                  <a:pt x="453" y="261"/>
                </a:cubicBezTo>
                <a:cubicBezTo>
                  <a:pt x="454" y="263"/>
                  <a:pt x="451" y="262"/>
                  <a:pt x="450" y="263"/>
                </a:cubicBezTo>
                <a:cubicBezTo>
                  <a:pt x="451" y="264"/>
                  <a:pt x="451" y="264"/>
                  <a:pt x="451" y="264"/>
                </a:cubicBezTo>
                <a:cubicBezTo>
                  <a:pt x="450" y="264"/>
                  <a:pt x="448" y="265"/>
                  <a:pt x="447" y="264"/>
                </a:cubicBezTo>
                <a:cubicBezTo>
                  <a:pt x="446" y="267"/>
                  <a:pt x="441" y="264"/>
                  <a:pt x="440" y="268"/>
                </a:cubicBezTo>
                <a:cubicBezTo>
                  <a:pt x="440" y="268"/>
                  <a:pt x="438" y="269"/>
                  <a:pt x="439" y="270"/>
                </a:cubicBezTo>
                <a:close/>
                <a:moveTo>
                  <a:pt x="457" y="295"/>
                </a:moveTo>
                <a:cubicBezTo>
                  <a:pt x="456" y="294"/>
                  <a:pt x="456" y="294"/>
                  <a:pt x="456" y="294"/>
                </a:cubicBezTo>
                <a:cubicBezTo>
                  <a:pt x="457" y="294"/>
                  <a:pt x="457" y="294"/>
                  <a:pt x="457" y="294"/>
                </a:cubicBezTo>
                <a:lnTo>
                  <a:pt x="457" y="295"/>
                </a:lnTo>
                <a:close/>
                <a:moveTo>
                  <a:pt x="456" y="288"/>
                </a:moveTo>
                <a:cubicBezTo>
                  <a:pt x="454" y="289"/>
                  <a:pt x="449" y="289"/>
                  <a:pt x="452" y="292"/>
                </a:cubicBezTo>
                <a:cubicBezTo>
                  <a:pt x="453" y="292"/>
                  <a:pt x="455" y="291"/>
                  <a:pt x="456" y="292"/>
                </a:cubicBezTo>
                <a:cubicBezTo>
                  <a:pt x="457" y="291"/>
                  <a:pt x="457" y="291"/>
                  <a:pt x="457" y="291"/>
                </a:cubicBezTo>
                <a:cubicBezTo>
                  <a:pt x="458" y="293"/>
                  <a:pt x="458" y="293"/>
                  <a:pt x="458" y="293"/>
                </a:cubicBezTo>
                <a:cubicBezTo>
                  <a:pt x="456" y="293"/>
                  <a:pt x="454" y="294"/>
                  <a:pt x="452" y="294"/>
                </a:cubicBezTo>
                <a:cubicBezTo>
                  <a:pt x="451" y="292"/>
                  <a:pt x="451" y="292"/>
                  <a:pt x="451" y="292"/>
                </a:cubicBezTo>
                <a:cubicBezTo>
                  <a:pt x="451" y="292"/>
                  <a:pt x="449" y="293"/>
                  <a:pt x="450" y="293"/>
                </a:cubicBezTo>
                <a:cubicBezTo>
                  <a:pt x="450" y="292"/>
                  <a:pt x="450" y="292"/>
                  <a:pt x="450" y="292"/>
                </a:cubicBezTo>
                <a:cubicBezTo>
                  <a:pt x="449" y="292"/>
                  <a:pt x="449" y="290"/>
                  <a:pt x="449" y="289"/>
                </a:cubicBezTo>
                <a:cubicBezTo>
                  <a:pt x="452" y="288"/>
                  <a:pt x="449" y="287"/>
                  <a:pt x="452" y="286"/>
                </a:cubicBezTo>
                <a:cubicBezTo>
                  <a:pt x="452" y="286"/>
                  <a:pt x="452" y="285"/>
                  <a:pt x="451" y="285"/>
                </a:cubicBezTo>
                <a:cubicBezTo>
                  <a:pt x="452" y="285"/>
                  <a:pt x="452" y="284"/>
                  <a:pt x="452" y="283"/>
                </a:cubicBezTo>
                <a:cubicBezTo>
                  <a:pt x="453" y="284"/>
                  <a:pt x="454" y="283"/>
                  <a:pt x="454" y="283"/>
                </a:cubicBezTo>
                <a:cubicBezTo>
                  <a:pt x="454" y="282"/>
                  <a:pt x="454" y="282"/>
                  <a:pt x="454" y="282"/>
                </a:cubicBezTo>
                <a:cubicBezTo>
                  <a:pt x="455" y="281"/>
                  <a:pt x="454" y="280"/>
                  <a:pt x="455" y="280"/>
                </a:cubicBezTo>
                <a:cubicBezTo>
                  <a:pt x="457" y="279"/>
                  <a:pt x="458" y="279"/>
                  <a:pt x="460" y="278"/>
                </a:cubicBezTo>
                <a:cubicBezTo>
                  <a:pt x="461" y="278"/>
                  <a:pt x="461" y="278"/>
                  <a:pt x="461" y="278"/>
                </a:cubicBezTo>
                <a:cubicBezTo>
                  <a:pt x="462" y="279"/>
                  <a:pt x="462" y="279"/>
                  <a:pt x="462" y="279"/>
                </a:cubicBezTo>
                <a:cubicBezTo>
                  <a:pt x="463" y="278"/>
                  <a:pt x="467" y="279"/>
                  <a:pt x="466" y="277"/>
                </a:cubicBezTo>
                <a:cubicBezTo>
                  <a:pt x="467" y="276"/>
                  <a:pt x="469" y="276"/>
                  <a:pt x="470" y="275"/>
                </a:cubicBezTo>
                <a:cubicBezTo>
                  <a:pt x="471" y="277"/>
                  <a:pt x="471" y="274"/>
                  <a:pt x="472" y="275"/>
                </a:cubicBezTo>
                <a:cubicBezTo>
                  <a:pt x="472" y="274"/>
                  <a:pt x="472" y="274"/>
                  <a:pt x="472" y="274"/>
                </a:cubicBezTo>
                <a:cubicBezTo>
                  <a:pt x="474" y="273"/>
                  <a:pt x="476" y="274"/>
                  <a:pt x="478" y="274"/>
                </a:cubicBezTo>
                <a:cubicBezTo>
                  <a:pt x="476" y="275"/>
                  <a:pt x="476" y="275"/>
                  <a:pt x="476" y="275"/>
                </a:cubicBezTo>
                <a:cubicBezTo>
                  <a:pt x="476" y="275"/>
                  <a:pt x="477" y="276"/>
                  <a:pt x="476" y="277"/>
                </a:cubicBezTo>
                <a:cubicBezTo>
                  <a:pt x="475" y="277"/>
                  <a:pt x="474" y="278"/>
                  <a:pt x="474" y="277"/>
                </a:cubicBezTo>
                <a:cubicBezTo>
                  <a:pt x="473" y="279"/>
                  <a:pt x="473" y="278"/>
                  <a:pt x="471" y="279"/>
                </a:cubicBezTo>
                <a:cubicBezTo>
                  <a:pt x="470" y="280"/>
                  <a:pt x="471" y="282"/>
                  <a:pt x="468" y="282"/>
                </a:cubicBezTo>
                <a:cubicBezTo>
                  <a:pt x="465" y="285"/>
                  <a:pt x="465" y="285"/>
                  <a:pt x="465" y="285"/>
                </a:cubicBezTo>
                <a:cubicBezTo>
                  <a:pt x="468" y="286"/>
                  <a:pt x="468" y="286"/>
                  <a:pt x="468" y="286"/>
                </a:cubicBezTo>
                <a:cubicBezTo>
                  <a:pt x="466" y="287"/>
                  <a:pt x="467" y="289"/>
                  <a:pt x="465" y="290"/>
                </a:cubicBezTo>
                <a:cubicBezTo>
                  <a:pt x="464" y="288"/>
                  <a:pt x="460" y="290"/>
                  <a:pt x="459" y="289"/>
                </a:cubicBezTo>
                <a:cubicBezTo>
                  <a:pt x="456" y="289"/>
                  <a:pt x="456" y="289"/>
                  <a:pt x="456" y="289"/>
                </a:cubicBezTo>
                <a:cubicBezTo>
                  <a:pt x="455" y="288"/>
                  <a:pt x="457" y="288"/>
                  <a:pt x="456" y="288"/>
                </a:cubicBezTo>
                <a:close/>
                <a:moveTo>
                  <a:pt x="474" y="290"/>
                </a:moveTo>
                <a:cubicBezTo>
                  <a:pt x="474" y="289"/>
                  <a:pt x="476" y="289"/>
                  <a:pt x="476" y="288"/>
                </a:cubicBezTo>
                <a:cubicBezTo>
                  <a:pt x="476" y="288"/>
                  <a:pt x="477" y="288"/>
                  <a:pt x="477" y="289"/>
                </a:cubicBezTo>
                <a:cubicBezTo>
                  <a:pt x="476" y="289"/>
                  <a:pt x="475" y="289"/>
                  <a:pt x="475" y="290"/>
                </a:cubicBezTo>
                <a:cubicBezTo>
                  <a:pt x="475" y="291"/>
                  <a:pt x="475" y="291"/>
                  <a:pt x="475" y="291"/>
                </a:cubicBezTo>
                <a:cubicBezTo>
                  <a:pt x="474" y="291"/>
                  <a:pt x="475" y="289"/>
                  <a:pt x="474" y="290"/>
                </a:cubicBezTo>
                <a:close/>
                <a:moveTo>
                  <a:pt x="466" y="302"/>
                </a:moveTo>
                <a:cubicBezTo>
                  <a:pt x="466" y="302"/>
                  <a:pt x="466" y="302"/>
                  <a:pt x="466" y="303"/>
                </a:cubicBezTo>
                <a:cubicBezTo>
                  <a:pt x="465" y="303"/>
                  <a:pt x="465" y="303"/>
                  <a:pt x="465" y="303"/>
                </a:cubicBezTo>
                <a:lnTo>
                  <a:pt x="466" y="302"/>
                </a:lnTo>
                <a:close/>
                <a:moveTo>
                  <a:pt x="463" y="298"/>
                </a:moveTo>
                <a:cubicBezTo>
                  <a:pt x="464" y="297"/>
                  <a:pt x="464" y="298"/>
                  <a:pt x="465" y="298"/>
                </a:cubicBezTo>
                <a:cubicBezTo>
                  <a:pt x="464" y="299"/>
                  <a:pt x="464" y="297"/>
                  <a:pt x="463" y="298"/>
                </a:cubicBezTo>
                <a:close/>
                <a:moveTo>
                  <a:pt x="459" y="295"/>
                </a:moveTo>
                <a:cubicBezTo>
                  <a:pt x="460" y="295"/>
                  <a:pt x="460" y="295"/>
                  <a:pt x="460" y="295"/>
                </a:cubicBezTo>
                <a:cubicBezTo>
                  <a:pt x="461" y="295"/>
                  <a:pt x="461" y="295"/>
                  <a:pt x="461" y="295"/>
                </a:cubicBezTo>
                <a:lnTo>
                  <a:pt x="459" y="295"/>
                </a:lnTo>
                <a:close/>
                <a:moveTo>
                  <a:pt x="465" y="321"/>
                </a:moveTo>
                <a:cubicBezTo>
                  <a:pt x="463" y="321"/>
                  <a:pt x="463" y="321"/>
                  <a:pt x="463" y="321"/>
                </a:cubicBezTo>
                <a:cubicBezTo>
                  <a:pt x="464" y="321"/>
                  <a:pt x="465" y="320"/>
                  <a:pt x="465" y="320"/>
                </a:cubicBezTo>
                <a:lnTo>
                  <a:pt x="465" y="321"/>
                </a:lnTo>
                <a:close/>
                <a:moveTo>
                  <a:pt x="481" y="318"/>
                </a:moveTo>
                <a:cubicBezTo>
                  <a:pt x="481" y="318"/>
                  <a:pt x="481" y="321"/>
                  <a:pt x="479" y="320"/>
                </a:cubicBezTo>
                <a:cubicBezTo>
                  <a:pt x="478" y="319"/>
                  <a:pt x="478" y="319"/>
                  <a:pt x="478" y="319"/>
                </a:cubicBezTo>
                <a:cubicBezTo>
                  <a:pt x="477" y="319"/>
                  <a:pt x="477" y="319"/>
                  <a:pt x="477" y="319"/>
                </a:cubicBezTo>
                <a:cubicBezTo>
                  <a:pt x="478" y="318"/>
                  <a:pt x="477" y="318"/>
                  <a:pt x="476" y="317"/>
                </a:cubicBezTo>
                <a:cubicBezTo>
                  <a:pt x="476" y="318"/>
                  <a:pt x="476" y="318"/>
                  <a:pt x="476" y="318"/>
                </a:cubicBezTo>
                <a:cubicBezTo>
                  <a:pt x="476" y="318"/>
                  <a:pt x="476" y="318"/>
                  <a:pt x="476" y="318"/>
                </a:cubicBezTo>
                <a:cubicBezTo>
                  <a:pt x="474" y="318"/>
                  <a:pt x="472" y="320"/>
                  <a:pt x="471" y="318"/>
                </a:cubicBezTo>
                <a:cubicBezTo>
                  <a:pt x="471" y="320"/>
                  <a:pt x="468" y="320"/>
                  <a:pt x="467" y="321"/>
                </a:cubicBezTo>
                <a:cubicBezTo>
                  <a:pt x="467" y="321"/>
                  <a:pt x="467" y="321"/>
                  <a:pt x="467" y="321"/>
                </a:cubicBezTo>
                <a:cubicBezTo>
                  <a:pt x="467" y="320"/>
                  <a:pt x="467" y="320"/>
                  <a:pt x="467" y="320"/>
                </a:cubicBezTo>
                <a:cubicBezTo>
                  <a:pt x="467" y="320"/>
                  <a:pt x="467" y="320"/>
                  <a:pt x="467" y="320"/>
                </a:cubicBezTo>
                <a:cubicBezTo>
                  <a:pt x="468" y="318"/>
                  <a:pt x="464" y="320"/>
                  <a:pt x="464" y="319"/>
                </a:cubicBezTo>
                <a:cubicBezTo>
                  <a:pt x="464" y="319"/>
                  <a:pt x="464" y="319"/>
                  <a:pt x="463" y="319"/>
                </a:cubicBezTo>
                <a:cubicBezTo>
                  <a:pt x="463" y="318"/>
                  <a:pt x="464" y="317"/>
                  <a:pt x="465" y="317"/>
                </a:cubicBezTo>
                <a:cubicBezTo>
                  <a:pt x="467" y="317"/>
                  <a:pt x="466" y="319"/>
                  <a:pt x="467" y="319"/>
                </a:cubicBezTo>
                <a:cubicBezTo>
                  <a:pt x="471" y="319"/>
                  <a:pt x="471" y="314"/>
                  <a:pt x="474" y="318"/>
                </a:cubicBezTo>
                <a:cubicBezTo>
                  <a:pt x="475" y="315"/>
                  <a:pt x="480" y="317"/>
                  <a:pt x="478" y="314"/>
                </a:cubicBezTo>
                <a:cubicBezTo>
                  <a:pt x="481" y="315"/>
                  <a:pt x="482" y="313"/>
                  <a:pt x="483" y="315"/>
                </a:cubicBezTo>
                <a:cubicBezTo>
                  <a:pt x="484" y="317"/>
                  <a:pt x="479" y="317"/>
                  <a:pt x="481" y="318"/>
                </a:cubicBezTo>
                <a:close/>
                <a:moveTo>
                  <a:pt x="486" y="293"/>
                </a:moveTo>
                <a:cubicBezTo>
                  <a:pt x="483" y="293"/>
                  <a:pt x="483" y="293"/>
                  <a:pt x="483" y="293"/>
                </a:cubicBezTo>
                <a:cubicBezTo>
                  <a:pt x="484" y="292"/>
                  <a:pt x="485" y="292"/>
                  <a:pt x="486" y="293"/>
                </a:cubicBezTo>
                <a:close/>
                <a:moveTo>
                  <a:pt x="485" y="289"/>
                </a:moveTo>
                <a:cubicBezTo>
                  <a:pt x="485" y="288"/>
                  <a:pt x="484" y="289"/>
                  <a:pt x="484" y="289"/>
                </a:cubicBezTo>
                <a:cubicBezTo>
                  <a:pt x="484" y="292"/>
                  <a:pt x="478" y="290"/>
                  <a:pt x="479" y="294"/>
                </a:cubicBezTo>
                <a:cubicBezTo>
                  <a:pt x="477" y="295"/>
                  <a:pt x="475" y="295"/>
                  <a:pt x="473" y="294"/>
                </a:cubicBezTo>
                <a:cubicBezTo>
                  <a:pt x="475" y="293"/>
                  <a:pt x="477" y="292"/>
                  <a:pt x="480" y="291"/>
                </a:cubicBezTo>
                <a:cubicBezTo>
                  <a:pt x="481" y="291"/>
                  <a:pt x="480" y="290"/>
                  <a:pt x="480" y="290"/>
                </a:cubicBezTo>
                <a:cubicBezTo>
                  <a:pt x="480" y="289"/>
                  <a:pt x="478" y="290"/>
                  <a:pt x="478" y="290"/>
                </a:cubicBezTo>
                <a:cubicBezTo>
                  <a:pt x="478" y="289"/>
                  <a:pt x="481" y="289"/>
                  <a:pt x="480" y="288"/>
                </a:cubicBezTo>
                <a:cubicBezTo>
                  <a:pt x="481" y="289"/>
                  <a:pt x="483" y="287"/>
                  <a:pt x="483" y="286"/>
                </a:cubicBezTo>
                <a:cubicBezTo>
                  <a:pt x="484" y="285"/>
                  <a:pt x="481" y="285"/>
                  <a:pt x="483" y="284"/>
                </a:cubicBezTo>
                <a:cubicBezTo>
                  <a:pt x="485" y="286"/>
                  <a:pt x="485" y="286"/>
                  <a:pt x="485" y="286"/>
                </a:cubicBezTo>
                <a:cubicBezTo>
                  <a:pt x="484" y="287"/>
                  <a:pt x="484" y="287"/>
                  <a:pt x="484" y="287"/>
                </a:cubicBezTo>
                <a:cubicBezTo>
                  <a:pt x="485" y="287"/>
                  <a:pt x="485" y="287"/>
                  <a:pt x="486" y="287"/>
                </a:cubicBezTo>
                <a:cubicBezTo>
                  <a:pt x="486" y="288"/>
                  <a:pt x="484" y="288"/>
                  <a:pt x="485" y="289"/>
                </a:cubicBezTo>
                <a:close/>
                <a:moveTo>
                  <a:pt x="490" y="301"/>
                </a:moveTo>
                <a:cubicBezTo>
                  <a:pt x="490" y="301"/>
                  <a:pt x="490" y="301"/>
                  <a:pt x="489" y="302"/>
                </a:cubicBezTo>
                <a:cubicBezTo>
                  <a:pt x="489" y="301"/>
                  <a:pt x="489" y="301"/>
                  <a:pt x="489" y="301"/>
                </a:cubicBezTo>
                <a:cubicBezTo>
                  <a:pt x="490" y="301"/>
                  <a:pt x="490" y="301"/>
                  <a:pt x="490" y="301"/>
                </a:cubicBezTo>
                <a:close/>
                <a:moveTo>
                  <a:pt x="489" y="292"/>
                </a:moveTo>
                <a:cubicBezTo>
                  <a:pt x="490" y="291"/>
                  <a:pt x="488" y="291"/>
                  <a:pt x="488" y="290"/>
                </a:cubicBezTo>
                <a:cubicBezTo>
                  <a:pt x="489" y="291"/>
                  <a:pt x="489" y="291"/>
                  <a:pt x="489" y="291"/>
                </a:cubicBezTo>
                <a:lnTo>
                  <a:pt x="489" y="292"/>
                </a:lnTo>
                <a:close/>
                <a:moveTo>
                  <a:pt x="514" y="297"/>
                </a:moveTo>
                <a:cubicBezTo>
                  <a:pt x="513" y="297"/>
                  <a:pt x="511" y="298"/>
                  <a:pt x="511" y="299"/>
                </a:cubicBezTo>
                <a:cubicBezTo>
                  <a:pt x="510" y="298"/>
                  <a:pt x="510" y="299"/>
                  <a:pt x="509" y="299"/>
                </a:cubicBezTo>
                <a:cubicBezTo>
                  <a:pt x="510" y="301"/>
                  <a:pt x="510" y="301"/>
                  <a:pt x="510" y="301"/>
                </a:cubicBezTo>
                <a:cubicBezTo>
                  <a:pt x="508" y="301"/>
                  <a:pt x="508" y="302"/>
                  <a:pt x="508" y="303"/>
                </a:cubicBezTo>
                <a:cubicBezTo>
                  <a:pt x="505" y="303"/>
                  <a:pt x="503" y="306"/>
                  <a:pt x="500" y="308"/>
                </a:cubicBezTo>
                <a:cubicBezTo>
                  <a:pt x="500" y="310"/>
                  <a:pt x="500" y="310"/>
                  <a:pt x="500" y="310"/>
                </a:cubicBezTo>
                <a:cubicBezTo>
                  <a:pt x="499" y="310"/>
                  <a:pt x="499" y="310"/>
                  <a:pt x="499" y="310"/>
                </a:cubicBezTo>
                <a:cubicBezTo>
                  <a:pt x="500" y="308"/>
                  <a:pt x="498" y="308"/>
                  <a:pt x="497" y="308"/>
                </a:cubicBezTo>
                <a:cubicBezTo>
                  <a:pt x="497" y="307"/>
                  <a:pt x="497" y="307"/>
                  <a:pt x="497" y="307"/>
                </a:cubicBezTo>
                <a:cubicBezTo>
                  <a:pt x="495" y="308"/>
                  <a:pt x="495" y="307"/>
                  <a:pt x="493" y="306"/>
                </a:cubicBezTo>
                <a:cubicBezTo>
                  <a:pt x="493" y="307"/>
                  <a:pt x="493" y="307"/>
                  <a:pt x="493" y="307"/>
                </a:cubicBezTo>
                <a:cubicBezTo>
                  <a:pt x="492" y="306"/>
                  <a:pt x="492" y="305"/>
                  <a:pt x="493" y="305"/>
                </a:cubicBezTo>
                <a:cubicBezTo>
                  <a:pt x="494" y="304"/>
                  <a:pt x="494" y="304"/>
                  <a:pt x="494" y="304"/>
                </a:cubicBezTo>
                <a:cubicBezTo>
                  <a:pt x="495" y="304"/>
                  <a:pt x="494" y="305"/>
                  <a:pt x="495" y="305"/>
                </a:cubicBezTo>
                <a:cubicBezTo>
                  <a:pt x="496" y="304"/>
                  <a:pt x="497" y="304"/>
                  <a:pt x="498" y="303"/>
                </a:cubicBezTo>
                <a:cubicBezTo>
                  <a:pt x="499" y="303"/>
                  <a:pt x="499" y="303"/>
                  <a:pt x="499" y="303"/>
                </a:cubicBezTo>
                <a:cubicBezTo>
                  <a:pt x="499" y="303"/>
                  <a:pt x="499" y="303"/>
                  <a:pt x="499" y="303"/>
                </a:cubicBezTo>
                <a:cubicBezTo>
                  <a:pt x="499" y="303"/>
                  <a:pt x="499" y="303"/>
                  <a:pt x="499" y="303"/>
                </a:cubicBezTo>
                <a:cubicBezTo>
                  <a:pt x="498" y="303"/>
                  <a:pt x="497" y="304"/>
                  <a:pt x="499" y="304"/>
                </a:cubicBezTo>
                <a:cubicBezTo>
                  <a:pt x="501" y="305"/>
                  <a:pt x="501" y="302"/>
                  <a:pt x="503" y="302"/>
                </a:cubicBezTo>
                <a:cubicBezTo>
                  <a:pt x="503" y="301"/>
                  <a:pt x="503" y="301"/>
                  <a:pt x="503" y="301"/>
                </a:cubicBezTo>
                <a:cubicBezTo>
                  <a:pt x="504" y="301"/>
                  <a:pt x="504" y="300"/>
                  <a:pt x="504" y="300"/>
                </a:cubicBezTo>
                <a:cubicBezTo>
                  <a:pt x="503" y="299"/>
                  <a:pt x="503" y="299"/>
                  <a:pt x="503" y="299"/>
                </a:cubicBezTo>
                <a:cubicBezTo>
                  <a:pt x="504" y="300"/>
                  <a:pt x="505" y="299"/>
                  <a:pt x="506" y="298"/>
                </a:cubicBezTo>
                <a:cubicBezTo>
                  <a:pt x="504" y="299"/>
                  <a:pt x="506" y="298"/>
                  <a:pt x="506" y="297"/>
                </a:cubicBezTo>
                <a:cubicBezTo>
                  <a:pt x="508" y="297"/>
                  <a:pt x="512" y="296"/>
                  <a:pt x="514" y="296"/>
                </a:cubicBezTo>
                <a:cubicBezTo>
                  <a:pt x="513" y="297"/>
                  <a:pt x="513" y="297"/>
                  <a:pt x="513" y="297"/>
                </a:cubicBezTo>
                <a:lnTo>
                  <a:pt x="514" y="297"/>
                </a:lnTo>
                <a:close/>
                <a:moveTo>
                  <a:pt x="517" y="294"/>
                </a:moveTo>
                <a:cubicBezTo>
                  <a:pt x="516" y="294"/>
                  <a:pt x="516" y="294"/>
                  <a:pt x="516" y="294"/>
                </a:cubicBezTo>
                <a:cubicBezTo>
                  <a:pt x="516" y="293"/>
                  <a:pt x="516" y="293"/>
                  <a:pt x="516" y="293"/>
                </a:cubicBezTo>
                <a:cubicBezTo>
                  <a:pt x="517" y="293"/>
                  <a:pt x="517" y="293"/>
                  <a:pt x="517" y="293"/>
                </a:cubicBezTo>
                <a:cubicBezTo>
                  <a:pt x="517" y="293"/>
                  <a:pt x="517" y="293"/>
                  <a:pt x="517" y="294"/>
                </a:cubicBezTo>
                <a:close/>
                <a:moveTo>
                  <a:pt x="495" y="93"/>
                </a:moveTo>
                <a:cubicBezTo>
                  <a:pt x="493" y="92"/>
                  <a:pt x="493" y="92"/>
                  <a:pt x="493" y="92"/>
                </a:cubicBezTo>
                <a:cubicBezTo>
                  <a:pt x="494" y="91"/>
                  <a:pt x="494" y="91"/>
                  <a:pt x="494" y="91"/>
                </a:cubicBezTo>
                <a:cubicBezTo>
                  <a:pt x="496" y="92"/>
                  <a:pt x="496" y="92"/>
                  <a:pt x="496" y="92"/>
                </a:cubicBezTo>
                <a:cubicBezTo>
                  <a:pt x="496" y="92"/>
                  <a:pt x="496" y="93"/>
                  <a:pt x="495" y="93"/>
                </a:cubicBezTo>
                <a:close/>
                <a:moveTo>
                  <a:pt x="498" y="97"/>
                </a:moveTo>
                <a:cubicBezTo>
                  <a:pt x="497" y="97"/>
                  <a:pt x="497" y="97"/>
                  <a:pt x="497" y="97"/>
                </a:cubicBezTo>
                <a:cubicBezTo>
                  <a:pt x="498" y="96"/>
                  <a:pt x="498" y="97"/>
                  <a:pt x="498" y="97"/>
                </a:cubicBezTo>
                <a:cubicBezTo>
                  <a:pt x="498" y="97"/>
                  <a:pt x="498" y="98"/>
                  <a:pt x="498" y="97"/>
                </a:cubicBezTo>
                <a:close/>
                <a:moveTo>
                  <a:pt x="506" y="103"/>
                </a:moveTo>
                <a:cubicBezTo>
                  <a:pt x="505" y="103"/>
                  <a:pt x="505" y="103"/>
                  <a:pt x="505" y="103"/>
                </a:cubicBezTo>
                <a:cubicBezTo>
                  <a:pt x="505" y="102"/>
                  <a:pt x="506" y="102"/>
                  <a:pt x="506" y="102"/>
                </a:cubicBezTo>
                <a:cubicBezTo>
                  <a:pt x="506" y="102"/>
                  <a:pt x="506" y="103"/>
                  <a:pt x="506" y="103"/>
                </a:cubicBezTo>
                <a:close/>
                <a:moveTo>
                  <a:pt x="512" y="93"/>
                </a:moveTo>
                <a:cubicBezTo>
                  <a:pt x="512" y="93"/>
                  <a:pt x="511" y="93"/>
                  <a:pt x="511" y="93"/>
                </a:cubicBezTo>
                <a:cubicBezTo>
                  <a:pt x="511" y="93"/>
                  <a:pt x="511" y="93"/>
                  <a:pt x="510" y="94"/>
                </a:cubicBezTo>
                <a:cubicBezTo>
                  <a:pt x="509" y="94"/>
                  <a:pt x="508" y="95"/>
                  <a:pt x="508" y="95"/>
                </a:cubicBezTo>
                <a:cubicBezTo>
                  <a:pt x="508" y="96"/>
                  <a:pt x="509" y="96"/>
                  <a:pt x="508" y="96"/>
                </a:cubicBezTo>
                <a:cubicBezTo>
                  <a:pt x="508" y="97"/>
                  <a:pt x="508" y="96"/>
                  <a:pt x="507" y="97"/>
                </a:cubicBezTo>
                <a:cubicBezTo>
                  <a:pt x="507" y="97"/>
                  <a:pt x="507" y="97"/>
                  <a:pt x="507" y="97"/>
                </a:cubicBezTo>
                <a:cubicBezTo>
                  <a:pt x="506" y="97"/>
                  <a:pt x="505" y="98"/>
                  <a:pt x="505" y="98"/>
                </a:cubicBezTo>
                <a:cubicBezTo>
                  <a:pt x="505" y="99"/>
                  <a:pt x="505" y="99"/>
                  <a:pt x="505" y="100"/>
                </a:cubicBezTo>
                <a:cubicBezTo>
                  <a:pt x="504" y="101"/>
                  <a:pt x="501" y="100"/>
                  <a:pt x="501" y="102"/>
                </a:cubicBezTo>
                <a:cubicBezTo>
                  <a:pt x="499" y="102"/>
                  <a:pt x="499" y="102"/>
                  <a:pt x="499" y="102"/>
                </a:cubicBezTo>
                <a:cubicBezTo>
                  <a:pt x="500" y="101"/>
                  <a:pt x="500" y="101"/>
                  <a:pt x="500" y="101"/>
                </a:cubicBezTo>
                <a:cubicBezTo>
                  <a:pt x="499" y="101"/>
                  <a:pt x="499" y="101"/>
                  <a:pt x="499" y="101"/>
                </a:cubicBezTo>
                <a:cubicBezTo>
                  <a:pt x="502" y="98"/>
                  <a:pt x="502" y="98"/>
                  <a:pt x="502" y="98"/>
                </a:cubicBezTo>
                <a:cubicBezTo>
                  <a:pt x="501" y="98"/>
                  <a:pt x="502" y="98"/>
                  <a:pt x="502" y="98"/>
                </a:cubicBezTo>
                <a:cubicBezTo>
                  <a:pt x="503" y="98"/>
                  <a:pt x="501" y="98"/>
                  <a:pt x="502" y="97"/>
                </a:cubicBezTo>
                <a:cubicBezTo>
                  <a:pt x="503" y="96"/>
                  <a:pt x="506" y="96"/>
                  <a:pt x="505" y="94"/>
                </a:cubicBezTo>
                <a:cubicBezTo>
                  <a:pt x="506" y="94"/>
                  <a:pt x="507" y="94"/>
                  <a:pt x="507" y="93"/>
                </a:cubicBezTo>
                <a:cubicBezTo>
                  <a:pt x="506" y="93"/>
                  <a:pt x="507" y="92"/>
                  <a:pt x="506" y="92"/>
                </a:cubicBezTo>
                <a:cubicBezTo>
                  <a:pt x="508" y="91"/>
                  <a:pt x="509" y="89"/>
                  <a:pt x="511" y="90"/>
                </a:cubicBezTo>
                <a:cubicBezTo>
                  <a:pt x="510" y="91"/>
                  <a:pt x="511" y="92"/>
                  <a:pt x="512" y="92"/>
                </a:cubicBezTo>
                <a:lnTo>
                  <a:pt x="512" y="93"/>
                </a:lnTo>
                <a:close/>
                <a:moveTo>
                  <a:pt x="530" y="110"/>
                </a:moveTo>
                <a:cubicBezTo>
                  <a:pt x="531" y="110"/>
                  <a:pt x="531" y="110"/>
                  <a:pt x="531" y="110"/>
                </a:cubicBezTo>
                <a:cubicBezTo>
                  <a:pt x="531" y="110"/>
                  <a:pt x="531" y="110"/>
                  <a:pt x="531" y="110"/>
                </a:cubicBezTo>
                <a:lnTo>
                  <a:pt x="530" y="110"/>
                </a:lnTo>
                <a:close/>
                <a:moveTo>
                  <a:pt x="532" y="78"/>
                </a:moveTo>
                <a:cubicBezTo>
                  <a:pt x="531" y="79"/>
                  <a:pt x="530" y="80"/>
                  <a:pt x="531" y="81"/>
                </a:cubicBezTo>
                <a:cubicBezTo>
                  <a:pt x="531" y="81"/>
                  <a:pt x="531" y="81"/>
                  <a:pt x="531" y="81"/>
                </a:cubicBezTo>
                <a:cubicBezTo>
                  <a:pt x="531" y="82"/>
                  <a:pt x="530" y="81"/>
                  <a:pt x="530" y="81"/>
                </a:cubicBezTo>
                <a:cubicBezTo>
                  <a:pt x="530" y="82"/>
                  <a:pt x="530" y="82"/>
                  <a:pt x="530" y="82"/>
                </a:cubicBezTo>
                <a:cubicBezTo>
                  <a:pt x="527" y="82"/>
                  <a:pt x="528" y="79"/>
                  <a:pt x="526" y="80"/>
                </a:cubicBezTo>
                <a:cubicBezTo>
                  <a:pt x="527" y="79"/>
                  <a:pt x="530" y="80"/>
                  <a:pt x="530" y="78"/>
                </a:cubicBezTo>
                <a:cubicBezTo>
                  <a:pt x="529" y="77"/>
                  <a:pt x="529" y="77"/>
                  <a:pt x="529" y="77"/>
                </a:cubicBezTo>
                <a:cubicBezTo>
                  <a:pt x="530" y="77"/>
                  <a:pt x="531" y="77"/>
                  <a:pt x="532" y="77"/>
                </a:cubicBezTo>
                <a:cubicBezTo>
                  <a:pt x="532" y="78"/>
                  <a:pt x="532" y="78"/>
                  <a:pt x="532" y="78"/>
                </a:cubicBezTo>
                <a:close/>
                <a:moveTo>
                  <a:pt x="551" y="80"/>
                </a:moveTo>
                <a:cubicBezTo>
                  <a:pt x="550" y="81"/>
                  <a:pt x="550" y="80"/>
                  <a:pt x="549" y="80"/>
                </a:cubicBezTo>
                <a:cubicBezTo>
                  <a:pt x="549" y="79"/>
                  <a:pt x="550" y="79"/>
                  <a:pt x="551" y="79"/>
                </a:cubicBezTo>
                <a:lnTo>
                  <a:pt x="551" y="80"/>
                </a:lnTo>
                <a:close/>
                <a:moveTo>
                  <a:pt x="557" y="41"/>
                </a:moveTo>
                <a:cubicBezTo>
                  <a:pt x="556" y="41"/>
                  <a:pt x="556" y="41"/>
                  <a:pt x="556" y="41"/>
                </a:cubicBezTo>
                <a:cubicBezTo>
                  <a:pt x="557" y="41"/>
                  <a:pt x="557" y="41"/>
                  <a:pt x="557" y="41"/>
                </a:cubicBezTo>
                <a:close/>
                <a:moveTo>
                  <a:pt x="558" y="32"/>
                </a:moveTo>
                <a:cubicBezTo>
                  <a:pt x="557" y="32"/>
                  <a:pt x="557" y="32"/>
                  <a:pt x="557" y="32"/>
                </a:cubicBezTo>
                <a:cubicBezTo>
                  <a:pt x="558" y="32"/>
                  <a:pt x="558" y="32"/>
                  <a:pt x="558" y="32"/>
                </a:cubicBezTo>
                <a:close/>
                <a:moveTo>
                  <a:pt x="560" y="40"/>
                </a:moveTo>
                <a:cubicBezTo>
                  <a:pt x="560" y="40"/>
                  <a:pt x="561" y="39"/>
                  <a:pt x="561" y="40"/>
                </a:cubicBezTo>
                <a:lnTo>
                  <a:pt x="560" y="40"/>
                </a:lnTo>
                <a:close/>
                <a:moveTo>
                  <a:pt x="621" y="21"/>
                </a:moveTo>
                <a:cubicBezTo>
                  <a:pt x="620" y="21"/>
                  <a:pt x="619" y="22"/>
                  <a:pt x="618" y="21"/>
                </a:cubicBezTo>
                <a:cubicBezTo>
                  <a:pt x="619" y="20"/>
                  <a:pt x="620" y="21"/>
                  <a:pt x="621" y="21"/>
                </a:cubicBezTo>
                <a:close/>
                <a:moveTo>
                  <a:pt x="590" y="22"/>
                </a:moveTo>
                <a:cubicBezTo>
                  <a:pt x="590" y="22"/>
                  <a:pt x="591" y="23"/>
                  <a:pt x="590" y="23"/>
                </a:cubicBezTo>
                <a:lnTo>
                  <a:pt x="590" y="22"/>
                </a:lnTo>
                <a:close/>
                <a:moveTo>
                  <a:pt x="585" y="25"/>
                </a:moveTo>
                <a:cubicBezTo>
                  <a:pt x="585" y="26"/>
                  <a:pt x="584" y="26"/>
                  <a:pt x="584" y="25"/>
                </a:cubicBezTo>
                <a:cubicBezTo>
                  <a:pt x="584" y="25"/>
                  <a:pt x="585" y="25"/>
                  <a:pt x="585" y="25"/>
                </a:cubicBezTo>
                <a:close/>
                <a:moveTo>
                  <a:pt x="574" y="28"/>
                </a:moveTo>
                <a:cubicBezTo>
                  <a:pt x="575" y="28"/>
                  <a:pt x="575" y="28"/>
                  <a:pt x="575" y="28"/>
                </a:cubicBezTo>
                <a:cubicBezTo>
                  <a:pt x="574" y="28"/>
                  <a:pt x="574" y="28"/>
                  <a:pt x="574" y="28"/>
                </a:cubicBezTo>
                <a:close/>
                <a:moveTo>
                  <a:pt x="573" y="32"/>
                </a:moveTo>
                <a:cubicBezTo>
                  <a:pt x="574" y="33"/>
                  <a:pt x="574" y="33"/>
                  <a:pt x="574" y="33"/>
                </a:cubicBezTo>
                <a:cubicBezTo>
                  <a:pt x="572" y="32"/>
                  <a:pt x="572" y="32"/>
                  <a:pt x="572" y="32"/>
                </a:cubicBezTo>
                <a:lnTo>
                  <a:pt x="573" y="32"/>
                </a:lnTo>
                <a:close/>
                <a:moveTo>
                  <a:pt x="566" y="30"/>
                </a:moveTo>
                <a:cubicBezTo>
                  <a:pt x="566" y="30"/>
                  <a:pt x="567" y="31"/>
                  <a:pt x="566" y="31"/>
                </a:cubicBezTo>
                <a:cubicBezTo>
                  <a:pt x="565" y="31"/>
                  <a:pt x="565" y="31"/>
                  <a:pt x="565" y="31"/>
                </a:cubicBezTo>
                <a:lnTo>
                  <a:pt x="566" y="30"/>
                </a:lnTo>
                <a:close/>
                <a:moveTo>
                  <a:pt x="565" y="33"/>
                </a:moveTo>
                <a:cubicBezTo>
                  <a:pt x="565" y="34"/>
                  <a:pt x="566" y="34"/>
                  <a:pt x="565" y="34"/>
                </a:cubicBezTo>
                <a:cubicBezTo>
                  <a:pt x="564" y="34"/>
                  <a:pt x="564" y="34"/>
                  <a:pt x="564" y="34"/>
                </a:cubicBezTo>
                <a:cubicBezTo>
                  <a:pt x="563" y="33"/>
                  <a:pt x="565" y="34"/>
                  <a:pt x="565" y="33"/>
                </a:cubicBezTo>
                <a:close/>
                <a:moveTo>
                  <a:pt x="592" y="32"/>
                </a:moveTo>
                <a:cubicBezTo>
                  <a:pt x="590" y="32"/>
                  <a:pt x="590" y="32"/>
                  <a:pt x="590" y="32"/>
                </a:cubicBezTo>
                <a:cubicBezTo>
                  <a:pt x="589" y="32"/>
                  <a:pt x="588" y="31"/>
                  <a:pt x="586" y="30"/>
                </a:cubicBezTo>
                <a:cubicBezTo>
                  <a:pt x="586" y="29"/>
                  <a:pt x="585" y="30"/>
                  <a:pt x="585" y="31"/>
                </a:cubicBezTo>
                <a:cubicBezTo>
                  <a:pt x="585" y="32"/>
                  <a:pt x="586" y="32"/>
                  <a:pt x="587" y="32"/>
                </a:cubicBezTo>
                <a:cubicBezTo>
                  <a:pt x="586" y="32"/>
                  <a:pt x="585" y="33"/>
                  <a:pt x="584" y="33"/>
                </a:cubicBezTo>
                <a:cubicBezTo>
                  <a:pt x="585" y="34"/>
                  <a:pt x="587" y="33"/>
                  <a:pt x="587" y="34"/>
                </a:cubicBezTo>
                <a:cubicBezTo>
                  <a:pt x="588" y="33"/>
                  <a:pt x="591" y="34"/>
                  <a:pt x="592" y="34"/>
                </a:cubicBezTo>
                <a:cubicBezTo>
                  <a:pt x="591" y="36"/>
                  <a:pt x="591" y="36"/>
                  <a:pt x="591" y="36"/>
                </a:cubicBezTo>
                <a:cubicBezTo>
                  <a:pt x="593" y="36"/>
                  <a:pt x="593" y="36"/>
                  <a:pt x="593" y="36"/>
                </a:cubicBezTo>
                <a:cubicBezTo>
                  <a:pt x="591" y="38"/>
                  <a:pt x="591" y="38"/>
                  <a:pt x="591" y="38"/>
                </a:cubicBezTo>
                <a:cubicBezTo>
                  <a:pt x="590" y="38"/>
                  <a:pt x="590" y="38"/>
                  <a:pt x="590" y="38"/>
                </a:cubicBezTo>
                <a:cubicBezTo>
                  <a:pt x="590" y="40"/>
                  <a:pt x="587" y="40"/>
                  <a:pt x="587" y="41"/>
                </a:cubicBezTo>
                <a:cubicBezTo>
                  <a:pt x="587" y="41"/>
                  <a:pt x="586" y="41"/>
                  <a:pt x="586" y="41"/>
                </a:cubicBezTo>
                <a:cubicBezTo>
                  <a:pt x="586" y="41"/>
                  <a:pt x="586" y="41"/>
                  <a:pt x="586" y="41"/>
                </a:cubicBezTo>
                <a:cubicBezTo>
                  <a:pt x="587" y="42"/>
                  <a:pt x="587" y="42"/>
                  <a:pt x="587" y="42"/>
                </a:cubicBezTo>
                <a:cubicBezTo>
                  <a:pt x="585" y="41"/>
                  <a:pt x="585" y="46"/>
                  <a:pt x="583" y="43"/>
                </a:cubicBezTo>
                <a:cubicBezTo>
                  <a:pt x="581" y="43"/>
                  <a:pt x="583" y="44"/>
                  <a:pt x="582" y="45"/>
                </a:cubicBezTo>
                <a:cubicBezTo>
                  <a:pt x="584" y="47"/>
                  <a:pt x="585" y="43"/>
                  <a:pt x="587" y="45"/>
                </a:cubicBezTo>
                <a:cubicBezTo>
                  <a:pt x="585" y="46"/>
                  <a:pt x="583" y="49"/>
                  <a:pt x="581" y="47"/>
                </a:cubicBezTo>
                <a:cubicBezTo>
                  <a:pt x="580" y="48"/>
                  <a:pt x="578" y="47"/>
                  <a:pt x="579" y="48"/>
                </a:cubicBezTo>
                <a:cubicBezTo>
                  <a:pt x="575" y="46"/>
                  <a:pt x="573" y="51"/>
                  <a:pt x="569" y="48"/>
                </a:cubicBezTo>
                <a:cubicBezTo>
                  <a:pt x="568" y="49"/>
                  <a:pt x="566" y="50"/>
                  <a:pt x="568" y="51"/>
                </a:cubicBezTo>
                <a:cubicBezTo>
                  <a:pt x="568" y="52"/>
                  <a:pt x="569" y="51"/>
                  <a:pt x="570" y="51"/>
                </a:cubicBezTo>
                <a:cubicBezTo>
                  <a:pt x="567" y="52"/>
                  <a:pt x="569" y="55"/>
                  <a:pt x="566" y="53"/>
                </a:cubicBezTo>
                <a:cubicBezTo>
                  <a:pt x="565" y="52"/>
                  <a:pt x="568" y="51"/>
                  <a:pt x="566" y="51"/>
                </a:cubicBezTo>
                <a:cubicBezTo>
                  <a:pt x="567" y="50"/>
                  <a:pt x="567" y="50"/>
                  <a:pt x="567" y="50"/>
                </a:cubicBezTo>
                <a:cubicBezTo>
                  <a:pt x="567" y="49"/>
                  <a:pt x="566" y="49"/>
                  <a:pt x="566" y="49"/>
                </a:cubicBezTo>
                <a:cubicBezTo>
                  <a:pt x="566" y="48"/>
                  <a:pt x="571" y="49"/>
                  <a:pt x="570" y="47"/>
                </a:cubicBezTo>
                <a:cubicBezTo>
                  <a:pt x="571" y="46"/>
                  <a:pt x="571" y="46"/>
                  <a:pt x="571" y="46"/>
                </a:cubicBezTo>
                <a:cubicBezTo>
                  <a:pt x="572" y="47"/>
                  <a:pt x="573" y="45"/>
                  <a:pt x="574" y="46"/>
                </a:cubicBezTo>
                <a:cubicBezTo>
                  <a:pt x="574" y="45"/>
                  <a:pt x="574" y="45"/>
                  <a:pt x="574" y="45"/>
                </a:cubicBezTo>
                <a:cubicBezTo>
                  <a:pt x="571" y="45"/>
                  <a:pt x="571" y="45"/>
                  <a:pt x="571" y="45"/>
                </a:cubicBezTo>
                <a:cubicBezTo>
                  <a:pt x="571" y="44"/>
                  <a:pt x="572" y="42"/>
                  <a:pt x="571" y="42"/>
                </a:cubicBezTo>
                <a:cubicBezTo>
                  <a:pt x="573" y="40"/>
                  <a:pt x="576" y="39"/>
                  <a:pt x="578" y="39"/>
                </a:cubicBezTo>
                <a:cubicBezTo>
                  <a:pt x="578" y="39"/>
                  <a:pt x="578" y="39"/>
                  <a:pt x="578" y="39"/>
                </a:cubicBezTo>
                <a:cubicBezTo>
                  <a:pt x="579" y="39"/>
                  <a:pt x="579" y="38"/>
                  <a:pt x="579" y="38"/>
                </a:cubicBezTo>
                <a:cubicBezTo>
                  <a:pt x="579" y="37"/>
                  <a:pt x="579" y="37"/>
                  <a:pt x="579" y="37"/>
                </a:cubicBezTo>
                <a:cubicBezTo>
                  <a:pt x="580" y="36"/>
                  <a:pt x="582" y="37"/>
                  <a:pt x="582" y="35"/>
                </a:cubicBezTo>
                <a:cubicBezTo>
                  <a:pt x="582" y="35"/>
                  <a:pt x="582" y="35"/>
                  <a:pt x="582" y="35"/>
                </a:cubicBezTo>
                <a:cubicBezTo>
                  <a:pt x="583" y="34"/>
                  <a:pt x="583" y="34"/>
                  <a:pt x="583" y="34"/>
                </a:cubicBezTo>
                <a:cubicBezTo>
                  <a:pt x="582" y="34"/>
                  <a:pt x="580" y="34"/>
                  <a:pt x="579" y="34"/>
                </a:cubicBezTo>
                <a:cubicBezTo>
                  <a:pt x="579" y="34"/>
                  <a:pt x="579" y="34"/>
                  <a:pt x="579" y="33"/>
                </a:cubicBezTo>
                <a:cubicBezTo>
                  <a:pt x="577" y="33"/>
                  <a:pt x="577" y="33"/>
                  <a:pt x="577" y="33"/>
                </a:cubicBezTo>
                <a:cubicBezTo>
                  <a:pt x="577" y="32"/>
                  <a:pt x="578" y="33"/>
                  <a:pt x="579" y="32"/>
                </a:cubicBezTo>
                <a:cubicBezTo>
                  <a:pt x="581" y="32"/>
                  <a:pt x="581" y="30"/>
                  <a:pt x="582" y="30"/>
                </a:cubicBezTo>
                <a:cubicBezTo>
                  <a:pt x="581" y="29"/>
                  <a:pt x="581" y="29"/>
                  <a:pt x="581" y="29"/>
                </a:cubicBezTo>
                <a:cubicBezTo>
                  <a:pt x="583" y="28"/>
                  <a:pt x="583" y="28"/>
                  <a:pt x="583" y="28"/>
                </a:cubicBezTo>
                <a:cubicBezTo>
                  <a:pt x="583" y="29"/>
                  <a:pt x="584" y="29"/>
                  <a:pt x="584" y="29"/>
                </a:cubicBezTo>
                <a:cubicBezTo>
                  <a:pt x="586" y="28"/>
                  <a:pt x="585" y="28"/>
                  <a:pt x="586" y="27"/>
                </a:cubicBezTo>
                <a:cubicBezTo>
                  <a:pt x="587" y="26"/>
                  <a:pt x="590" y="26"/>
                  <a:pt x="590" y="24"/>
                </a:cubicBezTo>
                <a:cubicBezTo>
                  <a:pt x="593" y="24"/>
                  <a:pt x="594" y="25"/>
                  <a:pt x="595" y="27"/>
                </a:cubicBezTo>
                <a:cubicBezTo>
                  <a:pt x="597" y="26"/>
                  <a:pt x="597" y="29"/>
                  <a:pt x="599" y="30"/>
                </a:cubicBezTo>
                <a:cubicBezTo>
                  <a:pt x="596" y="32"/>
                  <a:pt x="593" y="29"/>
                  <a:pt x="592" y="32"/>
                </a:cubicBezTo>
                <a:close/>
                <a:moveTo>
                  <a:pt x="643" y="281"/>
                </a:moveTo>
                <a:cubicBezTo>
                  <a:pt x="643" y="281"/>
                  <a:pt x="643" y="281"/>
                  <a:pt x="643" y="281"/>
                </a:cubicBezTo>
                <a:cubicBezTo>
                  <a:pt x="642" y="281"/>
                  <a:pt x="642" y="281"/>
                  <a:pt x="642" y="281"/>
                </a:cubicBezTo>
                <a:cubicBezTo>
                  <a:pt x="642" y="281"/>
                  <a:pt x="642" y="281"/>
                  <a:pt x="643" y="281"/>
                </a:cubicBezTo>
                <a:close/>
                <a:moveTo>
                  <a:pt x="643" y="286"/>
                </a:moveTo>
                <a:cubicBezTo>
                  <a:pt x="642" y="286"/>
                  <a:pt x="642" y="286"/>
                  <a:pt x="642" y="286"/>
                </a:cubicBezTo>
                <a:cubicBezTo>
                  <a:pt x="642" y="285"/>
                  <a:pt x="642" y="285"/>
                  <a:pt x="642" y="285"/>
                </a:cubicBezTo>
                <a:cubicBezTo>
                  <a:pt x="642" y="285"/>
                  <a:pt x="642" y="285"/>
                  <a:pt x="642" y="285"/>
                </a:cubicBezTo>
                <a:lnTo>
                  <a:pt x="643" y="286"/>
                </a:lnTo>
                <a:close/>
                <a:moveTo>
                  <a:pt x="642" y="283"/>
                </a:moveTo>
                <a:cubicBezTo>
                  <a:pt x="642" y="282"/>
                  <a:pt x="642" y="282"/>
                  <a:pt x="642" y="282"/>
                </a:cubicBezTo>
                <a:cubicBezTo>
                  <a:pt x="644" y="283"/>
                  <a:pt x="644" y="283"/>
                  <a:pt x="644" y="283"/>
                </a:cubicBezTo>
                <a:cubicBezTo>
                  <a:pt x="644" y="284"/>
                  <a:pt x="642" y="283"/>
                  <a:pt x="642" y="283"/>
                </a:cubicBezTo>
                <a:close/>
                <a:moveTo>
                  <a:pt x="643" y="258"/>
                </a:moveTo>
                <a:cubicBezTo>
                  <a:pt x="642" y="258"/>
                  <a:pt x="642" y="258"/>
                  <a:pt x="642" y="258"/>
                </a:cubicBezTo>
                <a:cubicBezTo>
                  <a:pt x="643" y="257"/>
                  <a:pt x="643" y="257"/>
                  <a:pt x="643" y="257"/>
                </a:cubicBezTo>
                <a:cubicBezTo>
                  <a:pt x="642" y="258"/>
                  <a:pt x="643" y="258"/>
                  <a:pt x="643" y="258"/>
                </a:cubicBezTo>
                <a:close/>
                <a:moveTo>
                  <a:pt x="651" y="282"/>
                </a:moveTo>
                <a:cubicBezTo>
                  <a:pt x="651" y="282"/>
                  <a:pt x="651" y="282"/>
                  <a:pt x="651" y="282"/>
                </a:cubicBezTo>
                <a:cubicBezTo>
                  <a:pt x="652" y="282"/>
                  <a:pt x="652" y="282"/>
                  <a:pt x="652" y="282"/>
                </a:cubicBezTo>
                <a:cubicBezTo>
                  <a:pt x="652" y="282"/>
                  <a:pt x="652" y="282"/>
                  <a:pt x="651" y="282"/>
                </a:cubicBezTo>
                <a:close/>
                <a:moveTo>
                  <a:pt x="651" y="281"/>
                </a:moveTo>
                <a:cubicBezTo>
                  <a:pt x="651" y="279"/>
                  <a:pt x="649" y="281"/>
                  <a:pt x="649" y="280"/>
                </a:cubicBezTo>
                <a:cubicBezTo>
                  <a:pt x="649" y="279"/>
                  <a:pt x="651" y="280"/>
                  <a:pt x="651" y="280"/>
                </a:cubicBezTo>
                <a:cubicBezTo>
                  <a:pt x="651" y="281"/>
                  <a:pt x="651" y="281"/>
                  <a:pt x="651" y="281"/>
                </a:cubicBezTo>
                <a:close/>
                <a:moveTo>
                  <a:pt x="650" y="275"/>
                </a:moveTo>
                <a:cubicBezTo>
                  <a:pt x="651" y="274"/>
                  <a:pt x="651" y="274"/>
                  <a:pt x="651" y="274"/>
                </a:cubicBezTo>
                <a:cubicBezTo>
                  <a:pt x="650" y="274"/>
                  <a:pt x="651" y="275"/>
                  <a:pt x="651" y="275"/>
                </a:cubicBezTo>
                <a:lnTo>
                  <a:pt x="650" y="275"/>
                </a:lnTo>
                <a:close/>
                <a:moveTo>
                  <a:pt x="646" y="257"/>
                </a:moveTo>
                <a:cubicBezTo>
                  <a:pt x="647" y="257"/>
                  <a:pt x="647" y="257"/>
                  <a:pt x="647" y="257"/>
                </a:cubicBezTo>
                <a:cubicBezTo>
                  <a:pt x="647" y="257"/>
                  <a:pt x="647" y="257"/>
                  <a:pt x="647" y="257"/>
                </a:cubicBezTo>
                <a:lnTo>
                  <a:pt x="646" y="257"/>
                </a:lnTo>
                <a:close/>
                <a:moveTo>
                  <a:pt x="658" y="291"/>
                </a:moveTo>
                <a:cubicBezTo>
                  <a:pt x="658" y="290"/>
                  <a:pt x="658" y="290"/>
                  <a:pt x="658" y="290"/>
                </a:cubicBezTo>
                <a:cubicBezTo>
                  <a:pt x="658" y="290"/>
                  <a:pt x="658" y="290"/>
                  <a:pt x="658" y="290"/>
                </a:cubicBezTo>
                <a:cubicBezTo>
                  <a:pt x="658" y="290"/>
                  <a:pt x="658" y="290"/>
                  <a:pt x="658" y="291"/>
                </a:cubicBezTo>
                <a:close/>
                <a:moveTo>
                  <a:pt x="618" y="26"/>
                </a:moveTo>
                <a:cubicBezTo>
                  <a:pt x="617" y="25"/>
                  <a:pt x="617" y="25"/>
                  <a:pt x="617" y="25"/>
                </a:cubicBezTo>
                <a:cubicBezTo>
                  <a:pt x="617" y="26"/>
                  <a:pt x="616" y="27"/>
                  <a:pt x="617" y="28"/>
                </a:cubicBezTo>
                <a:cubicBezTo>
                  <a:pt x="616" y="28"/>
                  <a:pt x="615" y="28"/>
                  <a:pt x="615" y="28"/>
                </a:cubicBezTo>
                <a:cubicBezTo>
                  <a:pt x="616" y="29"/>
                  <a:pt x="616" y="29"/>
                  <a:pt x="615" y="30"/>
                </a:cubicBezTo>
                <a:cubicBezTo>
                  <a:pt x="614" y="30"/>
                  <a:pt x="614" y="30"/>
                  <a:pt x="614" y="30"/>
                </a:cubicBezTo>
                <a:cubicBezTo>
                  <a:pt x="613" y="31"/>
                  <a:pt x="616" y="32"/>
                  <a:pt x="614" y="33"/>
                </a:cubicBezTo>
                <a:cubicBezTo>
                  <a:pt x="611" y="33"/>
                  <a:pt x="609" y="38"/>
                  <a:pt x="606" y="35"/>
                </a:cubicBezTo>
                <a:cubicBezTo>
                  <a:pt x="605" y="36"/>
                  <a:pt x="601" y="37"/>
                  <a:pt x="599" y="36"/>
                </a:cubicBezTo>
                <a:cubicBezTo>
                  <a:pt x="600" y="36"/>
                  <a:pt x="600" y="36"/>
                  <a:pt x="600" y="36"/>
                </a:cubicBezTo>
                <a:cubicBezTo>
                  <a:pt x="600" y="36"/>
                  <a:pt x="600" y="35"/>
                  <a:pt x="600" y="35"/>
                </a:cubicBezTo>
                <a:cubicBezTo>
                  <a:pt x="600" y="33"/>
                  <a:pt x="603" y="34"/>
                  <a:pt x="603" y="32"/>
                </a:cubicBezTo>
                <a:cubicBezTo>
                  <a:pt x="604" y="32"/>
                  <a:pt x="604" y="32"/>
                  <a:pt x="604" y="31"/>
                </a:cubicBezTo>
                <a:cubicBezTo>
                  <a:pt x="604" y="31"/>
                  <a:pt x="604" y="31"/>
                  <a:pt x="604" y="31"/>
                </a:cubicBezTo>
                <a:cubicBezTo>
                  <a:pt x="607" y="30"/>
                  <a:pt x="607" y="33"/>
                  <a:pt x="610" y="31"/>
                </a:cubicBezTo>
                <a:cubicBezTo>
                  <a:pt x="609" y="30"/>
                  <a:pt x="609" y="30"/>
                  <a:pt x="609" y="30"/>
                </a:cubicBezTo>
                <a:cubicBezTo>
                  <a:pt x="610" y="30"/>
                  <a:pt x="611" y="30"/>
                  <a:pt x="611" y="29"/>
                </a:cubicBezTo>
                <a:cubicBezTo>
                  <a:pt x="609" y="29"/>
                  <a:pt x="607" y="28"/>
                  <a:pt x="605" y="29"/>
                </a:cubicBezTo>
                <a:cubicBezTo>
                  <a:pt x="606" y="28"/>
                  <a:pt x="607" y="26"/>
                  <a:pt x="608" y="26"/>
                </a:cubicBezTo>
                <a:cubicBezTo>
                  <a:pt x="607" y="24"/>
                  <a:pt x="609" y="24"/>
                  <a:pt x="610" y="23"/>
                </a:cubicBezTo>
                <a:cubicBezTo>
                  <a:pt x="611" y="23"/>
                  <a:pt x="613" y="23"/>
                  <a:pt x="614" y="24"/>
                </a:cubicBezTo>
                <a:cubicBezTo>
                  <a:pt x="614" y="24"/>
                  <a:pt x="614" y="24"/>
                  <a:pt x="614" y="24"/>
                </a:cubicBezTo>
                <a:cubicBezTo>
                  <a:pt x="615" y="25"/>
                  <a:pt x="617" y="26"/>
                  <a:pt x="618" y="25"/>
                </a:cubicBezTo>
                <a:cubicBezTo>
                  <a:pt x="619" y="25"/>
                  <a:pt x="619" y="25"/>
                  <a:pt x="619" y="25"/>
                </a:cubicBezTo>
                <a:cubicBezTo>
                  <a:pt x="619" y="25"/>
                  <a:pt x="619" y="25"/>
                  <a:pt x="619" y="25"/>
                </a:cubicBezTo>
                <a:cubicBezTo>
                  <a:pt x="619" y="25"/>
                  <a:pt x="621" y="24"/>
                  <a:pt x="621" y="23"/>
                </a:cubicBezTo>
                <a:cubicBezTo>
                  <a:pt x="621" y="24"/>
                  <a:pt x="622" y="24"/>
                  <a:pt x="622" y="25"/>
                </a:cubicBezTo>
                <a:cubicBezTo>
                  <a:pt x="621" y="26"/>
                  <a:pt x="619" y="27"/>
                  <a:pt x="618" y="26"/>
                </a:cubicBezTo>
                <a:close/>
                <a:moveTo>
                  <a:pt x="659" y="289"/>
                </a:moveTo>
                <a:cubicBezTo>
                  <a:pt x="660" y="289"/>
                  <a:pt x="660" y="289"/>
                  <a:pt x="660" y="289"/>
                </a:cubicBezTo>
                <a:cubicBezTo>
                  <a:pt x="660" y="289"/>
                  <a:pt x="658" y="289"/>
                  <a:pt x="659" y="289"/>
                </a:cubicBezTo>
                <a:close/>
                <a:moveTo>
                  <a:pt x="662" y="306"/>
                </a:moveTo>
                <a:cubicBezTo>
                  <a:pt x="662" y="305"/>
                  <a:pt x="662" y="305"/>
                  <a:pt x="663" y="305"/>
                </a:cubicBezTo>
                <a:cubicBezTo>
                  <a:pt x="662" y="305"/>
                  <a:pt x="662" y="305"/>
                  <a:pt x="662" y="306"/>
                </a:cubicBezTo>
                <a:close/>
                <a:moveTo>
                  <a:pt x="661" y="295"/>
                </a:moveTo>
                <a:cubicBezTo>
                  <a:pt x="661" y="294"/>
                  <a:pt x="661" y="294"/>
                  <a:pt x="661" y="294"/>
                </a:cubicBezTo>
                <a:cubicBezTo>
                  <a:pt x="661" y="294"/>
                  <a:pt x="662" y="295"/>
                  <a:pt x="662" y="295"/>
                </a:cubicBezTo>
                <a:lnTo>
                  <a:pt x="661" y="295"/>
                </a:lnTo>
                <a:close/>
                <a:moveTo>
                  <a:pt x="663" y="281"/>
                </a:moveTo>
                <a:cubicBezTo>
                  <a:pt x="663" y="282"/>
                  <a:pt x="663" y="282"/>
                  <a:pt x="663" y="282"/>
                </a:cubicBezTo>
                <a:cubicBezTo>
                  <a:pt x="663" y="281"/>
                  <a:pt x="663" y="281"/>
                  <a:pt x="663" y="281"/>
                </a:cubicBezTo>
                <a:close/>
                <a:moveTo>
                  <a:pt x="662" y="279"/>
                </a:moveTo>
                <a:cubicBezTo>
                  <a:pt x="662" y="280"/>
                  <a:pt x="662" y="280"/>
                  <a:pt x="662" y="280"/>
                </a:cubicBezTo>
                <a:cubicBezTo>
                  <a:pt x="662" y="279"/>
                  <a:pt x="662" y="279"/>
                  <a:pt x="662" y="279"/>
                </a:cubicBezTo>
                <a:cubicBezTo>
                  <a:pt x="662" y="279"/>
                  <a:pt x="662" y="279"/>
                  <a:pt x="662" y="279"/>
                </a:cubicBezTo>
                <a:close/>
                <a:moveTo>
                  <a:pt x="665" y="303"/>
                </a:moveTo>
                <a:cubicBezTo>
                  <a:pt x="666" y="302"/>
                  <a:pt x="666" y="304"/>
                  <a:pt x="667" y="304"/>
                </a:cubicBezTo>
                <a:cubicBezTo>
                  <a:pt x="666" y="304"/>
                  <a:pt x="666" y="304"/>
                  <a:pt x="666" y="304"/>
                </a:cubicBezTo>
                <a:cubicBezTo>
                  <a:pt x="666" y="304"/>
                  <a:pt x="665" y="304"/>
                  <a:pt x="665" y="303"/>
                </a:cubicBezTo>
                <a:close/>
                <a:moveTo>
                  <a:pt x="668" y="306"/>
                </a:moveTo>
                <a:cubicBezTo>
                  <a:pt x="667" y="306"/>
                  <a:pt x="667" y="306"/>
                  <a:pt x="667" y="306"/>
                </a:cubicBezTo>
                <a:cubicBezTo>
                  <a:pt x="667" y="306"/>
                  <a:pt x="668" y="306"/>
                  <a:pt x="668" y="306"/>
                </a:cubicBezTo>
                <a:close/>
                <a:moveTo>
                  <a:pt x="662" y="232"/>
                </a:moveTo>
                <a:cubicBezTo>
                  <a:pt x="663" y="232"/>
                  <a:pt x="663" y="232"/>
                  <a:pt x="663" y="232"/>
                </a:cubicBezTo>
                <a:cubicBezTo>
                  <a:pt x="661" y="232"/>
                  <a:pt x="661" y="232"/>
                  <a:pt x="661" y="232"/>
                </a:cubicBezTo>
                <a:lnTo>
                  <a:pt x="662" y="232"/>
                </a:lnTo>
                <a:close/>
                <a:moveTo>
                  <a:pt x="669" y="288"/>
                </a:moveTo>
                <a:cubicBezTo>
                  <a:pt x="669" y="288"/>
                  <a:pt x="670" y="288"/>
                  <a:pt x="670" y="289"/>
                </a:cubicBezTo>
                <a:cubicBezTo>
                  <a:pt x="669" y="289"/>
                  <a:pt x="669" y="289"/>
                  <a:pt x="669" y="289"/>
                </a:cubicBezTo>
                <a:cubicBezTo>
                  <a:pt x="669" y="289"/>
                  <a:pt x="668" y="289"/>
                  <a:pt x="669" y="288"/>
                </a:cubicBezTo>
                <a:close/>
                <a:moveTo>
                  <a:pt x="668" y="300"/>
                </a:moveTo>
                <a:cubicBezTo>
                  <a:pt x="669" y="300"/>
                  <a:pt x="669" y="300"/>
                  <a:pt x="669" y="300"/>
                </a:cubicBezTo>
                <a:cubicBezTo>
                  <a:pt x="668" y="301"/>
                  <a:pt x="668" y="301"/>
                  <a:pt x="668" y="301"/>
                </a:cubicBezTo>
                <a:lnTo>
                  <a:pt x="668" y="300"/>
                </a:lnTo>
                <a:close/>
                <a:moveTo>
                  <a:pt x="670" y="302"/>
                </a:moveTo>
                <a:cubicBezTo>
                  <a:pt x="670" y="302"/>
                  <a:pt x="670" y="302"/>
                  <a:pt x="670" y="302"/>
                </a:cubicBezTo>
                <a:cubicBezTo>
                  <a:pt x="669" y="303"/>
                  <a:pt x="669" y="303"/>
                  <a:pt x="669" y="303"/>
                </a:cubicBezTo>
                <a:cubicBezTo>
                  <a:pt x="668" y="302"/>
                  <a:pt x="669" y="301"/>
                  <a:pt x="670" y="302"/>
                </a:cubicBezTo>
                <a:close/>
                <a:moveTo>
                  <a:pt x="669" y="305"/>
                </a:moveTo>
                <a:cubicBezTo>
                  <a:pt x="668" y="305"/>
                  <a:pt x="668" y="305"/>
                  <a:pt x="668" y="305"/>
                </a:cubicBezTo>
                <a:cubicBezTo>
                  <a:pt x="669" y="304"/>
                  <a:pt x="669" y="304"/>
                  <a:pt x="669" y="304"/>
                </a:cubicBezTo>
                <a:lnTo>
                  <a:pt x="669" y="305"/>
                </a:lnTo>
                <a:close/>
                <a:moveTo>
                  <a:pt x="670" y="304"/>
                </a:moveTo>
                <a:cubicBezTo>
                  <a:pt x="670" y="303"/>
                  <a:pt x="670" y="303"/>
                  <a:pt x="670" y="303"/>
                </a:cubicBezTo>
                <a:cubicBezTo>
                  <a:pt x="670" y="304"/>
                  <a:pt x="671" y="302"/>
                  <a:pt x="672" y="303"/>
                </a:cubicBezTo>
                <a:lnTo>
                  <a:pt x="670" y="304"/>
                </a:lnTo>
                <a:close/>
                <a:moveTo>
                  <a:pt x="670" y="291"/>
                </a:moveTo>
                <a:cubicBezTo>
                  <a:pt x="670" y="291"/>
                  <a:pt x="670" y="291"/>
                  <a:pt x="670" y="291"/>
                </a:cubicBezTo>
                <a:cubicBezTo>
                  <a:pt x="670" y="292"/>
                  <a:pt x="670" y="292"/>
                  <a:pt x="670" y="292"/>
                </a:cubicBezTo>
                <a:cubicBezTo>
                  <a:pt x="671" y="292"/>
                  <a:pt x="671" y="292"/>
                  <a:pt x="671" y="292"/>
                </a:cubicBezTo>
                <a:cubicBezTo>
                  <a:pt x="671" y="292"/>
                  <a:pt x="671" y="292"/>
                  <a:pt x="671" y="292"/>
                </a:cubicBezTo>
                <a:cubicBezTo>
                  <a:pt x="670" y="292"/>
                  <a:pt x="670" y="292"/>
                  <a:pt x="670" y="292"/>
                </a:cubicBezTo>
                <a:lnTo>
                  <a:pt x="670" y="291"/>
                </a:lnTo>
                <a:close/>
                <a:moveTo>
                  <a:pt x="672" y="305"/>
                </a:moveTo>
                <a:cubicBezTo>
                  <a:pt x="672" y="305"/>
                  <a:pt x="673" y="304"/>
                  <a:pt x="674" y="305"/>
                </a:cubicBezTo>
                <a:cubicBezTo>
                  <a:pt x="673" y="305"/>
                  <a:pt x="673" y="305"/>
                  <a:pt x="672" y="305"/>
                </a:cubicBezTo>
                <a:close/>
                <a:moveTo>
                  <a:pt x="672" y="294"/>
                </a:moveTo>
                <a:cubicBezTo>
                  <a:pt x="671" y="294"/>
                  <a:pt x="671" y="294"/>
                  <a:pt x="671" y="294"/>
                </a:cubicBezTo>
                <a:cubicBezTo>
                  <a:pt x="672" y="294"/>
                  <a:pt x="672" y="294"/>
                  <a:pt x="672" y="294"/>
                </a:cubicBezTo>
                <a:close/>
                <a:moveTo>
                  <a:pt x="672" y="285"/>
                </a:moveTo>
                <a:cubicBezTo>
                  <a:pt x="672" y="285"/>
                  <a:pt x="672" y="285"/>
                  <a:pt x="672" y="285"/>
                </a:cubicBezTo>
                <a:cubicBezTo>
                  <a:pt x="673" y="285"/>
                  <a:pt x="673" y="285"/>
                  <a:pt x="673" y="285"/>
                </a:cubicBezTo>
                <a:lnTo>
                  <a:pt x="672" y="285"/>
                </a:lnTo>
                <a:close/>
                <a:moveTo>
                  <a:pt x="675" y="294"/>
                </a:moveTo>
                <a:cubicBezTo>
                  <a:pt x="674" y="294"/>
                  <a:pt x="674" y="294"/>
                  <a:pt x="674" y="294"/>
                </a:cubicBezTo>
                <a:cubicBezTo>
                  <a:pt x="674" y="294"/>
                  <a:pt x="675" y="293"/>
                  <a:pt x="675" y="293"/>
                </a:cubicBezTo>
                <a:cubicBezTo>
                  <a:pt x="675" y="294"/>
                  <a:pt x="675" y="294"/>
                  <a:pt x="675" y="294"/>
                </a:cubicBezTo>
                <a:close/>
                <a:moveTo>
                  <a:pt x="672" y="246"/>
                </a:moveTo>
                <a:cubicBezTo>
                  <a:pt x="671" y="246"/>
                  <a:pt x="671" y="246"/>
                  <a:pt x="671" y="246"/>
                </a:cubicBezTo>
                <a:cubicBezTo>
                  <a:pt x="671" y="245"/>
                  <a:pt x="671" y="246"/>
                  <a:pt x="670" y="245"/>
                </a:cubicBezTo>
                <a:cubicBezTo>
                  <a:pt x="670" y="245"/>
                  <a:pt x="672" y="246"/>
                  <a:pt x="672" y="246"/>
                </a:cubicBezTo>
                <a:close/>
                <a:moveTo>
                  <a:pt x="679" y="309"/>
                </a:moveTo>
                <a:cubicBezTo>
                  <a:pt x="679" y="309"/>
                  <a:pt x="679" y="309"/>
                  <a:pt x="679" y="309"/>
                </a:cubicBezTo>
                <a:cubicBezTo>
                  <a:pt x="680" y="308"/>
                  <a:pt x="680" y="309"/>
                  <a:pt x="681" y="309"/>
                </a:cubicBezTo>
                <a:lnTo>
                  <a:pt x="679" y="309"/>
                </a:lnTo>
                <a:close/>
                <a:moveTo>
                  <a:pt x="680" y="298"/>
                </a:moveTo>
                <a:cubicBezTo>
                  <a:pt x="679" y="298"/>
                  <a:pt x="679" y="298"/>
                  <a:pt x="679" y="298"/>
                </a:cubicBezTo>
                <a:cubicBezTo>
                  <a:pt x="679" y="297"/>
                  <a:pt x="679" y="297"/>
                  <a:pt x="679" y="297"/>
                </a:cubicBezTo>
                <a:cubicBezTo>
                  <a:pt x="679" y="298"/>
                  <a:pt x="680" y="297"/>
                  <a:pt x="680" y="298"/>
                </a:cubicBezTo>
                <a:close/>
                <a:moveTo>
                  <a:pt x="681" y="274"/>
                </a:moveTo>
                <a:cubicBezTo>
                  <a:pt x="680" y="274"/>
                  <a:pt x="681" y="273"/>
                  <a:pt x="682" y="273"/>
                </a:cubicBezTo>
                <a:cubicBezTo>
                  <a:pt x="682" y="273"/>
                  <a:pt x="682" y="275"/>
                  <a:pt x="681" y="274"/>
                </a:cubicBezTo>
                <a:close/>
                <a:moveTo>
                  <a:pt x="687" y="315"/>
                </a:moveTo>
                <a:cubicBezTo>
                  <a:pt x="687" y="316"/>
                  <a:pt x="688" y="315"/>
                  <a:pt x="688" y="315"/>
                </a:cubicBezTo>
                <a:cubicBezTo>
                  <a:pt x="687" y="315"/>
                  <a:pt x="686" y="317"/>
                  <a:pt x="687" y="315"/>
                </a:cubicBezTo>
                <a:close/>
                <a:moveTo>
                  <a:pt x="687" y="314"/>
                </a:moveTo>
                <a:cubicBezTo>
                  <a:pt x="688" y="314"/>
                  <a:pt x="688" y="314"/>
                  <a:pt x="688" y="314"/>
                </a:cubicBezTo>
                <a:cubicBezTo>
                  <a:pt x="687" y="313"/>
                  <a:pt x="687" y="313"/>
                  <a:pt x="687" y="313"/>
                </a:cubicBezTo>
                <a:cubicBezTo>
                  <a:pt x="688" y="313"/>
                  <a:pt x="688" y="313"/>
                  <a:pt x="688" y="313"/>
                </a:cubicBezTo>
                <a:cubicBezTo>
                  <a:pt x="689" y="314"/>
                  <a:pt x="688" y="314"/>
                  <a:pt x="687" y="314"/>
                </a:cubicBezTo>
                <a:close/>
                <a:moveTo>
                  <a:pt x="687" y="311"/>
                </a:moveTo>
                <a:cubicBezTo>
                  <a:pt x="687" y="310"/>
                  <a:pt x="687" y="310"/>
                  <a:pt x="687" y="310"/>
                </a:cubicBezTo>
                <a:cubicBezTo>
                  <a:pt x="688" y="311"/>
                  <a:pt x="688" y="311"/>
                  <a:pt x="688" y="311"/>
                </a:cubicBezTo>
                <a:lnTo>
                  <a:pt x="687" y="311"/>
                </a:lnTo>
                <a:close/>
                <a:moveTo>
                  <a:pt x="710" y="317"/>
                </a:moveTo>
                <a:cubicBezTo>
                  <a:pt x="710" y="317"/>
                  <a:pt x="710" y="317"/>
                  <a:pt x="710" y="317"/>
                </a:cubicBezTo>
                <a:cubicBezTo>
                  <a:pt x="709" y="317"/>
                  <a:pt x="708" y="317"/>
                  <a:pt x="709" y="316"/>
                </a:cubicBezTo>
                <a:cubicBezTo>
                  <a:pt x="709" y="317"/>
                  <a:pt x="710" y="317"/>
                  <a:pt x="710" y="317"/>
                </a:cubicBezTo>
                <a:cubicBezTo>
                  <a:pt x="710" y="317"/>
                  <a:pt x="710" y="317"/>
                  <a:pt x="710" y="317"/>
                </a:cubicBezTo>
                <a:cubicBezTo>
                  <a:pt x="710" y="317"/>
                  <a:pt x="710" y="317"/>
                  <a:pt x="710" y="317"/>
                </a:cubicBezTo>
                <a:close/>
                <a:moveTo>
                  <a:pt x="709" y="314"/>
                </a:moveTo>
                <a:cubicBezTo>
                  <a:pt x="709" y="315"/>
                  <a:pt x="710" y="316"/>
                  <a:pt x="708" y="316"/>
                </a:cubicBezTo>
                <a:lnTo>
                  <a:pt x="709" y="314"/>
                </a:lnTo>
                <a:close/>
                <a:moveTo>
                  <a:pt x="705" y="315"/>
                </a:moveTo>
                <a:cubicBezTo>
                  <a:pt x="705" y="316"/>
                  <a:pt x="706" y="316"/>
                  <a:pt x="706" y="316"/>
                </a:cubicBezTo>
                <a:cubicBezTo>
                  <a:pt x="705" y="316"/>
                  <a:pt x="705" y="316"/>
                  <a:pt x="705" y="316"/>
                </a:cubicBezTo>
                <a:lnTo>
                  <a:pt x="705" y="315"/>
                </a:lnTo>
                <a:close/>
                <a:moveTo>
                  <a:pt x="703" y="316"/>
                </a:moveTo>
                <a:cubicBezTo>
                  <a:pt x="703" y="316"/>
                  <a:pt x="702" y="317"/>
                  <a:pt x="702" y="317"/>
                </a:cubicBezTo>
                <a:cubicBezTo>
                  <a:pt x="702" y="317"/>
                  <a:pt x="703" y="316"/>
                  <a:pt x="703" y="316"/>
                </a:cubicBezTo>
                <a:close/>
                <a:moveTo>
                  <a:pt x="700" y="316"/>
                </a:moveTo>
                <a:cubicBezTo>
                  <a:pt x="700" y="316"/>
                  <a:pt x="700" y="316"/>
                  <a:pt x="699" y="317"/>
                </a:cubicBezTo>
                <a:cubicBezTo>
                  <a:pt x="699" y="316"/>
                  <a:pt x="700" y="316"/>
                  <a:pt x="700" y="316"/>
                </a:cubicBezTo>
                <a:close/>
                <a:moveTo>
                  <a:pt x="689" y="277"/>
                </a:moveTo>
                <a:cubicBezTo>
                  <a:pt x="689" y="278"/>
                  <a:pt x="689" y="278"/>
                  <a:pt x="689" y="278"/>
                </a:cubicBezTo>
                <a:cubicBezTo>
                  <a:pt x="689" y="278"/>
                  <a:pt x="689" y="278"/>
                  <a:pt x="689" y="278"/>
                </a:cubicBezTo>
                <a:cubicBezTo>
                  <a:pt x="688" y="278"/>
                  <a:pt x="689" y="277"/>
                  <a:pt x="689" y="277"/>
                </a:cubicBezTo>
                <a:close/>
                <a:moveTo>
                  <a:pt x="690" y="314"/>
                </a:moveTo>
                <a:cubicBezTo>
                  <a:pt x="690" y="314"/>
                  <a:pt x="690" y="314"/>
                  <a:pt x="690" y="314"/>
                </a:cubicBezTo>
                <a:cubicBezTo>
                  <a:pt x="692" y="313"/>
                  <a:pt x="692" y="313"/>
                  <a:pt x="692" y="313"/>
                </a:cubicBezTo>
                <a:cubicBezTo>
                  <a:pt x="692" y="312"/>
                  <a:pt x="692" y="312"/>
                  <a:pt x="692" y="312"/>
                </a:cubicBezTo>
                <a:cubicBezTo>
                  <a:pt x="692" y="312"/>
                  <a:pt x="692" y="312"/>
                  <a:pt x="692" y="312"/>
                </a:cubicBezTo>
                <a:cubicBezTo>
                  <a:pt x="692" y="313"/>
                  <a:pt x="692" y="313"/>
                  <a:pt x="692" y="313"/>
                </a:cubicBezTo>
                <a:cubicBezTo>
                  <a:pt x="692" y="313"/>
                  <a:pt x="691" y="313"/>
                  <a:pt x="690" y="314"/>
                </a:cubicBezTo>
                <a:close/>
                <a:moveTo>
                  <a:pt x="690" y="304"/>
                </a:moveTo>
                <a:cubicBezTo>
                  <a:pt x="691" y="304"/>
                  <a:pt x="691" y="304"/>
                  <a:pt x="691" y="304"/>
                </a:cubicBezTo>
                <a:cubicBezTo>
                  <a:pt x="691" y="304"/>
                  <a:pt x="691" y="304"/>
                  <a:pt x="691" y="304"/>
                </a:cubicBezTo>
                <a:lnTo>
                  <a:pt x="690" y="304"/>
                </a:lnTo>
                <a:close/>
                <a:moveTo>
                  <a:pt x="694" y="317"/>
                </a:moveTo>
                <a:cubicBezTo>
                  <a:pt x="694" y="317"/>
                  <a:pt x="694" y="315"/>
                  <a:pt x="693" y="316"/>
                </a:cubicBezTo>
                <a:cubicBezTo>
                  <a:pt x="693" y="315"/>
                  <a:pt x="693" y="315"/>
                  <a:pt x="693" y="315"/>
                </a:cubicBezTo>
                <a:cubicBezTo>
                  <a:pt x="694" y="316"/>
                  <a:pt x="694" y="316"/>
                  <a:pt x="694" y="316"/>
                </a:cubicBezTo>
                <a:lnTo>
                  <a:pt x="694" y="317"/>
                </a:lnTo>
                <a:close/>
                <a:moveTo>
                  <a:pt x="696" y="317"/>
                </a:moveTo>
                <a:cubicBezTo>
                  <a:pt x="696" y="317"/>
                  <a:pt x="695" y="318"/>
                  <a:pt x="695" y="317"/>
                </a:cubicBezTo>
                <a:cubicBezTo>
                  <a:pt x="695" y="317"/>
                  <a:pt x="696" y="317"/>
                  <a:pt x="696" y="317"/>
                </a:cubicBezTo>
                <a:close/>
                <a:moveTo>
                  <a:pt x="692" y="306"/>
                </a:moveTo>
                <a:cubicBezTo>
                  <a:pt x="692" y="305"/>
                  <a:pt x="692" y="305"/>
                  <a:pt x="692" y="305"/>
                </a:cubicBezTo>
                <a:cubicBezTo>
                  <a:pt x="693" y="305"/>
                  <a:pt x="693" y="305"/>
                  <a:pt x="693" y="305"/>
                </a:cubicBezTo>
                <a:lnTo>
                  <a:pt x="692" y="306"/>
                </a:lnTo>
                <a:close/>
                <a:moveTo>
                  <a:pt x="693" y="292"/>
                </a:moveTo>
                <a:cubicBezTo>
                  <a:pt x="693" y="292"/>
                  <a:pt x="692" y="291"/>
                  <a:pt x="692" y="292"/>
                </a:cubicBezTo>
                <a:cubicBezTo>
                  <a:pt x="691" y="292"/>
                  <a:pt x="691" y="292"/>
                  <a:pt x="691" y="292"/>
                </a:cubicBezTo>
                <a:cubicBezTo>
                  <a:pt x="692" y="292"/>
                  <a:pt x="692" y="292"/>
                  <a:pt x="692" y="292"/>
                </a:cubicBezTo>
                <a:cubicBezTo>
                  <a:pt x="692" y="293"/>
                  <a:pt x="692" y="293"/>
                  <a:pt x="691" y="293"/>
                </a:cubicBezTo>
                <a:cubicBezTo>
                  <a:pt x="690" y="292"/>
                  <a:pt x="688" y="292"/>
                  <a:pt x="686" y="291"/>
                </a:cubicBezTo>
                <a:cubicBezTo>
                  <a:pt x="686" y="291"/>
                  <a:pt x="686" y="291"/>
                  <a:pt x="686" y="291"/>
                </a:cubicBezTo>
                <a:cubicBezTo>
                  <a:pt x="686" y="290"/>
                  <a:pt x="686" y="290"/>
                  <a:pt x="686" y="290"/>
                </a:cubicBezTo>
                <a:cubicBezTo>
                  <a:pt x="687" y="289"/>
                  <a:pt x="687" y="289"/>
                  <a:pt x="687" y="289"/>
                </a:cubicBezTo>
                <a:cubicBezTo>
                  <a:pt x="686" y="289"/>
                  <a:pt x="687" y="289"/>
                  <a:pt x="687" y="289"/>
                </a:cubicBezTo>
                <a:cubicBezTo>
                  <a:pt x="687" y="289"/>
                  <a:pt x="687" y="289"/>
                  <a:pt x="688" y="289"/>
                </a:cubicBezTo>
                <a:cubicBezTo>
                  <a:pt x="689" y="288"/>
                  <a:pt x="689" y="288"/>
                  <a:pt x="691" y="287"/>
                </a:cubicBezTo>
                <a:cubicBezTo>
                  <a:pt x="693" y="288"/>
                  <a:pt x="693" y="288"/>
                  <a:pt x="693" y="290"/>
                </a:cubicBezTo>
                <a:cubicBezTo>
                  <a:pt x="693" y="290"/>
                  <a:pt x="692" y="290"/>
                  <a:pt x="692" y="291"/>
                </a:cubicBezTo>
                <a:cubicBezTo>
                  <a:pt x="692" y="291"/>
                  <a:pt x="693" y="292"/>
                  <a:pt x="694" y="291"/>
                </a:cubicBezTo>
                <a:cubicBezTo>
                  <a:pt x="694" y="291"/>
                  <a:pt x="694" y="291"/>
                  <a:pt x="694" y="291"/>
                </a:cubicBezTo>
                <a:cubicBezTo>
                  <a:pt x="695" y="292"/>
                  <a:pt x="693" y="292"/>
                  <a:pt x="693" y="292"/>
                </a:cubicBezTo>
                <a:close/>
                <a:moveTo>
                  <a:pt x="690" y="245"/>
                </a:moveTo>
                <a:cubicBezTo>
                  <a:pt x="690" y="245"/>
                  <a:pt x="690" y="245"/>
                  <a:pt x="690" y="245"/>
                </a:cubicBezTo>
                <a:cubicBezTo>
                  <a:pt x="690" y="244"/>
                  <a:pt x="690" y="244"/>
                  <a:pt x="690" y="244"/>
                </a:cubicBezTo>
                <a:lnTo>
                  <a:pt x="690" y="245"/>
                </a:lnTo>
                <a:close/>
                <a:moveTo>
                  <a:pt x="696" y="235"/>
                </a:moveTo>
                <a:cubicBezTo>
                  <a:pt x="696" y="236"/>
                  <a:pt x="696" y="236"/>
                  <a:pt x="696" y="236"/>
                </a:cubicBezTo>
                <a:cubicBezTo>
                  <a:pt x="695" y="235"/>
                  <a:pt x="695" y="235"/>
                  <a:pt x="695" y="235"/>
                </a:cubicBezTo>
                <a:lnTo>
                  <a:pt x="696" y="235"/>
                </a:lnTo>
                <a:close/>
                <a:moveTo>
                  <a:pt x="702" y="293"/>
                </a:moveTo>
                <a:cubicBezTo>
                  <a:pt x="703" y="293"/>
                  <a:pt x="702" y="293"/>
                  <a:pt x="702" y="294"/>
                </a:cubicBezTo>
                <a:cubicBezTo>
                  <a:pt x="702" y="294"/>
                  <a:pt x="702" y="294"/>
                  <a:pt x="702" y="294"/>
                </a:cubicBezTo>
                <a:lnTo>
                  <a:pt x="702" y="293"/>
                </a:lnTo>
                <a:close/>
                <a:moveTo>
                  <a:pt x="700" y="289"/>
                </a:moveTo>
                <a:cubicBezTo>
                  <a:pt x="701" y="289"/>
                  <a:pt x="700" y="290"/>
                  <a:pt x="701" y="290"/>
                </a:cubicBezTo>
                <a:cubicBezTo>
                  <a:pt x="700" y="290"/>
                  <a:pt x="700" y="291"/>
                  <a:pt x="699" y="291"/>
                </a:cubicBezTo>
                <a:lnTo>
                  <a:pt x="700" y="289"/>
                </a:lnTo>
                <a:close/>
                <a:moveTo>
                  <a:pt x="699" y="296"/>
                </a:moveTo>
                <a:cubicBezTo>
                  <a:pt x="699" y="295"/>
                  <a:pt x="699" y="295"/>
                  <a:pt x="699" y="295"/>
                </a:cubicBezTo>
                <a:cubicBezTo>
                  <a:pt x="700" y="296"/>
                  <a:pt x="700" y="296"/>
                  <a:pt x="700" y="296"/>
                </a:cubicBezTo>
                <a:cubicBezTo>
                  <a:pt x="700" y="296"/>
                  <a:pt x="699" y="296"/>
                  <a:pt x="699" y="296"/>
                </a:cubicBezTo>
                <a:close/>
                <a:moveTo>
                  <a:pt x="702" y="302"/>
                </a:moveTo>
                <a:cubicBezTo>
                  <a:pt x="702" y="301"/>
                  <a:pt x="702" y="301"/>
                  <a:pt x="702" y="301"/>
                </a:cubicBezTo>
                <a:cubicBezTo>
                  <a:pt x="702" y="301"/>
                  <a:pt x="702" y="301"/>
                  <a:pt x="702" y="301"/>
                </a:cubicBezTo>
                <a:cubicBezTo>
                  <a:pt x="702" y="302"/>
                  <a:pt x="702" y="302"/>
                  <a:pt x="702" y="302"/>
                </a:cubicBezTo>
                <a:close/>
                <a:moveTo>
                  <a:pt x="703" y="304"/>
                </a:moveTo>
                <a:cubicBezTo>
                  <a:pt x="704" y="303"/>
                  <a:pt x="704" y="303"/>
                  <a:pt x="704" y="303"/>
                </a:cubicBezTo>
                <a:cubicBezTo>
                  <a:pt x="704" y="304"/>
                  <a:pt x="705" y="304"/>
                  <a:pt x="705" y="304"/>
                </a:cubicBezTo>
                <a:cubicBezTo>
                  <a:pt x="705" y="303"/>
                  <a:pt x="705" y="303"/>
                  <a:pt x="705" y="303"/>
                </a:cubicBezTo>
                <a:cubicBezTo>
                  <a:pt x="706" y="304"/>
                  <a:pt x="706" y="304"/>
                  <a:pt x="706" y="304"/>
                </a:cubicBezTo>
                <a:cubicBezTo>
                  <a:pt x="704" y="304"/>
                  <a:pt x="704" y="304"/>
                  <a:pt x="703" y="304"/>
                </a:cubicBezTo>
                <a:close/>
                <a:moveTo>
                  <a:pt x="704" y="299"/>
                </a:moveTo>
                <a:cubicBezTo>
                  <a:pt x="704" y="299"/>
                  <a:pt x="704" y="299"/>
                  <a:pt x="704" y="299"/>
                </a:cubicBezTo>
                <a:cubicBezTo>
                  <a:pt x="704" y="299"/>
                  <a:pt x="705" y="299"/>
                  <a:pt x="705" y="299"/>
                </a:cubicBezTo>
                <a:cubicBezTo>
                  <a:pt x="705" y="299"/>
                  <a:pt x="704" y="299"/>
                  <a:pt x="704" y="299"/>
                </a:cubicBezTo>
                <a:close/>
                <a:moveTo>
                  <a:pt x="704" y="291"/>
                </a:moveTo>
                <a:cubicBezTo>
                  <a:pt x="704" y="291"/>
                  <a:pt x="704" y="291"/>
                  <a:pt x="704" y="291"/>
                </a:cubicBezTo>
                <a:cubicBezTo>
                  <a:pt x="704" y="290"/>
                  <a:pt x="704" y="290"/>
                  <a:pt x="704" y="290"/>
                </a:cubicBezTo>
                <a:cubicBezTo>
                  <a:pt x="704" y="290"/>
                  <a:pt x="704" y="290"/>
                  <a:pt x="704" y="290"/>
                </a:cubicBezTo>
                <a:lnTo>
                  <a:pt x="704" y="291"/>
                </a:lnTo>
                <a:close/>
                <a:moveTo>
                  <a:pt x="710" y="228"/>
                </a:moveTo>
                <a:cubicBezTo>
                  <a:pt x="710" y="227"/>
                  <a:pt x="711" y="227"/>
                  <a:pt x="712" y="227"/>
                </a:cubicBezTo>
                <a:cubicBezTo>
                  <a:pt x="711" y="229"/>
                  <a:pt x="711" y="229"/>
                  <a:pt x="711" y="229"/>
                </a:cubicBezTo>
                <a:cubicBezTo>
                  <a:pt x="710" y="229"/>
                  <a:pt x="710" y="229"/>
                  <a:pt x="710" y="228"/>
                </a:cubicBezTo>
                <a:close/>
                <a:moveTo>
                  <a:pt x="715" y="262"/>
                </a:moveTo>
                <a:cubicBezTo>
                  <a:pt x="714" y="262"/>
                  <a:pt x="714" y="262"/>
                  <a:pt x="714" y="262"/>
                </a:cubicBezTo>
                <a:cubicBezTo>
                  <a:pt x="715" y="261"/>
                  <a:pt x="717" y="261"/>
                  <a:pt x="717" y="260"/>
                </a:cubicBezTo>
                <a:cubicBezTo>
                  <a:pt x="719" y="262"/>
                  <a:pt x="722" y="261"/>
                  <a:pt x="725" y="260"/>
                </a:cubicBezTo>
                <a:cubicBezTo>
                  <a:pt x="724" y="263"/>
                  <a:pt x="721" y="262"/>
                  <a:pt x="719" y="263"/>
                </a:cubicBezTo>
                <a:cubicBezTo>
                  <a:pt x="719" y="263"/>
                  <a:pt x="720" y="262"/>
                  <a:pt x="720" y="262"/>
                </a:cubicBezTo>
                <a:cubicBezTo>
                  <a:pt x="718" y="261"/>
                  <a:pt x="718" y="263"/>
                  <a:pt x="716" y="262"/>
                </a:cubicBezTo>
                <a:cubicBezTo>
                  <a:pt x="716" y="264"/>
                  <a:pt x="716" y="264"/>
                  <a:pt x="716" y="264"/>
                </a:cubicBezTo>
                <a:cubicBezTo>
                  <a:pt x="715" y="264"/>
                  <a:pt x="713" y="264"/>
                  <a:pt x="712" y="265"/>
                </a:cubicBezTo>
                <a:cubicBezTo>
                  <a:pt x="707" y="264"/>
                  <a:pt x="707" y="264"/>
                  <a:pt x="707" y="264"/>
                </a:cubicBezTo>
                <a:cubicBezTo>
                  <a:pt x="709" y="261"/>
                  <a:pt x="712" y="265"/>
                  <a:pt x="715" y="262"/>
                </a:cubicBezTo>
                <a:close/>
                <a:moveTo>
                  <a:pt x="680" y="65"/>
                </a:moveTo>
                <a:cubicBezTo>
                  <a:pt x="680" y="66"/>
                  <a:pt x="680" y="66"/>
                  <a:pt x="680" y="66"/>
                </a:cubicBezTo>
                <a:cubicBezTo>
                  <a:pt x="680" y="65"/>
                  <a:pt x="679" y="65"/>
                  <a:pt x="680" y="65"/>
                </a:cubicBezTo>
                <a:close/>
                <a:moveTo>
                  <a:pt x="672" y="17"/>
                </a:moveTo>
                <a:cubicBezTo>
                  <a:pt x="672" y="17"/>
                  <a:pt x="672" y="17"/>
                  <a:pt x="672" y="17"/>
                </a:cubicBezTo>
                <a:cubicBezTo>
                  <a:pt x="671" y="18"/>
                  <a:pt x="671" y="18"/>
                  <a:pt x="671" y="18"/>
                </a:cubicBezTo>
                <a:cubicBezTo>
                  <a:pt x="670" y="17"/>
                  <a:pt x="672" y="16"/>
                  <a:pt x="672" y="17"/>
                </a:cubicBezTo>
                <a:close/>
                <a:moveTo>
                  <a:pt x="701" y="248"/>
                </a:moveTo>
                <a:cubicBezTo>
                  <a:pt x="701" y="249"/>
                  <a:pt x="700" y="248"/>
                  <a:pt x="700" y="248"/>
                </a:cubicBezTo>
                <a:lnTo>
                  <a:pt x="701" y="248"/>
                </a:lnTo>
                <a:close/>
                <a:moveTo>
                  <a:pt x="703" y="267"/>
                </a:moveTo>
                <a:cubicBezTo>
                  <a:pt x="703" y="267"/>
                  <a:pt x="703" y="267"/>
                  <a:pt x="703" y="267"/>
                </a:cubicBezTo>
                <a:cubicBezTo>
                  <a:pt x="703" y="266"/>
                  <a:pt x="703" y="266"/>
                  <a:pt x="703" y="266"/>
                </a:cubicBezTo>
                <a:lnTo>
                  <a:pt x="703" y="267"/>
                </a:lnTo>
                <a:close/>
                <a:moveTo>
                  <a:pt x="711" y="306"/>
                </a:moveTo>
                <a:cubicBezTo>
                  <a:pt x="711" y="306"/>
                  <a:pt x="710" y="306"/>
                  <a:pt x="710" y="306"/>
                </a:cubicBezTo>
                <a:cubicBezTo>
                  <a:pt x="711" y="305"/>
                  <a:pt x="712" y="305"/>
                  <a:pt x="713" y="306"/>
                </a:cubicBezTo>
                <a:cubicBezTo>
                  <a:pt x="713" y="306"/>
                  <a:pt x="711" y="305"/>
                  <a:pt x="711" y="306"/>
                </a:cubicBezTo>
                <a:cubicBezTo>
                  <a:pt x="711" y="306"/>
                  <a:pt x="711" y="306"/>
                  <a:pt x="711" y="307"/>
                </a:cubicBezTo>
                <a:cubicBezTo>
                  <a:pt x="711" y="307"/>
                  <a:pt x="711" y="307"/>
                  <a:pt x="710" y="307"/>
                </a:cubicBezTo>
                <a:cubicBezTo>
                  <a:pt x="709" y="307"/>
                  <a:pt x="709" y="309"/>
                  <a:pt x="707" y="308"/>
                </a:cubicBezTo>
                <a:cubicBezTo>
                  <a:pt x="707" y="307"/>
                  <a:pt x="707" y="307"/>
                  <a:pt x="707" y="307"/>
                </a:cubicBezTo>
                <a:cubicBezTo>
                  <a:pt x="708" y="307"/>
                  <a:pt x="710" y="307"/>
                  <a:pt x="711" y="306"/>
                </a:cubicBezTo>
                <a:close/>
                <a:moveTo>
                  <a:pt x="708" y="301"/>
                </a:moveTo>
                <a:cubicBezTo>
                  <a:pt x="708" y="300"/>
                  <a:pt x="708" y="300"/>
                  <a:pt x="708" y="300"/>
                </a:cubicBezTo>
                <a:cubicBezTo>
                  <a:pt x="708" y="300"/>
                  <a:pt x="708" y="300"/>
                  <a:pt x="708" y="301"/>
                </a:cubicBezTo>
                <a:close/>
                <a:moveTo>
                  <a:pt x="705" y="282"/>
                </a:moveTo>
                <a:cubicBezTo>
                  <a:pt x="705" y="283"/>
                  <a:pt x="705" y="283"/>
                  <a:pt x="704" y="283"/>
                </a:cubicBezTo>
                <a:cubicBezTo>
                  <a:pt x="705" y="282"/>
                  <a:pt x="705" y="282"/>
                  <a:pt x="705" y="282"/>
                </a:cubicBezTo>
                <a:cubicBezTo>
                  <a:pt x="706" y="281"/>
                  <a:pt x="705" y="282"/>
                  <a:pt x="706" y="283"/>
                </a:cubicBezTo>
                <a:cubicBezTo>
                  <a:pt x="706" y="283"/>
                  <a:pt x="706" y="283"/>
                  <a:pt x="706" y="283"/>
                </a:cubicBezTo>
                <a:lnTo>
                  <a:pt x="705" y="282"/>
                </a:lnTo>
                <a:close/>
                <a:moveTo>
                  <a:pt x="708" y="292"/>
                </a:moveTo>
                <a:cubicBezTo>
                  <a:pt x="707" y="292"/>
                  <a:pt x="707" y="292"/>
                  <a:pt x="707" y="292"/>
                </a:cubicBezTo>
                <a:cubicBezTo>
                  <a:pt x="708" y="290"/>
                  <a:pt x="708" y="290"/>
                  <a:pt x="708" y="290"/>
                </a:cubicBezTo>
                <a:cubicBezTo>
                  <a:pt x="709" y="290"/>
                  <a:pt x="708" y="291"/>
                  <a:pt x="708" y="292"/>
                </a:cubicBezTo>
                <a:close/>
                <a:moveTo>
                  <a:pt x="679" y="64"/>
                </a:moveTo>
                <a:cubicBezTo>
                  <a:pt x="679" y="65"/>
                  <a:pt x="677" y="65"/>
                  <a:pt x="676" y="65"/>
                </a:cubicBezTo>
                <a:cubicBezTo>
                  <a:pt x="676" y="64"/>
                  <a:pt x="678" y="64"/>
                  <a:pt x="679" y="64"/>
                </a:cubicBezTo>
                <a:close/>
                <a:moveTo>
                  <a:pt x="711" y="299"/>
                </a:moveTo>
                <a:cubicBezTo>
                  <a:pt x="711" y="299"/>
                  <a:pt x="711" y="299"/>
                  <a:pt x="711" y="299"/>
                </a:cubicBezTo>
                <a:cubicBezTo>
                  <a:pt x="710" y="299"/>
                  <a:pt x="710" y="299"/>
                  <a:pt x="710" y="299"/>
                </a:cubicBezTo>
                <a:cubicBezTo>
                  <a:pt x="711" y="299"/>
                  <a:pt x="711" y="299"/>
                  <a:pt x="711" y="299"/>
                </a:cubicBezTo>
                <a:close/>
                <a:moveTo>
                  <a:pt x="711" y="298"/>
                </a:moveTo>
                <a:cubicBezTo>
                  <a:pt x="711" y="298"/>
                  <a:pt x="710" y="297"/>
                  <a:pt x="710" y="297"/>
                </a:cubicBezTo>
                <a:cubicBezTo>
                  <a:pt x="710" y="297"/>
                  <a:pt x="711" y="297"/>
                  <a:pt x="711" y="297"/>
                </a:cubicBezTo>
                <a:cubicBezTo>
                  <a:pt x="711" y="297"/>
                  <a:pt x="711" y="298"/>
                  <a:pt x="711" y="298"/>
                </a:cubicBezTo>
                <a:close/>
                <a:moveTo>
                  <a:pt x="707" y="262"/>
                </a:moveTo>
                <a:cubicBezTo>
                  <a:pt x="708" y="262"/>
                  <a:pt x="708" y="262"/>
                  <a:pt x="708" y="262"/>
                </a:cubicBezTo>
                <a:cubicBezTo>
                  <a:pt x="706" y="262"/>
                  <a:pt x="706" y="262"/>
                  <a:pt x="706" y="262"/>
                </a:cubicBezTo>
                <a:lnTo>
                  <a:pt x="707" y="262"/>
                </a:lnTo>
                <a:close/>
                <a:moveTo>
                  <a:pt x="716" y="279"/>
                </a:moveTo>
                <a:cubicBezTo>
                  <a:pt x="716" y="279"/>
                  <a:pt x="716" y="279"/>
                  <a:pt x="716" y="279"/>
                </a:cubicBezTo>
                <a:cubicBezTo>
                  <a:pt x="717" y="280"/>
                  <a:pt x="717" y="280"/>
                  <a:pt x="717" y="280"/>
                </a:cubicBezTo>
                <a:lnTo>
                  <a:pt x="716" y="279"/>
                </a:lnTo>
                <a:close/>
                <a:moveTo>
                  <a:pt x="718" y="281"/>
                </a:moveTo>
                <a:cubicBezTo>
                  <a:pt x="718" y="281"/>
                  <a:pt x="718" y="281"/>
                  <a:pt x="718" y="281"/>
                </a:cubicBezTo>
                <a:cubicBezTo>
                  <a:pt x="717" y="281"/>
                  <a:pt x="717" y="281"/>
                  <a:pt x="717" y="281"/>
                </a:cubicBezTo>
                <a:lnTo>
                  <a:pt x="718" y="281"/>
                </a:lnTo>
                <a:close/>
                <a:moveTo>
                  <a:pt x="719" y="291"/>
                </a:moveTo>
                <a:cubicBezTo>
                  <a:pt x="719" y="291"/>
                  <a:pt x="719" y="291"/>
                  <a:pt x="719" y="291"/>
                </a:cubicBezTo>
                <a:cubicBezTo>
                  <a:pt x="721" y="290"/>
                  <a:pt x="721" y="290"/>
                  <a:pt x="721" y="290"/>
                </a:cubicBezTo>
                <a:lnTo>
                  <a:pt x="719" y="291"/>
                </a:lnTo>
                <a:close/>
                <a:moveTo>
                  <a:pt x="720" y="283"/>
                </a:moveTo>
                <a:cubicBezTo>
                  <a:pt x="720" y="283"/>
                  <a:pt x="720" y="283"/>
                  <a:pt x="719" y="283"/>
                </a:cubicBezTo>
                <a:cubicBezTo>
                  <a:pt x="720" y="282"/>
                  <a:pt x="720" y="282"/>
                  <a:pt x="720" y="282"/>
                </a:cubicBezTo>
                <a:lnTo>
                  <a:pt x="720" y="283"/>
                </a:lnTo>
                <a:close/>
                <a:moveTo>
                  <a:pt x="722" y="277"/>
                </a:moveTo>
                <a:cubicBezTo>
                  <a:pt x="722" y="277"/>
                  <a:pt x="722" y="277"/>
                  <a:pt x="721" y="276"/>
                </a:cubicBezTo>
                <a:cubicBezTo>
                  <a:pt x="723" y="276"/>
                  <a:pt x="723" y="276"/>
                  <a:pt x="723" y="276"/>
                </a:cubicBezTo>
                <a:cubicBezTo>
                  <a:pt x="723" y="276"/>
                  <a:pt x="723" y="277"/>
                  <a:pt x="722" y="277"/>
                </a:cubicBezTo>
                <a:close/>
                <a:moveTo>
                  <a:pt x="722" y="272"/>
                </a:moveTo>
                <a:cubicBezTo>
                  <a:pt x="722" y="273"/>
                  <a:pt x="722" y="273"/>
                  <a:pt x="722" y="273"/>
                </a:cubicBezTo>
                <a:cubicBezTo>
                  <a:pt x="721" y="272"/>
                  <a:pt x="721" y="272"/>
                  <a:pt x="721" y="272"/>
                </a:cubicBezTo>
                <a:cubicBezTo>
                  <a:pt x="720" y="273"/>
                  <a:pt x="718" y="274"/>
                  <a:pt x="719" y="275"/>
                </a:cubicBezTo>
                <a:cubicBezTo>
                  <a:pt x="719" y="276"/>
                  <a:pt x="720" y="274"/>
                  <a:pt x="720" y="275"/>
                </a:cubicBezTo>
                <a:cubicBezTo>
                  <a:pt x="717" y="276"/>
                  <a:pt x="722" y="278"/>
                  <a:pt x="718" y="279"/>
                </a:cubicBezTo>
                <a:cubicBezTo>
                  <a:pt x="715" y="279"/>
                  <a:pt x="716" y="274"/>
                  <a:pt x="713" y="277"/>
                </a:cubicBezTo>
                <a:cubicBezTo>
                  <a:pt x="711" y="278"/>
                  <a:pt x="711" y="276"/>
                  <a:pt x="710" y="276"/>
                </a:cubicBezTo>
                <a:cubicBezTo>
                  <a:pt x="711" y="275"/>
                  <a:pt x="710" y="274"/>
                  <a:pt x="709" y="274"/>
                </a:cubicBezTo>
                <a:cubicBezTo>
                  <a:pt x="709" y="273"/>
                  <a:pt x="712" y="273"/>
                  <a:pt x="711" y="271"/>
                </a:cubicBezTo>
                <a:cubicBezTo>
                  <a:pt x="709" y="272"/>
                  <a:pt x="710" y="270"/>
                  <a:pt x="709" y="269"/>
                </a:cubicBezTo>
                <a:cubicBezTo>
                  <a:pt x="710" y="269"/>
                  <a:pt x="710" y="268"/>
                  <a:pt x="709" y="268"/>
                </a:cubicBezTo>
                <a:cubicBezTo>
                  <a:pt x="711" y="269"/>
                  <a:pt x="712" y="268"/>
                  <a:pt x="714" y="267"/>
                </a:cubicBezTo>
                <a:cubicBezTo>
                  <a:pt x="714" y="268"/>
                  <a:pt x="714" y="269"/>
                  <a:pt x="715" y="269"/>
                </a:cubicBezTo>
                <a:cubicBezTo>
                  <a:pt x="713" y="270"/>
                  <a:pt x="713" y="269"/>
                  <a:pt x="712" y="270"/>
                </a:cubicBezTo>
                <a:cubicBezTo>
                  <a:pt x="714" y="270"/>
                  <a:pt x="712" y="272"/>
                  <a:pt x="714" y="272"/>
                </a:cubicBezTo>
                <a:cubicBezTo>
                  <a:pt x="714" y="271"/>
                  <a:pt x="716" y="271"/>
                  <a:pt x="716" y="269"/>
                </a:cubicBezTo>
                <a:cubicBezTo>
                  <a:pt x="718" y="269"/>
                  <a:pt x="718" y="269"/>
                  <a:pt x="718" y="269"/>
                </a:cubicBezTo>
                <a:cubicBezTo>
                  <a:pt x="719" y="267"/>
                  <a:pt x="716" y="268"/>
                  <a:pt x="715" y="267"/>
                </a:cubicBezTo>
                <a:cubicBezTo>
                  <a:pt x="716" y="266"/>
                  <a:pt x="716" y="266"/>
                  <a:pt x="716" y="266"/>
                </a:cubicBezTo>
                <a:cubicBezTo>
                  <a:pt x="716" y="266"/>
                  <a:pt x="716" y="266"/>
                  <a:pt x="716" y="266"/>
                </a:cubicBezTo>
                <a:cubicBezTo>
                  <a:pt x="718" y="267"/>
                  <a:pt x="718" y="266"/>
                  <a:pt x="719" y="267"/>
                </a:cubicBezTo>
                <a:cubicBezTo>
                  <a:pt x="721" y="266"/>
                  <a:pt x="723" y="264"/>
                  <a:pt x="725" y="265"/>
                </a:cubicBezTo>
                <a:cubicBezTo>
                  <a:pt x="725" y="265"/>
                  <a:pt x="725" y="265"/>
                  <a:pt x="725" y="266"/>
                </a:cubicBezTo>
                <a:cubicBezTo>
                  <a:pt x="726" y="266"/>
                  <a:pt x="728" y="264"/>
                  <a:pt x="729" y="266"/>
                </a:cubicBezTo>
                <a:cubicBezTo>
                  <a:pt x="730" y="264"/>
                  <a:pt x="730" y="264"/>
                  <a:pt x="730" y="264"/>
                </a:cubicBezTo>
                <a:cubicBezTo>
                  <a:pt x="733" y="264"/>
                  <a:pt x="733" y="264"/>
                  <a:pt x="733" y="264"/>
                </a:cubicBezTo>
                <a:cubicBezTo>
                  <a:pt x="733" y="264"/>
                  <a:pt x="733" y="265"/>
                  <a:pt x="734" y="265"/>
                </a:cubicBezTo>
                <a:cubicBezTo>
                  <a:pt x="735" y="263"/>
                  <a:pt x="737" y="265"/>
                  <a:pt x="738" y="264"/>
                </a:cubicBezTo>
                <a:cubicBezTo>
                  <a:pt x="739" y="264"/>
                  <a:pt x="740" y="265"/>
                  <a:pt x="741" y="264"/>
                </a:cubicBezTo>
                <a:cubicBezTo>
                  <a:pt x="742" y="265"/>
                  <a:pt x="744" y="264"/>
                  <a:pt x="745" y="265"/>
                </a:cubicBezTo>
                <a:cubicBezTo>
                  <a:pt x="746" y="264"/>
                  <a:pt x="748" y="263"/>
                  <a:pt x="748" y="264"/>
                </a:cubicBezTo>
                <a:cubicBezTo>
                  <a:pt x="749" y="264"/>
                  <a:pt x="749" y="264"/>
                  <a:pt x="749" y="264"/>
                </a:cubicBezTo>
                <a:cubicBezTo>
                  <a:pt x="748" y="263"/>
                  <a:pt x="748" y="263"/>
                  <a:pt x="748" y="263"/>
                </a:cubicBezTo>
                <a:cubicBezTo>
                  <a:pt x="749" y="263"/>
                  <a:pt x="749" y="263"/>
                  <a:pt x="749" y="263"/>
                </a:cubicBezTo>
                <a:cubicBezTo>
                  <a:pt x="749" y="263"/>
                  <a:pt x="749" y="263"/>
                  <a:pt x="749" y="264"/>
                </a:cubicBezTo>
                <a:cubicBezTo>
                  <a:pt x="750" y="264"/>
                  <a:pt x="750" y="264"/>
                  <a:pt x="750" y="264"/>
                </a:cubicBezTo>
                <a:cubicBezTo>
                  <a:pt x="748" y="264"/>
                  <a:pt x="747" y="266"/>
                  <a:pt x="747" y="267"/>
                </a:cubicBezTo>
                <a:cubicBezTo>
                  <a:pt x="747" y="268"/>
                  <a:pt x="744" y="269"/>
                  <a:pt x="743" y="270"/>
                </a:cubicBezTo>
                <a:cubicBezTo>
                  <a:pt x="742" y="271"/>
                  <a:pt x="741" y="271"/>
                  <a:pt x="740" y="271"/>
                </a:cubicBezTo>
                <a:cubicBezTo>
                  <a:pt x="739" y="271"/>
                  <a:pt x="739" y="272"/>
                  <a:pt x="738" y="272"/>
                </a:cubicBezTo>
                <a:cubicBezTo>
                  <a:pt x="739" y="273"/>
                  <a:pt x="739" y="273"/>
                  <a:pt x="739" y="273"/>
                </a:cubicBezTo>
                <a:cubicBezTo>
                  <a:pt x="737" y="273"/>
                  <a:pt x="736" y="274"/>
                  <a:pt x="735" y="274"/>
                </a:cubicBezTo>
                <a:cubicBezTo>
                  <a:pt x="735" y="275"/>
                  <a:pt x="735" y="275"/>
                  <a:pt x="735" y="275"/>
                </a:cubicBezTo>
                <a:cubicBezTo>
                  <a:pt x="732" y="275"/>
                  <a:pt x="732" y="280"/>
                  <a:pt x="729" y="276"/>
                </a:cubicBezTo>
                <a:cubicBezTo>
                  <a:pt x="725" y="277"/>
                  <a:pt x="725" y="277"/>
                  <a:pt x="725" y="277"/>
                </a:cubicBezTo>
                <a:cubicBezTo>
                  <a:pt x="725" y="276"/>
                  <a:pt x="725" y="275"/>
                  <a:pt x="724" y="274"/>
                </a:cubicBezTo>
                <a:cubicBezTo>
                  <a:pt x="723" y="274"/>
                  <a:pt x="723" y="274"/>
                  <a:pt x="723" y="274"/>
                </a:cubicBezTo>
                <a:cubicBezTo>
                  <a:pt x="724" y="273"/>
                  <a:pt x="724" y="273"/>
                  <a:pt x="724" y="273"/>
                </a:cubicBezTo>
                <a:lnTo>
                  <a:pt x="722" y="272"/>
                </a:lnTo>
                <a:close/>
                <a:moveTo>
                  <a:pt x="726" y="280"/>
                </a:moveTo>
                <a:cubicBezTo>
                  <a:pt x="726" y="281"/>
                  <a:pt x="725" y="281"/>
                  <a:pt x="725" y="281"/>
                </a:cubicBezTo>
                <a:cubicBezTo>
                  <a:pt x="725" y="280"/>
                  <a:pt x="725" y="280"/>
                  <a:pt x="726" y="280"/>
                </a:cubicBezTo>
                <a:close/>
                <a:moveTo>
                  <a:pt x="737" y="297"/>
                </a:moveTo>
                <a:cubicBezTo>
                  <a:pt x="736" y="298"/>
                  <a:pt x="736" y="298"/>
                  <a:pt x="736" y="298"/>
                </a:cubicBezTo>
                <a:cubicBezTo>
                  <a:pt x="737" y="296"/>
                  <a:pt x="737" y="296"/>
                  <a:pt x="737" y="296"/>
                </a:cubicBezTo>
                <a:lnTo>
                  <a:pt x="737" y="297"/>
                </a:lnTo>
                <a:close/>
                <a:moveTo>
                  <a:pt x="738" y="296"/>
                </a:moveTo>
                <a:cubicBezTo>
                  <a:pt x="739" y="295"/>
                  <a:pt x="739" y="295"/>
                  <a:pt x="739" y="295"/>
                </a:cubicBezTo>
                <a:cubicBezTo>
                  <a:pt x="740" y="295"/>
                  <a:pt x="740" y="295"/>
                  <a:pt x="740" y="295"/>
                </a:cubicBezTo>
                <a:lnTo>
                  <a:pt x="738" y="296"/>
                </a:lnTo>
                <a:close/>
                <a:moveTo>
                  <a:pt x="739" y="292"/>
                </a:moveTo>
                <a:cubicBezTo>
                  <a:pt x="740" y="291"/>
                  <a:pt x="740" y="291"/>
                  <a:pt x="741" y="291"/>
                </a:cubicBezTo>
                <a:cubicBezTo>
                  <a:pt x="741" y="292"/>
                  <a:pt x="740" y="291"/>
                  <a:pt x="739" y="292"/>
                </a:cubicBezTo>
                <a:close/>
                <a:moveTo>
                  <a:pt x="742" y="297"/>
                </a:moveTo>
                <a:cubicBezTo>
                  <a:pt x="743" y="297"/>
                  <a:pt x="743" y="296"/>
                  <a:pt x="744" y="296"/>
                </a:cubicBezTo>
                <a:cubicBezTo>
                  <a:pt x="744" y="297"/>
                  <a:pt x="743" y="297"/>
                  <a:pt x="742" y="297"/>
                </a:cubicBezTo>
                <a:close/>
                <a:moveTo>
                  <a:pt x="750" y="301"/>
                </a:moveTo>
                <a:cubicBezTo>
                  <a:pt x="749" y="301"/>
                  <a:pt x="749" y="301"/>
                  <a:pt x="749" y="301"/>
                </a:cubicBezTo>
                <a:cubicBezTo>
                  <a:pt x="749" y="301"/>
                  <a:pt x="749" y="301"/>
                  <a:pt x="749" y="301"/>
                </a:cubicBezTo>
                <a:cubicBezTo>
                  <a:pt x="749" y="301"/>
                  <a:pt x="749" y="301"/>
                  <a:pt x="749" y="301"/>
                </a:cubicBezTo>
                <a:lnTo>
                  <a:pt x="750" y="301"/>
                </a:lnTo>
                <a:close/>
                <a:moveTo>
                  <a:pt x="755" y="277"/>
                </a:moveTo>
                <a:cubicBezTo>
                  <a:pt x="755" y="276"/>
                  <a:pt x="755" y="276"/>
                  <a:pt x="755" y="276"/>
                </a:cubicBezTo>
                <a:cubicBezTo>
                  <a:pt x="756" y="277"/>
                  <a:pt x="756" y="277"/>
                  <a:pt x="756" y="277"/>
                </a:cubicBezTo>
                <a:lnTo>
                  <a:pt x="755" y="277"/>
                </a:lnTo>
                <a:close/>
                <a:moveTo>
                  <a:pt x="760" y="280"/>
                </a:moveTo>
                <a:cubicBezTo>
                  <a:pt x="760" y="280"/>
                  <a:pt x="760" y="280"/>
                  <a:pt x="760" y="280"/>
                </a:cubicBezTo>
                <a:cubicBezTo>
                  <a:pt x="760" y="279"/>
                  <a:pt x="760" y="279"/>
                  <a:pt x="761" y="279"/>
                </a:cubicBezTo>
                <a:cubicBezTo>
                  <a:pt x="761" y="279"/>
                  <a:pt x="760" y="280"/>
                  <a:pt x="760" y="280"/>
                </a:cubicBezTo>
                <a:close/>
                <a:moveTo>
                  <a:pt x="766" y="292"/>
                </a:moveTo>
                <a:cubicBezTo>
                  <a:pt x="765" y="291"/>
                  <a:pt x="763" y="291"/>
                  <a:pt x="763" y="289"/>
                </a:cubicBezTo>
                <a:cubicBezTo>
                  <a:pt x="763" y="288"/>
                  <a:pt x="764" y="289"/>
                  <a:pt x="765" y="289"/>
                </a:cubicBezTo>
                <a:cubicBezTo>
                  <a:pt x="766" y="290"/>
                  <a:pt x="764" y="291"/>
                  <a:pt x="765" y="291"/>
                </a:cubicBezTo>
                <a:lnTo>
                  <a:pt x="766" y="292"/>
                </a:lnTo>
                <a:close/>
                <a:moveTo>
                  <a:pt x="838" y="242"/>
                </a:moveTo>
                <a:cubicBezTo>
                  <a:pt x="838" y="242"/>
                  <a:pt x="838" y="241"/>
                  <a:pt x="837" y="241"/>
                </a:cubicBezTo>
                <a:cubicBezTo>
                  <a:pt x="837" y="241"/>
                  <a:pt x="837" y="241"/>
                  <a:pt x="837" y="241"/>
                </a:cubicBezTo>
                <a:cubicBezTo>
                  <a:pt x="837" y="241"/>
                  <a:pt x="838" y="240"/>
                  <a:pt x="839" y="241"/>
                </a:cubicBezTo>
                <a:lnTo>
                  <a:pt x="838" y="24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6" name="Freeform 19"/>
          <p:cNvSpPr/>
          <p:nvPr/>
        </p:nvSpPr>
        <p:spPr bwMode="auto">
          <a:xfrm>
            <a:off x="8294688" y="122555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7" name="Freeform 20"/>
          <p:cNvSpPr/>
          <p:nvPr/>
        </p:nvSpPr>
        <p:spPr bwMode="auto">
          <a:xfrm>
            <a:off x="5583238" y="5486401"/>
            <a:ext cx="12700" cy="0"/>
          </a:xfrm>
          <a:custGeom>
            <a:avLst/>
            <a:gdLst>
              <a:gd name="T0" fmla="*/ 0 w 1"/>
              <a:gd name="T1" fmla="*/ 1 w 1"/>
              <a:gd name="T2" fmla="*/ 1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8" name="Freeform 21"/>
          <p:cNvSpPr/>
          <p:nvPr/>
        </p:nvSpPr>
        <p:spPr bwMode="auto">
          <a:xfrm>
            <a:off x="8294688" y="1214438"/>
            <a:ext cx="11113" cy="11113"/>
          </a:xfrm>
          <a:custGeom>
            <a:avLst/>
            <a:gdLst>
              <a:gd name="T0" fmla="*/ 0 w 1"/>
              <a:gd name="T1" fmla="*/ 0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1" y="0"/>
                  <a:pt x="1" y="0"/>
                  <a:pt x="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9" name="Freeform 22"/>
          <p:cNvSpPr/>
          <p:nvPr/>
        </p:nvSpPr>
        <p:spPr bwMode="auto">
          <a:xfrm>
            <a:off x="8999538" y="503872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0" name="Freeform 23"/>
          <p:cNvSpPr/>
          <p:nvPr/>
        </p:nvSpPr>
        <p:spPr bwMode="auto">
          <a:xfrm>
            <a:off x="9432925" y="4914901"/>
            <a:ext cx="49213" cy="25400"/>
          </a:xfrm>
          <a:custGeom>
            <a:avLst/>
            <a:gdLst>
              <a:gd name="T0" fmla="*/ 4 w 4"/>
              <a:gd name="T1" fmla="*/ 0 h 2"/>
              <a:gd name="T2" fmla="*/ 3 w 4"/>
              <a:gd name="T3" fmla="*/ 0 h 2"/>
              <a:gd name="T4" fmla="*/ 3 w 4"/>
              <a:gd name="T5" fmla="*/ 0 h 2"/>
              <a:gd name="T6" fmla="*/ 0 w 4"/>
              <a:gd name="T7" fmla="*/ 1 h 2"/>
              <a:gd name="T8" fmla="*/ 2 w 4"/>
              <a:gd name="T9" fmla="*/ 2 h 2"/>
              <a:gd name="T10" fmla="*/ 4 w 4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2">
                <a:moveTo>
                  <a:pt x="4" y="0"/>
                </a:moveTo>
                <a:cubicBezTo>
                  <a:pt x="4" y="0"/>
                  <a:pt x="4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1"/>
                  <a:pt x="1" y="1"/>
                  <a:pt x="0" y="1"/>
                </a:cubicBezTo>
                <a:cubicBezTo>
                  <a:pt x="1" y="1"/>
                  <a:pt x="1" y="2"/>
                  <a:pt x="2" y="2"/>
                </a:cubicBezTo>
                <a:cubicBezTo>
                  <a:pt x="3" y="2"/>
                  <a:pt x="4" y="0"/>
                  <a:pt x="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1" name="Freeform 24"/>
          <p:cNvSpPr/>
          <p:nvPr/>
        </p:nvSpPr>
        <p:spPr bwMode="auto">
          <a:xfrm>
            <a:off x="1003300" y="367347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2" name="Freeform 25"/>
          <p:cNvSpPr/>
          <p:nvPr/>
        </p:nvSpPr>
        <p:spPr bwMode="auto">
          <a:xfrm>
            <a:off x="1722438" y="308927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3" name="Freeform 26"/>
          <p:cNvSpPr/>
          <p:nvPr/>
        </p:nvSpPr>
        <p:spPr bwMode="auto">
          <a:xfrm>
            <a:off x="1931988" y="6094413"/>
            <a:ext cx="12700" cy="12700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4" name="Freeform 27"/>
          <p:cNvSpPr/>
          <p:nvPr/>
        </p:nvSpPr>
        <p:spPr bwMode="auto">
          <a:xfrm>
            <a:off x="3082925" y="3387726"/>
            <a:ext cx="25400" cy="12700"/>
          </a:xfrm>
          <a:custGeom>
            <a:avLst/>
            <a:gdLst>
              <a:gd name="T0" fmla="*/ 2 w 2"/>
              <a:gd name="T1" fmla="*/ 1 h 1"/>
              <a:gd name="T2" fmla="*/ 0 w 2"/>
              <a:gd name="T3" fmla="*/ 1 h 1"/>
              <a:gd name="T4" fmla="*/ 2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1" y="1"/>
                  <a:pt x="0" y="0"/>
                  <a:pt x="0" y="1"/>
                </a:cubicBezTo>
                <a:cubicBezTo>
                  <a:pt x="1" y="1"/>
                  <a:pt x="1" y="1"/>
                  <a:pt x="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5" name="Freeform 28"/>
          <p:cNvSpPr/>
          <p:nvPr/>
        </p:nvSpPr>
        <p:spPr bwMode="auto">
          <a:xfrm>
            <a:off x="3108325" y="340042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6" name="Freeform 29"/>
          <p:cNvSpPr/>
          <p:nvPr/>
        </p:nvSpPr>
        <p:spPr bwMode="auto">
          <a:xfrm>
            <a:off x="3763963" y="2555876"/>
            <a:ext cx="12700" cy="11113"/>
          </a:xfrm>
          <a:custGeom>
            <a:avLst/>
            <a:gdLst>
              <a:gd name="T0" fmla="*/ 0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1" y="1"/>
                  <a:pt x="1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7" name="Rectangle 30"/>
          <p:cNvSpPr>
            <a:spLocks noChangeArrowheads="1"/>
          </p:cNvSpPr>
          <p:nvPr/>
        </p:nvSpPr>
        <p:spPr bwMode="auto">
          <a:xfrm>
            <a:off x="1003300" y="3673476"/>
            <a:ext cx="1588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8" name="Freeform 31"/>
          <p:cNvSpPr/>
          <p:nvPr/>
        </p:nvSpPr>
        <p:spPr bwMode="auto">
          <a:xfrm>
            <a:off x="8331200" y="1201738"/>
            <a:ext cx="0" cy="12700"/>
          </a:xfrm>
          <a:custGeom>
            <a:avLst/>
            <a:gdLst>
              <a:gd name="T0" fmla="*/ 0 h 8"/>
              <a:gd name="T1" fmla="*/ 0 h 8"/>
              <a:gd name="T2" fmla="*/ 8 h 8"/>
              <a:gd name="T3" fmla="*/ 0 h 8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8">
                <a:moveTo>
                  <a:pt x="0" y="0"/>
                </a:moveTo>
                <a:lnTo>
                  <a:pt x="0" y="0"/>
                </a:ln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9" name="Freeform 32"/>
          <p:cNvSpPr/>
          <p:nvPr/>
        </p:nvSpPr>
        <p:spPr bwMode="auto">
          <a:xfrm>
            <a:off x="7699375" y="1300163"/>
            <a:ext cx="61913" cy="38100"/>
          </a:xfrm>
          <a:custGeom>
            <a:avLst/>
            <a:gdLst>
              <a:gd name="T0" fmla="*/ 2 w 5"/>
              <a:gd name="T1" fmla="*/ 3 h 3"/>
              <a:gd name="T2" fmla="*/ 4 w 5"/>
              <a:gd name="T3" fmla="*/ 0 h 3"/>
              <a:gd name="T4" fmla="*/ 2 w 5"/>
              <a:gd name="T5" fmla="*/ 2 h 3"/>
              <a:gd name="T6" fmla="*/ 1 w 5"/>
              <a:gd name="T7" fmla="*/ 2 h 3"/>
              <a:gd name="T8" fmla="*/ 2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2" y="3"/>
                </a:moveTo>
                <a:cubicBezTo>
                  <a:pt x="2" y="1"/>
                  <a:pt x="5" y="1"/>
                  <a:pt x="4" y="0"/>
                </a:cubicBezTo>
                <a:cubicBezTo>
                  <a:pt x="4" y="1"/>
                  <a:pt x="0" y="0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2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0" name="Freeform 33"/>
          <p:cNvSpPr/>
          <p:nvPr/>
        </p:nvSpPr>
        <p:spPr bwMode="auto">
          <a:xfrm>
            <a:off x="8356600" y="1225551"/>
            <a:ext cx="23813" cy="0"/>
          </a:xfrm>
          <a:custGeom>
            <a:avLst/>
            <a:gdLst>
              <a:gd name="T0" fmla="*/ 0 w 15"/>
              <a:gd name="T1" fmla="*/ 0 w 15"/>
              <a:gd name="T2" fmla="*/ 15 w 15"/>
              <a:gd name="T3" fmla="*/ 0 w 15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5">
                <a:moveTo>
                  <a:pt x="0" y="0"/>
                </a:moveTo>
                <a:lnTo>
                  <a:pt x="0" y="0"/>
                </a:lnTo>
                <a:lnTo>
                  <a:pt x="1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1" name="Freeform 34"/>
          <p:cNvSpPr/>
          <p:nvPr/>
        </p:nvSpPr>
        <p:spPr bwMode="auto">
          <a:xfrm>
            <a:off x="8405813" y="1214438"/>
            <a:ext cx="23813" cy="23813"/>
          </a:xfrm>
          <a:custGeom>
            <a:avLst/>
            <a:gdLst>
              <a:gd name="T0" fmla="*/ 1 w 2"/>
              <a:gd name="T1" fmla="*/ 0 h 2"/>
              <a:gd name="T2" fmla="*/ 2 w 2"/>
              <a:gd name="T3" fmla="*/ 1 h 2"/>
              <a:gd name="T4" fmla="*/ 0 w 2"/>
              <a:gd name="T5" fmla="*/ 2 h 2"/>
              <a:gd name="T6" fmla="*/ 2 w 2"/>
              <a:gd name="T7" fmla="*/ 1 h 2"/>
              <a:gd name="T8" fmla="*/ 1 w 2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2">
                <a:moveTo>
                  <a:pt x="1" y="0"/>
                </a:move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2"/>
                  <a:pt x="0" y="2"/>
                </a:cubicBezTo>
                <a:cubicBezTo>
                  <a:pt x="2" y="1"/>
                  <a:pt x="2" y="1"/>
                  <a:pt x="2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2" name="Freeform 35"/>
          <p:cNvSpPr/>
          <p:nvPr/>
        </p:nvSpPr>
        <p:spPr bwMode="auto">
          <a:xfrm>
            <a:off x="7340600" y="1412876"/>
            <a:ext cx="12700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3" name="Freeform 36"/>
          <p:cNvSpPr/>
          <p:nvPr/>
        </p:nvSpPr>
        <p:spPr bwMode="auto">
          <a:xfrm>
            <a:off x="7340600" y="1474788"/>
            <a:ext cx="38100" cy="49213"/>
          </a:xfrm>
          <a:custGeom>
            <a:avLst/>
            <a:gdLst>
              <a:gd name="T0" fmla="*/ 2 w 3"/>
              <a:gd name="T1" fmla="*/ 2 h 4"/>
              <a:gd name="T2" fmla="*/ 0 w 3"/>
              <a:gd name="T3" fmla="*/ 3 h 4"/>
              <a:gd name="T4" fmla="*/ 2 w 3"/>
              <a:gd name="T5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4">
                <a:moveTo>
                  <a:pt x="2" y="2"/>
                </a:moveTo>
                <a:cubicBezTo>
                  <a:pt x="3" y="0"/>
                  <a:pt x="0" y="2"/>
                  <a:pt x="0" y="3"/>
                </a:cubicBezTo>
                <a:cubicBezTo>
                  <a:pt x="1" y="2"/>
                  <a:pt x="2" y="4"/>
                  <a:pt x="2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4" name="Freeform 37"/>
          <p:cNvSpPr/>
          <p:nvPr/>
        </p:nvSpPr>
        <p:spPr bwMode="auto">
          <a:xfrm>
            <a:off x="8888413" y="1289051"/>
            <a:ext cx="74613" cy="36513"/>
          </a:xfrm>
          <a:custGeom>
            <a:avLst/>
            <a:gdLst>
              <a:gd name="T0" fmla="*/ 1 w 6"/>
              <a:gd name="T1" fmla="*/ 2 h 3"/>
              <a:gd name="T2" fmla="*/ 6 w 6"/>
              <a:gd name="T3" fmla="*/ 1 h 3"/>
              <a:gd name="T4" fmla="*/ 1 w 6"/>
              <a:gd name="T5" fmla="*/ 1 h 3"/>
              <a:gd name="T6" fmla="*/ 2 w 6"/>
              <a:gd name="T7" fmla="*/ 1 h 3"/>
              <a:gd name="T8" fmla="*/ 0 w 6"/>
              <a:gd name="T9" fmla="*/ 0 h 3"/>
              <a:gd name="T10" fmla="*/ 1 w 6"/>
              <a:gd name="T11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" h="3">
                <a:moveTo>
                  <a:pt x="1" y="2"/>
                </a:moveTo>
                <a:cubicBezTo>
                  <a:pt x="3" y="3"/>
                  <a:pt x="6" y="2"/>
                  <a:pt x="6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2" y="1"/>
                  <a:pt x="2" y="1"/>
                </a:cubicBezTo>
                <a:cubicBezTo>
                  <a:pt x="0" y="0"/>
                  <a:pt x="0" y="0"/>
                  <a:pt x="0" y="0"/>
                </a:cubicBezTo>
                <a:cubicBezTo>
                  <a:pt x="1" y="1"/>
                  <a:pt x="0" y="2"/>
                  <a:pt x="1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5" name="Freeform 38"/>
          <p:cNvSpPr/>
          <p:nvPr/>
        </p:nvSpPr>
        <p:spPr bwMode="auto">
          <a:xfrm>
            <a:off x="8516938" y="1338263"/>
            <a:ext cx="49213" cy="25400"/>
          </a:xfrm>
          <a:custGeom>
            <a:avLst/>
            <a:gdLst>
              <a:gd name="T0" fmla="*/ 0 w 4"/>
              <a:gd name="T1" fmla="*/ 2 h 2"/>
              <a:gd name="T2" fmla="*/ 4 w 4"/>
              <a:gd name="T3" fmla="*/ 2 h 2"/>
              <a:gd name="T4" fmla="*/ 1 w 4"/>
              <a:gd name="T5" fmla="*/ 1 h 2"/>
              <a:gd name="T6" fmla="*/ 0 w 4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2">
                <a:moveTo>
                  <a:pt x="0" y="2"/>
                </a:moveTo>
                <a:cubicBezTo>
                  <a:pt x="1" y="1"/>
                  <a:pt x="3" y="2"/>
                  <a:pt x="4" y="2"/>
                </a:cubicBezTo>
                <a:cubicBezTo>
                  <a:pt x="3" y="1"/>
                  <a:pt x="2" y="0"/>
                  <a:pt x="1" y="1"/>
                </a:cubicBezTo>
                <a:cubicBezTo>
                  <a:pt x="0" y="1"/>
                  <a:pt x="0" y="2"/>
                  <a:pt x="0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6" name="Freeform 39"/>
          <p:cNvSpPr/>
          <p:nvPr/>
        </p:nvSpPr>
        <p:spPr bwMode="auto">
          <a:xfrm>
            <a:off x="7278688" y="1524001"/>
            <a:ext cx="49213" cy="25400"/>
          </a:xfrm>
          <a:custGeom>
            <a:avLst/>
            <a:gdLst>
              <a:gd name="T0" fmla="*/ 4 w 4"/>
              <a:gd name="T1" fmla="*/ 0 h 2"/>
              <a:gd name="T2" fmla="*/ 0 w 4"/>
              <a:gd name="T3" fmla="*/ 2 h 2"/>
              <a:gd name="T4" fmla="*/ 1 w 4"/>
              <a:gd name="T5" fmla="*/ 2 h 2"/>
              <a:gd name="T6" fmla="*/ 4 w 4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2">
                <a:moveTo>
                  <a:pt x="4" y="0"/>
                </a:move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3" y="0"/>
                  <a:pt x="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7" name="Freeform 40"/>
          <p:cNvSpPr/>
          <p:nvPr/>
        </p:nvSpPr>
        <p:spPr bwMode="auto">
          <a:xfrm>
            <a:off x="4816475" y="1884363"/>
            <a:ext cx="12700" cy="12700"/>
          </a:xfrm>
          <a:custGeom>
            <a:avLst/>
            <a:gdLst>
              <a:gd name="T0" fmla="*/ 8 w 8"/>
              <a:gd name="T1" fmla="*/ 0 h 8"/>
              <a:gd name="T2" fmla="*/ 0 w 8"/>
              <a:gd name="T3" fmla="*/ 8 h 8"/>
              <a:gd name="T4" fmla="*/ 8 w 8"/>
              <a:gd name="T5" fmla="*/ 8 h 8"/>
              <a:gd name="T6" fmla="*/ 8 w 8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8">
                <a:moveTo>
                  <a:pt x="8" y="0"/>
                </a:moveTo>
                <a:lnTo>
                  <a:pt x="0" y="8"/>
                </a:lnTo>
                <a:lnTo>
                  <a:pt x="8" y="8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8" name="Freeform 41"/>
          <p:cNvSpPr/>
          <p:nvPr/>
        </p:nvSpPr>
        <p:spPr bwMode="auto">
          <a:xfrm>
            <a:off x="8664575" y="1338263"/>
            <a:ext cx="38100" cy="36513"/>
          </a:xfrm>
          <a:custGeom>
            <a:avLst/>
            <a:gdLst>
              <a:gd name="T0" fmla="*/ 0 w 3"/>
              <a:gd name="T1" fmla="*/ 3 h 3"/>
              <a:gd name="T2" fmla="*/ 3 w 3"/>
              <a:gd name="T3" fmla="*/ 1 h 3"/>
              <a:gd name="T4" fmla="*/ 2 w 3"/>
              <a:gd name="T5" fmla="*/ 0 h 3"/>
              <a:gd name="T6" fmla="*/ 0 w 3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3">
                <a:moveTo>
                  <a:pt x="0" y="3"/>
                </a:moveTo>
                <a:cubicBezTo>
                  <a:pt x="1" y="2"/>
                  <a:pt x="3" y="2"/>
                  <a:pt x="3" y="1"/>
                </a:cubicBezTo>
                <a:cubicBezTo>
                  <a:pt x="3" y="0"/>
                  <a:pt x="3" y="0"/>
                  <a:pt x="2" y="0"/>
                </a:cubicBezTo>
                <a:cubicBezTo>
                  <a:pt x="3" y="2"/>
                  <a:pt x="0" y="2"/>
                  <a:pt x="0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9" name="Freeform 42"/>
          <p:cNvSpPr/>
          <p:nvPr/>
        </p:nvSpPr>
        <p:spPr bwMode="auto">
          <a:xfrm>
            <a:off x="7254875" y="1562101"/>
            <a:ext cx="11113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0" name="Freeform 43"/>
          <p:cNvSpPr/>
          <p:nvPr/>
        </p:nvSpPr>
        <p:spPr bwMode="auto">
          <a:xfrm>
            <a:off x="4767263" y="1922463"/>
            <a:ext cx="11113" cy="11113"/>
          </a:xfrm>
          <a:custGeom>
            <a:avLst/>
            <a:gdLst>
              <a:gd name="T0" fmla="*/ 7 w 7"/>
              <a:gd name="T1" fmla="*/ 0 h 7"/>
              <a:gd name="T2" fmla="*/ 0 w 7"/>
              <a:gd name="T3" fmla="*/ 0 h 7"/>
              <a:gd name="T4" fmla="*/ 7 w 7"/>
              <a:gd name="T5" fmla="*/ 7 h 7"/>
              <a:gd name="T6" fmla="*/ 7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7" y="0"/>
                </a:moveTo>
                <a:lnTo>
                  <a:pt x="0" y="0"/>
                </a:lnTo>
                <a:lnTo>
                  <a:pt x="7" y="7"/>
                </a:lnTo>
                <a:lnTo>
                  <a:pt x="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1" name="Freeform 44"/>
          <p:cNvSpPr/>
          <p:nvPr/>
        </p:nvSpPr>
        <p:spPr bwMode="auto">
          <a:xfrm>
            <a:off x="7204075" y="1549401"/>
            <a:ext cx="61913" cy="61913"/>
          </a:xfrm>
          <a:custGeom>
            <a:avLst/>
            <a:gdLst>
              <a:gd name="T0" fmla="*/ 0 w 5"/>
              <a:gd name="T1" fmla="*/ 5 h 5"/>
              <a:gd name="T2" fmla="*/ 5 w 5"/>
              <a:gd name="T3" fmla="*/ 3 h 5"/>
              <a:gd name="T4" fmla="*/ 0 w 5"/>
              <a:gd name="T5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5">
                <a:moveTo>
                  <a:pt x="0" y="5"/>
                </a:moveTo>
                <a:cubicBezTo>
                  <a:pt x="2" y="4"/>
                  <a:pt x="4" y="4"/>
                  <a:pt x="5" y="3"/>
                </a:cubicBezTo>
                <a:cubicBezTo>
                  <a:pt x="3" y="0"/>
                  <a:pt x="1" y="4"/>
                  <a:pt x="0" y="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2" name="Freeform 45"/>
          <p:cNvSpPr/>
          <p:nvPr/>
        </p:nvSpPr>
        <p:spPr bwMode="auto">
          <a:xfrm>
            <a:off x="7105650" y="1598613"/>
            <a:ext cx="25400" cy="12700"/>
          </a:xfrm>
          <a:custGeom>
            <a:avLst/>
            <a:gdLst>
              <a:gd name="T0" fmla="*/ 2 w 2"/>
              <a:gd name="T1" fmla="*/ 0 h 1"/>
              <a:gd name="T2" fmla="*/ 0 w 2"/>
              <a:gd name="T3" fmla="*/ 1 h 1"/>
              <a:gd name="T4" fmla="*/ 2 w 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0"/>
                </a:moveTo>
                <a:cubicBezTo>
                  <a:pt x="1" y="0"/>
                  <a:pt x="0" y="0"/>
                  <a:pt x="0" y="1"/>
                </a:cubicBezTo>
                <a:cubicBezTo>
                  <a:pt x="1" y="1"/>
                  <a:pt x="1" y="0"/>
                  <a:pt x="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3" name="Freeform 46"/>
          <p:cNvSpPr/>
          <p:nvPr/>
        </p:nvSpPr>
        <p:spPr bwMode="auto">
          <a:xfrm>
            <a:off x="4692650" y="1946276"/>
            <a:ext cx="23813" cy="12700"/>
          </a:xfrm>
          <a:custGeom>
            <a:avLst/>
            <a:gdLst>
              <a:gd name="T0" fmla="*/ 2 w 2"/>
              <a:gd name="T1" fmla="*/ 1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1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2" y="1"/>
                  <a:pt x="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4" name="Freeform 47"/>
          <p:cNvSpPr/>
          <p:nvPr/>
        </p:nvSpPr>
        <p:spPr bwMode="auto">
          <a:xfrm>
            <a:off x="7748588" y="1524001"/>
            <a:ext cx="12700" cy="12700"/>
          </a:xfrm>
          <a:custGeom>
            <a:avLst/>
            <a:gdLst>
              <a:gd name="T0" fmla="*/ 0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1" y="1"/>
                  <a:pt x="1" y="1"/>
                </a:cubicBezTo>
                <a:cubicBezTo>
                  <a:pt x="0" y="0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5" name="Freeform 48"/>
          <p:cNvSpPr/>
          <p:nvPr/>
        </p:nvSpPr>
        <p:spPr bwMode="auto">
          <a:xfrm>
            <a:off x="7154863" y="1624013"/>
            <a:ext cx="38100" cy="23813"/>
          </a:xfrm>
          <a:custGeom>
            <a:avLst/>
            <a:gdLst>
              <a:gd name="T0" fmla="*/ 2 w 3"/>
              <a:gd name="T1" fmla="*/ 0 h 2"/>
              <a:gd name="T2" fmla="*/ 0 w 3"/>
              <a:gd name="T3" fmla="*/ 2 h 2"/>
              <a:gd name="T4" fmla="*/ 2 w 3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2" y="0"/>
                </a:moveTo>
                <a:cubicBezTo>
                  <a:pt x="1" y="1"/>
                  <a:pt x="0" y="1"/>
                  <a:pt x="0" y="2"/>
                </a:cubicBezTo>
                <a:cubicBezTo>
                  <a:pt x="1" y="1"/>
                  <a:pt x="3" y="1"/>
                  <a:pt x="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6" name="Freeform 49"/>
          <p:cNvSpPr/>
          <p:nvPr/>
        </p:nvSpPr>
        <p:spPr bwMode="auto">
          <a:xfrm>
            <a:off x="7786688" y="1574801"/>
            <a:ext cx="12700" cy="11113"/>
          </a:xfrm>
          <a:custGeom>
            <a:avLst/>
            <a:gdLst>
              <a:gd name="T0" fmla="*/ 8 w 8"/>
              <a:gd name="T1" fmla="*/ 0 h 7"/>
              <a:gd name="T2" fmla="*/ 0 w 8"/>
              <a:gd name="T3" fmla="*/ 7 h 7"/>
              <a:gd name="T4" fmla="*/ 8 w 8"/>
              <a:gd name="T5" fmla="*/ 7 h 7"/>
              <a:gd name="T6" fmla="*/ 8 w 8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7">
                <a:moveTo>
                  <a:pt x="8" y="0"/>
                </a:moveTo>
                <a:lnTo>
                  <a:pt x="0" y="7"/>
                </a:lnTo>
                <a:lnTo>
                  <a:pt x="8" y="7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7" name="Freeform 50"/>
          <p:cNvSpPr/>
          <p:nvPr/>
        </p:nvSpPr>
        <p:spPr bwMode="auto">
          <a:xfrm>
            <a:off x="4829175" y="2020888"/>
            <a:ext cx="23813" cy="25400"/>
          </a:xfrm>
          <a:custGeom>
            <a:avLst/>
            <a:gdLst>
              <a:gd name="T0" fmla="*/ 2 w 2"/>
              <a:gd name="T1" fmla="*/ 1 h 2"/>
              <a:gd name="T2" fmla="*/ 0 w 2"/>
              <a:gd name="T3" fmla="*/ 1 h 2"/>
              <a:gd name="T4" fmla="*/ 0 w 2"/>
              <a:gd name="T5" fmla="*/ 2 h 2"/>
              <a:gd name="T6" fmla="*/ 2 w 2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1"/>
                </a:moveTo>
                <a:cubicBezTo>
                  <a:pt x="2" y="1"/>
                  <a:pt x="1" y="0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2" y="2"/>
                  <a:pt x="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8" name="Freeform 51"/>
          <p:cNvSpPr/>
          <p:nvPr/>
        </p:nvSpPr>
        <p:spPr bwMode="auto">
          <a:xfrm>
            <a:off x="9012238" y="144938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9" name="Freeform 52"/>
          <p:cNvSpPr/>
          <p:nvPr/>
        </p:nvSpPr>
        <p:spPr bwMode="auto">
          <a:xfrm>
            <a:off x="8963025" y="1449388"/>
            <a:ext cx="49213" cy="25400"/>
          </a:xfrm>
          <a:custGeom>
            <a:avLst/>
            <a:gdLst>
              <a:gd name="T0" fmla="*/ 1 w 4"/>
              <a:gd name="T1" fmla="*/ 1 h 2"/>
              <a:gd name="T2" fmla="*/ 0 w 4"/>
              <a:gd name="T3" fmla="*/ 1 h 2"/>
              <a:gd name="T4" fmla="*/ 3 w 4"/>
              <a:gd name="T5" fmla="*/ 2 h 2"/>
              <a:gd name="T6" fmla="*/ 3 w 4"/>
              <a:gd name="T7" fmla="*/ 1 h 2"/>
              <a:gd name="T8" fmla="*/ 4 w 4"/>
              <a:gd name="T9" fmla="*/ 0 h 2"/>
              <a:gd name="T10" fmla="*/ 1 w 4"/>
              <a:gd name="T11" fmla="*/ 0 h 2"/>
              <a:gd name="T12" fmla="*/ 1 w 4"/>
              <a:gd name="T13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2">
                <a:moveTo>
                  <a:pt x="1" y="1"/>
                </a:moveTo>
                <a:cubicBezTo>
                  <a:pt x="0" y="1"/>
                  <a:pt x="0" y="1"/>
                  <a:pt x="0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1"/>
                  <a:pt x="3" y="1"/>
                </a:cubicBezTo>
                <a:cubicBezTo>
                  <a:pt x="4" y="1"/>
                  <a:pt x="4" y="1"/>
                  <a:pt x="4" y="0"/>
                </a:cubicBezTo>
                <a:cubicBezTo>
                  <a:pt x="3" y="1"/>
                  <a:pt x="2" y="0"/>
                  <a:pt x="1" y="0"/>
                </a:cubicBezTo>
                <a:lnTo>
                  <a:pt x="1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0" name="Freeform 53"/>
          <p:cNvSpPr/>
          <p:nvPr/>
        </p:nvSpPr>
        <p:spPr bwMode="auto">
          <a:xfrm>
            <a:off x="9012238" y="1449388"/>
            <a:ext cx="12700" cy="0"/>
          </a:xfrm>
          <a:custGeom>
            <a:avLst/>
            <a:gdLst>
              <a:gd name="T0" fmla="*/ 0 w 1"/>
              <a:gd name="T1" fmla="*/ 0 w 1"/>
              <a:gd name="T2" fmla="*/ 1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1" name="Freeform 54"/>
          <p:cNvSpPr/>
          <p:nvPr/>
        </p:nvSpPr>
        <p:spPr bwMode="auto">
          <a:xfrm>
            <a:off x="7031038" y="1711326"/>
            <a:ext cx="149225" cy="85725"/>
          </a:xfrm>
          <a:custGeom>
            <a:avLst/>
            <a:gdLst>
              <a:gd name="T0" fmla="*/ 9 w 12"/>
              <a:gd name="T1" fmla="*/ 3 h 7"/>
              <a:gd name="T2" fmla="*/ 6 w 12"/>
              <a:gd name="T3" fmla="*/ 5 h 7"/>
              <a:gd name="T4" fmla="*/ 8 w 12"/>
              <a:gd name="T5" fmla="*/ 6 h 7"/>
              <a:gd name="T6" fmla="*/ 8 w 12"/>
              <a:gd name="T7" fmla="*/ 7 h 7"/>
              <a:gd name="T8" fmla="*/ 9 w 12"/>
              <a:gd name="T9" fmla="*/ 5 h 7"/>
              <a:gd name="T10" fmla="*/ 8 w 12"/>
              <a:gd name="T11" fmla="*/ 5 h 7"/>
              <a:gd name="T12" fmla="*/ 10 w 12"/>
              <a:gd name="T13" fmla="*/ 4 h 7"/>
              <a:gd name="T14" fmla="*/ 12 w 12"/>
              <a:gd name="T15" fmla="*/ 3 h 7"/>
              <a:gd name="T16" fmla="*/ 9 w 12"/>
              <a:gd name="T17" fmla="*/ 0 h 7"/>
              <a:gd name="T18" fmla="*/ 7 w 12"/>
              <a:gd name="T19" fmla="*/ 1 h 7"/>
              <a:gd name="T20" fmla="*/ 4 w 12"/>
              <a:gd name="T21" fmla="*/ 4 h 7"/>
              <a:gd name="T22" fmla="*/ 0 w 12"/>
              <a:gd name="T23" fmla="*/ 7 h 7"/>
              <a:gd name="T24" fmla="*/ 5 w 12"/>
              <a:gd name="T25" fmla="*/ 3 h 7"/>
              <a:gd name="T26" fmla="*/ 9 w 12"/>
              <a:gd name="T27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" h="7">
                <a:moveTo>
                  <a:pt x="9" y="3"/>
                </a:moveTo>
                <a:cubicBezTo>
                  <a:pt x="10" y="5"/>
                  <a:pt x="7" y="4"/>
                  <a:pt x="6" y="5"/>
                </a:cubicBezTo>
                <a:cubicBezTo>
                  <a:pt x="6" y="6"/>
                  <a:pt x="8" y="5"/>
                  <a:pt x="8" y="6"/>
                </a:cubicBezTo>
                <a:cubicBezTo>
                  <a:pt x="9" y="6"/>
                  <a:pt x="8" y="6"/>
                  <a:pt x="8" y="7"/>
                </a:cubicBezTo>
                <a:cubicBezTo>
                  <a:pt x="9" y="6"/>
                  <a:pt x="9" y="6"/>
                  <a:pt x="9" y="5"/>
                </a:cubicBezTo>
                <a:cubicBezTo>
                  <a:pt x="9" y="5"/>
                  <a:pt x="9" y="5"/>
                  <a:pt x="8" y="5"/>
                </a:cubicBezTo>
                <a:cubicBezTo>
                  <a:pt x="9" y="5"/>
                  <a:pt x="9" y="4"/>
                  <a:pt x="10" y="4"/>
                </a:cubicBezTo>
                <a:cubicBezTo>
                  <a:pt x="11" y="5"/>
                  <a:pt x="11" y="3"/>
                  <a:pt x="12" y="3"/>
                </a:cubicBezTo>
                <a:cubicBezTo>
                  <a:pt x="12" y="0"/>
                  <a:pt x="9" y="2"/>
                  <a:pt x="9" y="0"/>
                </a:cubicBezTo>
                <a:cubicBezTo>
                  <a:pt x="9" y="1"/>
                  <a:pt x="8" y="1"/>
                  <a:pt x="7" y="1"/>
                </a:cubicBezTo>
                <a:cubicBezTo>
                  <a:pt x="6" y="1"/>
                  <a:pt x="4" y="3"/>
                  <a:pt x="4" y="4"/>
                </a:cubicBezTo>
                <a:cubicBezTo>
                  <a:pt x="1" y="4"/>
                  <a:pt x="2" y="6"/>
                  <a:pt x="0" y="7"/>
                </a:cubicBezTo>
                <a:cubicBezTo>
                  <a:pt x="2" y="7"/>
                  <a:pt x="3" y="4"/>
                  <a:pt x="5" y="3"/>
                </a:cubicBezTo>
                <a:cubicBezTo>
                  <a:pt x="7" y="3"/>
                  <a:pt x="8" y="3"/>
                  <a:pt x="9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2" name="Freeform 55"/>
          <p:cNvSpPr/>
          <p:nvPr/>
        </p:nvSpPr>
        <p:spPr bwMode="auto">
          <a:xfrm>
            <a:off x="7737475" y="1624013"/>
            <a:ext cx="23813" cy="12700"/>
          </a:xfrm>
          <a:custGeom>
            <a:avLst/>
            <a:gdLst>
              <a:gd name="T0" fmla="*/ 0 w 2"/>
              <a:gd name="T1" fmla="*/ 1 h 1"/>
              <a:gd name="T2" fmla="*/ 1 w 2"/>
              <a:gd name="T3" fmla="*/ 1 h 1"/>
              <a:gd name="T4" fmla="*/ 2 w 2"/>
              <a:gd name="T5" fmla="*/ 0 h 1"/>
              <a:gd name="T6" fmla="*/ 0 w 2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3" name="Freeform 56"/>
          <p:cNvSpPr/>
          <p:nvPr/>
        </p:nvSpPr>
        <p:spPr bwMode="auto">
          <a:xfrm>
            <a:off x="4271963" y="2133601"/>
            <a:ext cx="36513" cy="23813"/>
          </a:xfrm>
          <a:custGeom>
            <a:avLst/>
            <a:gdLst>
              <a:gd name="T0" fmla="*/ 2 w 3"/>
              <a:gd name="T1" fmla="*/ 0 h 2"/>
              <a:gd name="T2" fmla="*/ 0 w 3"/>
              <a:gd name="T3" fmla="*/ 1 h 2"/>
              <a:gd name="T4" fmla="*/ 2 w 3"/>
              <a:gd name="T5" fmla="*/ 2 h 2"/>
              <a:gd name="T6" fmla="*/ 2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2" y="0"/>
                </a:moveTo>
                <a:cubicBezTo>
                  <a:pt x="2" y="1"/>
                  <a:pt x="1" y="1"/>
                  <a:pt x="0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3" y="0"/>
                  <a:pt x="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4" name="Freeform 57"/>
          <p:cNvSpPr/>
          <p:nvPr/>
        </p:nvSpPr>
        <p:spPr bwMode="auto">
          <a:xfrm>
            <a:off x="7724775" y="1636713"/>
            <a:ext cx="12700" cy="11113"/>
          </a:xfrm>
          <a:custGeom>
            <a:avLst/>
            <a:gdLst>
              <a:gd name="T0" fmla="*/ 1 w 1"/>
              <a:gd name="T1" fmla="*/ 1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1" y="1"/>
                  <a:pt x="1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5" name="Freeform 58"/>
          <p:cNvSpPr/>
          <p:nvPr/>
        </p:nvSpPr>
        <p:spPr bwMode="auto">
          <a:xfrm>
            <a:off x="4233863" y="2170113"/>
            <a:ext cx="12700" cy="25400"/>
          </a:xfrm>
          <a:custGeom>
            <a:avLst/>
            <a:gdLst>
              <a:gd name="T0" fmla="*/ 1 w 1"/>
              <a:gd name="T1" fmla="*/ 1 h 2"/>
              <a:gd name="T2" fmla="*/ 0 w 1"/>
              <a:gd name="T3" fmla="*/ 1 h 2"/>
              <a:gd name="T4" fmla="*/ 0 w 1"/>
              <a:gd name="T5" fmla="*/ 2 h 2"/>
              <a:gd name="T6" fmla="*/ 1 w 1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1" y="1"/>
                </a:moveTo>
                <a:cubicBezTo>
                  <a:pt x="1" y="0"/>
                  <a:pt x="0" y="2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2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6" name="Freeform 59"/>
          <p:cNvSpPr/>
          <p:nvPr/>
        </p:nvSpPr>
        <p:spPr bwMode="auto">
          <a:xfrm>
            <a:off x="4148138" y="2170113"/>
            <a:ext cx="74613" cy="61913"/>
          </a:xfrm>
          <a:custGeom>
            <a:avLst/>
            <a:gdLst>
              <a:gd name="T0" fmla="*/ 1 w 6"/>
              <a:gd name="T1" fmla="*/ 4 h 5"/>
              <a:gd name="T2" fmla="*/ 2 w 6"/>
              <a:gd name="T3" fmla="*/ 4 h 5"/>
              <a:gd name="T4" fmla="*/ 4 w 6"/>
              <a:gd name="T5" fmla="*/ 2 h 5"/>
              <a:gd name="T6" fmla="*/ 6 w 6"/>
              <a:gd name="T7" fmla="*/ 2 h 5"/>
              <a:gd name="T8" fmla="*/ 2 w 6"/>
              <a:gd name="T9" fmla="*/ 2 h 5"/>
              <a:gd name="T10" fmla="*/ 1 w 6"/>
              <a:gd name="T11" fmla="*/ 5 h 5"/>
              <a:gd name="T12" fmla="*/ 1 w 6"/>
              <a:gd name="T13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5">
                <a:moveTo>
                  <a:pt x="1" y="4"/>
                </a:moveTo>
                <a:cubicBezTo>
                  <a:pt x="1" y="4"/>
                  <a:pt x="2" y="4"/>
                  <a:pt x="2" y="4"/>
                </a:cubicBezTo>
                <a:cubicBezTo>
                  <a:pt x="3" y="3"/>
                  <a:pt x="3" y="3"/>
                  <a:pt x="4" y="2"/>
                </a:cubicBezTo>
                <a:cubicBezTo>
                  <a:pt x="5" y="2"/>
                  <a:pt x="5" y="2"/>
                  <a:pt x="6" y="2"/>
                </a:cubicBezTo>
                <a:cubicBezTo>
                  <a:pt x="6" y="0"/>
                  <a:pt x="3" y="2"/>
                  <a:pt x="2" y="2"/>
                </a:cubicBezTo>
                <a:cubicBezTo>
                  <a:pt x="1" y="3"/>
                  <a:pt x="0" y="4"/>
                  <a:pt x="1" y="5"/>
                </a:cubicBezTo>
                <a:lnTo>
                  <a:pt x="1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7" name="Freeform 60"/>
          <p:cNvSpPr/>
          <p:nvPr/>
        </p:nvSpPr>
        <p:spPr bwMode="auto">
          <a:xfrm>
            <a:off x="4037013" y="2219326"/>
            <a:ext cx="49213" cy="50800"/>
          </a:xfrm>
          <a:custGeom>
            <a:avLst/>
            <a:gdLst>
              <a:gd name="T0" fmla="*/ 3 w 4"/>
              <a:gd name="T1" fmla="*/ 3 h 4"/>
              <a:gd name="T2" fmla="*/ 3 w 4"/>
              <a:gd name="T3" fmla="*/ 1 h 4"/>
              <a:gd name="T4" fmla="*/ 2 w 4"/>
              <a:gd name="T5" fmla="*/ 2 h 4"/>
              <a:gd name="T6" fmla="*/ 0 w 4"/>
              <a:gd name="T7" fmla="*/ 4 h 4"/>
              <a:gd name="T8" fmla="*/ 1 w 4"/>
              <a:gd name="T9" fmla="*/ 4 h 4"/>
              <a:gd name="T10" fmla="*/ 3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3" y="3"/>
                </a:moveTo>
                <a:cubicBezTo>
                  <a:pt x="1" y="2"/>
                  <a:pt x="4" y="2"/>
                  <a:pt x="3" y="1"/>
                </a:cubicBezTo>
                <a:cubicBezTo>
                  <a:pt x="3" y="1"/>
                  <a:pt x="2" y="1"/>
                  <a:pt x="2" y="2"/>
                </a:cubicBezTo>
                <a:cubicBezTo>
                  <a:pt x="0" y="0"/>
                  <a:pt x="1" y="3"/>
                  <a:pt x="0" y="4"/>
                </a:cubicBezTo>
                <a:cubicBezTo>
                  <a:pt x="1" y="4"/>
                  <a:pt x="1" y="4"/>
                  <a:pt x="1" y="4"/>
                </a:cubicBezTo>
                <a:cubicBezTo>
                  <a:pt x="2" y="4"/>
                  <a:pt x="3" y="4"/>
                  <a:pt x="3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8" name="Freeform 61"/>
          <p:cNvSpPr/>
          <p:nvPr/>
        </p:nvSpPr>
        <p:spPr bwMode="auto">
          <a:xfrm>
            <a:off x="3937000" y="2257426"/>
            <a:ext cx="12700" cy="12700"/>
          </a:xfrm>
          <a:custGeom>
            <a:avLst/>
            <a:gdLst>
              <a:gd name="T0" fmla="*/ 8 w 8"/>
              <a:gd name="T1" fmla="*/ 0 h 8"/>
              <a:gd name="T2" fmla="*/ 0 w 8"/>
              <a:gd name="T3" fmla="*/ 8 h 8"/>
              <a:gd name="T4" fmla="*/ 8 w 8"/>
              <a:gd name="T5" fmla="*/ 8 h 8"/>
              <a:gd name="T6" fmla="*/ 8 w 8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8">
                <a:moveTo>
                  <a:pt x="8" y="0"/>
                </a:moveTo>
                <a:lnTo>
                  <a:pt x="0" y="8"/>
                </a:lnTo>
                <a:lnTo>
                  <a:pt x="8" y="8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9" name="Freeform 62"/>
          <p:cNvSpPr/>
          <p:nvPr/>
        </p:nvSpPr>
        <p:spPr bwMode="auto">
          <a:xfrm>
            <a:off x="4122738" y="2232026"/>
            <a:ext cx="61913" cy="61913"/>
          </a:xfrm>
          <a:custGeom>
            <a:avLst/>
            <a:gdLst>
              <a:gd name="T0" fmla="*/ 0 w 5"/>
              <a:gd name="T1" fmla="*/ 5 h 5"/>
              <a:gd name="T2" fmla="*/ 1 w 5"/>
              <a:gd name="T3" fmla="*/ 5 h 5"/>
              <a:gd name="T4" fmla="*/ 1 w 5"/>
              <a:gd name="T5" fmla="*/ 3 h 5"/>
              <a:gd name="T6" fmla="*/ 2 w 5"/>
              <a:gd name="T7" fmla="*/ 3 h 5"/>
              <a:gd name="T8" fmla="*/ 3 w 5"/>
              <a:gd name="T9" fmla="*/ 3 h 5"/>
              <a:gd name="T10" fmla="*/ 5 w 5"/>
              <a:gd name="T11" fmla="*/ 2 h 5"/>
              <a:gd name="T12" fmla="*/ 5 w 5"/>
              <a:gd name="T13" fmla="*/ 1 h 5"/>
              <a:gd name="T14" fmla="*/ 1 w 5"/>
              <a:gd name="T15" fmla="*/ 3 h 5"/>
              <a:gd name="T16" fmla="*/ 0 w 5"/>
              <a:gd name="T17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" h="5">
                <a:moveTo>
                  <a:pt x="0" y="5"/>
                </a:moveTo>
                <a:cubicBezTo>
                  <a:pt x="1" y="5"/>
                  <a:pt x="1" y="5"/>
                  <a:pt x="1" y="5"/>
                </a:cubicBezTo>
                <a:cubicBezTo>
                  <a:pt x="1" y="4"/>
                  <a:pt x="2" y="4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3" y="3"/>
                </a:cubicBezTo>
                <a:cubicBezTo>
                  <a:pt x="3" y="2"/>
                  <a:pt x="4" y="1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3" y="0"/>
                  <a:pt x="2" y="2"/>
                  <a:pt x="1" y="3"/>
                </a:cubicBezTo>
                <a:cubicBezTo>
                  <a:pt x="0" y="4"/>
                  <a:pt x="2" y="5"/>
                  <a:pt x="0" y="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0" name="Freeform 63"/>
          <p:cNvSpPr/>
          <p:nvPr/>
        </p:nvSpPr>
        <p:spPr bwMode="auto">
          <a:xfrm>
            <a:off x="4011613" y="2281238"/>
            <a:ext cx="49213" cy="63500"/>
          </a:xfrm>
          <a:custGeom>
            <a:avLst/>
            <a:gdLst>
              <a:gd name="T0" fmla="*/ 0 w 4"/>
              <a:gd name="T1" fmla="*/ 3 h 5"/>
              <a:gd name="T2" fmla="*/ 4 w 4"/>
              <a:gd name="T3" fmla="*/ 2 h 5"/>
              <a:gd name="T4" fmla="*/ 1 w 4"/>
              <a:gd name="T5" fmla="*/ 0 h 5"/>
              <a:gd name="T6" fmla="*/ 2 w 4"/>
              <a:gd name="T7" fmla="*/ 2 h 5"/>
              <a:gd name="T8" fmla="*/ 0 w 4"/>
              <a:gd name="T9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3"/>
                </a:moveTo>
                <a:cubicBezTo>
                  <a:pt x="2" y="5"/>
                  <a:pt x="3" y="2"/>
                  <a:pt x="4" y="2"/>
                </a:cubicBezTo>
                <a:cubicBezTo>
                  <a:pt x="3" y="1"/>
                  <a:pt x="3" y="0"/>
                  <a:pt x="1" y="0"/>
                </a:cubicBezTo>
                <a:cubicBezTo>
                  <a:pt x="0" y="1"/>
                  <a:pt x="1" y="2"/>
                  <a:pt x="2" y="2"/>
                </a:cubicBezTo>
                <a:cubicBezTo>
                  <a:pt x="2" y="4"/>
                  <a:pt x="0" y="2"/>
                  <a:pt x="0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1" name="Freeform 64"/>
          <p:cNvSpPr/>
          <p:nvPr/>
        </p:nvSpPr>
        <p:spPr bwMode="auto">
          <a:xfrm>
            <a:off x="3937000" y="2319338"/>
            <a:ext cx="0" cy="12700"/>
          </a:xfrm>
          <a:custGeom>
            <a:avLst/>
            <a:gdLst>
              <a:gd name="T0" fmla="*/ 0 h 8"/>
              <a:gd name="T1" fmla="*/ 0 h 8"/>
              <a:gd name="T2" fmla="*/ 8 h 8"/>
              <a:gd name="T3" fmla="*/ 0 h 8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8">
                <a:moveTo>
                  <a:pt x="0" y="0"/>
                </a:moveTo>
                <a:lnTo>
                  <a:pt x="0" y="0"/>
                </a:ln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2" name="Freeform 65"/>
          <p:cNvSpPr/>
          <p:nvPr/>
        </p:nvSpPr>
        <p:spPr bwMode="auto">
          <a:xfrm>
            <a:off x="4914900" y="2182813"/>
            <a:ext cx="25400" cy="0"/>
          </a:xfrm>
          <a:custGeom>
            <a:avLst/>
            <a:gdLst>
              <a:gd name="T0" fmla="*/ 2 w 2"/>
              <a:gd name="T1" fmla="*/ 0 w 2"/>
              <a:gd name="T2" fmla="*/ 0 w 2"/>
              <a:gd name="T3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2" y="0"/>
                </a:move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0"/>
                  <a:pt x="2" y="0"/>
                  <a:pt x="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3" name="Freeform 66"/>
          <p:cNvSpPr/>
          <p:nvPr/>
        </p:nvSpPr>
        <p:spPr bwMode="auto">
          <a:xfrm>
            <a:off x="3975100" y="2332038"/>
            <a:ext cx="23813" cy="23813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2 h 2"/>
              <a:gd name="T6" fmla="*/ 2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0" y="0"/>
                  <a:pt x="1" y="1"/>
                  <a:pt x="2" y="2"/>
                </a:cubicBez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4" name="Freeform 67"/>
          <p:cNvSpPr/>
          <p:nvPr/>
        </p:nvSpPr>
        <p:spPr bwMode="auto">
          <a:xfrm>
            <a:off x="3776663" y="2344738"/>
            <a:ext cx="85725" cy="111125"/>
          </a:xfrm>
          <a:custGeom>
            <a:avLst/>
            <a:gdLst>
              <a:gd name="T0" fmla="*/ 2 w 7"/>
              <a:gd name="T1" fmla="*/ 6 h 9"/>
              <a:gd name="T2" fmla="*/ 6 w 7"/>
              <a:gd name="T3" fmla="*/ 8 h 9"/>
              <a:gd name="T4" fmla="*/ 5 w 7"/>
              <a:gd name="T5" fmla="*/ 4 h 9"/>
              <a:gd name="T6" fmla="*/ 3 w 7"/>
              <a:gd name="T7" fmla="*/ 4 h 9"/>
              <a:gd name="T8" fmla="*/ 6 w 7"/>
              <a:gd name="T9" fmla="*/ 2 h 9"/>
              <a:gd name="T10" fmla="*/ 1 w 7"/>
              <a:gd name="T11" fmla="*/ 3 h 9"/>
              <a:gd name="T12" fmla="*/ 1 w 7"/>
              <a:gd name="T13" fmla="*/ 4 h 9"/>
              <a:gd name="T14" fmla="*/ 2 w 7"/>
              <a:gd name="T15" fmla="*/ 4 h 9"/>
              <a:gd name="T16" fmla="*/ 2 w 7"/>
              <a:gd name="T17" fmla="*/ 5 h 9"/>
              <a:gd name="T18" fmla="*/ 0 w 7"/>
              <a:gd name="T19" fmla="*/ 6 h 9"/>
              <a:gd name="T20" fmla="*/ 2 w 7"/>
              <a:gd name="T21" fmla="*/ 6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" h="9">
                <a:moveTo>
                  <a:pt x="2" y="6"/>
                </a:moveTo>
                <a:cubicBezTo>
                  <a:pt x="5" y="6"/>
                  <a:pt x="3" y="9"/>
                  <a:pt x="6" y="8"/>
                </a:cubicBezTo>
                <a:cubicBezTo>
                  <a:pt x="7" y="6"/>
                  <a:pt x="4" y="5"/>
                  <a:pt x="5" y="4"/>
                </a:cubicBezTo>
                <a:cubicBezTo>
                  <a:pt x="4" y="4"/>
                  <a:pt x="4" y="4"/>
                  <a:pt x="3" y="4"/>
                </a:cubicBezTo>
                <a:cubicBezTo>
                  <a:pt x="6" y="2"/>
                  <a:pt x="6" y="2"/>
                  <a:pt x="6" y="2"/>
                </a:cubicBezTo>
                <a:cubicBezTo>
                  <a:pt x="3" y="0"/>
                  <a:pt x="3" y="3"/>
                  <a:pt x="1" y="3"/>
                </a:cubicBezTo>
                <a:cubicBezTo>
                  <a:pt x="1" y="4"/>
                  <a:pt x="1" y="4"/>
                  <a:pt x="1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5"/>
                </a:cubicBezTo>
                <a:cubicBezTo>
                  <a:pt x="2" y="5"/>
                  <a:pt x="1" y="5"/>
                  <a:pt x="0" y="6"/>
                </a:cubicBezTo>
                <a:cubicBezTo>
                  <a:pt x="1" y="6"/>
                  <a:pt x="1" y="7"/>
                  <a:pt x="2" y="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5" name="Freeform 68"/>
          <p:cNvSpPr/>
          <p:nvPr/>
        </p:nvSpPr>
        <p:spPr bwMode="auto">
          <a:xfrm>
            <a:off x="4344988" y="2281238"/>
            <a:ext cx="0" cy="12700"/>
          </a:xfrm>
          <a:custGeom>
            <a:avLst/>
            <a:gdLst>
              <a:gd name="T0" fmla="*/ 1 h 1"/>
              <a:gd name="T1" fmla="*/ 0 h 1"/>
              <a:gd name="T2" fmla="*/ 0 h 1"/>
              <a:gd name="T3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6" name="Freeform 69"/>
          <p:cNvSpPr/>
          <p:nvPr/>
        </p:nvSpPr>
        <p:spPr bwMode="auto">
          <a:xfrm>
            <a:off x="3975100" y="2344738"/>
            <a:ext cx="0" cy="11113"/>
          </a:xfrm>
          <a:custGeom>
            <a:avLst/>
            <a:gdLst>
              <a:gd name="T0" fmla="*/ 0 h 7"/>
              <a:gd name="T1" fmla="*/ 0 h 7"/>
              <a:gd name="T2" fmla="*/ 7 h 7"/>
              <a:gd name="T3" fmla="*/ 0 h 7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7">
                <a:moveTo>
                  <a:pt x="0" y="0"/>
                </a:moveTo>
                <a:lnTo>
                  <a:pt x="0" y="0"/>
                </a:lnTo>
                <a:lnTo>
                  <a:pt x="0" y="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7" name="Freeform 70"/>
          <p:cNvSpPr/>
          <p:nvPr/>
        </p:nvSpPr>
        <p:spPr bwMode="auto">
          <a:xfrm>
            <a:off x="7080250" y="1909763"/>
            <a:ext cx="12700" cy="12700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0 h 1"/>
              <a:gd name="T6" fmla="*/ 0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8" name="Freeform 71"/>
          <p:cNvSpPr/>
          <p:nvPr/>
        </p:nvSpPr>
        <p:spPr bwMode="auto">
          <a:xfrm>
            <a:off x="3862388" y="2381251"/>
            <a:ext cx="12700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9" name="Freeform 72"/>
          <p:cNvSpPr/>
          <p:nvPr/>
        </p:nvSpPr>
        <p:spPr bwMode="auto">
          <a:xfrm>
            <a:off x="5137150" y="2195513"/>
            <a:ext cx="25400" cy="0"/>
          </a:xfrm>
          <a:custGeom>
            <a:avLst/>
            <a:gdLst>
              <a:gd name="T0" fmla="*/ 1 w 2"/>
              <a:gd name="T1" fmla="*/ 0 w 2"/>
              <a:gd name="T2" fmla="*/ 2 w 2"/>
              <a:gd name="T3" fmla="*/ 1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0" name="Freeform 73"/>
          <p:cNvSpPr/>
          <p:nvPr/>
        </p:nvSpPr>
        <p:spPr bwMode="auto">
          <a:xfrm>
            <a:off x="4989513" y="2257426"/>
            <a:ext cx="61913" cy="36513"/>
          </a:xfrm>
          <a:custGeom>
            <a:avLst/>
            <a:gdLst>
              <a:gd name="T0" fmla="*/ 3 w 5"/>
              <a:gd name="T1" fmla="*/ 2 h 3"/>
              <a:gd name="T2" fmla="*/ 4 w 5"/>
              <a:gd name="T3" fmla="*/ 2 h 3"/>
              <a:gd name="T4" fmla="*/ 4 w 5"/>
              <a:gd name="T5" fmla="*/ 1 h 3"/>
              <a:gd name="T6" fmla="*/ 2 w 5"/>
              <a:gd name="T7" fmla="*/ 0 h 3"/>
              <a:gd name="T8" fmla="*/ 3 w 5"/>
              <a:gd name="T9" fmla="*/ 1 h 3"/>
              <a:gd name="T10" fmla="*/ 0 w 5"/>
              <a:gd name="T11" fmla="*/ 2 h 3"/>
              <a:gd name="T12" fmla="*/ 3 w 5"/>
              <a:gd name="T13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3">
                <a:moveTo>
                  <a:pt x="3" y="2"/>
                </a:moveTo>
                <a:cubicBezTo>
                  <a:pt x="4" y="2"/>
                  <a:pt x="4" y="2"/>
                  <a:pt x="4" y="2"/>
                </a:cubicBezTo>
                <a:cubicBezTo>
                  <a:pt x="5" y="2"/>
                  <a:pt x="3" y="1"/>
                  <a:pt x="4" y="1"/>
                </a:cubicBezTo>
                <a:cubicBezTo>
                  <a:pt x="2" y="0"/>
                  <a:pt x="2" y="0"/>
                  <a:pt x="2" y="0"/>
                </a:cubicBezTo>
                <a:cubicBezTo>
                  <a:pt x="3" y="1"/>
                  <a:pt x="3" y="1"/>
                  <a:pt x="3" y="1"/>
                </a:cubicBezTo>
                <a:cubicBezTo>
                  <a:pt x="2" y="2"/>
                  <a:pt x="1" y="2"/>
                  <a:pt x="0" y="2"/>
                </a:cubicBezTo>
                <a:cubicBezTo>
                  <a:pt x="2" y="3"/>
                  <a:pt x="2" y="2"/>
                  <a:pt x="3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1" name="Freeform 74"/>
          <p:cNvSpPr/>
          <p:nvPr/>
        </p:nvSpPr>
        <p:spPr bwMode="auto">
          <a:xfrm>
            <a:off x="6648450" y="2033588"/>
            <a:ext cx="23813" cy="25400"/>
          </a:xfrm>
          <a:custGeom>
            <a:avLst/>
            <a:gdLst>
              <a:gd name="T0" fmla="*/ 2 w 2"/>
              <a:gd name="T1" fmla="*/ 0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0"/>
                </a:moveTo>
                <a:cubicBezTo>
                  <a:pt x="1" y="0"/>
                  <a:pt x="1" y="0"/>
                  <a:pt x="0" y="1"/>
                </a:cubicBezTo>
                <a:cubicBezTo>
                  <a:pt x="1" y="2"/>
                  <a:pt x="1" y="2"/>
                  <a:pt x="1" y="2"/>
                </a:cubicBezTo>
                <a:cubicBezTo>
                  <a:pt x="2" y="1"/>
                  <a:pt x="2" y="0"/>
                  <a:pt x="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2" name="Freeform 75"/>
          <p:cNvSpPr/>
          <p:nvPr/>
        </p:nvSpPr>
        <p:spPr bwMode="auto">
          <a:xfrm>
            <a:off x="3937000" y="2443163"/>
            <a:ext cx="25400" cy="12700"/>
          </a:xfrm>
          <a:custGeom>
            <a:avLst/>
            <a:gdLst>
              <a:gd name="T0" fmla="*/ 0 w 2"/>
              <a:gd name="T1" fmla="*/ 1 h 1"/>
              <a:gd name="T2" fmla="*/ 2 w 2"/>
              <a:gd name="T3" fmla="*/ 1 h 1"/>
              <a:gd name="T4" fmla="*/ 0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2" y="1"/>
                  <a:pt x="2" y="1"/>
                  <a:pt x="2" y="1"/>
                </a:cubicBezTo>
                <a:cubicBezTo>
                  <a:pt x="1" y="0"/>
                  <a:pt x="0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3" name="Freeform 76"/>
          <p:cNvSpPr/>
          <p:nvPr/>
        </p:nvSpPr>
        <p:spPr bwMode="auto">
          <a:xfrm>
            <a:off x="3875088" y="2468563"/>
            <a:ext cx="25400" cy="23813"/>
          </a:xfrm>
          <a:custGeom>
            <a:avLst/>
            <a:gdLst>
              <a:gd name="T0" fmla="*/ 1 w 2"/>
              <a:gd name="T1" fmla="*/ 0 h 2"/>
              <a:gd name="T2" fmla="*/ 0 w 2"/>
              <a:gd name="T3" fmla="*/ 1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0" y="1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4" name="Freeform 77"/>
          <p:cNvSpPr/>
          <p:nvPr/>
        </p:nvSpPr>
        <p:spPr bwMode="auto">
          <a:xfrm>
            <a:off x="5026025" y="2319338"/>
            <a:ext cx="12700" cy="12700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5" name="Freeform 78"/>
          <p:cNvSpPr/>
          <p:nvPr/>
        </p:nvSpPr>
        <p:spPr bwMode="auto">
          <a:xfrm>
            <a:off x="6561138" y="2120901"/>
            <a:ext cx="87313" cy="49213"/>
          </a:xfrm>
          <a:custGeom>
            <a:avLst/>
            <a:gdLst>
              <a:gd name="T0" fmla="*/ 4 w 7"/>
              <a:gd name="T1" fmla="*/ 0 h 4"/>
              <a:gd name="T2" fmla="*/ 2 w 7"/>
              <a:gd name="T3" fmla="*/ 4 h 4"/>
              <a:gd name="T4" fmla="*/ 2 w 7"/>
              <a:gd name="T5" fmla="*/ 4 h 4"/>
              <a:gd name="T6" fmla="*/ 4 w 7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4">
                <a:moveTo>
                  <a:pt x="4" y="0"/>
                </a:moveTo>
                <a:cubicBezTo>
                  <a:pt x="1" y="0"/>
                  <a:pt x="3" y="3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7" y="3"/>
                  <a:pt x="0" y="2"/>
                  <a:pt x="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6" name="Freeform 79"/>
          <p:cNvSpPr/>
          <p:nvPr/>
        </p:nvSpPr>
        <p:spPr bwMode="auto">
          <a:xfrm>
            <a:off x="6772275" y="2095501"/>
            <a:ext cx="11113" cy="0"/>
          </a:xfrm>
          <a:custGeom>
            <a:avLst/>
            <a:gdLst>
              <a:gd name="T0" fmla="*/ 7 w 7"/>
              <a:gd name="T1" fmla="*/ 0 w 7"/>
              <a:gd name="T2" fmla="*/ 7 w 7"/>
              <a:gd name="T3" fmla="*/ 7 w 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7">
                <a:moveTo>
                  <a:pt x="7" y="0"/>
                </a:moveTo>
                <a:lnTo>
                  <a:pt x="0" y="0"/>
                </a:lnTo>
                <a:lnTo>
                  <a:pt x="7" y="0"/>
                </a:lnTo>
                <a:lnTo>
                  <a:pt x="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7" name="Freeform 80"/>
          <p:cNvSpPr/>
          <p:nvPr/>
        </p:nvSpPr>
        <p:spPr bwMode="auto">
          <a:xfrm>
            <a:off x="1870075" y="2816226"/>
            <a:ext cx="49213" cy="25400"/>
          </a:xfrm>
          <a:custGeom>
            <a:avLst/>
            <a:gdLst>
              <a:gd name="T0" fmla="*/ 3 w 4"/>
              <a:gd name="T1" fmla="*/ 1 h 2"/>
              <a:gd name="T2" fmla="*/ 4 w 4"/>
              <a:gd name="T3" fmla="*/ 1 h 2"/>
              <a:gd name="T4" fmla="*/ 4 w 4"/>
              <a:gd name="T5" fmla="*/ 0 h 2"/>
              <a:gd name="T6" fmla="*/ 3 w 4"/>
              <a:gd name="T7" fmla="*/ 1 h 2"/>
              <a:gd name="T8" fmla="*/ 0 w 4"/>
              <a:gd name="T9" fmla="*/ 2 h 2"/>
              <a:gd name="T10" fmla="*/ 4 w 4"/>
              <a:gd name="T11" fmla="*/ 2 h 2"/>
              <a:gd name="T12" fmla="*/ 3 w 4"/>
              <a:gd name="T13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2">
                <a:moveTo>
                  <a:pt x="3" y="1"/>
                </a:moveTo>
                <a:cubicBezTo>
                  <a:pt x="4" y="1"/>
                  <a:pt x="4" y="1"/>
                  <a:pt x="4" y="1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1"/>
                  <a:pt x="3" y="1"/>
                </a:cubicBezTo>
                <a:cubicBezTo>
                  <a:pt x="2" y="1"/>
                  <a:pt x="1" y="1"/>
                  <a:pt x="0" y="2"/>
                </a:cubicBezTo>
                <a:cubicBezTo>
                  <a:pt x="1" y="2"/>
                  <a:pt x="3" y="1"/>
                  <a:pt x="4" y="2"/>
                </a:cubicBezTo>
                <a:lnTo>
                  <a:pt x="3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8" name="Freeform 81"/>
          <p:cNvSpPr/>
          <p:nvPr/>
        </p:nvSpPr>
        <p:spPr bwMode="auto">
          <a:xfrm>
            <a:off x="1833563" y="2841626"/>
            <a:ext cx="23813" cy="23813"/>
          </a:xfrm>
          <a:custGeom>
            <a:avLst/>
            <a:gdLst>
              <a:gd name="T0" fmla="*/ 2 w 2"/>
              <a:gd name="T1" fmla="*/ 0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0"/>
                </a:moveTo>
                <a:cubicBezTo>
                  <a:pt x="2" y="0"/>
                  <a:pt x="1" y="0"/>
                  <a:pt x="0" y="1"/>
                </a:cubicBezTo>
                <a:cubicBezTo>
                  <a:pt x="1" y="2"/>
                  <a:pt x="1" y="2"/>
                  <a:pt x="1" y="2"/>
                </a:cubicBez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9" name="Freeform 82"/>
          <p:cNvSpPr/>
          <p:nvPr/>
        </p:nvSpPr>
        <p:spPr bwMode="auto">
          <a:xfrm>
            <a:off x="6511925" y="2182813"/>
            <a:ext cx="61913" cy="49213"/>
          </a:xfrm>
          <a:custGeom>
            <a:avLst/>
            <a:gdLst>
              <a:gd name="T0" fmla="*/ 2 w 5"/>
              <a:gd name="T1" fmla="*/ 4 h 4"/>
              <a:gd name="T2" fmla="*/ 5 w 5"/>
              <a:gd name="T3" fmla="*/ 1 h 4"/>
              <a:gd name="T4" fmla="*/ 5 w 5"/>
              <a:gd name="T5" fmla="*/ 0 h 4"/>
              <a:gd name="T6" fmla="*/ 1 w 5"/>
              <a:gd name="T7" fmla="*/ 1 h 4"/>
              <a:gd name="T8" fmla="*/ 0 w 5"/>
              <a:gd name="T9" fmla="*/ 3 h 4"/>
              <a:gd name="T10" fmla="*/ 2 w 5"/>
              <a:gd name="T11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4">
                <a:moveTo>
                  <a:pt x="2" y="4"/>
                </a:moveTo>
                <a:cubicBezTo>
                  <a:pt x="4" y="3"/>
                  <a:pt x="4" y="1"/>
                  <a:pt x="5" y="1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3" y="3"/>
                  <a:pt x="1" y="1"/>
                </a:cubicBezTo>
                <a:cubicBezTo>
                  <a:pt x="0" y="3"/>
                  <a:pt x="0" y="3"/>
                  <a:pt x="0" y="3"/>
                </a:cubicBezTo>
                <a:cubicBezTo>
                  <a:pt x="2" y="2"/>
                  <a:pt x="2" y="4"/>
                  <a:pt x="2" y="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0" name="Freeform 83"/>
          <p:cNvSpPr/>
          <p:nvPr/>
        </p:nvSpPr>
        <p:spPr bwMode="auto">
          <a:xfrm>
            <a:off x="1524000" y="2978151"/>
            <a:ext cx="12700" cy="11113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0 w 1"/>
              <a:gd name="T5" fmla="*/ 1 h 1"/>
              <a:gd name="T6" fmla="*/ 1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0" y="1"/>
                  <a:pt x="1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1" name="Freeform 84"/>
          <p:cNvSpPr/>
          <p:nvPr/>
        </p:nvSpPr>
        <p:spPr bwMode="auto">
          <a:xfrm>
            <a:off x="1833563" y="2940051"/>
            <a:ext cx="12700" cy="12700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2" name="Freeform 85"/>
          <p:cNvSpPr/>
          <p:nvPr/>
        </p:nvSpPr>
        <p:spPr bwMode="auto">
          <a:xfrm>
            <a:off x="6486525" y="2270126"/>
            <a:ext cx="25400" cy="11113"/>
          </a:xfrm>
          <a:custGeom>
            <a:avLst/>
            <a:gdLst>
              <a:gd name="T0" fmla="*/ 0 w 2"/>
              <a:gd name="T1" fmla="*/ 0 h 1"/>
              <a:gd name="T2" fmla="*/ 0 w 2"/>
              <a:gd name="T3" fmla="*/ 1 h 1"/>
              <a:gd name="T4" fmla="*/ 2 w 2"/>
              <a:gd name="T5" fmla="*/ 1 h 1"/>
              <a:gd name="T6" fmla="*/ 0 w 2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1" y="1"/>
                  <a:pt x="2" y="1"/>
                  <a:pt x="2" y="1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3" name="Freeform 86"/>
          <p:cNvSpPr/>
          <p:nvPr/>
        </p:nvSpPr>
        <p:spPr bwMode="auto">
          <a:xfrm>
            <a:off x="1436688" y="3027363"/>
            <a:ext cx="25400" cy="0"/>
          </a:xfrm>
          <a:custGeom>
            <a:avLst/>
            <a:gdLst>
              <a:gd name="T0" fmla="*/ 2 w 2"/>
              <a:gd name="T1" fmla="*/ 0 w 2"/>
              <a:gd name="T2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">
                <a:moveTo>
                  <a:pt x="2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4" name="Freeform 87"/>
          <p:cNvSpPr/>
          <p:nvPr/>
        </p:nvSpPr>
        <p:spPr bwMode="auto">
          <a:xfrm>
            <a:off x="6462713" y="2319338"/>
            <a:ext cx="11113" cy="12700"/>
          </a:xfrm>
          <a:custGeom>
            <a:avLst/>
            <a:gdLst>
              <a:gd name="T0" fmla="*/ 1 w 1"/>
              <a:gd name="T1" fmla="*/ 0 h 1"/>
              <a:gd name="T2" fmla="*/ 0 w 1"/>
              <a:gd name="T3" fmla="*/ 0 h 1"/>
              <a:gd name="T4" fmla="*/ 0 w 1"/>
              <a:gd name="T5" fmla="*/ 1 h 1"/>
              <a:gd name="T6" fmla="*/ 1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5" name="Freeform 88"/>
          <p:cNvSpPr/>
          <p:nvPr/>
        </p:nvSpPr>
        <p:spPr bwMode="auto">
          <a:xfrm>
            <a:off x="1152525" y="3089276"/>
            <a:ext cx="36513" cy="25400"/>
          </a:xfrm>
          <a:custGeom>
            <a:avLst/>
            <a:gdLst>
              <a:gd name="T0" fmla="*/ 3 w 3"/>
              <a:gd name="T1" fmla="*/ 1 h 2"/>
              <a:gd name="T2" fmla="*/ 1 w 3"/>
              <a:gd name="T3" fmla="*/ 0 h 2"/>
              <a:gd name="T4" fmla="*/ 1 w 3"/>
              <a:gd name="T5" fmla="*/ 2 h 2"/>
              <a:gd name="T6" fmla="*/ 3 w 3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3" y="1"/>
                </a:moveTo>
                <a:cubicBezTo>
                  <a:pt x="2" y="0"/>
                  <a:pt x="2" y="0"/>
                  <a:pt x="1" y="0"/>
                </a:cubicBezTo>
                <a:cubicBezTo>
                  <a:pt x="0" y="1"/>
                  <a:pt x="1" y="2"/>
                  <a:pt x="1" y="2"/>
                </a:cubicBezTo>
                <a:cubicBezTo>
                  <a:pt x="1" y="1"/>
                  <a:pt x="3" y="1"/>
                  <a:pt x="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6" name="Freeform 89"/>
          <p:cNvSpPr/>
          <p:nvPr/>
        </p:nvSpPr>
        <p:spPr bwMode="auto">
          <a:xfrm>
            <a:off x="6473825" y="2344738"/>
            <a:ext cx="12700" cy="11113"/>
          </a:xfrm>
          <a:custGeom>
            <a:avLst/>
            <a:gdLst>
              <a:gd name="T0" fmla="*/ 1 w 1"/>
              <a:gd name="T1" fmla="*/ 1 h 1"/>
              <a:gd name="T2" fmla="*/ 1 w 1"/>
              <a:gd name="T3" fmla="*/ 0 h 1"/>
              <a:gd name="T4" fmla="*/ 0 w 1"/>
              <a:gd name="T5" fmla="*/ 0 h 1"/>
              <a:gd name="T6" fmla="*/ 1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7" name="Freeform 90"/>
          <p:cNvSpPr/>
          <p:nvPr/>
        </p:nvSpPr>
        <p:spPr bwMode="auto">
          <a:xfrm>
            <a:off x="1808163" y="3014663"/>
            <a:ext cx="0" cy="25400"/>
          </a:xfrm>
          <a:custGeom>
            <a:avLst/>
            <a:gdLst>
              <a:gd name="T0" fmla="*/ 0 h 16"/>
              <a:gd name="T1" fmla="*/ 16 h 16"/>
              <a:gd name="T2" fmla="*/ 8 h 16"/>
              <a:gd name="T3" fmla="*/ 0 h 16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6">
                <a:moveTo>
                  <a:pt x="0" y="0"/>
                </a:moveTo>
                <a:lnTo>
                  <a:pt x="0" y="16"/>
                </a:ln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8" name="Freeform 91"/>
          <p:cNvSpPr/>
          <p:nvPr/>
        </p:nvSpPr>
        <p:spPr bwMode="auto">
          <a:xfrm>
            <a:off x="1944688" y="3001963"/>
            <a:ext cx="25400" cy="12700"/>
          </a:xfrm>
          <a:custGeom>
            <a:avLst/>
            <a:gdLst>
              <a:gd name="T0" fmla="*/ 16 w 16"/>
              <a:gd name="T1" fmla="*/ 0 h 8"/>
              <a:gd name="T2" fmla="*/ 0 w 16"/>
              <a:gd name="T3" fmla="*/ 0 h 8"/>
              <a:gd name="T4" fmla="*/ 8 w 16"/>
              <a:gd name="T5" fmla="*/ 8 h 8"/>
              <a:gd name="T6" fmla="*/ 16 w 16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8">
                <a:moveTo>
                  <a:pt x="16" y="0"/>
                </a:moveTo>
                <a:lnTo>
                  <a:pt x="0" y="0"/>
                </a:lnTo>
                <a:lnTo>
                  <a:pt x="8" y="8"/>
                </a:lnTo>
                <a:lnTo>
                  <a:pt x="1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9" name="Freeform 92"/>
          <p:cNvSpPr/>
          <p:nvPr/>
        </p:nvSpPr>
        <p:spPr bwMode="auto">
          <a:xfrm>
            <a:off x="4060825" y="2692401"/>
            <a:ext cx="25400" cy="11113"/>
          </a:xfrm>
          <a:custGeom>
            <a:avLst/>
            <a:gdLst>
              <a:gd name="T0" fmla="*/ 0 w 2"/>
              <a:gd name="T1" fmla="*/ 1 h 1"/>
              <a:gd name="T2" fmla="*/ 2 w 2"/>
              <a:gd name="T3" fmla="*/ 1 h 1"/>
              <a:gd name="T4" fmla="*/ 0 w 2"/>
              <a:gd name="T5" fmla="*/ 0 h 1"/>
              <a:gd name="T6" fmla="*/ 0 w 2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2" y="1"/>
                  <a:pt x="2" y="1"/>
                  <a:pt x="2" y="1"/>
                </a:cubicBezTo>
                <a:cubicBezTo>
                  <a:pt x="1" y="0"/>
                  <a:pt x="1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0" name="Freeform 93"/>
          <p:cNvSpPr/>
          <p:nvPr/>
        </p:nvSpPr>
        <p:spPr bwMode="auto">
          <a:xfrm>
            <a:off x="1412875" y="3076576"/>
            <a:ext cx="12700" cy="12700"/>
          </a:xfrm>
          <a:custGeom>
            <a:avLst/>
            <a:gdLst>
              <a:gd name="T0" fmla="*/ 8 w 8"/>
              <a:gd name="T1" fmla="*/ 0 h 8"/>
              <a:gd name="T2" fmla="*/ 0 w 8"/>
              <a:gd name="T3" fmla="*/ 8 h 8"/>
              <a:gd name="T4" fmla="*/ 8 w 8"/>
              <a:gd name="T5" fmla="*/ 8 h 8"/>
              <a:gd name="T6" fmla="*/ 8 w 8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8">
                <a:moveTo>
                  <a:pt x="8" y="0"/>
                </a:moveTo>
                <a:lnTo>
                  <a:pt x="0" y="8"/>
                </a:lnTo>
                <a:lnTo>
                  <a:pt x="8" y="8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1" name="Freeform 94"/>
          <p:cNvSpPr/>
          <p:nvPr/>
        </p:nvSpPr>
        <p:spPr bwMode="auto">
          <a:xfrm>
            <a:off x="1239838" y="3101976"/>
            <a:ext cx="111125" cy="98425"/>
          </a:xfrm>
          <a:custGeom>
            <a:avLst/>
            <a:gdLst>
              <a:gd name="T0" fmla="*/ 9 w 9"/>
              <a:gd name="T1" fmla="*/ 3 h 8"/>
              <a:gd name="T2" fmla="*/ 7 w 9"/>
              <a:gd name="T3" fmla="*/ 0 h 8"/>
              <a:gd name="T4" fmla="*/ 3 w 9"/>
              <a:gd name="T5" fmla="*/ 0 h 8"/>
              <a:gd name="T6" fmla="*/ 5 w 9"/>
              <a:gd name="T7" fmla="*/ 2 h 8"/>
              <a:gd name="T8" fmla="*/ 2 w 9"/>
              <a:gd name="T9" fmla="*/ 4 h 8"/>
              <a:gd name="T10" fmla="*/ 4 w 9"/>
              <a:gd name="T11" fmla="*/ 4 h 8"/>
              <a:gd name="T12" fmla="*/ 0 w 9"/>
              <a:gd name="T13" fmla="*/ 5 h 8"/>
              <a:gd name="T14" fmla="*/ 9 w 9"/>
              <a:gd name="T15" fmla="*/ 3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8">
                <a:moveTo>
                  <a:pt x="9" y="3"/>
                </a:moveTo>
                <a:cubicBezTo>
                  <a:pt x="9" y="2"/>
                  <a:pt x="7" y="1"/>
                  <a:pt x="7" y="0"/>
                </a:cubicBezTo>
                <a:cubicBezTo>
                  <a:pt x="6" y="0"/>
                  <a:pt x="4" y="1"/>
                  <a:pt x="3" y="0"/>
                </a:cubicBezTo>
                <a:cubicBezTo>
                  <a:pt x="5" y="2"/>
                  <a:pt x="5" y="2"/>
                  <a:pt x="5" y="2"/>
                </a:cubicBezTo>
                <a:cubicBezTo>
                  <a:pt x="1" y="3"/>
                  <a:pt x="6" y="4"/>
                  <a:pt x="2" y="4"/>
                </a:cubicBezTo>
                <a:cubicBezTo>
                  <a:pt x="3" y="4"/>
                  <a:pt x="4" y="4"/>
                  <a:pt x="4" y="4"/>
                </a:cubicBezTo>
                <a:cubicBezTo>
                  <a:pt x="3" y="6"/>
                  <a:pt x="2" y="5"/>
                  <a:pt x="0" y="5"/>
                </a:cubicBezTo>
                <a:cubicBezTo>
                  <a:pt x="4" y="8"/>
                  <a:pt x="5" y="4"/>
                  <a:pt x="9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2" name="Freeform 95"/>
          <p:cNvSpPr/>
          <p:nvPr/>
        </p:nvSpPr>
        <p:spPr bwMode="auto">
          <a:xfrm>
            <a:off x="1177925" y="3114676"/>
            <a:ext cx="61913" cy="23813"/>
          </a:xfrm>
          <a:custGeom>
            <a:avLst/>
            <a:gdLst>
              <a:gd name="T0" fmla="*/ 0 w 5"/>
              <a:gd name="T1" fmla="*/ 1 h 2"/>
              <a:gd name="T2" fmla="*/ 0 w 5"/>
              <a:gd name="T3" fmla="*/ 2 h 2"/>
              <a:gd name="T4" fmla="*/ 3 w 5"/>
              <a:gd name="T5" fmla="*/ 2 h 2"/>
              <a:gd name="T6" fmla="*/ 4 w 5"/>
              <a:gd name="T7" fmla="*/ 0 h 2"/>
              <a:gd name="T8" fmla="*/ 0 w 5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2">
                <a:moveTo>
                  <a:pt x="0" y="1"/>
                </a:moveTo>
                <a:cubicBezTo>
                  <a:pt x="0" y="2"/>
                  <a:pt x="0" y="2"/>
                  <a:pt x="0" y="2"/>
                </a:cubicBezTo>
                <a:cubicBezTo>
                  <a:pt x="1" y="1"/>
                  <a:pt x="2" y="2"/>
                  <a:pt x="3" y="2"/>
                </a:cubicBezTo>
                <a:cubicBezTo>
                  <a:pt x="3" y="1"/>
                  <a:pt x="5" y="1"/>
                  <a:pt x="4" y="0"/>
                </a:cubicBezTo>
                <a:cubicBezTo>
                  <a:pt x="3" y="1"/>
                  <a:pt x="1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3" name="Freeform 96"/>
          <p:cNvSpPr/>
          <p:nvPr/>
        </p:nvSpPr>
        <p:spPr bwMode="auto">
          <a:xfrm>
            <a:off x="3294063" y="2816226"/>
            <a:ext cx="123825" cy="98425"/>
          </a:xfrm>
          <a:custGeom>
            <a:avLst/>
            <a:gdLst>
              <a:gd name="T0" fmla="*/ 3 w 10"/>
              <a:gd name="T1" fmla="*/ 6 h 8"/>
              <a:gd name="T2" fmla="*/ 2 w 10"/>
              <a:gd name="T3" fmla="*/ 6 h 8"/>
              <a:gd name="T4" fmla="*/ 2 w 10"/>
              <a:gd name="T5" fmla="*/ 8 h 8"/>
              <a:gd name="T6" fmla="*/ 3 w 10"/>
              <a:gd name="T7" fmla="*/ 7 h 8"/>
              <a:gd name="T8" fmla="*/ 5 w 10"/>
              <a:gd name="T9" fmla="*/ 4 h 8"/>
              <a:gd name="T10" fmla="*/ 7 w 10"/>
              <a:gd name="T11" fmla="*/ 5 h 8"/>
              <a:gd name="T12" fmla="*/ 7 w 10"/>
              <a:gd name="T13" fmla="*/ 4 h 8"/>
              <a:gd name="T14" fmla="*/ 10 w 10"/>
              <a:gd name="T15" fmla="*/ 2 h 8"/>
              <a:gd name="T16" fmla="*/ 4 w 10"/>
              <a:gd name="T17" fmla="*/ 0 h 8"/>
              <a:gd name="T18" fmla="*/ 2 w 10"/>
              <a:gd name="T19" fmla="*/ 2 h 8"/>
              <a:gd name="T20" fmla="*/ 2 w 10"/>
              <a:gd name="T21" fmla="*/ 3 h 8"/>
              <a:gd name="T22" fmla="*/ 3 w 10"/>
              <a:gd name="T23" fmla="*/ 6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" h="8">
                <a:moveTo>
                  <a:pt x="3" y="6"/>
                </a:moveTo>
                <a:cubicBezTo>
                  <a:pt x="3" y="6"/>
                  <a:pt x="2" y="6"/>
                  <a:pt x="2" y="6"/>
                </a:cubicBezTo>
                <a:cubicBezTo>
                  <a:pt x="2" y="8"/>
                  <a:pt x="2" y="8"/>
                  <a:pt x="2" y="8"/>
                </a:cubicBezTo>
                <a:cubicBezTo>
                  <a:pt x="3" y="7"/>
                  <a:pt x="3" y="7"/>
                  <a:pt x="3" y="7"/>
                </a:cubicBezTo>
                <a:cubicBezTo>
                  <a:pt x="5" y="7"/>
                  <a:pt x="3" y="5"/>
                  <a:pt x="5" y="4"/>
                </a:cubicBezTo>
                <a:cubicBezTo>
                  <a:pt x="6" y="4"/>
                  <a:pt x="6" y="4"/>
                  <a:pt x="7" y="5"/>
                </a:cubicBezTo>
                <a:cubicBezTo>
                  <a:pt x="7" y="4"/>
                  <a:pt x="7" y="4"/>
                  <a:pt x="7" y="4"/>
                </a:cubicBezTo>
                <a:cubicBezTo>
                  <a:pt x="8" y="4"/>
                  <a:pt x="9" y="3"/>
                  <a:pt x="10" y="2"/>
                </a:cubicBezTo>
                <a:cubicBezTo>
                  <a:pt x="8" y="2"/>
                  <a:pt x="7" y="0"/>
                  <a:pt x="4" y="0"/>
                </a:cubicBezTo>
                <a:cubicBezTo>
                  <a:pt x="2" y="2"/>
                  <a:pt x="2" y="2"/>
                  <a:pt x="2" y="2"/>
                </a:cubicBezTo>
                <a:cubicBezTo>
                  <a:pt x="2" y="3"/>
                  <a:pt x="2" y="3"/>
                  <a:pt x="2" y="3"/>
                </a:cubicBezTo>
                <a:cubicBezTo>
                  <a:pt x="0" y="4"/>
                  <a:pt x="4" y="4"/>
                  <a:pt x="3" y="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4" name="Freeform 97"/>
          <p:cNvSpPr/>
          <p:nvPr/>
        </p:nvSpPr>
        <p:spPr bwMode="auto">
          <a:xfrm>
            <a:off x="3417888" y="2841626"/>
            <a:ext cx="12700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5" name="Freeform 98"/>
          <p:cNvSpPr/>
          <p:nvPr/>
        </p:nvSpPr>
        <p:spPr bwMode="auto">
          <a:xfrm>
            <a:off x="3430588" y="2841626"/>
            <a:ext cx="11113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6" name="Freeform 99"/>
          <p:cNvSpPr/>
          <p:nvPr/>
        </p:nvSpPr>
        <p:spPr bwMode="auto">
          <a:xfrm>
            <a:off x="6548438" y="2355851"/>
            <a:ext cx="25400" cy="12700"/>
          </a:xfrm>
          <a:custGeom>
            <a:avLst/>
            <a:gdLst>
              <a:gd name="T0" fmla="*/ 0 w 2"/>
              <a:gd name="T1" fmla="*/ 1 h 1"/>
              <a:gd name="T2" fmla="*/ 1 w 2"/>
              <a:gd name="T3" fmla="*/ 0 h 1"/>
              <a:gd name="T4" fmla="*/ 1 w 2"/>
              <a:gd name="T5" fmla="*/ 0 h 1"/>
              <a:gd name="T6" fmla="*/ 0 w 2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1" y="0"/>
                  <a:pt x="1" y="0"/>
                  <a:pt x="1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0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7" name="Freeform 100"/>
          <p:cNvSpPr/>
          <p:nvPr/>
        </p:nvSpPr>
        <p:spPr bwMode="auto">
          <a:xfrm>
            <a:off x="1758950" y="3040063"/>
            <a:ext cx="74613" cy="74613"/>
          </a:xfrm>
          <a:custGeom>
            <a:avLst/>
            <a:gdLst>
              <a:gd name="T0" fmla="*/ 2 w 6"/>
              <a:gd name="T1" fmla="*/ 3 h 6"/>
              <a:gd name="T2" fmla="*/ 3 w 6"/>
              <a:gd name="T3" fmla="*/ 3 h 6"/>
              <a:gd name="T4" fmla="*/ 3 w 6"/>
              <a:gd name="T5" fmla="*/ 4 h 6"/>
              <a:gd name="T6" fmla="*/ 3 w 6"/>
              <a:gd name="T7" fmla="*/ 4 h 6"/>
              <a:gd name="T8" fmla="*/ 2 w 6"/>
              <a:gd name="T9" fmla="*/ 5 h 6"/>
              <a:gd name="T10" fmla="*/ 3 w 6"/>
              <a:gd name="T11" fmla="*/ 5 h 6"/>
              <a:gd name="T12" fmla="*/ 4 w 6"/>
              <a:gd name="T13" fmla="*/ 5 h 6"/>
              <a:gd name="T14" fmla="*/ 6 w 6"/>
              <a:gd name="T15" fmla="*/ 0 h 6"/>
              <a:gd name="T16" fmla="*/ 0 w 6"/>
              <a:gd name="T17" fmla="*/ 4 h 6"/>
              <a:gd name="T18" fmla="*/ 2 w 6"/>
              <a:gd name="T19" fmla="*/ 4 h 6"/>
              <a:gd name="T20" fmla="*/ 2 w 6"/>
              <a:gd name="T21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" h="6">
                <a:moveTo>
                  <a:pt x="2" y="3"/>
                </a:moveTo>
                <a:cubicBezTo>
                  <a:pt x="2" y="3"/>
                  <a:pt x="3" y="3"/>
                  <a:pt x="3" y="3"/>
                </a:cubicBezTo>
                <a:cubicBezTo>
                  <a:pt x="3" y="4"/>
                  <a:pt x="3" y="4"/>
                  <a:pt x="3" y="4"/>
                </a:cubicBezTo>
                <a:cubicBezTo>
                  <a:pt x="2" y="4"/>
                  <a:pt x="3" y="4"/>
                  <a:pt x="3" y="4"/>
                </a:cubicBezTo>
                <a:cubicBezTo>
                  <a:pt x="3" y="5"/>
                  <a:pt x="2" y="5"/>
                  <a:pt x="2" y="5"/>
                </a:cubicBezTo>
                <a:cubicBezTo>
                  <a:pt x="3" y="6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5" y="3"/>
                  <a:pt x="4" y="2"/>
                  <a:pt x="6" y="0"/>
                </a:cubicBezTo>
                <a:cubicBezTo>
                  <a:pt x="4" y="1"/>
                  <a:pt x="3" y="3"/>
                  <a:pt x="0" y="4"/>
                </a:cubicBezTo>
                <a:cubicBezTo>
                  <a:pt x="2" y="4"/>
                  <a:pt x="2" y="4"/>
                  <a:pt x="2" y="4"/>
                </a:cubicBezTo>
                <a:lnTo>
                  <a:pt x="2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8" name="Freeform 101"/>
          <p:cNvSpPr/>
          <p:nvPr/>
        </p:nvSpPr>
        <p:spPr bwMode="auto">
          <a:xfrm>
            <a:off x="1919288" y="3014663"/>
            <a:ext cx="38100" cy="25400"/>
          </a:xfrm>
          <a:custGeom>
            <a:avLst/>
            <a:gdLst>
              <a:gd name="T0" fmla="*/ 3 w 3"/>
              <a:gd name="T1" fmla="*/ 0 h 2"/>
              <a:gd name="T2" fmla="*/ 0 w 3"/>
              <a:gd name="T3" fmla="*/ 2 h 2"/>
              <a:gd name="T4" fmla="*/ 0 w 3"/>
              <a:gd name="T5" fmla="*/ 2 h 2"/>
              <a:gd name="T6" fmla="*/ 3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3" y="0"/>
                </a:moveTo>
                <a:cubicBezTo>
                  <a:pt x="3" y="2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2" y="2"/>
                  <a:pt x="3" y="1"/>
                  <a:pt x="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9" name="Freeform 102"/>
          <p:cNvSpPr/>
          <p:nvPr/>
        </p:nvSpPr>
        <p:spPr bwMode="auto">
          <a:xfrm>
            <a:off x="1363663" y="3089276"/>
            <a:ext cx="73025" cy="36513"/>
          </a:xfrm>
          <a:custGeom>
            <a:avLst/>
            <a:gdLst>
              <a:gd name="T0" fmla="*/ 6 w 6"/>
              <a:gd name="T1" fmla="*/ 2 h 3"/>
              <a:gd name="T2" fmla="*/ 0 w 6"/>
              <a:gd name="T3" fmla="*/ 3 h 3"/>
              <a:gd name="T4" fmla="*/ 6 w 6"/>
              <a:gd name="T5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3">
                <a:moveTo>
                  <a:pt x="6" y="2"/>
                </a:moveTo>
                <a:cubicBezTo>
                  <a:pt x="4" y="0"/>
                  <a:pt x="2" y="3"/>
                  <a:pt x="0" y="3"/>
                </a:cubicBezTo>
                <a:cubicBezTo>
                  <a:pt x="2" y="3"/>
                  <a:pt x="4" y="2"/>
                  <a:pt x="6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0" name="Freeform 103"/>
          <p:cNvSpPr/>
          <p:nvPr/>
        </p:nvSpPr>
        <p:spPr bwMode="auto">
          <a:xfrm>
            <a:off x="6511925" y="2368551"/>
            <a:ext cx="49213" cy="38100"/>
          </a:xfrm>
          <a:custGeom>
            <a:avLst/>
            <a:gdLst>
              <a:gd name="T0" fmla="*/ 0 w 4"/>
              <a:gd name="T1" fmla="*/ 3 h 3"/>
              <a:gd name="T2" fmla="*/ 4 w 4"/>
              <a:gd name="T3" fmla="*/ 0 h 3"/>
              <a:gd name="T4" fmla="*/ 4 w 4"/>
              <a:gd name="T5" fmla="*/ 0 h 3"/>
              <a:gd name="T6" fmla="*/ 1 w 4"/>
              <a:gd name="T7" fmla="*/ 2 h 3"/>
              <a:gd name="T8" fmla="*/ 0 w 4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0" y="3"/>
                </a:moveTo>
                <a:cubicBezTo>
                  <a:pt x="2" y="2"/>
                  <a:pt x="4" y="2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1"/>
                  <a:pt x="3" y="1"/>
                  <a:pt x="1" y="2"/>
                </a:cubicBezTo>
                <a:cubicBezTo>
                  <a:pt x="1" y="2"/>
                  <a:pt x="1" y="3"/>
                  <a:pt x="0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1" name="Freeform 104"/>
          <p:cNvSpPr/>
          <p:nvPr/>
        </p:nvSpPr>
        <p:spPr bwMode="auto">
          <a:xfrm>
            <a:off x="3479800" y="2816226"/>
            <a:ext cx="12700" cy="12700"/>
          </a:xfrm>
          <a:custGeom>
            <a:avLst/>
            <a:gdLst>
              <a:gd name="T0" fmla="*/ 0 w 8"/>
              <a:gd name="T1" fmla="*/ 0 h 8"/>
              <a:gd name="T2" fmla="*/ 0 w 8"/>
              <a:gd name="T3" fmla="*/ 8 h 8"/>
              <a:gd name="T4" fmla="*/ 8 w 8"/>
              <a:gd name="T5" fmla="*/ 8 h 8"/>
              <a:gd name="T6" fmla="*/ 0 w 8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8">
                <a:moveTo>
                  <a:pt x="0" y="0"/>
                </a:moveTo>
                <a:lnTo>
                  <a:pt x="0" y="8"/>
                </a:lnTo>
                <a:lnTo>
                  <a:pt x="8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2" name="Freeform 105"/>
          <p:cNvSpPr/>
          <p:nvPr/>
        </p:nvSpPr>
        <p:spPr bwMode="auto">
          <a:xfrm>
            <a:off x="1054100" y="3176588"/>
            <a:ext cx="49213" cy="36513"/>
          </a:xfrm>
          <a:custGeom>
            <a:avLst/>
            <a:gdLst>
              <a:gd name="T0" fmla="*/ 2 w 4"/>
              <a:gd name="T1" fmla="*/ 2 h 3"/>
              <a:gd name="T2" fmla="*/ 2 w 4"/>
              <a:gd name="T3" fmla="*/ 2 h 3"/>
              <a:gd name="T4" fmla="*/ 3 w 4"/>
              <a:gd name="T5" fmla="*/ 3 h 3"/>
              <a:gd name="T6" fmla="*/ 4 w 4"/>
              <a:gd name="T7" fmla="*/ 2 h 3"/>
              <a:gd name="T8" fmla="*/ 1 w 4"/>
              <a:gd name="T9" fmla="*/ 1 h 3"/>
              <a:gd name="T10" fmla="*/ 1 w 4"/>
              <a:gd name="T11" fmla="*/ 0 h 3"/>
              <a:gd name="T12" fmla="*/ 1 w 4"/>
              <a:gd name="T13" fmla="*/ 0 h 3"/>
              <a:gd name="T14" fmla="*/ 2 w 4"/>
              <a:gd name="T15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" h="3">
                <a:moveTo>
                  <a:pt x="2" y="2"/>
                </a:moveTo>
                <a:cubicBezTo>
                  <a:pt x="2" y="2"/>
                  <a:pt x="2" y="2"/>
                  <a:pt x="2" y="2"/>
                </a:cubicBezTo>
                <a:cubicBezTo>
                  <a:pt x="3" y="3"/>
                  <a:pt x="3" y="3"/>
                  <a:pt x="3" y="3"/>
                </a:cubicBezTo>
                <a:cubicBezTo>
                  <a:pt x="4" y="2"/>
                  <a:pt x="4" y="2"/>
                  <a:pt x="4" y="2"/>
                </a:cubicBezTo>
                <a:cubicBezTo>
                  <a:pt x="3" y="1"/>
                  <a:pt x="2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2"/>
                  <a:pt x="2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3" name="Freeform 106"/>
          <p:cNvSpPr/>
          <p:nvPr/>
        </p:nvSpPr>
        <p:spPr bwMode="auto">
          <a:xfrm>
            <a:off x="1239838" y="3151188"/>
            <a:ext cx="23813" cy="12700"/>
          </a:xfrm>
          <a:custGeom>
            <a:avLst/>
            <a:gdLst>
              <a:gd name="T0" fmla="*/ 2 w 2"/>
              <a:gd name="T1" fmla="*/ 0 h 1"/>
              <a:gd name="T2" fmla="*/ 0 w 2"/>
              <a:gd name="T3" fmla="*/ 0 h 1"/>
              <a:gd name="T4" fmla="*/ 1 w 2"/>
              <a:gd name="T5" fmla="*/ 1 h 1"/>
              <a:gd name="T6" fmla="*/ 2 w 2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2" y="0"/>
                </a:moveTo>
                <a:cubicBezTo>
                  <a:pt x="2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4" name="Freeform 107"/>
          <p:cNvSpPr/>
          <p:nvPr/>
        </p:nvSpPr>
        <p:spPr bwMode="auto">
          <a:xfrm>
            <a:off x="1152525" y="3176588"/>
            <a:ext cx="25400" cy="12700"/>
          </a:xfrm>
          <a:custGeom>
            <a:avLst/>
            <a:gdLst>
              <a:gd name="T0" fmla="*/ 0 w 2"/>
              <a:gd name="T1" fmla="*/ 1 h 1"/>
              <a:gd name="T2" fmla="*/ 2 w 2"/>
              <a:gd name="T3" fmla="*/ 0 h 1"/>
              <a:gd name="T4" fmla="*/ 0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0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5" name="Freeform 108"/>
          <p:cNvSpPr/>
          <p:nvPr/>
        </p:nvSpPr>
        <p:spPr bwMode="auto">
          <a:xfrm>
            <a:off x="2290763" y="3014663"/>
            <a:ext cx="38100" cy="74613"/>
          </a:xfrm>
          <a:custGeom>
            <a:avLst/>
            <a:gdLst>
              <a:gd name="T0" fmla="*/ 2 w 3"/>
              <a:gd name="T1" fmla="*/ 6 h 6"/>
              <a:gd name="T2" fmla="*/ 3 w 3"/>
              <a:gd name="T3" fmla="*/ 2 h 6"/>
              <a:gd name="T4" fmla="*/ 0 w 3"/>
              <a:gd name="T5" fmla="*/ 0 h 6"/>
              <a:gd name="T6" fmla="*/ 2 w 3"/>
              <a:gd name="T7" fmla="*/ 3 h 6"/>
              <a:gd name="T8" fmla="*/ 2 w 3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6">
                <a:moveTo>
                  <a:pt x="2" y="6"/>
                </a:moveTo>
                <a:cubicBezTo>
                  <a:pt x="3" y="2"/>
                  <a:pt x="3" y="2"/>
                  <a:pt x="3" y="2"/>
                </a:cubicBezTo>
                <a:cubicBezTo>
                  <a:pt x="0" y="0"/>
                  <a:pt x="0" y="0"/>
                  <a:pt x="0" y="0"/>
                </a:cubicBezTo>
                <a:cubicBezTo>
                  <a:pt x="2" y="3"/>
                  <a:pt x="2" y="3"/>
                  <a:pt x="2" y="3"/>
                </a:cubicBezTo>
                <a:cubicBezTo>
                  <a:pt x="2" y="4"/>
                  <a:pt x="1" y="5"/>
                  <a:pt x="2" y="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6" name="Freeform 109"/>
          <p:cNvSpPr/>
          <p:nvPr/>
        </p:nvSpPr>
        <p:spPr bwMode="auto">
          <a:xfrm>
            <a:off x="6400800" y="2419351"/>
            <a:ext cx="36513" cy="23813"/>
          </a:xfrm>
          <a:custGeom>
            <a:avLst/>
            <a:gdLst>
              <a:gd name="T0" fmla="*/ 3 w 3"/>
              <a:gd name="T1" fmla="*/ 1 h 2"/>
              <a:gd name="T2" fmla="*/ 0 w 3"/>
              <a:gd name="T3" fmla="*/ 2 h 2"/>
              <a:gd name="T4" fmla="*/ 3 w 3"/>
              <a:gd name="T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3" y="1"/>
                </a:moveTo>
                <a:cubicBezTo>
                  <a:pt x="1" y="0"/>
                  <a:pt x="1" y="2"/>
                  <a:pt x="0" y="2"/>
                </a:cubicBezTo>
                <a:cubicBezTo>
                  <a:pt x="1" y="2"/>
                  <a:pt x="2" y="2"/>
                  <a:pt x="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7" name="Freeform 110"/>
          <p:cNvSpPr/>
          <p:nvPr/>
        </p:nvSpPr>
        <p:spPr bwMode="auto">
          <a:xfrm>
            <a:off x="1870075" y="3089276"/>
            <a:ext cx="74613" cy="36513"/>
          </a:xfrm>
          <a:custGeom>
            <a:avLst/>
            <a:gdLst>
              <a:gd name="T0" fmla="*/ 0 w 6"/>
              <a:gd name="T1" fmla="*/ 3 h 3"/>
              <a:gd name="T2" fmla="*/ 1 w 6"/>
              <a:gd name="T3" fmla="*/ 3 h 3"/>
              <a:gd name="T4" fmla="*/ 1 w 6"/>
              <a:gd name="T5" fmla="*/ 3 h 3"/>
              <a:gd name="T6" fmla="*/ 6 w 6"/>
              <a:gd name="T7" fmla="*/ 1 h 3"/>
              <a:gd name="T8" fmla="*/ 3 w 6"/>
              <a:gd name="T9" fmla="*/ 0 h 3"/>
              <a:gd name="T10" fmla="*/ 1 w 6"/>
              <a:gd name="T11" fmla="*/ 0 h 3"/>
              <a:gd name="T12" fmla="*/ 0 w 6"/>
              <a:gd name="T13" fmla="*/ 0 h 3"/>
              <a:gd name="T14" fmla="*/ 2 w 6"/>
              <a:gd name="T15" fmla="*/ 1 h 3"/>
              <a:gd name="T16" fmla="*/ 0 w 6"/>
              <a:gd name="T1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" h="3">
                <a:moveTo>
                  <a:pt x="0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3" y="2"/>
                  <a:pt x="4" y="1"/>
                  <a:pt x="6" y="1"/>
                </a:cubicBezTo>
                <a:cubicBezTo>
                  <a:pt x="6" y="0"/>
                  <a:pt x="4" y="1"/>
                  <a:pt x="3" y="0"/>
                </a:cubicBezTo>
                <a:cubicBezTo>
                  <a:pt x="3" y="0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1"/>
                  <a:pt x="2" y="1"/>
                  <a:pt x="2" y="1"/>
                </a:cubicBezTo>
                <a:cubicBezTo>
                  <a:pt x="2" y="3"/>
                  <a:pt x="0" y="2"/>
                  <a:pt x="0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8" name="Freeform 111"/>
          <p:cNvSpPr/>
          <p:nvPr/>
        </p:nvSpPr>
        <p:spPr bwMode="auto">
          <a:xfrm>
            <a:off x="3355975" y="2878138"/>
            <a:ext cx="36513" cy="36513"/>
          </a:xfrm>
          <a:custGeom>
            <a:avLst/>
            <a:gdLst>
              <a:gd name="T0" fmla="*/ 0 w 3"/>
              <a:gd name="T1" fmla="*/ 1 h 3"/>
              <a:gd name="T2" fmla="*/ 1 w 3"/>
              <a:gd name="T3" fmla="*/ 3 h 3"/>
              <a:gd name="T4" fmla="*/ 2 w 3"/>
              <a:gd name="T5" fmla="*/ 3 h 3"/>
              <a:gd name="T6" fmla="*/ 3 w 3"/>
              <a:gd name="T7" fmla="*/ 2 h 3"/>
              <a:gd name="T8" fmla="*/ 0 w 3"/>
              <a:gd name="T9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3">
                <a:moveTo>
                  <a:pt x="0" y="1"/>
                </a:moveTo>
                <a:cubicBezTo>
                  <a:pt x="0" y="1"/>
                  <a:pt x="1" y="2"/>
                  <a:pt x="1" y="3"/>
                </a:cubicBezTo>
                <a:cubicBezTo>
                  <a:pt x="1" y="3"/>
                  <a:pt x="1" y="3"/>
                  <a:pt x="2" y="3"/>
                </a:cubicBezTo>
                <a:cubicBezTo>
                  <a:pt x="2" y="3"/>
                  <a:pt x="2" y="2"/>
                  <a:pt x="3" y="2"/>
                </a:cubicBezTo>
                <a:cubicBezTo>
                  <a:pt x="1" y="2"/>
                  <a:pt x="2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9" name="Freeform 112"/>
          <p:cNvSpPr/>
          <p:nvPr/>
        </p:nvSpPr>
        <p:spPr bwMode="auto">
          <a:xfrm>
            <a:off x="6535738" y="2455863"/>
            <a:ext cx="12700" cy="12700"/>
          </a:xfrm>
          <a:custGeom>
            <a:avLst/>
            <a:gdLst>
              <a:gd name="T0" fmla="*/ 0 w 1"/>
              <a:gd name="T1" fmla="*/ 1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1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0" name="Freeform 113"/>
          <p:cNvSpPr/>
          <p:nvPr/>
        </p:nvSpPr>
        <p:spPr bwMode="auto">
          <a:xfrm>
            <a:off x="3268663" y="2914651"/>
            <a:ext cx="61913" cy="50800"/>
          </a:xfrm>
          <a:custGeom>
            <a:avLst/>
            <a:gdLst>
              <a:gd name="T0" fmla="*/ 5 w 5"/>
              <a:gd name="T1" fmla="*/ 3 h 4"/>
              <a:gd name="T2" fmla="*/ 4 w 5"/>
              <a:gd name="T3" fmla="*/ 3 h 4"/>
              <a:gd name="T4" fmla="*/ 5 w 5"/>
              <a:gd name="T5" fmla="*/ 2 h 4"/>
              <a:gd name="T6" fmla="*/ 2 w 5"/>
              <a:gd name="T7" fmla="*/ 1 h 4"/>
              <a:gd name="T8" fmla="*/ 1 w 5"/>
              <a:gd name="T9" fmla="*/ 2 h 4"/>
              <a:gd name="T10" fmla="*/ 5 w 5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4">
                <a:moveTo>
                  <a:pt x="5" y="3"/>
                </a:moveTo>
                <a:cubicBezTo>
                  <a:pt x="4" y="3"/>
                  <a:pt x="4" y="3"/>
                  <a:pt x="4" y="3"/>
                </a:cubicBezTo>
                <a:cubicBezTo>
                  <a:pt x="5" y="2"/>
                  <a:pt x="5" y="2"/>
                  <a:pt x="5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0" y="0"/>
                  <a:pt x="1" y="2"/>
                </a:cubicBezTo>
                <a:cubicBezTo>
                  <a:pt x="3" y="2"/>
                  <a:pt x="3" y="4"/>
                  <a:pt x="5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1" name="Freeform 114"/>
          <p:cNvSpPr/>
          <p:nvPr/>
        </p:nvSpPr>
        <p:spPr bwMode="auto">
          <a:xfrm>
            <a:off x="966788" y="3263901"/>
            <a:ext cx="12700" cy="11113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0 h 1"/>
              <a:gd name="T6" fmla="*/ 1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2" name="Freeform 115"/>
          <p:cNvSpPr/>
          <p:nvPr/>
        </p:nvSpPr>
        <p:spPr bwMode="auto">
          <a:xfrm>
            <a:off x="6276975" y="2505076"/>
            <a:ext cx="12700" cy="25400"/>
          </a:xfrm>
          <a:custGeom>
            <a:avLst/>
            <a:gdLst>
              <a:gd name="T0" fmla="*/ 1 w 1"/>
              <a:gd name="T1" fmla="*/ 0 h 2"/>
              <a:gd name="T2" fmla="*/ 0 w 1"/>
              <a:gd name="T3" fmla="*/ 2 h 2"/>
              <a:gd name="T4" fmla="*/ 1 w 1"/>
              <a:gd name="T5" fmla="*/ 2 h 2"/>
              <a:gd name="T6" fmla="*/ 1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1" y="0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1" y="2"/>
                </a:cubicBez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3" name="Freeform 116"/>
          <p:cNvSpPr/>
          <p:nvPr/>
        </p:nvSpPr>
        <p:spPr bwMode="auto">
          <a:xfrm>
            <a:off x="6561138" y="2468563"/>
            <a:ext cx="12700" cy="23813"/>
          </a:xfrm>
          <a:custGeom>
            <a:avLst/>
            <a:gdLst>
              <a:gd name="T0" fmla="*/ 1 w 1"/>
              <a:gd name="T1" fmla="*/ 0 h 2"/>
              <a:gd name="T2" fmla="*/ 0 w 1"/>
              <a:gd name="T3" fmla="*/ 2 h 2"/>
              <a:gd name="T4" fmla="*/ 1 w 1"/>
              <a:gd name="T5" fmla="*/ 2 h 2"/>
              <a:gd name="T6" fmla="*/ 1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1" y="0"/>
                </a:move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1" y="1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4" name="Freeform 117"/>
          <p:cNvSpPr/>
          <p:nvPr/>
        </p:nvSpPr>
        <p:spPr bwMode="auto">
          <a:xfrm>
            <a:off x="1325563" y="3238501"/>
            <a:ext cx="25400" cy="12700"/>
          </a:xfrm>
          <a:custGeom>
            <a:avLst/>
            <a:gdLst>
              <a:gd name="T0" fmla="*/ 0 w 2"/>
              <a:gd name="T1" fmla="*/ 1 h 1"/>
              <a:gd name="T2" fmla="*/ 1 w 2"/>
              <a:gd name="T3" fmla="*/ 1 h 1"/>
              <a:gd name="T4" fmla="*/ 2 w 2"/>
              <a:gd name="T5" fmla="*/ 0 h 1"/>
              <a:gd name="T6" fmla="*/ 0 w 2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2" y="1"/>
                  <a:pt x="2" y="0"/>
                </a:cubicBezTo>
                <a:cubicBezTo>
                  <a:pt x="1" y="0"/>
                  <a:pt x="0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5" name="Freeform 118"/>
          <p:cNvSpPr/>
          <p:nvPr/>
        </p:nvSpPr>
        <p:spPr bwMode="auto">
          <a:xfrm>
            <a:off x="2019300" y="3138488"/>
            <a:ext cx="12700" cy="12700"/>
          </a:xfrm>
          <a:custGeom>
            <a:avLst/>
            <a:gdLst>
              <a:gd name="T0" fmla="*/ 0 w 8"/>
              <a:gd name="T1" fmla="*/ 8 h 8"/>
              <a:gd name="T2" fmla="*/ 8 w 8"/>
              <a:gd name="T3" fmla="*/ 0 h 8"/>
              <a:gd name="T4" fmla="*/ 0 w 8"/>
              <a:gd name="T5" fmla="*/ 0 h 8"/>
              <a:gd name="T6" fmla="*/ 0 w 8"/>
              <a:gd name="T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8">
                <a:moveTo>
                  <a:pt x="0" y="8"/>
                </a:moveTo>
                <a:lnTo>
                  <a:pt x="8" y="0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6" name="Freeform 119"/>
          <p:cNvSpPr/>
          <p:nvPr/>
        </p:nvSpPr>
        <p:spPr bwMode="auto">
          <a:xfrm>
            <a:off x="3268663" y="2965451"/>
            <a:ext cx="61913" cy="23813"/>
          </a:xfrm>
          <a:custGeom>
            <a:avLst/>
            <a:gdLst>
              <a:gd name="T0" fmla="*/ 4 w 5"/>
              <a:gd name="T1" fmla="*/ 2 h 2"/>
              <a:gd name="T2" fmla="*/ 5 w 5"/>
              <a:gd name="T3" fmla="*/ 2 h 2"/>
              <a:gd name="T4" fmla="*/ 3 w 5"/>
              <a:gd name="T5" fmla="*/ 0 h 2"/>
              <a:gd name="T6" fmla="*/ 0 w 5"/>
              <a:gd name="T7" fmla="*/ 2 h 2"/>
              <a:gd name="T8" fmla="*/ 3 w 5"/>
              <a:gd name="T9" fmla="*/ 1 h 2"/>
              <a:gd name="T10" fmla="*/ 4 w 5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2">
                <a:moveTo>
                  <a:pt x="4" y="2"/>
                </a:moveTo>
                <a:cubicBezTo>
                  <a:pt x="5" y="2"/>
                  <a:pt x="5" y="2"/>
                  <a:pt x="5" y="2"/>
                </a:cubicBezTo>
                <a:cubicBezTo>
                  <a:pt x="5" y="1"/>
                  <a:pt x="4" y="1"/>
                  <a:pt x="3" y="0"/>
                </a:cubicBezTo>
                <a:cubicBezTo>
                  <a:pt x="3" y="2"/>
                  <a:pt x="1" y="1"/>
                  <a:pt x="0" y="2"/>
                </a:cubicBezTo>
                <a:cubicBezTo>
                  <a:pt x="1" y="1"/>
                  <a:pt x="3" y="2"/>
                  <a:pt x="3" y="1"/>
                </a:cubicBezTo>
                <a:cubicBezTo>
                  <a:pt x="5" y="1"/>
                  <a:pt x="3" y="2"/>
                  <a:pt x="4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7" name="Freeform 120"/>
          <p:cNvSpPr/>
          <p:nvPr/>
        </p:nvSpPr>
        <p:spPr bwMode="auto">
          <a:xfrm>
            <a:off x="6215063" y="2566988"/>
            <a:ext cx="36513" cy="25400"/>
          </a:xfrm>
          <a:custGeom>
            <a:avLst/>
            <a:gdLst>
              <a:gd name="T0" fmla="*/ 3 w 3"/>
              <a:gd name="T1" fmla="*/ 0 h 2"/>
              <a:gd name="T2" fmla="*/ 2 w 3"/>
              <a:gd name="T3" fmla="*/ 0 h 2"/>
              <a:gd name="T4" fmla="*/ 0 w 3"/>
              <a:gd name="T5" fmla="*/ 2 h 2"/>
              <a:gd name="T6" fmla="*/ 3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2" y="1"/>
                  <a:pt x="1" y="1"/>
                  <a:pt x="0" y="2"/>
                </a:cubicBezTo>
                <a:cubicBezTo>
                  <a:pt x="2" y="2"/>
                  <a:pt x="2" y="1"/>
                  <a:pt x="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8" name="Freeform 121"/>
          <p:cNvSpPr/>
          <p:nvPr/>
        </p:nvSpPr>
        <p:spPr bwMode="auto">
          <a:xfrm>
            <a:off x="3244850" y="3014663"/>
            <a:ext cx="111125" cy="61913"/>
          </a:xfrm>
          <a:custGeom>
            <a:avLst/>
            <a:gdLst>
              <a:gd name="T0" fmla="*/ 3 w 9"/>
              <a:gd name="T1" fmla="*/ 0 h 5"/>
              <a:gd name="T2" fmla="*/ 4 w 9"/>
              <a:gd name="T3" fmla="*/ 1 h 5"/>
              <a:gd name="T4" fmla="*/ 3 w 9"/>
              <a:gd name="T5" fmla="*/ 5 h 5"/>
              <a:gd name="T6" fmla="*/ 5 w 9"/>
              <a:gd name="T7" fmla="*/ 3 h 5"/>
              <a:gd name="T8" fmla="*/ 8 w 9"/>
              <a:gd name="T9" fmla="*/ 4 h 5"/>
              <a:gd name="T10" fmla="*/ 8 w 9"/>
              <a:gd name="T11" fmla="*/ 2 h 5"/>
              <a:gd name="T12" fmla="*/ 6 w 9"/>
              <a:gd name="T13" fmla="*/ 2 h 5"/>
              <a:gd name="T14" fmla="*/ 4 w 9"/>
              <a:gd name="T15" fmla="*/ 0 h 5"/>
              <a:gd name="T16" fmla="*/ 1 w 9"/>
              <a:gd name="T17" fmla="*/ 0 h 5"/>
              <a:gd name="T18" fmla="*/ 0 w 9"/>
              <a:gd name="T19" fmla="*/ 4 h 5"/>
              <a:gd name="T20" fmla="*/ 3 w 9"/>
              <a:gd name="T2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" h="5">
                <a:moveTo>
                  <a:pt x="3" y="0"/>
                </a:moveTo>
                <a:cubicBezTo>
                  <a:pt x="3" y="0"/>
                  <a:pt x="4" y="0"/>
                  <a:pt x="4" y="1"/>
                </a:cubicBezTo>
                <a:cubicBezTo>
                  <a:pt x="2" y="2"/>
                  <a:pt x="4" y="4"/>
                  <a:pt x="3" y="5"/>
                </a:cubicBezTo>
                <a:cubicBezTo>
                  <a:pt x="4" y="4"/>
                  <a:pt x="5" y="4"/>
                  <a:pt x="5" y="3"/>
                </a:cubicBezTo>
                <a:cubicBezTo>
                  <a:pt x="6" y="3"/>
                  <a:pt x="7" y="3"/>
                  <a:pt x="8" y="4"/>
                </a:cubicBezTo>
                <a:cubicBezTo>
                  <a:pt x="9" y="4"/>
                  <a:pt x="8" y="3"/>
                  <a:pt x="8" y="2"/>
                </a:cubicBezTo>
                <a:cubicBezTo>
                  <a:pt x="7" y="2"/>
                  <a:pt x="6" y="2"/>
                  <a:pt x="6" y="2"/>
                </a:cubicBezTo>
                <a:cubicBezTo>
                  <a:pt x="5" y="1"/>
                  <a:pt x="3" y="0"/>
                  <a:pt x="4" y="0"/>
                </a:cubicBezTo>
                <a:cubicBezTo>
                  <a:pt x="3" y="0"/>
                  <a:pt x="2" y="0"/>
                  <a:pt x="1" y="0"/>
                </a:cubicBezTo>
                <a:cubicBezTo>
                  <a:pt x="0" y="2"/>
                  <a:pt x="0" y="3"/>
                  <a:pt x="0" y="4"/>
                </a:cubicBezTo>
                <a:cubicBezTo>
                  <a:pt x="2" y="3"/>
                  <a:pt x="1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9" name="Freeform 122"/>
          <p:cNvSpPr/>
          <p:nvPr/>
        </p:nvSpPr>
        <p:spPr bwMode="auto">
          <a:xfrm>
            <a:off x="1077913" y="3336926"/>
            <a:ext cx="12700" cy="12700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0 w 1"/>
              <a:gd name="T5" fmla="*/ 1 h 1"/>
              <a:gd name="T6" fmla="*/ 1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0" name="Freeform 123"/>
          <p:cNvSpPr/>
          <p:nvPr/>
        </p:nvSpPr>
        <p:spPr bwMode="auto">
          <a:xfrm>
            <a:off x="1870075" y="3238501"/>
            <a:ext cx="38100" cy="25400"/>
          </a:xfrm>
          <a:custGeom>
            <a:avLst/>
            <a:gdLst>
              <a:gd name="T0" fmla="*/ 2 w 3"/>
              <a:gd name="T1" fmla="*/ 2 h 2"/>
              <a:gd name="T2" fmla="*/ 2 w 3"/>
              <a:gd name="T3" fmla="*/ 1 h 2"/>
              <a:gd name="T4" fmla="*/ 1 w 3"/>
              <a:gd name="T5" fmla="*/ 1 h 2"/>
              <a:gd name="T6" fmla="*/ 2 w 3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2" y="2"/>
                </a:moveTo>
                <a:cubicBezTo>
                  <a:pt x="2" y="1"/>
                  <a:pt x="3" y="1"/>
                  <a:pt x="2" y="1"/>
                </a:cubicBezTo>
                <a:cubicBezTo>
                  <a:pt x="2" y="0"/>
                  <a:pt x="1" y="1"/>
                  <a:pt x="1" y="1"/>
                </a:cubicBezTo>
                <a:cubicBezTo>
                  <a:pt x="0" y="1"/>
                  <a:pt x="1" y="2"/>
                  <a:pt x="2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1" name="Freeform 124"/>
          <p:cNvSpPr/>
          <p:nvPr/>
        </p:nvSpPr>
        <p:spPr bwMode="auto">
          <a:xfrm>
            <a:off x="2365375" y="3176588"/>
            <a:ext cx="36513" cy="12700"/>
          </a:xfrm>
          <a:custGeom>
            <a:avLst/>
            <a:gdLst>
              <a:gd name="T0" fmla="*/ 1 w 3"/>
              <a:gd name="T1" fmla="*/ 1 h 1"/>
              <a:gd name="T2" fmla="*/ 3 w 3"/>
              <a:gd name="T3" fmla="*/ 0 h 1"/>
              <a:gd name="T4" fmla="*/ 0 w 3"/>
              <a:gd name="T5" fmla="*/ 1 h 1"/>
              <a:gd name="T6" fmla="*/ 1 w 3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1">
                <a:moveTo>
                  <a:pt x="1" y="1"/>
                </a:moveTo>
                <a:cubicBezTo>
                  <a:pt x="2" y="1"/>
                  <a:pt x="3" y="1"/>
                  <a:pt x="3" y="0"/>
                </a:cubicBezTo>
                <a:cubicBezTo>
                  <a:pt x="2" y="0"/>
                  <a:pt x="2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2" name="Freeform 125"/>
          <p:cNvSpPr/>
          <p:nvPr/>
        </p:nvSpPr>
        <p:spPr bwMode="auto">
          <a:xfrm>
            <a:off x="2043113" y="3238501"/>
            <a:ext cx="12700" cy="12700"/>
          </a:xfrm>
          <a:custGeom>
            <a:avLst/>
            <a:gdLst>
              <a:gd name="T0" fmla="*/ 1 w 1"/>
              <a:gd name="T1" fmla="*/ 0 h 1"/>
              <a:gd name="T2" fmla="*/ 0 w 1"/>
              <a:gd name="T3" fmla="*/ 0 h 1"/>
              <a:gd name="T4" fmla="*/ 0 w 1"/>
              <a:gd name="T5" fmla="*/ 1 h 1"/>
              <a:gd name="T6" fmla="*/ 1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3" name="Rectangle 126"/>
          <p:cNvSpPr>
            <a:spLocks noChangeArrowheads="1"/>
          </p:cNvSpPr>
          <p:nvPr/>
        </p:nvSpPr>
        <p:spPr bwMode="auto">
          <a:xfrm>
            <a:off x="3430588" y="3052763"/>
            <a:ext cx="1588" cy="11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4" name="Freeform 127"/>
          <p:cNvSpPr/>
          <p:nvPr/>
        </p:nvSpPr>
        <p:spPr bwMode="auto">
          <a:xfrm>
            <a:off x="3206750" y="3076576"/>
            <a:ext cx="25400" cy="25400"/>
          </a:xfrm>
          <a:custGeom>
            <a:avLst/>
            <a:gdLst>
              <a:gd name="T0" fmla="*/ 2 w 2"/>
              <a:gd name="T1" fmla="*/ 0 h 2"/>
              <a:gd name="T2" fmla="*/ 2 w 2"/>
              <a:gd name="T3" fmla="*/ 1 h 2"/>
              <a:gd name="T4" fmla="*/ 1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2" y="0"/>
                </a:moveTo>
                <a:cubicBezTo>
                  <a:pt x="2" y="1"/>
                  <a:pt x="2" y="1"/>
                  <a:pt x="2" y="1"/>
                </a:cubicBezTo>
                <a:cubicBezTo>
                  <a:pt x="2" y="1"/>
                  <a:pt x="1" y="0"/>
                  <a:pt x="1" y="0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2" y="2"/>
                </a:cubicBez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5" name="Freeform 128"/>
          <p:cNvSpPr/>
          <p:nvPr/>
        </p:nvSpPr>
        <p:spPr bwMode="auto">
          <a:xfrm>
            <a:off x="1065213" y="3387726"/>
            <a:ext cx="38100" cy="23813"/>
          </a:xfrm>
          <a:custGeom>
            <a:avLst/>
            <a:gdLst>
              <a:gd name="T0" fmla="*/ 1 w 3"/>
              <a:gd name="T1" fmla="*/ 2 h 2"/>
              <a:gd name="T2" fmla="*/ 3 w 3"/>
              <a:gd name="T3" fmla="*/ 0 h 2"/>
              <a:gd name="T4" fmla="*/ 1 w 3"/>
              <a:gd name="T5" fmla="*/ 0 h 2"/>
              <a:gd name="T6" fmla="*/ 1 w 3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1" y="2"/>
                </a:moveTo>
                <a:cubicBezTo>
                  <a:pt x="2" y="1"/>
                  <a:pt x="3" y="1"/>
                  <a:pt x="3" y="0"/>
                </a:cubicBezTo>
                <a:cubicBezTo>
                  <a:pt x="3" y="1"/>
                  <a:pt x="1" y="1"/>
                  <a:pt x="1" y="0"/>
                </a:cubicBezTo>
                <a:cubicBezTo>
                  <a:pt x="1" y="1"/>
                  <a:pt x="0" y="1"/>
                  <a:pt x="1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6" name="Freeform 129"/>
          <p:cNvSpPr/>
          <p:nvPr/>
        </p:nvSpPr>
        <p:spPr bwMode="auto">
          <a:xfrm>
            <a:off x="3255963" y="3089276"/>
            <a:ext cx="12700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7" name="Freeform 130"/>
          <p:cNvSpPr/>
          <p:nvPr/>
        </p:nvSpPr>
        <p:spPr bwMode="auto">
          <a:xfrm>
            <a:off x="6338888" y="2654301"/>
            <a:ext cx="23813" cy="12700"/>
          </a:xfrm>
          <a:custGeom>
            <a:avLst/>
            <a:gdLst>
              <a:gd name="T0" fmla="*/ 0 w 2"/>
              <a:gd name="T1" fmla="*/ 0 h 1"/>
              <a:gd name="T2" fmla="*/ 2 w 2"/>
              <a:gd name="T3" fmla="*/ 1 h 1"/>
              <a:gd name="T4" fmla="*/ 0 w 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0" y="0"/>
                </a:moveTo>
                <a:cubicBezTo>
                  <a:pt x="2" y="1"/>
                  <a:pt x="2" y="1"/>
                  <a:pt x="2" y="1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8" name="Freeform 131"/>
          <p:cNvSpPr/>
          <p:nvPr/>
        </p:nvSpPr>
        <p:spPr bwMode="auto">
          <a:xfrm>
            <a:off x="2401888" y="3213101"/>
            <a:ext cx="74613" cy="50800"/>
          </a:xfrm>
          <a:custGeom>
            <a:avLst/>
            <a:gdLst>
              <a:gd name="T0" fmla="*/ 1 w 6"/>
              <a:gd name="T1" fmla="*/ 3 h 4"/>
              <a:gd name="T2" fmla="*/ 6 w 6"/>
              <a:gd name="T3" fmla="*/ 2 h 4"/>
              <a:gd name="T4" fmla="*/ 0 w 6"/>
              <a:gd name="T5" fmla="*/ 1 h 4"/>
              <a:gd name="T6" fmla="*/ 1 w 6"/>
              <a:gd name="T7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4">
                <a:moveTo>
                  <a:pt x="1" y="3"/>
                </a:moveTo>
                <a:cubicBezTo>
                  <a:pt x="3" y="3"/>
                  <a:pt x="5" y="4"/>
                  <a:pt x="6" y="2"/>
                </a:cubicBezTo>
                <a:cubicBezTo>
                  <a:pt x="5" y="1"/>
                  <a:pt x="2" y="0"/>
                  <a:pt x="0" y="1"/>
                </a:cubicBezTo>
                <a:cubicBezTo>
                  <a:pt x="2" y="1"/>
                  <a:pt x="1" y="3"/>
                  <a:pt x="1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9" name="Freeform 132"/>
          <p:cNvSpPr/>
          <p:nvPr/>
        </p:nvSpPr>
        <p:spPr bwMode="auto">
          <a:xfrm>
            <a:off x="1028700" y="3436938"/>
            <a:ext cx="36513" cy="49213"/>
          </a:xfrm>
          <a:custGeom>
            <a:avLst/>
            <a:gdLst>
              <a:gd name="T0" fmla="*/ 1 w 3"/>
              <a:gd name="T1" fmla="*/ 4 h 4"/>
              <a:gd name="T2" fmla="*/ 2 w 3"/>
              <a:gd name="T3" fmla="*/ 4 h 4"/>
              <a:gd name="T4" fmla="*/ 3 w 3"/>
              <a:gd name="T5" fmla="*/ 0 h 4"/>
              <a:gd name="T6" fmla="*/ 1 w 3"/>
              <a:gd name="T7" fmla="*/ 0 h 4"/>
              <a:gd name="T8" fmla="*/ 0 w 3"/>
              <a:gd name="T9" fmla="*/ 3 h 4"/>
              <a:gd name="T10" fmla="*/ 1 w 3"/>
              <a:gd name="T11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4">
                <a:moveTo>
                  <a:pt x="1" y="4"/>
                </a:moveTo>
                <a:cubicBezTo>
                  <a:pt x="2" y="4"/>
                  <a:pt x="2" y="4"/>
                  <a:pt x="2" y="4"/>
                </a:cubicBezTo>
                <a:cubicBezTo>
                  <a:pt x="1" y="3"/>
                  <a:pt x="2" y="1"/>
                  <a:pt x="3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2" y="2"/>
                  <a:pt x="0" y="3"/>
                </a:cubicBezTo>
                <a:cubicBezTo>
                  <a:pt x="0" y="3"/>
                  <a:pt x="2" y="3"/>
                  <a:pt x="1" y="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0" name="Freeform 133"/>
          <p:cNvSpPr/>
          <p:nvPr/>
        </p:nvSpPr>
        <p:spPr bwMode="auto">
          <a:xfrm>
            <a:off x="6202363" y="2679701"/>
            <a:ext cx="111125" cy="98425"/>
          </a:xfrm>
          <a:custGeom>
            <a:avLst/>
            <a:gdLst>
              <a:gd name="T0" fmla="*/ 9 w 9"/>
              <a:gd name="T1" fmla="*/ 4 h 8"/>
              <a:gd name="T2" fmla="*/ 6 w 9"/>
              <a:gd name="T3" fmla="*/ 3 h 8"/>
              <a:gd name="T4" fmla="*/ 7 w 9"/>
              <a:gd name="T5" fmla="*/ 2 h 8"/>
              <a:gd name="T6" fmla="*/ 7 w 9"/>
              <a:gd name="T7" fmla="*/ 1 h 8"/>
              <a:gd name="T8" fmla="*/ 2 w 9"/>
              <a:gd name="T9" fmla="*/ 3 h 8"/>
              <a:gd name="T10" fmla="*/ 0 w 9"/>
              <a:gd name="T11" fmla="*/ 7 h 8"/>
              <a:gd name="T12" fmla="*/ 1 w 9"/>
              <a:gd name="T13" fmla="*/ 7 h 8"/>
              <a:gd name="T14" fmla="*/ 9 w 9"/>
              <a:gd name="T15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8">
                <a:moveTo>
                  <a:pt x="9" y="4"/>
                </a:moveTo>
                <a:cubicBezTo>
                  <a:pt x="6" y="3"/>
                  <a:pt x="6" y="3"/>
                  <a:pt x="6" y="3"/>
                </a:cubicBezTo>
                <a:cubicBezTo>
                  <a:pt x="6" y="2"/>
                  <a:pt x="7" y="2"/>
                  <a:pt x="7" y="2"/>
                </a:cubicBezTo>
                <a:cubicBezTo>
                  <a:pt x="7" y="1"/>
                  <a:pt x="7" y="1"/>
                  <a:pt x="7" y="1"/>
                </a:cubicBezTo>
                <a:cubicBezTo>
                  <a:pt x="3" y="0"/>
                  <a:pt x="6" y="3"/>
                  <a:pt x="2" y="3"/>
                </a:cubicBezTo>
                <a:cubicBezTo>
                  <a:pt x="4" y="5"/>
                  <a:pt x="0" y="5"/>
                  <a:pt x="0" y="7"/>
                </a:cubicBezTo>
                <a:cubicBezTo>
                  <a:pt x="0" y="7"/>
                  <a:pt x="1" y="7"/>
                  <a:pt x="1" y="7"/>
                </a:cubicBezTo>
                <a:cubicBezTo>
                  <a:pt x="3" y="4"/>
                  <a:pt x="8" y="8"/>
                  <a:pt x="9" y="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1" name="Freeform 134"/>
          <p:cNvSpPr/>
          <p:nvPr/>
        </p:nvSpPr>
        <p:spPr bwMode="auto">
          <a:xfrm>
            <a:off x="3368675" y="3101976"/>
            <a:ext cx="23813" cy="36513"/>
          </a:xfrm>
          <a:custGeom>
            <a:avLst/>
            <a:gdLst>
              <a:gd name="T0" fmla="*/ 1 w 2"/>
              <a:gd name="T1" fmla="*/ 2 h 3"/>
              <a:gd name="T2" fmla="*/ 2 w 2"/>
              <a:gd name="T3" fmla="*/ 1 h 3"/>
              <a:gd name="T4" fmla="*/ 1 w 2"/>
              <a:gd name="T5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3">
                <a:moveTo>
                  <a:pt x="1" y="2"/>
                </a:moveTo>
                <a:cubicBezTo>
                  <a:pt x="1" y="3"/>
                  <a:pt x="2" y="1"/>
                  <a:pt x="2" y="1"/>
                </a:cubicBezTo>
                <a:cubicBezTo>
                  <a:pt x="0" y="0"/>
                  <a:pt x="2" y="2"/>
                  <a:pt x="1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2" name="Freeform 135"/>
          <p:cNvSpPr/>
          <p:nvPr/>
        </p:nvSpPr>
        <p:spPr bwMode="auto">
          <a:xfrm>
            <a:off x="3405188" y="3125788"/>
            <a:ext cx="12700" cy="12700"/>
          </a:xfrm>
          <a:custGeom>
            <a:avLst/>
            <a:gdLst>
              <a:gd name="T0" fmla="*/ 0 w 8"/>
              <a:gd name="T1" fmla="*/ 8 h 8"/>
              <a:gd name="T2" fmla="*/ 8 w 8"/>
              <a:gd name="T3" fmla="*/ 0 h 8"/>
              <a:gd name="T4" fmla="*/ 0 w 8"/>
              <a:gd name="T5" fmla="*/ 0 h 8"/>
              <a:gd name="T6" fmla="*/ 0 w 8"/>
              <a:gd name="T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8">
                <a:moveTo>
                  <a:pt x="0" y="8"/>
                </a:moveTo>
                <a:lnTo>
                  <a:pt x="8" y="0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3" name="Freeform 136"/>
          <p:cNvSpPr/>
          <p:nvPr/>
        </p:nvSpPr>
        <p:spPr bwMode="auto">
          <a:xfrm>
            <a:off x="6313488" y="2716213"/>
            <a:ext cx="12700" cy="12700"/>
          </a:xfrm>
          <a:custGeom>
            <a:avLst/>
            <a:gdLst>
              <a:gd name="T0" fmla="*/ 8 w 8"/>
              <a:gd name="T1" fmla="*/ 0 h 8"/>
              <a:gd name="T2" fmla="*/ 0 w 8"/>
              <a:gd name="T3" fmla="*/ 8 h 8"/>
              <a:gd name="T4" fmla="*/ 8 w 8"/>
              <a:gd name="T5" fmla="*/ 0 h 8"/>
              <a:gd name="T6" fmla="*/ 8 w 8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8">
                <a:moveTo>
                  <a:pt x="8" y="0"/>
                </a:moveTo>
                <a:lnTo>
                  <a:pt x="0" y="8"/>
                </a:lnTo>
                <a:lnTo>
                  <a:pt x="8" y="0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4" name="Freeform 137"/>
          <p:cNvSpPr/>
          <p:nvPr/>
        </p:nvSpPr>
        <p:spPr bwMode="auto">
          <a:xfrm>
            <a:off x="1065213" y="3462338"/>
            <a:ext cx="38100" cy="36513"/>
          </a:xfrm>
          <a:custGeom>
            <a:avLst/>
            <a:gdLst>
              <a:gd name="T0" fmla="*/ 2 w 3"/>
              <a:gd name="T1" fmla="*/ 3 h 3"/>
              <a:gd name="T2" fmla="*/ 3 w 3"/>
              <a:gd name="T3" fmla="*/ 1 h 3"/>
              <a:gd name="T4" fmla="*/ 0 w 3"/>
              <a:gd name="T5" fmla="*/ 2 h 3"/>
              <a:gd name="T6" fmla="*/ 2 w 3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3">
                <a:moveTo>
                  <a:pt x="2" y="3"/>
                </a:moveTo>
                <a:cubicBezTo>
                  <a:pt x="3" y="2"/>
                  <a:pt x="2" y="1"/>
                  <a:pt x="3" y="1"/>
                </a:cubicBezTo>
                <a:cubicBezTo>
                  <a:pt x="1" y="0"/>
                  <a:pt x="1" y="2"/>
                  <a:pt x="0" y="2"/>
                </a:cubicBezTo>
                <a:cubicBezTo>
                  <a:pt x="0" y="3"/>
                  <a:pt x="1" y="3"/>
                  <a:pt x="2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5" name="Freeform 138"/>
          <p:cNvSpPr/>
          <p:nvPr/>
        </p:nvSpPr>
        <p:spPr bwMode="auto">
          <a:xfrm>
            <a:off x="10423525" y="2133601"/>
            <a:ext cx="23813" cy="11113"/>
          </a:xfrm>
          <a:custGeom>
            <a:avLst/>
            <a:gdLst>
              <a:gd name="T0" fmla="*/ 0 w 2"/>
              <a:gd name="T1" fmla="*/ 1 h 1"/>
              <a:gd name="T2" fmla="*/ 0 w 2"/>
              <a:gd name="T3" fmla="*/ 1 h 1"/>
              <a:gd name="T4" fmla="*/ 2 w 2"/>
              <a:gd name="T5" fmla="*/ 1 h 1"/>
              <a:gd name="T6" fmla="*/ 0 w 2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6" name="Freeform 139"/>
          <p:cNvSpPr/>
          <p:nvPr/>
        </p:nvSpPr>
        <p:spPr bwMode="auto">
          <a:xfrm>
            <a:off x="10447338" y="2144713"/>
            <a:ext cx="12700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7" name="Freeform 140"/>
          <p:cNvSpPr/>
          <p:nvPr/>
        </p:nvSpPr>
        <p:spPr bwMode="auto">
          <a:xfrm>
            <a:off x="9345613" y="23066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8" name="Freeform 141"/>
          <p:cNvSpPr/>
          <p:nvPr/>
        </p:nvSpPr>
        <p:spPr bwMode="auto">
          <a:xfrm>
            <a:off x="10472738" y="2144713"/>
            <a:ext cx="36513" cy="12700"/>
          </a:xfrm>
          <a:custGeom>
            <a:avLst/>
            <a:gdLst>
              <a:gd name="T0" fmla="*/ 2 w 3"/>
              <a:gd name="T1" fmla="*/ 0 h 1"/>
              <a:gd name="T2" fmla="*/ 0 w 3"/>
              <a:gd name="T3" fmla="*/ 0 h 1"/>
              <a:gd name="T4" fmla="*/ 2 w 3"/>
              <a:gd name="T5" fmla="*/ 1 h 1"/>
              <a:gd name="T6" fmla="*/ 2 w 3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1">
                <a:moveTo>
                  <a:pt x="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1" y="1"/>
                  <a:pt x="2" y="1"/>
                </a:cubicBezTo>
                <a:cubicBezTo>
                  <a:pt x="2" y="1"/>
                  <a:pt x="3" y="0"/>
                  <a:pt x="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9" name="Freeform 142"/>
          <p:cNvSpPr/>
          <p:nvPr/>
        </p:nvSpPr>
        <p:spPr bwMode="auto">
          <a:xfrm>
            <a:off x="2427288" y="3313113"/>
            <a:ext cx="25400" cy="12700"/>
          </a:xfrm>
          <a:custGeom>
            <a:avLst/>
            <a:gdLst>
              <a:gd name="T0" fmla="*/ 0 w 2"/>
              <a:gd name="T1" fmla="*/ 1 h 1"/>
              <a:gd name="T2" fmla="*/ 2 w 2"/>
              <a:gd name="T3" fmla="*/ 0 h 1"/>
              <a:gd name="T4" fmla="*/ 0 w 2"/>
              <a:gd name="T5" fmla="*/ 0 h 1"/>
              <a:gd name="T6" fmla="*/ 0 w 2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2" y="0"/>
                  <a:pt x="2" y="0"/>
                  <a:pt x="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0" name="Freeform 143"/>
          <p:cNvSpPr/>
          <p:nvPr/>
        </p:nvSpPr>
        <p:spPr bwMode="auto">
          <a:xfrm>
            <a:off x="1003300" y="3524251"/>
            <a:ext cx="12700" cy="12700"/>
          </a:xfrm>
          <a:custGeom>
            <a:avLst/>
            <a:gdLst>
              <a:gd name="T0" fmla="*/ 1 w 1"/>
              <a:gd name="T1" fmla="*/ 1 h 1"/>
              <a:gd name="T2" fmla="*/ 1 w 1"/>
              <a:gd name="T3" fmla="*/ 0 h 1"/>
              <a:gd name="T4" fmla="*/ 0 w 1"/>
              <a:gd name="T5" fmla="*/ 0 h 1"/>
              <a:gd name="T6" fmla="*/ 1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lnTo>
                  <a:pt x="1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1" name="Freeform 144"/>
          <p:cNvSpPr/>
          <p:nvPr/>
        </p:nvSpPr>
        <p:spPr bwMode="auto">
          <a:xfrm>
            <a:off x="6153150" y="2778126"/>
            <a:ext cx="98425" cy="50800"/>
          </a:xfrm>
          <a:custGeom>
            <a:avLst/>
            <a:gdLst>
              <a:gd name="T0" fmla="*/ 5 w 8"/>
              <a:gd name="T1" fmla="*/ 2 h 4"/>
              <a:gd name="T2" fmla="*/ 8 w 8"/>
              <a:gd name="T3" fmla="*/ 2 h 4"/>
              <a:gd name="T4" fmla="*/ 2 w 8"/>
              <a:gd name="T5" fmla="*/ 1 h 4"/>
              <a:gd name="T6" fmla="*/ 2 w 8"/>
              <a:gd name="T7" fmla="*/ 2 h 4"/>
              <a:gd name="T8" fmla="*/ 2 w 8"/>
              <a:gd name="T9" fmla="*/ 2 h 4"/>
              <a:gd name="T10" fmla="*/ 0 w 8"/>
              <a:gd name="T11" fmla="*/ 3 h 4"/>
              <a:gd name="T12" fmla="*/ 3 w 8"/>
              <a:gd name="T13" fmla="*/ 4 h 4"/>
              <a:gd name="T14" fmla="*/ 5 w 8"/>
              <a:gd name="T15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" h="4">
                <a:moveTo>
                  <a:pt x="5" y="2"/>
                </a:moveTo>
                <a:cubicBezTo>
                  <a:pt x="5" y="2"/>
                  <a:pt x="7" y="2"/>
                  <a:pt x="8" y="2"/>
                </a:cubicBezTo>
                <a:cubicBezTo>
                  <a:pt x="8" y="0"/>
                  <a:pt x="4" y="2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0" y="2"/>
                  <a:pt x="0" y="3"/>
                </a:cubicBezTo>
                <a:cubicBezTo>
                  <a:pt x="1" y="4"/>
                  <a:pt x="2" y="3"/>
                  <a:pt x="3" y="4"/>
                </a:cubicBezTo>
                <a:cubicBezTo>
                  <a:pt x="3" y="3"/>
                  <a:pt x="6" y="3"/>
                  <a:pt x="5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2" name="Freeform 145"/>
          <p:cNvSpPr/>
          <p:nvPr/>
        </p:nvSpPr>
        <p:spPr bwMode="auto">
          <a:xfrm>
            <a:off x="5546725" y="2903538"/>
            <a:ext cx="0" cy="11113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3" name="Freeform 146"/>
          <p:cNvSpPr/>
          <p:nvPr/>
        </p:nvSpPr>
        <p:spPr bwMode="auto">
          <a:xfrm>
            <a:off x="6078538" y="2828926"/>
            <a:ext cx="98425" cy="85725"/>
          </a:xfrm>
          <a:custGeom>
            <a:avLst/>
            <a:gdLst>
              <a:gd name="T0" fmla="*/ 4 w 8"/>
              <a:gd name="T1" fmla="*/ 5 h 7"/>
              <a:gd name="T2" fmla="*/ 4 w 8"/>
              <a:gd name="T3" fmla="*/ 6 h 7"/>
              <a:gd name="T4" fmla="*/ 8 w 8"/>
              <a:gd name="T5" fmla="*/ 5 h 7"/>
              <a:gd name="T6" fmla="*/ 6 w 8"/>
              <a:gd name="T7" fmla="*/ 5 h 7"/>
              <a:gd name="T8" fmla="*/ 5 w 8"/>
              <a:gd name="T9" fmla="*/ 4 h 7"/>
              <a:gd name="T10" fmla="*/ 4 w 8"/>
              <a:gd name="T11" fmla="*/ 3 h 7"/>
              <a:gd name="T12" fmla="*/ 7 w 8"/>
              <a:gd name="T13" fmla="*/ 1 h 7"/>
              <a:gd name="T14" fmla="*/ 5 w 8"/>
              <a:gd name="T15" fmla="*/ 0 h 7"/>
              <a:gd name="T16" fmla="*/ 0 w 8"/>
              <a:gd name="T17" fmla="*/ 5 h 7"/>
              <a:gd name="T18" fmla="*/ 0 w 8"/>
              <a:gd name="T19" fmla="*/ 6 h 7"/>
              <a:gd name="T20" fmla="*/ 4 w 8"/>
              <a:gd name="T21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" h="7">
                <a:moveTo>
                  <a:pt x="4" y="5"/>
                </a:moveTo>
                <a:cubicBezTo>
                  <a:pt x="4" y="5"/>
                  <a:pt x="4" y="5"/>
                  <a:pt x="4" y="6"/>
                </a:cubicBezTo>
                <a:cubicBezTo>
                  <a:pt x="6" y="4"/>
                  <a:pt x="7" y="7"/>
                  <a:pt x="8" y="5"/>
                </a:cubicBezTo>
                <a:cubicBezTo>
                  <a:pt x="7" y="6"/>
                  <a:pt x="7" y="5"/>
                  <a:pt x="6" y="5"/>
                </a:cubicBezTo>
                <a:cubicBezTo>
                  <a:pt x="5" y="5"/>
                  <a:pt x="5" y="4"/>
                  <a:pt x="5" y="4"/>
                </a:cubicBezTo>
                <a:cubicBezTo>
                  <a:pt x="4" y="3"/>
                  <a:pt x="4" y="3"/>
                  <a:pt x="4" y="3"/>
                </a:cubicBezTo>
                <a:cubicBezTo>
                  <a:pt x="7" y="1"/>
                  <a:pt x="7" y="1"/>
                  <a:pt x="7" y="1"/>
                </a:cubicBezTo>
                <a:cubicBezTo>
                  <a:pt x="5" y="0"/>
                  <a:pt x="5" y="0"/>
                  <a:pt x="5" y="0"/>
                </a:cubicBezTo>
                <a:cubicBezTo>
                  <a:pt x="3" y="1"/>
                  <a:pt x="3" y="4"/>
                  <a:pt x="0" y="5"/>
                </a:cubicBezTo>
                <a:cubicBezTo>
                  <a:pt x="0" y="6"/>
                  <a:pt x="0" y="6"/>
                  <a:pt x="0" y="6"/>
                </a:cubicBezTo>
                <a:cubicBezTo>
                  <a:pt x="1" y="5"/>
                  <a:pt x="2" y="4"/>
                  <a:pt x="4" y="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4" name="Freeform 147"/>
          <p:cNvSpPr/>
          <p:nvPr/>
        </p:nvSpPr>
        <p:spPr bwMode="auto">
          <a:xfrm>
            <a:off x="966788" y="3598863"/>
            <a:ext cx="12700" cy="12700"/>
          </a:xfrm>
          <a:custGeom>
            <a:avLst/>
            <a:gdLst>
              <a:gd name="T0" fmla="*/ 1 w 1"/>
              <a:gd name="T1" fmla="*/ 1 h 1"/>
              <a:gd name="T2" fmla="*/ 1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1" y="1"/>
                  <a:pt x="1" y="0"/>
                </a:cubicBezTo>
                <a:cubicBezTo>
                  <a:pt x="0" y="0"/>
                  <a:pt x="1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5" name="Freeform 148"/>
          <p:cNvSpPr/>
          <p:nvPr/>
        </p:nvSpPr>
        <p:spPr bwMode="auto">
          <a:xfrm>
            <a:off x="6215063" y="2878138"/>
            <a:ext cx="36513" cy="25400"/>
          </a:xfrm>
          <a:custGeom>
            <a:avLst/>
            <a:gdLst>
              <a:gd name="T0" fmla="*/ 3 w 3"/>
              <a:gd name="T1" fmla="*/ 1 h 2"/>
              <a:gd name="T2" fmla="*/ 3 w 3"/>
              <a:gd name="T3" fmla="*/ 0 h 2"/>
              <a:gd name="T4" fmla="*/ 0 w 3"/>
              <a:gd name="T5" fmla="*/ 2 h 2"/>
              <a:gd name="T6" fmla="*/ 1 w 3"/>
              <a:gd name="T7" fmla="*/ 2 h 2"/>
              <a:gd name="T8" fmla="*/ 3 w 3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2">
                <a:moveTo>
                  <a:pt x="3" y="1"/>
                </a:move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0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2" y="0"/>
                  <a:pt x="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6" name="Freeform 149"/>
          <p:cNvSpPr/>
          <p:nvPr/>
        </p:nvSpPr>
        <p:spPr bwMode="auto">
          <a:xfrm>
            <a:off x="6029325" y="2878138"/>
            <a:ext cx="85725" cy="87313"/>
          </a:xfrm>
          <a:custGeom>
            <a:avLst/>
            <a:gdLst>
              <a:gd name="T0" fmla="*/ 1 w 7"/>
              <a:gd name="T1" fmla="*/ 6 h 7"/>
              <a:gd name="T2" fmla="*/ 7 w 7"/>
              <a:gd name="T3" fmla="*/ 5 h 7"/>
              <a:gd name="T4" fmla="*/ 6 w 7"/>
              <a:gd name="T5" fmla="*/ 3 h 7"/>
              <a:gd name="T6" fmla="*/ 1 w 7"/>
              <a:gd name="T7" fmla="*/ 4 h 7"/>
              <a:gd name="T8" fmla="*/ 1 w 7"/>
              <a:gd name="T9" fmla="*/ 7 h 7"/>
              <a:gd name="T10" fmla="*/ 1 w 7"/>
              <a:gd name="T11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" h="7">
                <a:moveTo>
                  <a:pt x="1" y="6"/>
                </a:moveTo>
                <a:cubicBezTo>
                  <a:pt x="5" y="7"/>
                  <a:pt x="3" y="3"/>
                  <a:pt x="7" y="5"/>
                </a:cubicBezTo>
                <a:cubicBezTo>
                  <a:pt x="6" y="3"/>
                  <a:pt x="6" y="3"/>
                  <a:pt x="6" y="3"/>
                </a:cubicBezTo>
                <a:cubicBezTo>
                  <a:pt x="3" y="0"/>
                  <a:pt x="4" y="6"/>
                  <a:pt x="1" y="4"/>
                </a:cubicBezTo>
                <a:cubicBezTo>
                  <a:pt x="3" y="5"/>
                  <a:pt x="0" y="6"/>
                  <a:pt x="1" y="7"/>
                </a:cubicBezTo>
                <a:lnTo>
                  <a:pt x="1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7" name="Freeform 150"/>
          <p:cNvSpPr/>
          <p:nvPr/>
        </p:nvSpPr>
        <p:spPr bwMode="auto">
          <a:xfrm>
            <a:off x="6189663" y="2903538"/>
            <a:ext cx="38100" cy="23813"/>
          </a:xfrm>
          <a:custGeom>
            <a:avLst/>
            <a:gdLst>
              <a:gd name="T0" fmla="*/ 0 w 3"/>
              <a:gd name="T1" fmla="*/ 2 h 2"/>
              <a:gd name="T2" fmla="*/ 3 w 3"/>
              <a:gd name="T3" fmla="*/ 1 h 2"/>
              <a:gd name="T4" fmla="*/ 1 w 3"/>
              <a:gd name="T5" fmla="*/ 1 h 2"/>
              <a:gd name="T6" fmla="*/ 0 w 3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2"/>
                </a:moveTo>
                <a:cubicBezTo>
                  <a:pt x="1" y="2"/>
                  <a:pt x="3" y="2"/>
                  <a:pt x="3" y="1"/>
                </a:cubicBezTo>
                <a:cubicBezTo>
                  <a:pt x="2" y="1"/>
                  <a:pt x="2" y="0"/>
                  <a:pt x="1" y="1"/>
                </a:cubicBez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8" name="Freeform 151"/>
          <p:cNvSpPr/>
          <p:nvPr/>
        </p:nvSpPr>
        <p:spPr bwMode="auto">
          <a:xfrm>
            <a:off x="6065838" y="2978151"/>
            <a:ext cx="12700" cy="0"/>
          </a:xfrm>
          <a:custGeom>
            <a:avLst/>
            <a:gdLst>
              <a:gd name="T0" fmla="*/ 8 w 8"/>
              <a:gd name="T1" fmla="*/ 8 w 8"/>
              <a:gd name="T2" fmla="*/ 0 w 8"/>
              <a:gd name="T3" fmla="*/ 8 w 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8">
                <a:moveTo>
                  <a:pt x="8" y="0"/>
                </a:moveTo>
                <a:lnTo>
                  <a:pt x="8" y="0"/>
                </a:lnTo>
                <a:lnTo>
                  <a:pt x="0" y="0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9" name="Freeform 152"/>
          <p:cNvSpPr/>
          <p:nvPr/>
        </p:nvSpPr>
        <p:spPr bwMode="auto">
          <a:xfrm>
            <a:off x="5942013" y="2989263"/>
            <a:ext cx="136525" cy="125413"/>
          </a:xfrm>
          <a:custGeom>
            <a:avLst/>
            <a:gdLst>
              <a:gd name="T0" fmla="*/ 4 w 11"/>
              <a:gd name="T1" fmla="*/ 4 h 10"/>
              <a:gd name="T2" fmla="*/ 7 w 11"/>
              <a:gd name="T3" fmla="*/ 7 h 10"/>
              <a:gd name="T4" fmla="*/ 6 w 11"/>
              <a:gd name="T5" fmla="*/ 7 h 10"/>
              <a:gd name="T6" fmla="*/ 4 w 11"/>
              <a:gd name="T7" fmla="*/ 9 h 10"/>
              <a:gd name="T8" fmla="*/ 8 w 11"/>
              <a:gd name="T9" fmla="*/ 9 h 10"/>
              <a:gd name="T10" fmla="*/ 7 w 11"/>
              <a:gd name="T11" fmla="*/ 8 h 10"/>
              <a:gd name="T12" fmla="*/ 7 w 11"/>
              <a:gd name="T13" fmla="*/ 7 h 10"/>
              <a:gd name="T14" fmla="*/ 8 w 11"/>
              <a:gd name="T15" fmla="*/ 8 h 10"/>
              <a:gd name="T16" fmla="*/ 10 w 11"/>
              <a:gd name="T17" fmla="*/ 6 h 10"/>
              <a:gd name="T18" fmla="*/ 10 w 11"/>
              <a:gd name="T19" fmla="*/ 6 h 10"/>
              <a:gd name="T20" fmla="*/ 11 w 11"/>
              <a:gd name="T21" fmla="*/ 5 h 10"/>
              <a:gd name="T22" fmla="*/ 9 w 11"/>
              <a:gd name="T23" fmla="*/ 5 h 10"/>
              <a:gd name="T24" fmla="*/ 9 w 11"/>
              <a:gd name="T25" fmla="*/ 5 h 10"/>
              <a:gd name="T26" fmla="*/ 6 w 11"/>
              <a:gd name="T27" fmla="*/ 3 h 10"/>
              <a:gd name="T28" fmla="*/ 8 w 11"/>
              <a:gd name="T29" fmla="*/ 0 h 10"/>
              <a:gd name="T30" fmla="*/ 5 w 11"/>
              <a:gd name="T31" fmla="*/ 1 h 10"/>
              <a:gd name="T32" fmla="*/ 2 w 11"/>
              <a:gd name="T33" fmla="*/ 5 h 10"/>
              <a:gd name="T34" fmla="*/ 4 w 11"/>
              <a:gd name="T35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" h="10">
                <a:moveTo>
                  <a:pt x="4" y="4"/>
                </a:moveTo>
                <a:cubicBezTo>
                  <a:pt x="7" y="3"/>
                  <a:pt x="6" y="6"/>
                  <a:pt x="7" y="7"/>
                </a:cubicBezTo>
                <a:cubicBezTo>
                  <a:pt x="6" y="7"/>
                  <a:pt x="6" y="7"/>
                  <a:pt x="6" y="7"/>
                </a:cubicBezTo>
                <a:cubicBezTo>
                  <a:pt x="5" y="8"/>
                  <a:pt x="4" y="8"/>
                  <a:pt x="4" y="9"/>
                </a:cubicBezTo>
                <a:cubicBezTo>
                  <a:pt x="6" y="10"/>
                  <a:pt x="6" y="8"/>
                  <a:pt x="8" y="9"/>
                </a:cubicBezTo>
                <a:cubicBezTo>
                  <a:pt x="7" y="8"/>
                  <a:pt x="7" y="8"/>
                  <a:pt x="7" y="8"/>
                </a:cubicBezTo>
                <a:cubicBezTo>
                  <a:pt x="7" y="8"/>
                  <a:pt x="6" y="8"/>
                  <a:pt x="7" y="7"/>
                </a:cubicBezTo>
                <a:cubicBezTo>
                  <a:pt x="7" y="7"/>
                  <a:pt x="7" y="7"/>
                  <a:pt x="8" y="8"/>
                </a:cubicBezTo>
                <a:cubicBezTo>
                  <a:pt x="8" y="7"/>
                  <a:pt x="9" y="7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5"/>
                  <a:pt x="11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3"/>
                  <a:pt x="7" y="5"/>
                  <a:pt x="6" y="3"/>
                </a:cubicBezTo>
                <a:cubicBezTo>
                  <a:pt x="9" y="3"/>
                  <a:pt x="6" y="1"/>
                  <a:pt x="8" y="0"/>
                </a:cubicBezTo>
                <a:cubicBezTo>
                  <a:pt x="7" y="0"/>
                  <a:pt x="6" y="0"/>
                  <a:pt x="5" y="1"/>
                </a:cubicBezTo>
                <a:cubicBezTo>
                  <a:pt x="6" y="4"/>
                  <a:pt x="0" y="2"/>
                  <a:pt x="2" y="5"/>
                </a:cubicBezTo>
                <a:cubicBezTo>
                  <a:pt x="3" y="5"/>
                  <a:pt x="4" y="5"/>
                  <a:pt x="4" y="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0" name="Freeform 153"/>
          <p:cNvSpPr/>
          <p:nvPr/>
        </p:nvSpPr>
        <p:spPr bwMode="auto">
          <a:xfrm>
            <a:off x="10855325" y="2306638"/>
            <a:ext cx="12700" cy="25400"/>
          </a:xfrm>
          <a:custGeom>
            <a:avLst/>
            <a:gdLst>
              <a:gd name="T0" fmla="*/ 0 w 1"/>
              <a:gd name="T1" fmla="*/ 1 h 2"/>
              <a:gd name="T2" fmla="*/ 1 w 1"/>
              <a:gd name="T3" fmla="*/ 2 h 2"/>
              <a:gd name="T4" fmla="*/ 1 w 1"/>
              <a:gd name="T5" fmla="*/ 1 h 2"/>
              <a:gd name="T6" fmla="*/ 0 w 1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1"/>
                </a:move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0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1" name="Freeform 154"/>
          <p:cNvSpPr/>
          <p:nvPr/>
        </p:nvSpPr>
        <p:spPr bwMode="auto">
          <a:xfrm>
            <a:off x="904875" y="3759201"/>
            <a:ext cx="49213" cy="12700"/>
          </a:xfrm>
          <a:custGeom>
            <a:avLst/>
            <a:gdLst>
              <a:gd name="T0" fmla="*/ 4 w 4"/>
              <a:gd name="T1" fmla="*/ 0 h 1"/>
              <a:gd name="T2" fmla="*/ 1 w 4"/>
              <a:gd name="T3" fmla="*/ 0 h 1"/>
              <a:gd name="T4" fmla="*/ 1 w 4"/>
              <a:gd name="T5" fmla="*/ 0 h 1"/>
              <a:gd name="T6" fmla="*/ 0 w 4"/>
              <a:gd name="T7" fmla="*/ 1 h 1"/>
              <a:gd name="T8" fmla="*/ 4 w 4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1">
                <a:moveTo>
                  <a:pt x="4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0"/>
                  <a:pt x="3" y="1"/>
                  <a:pt x="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2" name="Freeform 155"/>
          <p:cNvSpPr/>
          <p:nvPr/>
        </p:nvSpPr>
        <p:spPr bwMode="auto">
          <a:xfrm>
            <a:off x="904875" y="3784601"/>
            <a:ext cx="25400" cy="12700"/>
          </a:xfrm>
          <a:custGeom>
            <a:avLst/>
            <a:gdLst>
              <a:gd name="T0" fmla="*/ 0 w 2"/>
              <a:gd name="T1" fmla="*/ 0 h 1"/>
              <a:gd name="T2" fmla="*/ 0 w 2"/>
              <a:gd name="T3" fmla="*/ 1 h 1"/>
              <a:gd name="T4" fmla="*/ 2 w 2"/>
              <a:gd name="T5" fmla="*/ 0 h 1"/>
              <a:gd name="T6" fmla="*/ 0 w 2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1"/>
                  <a:pt x="2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3" name="Freeform 156"/>
          <p:cNvSpPr/>
          <p:nvPr/>
        </p:nvSpPr>
        <p:spPr bwMode="auto">
          <a:xfrm>
            <a:off x="2886075" y="3498851"/>
            <a:ext cx="11113" cy="12700"/>
          </a:xfrm>
          <a:custGeom>
            <a:avLst/>
            <a:gdLst>
              <a:gd name="T0" fmla="*/ 1 w 1"/>
              <a:gd name="T1" fmla="*/ 0 h 1"/>
              <a:gd name="T2" fmla="*/ 0 w 1"/>
              <a:gd name="T3" fmla="*/ 0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1" y="1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4" name="Freeform 157"/>
          <p:cNvSpPr/>
          <p:nvPr/>
        </p:nvSpPr>
        <p:spPr bwMode="auto">
          <a:xfrm>
            <a:off x="3255963" y="3462338"/>
            <a:ext cx="12700" cy="0"/>
          </a:xfrm>
          <a:custGeom>
            <a:avLst/>
            <a:gdLst>
              <a:gd name="T0" fmla="*/ 1 w 1"/>
              <a:gd name="T1" fmla="*/ 0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5" name="Freeform 158"/>
          <p:cNvSpPr/>
          <p:nvPr/>
        </p:nvSpPr>
        <p:spPr bwMode="auto">
          <a:xfrm>
            <a:off x="2984500" y="3498851"/>
            <a:ext cx="12700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6" name="Freeform 159"/>
          <p:cNvSpPr/>
          <p:nvPr/>
        </p:nvSpPr>
        <p:spPr bwMode="auto">
          <a:xfrm>
            <a:off x="5856288" y="3151188"/>
            <a:ext cx="11113" cy="0"/>
          </a:xfrm>
          <a:custGeom>
            <a:avLst/>
            <a:gdLst>
              <a:gd name="T0" fmla="*/ 1 w 1"/>
              <a:gd name="T1" fmla="*/ 0 w 1"/>
              <a:gd name="T2" fmla="*/ 1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7" name="Freeform 160"/>
          <p:cNvSpPr/>
          <p:nvPr/>
        </p:nvSpPr>
        <p:spPr bwMode="auto">
          <a:xfrm>
            <a:off x="5880100" y="3151188"/>
            <a:ext cx="12700" cy="12700"/>
          </a:xfrm>
          <a:custGeom>
            <a:avLst/>
            <a:gdLst>
              <a:gd name="T0" fmla="*/ 8 w 8"/>
              <a:gd name="T1" fmla="*/ 0 h 8"/>
              <a:gd name="T2" fmla="*/ 0 w 8"/>
              <a:gd name="T3" fmla="*/ 8 h 8"/>
              <a:gd name="T4" fmla="*/ 8 w 8"/>
              <a:gd name="T5" fmla="*/ 8 h 8"/>
              <a:gd name="T6" fmla="*/ 8 w 8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8">
                <a:moveTo>
                  <a:pt x="8" y="0"/>
                </a:moveTo>
                <a:lnTo>
                  <a:pt x="0" y="8"/>
                </a:lnTo>
                <a:lnTo>
                  <a:pt x="8" y="8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8" name="Freeform 161"/>
          <p:cNvSpPr/>
          <p:nvPr/>
        </p:nvSpPr>
        <p:spPr bwMode="auto">
          <a:xfrm>
            <a:off x="5657850" y="3225801"/>
            <a:ext cx="36513" cy="87313"/>
          </a:xfrm>
          <a:custGeom>
            <a:avLst/>
            <a:gdLst>
              <a:gd name="T0" fmla="*/ 1 w 3"/>
              <a:gd name="T1" fmla="*/ 5 h 7"/>
              <a:gd name="T2" fmla="*/ 1 w 3"/>
              <a:gd name="T3" fmla="*/ 7 h 7"/>
              <a:gd name="T4" fmla="*/ 2 w 3"/>
              <a:gd name="T5" fmla="*/ 7 h 7"/>
              <a:gd name="T6" fmla="*/ 2 w 3"/>
              <a:gd name="T7" fmla="*/ 6 h 7"/>
              <a:gd name="T8" fmla="*/ 3 w 3"/>
              <a:gd name="T9" fmla="*/ 2 h 7"/>
              <a:gd name="T10" fmla="*/ 2 w 3"/>
              <a:gd name="T11" fmla="*/ 2 h 7"/>
              <a:gd name="T12" fmla="*/ 3 w 3"/>
              <a:gd name="T13" fmla="*/ 0 h 7"/>
              <a:gd name="T14" fmla="*/ 1 w 3"/>
              <a:gd name="T15" fmla="*/ 1 h 7"/>
              <a:gd name="T16" fmla="*/ 0 w 3"/>
              <a:gd name="T17" fmla="*/ 5 h 7"/>
              <a:gd name="T18" fmla="*/ 1 w 3"/>
              <a:gd name="T19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" h="7">
                <a:moveTo>
                  <a:pt x="1" y="5"/>
                </a:moveTo>
                <a:cubicBezTo>
                  <a:pt x="1" y="6"/>
                  <a:pt x="0" y="6"/>
                  <a:pt x="1" y="7"/>
                </a:cubicBezTo>
                <a:cubicBezTo>
                  <a:pt x="2" y="7"/>
                  <a:pt x="2" y="7"/>
                  <a:pt x="2" y="7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1" y="3"/>
                  <a:pt x="3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1"/>
                  <a:pt x="3" y="1"/>
                  <a:pt x="3" y="0"/>
                </a:cubicBezTo>
                <a:cubicBezTo>
                  <a:pt x="3" y="0"/>
                  <a:pt x="2" y="1"/>
                  <a:pt x="1" y="1"/>
                </a:cubicBezTo>
                <a:cubicBezTo>
                  <a:pt x="2" y="3"/>
                  <a:pt x="0" y="3"/>
                  <a:pt x="0" y="5"/>
                </a:cubicBezTo>
                <a:lnTo>
                  <a:pt x="1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9" name="Freeform 162"/>
          <p:cNvSpPr/>
          <p:nvPr/>
        </p:nvSpPr>
        <p:spPr bwMode="auto">
          <a:xfrm>
            <a:off x="5781675" y="3251201"/>
            <a:ext cx="23813" cy="23813"/>
          </a:xfrm>
          <a:custGeom>
            <a:avLst/>
            <a:gdLst>
              <a:gd name="T0" fmla="*/ 2 w 2"/>
              <a:gd name="T1" fmla="*/ 0 h 2"/>
              <a:gd name="T2" fmla="*/ 0 w 2"/>
              <a:gd name="T3" fmla="*/ 2 h 2"/>
              <a:gd name="T4" fmla="*/ 2 w 2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2" y="0"/>
                </a:moveTo>
                <a:cubicBezTo>
                  <a:pt x="1" y="0"/>
                  <a:pt x="0" y="1"/>
                  <a:pt x="0" y="2"/>
                </a:cubicBezTo>
                <a:cubicBezTo>
                  <a:pt x="2" y="2"/>
                  <a:pt x="1" y="0"/>
                  <a:pt x="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0" name="Freeform 163"/>
          <p:cNvSpPr/>
          <p:nvPr/>
        </p:nvSpPr>
        <p:spPr bwMode="auto">
          <a:xfrm>
            <a:off x="5867400" y="3238501"/>
            <a:ext cx="25400" cy="25400"/>
          </a:xfrm>
          <a:custGeom>
            <a:avLst/>
            <a:gdLst>
              <a:gd name="T0" fmla="*/ 2 w 2"/>
              <a:gd name="T1" fmla="*/ 0 h 2"/>
              <a:gd name="T2" fmla="*/ 0 w 2"/>
              <a:gd name="T3" fmla="*/ 1 h 2"/>
              <a:gd name="T4" fmla="*/ 0 w 2"/>
              <a:gd name="T5" fmla="*/ 2 h 2"/>
              <a:gd name="T6" fmla="*/ 2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0"/>
                </a:moveTo>
                <a:cubicBezTo>
                  <a:pt x="1" y="1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1"/>
                  <a:pt x="2" y="1"/>
                  <a:pt x="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1" name="Freeform 164"/>
          <p:cNvSpPr/>
          <p:nvPr/>
        </p:nvSpPr>
        <p:spPr bwMode="auto">
          <a:xfrm>
            <a:off x="11004550" y="2517776"/>
            <a:ext cx="25400" cy="12700"/>
          </a:xfrm>
          <a:custGeom>
            <a:avLst/>
            <a:gdLst>
              <a:gd name="T0" fmla="*/ 0 w 2"/>
              <a:gd name="T1" fmla="*/ 1 h 1"/>
              <a:gd name="T2" fmla="*/ 2 w 2"/>
              <a:gd name="T3" fmla="*/ 0 h 1"/>
              <a:gd name="T4" fmla="*/ 0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1" y="1"/>
                  <a:pt x="2" y="1"/>
                  <a:pt x="2" y="0"/>
                </a:cubicBezTo>
                <a:cubicBezTo>
                  <a:pt x="1" y="0"/>
                  <a:pt x="0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2" name="Rectangle 165"/>
          <p:cNvSpPr>
            <a:spLocks noChangeArrowheads="1"/>
          </p:cNvSpPr>
          <p:nvPr/>
        </p:nvSpPr>
        <p:spPr bwMode="auto">
          <a:xfrm>
            <a:off x="5918200" y="3263901"/>
            <a:ext cx="1588" cy="11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3" name="Freeform 166"/>
          <p:cNvSpPr/>
          <p:nvPr/>
        </p:nvSpPr>
        <p:spPr bwMode="auto">
          <a:xfrm>
            <a:off x="5743575" y="3287713"/>
            <a:ext cx="12700" cy="12700"/>
          </a:xfrm>
          <a:custGeom>
            <a:avLst/>
            <a:gdLst>
              <a:gd name="T0" fmla="*/ 0 w 1"/>
              <a:gd name="T1" fmla="*/ 0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4" name="Freeform 167"/>
          <p:cNvSpPr/>
          <p:nvPr/>
        </p:nvSpPr>
        <p:spPr bwMode="auto">
          <a:xfrm>
            <a:off x="10818813" y="2617788"/>
            <a:ext cx="25400" cy="0"/>
          </a:xfrm>
          <a:custGeom>
            <a:avLst/>
            <a:gdLst>
              <a:gd name="T0" fmla="*/ 2 w 2"/>
              <a:gd name="T1" fmla="*/ 1 w 2"/>
              <a:gd name="T2" fmla="*/ 0 w 2"/>
              <a:gd name="T3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2" y="0"/>
                </a:moveTo>
                <a:cubicBezTo>
                  <a:pt x="2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5" name="Freeform 168"/>
          <p:cNvSpPr/>
          <p:nvPr/>
        </p:nvSpPr>
        <p:spPr bwMode="auto">
          <a:xfrm>
            <a:off x="11053763" y="2566988"/>
            <a:ext cx="25400" cy="50800"/>
          </a:xfrm>
          <a:custGeom>
            <a:avLst/>
            <a:gdLst>
              <a:gd name="T0" fmla="*/ 2 w 2"/>
              <a:gd name="T1" fmla="*/ 2 h 4"/>
              <a:gd name="T2" fmla="*/ 0 w 2"/>
              <a:gd name="T3" fmla="*/ 3 h 4"/>
              <a:gd name="T4" fmla="*/ 2 w 2"/>
              <a:gd name="T5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4">
                <a:moveTo>
                  <a:pt x="2" y="2"/>
                </a:moveTo>
                <a:cubicBezTo>
                  <a:pt x="2" y="0"/>
                  <a:pt x="0" y="3"/>
                  <a:pt x="0" y="3"/>
                </a:cubicBezTo>
                <a:cubicBezTo>
                  <a:pt x="2" y="4"/>
                  <a:pt x="1" y="2"/>
                  <a:pt x="2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6" name="Freeform 169"/>
          <p:cNvSpPr/>
          <p:nvPr/>
        </p:nvSpPr>
        <p:spPr bwMode="auto">
          <a:xfrm>
            <a:off x="5967413" y="3325813"/>
            <a:ext cx="23813" cy="23813"/>
          </a:xfrm>
          <a:custGeom>
            <a:avLst/>
            <a:gdLst>
              <a:gd name="T0" fmla="*/ 2 w 2"/>
              <a:gd name="T1" fmla="*/ 1 h 2"/>
              <a:gd name="T2" fmla="*/ 0 w 2"/>
              <a:gd name="T3" fmla="*/ 0 h 2"/>
              <a:gd name="T4" fmla="*/ 2 w 2"/>
              <a:gd name="T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2" y="1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2" y="2"/>
                  <a:pt x="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7" name="Freeform 170"/>
          <p:cNvSpPr/>
          <p:nvPr/>
        </p:nvSpPr>
        <p:spPr bwMode="auto">
          <a:xfrm>
            <a:off x="11041063" y="2617788"/>
            <a:ext cx="12700" cy="12700"/>
          </a:xfrm>
          <a:custGeom>
            <a:avLst/>
            <a:gdLst>
              <a:gd name="T0" fmla="*/ 8 w 8"/>
              <a:gd name="T1" fmla="*/ 0 h 8"/>
              <a:gd name="T2" fmla="*/ 0 w 8"/>
              <a:gd name="T3" fmla="*/ 0 h 8"/>
              <a:gd name="T4" fmla="*/ 8 w 8"/>
              <a:gd name="T5" fmla="*/ 8 h 8"/>
              <a:gd name="T6" fmla="*/ 8 w 8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8">
                <a:moveTo>
                  <a:pt x="8" y="0"/>
                </a:moveTo>
                <a:lnTo>
                  <a:pt x="0" y="0"/>
                </a:lnTo>
                <a:lnTo>
                  <a:pt x="8" y="8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8" name="Freeform 171"/>
          <p:cNvSpPr/>
          <p:nvPr/>
        </p:nvSpPr>
        <p:spPr bwMode="auto">
          <a:xfrm>
            <a:off x="10744200" y="2692401"/>
            <a:ext cx="25400" cy="11113"/>
          </a:xfrm>
          <a:custGeom>
            <a:avLst/>
            <a:gdLst>
              <a:gd name="T0" fmla="*/ 0 w 2"/>
              <a:gd name="T1" fmla="*/ 1 h 1"/>
              <a:gd name="T2" fmla="*/ 1 w 2"/>
              <a:gd name="T3" fmla="*/ 1 h 1"/>
              <a:gd name="T4" fmla="*/ 2 w 2"/>
              <a:gd name="T5" fmla="*/ 0 h 1"/>
              <a:gd name="T6" fmla="*/ 0 w 2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0"/>
                </a:cubicBezTo>
                <a:cubicBezTo>
                  <a:pt x="1" y="0"/>
                  <a:pt x="1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9" name="Freeform 172"/>
          <p:cNvSpPr/>
          <p:nvPr/>
        </p:nvSpPr>
        <p:spPr bwMode="auto">
          <a:xfrm>
            <a:off x="10658475" y="2716213"/>
            <a:ext cx="11113" cy="12700"/>
          </a:xfrm>
          <a:custGeom>
            <a:avLst/>
            <a:gdLst>
              <a:gd name="T0" fmla="*/ 0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0" name="Freeform 173"/>
          <p:cNvSpPr/>
          <p:nvPr/>
        </p:nvSpPr>
        <p:spPr bwMode="auto">
          <a:xfrm>
            <a:off x="11041063" y="2667001"/>
            <a:ext cx="38100" cy="25400"/>
          </a:xfrm>
          <a:custGeom>
            <a:avLst/>
            <a:gdLst>
              <a:gd name="T0" fmla="*/ 3 w 3"/>
              <a:gd name="T1" fmla="*/ 1 h 2"/>
              <a:gd name="T2" fmla="*/ 0 w 3"/>
              <a:gd name="T3" fmla="*/ 0 h 2"/>
              <a:gd name="T4" fmla="*/ 3 w 3"/>
              <a:gd name="T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3" y="1"/>
                </a:moveTo>
                <a:cubicBezTo>
                  <a:pt x="0" y="0"/>
                  <a:pt x="0" y="0"/>
                  <a:pt x="0" y="0"/>
                </a:cubicBezTo>
                <a:cubicBezTo>
                  <a:pt x="1" y="1"/>
                  <a:pt x="2" y="2"/>
                  <a:pt x="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1" name="Freeform 174"/>
          <p:cNvSpPr/>
          <p:nvPr/>
        </p:nvSpPr>
        <p:spPr bwMode="auto">
          <a:xfrm>
            <a:off x="10694988" y="2716213"/>
            <a:ext cx="12700" cy="25400"/>
          </a:xfrm>
          <a:custGeom>
            <a:avLst/>
            <a:gdLst>
              <a:gd name="T0" fmla="*/ 0 w 1"/>
              <a:gd name="T1" fmla="*/ 2 h 2"/>
              <a:gd name="T2" fmla="*/ 1 w 1"/>
              <a:gd name="T3" fmla="*/ 1 h 2"/>
              <a:gd name="T4" fmla="*/ 0 w 1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0" y="2"/>
                </a:moveTo>
                <a:cubicBezTo>
                  <a:pt x="1" y="1"/>
                  <a:pt x="1" y="1"/>
                  <a:pt x="1" y="1"/>
                </a:cubicBezTo>
                <a:cubicBezTo>
                  <a:pt x="1" y="0"/>
                  <a:pt x="0" y="1"/>
                  <a:pt x="0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2" name="Freeform 175"/>
          <p:cNvSpPr/>
          <p:nvPr/>
        </p:nvSpPr>
        <p:spPr bwMode="auto">
          <a:xfrm>
            <a:off x="10720388" y="2728913"/>
            <a:ext cx="11113" cy="12700"/>
          </a:xfrm>
          <a:custGeom>
            <a:avLst/>
            <a:gdLst>
              <a:gd name="T0" fmla="*/ 7 w 7"/>
              <a:gd name="T1" fmla="*/ 8 h 8"/>
              <a:gd name="T2" fmla="*/ 7 w 7"/>
              <a:gd name="T3" fmla="*/ 0 h 8"/>
              <a:gd name="T4" fmla="*/ 0 w 7"/>
              <a:gd name="T5" fmla="*/ 0 h 8"/>
              <a:gd name="T6" fmla="*/ 7 w 7"/>
              <a:gd name="T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8">
                <a:moveTo>
                  <a:pt x="7" y="8"/>
                </a:moveTo>
                <a:lnTo>
                  <a:pt x="7" y="0"/>
                </a:lnTo>
                <a:lnTo>
                  <a:pt x="0" y="0"/>
                </a:lnTo>
                <a:lnTo>
                  <a:pt x="7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3" name="Freeform 176"/>
          <p:cNvSpPr/>
          <p:nvPr/>
        </p:nvSpPr>
        <p:spPr bwMode="auto">
          <a:xfrm>
            <a:off x="6003925" y="3411538"/>
            <a:ext cx="12700" cy="12700"/>
          </a:xfrm>
          <a:custGeom>
            <a:avLst/>
            <a:gdLst>
              <a:gd name="T0" fmla="*/ 0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4" name="Freeform 177"/>
          <p:cNvSpPr/>
          <p:nvPr/>
        </p:nvSpPr>
        <p:spPr bwMode="auto">
          <a:xfrm>
            <a:off x="5719763" y="3486151"/>
            <a:ext cx="23813" cy="12700"/>
          </a:xfrm>
          <a:custGeom>
            <a:avLst/>
            <a:gdLst>
              <a:gd name="T0" fmla="*/ 8 w 15"/>
              <a:gd name="T1" fmla="*/ 0 h 8"/>
              <a:gd name="T2" fmla="*/ 0 w 15"/>
              <a:gd name="T3" fmla="*/ 8 h 8"/>
              <a:gd name="T4" fmla="*/ 15 w 15"/>
              <a:gd name="T5" fmla="*/ 8 h 8"/>
              <a:gd name="T6" fmla="*/ 8 w 15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" h="8">
                <a:moveTo>
                  <a:pt x="8" y="0"/>
                </a:moveTo>
                <a:lnTo>
                  <a:pt x="0" y="8"/>
                </a:lnTo>
                <a:lnTo>
                  <a:pt x="15" y="8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5" name="Freeform 178"/>
          <p:cNvSpPr/>
          <p:nvPr/>
        </p:nvSpPr>
        <p:spPr bwMode="auto">
          <a:xfrm>
            <a:off x="10906125" y="2754313"/>
            <a:ext cx="36513" cy="23813"/>
          </a:xfrm>
          <a:custGeom>
            <a:avLst/>
            <a:gdLst>
              <a:gd name="T0" fmla="*/ 2 w 3"/>
              <a:gd name="T1" fmla="*/ 1 h 2"/>
              <a:gd name="T2" fmla="*/ 1 w 3"/>
              <a:gd name="T3" fmla="*/ 1 h 2"/>
              <a:gd name="T4" fmla="*/ 2 w 3"/>
              <a:gd name="T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2" y="1"/>
                </a:moveTo>
                <a:cubicBezTo>
                  <a:pt x="3" y="0"/>
                  <a:pt x="2" y="1"/>
                  <a:pt x="1" y="1"/>
                </a:cubicBezTo>
                <a:cubicBezTo>
                  <a:pt x="0" y="1"/>
                  <a:pt x="2" y="2"/>
                  <a:pt x="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6" name="Freeform 179"/>
          <p:cNvSpPr/>
          <p:nvPr/>
        </p:nvSpPr>
        <p:spPr bwMode="auto">
          <a:xfrm>
            <a:off x="5756275" y="3498851"/>
            <a:ext cx="25400" cy="25400"/>
          </a:xfrm>
          <a:custGeom>
            <a:avLst/>
            <a:gdLst>
              <a:gd name="T0" fmla="*/ 2 w 2"/>
              <a:gd name="T1" fmla="*/ 0 h 2"/>
              <a:gd name="T2" fmla="*/ 0 w 2"/>
              <a:gd name="T3" fmla="*/ 2 h 2"/>
              <a:gd name="T4" fmla="*/ 2 w 2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2" y="0"/>
                </a:moveTo>
                <a:cubicBezTo>
                  <a:pt x="2" y="0"/>
                  <a:pt x="0" y="2"/>
                  <a:pt x="0" y="2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7" name="Freeform 180"/>
          <p:cNvSpPr/>
          <p:nvPr/>
        </p:nvSpPr>
        <p:spPr bwMode="auto">
          <a:xfrm>
            <a:off x="5905500" y="3475038"/>
            <a:ext cx="49213" cy="61913"/>
          </a:xfrm>
          <a:custGeom>
            <a:avLst/>
            <a:gdLst>
              <a:gd name="T0" fmla="*/ 4 w 4"/>
              <a:gd name="T1" fmla="*/ 3 h 5"/>
              <a:gd name="T2" fmla="*/ 4 w 4"/>
              <a:gd name="T3" fmla="*/ 0 h 5"/>
              <a:gd name="T4" fmla="*/ 1 w 4"/>
              <a:gd name="T5" fmla="*/ 2 h 5"/>
              <a:gd name="T6" fmla="*/ 1 w 4"/>
              <a:gd name="T7" fmla="*/ 4 h 5"/>
              <a:gd name="T8" fmla="*/ 0 w 4"/>
              <a:gd name="T9" fmla="*/ 4 h 5"/>
              <a:gd name="T10" fmla="*/ 1 w 4"/>
              <a:gd name="T11" fmla="*/ 5 h 5"/>
              <a:gd name="T12" fmla="*/ 4 w 4"/>
              <a:gd name="T13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5">
                <a:moveTo>
                  <a:pt x="4" y="3"/>
                </a:moveTo>
                <a:cubicBezTo>
                  <a:pt x="3" y="2"/>
                  <a:pt x="3" y="2"/>
                  <a:pt x="4" y="0"/>
                </a:cubicBezTo>
                <a:cubicBezTo>
                  <a:pt x="3" y="1"/>
                  <a:pt x="2" y="1"/>
                  <a:pt x="1" y="2"/>
                </a:cubicBezTo>
                <a:cubicBezTo>
                  <a:pt x="1" y="2"/>
                  <a:pt x="2" y="3"/>
                  <a:pt x="1" y="4"/>
                </a:cubicBezTo>
                <a:cubicBezTo>
                  <a:pt x="0" y="4"/>
                  <a:pt x="0" y="4"/>
                  <a:pt x="0" y="4"/>
                </a:cubicBezTo>
                <a:cubicBezTo>
                  <a:pt x="1" y="5"/>
                  <a:pt x="1" y="5"/>
                  <a:pt x="1" y="5"/>
                </a:cubicBezTo>
                <a:cubicBezTo>
                  <a:pt x="1" y="3"/>
                  <a:pt x="4" y="4"/>
                  <a:pt x="4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8" name="Freeform 181"/>
          <p:cNvSpPr/>
          <p:nvPr/>
        </p:nvSpPr>
        <p:spPr bwMode="auto">
          <a:xfrm>
            <a:off x="5732463" y="3524251"/>
            <a:ext cx="11113" cy="12700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0 w 1"/>
              <a:gd name="T5" fmla="*/ 1 h 1"/>
              <a:gd name="T6" fmla="*/ 1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9" name="Freeform 182"/>
          <p:cNvSpPr/>
          <p:nvPr/>
        </p:nvSpPr>
        <p:spPr bwMode="auto">
          <a:xfrm>
            <a:off x="6029325" y="3498851"/>
            <a:ext cx="36513" cy="38100"/>
          </a:xfrm>
          <a:custGeom>
            <a:avLst/>
            <a:gdLst>
              <a:gd name="T0" fmla="*/ 0 w 3"/>
              <a:gd name="T1" fmla="*/ 3 h 3"/>
              <a:gd name="T2" fmla="*/ 3 w 3"/>
              <a:gd name="T3" fmla="*/ 0 h 3"/>
              <a:gd name="T4" fmla="*/ 0 w 3"/>
              <a:gd name="T5" fmla="*/ 2 h 3"/>
              <a:gd name="T6" fmla="*/ 0 w 3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3">
                <a:moveTo>
                  <a:pt x="0" y="3"/>
                </a:moveTo>
                <a:cubicBezTo>
                  <a:pt x="1" y="2"/>
                  <a:pt x="3" y="2"/>
                  <a:pt x="3" y="0"/>
                </a:cubicBezTo>
                <a:cubicBezTo>
                  <a:pt x="2" y="1"/>
                  <a:pt x="1" y="2"/>
                  <a:pt x="0" y="2"/>
                </a:cubicBez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0" name="Freeform 183"/>
          <p:cNvSpPr/>
          <p:nvPr/>
        </p:nvSpPr>
        <p:spPr bwMode="auto">
          <a:xfrm>
            <a:off x="6289675" y="3475038"/>
            <a:ext cx="73025" cy="36513"/>
          </a:xfrm>
          <a:custGeom>
            <a:avLst/>
            <a:gdLst>
              <a:gd name="T0" fmla="*/ 4 w 6"/>
              <a:gd name="T1" fmla="*/ 2 h 3"/>
              <a:gd name="T2" fmla="*/ 4 w 6"/>
              <a:gd name="T3" fmla="*/ 0 h 3"/>
              <a:gd name="T4" fmla="*/ 0 w 6"/>
              <a:gd name="T5" fmla="*/ 3 h 3"/>
              <a:gd name="T6" fmla="*/ 4 w 6"/>
              <a:gd name="T7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3">
                <a:moveTo>
                  <a:pt x="4" y="2"/>
                </a:moveTo>
                <a:cubicBezTo>
                  <a:pt x="4" y="1"/>
                  <a:pt x="6" y="0"/>
                  <a:pt x="4" y="0"/>
                </a:cubicBezTo>
                <a:cubicBezTo>
                  <a:pt x="4" y="2"/>
                  <a:pt x="1" y="2"/>
                  <a:pt x="0" y="3"/>
                </a:cubicBezTo>
                <a:cubicBezTo>
                  <a:pt x="2" y="3"/>
                  <a:pt x="2" y="1"/>
                  <a:pt x="4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1" name="Freeform 184"/>
          <p:cNvSpPr/>
          <p:nvPr/>
        </p:nvSpPr>
        <p:spPr bwMode="auto">
          <a:xfrm>
            <a:off x="5818188" y="3573463"/>
            <a:ext cx="25400" cy="12700"/>
          </a:xfrm>
          <a:custGeom>
            <a:avLst/>
            <a:gdLst>
              <a:gd name="T0" fmla="*/ 0 w 16"/>
              <a:gd name="T1" fmla="*/ 8 h 8"/>
              <a:gd name="T2" fmla="*/ 16 w 16"/>
              <a:gd name="T3" fmla="*/ 0 h 8"/>
              <a:gd name="T4" fmla="*/ 0 w 16"/>
              <a:gd name="T5" fmla="*/ 0 h 8"/>
              <a:gd name="T6" fmla="*/ 0 w 16"/>
              <a:gd name="T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8">
                <a:moveTo>
                  <a:pt x="0" y="8"/>
                </a:moveTo>
                <a:lnTo>
                  <a:pt x="16" y="0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2" name="Freeform 185"/>
          <p:cNvSpPr/>
          <p:nvPr/>
        </p:nvSpPr>
        <p:spPr bwMode="auto">
          <a:xfrm>
            <a:off x="6227763" y="3524251"/>
            <a:ext cx="23813" cy="12700"/>
          </a:xfrm>
          <a:custGeom>
            <a:avLst/>
            <a:gdLst>
              <a:gd name="T0" fmla="*/ 2 w 2"/>
              <a:gd name="T1" fmla="*/ 1 h 1"/>
              <a:gd name="T2" fmla="*/ 0 w 2"/>
              <a:gd name="T3" fmla="*/ 0 h 1"/>
              <a:gd name="T4" fmla="*/ 1 w 2"/>
              <a:gd name="T5" fmla="*/ 1 h 1"/>
              <a:gd name="T6" fmla="*/ 2 w 2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2" y="0"/>
                  <a:pt x="1" y="1"/>
                  <a:pt x="0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2" y="1"/>
                  <a:pt x="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3" name="Freeform 186"/>
          <p:cNvSpPr/>
          <p:nvPr/>
        </p:nvSpPr>
        <p:spPr bwMode="auto">
          <a:xfrm>
            <a:off x="5683250" y="3598863"/>
            <a:ext cx="173038" cy="185738"/>
          </a:xfrm>
          <a:custGeom>
            <a:avLst/>
            <a:gdLst>
              <a:gd name="T0" fmla="*/ 12 w 14"/>
              <a:gd name="T1" fmla="*/ 9 h 15"/>
              <a:gd name="T2" fmla="*/ 8 w 14"/>
              <a:gd name="T3" fmla="*/ 8 h 15"/>
              <a:gd name="T4" fmla="*/ 11 w 14"/>
              <a:gd name="T5" fmla="*/ 3 h 15"/>
              <a:gd name="T6" fmla="*/ 8 w 14"/>
              <a:gd name="T7" fmla="*/ 3 h 15"/>
              <a:gd name="T8" fmla="*/ 10 w 14"/>
              <a:gd name="T9" fmla="*/ 2 h 15"/>
              <a:gd name="T10" fmla="*/ 7 w 14"/>
              <a:gd name="T11" fmla="*/ 0 h 15"/>
              <a:gd name="T12" fmla="*/ 4 w 14"/>
              <a:gd name="T13" fmla="*/ 2 h 15"/>
              <a:gd name="T14" fmla="*/ 7 w 14"/>
              <a:gd name="T15" fmla="*/ 4 h 15"/>
              <a:gd name="T16" fmla="*/ 6 w 14"/>
              <a:gd name="T17" fmla="*/ 6 h 15"/>
              <a:gd name="T18" fmla="*/ 6 w 14"/>
              <a:gd name="T19" fmla="*/ 6 h 15"/>
              <a:gd name="T20" fmla="*/ 5 w 14"/>
              <a:gd name="T21" fmla="*/ 7 h 15"/>
              <a:gd name="T22" fmla="*/ 5 w 14"/>
              <a:gd name="T23" fmla="*/ 8 h 15"/>
              <a:gd name="T24" fmla="*/ 4 w 14"/>
              <a:gd name="T25" fmla="*/ 8 h 15"/>
              <a:gd name="T26" fmla="*/ 4 w 14"/>
              <a:gd name="T27" fmla="*/ 7 h 15"/>
              <a:gd name="T28" fmla="*/ 1 w 14"/>
              <a:gd name="T29" fmla="*/ 8 h 15"/>
              <a:gd name="T30" fmla="*/ 1 w 14"/>
              <a:gd name="T31" fmla="*/ 9 h 15"/>
              <a:gd name="T32" fmla="*/ 0 w 14"/>
              <a:gd name="T33" fmla="*/ 9 h 15"/>
              <a:gd name="T34" fmla="*/ 3 w 14"/>
              <a:gd name="T35" fmla="*/ 9 h 15"/>
              <a:gd name="T36" fmla="*/ 4 w 14"/>
              <a:gd name="T37" fmla="*/ 9 h 15"/>
              <a:gd name="T38" fmla="*/ 0 w 14"/>
              <a:gd name="T39" fmla="*/ 13 h 15"/>
              <a:gd name="T40" fmla="*/ 2 w 14"/>
              <a:gd name="T41" fmla="*/ 13 h 15"/>
              <a:gd name="T42" fmla="*/ 6 w 14"/>
              <a:gd name="T43" fmla="*/ 13 h 15"/>
              <a:gd name="T44" fmla="*/ 7 w 14"/>
              <a:gd name="T45" fmla="*/ 14 h 15"/>
              <a:gd name="T46" fmla="*/ 8 w 14"/>
              <a:gd name="T47" fmla="*/ 14 h 15"/>
              <a:gd name="T48" fmla="*/ 7 w 14"/>
              <a:gd name="T49" fmla="*/ 15 h 15"/>
              <a:gd name="T50" fmla="*/ 10 w 14"/>
              <a:gd name="T51" fmla="*/ 15 h 15"/>
              <a:gd name="T52" fmla="*/ 12 w 14"/>
              <a:gd name="T53" fmla="*/ 11 h 15"/>
              <a:gd name="T54" fmla="*/ 14 w 14"/>
              <a:gd name="T55" fmla="*/ 11 h 15"/>
              <a:gd name="T56" fmla="*/ 14 w 14"/>
              <a:gd name="T57" fmla="*/ 10 h 15"/>
              <a:gd name="T58" fmla="*/ 12 w 14"/>
              <a:gd name="T59" fmla="*/ 11 h 15"/>
              <a:gd name="T60" fmla="*/ 12 w 14"/>
              <a:gd name="T61" fmla="*/ 9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4" h="15">
                <a:moveTo>
                  <a:pt x="12" y="9"/>
                </a:moveTo>
                <a:cubicBezTo>
                  <a:pt x="10" y="10"/>
                  <a:pt x="10" y="7"/>
                  <a:pt x="8" y="8"/>
                </a:cubicBezTo>
                <a:cubicBezTo>
                  <a:pt x="3" y="6"/>
                  <a:pt x="11" y="6"/>
                  <a:pt x="11" y="3"/>
                </a:cubicBezTo>
                <a:cubicBezTo>
                  <a:pt x="8" y="3"/>
                  <a:pt x="8" y="3"/>
                  <a:pt x="8" y="3"/>
                </a:cubicBezTo>
                <a:cubicBezTo>
                  <a:pt x="10" y="2"/>
                  <a:pt x="10" y="2"/>
                  <a:pt x="10" y="2"/>
                </a:cubicBezTo>
                <a:cubicBezTo>
                  <a:pt x="7" y="0"/>
                  <a:pt x="7" y="0"/>
                  <a:pt x="7" y="0"/>
                </a:cubicBezTo>
                <a:cubicBezTo>
                  <a:pt x="6" y="1"/>
                  <a:pt x="5" y="1"/>
                  <a:pt x="4" y="2"/>
                </a:cubicBezTo>
                <a:cubicBezTo>
                  <a:pt x="7" y="4"/>
                  <a:pt x="7" y="4"/>
                  <a:pt x="7" y="4"/>
                </a:cubicBezTo>
                <a:cubicBezTo>
                  <a:pt x="5" y="4"/>
                  <a:pt x="8" y="5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7"/>
                  <a:pt x="6" y="7"/>
                  <a:pt x="5" y="7"/>
                </a:cubicBezTo>
                <a:cubicBezTo>
                  <a:pt x="5" y="7"/>
                  <a:pt x="5" y="7"/>
                  <a:pt x="5" y="8"/>
                </a:cubicBezTo>
                <a:cubicBezTo>
                  <a:pt x="4" y="8"/>
                  <a:pt x="4" y="8"/>
                  <a:pt x="4" y="8"/>
                </a:cubicBezTo>
                <a:cubicBezTo>
                  <a:pt x="4" y="7"/>
                  <a:pt x="4" y="7"/>
                  <a:pt x="4" y="7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9"/>
                  <a:pt x="1" y="9"/>
                </a:cubicBezTo>
                <a:cubicBezTo>
                  <a:pt x="0" y="9"/>
                  <a:pt x="0" y="9"/>
                  <a:pt x="0" y="9"/>
                </a:cubicBezTo>
                <a:cubicBezTo>
                  <a:pt x="2" y="9"/>
                  <a:pt x="2" y="9"/>
                  <a:pt x="3" y="9"/>
                </a:cubicBezTo>
                <a:cubicBezTo>
                  <a:pt x="3" y="9"/>
                  <a:pt x="4" y="9"/>
                  <a:pt x="4" y="9"/>
                </a:cubicBezTo>
                <a:cubicBezTo>
                  <a:pt x="5" y="11"/>
                  <a:pt x="1" y="12"/>
                  <a:pt x="0" y="13"/>
                </a:cubicBezTo>
                <a:cubicBezTo>
                  <a:pt x="1" y="13"/>
                  <a:pt x="2" y="14"/>
                  <a:pt x="2" y="13"/>
                </a:cubicBezTo>
                <a:cubicBezTo>
                  <a:pt x="3" y="13"/>
                  <a:pt x="5" y="12"/>
                  <a:pt x="6" y="13"/>
                </a:cubicBezTo>
                <a:cubicBezTo>
                  <a:pt x="7" y="13"/>
                  <a:pt x="8" y="13"/>
                  <a:pt x="7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4"/>
                  <a:pt x="7" y="15"/>
                  <a:pt x="7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1" y="13"/>
                  <a:pt x="11" y="12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4" y="10"/>
                  <a:pt x="14" y="10"/>
                  <a:pt x="14" y="10"/>
                </a:cubicBezTo>
                <a:cubicBezTo>
                  <a:pt x="12" y="11"/>
                  <a:pt x="12" y="11"/>
                  <a:pt x="12" y="11"/>
                </a:cubicBezTo>
                <a:cubicBezTo>
                  <a:pt x="11" y="10"/>
                  <a:pt x="12" y="10"/>
                  <a:pt x="12" y="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4" name="Freeform 187"/>
          <p:cNvSpPr/>
          <p:nvPr/>
        </p:nvSpPr>
        <p:spPr bwMode="auto">
          <a:xfrm>
            <a:off x="5707063" y="3648076"/>
            <a:ext cx="25400" cy="25400"/>
          </a:xfrm>
          <a:custGeom>
            <a:avLst/>
            <a:gdLst>
              <a:gd name="T0" fmla="*/ 1 w 2"/>
              <a:gd name="T1" fmla="*/ 1 h 2"/>
              <a:gd name="T2" fmla="*/ 2 w 2"/>
              <a:gd name="T3" fmla="*/ 0 h 2"/>
              <a:gd name="T4" fmla="*/ 0 w 2"/>
              <a:gd name="T5" fmla="*/ 0 h 2"/>
              <a:gd name="T6" fmla="*/ 1 w 2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1" y="1"/>
                </a:moveTo>
                <a:cubicBezTo>
                  <a:pt x="0" y="1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2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5" name="Freeform 188"/>
          <p:cNvSpPr/>
          <p:nvPr/>
        </p:nvSpPr>
        <p:spPr bwMode="auto">
          <a:xfrm>
            <a:off x="6091238" y="3622676"/>
            <a:ext cx="23813" cy="12700"/>
          </a:xfrm>
          <a:custGeom>
            <a:avLst/>
            <a:gdLst>
              <a:gd name="T0" fmla="*/ 2 w 2"/>
              <a:gd name="T1" fmla="*/ 0 h 1"/>
              <a:gd name="T2" fmla="*/ 0 w 2"/>
              <a:gd name="T3" fmla="*/ 0 h 1"/>
              <a:gd name="T4" fmla="*/ 1 w 2"/>
              <a:gd name="T5" fmla="*/ 1 h 1"/>
              <a:gd name="T6" fmla="*/ 2 w 2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2" y="0"/>
                </a:moveTo>
                <a:cubicBezTo>
                  <a:pt x="1" y="0"/>
                  <a:pt x="0" y="0"/>
                  <a:pt x="0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6" name="Freeform 189"/>
          <p:cNvSpPr/>
          <p:nvPr/>
        </p:nvSpPr>
        <p:spPr bwMode="auto">
          <a:xfrm>
            <a:off x="9915525" y="3089276"/>
            <a:ext cx="49213" cy="12700"/>
          </a:xfrm>
          <a:custGeom>
            <a:avLst/>
            <a:gdLst>
              <a:gd name="T0" fmla="*/ 15 w 31"/>
              <a:gd name="T1" fmla="*/ 0 h 8"/>
              <a:gd name="T2" fmla="*/ 0 w 31"/>
              <a:gd name="T3" fmla="*/ 8 h 8"/>
              <a:gd name="T4" fmla="*/ 31 w 31"/>
              <a:gd name="T5" fmla="*/ 0 h 8"/>
              <a:gd name="T6" fmla="*/ 15 w 31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" h="8">
                <a:moveTo>
                  <a:pt x="15" y="0"/>
                </a:moveTo>
                <a:lnTo>
                  <a:pt x="0" y="8"/>
                </a:lnTo>
                <a:lnTo>
                  <a:pt x="31" y="0"/>
                </a:lnTo>
                <a:lnTo>
                  <a:pt x="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7" name="Freeform 190"/>
          <p:cNvSpPr/>
          <p:nvPr/>
        </p:nvSpPr>
        <p:spPr bwMode="auto">
          <a:xfrm>
            <a:off x="10669588" y="3001963"/>
            <a:ext cx="12700" cy="12700"/>
          </a:xfrm>
          <a:custGeom>
            <a:avLst/>
            <a:gdLst>
              <a:gd name="T0" fmla="*/ 8 w 8"/>
              <a:gd name="T1" fmla="*/ 0 h 8"/>
              <a:gd name="T2" fmla="*/ 0 w 8"/>
              <a:gd name="T3" fmla="*/ 8 h 8"/>
              <a:gd name="T4" fmla="*/ 8 w 8"/>
              <a:gd name="T5" fmla="*/ 8 h 8"/>
              <a:gd name="T6" fmla="*/ 8 w 8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8">
                <a:moveTo>
                  <a:pt x="8" y="0"/>
                </a:moveTo>
                <a:lnTo>
                  <a:pt x="0" y="8"/>
                </a:lnTo>
                <a:lnTo>
                  <a:pt x="8" y="8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8" name="Freeform 191"/>
          <p:cNvSpPr/>
          <p:nvPr/>
        </p:nvSpPr>
        <p:spPr bwMode="auto">
          <a:xfrm>
            <a:off x="6029325" y="3660776"/>
            <a:ext cx="98425" cy="87313"/>
          </a:xfrm>
          <a:custGeom>
            <a:avLst/>
            <a:gdLst>
              <a:gd name="T0" fmla="*/ 6 w 8"/>
              <a:gd name="T1" fmla="*/ 7 h 7"/>
              <a:gd name="T2" fmla="*/ 8 w 8"/>
              <a:gd name="T3" fmla="*/ 5 h 7"/>
              <a:gd name="T4" fmla="*/ 7 w 8"/>
              <a:gd name="T5" fmla="*/ 4 h 7"/>
              <a:gd name="T6" fmla="*/ 5 w 8"/>
              <a:gd name="T7" fmla="*/ 4 h 7"/>
              <a:gd name="T8" fmla="*/ 0 w 8"/>
              <a:gd name="T9" fmla="*/ 1 h 7"/>
              <a:gd name="T10" fmla="*/ 2 w 8"/>
              <a:gd name="T11" fmla="*/ 3 h 7"/>
              <a:gd name="T12" fmla="*/ 1 w 8"/>
              <a:gd name="T13" fmla="*/ 5 h 7"/>
              <a:gd name="T14" fmla="*/ 1 w 8"/>
              <a:gd name="T15" fmla="*/ 6 h 7"/>
              <a:gd name="T16" fmla="*/ 2 w 8"/>
              <a:gd name="T17" fmla="*/ 7 h 7"/>
              <a:gd name="T18" fmla="*/ 2 w 8"/>
              <a:gd name="T19" fmla="*/ 7 h 7"/>
              <a:gd name="T20" fmla="*/ 6 w 8"/>
              <a:gd name="T21" fmla="*/ 6 h 7"/>
              <a:gd name="T22" fmla="*/ 6 w 8"/>
              <a:gd name="T23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" h="7">
                <a:moveTo>
                  <a:pt x="6" y="7"/>
                </a:moveTo>
                <a:cubicBezTo>
                  <a:pt x="8" y="5"/>
                  <a:pt x="8" y="5"/>
                  <a:pt x="8" y="5"/>
                </a:cubicBezTo>
                <a:cubicBezTo>
                  <a:pt x="7" y="4"/>
                  <a:pt x="7" y="4"/>
                  <a:pt x="7" y="4"/>
                </a:cubicBezTo>
                <a:cubicBezTo>
                  <a:pt x="5" y="4"/>
                  <a:pt x="5" y="4"/>
                  <a:pt x="5" y="4"/>
                </a:cubicBezTo>
                <a:cubicBezTo>
                  <a:pt x="2" y="7"/>
                  <a:pt x="5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" y="4"/>
                  <a:pt x="1" y="5"/>
                  <a:pt x="1" y="5"/>
                </a:cubicBezTo>
                <a:cubicBezTo>
                  <a:pt x="1" y="6"/>
                  <a:pt x="1" y="6"/>
                  <a:pt x="1" y="6"/>
                </a:cubicBezTo>
                <a:cubicBezTo>
                  <a:pt x="2" y="6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3" y="6"/>
                  <a:pt x="5" y="5"/>
                  <a:pt x="6" y="6"/>
                </a:cubicBezTo>
                <a:cubicBezTo>
                  <a:pt x="5" y="6"/>
                  <a:pt x="6" y="6"/>
                  <a:pt x="6" y="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9" name="Freeform 192"/>
          <p:cNvSpPr/>
          <p:nvPr/>
        </p:nvSpPr>
        <p:spPr bwMode="auto">
          <a:xfrm>
            <a:off x="6091238" y="3660776"/>
            <a:ext cx="23813" cy="25400"/>
          </a:xfrm>
          <a:custGeom>
            <a:avLst/>
            <a:gdLst>
              <a:gd name="T0" fmla="*/ 0 w 2"/>
              <a:gd name="T1" fmla="*/ 1 h 2"/>
              <a:gd name="T2" fmla="*/ 2 w 2"/>
              <a:gd name="T3" fmla="*/ 1 h 2"/>
              <a:gd name="T4" fmla="*/ 0 w 2"/>
              <a:gd name="T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0" y="1"/>
                </a:moveTo>
                <a:cubicBezTo>
                  <a:pt x="1" y="2"/>
                  <a:pt x="1" y="1"/>
                  <a:pt x="2" y="1"/>
                </a:cubicBezTo>
                <a:cubicBezTo>
                  <a:pt x="1" y="0"/>
                  <a:pt x="0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0" name="Freeform 193"/>
          <p:cNvSpPr/>
          <p:nvPr/>
        </p:nvSpPr>
        <p:spPr bwMode="auto">
          <a:xfrm>
            <a:off x="5670550" y="3735388"/>
            <a:ext cx="12700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1" name="Freeform 194"/>
          <p:cNvSpPr/>
          <p:nvPr/>
        </p:nvSpPr>
        <p:spPr bwMode="auto">
          <a:xfrm>
            <a:off x="11252200" y="2927351"/>
            <a:ext cx="23813" cy="25400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0 w 2"/>
              <a:gd name="T5" fmla="*/ 2 h 2"/>
              <a:gd name="T6" fmla="*/ 2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1" y="1"/>
                  <a:pt x="2" y="1"/>
                  <a:pt x="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2" name="Freeform 195"/>
          <p:cNvSpPr/>
          <p:nvPr/>
        </p:nvSpPr>
        <p:spPr bwMode="auto">
          <a:xfrm>
            <a:off x="5867400" y="3697288"/>
            <a:ext cx="136525" cy="38100"/>
          </a:xfrm>
          <a:custGeom>
            <a:avLst/>
            <a:gdLst>
              <a:gd name="T0" fmla="*/ 8 w 11"/>
              <a:gd name="T1" fmla="*/ 2 h 3"/>
              <a:gd name="T2" fmla="*/ 9 w 11"/>
              <a:gd name="T3" fmla="*/ 3 h 3"/>
              <a:gd name="T4" fmla="*/ 11 w 11"/>
              <a:gd name="T5" fmla="*/ 1 h 3"/>
              <a:gd name="T6" fmla="*/ 8 w 11"/>
              <a:gd name="T7" fmla="*/ 0 h 3"/>
              <a:gd name="T8" fmla="*/ 8 w 11"/>
              <a:gd name="T9" fmla="*/ 1 h 3"/>
              <a:gd name="T10" fmla="*/ 7 w 11"/>
              <a:gd name="T11" fmla="*/ 1 h 3"/>
              <a:gd name="T12" fmla="*/ 7 w 11"/>
              <a:gd name="T13" fmla="*/ 0 h 3"/>
              <a:gd name="T14" fmla="*/ 4 w 11"/>
              <a:gd name="T15" fmla="*/ 1 h 3"/>
              <a:gd name="T16" fmla="*/ 4 w 11"/>
              <a:gd name="T17" fmla="*/ 0 h 3"/>
              <a:gd name="T18" fmla="*/ 2 w 11"/>
              <a:gd name="T19" fmla="*/ 1 h 3"/>
              <a:gd name="T20" fmla="*/ 1 w 11"/>
              <a:gd name="T21" fmla="*/ 3 h 3"/>
              <a:gd name="T22" fmla="*/ 3 w 11"/>
              <a:gd name="T23" fmla="*/ 2 h 3"/>
              <a:gd name="T24" fmla="*/ 4 w 11"/>
              <a:gd name="T25" fmla="*/ 3 h 3"/>
              <a:gd name="T26" fmla="*/ 8 w 11"/>
              <a:gd name="T27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" h="3">
                <a:moveTo>
                  <a:pt x="8" y="2"/>
                </a:moveTo>
                <a:cubicBezTo>
                  <a:pt x="9" y="2"/>
                  <a:pt x="9" y="2"/>
                  <a:pt x="9" y="3"/>
                </a:cubicBezTo>
                <a:cubicBezTo>
                  <a:pt x="10" y="3"/>
                  <a:pt x="10" y="1"/>
                  <a:pt x="11" y="1"/>
                </a:cubicBezTo>
                <a:cubicBezTo>
                  <a:pt x="11" y="0"/>
                  <a:pt x="9" y="1"/>
                  <a:pt x="8" y="0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7" y="2"/>
                  <a:pt x="7" y="1"/>
                </a:cubicBezTo>
                <a:cubicBezTo>
                  <a:pt x="6" y="1"/>
                  <a:pt x="7" y="1"/>
                  <a:pt x="7" y="0"/>
                </a:cubicBezTo>
                <a:cubicBezTo>
                  <a:pt x="4" y="1"/>
                  <a:pt x="4" y="1"/>
                  <a:pt x="4" y="1"/>
                </a:cubicBezTo>
                <a:cubicBezTo>
                  <a:pt x="4" y="0"/>
                  <a:pt x="4" y="0"/>
                  <a:pt x="4" y="0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0" y="2"/>
                  <a:pt x="1" y="3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4" y="2"/>
                  <a:pt x="4" y="3"/>
                </a:cubicBezTo>
                <a:cubicBezTo>
                  <a:pt x="6" y="3"/>
                  <a:pt x="7" y="3"/>
                  <a:pt x="8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3" name="Freeform 196"/>
          <p:cNvSpPr/>
          <p:nvPr/>
        </p:nvSpPr>
        <p:spPr bwMode="auto">
          <a:xfrm>
            <a:off x="5657850" y="3735388"/>
            <a:ext cx="25400" cy="23813"/>
          </a:xfrm>
          <a:custGeom>
            <a:avLst/>
            <a:gdLst>
              <a:gd name="T0" fmla="*/ 0 w 2"/>
              <a:gd name="T1" fmla="*/ 2 h 2"/>
              <a:gd name="T2" fmla="*/ 1 w 2"/>
              <a:gd name="T3" fmla="*/ 2 h 2"/>
              <a:gd name="T4" fmla="*/ 1 w 2"/>
              <a:gd name="T5" fmla="*/ 1 h 2"/>
              <a:gd name="T6" fmla="*/ 0 w 2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0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2" y="1"/>
                  <a:pt x="1" y="1"/>
                </a:cubicBez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4" name="Freeform 197"/>
          <p:cNvSpPr/>
          <p:nvPr/>
        </p:nvSpPr>
        <p:spPr bwMode="auto">
          <a:xfrm>
            <a:off x="11190288" y="2952751"/>
            <a:ext cx="23813" cy="12700"/>
          </a:xfrm>
          <a:custGeom>
            <a:avLst/>
            <a:gdLst>
              <a:gd name="T0" fmla="*/ 2 w 2"/>
              <a:gd name="T1" fmla="*/ 0 h 1"/>
              <a:gd name="T2" fmla="*/ 0 w 2"/>
              <a:gd name="T3" fmla="*/ 0 h 1"/>
              <a:gd name="T4" fmla="*/ 2 w 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2" y="1"/>
                  <a:pt x="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5" name="Freeform 198"/>
          <p:cNvSpPr/>
          <p:nvPr/>
        </p:nvSpPr>
        <p:spPr bwMode="auto">
          <a:xfrm>
            <a:off x="11177588" y="2965451"/>
            <a:ext cx="25400" cy="12700"/>
          </a:xfrm>
          <a:custGeom>
            <a:avLst/>
            <a:gdLst>
              <a:gd name="T0" fmla="*/ 2 w 2"/>
              <a:gd name="T1" fmla="*/ 0 h 1"/>
              <a:gd name="T2" fmla="*/ 0 w 2"/>
              <a:gd name="T3" fmla="*/ 1 h 1"/>
              <a:gd name="T4" fmla="*/ 2 w 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0"/>
                </a:moveTo>
                <a:cubicBezTo>
                  <a:pt x="2" y="1"/>
                  <a:pt x="0" y="0"/>
                  <a:pt x="0" y="1"/>
                </a:cubicBezTo>
                <a:cubicBezTo>
                  <a:pt x="1" y="0"/>
                  <a:pt x="2" y="1"/>
                  <a:pt x="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6" name="Freeform 199"/>
          <p:cNvSpPr/>
          <p:nvPr/>
        </p:nvSpPr>
        <p:spPr bwMode="auto">
          <a:xfrm>
            <a:off x="11128375" y="2978151"/>
            <a:ext cx="74613" cy="98425"/>
          </a:xfrm>
          <a:custGeom>
            <a:avLst/>
            <a:gdLst>
              <a:gd name="T0" fmla="*/ 1 w 6"/>
              <a:gd name="T1" fmla="*/ 4 h 8"/>
              <a:gd name="T2" fmla="*/ 2 w 6"/>
              <a:gd name="T3" fmla="*/ 6 h 8"/>
              <a:gd name="T4" fmla="*/ 3 w 6"/>
              <a:gd name="T5" fmla="*/ 6 h 8"/>
              <a:gd name="T6" fmla="*/ 3 w 6"/>
              <a:gd name="T7" fmla="*/ 7 h 8"/>
              <a:gd name="T8" fmla="*/ 2 w 6"/>
              <a:gd name="T9" fmla="*/ 8 h 8"/>
              <a:gd name="T10" fmla="*/ 4 w 6"/>
              <a:gd name="T11" fmla="*/ 7 h 8"/>
              <a:gd name="T12" fmla="*/ 4 w 6"/>
              <a:gd name="T13" fmla="*/ 3 h 8"/>
              <a:gd name="T14" fmla="*/ 6 w 6"/>
              <a:gd name="T15" fmla="*/ 1 h 8"/>
              <a:gd name="T16" fmla="*/ 2 w 6"/>
              <a:gd name="T17" fmla="*/ 0 h 8"/>
              <a:gd name="T18" fmla="*/ 1 w 6"/>
              <a:gd name="T19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" h="8">
                <a:moveTo>
                  <a:pt x="1" y="4"/>
                </a:moveTo>
                <a:cubicBezTo>
                  <a:pt x="0" y="5"/>
                  <a:pt x="3" y="5"/>
                  <a:pt x="2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7"/>
                  <a:pt x="3" y="7"/>
                  <a:pt x="3" y="7"/>
                </a:cubicBezTo>
                <a:cubicBezTo>
                  <a:pt x="2" y="7"/>
                  <a:pt x="1" y="7"/>
                  <a:pt x="2" y="8"/>
                </a:cubicBezTo>
                <a:cubicBezTo>
                  <a:pt x="2" y="7"/>
                  <a:pt x="3" y="7"/>
                  <a:pt x="4" y="7"/>
                </a:cubicBezTo>
                <a:cubicBezTo>
                  <a:pt x="2" y="6"/>
                  <a:pt x="4" y="4"/>
                  <a:pt x="4" y="3"/>
                </a:cubicBezTo>
                <a:cubicBezTo>
                  <a:pt x="5" y="4"/>
                  <a:pt x="6" y="2"/>
                  <a:pt x="6" y="1"/>
                </a:cubicBezTo>
                <a:cubicBezTo>
                  <a:pt x="4" y="2"/>
                  <a:pt x="4" y="0"/>
                  <a:pt x="2" y="0"/>
                </a:cubicBezTo>
                <a:cubicBezTo>
                  <a:pt x="2" y="1"/>
                  <a:pt x="4" y="4"/>
                  <a:pt x="1" y="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7" name="Freeform 200"/>
          <p:cNvSpPr/>
          <p:nvPr/>
        </p:nvSpPr>
        <p:spPr bwMode="auto">
          <a:xfrm>
            <a:off x="11202988" y="2978151"/>
            <a:ext cx="23813" cy="11113"/>
          </a:xfrm>
          <a:custGeom>
            <a:avLst/>
            <a:gdLst>
              <a:gd name="T0" fmla="*/ 0 w 2"/>
              <a:gd name="T1" fmla="*/ 1 h 1"/>
              <a:gd name="T2" fmla="*/ 2 w 2"/>
              <a:gd name="T3" fmla="*/ 0 h 1"/>
              <a:gd name="T4" fmla="*/ 0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1" y="1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8" name="Freeform 201"/>
          <p:cNvSpPr/>
          <p:nvPr/>
        </p:nvSpPr>
        <p:spPr bwMode="auto">
          <a:xfrm>
            <a:off x="6165850" y="3697288"/>
            <a:ext cx="85725" cy="61913"/>
          </a:xfrm>
          <a:custGeom>
            <a:avLst/>
            <a:gdLst>
              <a:gd name="T0" fmla="*/ 2 w 7"/>
              <a:gd name="T1" fmla="*/ 5 h 5"/>
              <a:gd name="T2" fmla="*/ 3 w 7"/>
              <a:gd name="T3" fmla="*/ 4 h 5"/>
              <a:gd name="T4" fmla="*/ 5 w 7"/>
              <a:gd name="T5" fmla="*/ 4 h 5"/>
              <a:gd name="T6" fmla="*/ 5 w 7"/>
              <a:gd name="T7" fmla="*/ 5 h 5"/>
              <a:gd name="T8" fmla="*/ 7 w 7"/>
              <a:gd name="T9" fmla="*/ 5 h 5"/>
              <a:gd name="T10" fmla="*/ 7 w 7"/>
              <a:gd name="T11" fmla="*/ 4 h 5"/>
              <a:gd name="T12" fmla="*/ 6 w 7"/>
              <a:gd name="T13" fmla="*/ 3 h 5"/>
              <a:gd name="T14" fmla="*/ 2 w 7"/>
              <a:gd name="T15" fmla="*/ 0 h 5"/>
              <a:gd name="T16" fmla="*/ 2 w 7"/>
              <a:gd name="T17" fmla="*/ 1 h 5"/>
              <a:gd name="T18" fmla="*/ 2 w 7"/>
              <a:gd name="T1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" h="5">
                <a:moveTo>
                  <a:pt x="2" y="5"/>
                </a:moveTo>
                <a:cubicBezTo>
                  <a:pt x="3" y="4"/>
                  <a:pt x="3" y="4"/>
                  <a:pt x="3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5"/>
                  <a:pt x="5" y="5"/>
                  <a:pt x="5" y="5"/>
                </a:cubicBezTo>
                <a:cubicBezTo>
                  <a:pt x="6" y="5"/>
                  <a:pt x="6" y="4"/>
                  <a:pt x="7" y="5"/>
                </a:cubicBezTo>
                <a:cubicBezTo>
                  <a:pt x="7" y="4"/>
                  <a:pt x="7" y="4"/>
                  <a:pt x="7" y="4"/>
                </a:cubicBezTo>
                <a:cubicBezTo>
                  <a:pt x="6" y="4"/>
                  <a:pt x="5" y="4"/>
                  <a:pt x="6" y="3"/>
                </a:cubicBezTo>
                <a:cubicBezTo>
                  <a:pt x="2" y="2"/>
                  <a:pt x="5" y="0"/>
                  <a:pt x="2" y="0"/>
                </a:cubicBezTo>
                <a:cubicBezTo>
                  <a:pt x="2" y="1"/>
                  <a:pt x="3" y="1"/>
                  <a:pt x="2" y="1"/>
                </a:cubicBezTo>
                <a:cubicBezTo>
                  <a:pt x="1" y="3"/>
                  <a:pt x="0" y="4"/>
                  <a:pt x="2" y="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9" name="Freeform 202"/>
          <p:cNvSpPr/>
          <p:nvPr/>
        </p:nvSpPr>
        <p:spPr bwMode="auto">
          <a:xfrm>
            <a:off x="9840913" y="3176588"/>
            <a:ext cx="25400" cy="23813"/>
          </a:xfrm>
          <a:custGeom>
            <a:avLst/>
            <a:gdLst>
              <a:gd name="T0" fmla="*/ 1 w 2"/>
              <a:gd name="T1" fmla="*/ 0 h 2"/>
              <a:gd name="T2" fmla="*/ 0 w 2"/>
              <a:gd name="T3" fmla="*/ 1 h 2"/>
              <a:gd name="T4" fmla="*/ 1 w 2"/>
              <a:gd name="T5" fmla="*/ 2 h 2"/>
              <a:gd name="T6" fmla="*/ 1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1" y="0"/>
                </a:move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0" y="2"/>
                  <a:pt x="2" y="1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0" name="Freeform 203"/>
          <p:cNvSpPr/>
          <p:nvPr/>
        </p:nvSpPr>
        <p:spPr bwMode="auto">
          <a:xfrm>
            <a:off x="10348913" y="3114676"/>
            <a:ext cx="160338" cy="98425"/>
          </a:xfrm>
          <a:custGeom>
            <a:avLst/>
            <a:gdLst>
              <a:gd name="T0" fmla="*/ 7 w 13"/>
              <a:gd name="T1" fmla="*/ 6 h 8"/>
              <a:gd name="T2" fmla="*/ 5 w 13"/>
              <a:gd name="T3" fmla="*/ 5 h 8"/>
              <a:gd name="T4" fmla="*/ 8 w 13"/>
              <a:gd name="T5" fmla="*/ 4 h 8"/>
              <a:gd name="T6" fmla="*/ 12 w 13"/>
              <a:gd name="T7" fmla="*/ 0 h 8"/>
              <a:gd name="T8" fmla="*/ 11 w 13"/>
              <a:gd name="T9" fmla="*/ 1 h 8"/>
              <a:gd name="T10" fmla="*/ 7 w 13"/>
              <a:gd name="T11" fmla="*/ 2 h 8"/>
              <a:gd name="T12" fmla="*/ 4 w 13"/>
              <a:gd name="T13" fmla="*/ 5 h 8"/>
              <a:gd name="T14" fmla="*/ 2 w 13"/>
              <a:gd name="T15" fmla="*/ 5 h 8"/>
              <a:gd name="T16" fmla="*/ 1 w 13"/>
              <a:gd name="T17" fmla="*/ 8 h 8"/>
              <a:gd name="T18" fmla="*/ 7 w 13"/>
              <a:gd name="T19" fmla="*/ 6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" h="8">
                <a:moveTo>
                  <a:pt x="7" y="6"/>
                </a:moveTo>
                <a:cubicBezTo>
                  <a:pt x="5" y="5"/>
                  <a:pt x="5" y="5"/>
                  <a:pt x="5" y="5"/>
                </a:cubicBezTo>
                <a:cubicBezTo>
                  <a:pt x="8" y="4"/>
                  <a:pt x="8" y="4"/>
                  <a:pt x="8" y="4"/>
                </a:cubicBezTo>
                <a:cubicBezTo>
                  <a:pt x="9" y="2"/>
                  <a:pt x="13" y="1"/>
                  <a:pt x="12" y="0"/>
                </a:cubicBezTo>
                <a:cubicBezTo>
                  <a:pt x="11" y="1"/>
                  <a:pt x="11" y="1"/>
                  <a:pt x="11" y="1"/>
                </a:cubicBezTo>
                <a:cubicBezTo>
                  <a:pt x="10" y="2"/>
                  <a:pt x="8" y="3"/>
                  <a:pt x="7" y="2"/>
                </a:cubicBezTo>
                <a:cubicBezTo>
                  <a:pt x="6" y="3"/>
                  <a:pt x="6" y="4"/>
                  <a:pt x="4" y="5"/>
                </a:cubicBezTo>
                <a:cubicBezTo>
                  <a:pt x="3" y="5"/>
                  <a:pt x="3" y="4"/>
                  <a:pt x="2" y="5"/>
                </a:cubicBezTo>
                <a:cubicBezTo>
                  <a:pt x="4" y="6"/>
                  <a:pt x="0" y="6"/>
                  <a:pt x="1" y="8"/>
                </a:cubicBezTo>
                <a:cubicBezTo>
                  <a:pt x="3" y="6"/>
                  <a:pt x="5" y="8"/>
                  <a:pt x="7" y="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1" name="Freeform 204"/>
          <p:cNvSpPr/>
          <p:nvPr/>
        </p:nvSpPr>
        <p:spPr bwMode="auto">
          <a:xfrm>
            <a:off x="9655175" y="3213101"/>
            <a:ext cx="247650" cy="100013"/>
          </a:xfrm>
          <a:custGeom>
            <a:avLst/>
            <a:gdLst>
              <a:gd name="T0" fmla="*/ 8 w 20"/>
              <a:gd name="T1" fmla="*/ 7 h 8"/>
              <a:gd name="T2" fmla="*/ 12 w 20"/>
              <a:gd name="T3" fmla="*/ 5 h 8"/>
              <a:gd name="T4" fmla="*/ 13 w 20"/>
              <a:gd name="T5" fmla="*/ 4 h 8"/>
              <a:gd name="T6" fmla="*/ 17 w 20"/>
              <a:gd name="T7" fmla="*/ 3 h 8"/>
              <a:gd name="T8" fmla="*/ 20 w 20"/>
              <a:gd name="T9" fmla="*/ 1 h 8"/>
              <a:gd name="T10" fmla="*/ 10 w 20"/>
              <a:gd name="T11" fmla="*/ 4 h 8"/>
              <a:gd name="T12" fmla="*/ 10 w 20"/>
              <a:gd name="T13" fmla="*/ 2 h 8"/>
              <a:gd name="T14" fmla="*/ 9 w 20"/>
              <a:gd name="T15" fmla="*/ 2 h 8"/>
              <a:gd name="T16" fmla="*/ 6 w 20"/>
              <a:gd name="T17" fmla="*/ 5 h 8"/>
              <a:gd name="T18" fmla="*/ 0 w 20"/>
              <a:gd name="T19" fmla="*/ 7 h 8"/>
              <a:gd name="T20" fmla="*/ 2 w 20"/>
              <a:gd name="T21" fmla="*/ 8 h 8"/>
              <a:gd name="T22" fmla="*/ 7 w 20"/>
              <a:gd name="T23" fmla="*/ 5 h 8"/>
              <a:gd name="T24" fmla="*/ 8 w 20"/>
              <a:gd name="T25" fmla="*/ 7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" h="8">
                <a:moveTo>
                  <a:pt x="8" y="7"/>
                </a:moveTo>
                <a:cubicBezTo>
                  <a:pt x="10" y="6"/>
                  <a:pt x="10" y="5"/>
                  <a:pt x="12" y="5"/>
                </a:cubicBezTo>
                <a:cubicBezTo>
                  <a:pt x="13" y="5"/>
                  <a:pt x="13" y="4"/>
                  <a:pt x="13" y="4"/>
                </a:cubicBezTo>
                <a:cubicBezTo>
                  <a:pt x="15" y="4"/>
                  <a:pt x="15" y="2"/>
                  <a:pt x="17" y="3"/>
                </a:cubicBezTo>
                <a:cubicBezTo>
                  <a:pt x="16" y="1"/>
                  <a:pt x="19" y="2"/>
                  <a:pt x="20" y="1"/>
                </a:cubicBezTo>
                <a:cubicBezTo>
                  <a:pt x="15" y="0"/>
                  <a:pt x="14" y="3"/>
                  <a:pt x="10" y="4"/>
                </a:cubicBezTo>
                <a:cubicBezTo>
                  <a:pt x="9" y="3"/>
                  <a:pt x="11" y="3"/>
                  <a:pt x="10" y="2"/>
                </a:cubicBezTo>
                <a:cubicBezTo>
                  <a:pt x="9" y="2"/>
                  <a:pt x="9" y="2"/>
                  <a:pt x="9" y="2"/>
                </a:cubicBezTo>
                <a:cubicBezTo>
                  <a:pt x="8" y="3"/>
                  <a:pt x="6" y="3"/>
                  <a:pt x="6" y="5"/>
                </a:cubicBezTo>
                <a:cubicBezTo>
                  <a:pt x="3" y="4"/>
                  <a:pt x="2" y="6"/>
                  <a:pt x="0" y="7"/>
                </a:cubicBezTo>
                <a:cubicBezTo>
                  <a:pt x="1" y="7"/>
                  <a:pt x="2" y="7"/>
                  <a:pt x="2" y="8"/>
                </a:cubicBezTo>
                <a:cubicBezTo>
                  <a:pt x="4" y="6"/>
                  <a:pt x="6" y="7"/>
                  <a:pt x="7" y="5"/>
                </a:cubicBezTo>
                <a:cubicBezTo>
                  <a:pt x="8" y="6"/>
                  <a:pt x="8" y="6"/>
                  <a:pt x="8" y="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206"/>
          <p:cNvSpPr/>
          <p:nvPr/>
        </p:nvSpPr>
        <p:spPr bwMode="auto">
          <a:xfrm>
            <a:off x="9593263" y="3287713"/>
            <a:ext cx="12700" cy="12700"/>
          </a:xfrm>
          <a:custGeom>
            <a:avLst/>
            <a:gdLst>
              <a:gd name="T0" fmla="*/ 1 w 1"/>
              <a:gd name="T1" fmla="*/ 1 h 1"/>
              <a:gd name="T2" fmla="*/ 1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207"/>
          <p:cNvSpPr/>
          <p:nvPr/>
        </p:nvSpPr>
        <p:spPr bwMode="auto">
          <a:xfrm>
            <a:off x="11017250" y="3063875"/>
            <a:ext cx="85725" cy="87313"/>
          </a:xfrm>
          <a:custGeom>
            <a:avLst/>
            <a:gdLst>
              <a:gd name="T0" fmla="*/ 3 w 7"/>
              <a:gd name="T1" fmla="*/ 7 h 7"/>
              <a:gd name="T2" fmla="*/ 6 w 7"/>
              <a:gd name="T3" fmla="*/ 2 h 7"/>
              <a:gd name="T4" fmla="*/ 2 w 7"/>
              <a:gd name="T5" fmla="*/ 2 h 7"/>
              <a:gd name="T6" fmla="*/ 1 w 7"/>
              <a:gd name="T7" fmla="*/ 6 h 7"/>
              <a:gd name="T8" fmla="*/ 2 w 7"/>
              <a:gd name="T9" fmla="*/ 6 h 7"/>
              <a:gd name="T10" fmla="*/ 2 w 7"/>
              <a:gd name="T11" fmla="*/ 7 h 7"/>
              <a:gd name="T12" fmla="*/ 3 w 7"/>
              <a:gd name="T13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7">
                <a:moveTo>
                  <a:pt x="3" y="7"/>
                </a:moveTo>
                <a:cubicBezTo>
                  <a:pt x="2" y="4"/>
                  <a:pt x="7" y="4"/>
                  <a:pt x="6" y="2"/>
                </a:cubicBezTo>
                <a:cubicBezTo>
                  <a:pt x="4" y="0"/>
                  <a:pt x="3" y="3"/>
                  <a:pt x="2" y="2"/>
                </a:cubicBezTo>
                <a:cubicBezTo>
                  <a:pt x="4" y="3"/>
                  <a:pt x="0" y="4"/>
                  <a:pt x="1" y="6"/>
                </a:cubicBezTo>
                <a:cubicBezTo>
                  <a:pt x="2" y="6"/>
                  <a:pt x="2" y="5"/>
                  <a:pt x="2" y="6"/>
                </a:cubicBezTo>
                <a:cubicBezTo>
                  <a:pt x="3" y="6"/>
                  <a:pt x="2" y="7"/>
                  <a:pt x="2" y="7"/>
                </a:cubicBezTo>
                <a:lnTo>
                  <a:pt x="3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208"/>
          <p:cNvSpPr/>
          <p:nvPr/>
        </p:nvSpPr>
        <p:spPr bwMode="auto">
          <a:xfrm>
            <a:off x="6115050" y="3784600"/>
            <a:ext cx="50800" cy="38100"/>
          </a:xfrm>
          <a:custGeom>
            <a:avLst/>
            <a:gdLst>
              <a:gd name="T0" fmla="*/ 0 w 4"/>
              <a:gd name="T1" fmla="*/ 2 h 3"/>
              <a:gd name="T2" fmla="*/ 4 w 4"/>
              <a:gd name="T3" fmla="*/ 1 h 3"/>
              <a:gd name="T4" fmla="*/ 3 w 4"/>
              <a:gd name="T5" fmla="*/ 0 h 3"/>
              <a:gd name="T6" fmla="*/ 0 w 4"/>
              <a:gd name="T7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2"/>
                </a:moveTo>
                <a:cubicBezTo>
                  <a:pt x="2" y="3"/>
                  <a:pt x="2" y="0"/>
                  <a:pt x="4" y="1"/>
                </a:cubicBezTo>
                <a:cubicBezTo>
                  <a:pt x="4" y="1"/>
                  <a:pt x="3" y="1"/>
                  <a:pt x="3" y="0"/>
                </a:cubicBezTo>
                <a:cubicBezTo>
                  <a:pt x="1" y="0"/>
                  <a:pt x="2" y="2"/>
                  <a:pt x="0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209"/>
          <p:cNvSpPr/>
          <p:nvPr/>
        </p:nvSpPr>
        <p:spPr bwMode="auto">
          <a:xfrm>
            <a:off x="10261600" y="3200400"/>
            <a:ext cx="25400" cy="12700"/>
          </a:xfrm>
          <a:custGeom>
            <a:avLst/>
            <a:gdLst>
              <a:gd name="T0" fmla="*/ 8 w 16"/>
              <a:gd name="T1" fmla="*/ 0 h 8"/>
              <a:gd name="T2" fmla="*/ 0 w 16"/>
              <a:gd name="T3" fmla="*/ 8 h 8"/>
              <a:gd name="T4" fmla="*/ 16 w 16"/>
              <a:gd name="T5" fmla="*/ 0 h 8"/>
              <a:gd name="T6" fmla="*/ 8 w 16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8">
                <a:moveTo>
                  <a:pt x="8" y="0"/>
                </a:moveTo>
                <a:lnTo>
                  <a:pt x="0" y="8"/>
                </a:lnTo>
                <a:lnTo>
                  <a:pt x="16" y="0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210"/>
          <p:cNvSpPr/>
          <p:nvPr/>
        </p:nvSpPr>
        <p:spPr bwMode="auto">
          <a:xfrm>
            <a:off x="6276975" y="3771900"/>
            <a:ext cx="0" cy="12700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211"/>
          <p:cNvSpPr/>
          <p:nvPr/>
        </p:nvSpPr>
        <p:spPr bwMode="auto">
          <a:xfrm>
            <a:off x="6264275" y="3784600"/>
            <a:ext cx="12700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212"/>
          <p:cNvSpPr/>
          <p:nvPr/>
        </p:nvSpPr>
        <p:spPr bwMode="auto">
          <a:xfrm>
            <a:off x="6042025" y="3810000"/>
            <a:ext cx="73025" cy="36513"/>
          </a:xfrm>
          <a:custGeom>
            <a:avLst/>
            <a:gdLst>
              <a:gd name="T0" fmla="*/ 2 w 6"/>
              <a:gd name="T1" fmla="*/ 1 h 3"/>
              <a:gd name="T2" fmla="*/ 1 w 6"/>
              <a:gd name="T3" fmla="*/ 2 h 3"/>
              <a:gd name="T4" fmla="*/ 2 w 6"/>
              <a:gd name="T5" fmla="*/ 2 h 3"/>
              <a:gd name="T6" fmla="*/ 2 w 6"/>
              <a:gd name="T7" fmla="*/ 3 h 3"/>
              <a:gd name="T8" fmla="*/ 5 w 6"/>
              <a:gd name="T9" fmla="*/ 2 h 3"/>
              <a:gd name="T10" fmla="*/ 5 w 6"/>
              <a:gd name="T11" fmla="*/ 3 h 3"/>
              <a:gd name="T12" fmla="*/ 5 w 6"/>
              <a:gd name="T13" fmla="*/ 1 h 3"/>
              <a:gd name="T14" fmla="*/ 2 w 6"/>
              <a:gd name="T15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3">
                <a:moveTo>
                  <a:pt x="2" y="1"/>
                </a:moveTo>
                <a:cubicBezTo>
                  <a:pt x="1" y="1"/>
                  <a:pt x="0" y="1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3" y="2"/>
                  <a:pt x="1" y="3"/>
                  <a:pt x="2" y="3"/>
                </a:cubicBezTo>
                <a:cubicBezTo>
                  <a:pt x="2" y="3"/>
                  <a:pt x="3" y="1"/>
                  <a:pt x="5" y="2"/>
                </a:cubicBezTo>
                <a:cubicBezTo>
                  <a:pt x="6" y="2"/>
                  <a:pt x="4" y="3"/>
                  <a:pt x="5" y="3"/>
                </a:cubicBezTo>
                <a:cubicBezTo>
                  <a:pt x="5" y="1"/>
                  <a:pt x="5" y="1"/>
                  <a:pt x="5" y="1"/>
                </a:cubicBezTo>
                <a:cubicBezTo>
                  <a:pt x="5" y="0"/>
                  <a:pt x="3" y="1"/>
                  <a:pt x="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213"/>
          <p:cNvSpPr/>
          <p:nvPr/>
        </p:nvSpPr>
        <p:spPr bwMode="auto">
          <a:xfrm>
            <a:off x="10163175" y="3213100"/>
            <a:ext cx="85725" cy="50800"/>
          </a:xfrm>
          <a:custGeom>
            <a:avLst/>
            <a:gdLst>
              <a:gd name="T0" fmla="*/ 7 w 7"/>
              <a:gd name="T1" fmla="*/ 1 h 4"/>
              <a:gd name="T2" fmla="*/ 5 w 7"/>
              <a:gd name="T3" fmla="*/ 2 h 4"/>
              <a:gd name="T4" fmla="*/ 3 w 7"/>
              <a:gd name="T5" fmla="*/ 2 h 4"/>
              <a:gd name="T6" fmla="*/ 3 w 7"/>
              <a:gd name="T7" fmla="*/ 2 h 4"/>
              <a:gd name="T8" fmla="*/ 0 w 7"/>
              <a:gd name="T9" fmla="*/ 4 h 4"/>
              <a:gd name="T10" fmla="*/ 7 w 7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" h="4">
                <a:moveTo>
                  <a:pt x="7" y="1"/>
                </a:moveTo>
                <a:cubicBezTo>
                  <a:pt x="7" y="0"/>
                  <a:pt x="5" y="1"/>
                  <a:pt x="5" y="2"/>
                </a:cubicBezTo>
                <a:cubicBezTo>
                  <a:pt x="4" y="3"/>
                  <a:pt x="4" y="1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4"/>
                  <a:pt x="1" y="3"/>
                  <a:pt x="0" y="4"/>
                </a:cubicBezTo>
                <a:cubicBezTo>
                  <a:pt x="3" y="4"/>
                  <a:pt x="6" y="2"/>
                  <a:pt x="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214"/>
          <p:cNvSpPr/>
          <p:nvPr/>
        </p:nvSpPr>
        <p:spPr bwMode="auto">
          <a:xfrm>
            <a:off x="10310813" y="3200400"/>
            <a:ext cx="38100" cy="38100"/>
          </a:xfrm>
          <a:custGeom>
            <a:avLst/>
            <a:gdLst>
              <a:gd name="T0" fmla="*/ 0 w 3"/>
              <a:gd name="T1" fmla="*/ 3 h 3"/>
              <a:gd name="T2" fmla="*/ 3 w 3"/>
              <a:gd name="T3" fmla="*/ 1 h 3"/>
              <a:gd name="T4" fmla="*/ 0 w 3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3">
                <a:moveTo>
                  <a:pt x="0" y="3"/>
                </a:moveTo>
                <a:cubicBezTo>
                  <a:pt x="0" y="2"/>
                  <a:pt x="2" y="2"/>
                  <a:pt x="3" y="1"/>
                </a:cubicBezTo>
                <a:cubicBezTo>
                  <a:pt x="1" y="0"/>
                  <a:pt x="0" y="2"/>
                  <a:pt x="0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215"/>
          <p:cNvSpPr/>
          <p:nvPr/>
        </p:nvSpPr>
        <p:spPr bwMode="auto">
          <a:xfrm>
            <a:off x="11276013" y="3089275"/>
            <a:ext cx="12700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216"/>
          <p:cNvSpPr/>
          <p:nvPr/>
        </p:nvSpPr>
        <p:spPr bwMode="auto">
          <a:xfrm>
            <a:off x="11264900" y="3089275"/>
            <a:ext cx="11113" cy="12700"/>
          </a:xfrm>
          <a:custGeom>
            <a:avLst/>
            <a:gdLst>
              <a:gd name="T0" fmla="*/ 1 w 1"/>
              <a:gd name="T1" fmla="*/ 0 h 1"/>
              <a:gd name="T2" fmla="*/ 0 w 1"/>
              <a:gd name="T3" fmla="*/ 0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1" y="1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217"/>
          <p:cNvSpPr/>
          <p:nvPr/>
        </p:nvSpPr>
        <p:spPr bwMode="auto">
          <a:xfrm>
            <a:off x="9693275" y="3325813"/>
            <a:ext cx="11113" cy="11113"/>
          </a:xfrm>
          <a:custGeom>
            <a:avLst/>
            <a:gdLst>
              <a:gd name="T0" fmla="*/ 1 w 1"/>
              <a:gd name="T1" fmla="*/ 1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218"/>
          <p:cNvSpPr/>
          <p:nvPr/>
        </p:nvSpPr>
        <p:spPr bwMode="auto">
          <a:xfrm>
            <a:off x="10274300" y="3238500"/>
            <a:ext cx="25400" cy="12700"/>
          </a:xfrm>
          <a:custGeom>
            <a:avLst/>
            <a:gdLst>
              <a:gd name="T0" fmla="*/ 2 w 2"/>
              <a:gd name="T1" fmla="*/ 1 h 1"/>
              <a:gd name="T2" fmla="*/ 2 w 2"/>
              <a:gd name="T3" fmla="*/ 0 h 1"/>
              <a:gd name="T4" fmla="*/ 0 w 2"/>
              <a:gd name="T5" fmla="*/ 1 h 1"/>
              <a:gd name="T6" fmla="*/ 2 w 2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0" y="1"/>
                </a:cubicBezTo>
                <a:lnTo>
                  <a:pt x="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219"/>
          <p:cNvSpPr/>
          <p:nvPr/>
        </p:nvSpPr>
        <p:spPr bwMode="auto">
          <a:xfrm>
            <a:off x="10237788" y="3263900"/>
            <a:ext cx="36513" cy="11113"/>
          </a:xfrm>
          <a:custGeom>
            <a:avLst/>
            <a:gdLst>
              <a:gd name="T0" fmla="*/ 0 w 3"/>
              <a:gd name="T1" fmla="*/ 1 h 1"/>
              <a:gd name="T2" fmla="*/ 3 w 3"/>
              <a:gd name="T3" fmla="*/ 0 h 1"/>
              <a:gd name="T4" fmla="*/ 0 w 3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1">
                <a:moveTo>
                  <a:pt x="0" y="1"/>
                </a:moveTo>
                <a:cubicBezTo>
                  <a:pt x="1" y="1"/>
                  <a:pt x="2" y="0"/>
                  <a:pt x="3" y="0"/>
                </a:cubicBezTo>
                <a:cubicBezTo>
                  <a:pt x="2" y="0"/>
                  <a:pt x="0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220"/>
          <p:cNvSpPr/>
          <p:nvPr/>
        </p:nvSpPr>
        <p:spPr bwMode="auto">
          <a:xfrm>
            <a:off x="10163175" y="3287713"/>
            <a:ext cx="61913" cy="38100"/>
          </a:xfrm>
          <a:custGeom>
            <a:avLst/>
            <a:gdLst>
              <a:gd name="T0" fmla="*/ 2 w 5"/>
              <a:gd name="T1" fmla="*/ 0 h 3"/>
              <a:gd name="T2" fmla="*/ 0 w 5"/>
              <a:gd name="T3" fmla="*/ 3 h 3"/>
              <a:gd name="T4" fmla="*/ 5 w 5"/>
              <a:gd name="T5" fmla="*/ 0 h 3"/>
              <a:gd name="T6" fmla="*/ 2 w 5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3">
                <a:moveTo>
                  <a:pt x="2" y="0"/>
                </a:moveTo>
                <a:cubicBezTo>
                  <a:pt x="3" y="2"/>
                  <a:pt x="1" y="2"/>
                  <a:pt x="0" y="3"/>
                </a:cubicBezTo>
                <a:cubicBezTo>
                  <a:pt x="2" y="2"/>
                  <a:pt x="4" y="1"/>
                  <a:pt x="5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221"/>
          <p:cNvSpPr/>
          <p:nvPr/>
        </p:nvSpPr>
        <p:spPr bwMode="auto">
          <a:xfrm>
            <a:off x="5657850" y="3970338"/>
            <a:ext cx="49213" cy="50800"/>
          </a:xfrm>
          <a:custGeom>
            <a:avLst/>
            <a:gdLst>
              <a:gd name="T0" fmla="*/ 3 w 4"/>
              <a:gd name="T1" fmla="*/ 1 h 4"/>
              <a:gd name="T2" fmla="*/ 1 w 4"/>
              <a:gd name="T3" fmla="*/ 0 h 4"/>
              <a:gd name="T4" fmla="*/ 1 w 4"/>
              <a:gd name="T5" fmla="*/ 0 h 4"/>
              <a:gd name="T6" fmla="*/ 2 w 4"/>
              <a:gd name="T7" fmla="*/ 0 h 4"/>
              <a:gd name="T8" fmla="*/ 1 w 4"/>
              <a:gd name="T9" fmla="*/ 2 h 4"/>
              <a:gd name="T10" fmla="*/ 2 w 4"/>
              <a:gd name="T11" fmla="*/ 4 h 4"/>
              <a:gd name="T12" fmla="*/ 3 w 4"/>
              <a:gd name="T13" fmla="*/ 3 h 4"/>
              <a:gd name="T14" fmla="*/ 4 w 4"/>
              <a:gd name="T15" fmla="*/ 2 h 4"/>
              <a:gd name="T16" fmla="*/ 2 w 4"/>
              <a:gd name="T17" fmla="*/ 2 h 4"/>
              <a:gd name="T18" fmla="*/ 3 w 4"/>
              <a:gd name="T19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4">
                <a:moveTo>
                  <a:pt x="3" y="1"/>
                </a:moveTo>
                <a:cubicBezTo>
                  <a:pt x="4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2" y="0"/>
                  <a:pt x="2" y="0"/>
                </a:cubicBezTo>
                <a:cubicBezTo>
                  <a:pt x="0" y="1"/>
                  <a:pt x="2" y="1"/>
                  <a:pt x="1" y="2"/>
                </a:cubicBezTo>
                <a:cubicBezTo>
                  <a:pt x="4" y="2"/>
                  <a:pt x="1" y="3"/>
                  <a:pt x="2" y="4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3" y="2"/>
                  <a:pt x="4" y="2"/>
                </a:cubicBezTo>
                <a:cubicBezTo>
                  <a:pt x="2" y="2"/>
                  <a:pt x="2" y="2"/>
                  <a:pt x="2" y="2"/>
                </a:cubicBezTo>
                <a:lnTo>
                  <a:pt x="3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222"/>
          <p:cNvSpPr/>
          <p:nvPr/>
        </p:nvSpPr>
        <p:spPr bwMode="auto">
          <a:xfrm>
            <a:off x="10125075" y="3336925"/>
            <a:ext cx="12700" cy="0"/>
          </a:xfrm>
          <a:custGeom>
            <a:avLst/>
            <a:gdLst>
              <a:gd name="T0" fmla="*/ 0 w 8"/>
              <a:gd name="T1" fmla="*/ 0 w 8"/>
              <a:gd name="T2" fmla="*/ 8 w 8"/>
              <a:gd name="T3" fmla="*/ 0 w 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0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223"/>
          <p:cNvSpPr/>
          <p:nvPr/>
        </p:nvSpPr>
        <p:spPr bwMode="auto">
          <a:xfrm>
            <a:off x="10731500" y="3251200"/>
            <a:ext cx="12700" cy="0"/>
          </a:xfrm>
          <a:custGeom>
            <a:avLst/>
            <a:gdLst>
              <a:gd name="T0" fmla="*/ 1 w 1"/>
              <a:gd name="T1" fmla="*/ 0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24"/>
          <p:cNvSpPr/>
          <p:nvPr/>
        </p:nvSpPr>
        <p:spPr bwMode="auto">
          <a:xfrm>
            <a:off x="10013950" y="3349625"/>
            <a:ext cx="74613" cy="38100"/>
          </a:xfrm>
          <a:custGeom>
            <a:avLst/>
            <a:gdLst>
              <a:gd name="T0" fmla="*/ 6 w 6"/>
              <a:gd name="T1" fmla="*/ 0 h 3"/>
              <a:gd name="T2" fmla="*/ 0 w 6"/>
              <a:gd name="T3" fmla="*/ 3 h 3"/>
              <a:gd name="T4" fmla="*/ 6 w 6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3">
                <a:moveTo>
                  <a:pt x="6" y="0"/>
                </a:moveTo>
                <a:cubicBezTo>
                  <a:pt x="5" y="1"/>
                  <a:pt x="2" y="2"/>
                  <a:pt x="0" y="3"/>
                </a:cubicBezTo>
                <a:cubicBezTo>
                  <a:pt x="1" y="2"/>
                  <a:pt x="6" y="2"/>
                  <a:pt x="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225"/>
          <p:cNvSpPr/>
          <p:nvPr/>
        </p:nvSpPr>
        <p:spPr bwMode="auto">
          <a:xfrm>
            <a:off x="5843588" y="3946525"/>
            <a:ext cx="74613" cy="36513"/>
          </a:xfrm>
          <a:custGeom>
            <a:avLst/>
            <a:gdLst>
              <a:gd name="T0" fmla="*/ 3 w 6"/>
              <a:gd name="T1" fmla="*/ 2 h 3"/>
              <a:gd name="T2" fmla="*/ 6 w 6"/>
              <a:gd name="T3" fmla="*/ 2 h 3"/>
              <a:gd name="T4" fmla="*/ 2 w 6"/>
              <a:gd name="T5" fmla="*/ 1 h 3"/>
              <a:gd name="T6" fmla="*/ 3 w 6"/>
              <a:gd name="T7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3">
                <a:moveTo>
                  <a:pt x="3" y="2"/>
                </a:moveTo>
                <a:cubicBezTo>
                  <a:pt x="4" y="1"/>
                  <a:pt x="5" y="3"/>
                  <a:pt x="6" y="2"/>
                </a:cubicBezTo>
                <a:cubicBezTo>
                  <a:pt x="6" y="0"/>
                  <a:pt x="3" y="2"/>
                  <a:pt x="2" y="1"/>
                </a:cubicBezTo>
                <a:cubicBezTo>
                  <a:pt x="0" y="2"/>
                  <a:pt x="3" y="1"/>
                  <a:pt x="3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226"/>
          <p:cNvSpPr/>
          <p:nvPr/>
        </p:nvSpPr>
        <p:spPr bwMode="auto">
          <a:xfrm>
            <a:off x="9593263" y="3449638"/>
            <a:ext cx="25400" cy="0"/>
          </a:xfrm>
          <a:custGeom>
            <a:avLst/>
            <a:gdLst>
              <a:gd name="T0" fmla="*/ 2 w 2"/>
              <a:gd name="T1" fmla="*/ 0 w 2"/>
              <a:gd name="T2" fmla="*/ 0 w 2"/>
              <a:gd name="T3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2" y="0"/>
                  <a:pt x="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227"/>
          <p:cNvSpPr/>
          <p:nvPr/>
        </p:nvSpPr>
        <p:spPr bwMode="auto">
          <a:xfrm>
            <a:off x="9964738" y="3387725"/>
            <a:ext cx="25400" cy="23813"/>
          </a:xfrm>
          <a:custGeom>
            <a:avLst/>
            <a:gdLst>
              <a:gd name="T0" fmla="*/ 2 w 2"/>
              <a:gd name="T1" fmla="*/ 1 h 2"/>
              <a:gd name="T2" fmla="*/ 1 w 2"/>
              <a:gd name="T3" fmla="*/ 1 h 2"/>
              <a:gd name="T4" fmla="*/ 2 w 2"/>
              <a:gd name="T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2" y="1"/>
                </a:moveTo>
                <a:cubicBezTo>
                  <a:pt x="2" y="0"/>
                  <a:pt x="0" y="0"/>
                  <a:pt x="1" y="1"/>
                </a:cubicBezTo>
                <a:cubicBezTo>
                  <a:pt x="1" y="2"/>
                  <a:pt x="2" y="1"/>
                  <a:pt x="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28"/>
          <p:cNvSpPr/>
          <p:nvPr/>
        </p:nvSpPr>
        <p:spPr bwMode="auto">
          <a:xfrm>
            <a:off x="5830888" y="3995738"/>
            <a:ext cx="12700" cy="12700"/>
          </a:xfrm>
          <a:custGeom>
            <a:avLst/>
            <a:gdLst>
              <a:gd name="T0" fmla="*/ 1 w 1"/>
              <a:gd name="T1" fmla="*/ 0 h 1"/>
              <a:gd name="T2" fmla="*/ 0 w 1"/>
              <a:gd name="T3" fmla="*/ 0 h 1"/>
              <a:gd name="T4" fmla="*/ 1 w 1"/>
              <a:gd name="T5" fmla="*/ 1 h 1"/>
              <a:gd name="T6" fmla="*/ 1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1" y="1"/>
                  <a:pt x="1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29"/>
          <p:cNvSpPr>
            <a:spLocks noEditPoints="1"/>
          </p:cNvSpPr>
          <p:nvPr/>
        </p:nvSpPr>
        <p:spPr bwMode="auto">
          <a:xfrm>
            <a:off x="9853613" y="3313113"/>
            <a:ext cx="1262063" cy="757238"/>
          </a:xfrm>
          <a:custGeom>
            <a:avLst/>
            <a:gdLst>
              <a:gd name="T0" fmla="*/ 98 w 102"/>
              <a:gd name="T1" fmla="*/ 9 h 61"/>
              <a:gd name="T2" fmla="*/ 94 w 102"/>
              <a:gd name="T3" fmla="*/ 10 h 61"/>
              <a:gd name="T4" fmla="*/ 89 w 102"/>
              <a:gd name="T5" fmla="*/ 10 h 61"/>
              <a:gd name="T6" fmla="*/ 85 w 102"/>
              <a:gd name="T7" fmla="*/ 6 h 61"/>
              <a:gd name="T8" fmla="*/ 81 w 102"/>
              <a:gd name="T9" fmla="*/ 8 h 61"/>
              <a:gd name="T10" fmla="*/ 76 w 102"/>
              <a:gd name="T11" fmla="*/ 8 h 61"/>
              <a:gd name="T12" fmla="*/ 71 w 102"/>
              <a:gd name="T13" fmla="*/ 8 h 61"/>
              <a:gd name="T14" fmla="*/ 73 w 102"/>
              <a:gd name="T15" fmla="*/ 6 h 61"/>
              <a:gd name="T16" fmla="*/ 72 w 102"/>
              <a:gd name="T17" fmla="*/ 3 h 61"/>
              <a:gd name="T18" fmla="*/ 67 w 102"/>
              <a:gd name="T19" fmla="*/ 4 h 61"/>
              <a:gd name="T20" fmla="*/ 59 w 102"/>
              <a:gd name="T21" fmla="*/ 8 h 61"/>
              <a:gd name="T22" fmla="*/ 52 w 102"/>
              <a:gd name="T23" fmla="*/ 15 h 61"/>
              <a:gd name="T24" fmla="*/ 48 w 102"/>
              <a:gd name="T25" fmla="*/ 20 h 61"/>
              <a:gd name="T26" fmla="*/ 42 w 102"/>
              <a:gd name="T27" fmla="*/ 23 h 61"/>
              <a:gd name="T28" fmla="*/ 21 w 102"/>
              <a:gd name="T29" fmla="*/ 35 h 61"/>
              <a:gd name="T30" fmla="*/ 5 w 102"/>
              <a:gd name="T31" fmla="*/ 39 h 61"/>
              <a:gd name="T32" fmla="*/ 19 w 102"/>
              <a:gd name="T33" fmla="*/ 37 h 61"/>
              <a:gd name="T34" fmla="*/ 22 w 102"/>
              <a:gd name="T35" fmla="*/ 39 h 61"/>
              <a:gd name="T36" fmla="*/ 28 w 102"/>
              <a:gd name="T37" fmla="*/ 36 h 61"/>
              <a:gd name="T38" fmla="*/ 38 w 102"/>
              <a:gd name="T39" fmla="*/ 31 h 61"/>
              <a:gd name="T40" fmla="*/ 41 w 102"/>
              <a:gd name="T41" fmla="*/ 27 h 61"/>
              <a:gd name="T42" fmla="*/ 44 w 102"/>
              <a:gd name="T43" fmla="*/ 28 h 61"/>
              <a:gd name="T44" fmla="*/ 49 w 102"/>
              <a:gd name="T45" fmla="*/ 29 h 61"/>
              <a:gd name="T46" fmla="*/ 47 w 102"/>
              <a:gd name="T47" fmla="*/ 33 h 61"/>
              <a:gd name="T48" fmla="*/ 40 w 102"/>
              <a:gd name="T49" fmla="*/ 36 h 61"/>
              <a:gd name="T50" fmla="*/ 32 w 102"/>
              <a:gd name="T51" fmla="*/ 40 h 61"/>
              <a:gd name="T52" fmla="*/ 25 w 102"/>
              <a:gd name="T53" fmla="*/ 46 h 61"/>
              <a:gd name="T54" fmla="*/ 16 w 102"/>
              <a:gd name="T55" fmla="*/ 51 h 61"/>
              <a:gd name="T56" fmla="*/ 9 w 102"/>
              <a:gd name="T57" fmla="*/ 54 h 61"/>
              <a:gd name="T58" fmla="*/ 9 w 102"/>
              <a:gd name="T59" fmla="*/ 56 h 61"/>
              <a:gd name="T60" fmla="*/ 4 w 102"/>
              <a:gd name="T61" fmla="*/ 60 h 61"/>
              <a:gd name="T62" fmla="*/ 21 w 102"/>
              <a:gd name="T63" fmla="*/ 52 h 61"/>
              <a:gd name="T64" fmla="*/ 30 w 102"/>
              <a:gd name="T65" fmla="*/ 50 h 61"/>
              <a:gd name="T66" fmla="*/ 39 w 102"/>
              <a:gd name="T67" fmla="*/ 48 h 61"/>
              <a:gd name="T68" fmla="*/ 48 w 102"/>
              <a:gd name="T69" fmla="*/ 47 h 61"/>
              <a:gd name="T70" fmla="*/ 56 w 102"/>
              <a:gd name="T71" fmla="*/ 43 h 61"/>
              <a:gd name="T72" fmla="*/ 60 w 102"/>
              <a:gd name="T73" fmla="*/ 38 h 61"/>
              <a:gd name="T74" fmla="*/ 71 w 102"/>
              <a:gd name="T75" fmla="*/ 31 h 61"/>
              <a:gd name="T76" fmla="*/ 69 w 102"/>
              <a:gd name="T77" fmla="*/ 36 h 61"/>
              <a:gd name="T78" fmla="*/ 74 w 102"/>
              <a:gd name="T79" fmla="*/ 34 h 61"/>
              <a:gd name="T80" fmla="*/ 78 w 102"/>
              <a:gd name="T81" fmla="*/ 30 h 61"/>
              <a:gd name="T82" fmla="*/ 75 w 102"/>
              <a:gd name="T83" fmla="*/ 24 h 61"/>
              <a:gd name="T84" fmla="*/ 76 w 102"/>
              <a:gd name="T85" fmla="*/ 19 h 61"/>
              <a:gd name="T86" fmla="*/ 86 w 102"/>
              <a:gd name="T87" fmla="*/ 21 h 61"/>
              <a:gd name="T88" fmla="*/ 102 w 102"/>
              <a:gd name="T89" fmla="*/ 12 h 61"/>
              <a:gd name="T90" fmla="*/ 50 w 102"/>
              <a:gd name="T91" fmla="*/ 40 h 61"/>
              <a:gd name="T92" fmla="*/ 48 w 102"/>
              <a:gd name="T93" fmla="*/ 37 h 61"/>
              <a:gd name="T94" fmla="*/ 48 w 102"/>
              <a:gd name="T95" fmla="*/ 36 h 61"/>
              <a:gd name="T96" fmla="*/ 48 w 102"/>
              <a:gd name="T97" fmla="*/ 38 h 61"/>
              <a:gd name="T98" fmla="*/ 54 w 102"/>
              <a:gd name="T99" fmla="*/ 26 h 61"/>
              <a:gd name="T100" fmla="*/ 53 w 102"/>
              <a:gd name="T101" fmla="*/ 25 h 61"/>
              <a:gd name="T102" fmla="*/ 56 w 102"/>
              <a:gd name="T103" fmla="*/ 22 h 61"/>
              <a:gd name="T104" fmla="*/ 59 w 102"/>
              <a:gd name="T105" fmla="*/ 25 h 61"/>
              <a:gd name="T106" fmla="*/ 68 w 102"/>
              <a:gd name="T107" fmla="*/ 7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2" h="61">
                <a:moveTo>
                  <a:pt x="102" y="12"/>
                </a:moveTo>
                <a:cubicBezTo>
                  <a:pt x="102" y="12"/>
                  <a:pt x="101" y="12"/>
                  <a:pt x="101" y="12"/>
                </a:cubicBezTo>
                <a:cubicBezTo>
                  <a:pt x="99" y="12"/>
                  <a:pt x="96" y="10"/>
                  <a:pt x="98" y="9"/>
                </a:cubicBezTo>
                <a:cubicBezTo>
                  <a:pt x="97" y="9"/>
                  <a:pt x="97" y="9"/>
                  <a:pt x="97" y="9"/>
                </a:cubicBezTo>
                <a:cubicBezTo>
                  <a:pt x="96" y="9"/>
                  <a:pt x="96" y="10"/>
                  <a:pt x="96" y="11"/>
                </a:cubicBezTo>
                <a:cubicBezTo>
                  <a:pt x="94" y="10"/>
                  <a:pt x="94" y="10"/>
                  <a:pt x="94" y="10"/>
                </a:cubicBezTo>
                <a:cubicBezTo>
                  <a:pt x="92" y="9"/>
                  <a:pt x="92" y="12"/>
                  <a:pt x="90" y="11"/>
                </a:cubicBezTo>
                <a:cubicBezTo>
                  <a:pt x="90" y="10"/>
                  <a:pt x="88" y="10"/>
                  <a:pt x="89" y="9"/>
                </a:cubicBezTo>
                <a:cubicBezTo>
                  <a:pt x="89" y="10"/>
                  <a:pt x="89" y="10"/>
                  <a:pt x="89" y="10"/>
                </a:cubicBezTo>
                <a:cubicBezTo>
                  <a:pt x="86" y="7"/>
                  <a:pt x="91" y="10"/>
                  <a:pt x="91" y="8"/>
                </a:cubicBezTo>
                <a:cubicBezTo>
                  <a:pt x="90" y="5"/>
                  <a:pt x="87" y="7"/>
                  <a:pt x="85" y="6"/>
                </a:cubicBezTo>
                <a:cubicBezTo>
                  <a:pt x="85" y="6"/>
                  <a:pt x="85" y="6"/>
                  <a:pt x="85" y="6"/>
                </a:cubicBezTo>
                <a:cubicBezTo>
                  <a:pt x="84" y="6"/>
                  <a:pt x="83" y="7"/>
                  <a:pt x="83" y="7"/>
                </a:cubicBezTo>
                <a:cubicBezTo>
                  <a:pt x="81" y="6"/>
                  <a:pt x="83" y="8"/>
                  <a:pt x="81" y="8"/>
                </a:cubicBezTo>
                <a:cubicBezTo>
                  <a:pt x="81" y="8"/>
                  <a:pt x="81" y="8"/>
                  <a:pt x="81" y="8"/>
                </a:cubicBezTo>
                <a:cubicBezTo>
                  <a:pt x="81" y="5"/>
                  <a:pt x="78" y="6"/>
                  <a:pt x="78" y="6"/>
                </a:cubicBezTo>
                <a:cubicBezTo>
                  <a:pt x="78" y="6"/>
                  <a:pt x="78" y="6"/>
                  <a:pt x="78" y="6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8"/>
                  <a:pt x="74" y="9"/>
                  <a:pt x="73" y="9"/>
                </a:cubicBezTo>
                <a:cubicBezTo>
                  <a:pt x="73" y="10"/>
                  <a:pt x="73" y="8"/>
                  <a:pt x="72" y="9"/>
                </a:cubicBezTo>
                <a:cubicBezTo>
                  <a:pt x="71" y="8"/>
                  <a:pt x="71" y="8"/>
                  <a:pt x="71" y="8"/>
                </a:cubicBezTo>
                <a:cubicBezTo>
                  <a:pt x="72" y="8"/>
                  <a:pt x="73" y="8"/>
                  <a:pt x="72" y="7"/>
                </a:cubicBezTo>
                <a:cubicBezTo>
                  <a:pt x="69" y="4"/>
                  <a:pt x="75" y="8"/>
                  <a:pt x="75" y="5"/>
                </a:cubicBezTo>
                <a:cubicBezTo>
                  <a:pt x="74" y="5"/>
                  <a:pt x="75" y="6"/>
                  <a:pt x="73" y="6"/>
                </a:cubicBezTo>
                <a:cubicBezTo>
                  <a:pt x="72" y="5"/>
                  <a:pt x="74" y="4"/>
                  <a:pt x="74" y="4"/>
                </a:cubicBezTo>
                <a:cubicBezTo>
                  <a:pt x="73" y="3"/>
                  <a:pt x="71" y="4"/>
                  <a:pt x="71" y="4"/>
                </a:cubicBezTo>
                <a:cubicBezTo>
                  <a:pt x="70" y="3"/>
                  <a:pt x="71" y="3"/>
                  <a:pt x="72" y="3"/>
                </a:cubicBezTo>
                <a:cubicBezTo>
                  <a:pt x="72" y="2"/>
                  <a:pt x="70" y="1"/>
                  <a:pt x="69" y="1"/>
                </a:cubicBezTo>
                <a:cubicBezTo>
                  <a:pt x="69" y="2"/>
                  <a:pt x="67" y="0"/>
                  <a:pt x="66" y="1"/>
                </a:cubicBezTo>
                <a:cubicBezTo>
                  <a:pt x="67" y="2"/>
                  <a:pt x="67" y="3"/>
                  <a:pt x="67" y="4"/>
                </a:cubicBezTo>
                <a:cubicBezTo>
                  <a:pt x="65" y="4"/>
                  <a:pt x="65" y="6"/>
                  <a:pt x="63" y="6"/>
                </a:cubicBezTo>
                <a:cubicBezTo>
                  <a:pt x="64" y="7"/>
                  <a:pt x="63" y="7"/>
                  <a:pt x="62" y="8"/>
                </a:cubicBezTo>
                <a:cubicBezTo>
                  <a:pt x="61" y="9"/>
                  <a:pt x="60" y="8"/>
                  <a:pt x="59" y="8"/>
                </a:cubicBezTo>
                <a:cubicBezTo>
                  <a:pt x="60" y="10"/>
                  <a:pt x="60" y="10"/>
                  <a:pt x="60" y="10"/>
                </a:cubicBezTo>
                <a:cubicBezTo>
                  <a:pt x="59" y="11"/>
                  <a:pt x="58" y="11"/>
                  <a:pt x="57" y="11"/>
                </a:cubicBezTo>
                <a:cubicBezTo>
                  <a:pt x="57" y="14"/>
                  <a:pt x="52" y="12"/>
                  <a:pt x="52" y="15"/>
                </a:cubicBezTo>
                <a:cubicBezTo>
                  <a:pt x="51" y="17"/>
                  <a:pt x="48" y="17"/>
                  <a:pt x="47" y="18"/>
                </a:cubicBezTo>
                <a:cubicBezTo>
                  <a:pt x="49" y="18"/>
                  <a:pt x="49" y="18"/>
                  <a:pt x="49" y="18"/>
                </a:cubicBezTo>
                <a:cubicBezTo>
                  <a:pt x="49" y="18"/>
                  <a:pt x="49" y="19"/>
                  <a:pt x="48" y="20"/>
                </a:cubicBezTo>
                <a:cubicBezTo>
                  <a:pt x="48" y="21"/>
                  <a:pt x="47" y="19"/>
                  <a:pt x="46" y="19"/>
                </a:cubicBezTo>
                <a:cubicBezTo>
                  <a:pt x="44" y="17"/>
                  <a:pt x="44" y="21"/>
                  <a:pt x="43" y="21"/>
                </a:cubicBezTo>
                <a:cubicBezTo>
                  <a:pt x="41" y="21"/>
                  <a:pt x="43" y="22"/>
                  <a:pt x="42" y="23"/>
                </a:cubicBezTo>
                <a:cubicBezTo>
                  <a:pt x="39" y="24"/>
                  <a:pt x="37" y="25"/>
                  <a:pt x="34" y="27"/>
                </a:cubicBezTo>
                <a:cubicBezTo>
                  <a:pt x="30" y="26"/>
                  <a:pt x="34" y="30"/>
                  <a:pt x="30" y="29"/>
                </a:cubicBezTo>
                <a:cubicBezTo>
                  <a:pt x="27" y="32"/>
                  <a:pt x="23" y="33"/>
                  <a:pt x="21" y="35"/>
                </a:cubicBezTo>
                <a:cubicBezTo>
                  <a:pt x="18" y="35"/>
                  <a:pt x="17" y="36"/>
                  <a:pt x="15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2" y="38"/>
                  <a:pt x="8" y="38"/>
                  <a:pt x="5" y="39"/>
                </a:cubicBezTo>
                <a:cubicBezTo>
                  <a:pt x="6" y="41"/>
                  <a:pt x="7" y="40"/>
                  <a:pt x="8" y="40"/>
                </a:cubicBezTo>
                <a:cubicBezTo>
                  <a:pt x="10" y="37"/>
                  <a:pt x="13" y="38"/>
                  <a:pt x="15" y="37"/>
                </a:cubicBezTo>
                <a:cubicBezTo>
                  <a:pt x="14" y="35"/>
                  <a:pt x="18" y="38"/>
                  <a:pt x="19" y="37"/>
                </a:cubicBezTo>
                <a:cubicBezTo>
                  <a:pt x="19" y="38"/>
                  <a:pt x="20" y="37"/>
                  <a:pt x="21" y="37"/>
                </a:cubicBezTo>
                <a:cubicBezTo>
                  <a:pt x="21" y="38"/>
                  <a:pt x="22" y="39"/>
                  <a:pt x="21" y="39"/>
                </a:cubicBezTo>
                <a:cubicBezTo>
                  <a:pt x="22" y="39"/>
                  <a:pt x="22" y="39"/>
                  <a:pt x="22" y="39"/>
                </a:cubicBezTo>
                <a:cubicBezTo>
                  <a:pt x="22" y="38"/>
                  <a:pt x="25" y="37"/>
                  <a:pt x="27" y="37"/>
                </a:cubicBezTo>
                <a:cubicBezTo>
                  <a:pt x="27" y="37"/>
                  <a:pt x="26" y="36"/>
                  <a:pt x="26" y="36"/>
                </a:cubicBezTo>
                <a:cubicBezTo>
                  <a:pt x="28" y="36"/>
                  <a:pt x="28" y="36"/>
                  <a:pt x="28" y="36"/>
                </a:cubicBezTo>
                <a:cubicBezTo>
                  <a:pt x="29" y="35"/>
                  <a:pt x="30" y="36"/>
                  <a:pt x="31" y="36"/>
                </a:cubicBezTo>
                <a:cubicBezTo>
                  <a:pt x="31" y="35"/>
                  <a:pt x="32" y="35"/>
                  <a:pt x="31" y="35"/>
                </a:cubicBezTo>
                <a:cubicBezTo>
                  <a:pt x="38" y="31"/>
                  <a:pt x="38" y="31"/>
                  <a:pt x="38" y="31"/>
                </a:cubicBezTo>
                <a:cubicBezTo>
                  <a:pt x="38" y="31"/>
                  <a:pt x="38" y="31"/>
                  <a:pt x="38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6" y="29"/>
                  <a:pt x="41" y="30"/>
                  <a:pt x="41" y="27"/>
                </a:cubicBezTo>
                <a:cubicBezTo>
                  <a:pt x="42" y="27"/>
                  <a:pt x="43" y="27"/>
                  <a:pt x="44" y="27"/>
                </a:cubicBezTo>
                <a:cubicBezTo>
                  <a:pt x="42" y="29"/>
                  <a:pt x="42" y="29"/>
                  <a:pt x="42" y="29"/>
                </a:cubicBezTo>
                <a:cubicBezTo>
                  <a:pt x="44" y="28"/>
                  <a:pt x="44" y="28"/>
                  <a:pt x="44" y="28"/>
                </a:cubicBezTo>
                <a:cubicBezTo>
                  <a:pt x="45" y="29"/>
                  <a:pt x="49" y="27"/>
                  <a:pt x="48" y="30"/>
                </a:cubicBezTo>
                <a:cubicBezTo>
                  <a:pt x="49" y="29"/>
                  <a:pt x="49" y="29"/>
                  <a:pt x="49" y="29"/>
                </a:cubicBezTo>
                <a:cubicBezTo>
                  <a:pt x="49" y="29"/>
                  <a:pt x="49" y="29"/>
                  <a:pt x="49" y="29"/>
                </a:cubicBezTo>
                <a:cubicBezTo>
                  <a:pt x="50" y="31"/>
                  <a:pt x="49" y="32"/>
                  <a:pt x="48" y="32"/>
                </a:cubicBezTo>
                <a:cubicBezTo>
                  <a:pt x="48" y="32"/>
                  <a:pt x="47" y="32"/>
                  <a:pt x="47" y="32"/>
                </a:cubicBezTo>
                <a:cubicBezTo>
                  <a:pt x="47" y="33"/>
                  <a:pt x="47" y="33"/>
                  <a:pt x="47" y="33"/>
                </a:cubicBezTo>
                <a:cubicBezTo>
                  <a:pt x="45" y="33"/>
                  <a:pt x="44" y="34"/>
                  <a:pt x="43" y="34"/>
                </a:cubicBezTo>
                <a:cubicBezTo>
                  <a:pt x="43" y="34"/>
                  <a:pt x="43" y="34"/>
                  <a:pt x="43" y="34"/>
                </a:cubicBezTo>
                <a:cubicBezTo>
                  <a:pt x="42" y="36"/>
                  <a:pt x="40" y="34"/>
                  <a:pt x="40" y="36"/>
                </a:cubicBezTo>
                <a:cubicBezTo>
                  <a:pt x="35" y="36"/>
                  <a:pt x="41" y="38"/>
                  <a:pt x="38" y="39"/>
                </a:cubicBezTo>
                <a:cubicBezTo>
                  <a:pt x="37" y="39"/>
                  <a:pt x="34" y="40"/>
                  <a:pt x="33" y="40"/>
                </a:cubicBezTo>
                <a:cubicBezTo>
                  <a:pt x="32" y="40"/>
                  <a:pt x="32" y="40"/>
                  <a:pt x="32" y="40"/>
                </a:cubicBezTo>
                <a:cubicBezTo>
                  <a:pt x="34" y="43"/>
                  <a:pt x="27" y="42"/>
                  <a:pt x="28" y="44"/>
                </a:cubicBezTo>
                <a:cubicBezTo>
                  <a:pt x="26" y="45"/>
                  <a:pt x="26" y="44"/>
                  <a:pt x="25" y="44"/>
                </a:cubicBezTo>
                <a:cubicBezTo>
                  <a:pt x="25" y="46"/>
                  <a:pt x="25" y="46"/>
                  <a:pt x="25" y="46"/>
                </a:cubicBezTo>
                <a:cubicBezTo>
                  <a:pt x="24" y="46"/>
                  <a:pt x="23" y="45"/>
                  <a:pt x="22" y="47"/>
                </a:cubicBezTo>
                <a:cubicBezTo>
                  <a:pt x="24" y="51"/>
                  <a:pt x="18" y="48"/>
                  <a:pt x="16" y="50"/>
                </a:cubicBezTo>
                <a:cubicBezTo>
                  <a:pt x="16" y="51"/>
                  <a:pt x="16" y="51"/>
                  <a:pt x="16" y="51"/>
                </a:cubicBezTo>
                <a:cubicBezTo>
                  <a:pt x="16" y="52"/>
                  <a:pt x="14" y="51"/>
                  <a:pt x="13" y="52"/>
                </a:cubicBezTo>
                <a:cubicBezTo>
                  <a:pt x="13" y="53"/>
                  <a:pt x="10" y="53"/>
                  <a:pt x="11" y="54"/>
                </a:cubicBezTo>
                <a:cubicBezTo>
                  <a:pt x="9" y="54"/>
                  <a:pt x="9" y="54"/>
                  <a:pt x="9" y="54"/>
                </a:cubicBezTo>
                <a:cubicBezTo>
                  <a:pt x="9" y="54"/>
                  <a:pt x="9" y="55"/>
                  <a:pt x="9" y="55"/>
                </a:cubicBezTo>
                <a:cubicBezTo>
                  <a:pt x="10" y="56"/>
                  <a:pt x="10" y="56"/>
                  <a:pt x="9" y="56"/>
                </a:cubicBezTo>
                <a:cubicBezTo>
                  <a:pt x="9" y="57"/>
                  <a:pt x="9" y="56"/>
                  <a:pt x="9" y="56"/>
                </a:cubicBezTo>
                <a:cubicBezTo>
                  <a:pt x="8" y="57"/>
                  <a:pt x="5" y="55"/>
                  <a:pt x="5" y="57"/>
                </a:cubicBezTo>
                <a:cubicBezTo>
                  <a:pt x="4" y="57"/>
                  <a:pt x="2" y="58"/>
                  <a:pt x="0" y="59"/>
                </a:cubicBezTo>
                <a:cubicBezTo>
                  <a:pt x="3" y="58"/>
                  <a:pt x="2" y="61"/>
                  <a:pt x="4" y="60"/>
                </a:cubicBezTo>
                <a:cubicBezTo>
                  <a:pt x="4" y="57"/>
                  <a:pt x="7" y="59"/>
                  <a:pt x="8" y="57"/>
                </a:cubicBezTo>
                <a:cubicBezTo>
                  <a:pt x="11" y="57"/>
                  <a:pt x="11" y="55"/>
                  <a:pt x="14" y="55"/>
                </a:cubicBezTo>
                <a:cubicBezTo>
                  <a:pt x="17" y="57"/>
                  <a:pt x="18" y="52"/>
                  <a:pt x="21" y="52"/>
                </a:cubicBezTo>
                <a:cubicBezTo>
                  <a:pt x="21" y="52"/>
                  <a:pt x="23" y="52"/>
                  <a:pt x="23" y="52"/>
                </a:cubicBezTo>
                <a:cubicBezTo>
                  <a:pt x="24" y="51"/>
                  <a:pt x="28" y="52"/>
                  <a:pt x="27" y="50"/>
                </a:cubicBezTo>
                <a:cubicBezTo>
                  <a:pt x="28" y="49"/>
                  <a:pt x="29" y="50"/>
                  <a:pt x="30" y="50"/>
                </a:cubicBezTo>
                <a:cubicBezTo>
                  <a:pt x="29" y="51"/>
                  <a:pt x="29" y="51"/>
                  <a:pt x="29" y="51"/>
                </a:cubicBezTo>
                <a:cubicBezTo>
                  <a:pt x="31" y="53"/>
                  <a:pt x="34" y="48"/>
                  <a:pt x="35" y="52"/>
                </a:cubicBezTo>
                <a:cubicBezTo>
                  <a:pt x="36" y="49"/>
                  <a:pt x="38" y="50"/>
                  <a:pt x="39" y="48"/>
                </a:cubicBezTo>
                <a:cubicBezTo>
                  <a:pt x="41" y="48"/>
                  <a:pt x="42" y="47"/>
                  <a:pt x="44" y="47"/>
                </a:cubicBezTo>
                <a:cubicBezTo>
                  <a:pt x="45" y="49"/>
                  <a:pt x="47" y="46"/>
                  <a:pt x="49" y="48"/>
                </a:cubicBezTo>
                <a:cubicBezTo>
                  <a:pt x="48" y="47"/>
                  <a:pt x="48" y="47"/>
                  <a:pt x="48" y="47"/>
                </a:cubicBezTo>
                <a:cubicBezTo>
                  <a:pt x="49" y="47"/>
                  <a:pt x="49" y="47"/>
                  <a:pt x="49" y="47"/>
                </a:cubicBezTo>
                <a:cubicBezTo>
                  <a:pt x="49" y="45"/>
                  <a:pt x="49" y="45"/>
                  <a:pt x="49" y="45"/>
                </a:cubicBezTo>
                <a:cubicBezTo>
                  <a:pt x="52" y="42"/>
                  <a:pt x="53" y="45"/>
                  <a:pt x="56" y="43"/>
                </a:cubicBezTo>
                <a:cubicBezTo>
                  <a:pt x="55" y="42"/>
                  <a:pt x="57" y="41"/>
                  <a:pt x="58" y="40"/>
                </a:cubicBezTo>
                <a:cubicBezTo>
                  <a:pt x="59" y="40"/>
                  <a:pt x="61" y="40"/>
                  <a:pt x="62" y="39"/>
                </a:cubicBezTo>
                <a:cubicBezTo>
                  <a:pt x="61" y="39"/>
                  <a:pt x="60" y="39"/>
                  <a:pt x="60" y="38"/>
                </a:cubicBezTo>
                <a:cubicBezTo>
                  <a:pt x="62" y="38"/>
                  <a:pt x="63" y="35"/>
                  <a:pt x="65" y="36"/>
                </a:cubicBezTo>
                <a:cubicBezTo>
                  <a:pt x="64" y="34"/>
                  <a:pt x="68" y="34"/>
                  <a:pt x="67" y="33"/>
                </a:cubicBezTo>
                <a:cubicBezTo>
                  <a:pt x="68" y="31"/>
                  <a:pt x="70" y="31"/>
                  <a:pt x="71" y="31"/>
                </a:cubicBezTo>
                <a:cubicBezTo>
                  <a:pt x="73" y="32"/>
                  <a:pt x="73" y="32"/>
                  <a:pt x="73" y="32"/>
                </a:cubicBezTo>
                <a:cubicBezTo>
                  <a:pt x="71" y="34"/>
                  <a:pt x="70" y="33"/>
                  <a:pt x="68" y="34"/>
                </a:cubicBezTo>
                <a:cubicBezTo>
                  <a:pt x="70" y="35"/>
                  <a:pt x="68" y="36"/>
                  <a:pt x="69" y="36"/>
                </a:cubicBezTo>
                <a:cubicBezTo>
                  <a:pt x="70" y="36"/>
                  <a:pt x="73" y="36"/>
                  <a:pt x="74" y="35"/>
                </a:cubicBezTo>
                <a:cubicBezTo>
                  <a:pt x="73" y="35"/>
                  <a:pt x="73" y="35"/>
                  <a:pt x="73" y="35"/>
                </a:cubicBezTo>
                <a:cubicBezTo>
                  <a:pt x="74" y="35"/>
                  <a:pt x="74" y="34"/>
                  <a:pt x="74" y="34"/>
                </a:cubicBezTo>
                <a:cubicBezTo>
                  <a:pt x="73" y="32"/>
                  <a:pt x="76" y="33"/>
                  <a:pt x="77" y="32"/>
                </a:cubicBezTo>
                <a:cubicBezTo>
                  <a:pt x="77" y="31"/>
                  <a:pt x="77" y="31"/>
                  <a:pt x="77" y="31"/>
                </a:cubicBezTo>
                <a:cubicBezTo>
                  <a:pt x="77" y="31"/>
                  <a:pt x="78" y="30"/>
                  <a:pt x="78" y="30"/>
                </a:cubicBezTo>
                <a:cubicBezTo>
                  <a:pt x="78" y="28"/>
                  <a:pt x="78" y="26"/>
                  <a:pt x="77" y="25"/>
                </a:cubicBezTo>
                <a:cubicBezTo>
                  <a:pt x="76" y="25"/>
                  <a:pt x="76" y="25"/>
                  <a:pt x="76" y="25"/>
                </a:cubicBezTo>
                <a:cubicBezTo>
                  <a:pt x="75" y="24"/>
                  <a:pt x="75" y="24"/>
                  <a:pt x="75" y="24"/>
                </a:cubicBezTo>
                <a:cubicBezTo>
                  <a:pt x="75" y="24"/>
                  <a:pt x="75" y="23"/>
                  <a:pt x="75" y="22"/>
                </a:cubicBezTo>
                <a:cubicBezTo>
                  <a:pt x="77" y="22"/>
                  <a:pt x="76" y="23"/>
                  <a:pt x="77" y="23"/>
                </a:cubicBezTo>
                <a:cubicBezTo>
                  <a:pt x="78" y="22"/>
                  <a:pt x="77" y="21"/>
                  <a:pt x="76" y="19"/>
                </a:cubicBezTo>
                <a:cubicBezTo>
                  <a:pt x="77" y="19"/>
                  <a:pt x="78" y="19"/>
                  <a:pt x="79" y="18"/>
                </a:cubicBezTo>
                <a:cubicBezTo>
                  <a:pt x="80" y="19"/>
                  <a:pt x="81" y="18"/>
                  <a:pt x="81" y="18"/>
                </a:cubicBezTo>
                <a:cubicBezTo>
                  <a:pt x="81" y="21"/>
                  <a:pt x="84" y="19"/>
                  <a:pt x="86" y="21"/>
                </a:cubicBezTo>
                <a:cubicBezTo>
                  <a:pt x="88" y="21"/>
                  <a:pt x="90" y="19"/>
                  <a:pt x="92" y="18"/>
                </a:cubicBezTo>
                <a:cubicBezTo>
                  <a:pt x="96" y="17"/>
                  <a:pt x="96" y="15"/>
                  <a:pt x="99" y="13"/>
                </a:cubicBezTo>
                <a:cubicBezTo>
                  <a:pt x="99" y="14"/>
                  <a:pt x="101" y="13"/>
                  <a:pt x="102" y="12"/>
                </a:cubicBezTo>
                <a:close/>
                <a:moveTo>
                  <a:pt x="48" y="38"/>
                </a:moveTo>
                <a:cubicBezTo>
                  <a:pt x="48" y="39"/>
                  <a:pt x="47" y="39"/>
                  <a:pt x="47" y="40"/>
                </a:cubicBezTo>
                <a:cubicBezTo>
                  <a:pt x="48" y="40"/>
                  <a:pt x="49" y="40"/>
                  <a:pt x="50" y="40"/>
                </a:cubicBezTo>
                <a:cubicBezTo>
                  <a:pt x="49" y="40"/>
                  <a:pt x="47" y="42"/>
                  <a:pt x="45" y="41"/>
                </a:cubicBezTo>
                <a:cubicBezTo>
                  <a:pt x="46" y="41"/>
                  <a:pt x="46" y="40"/>
                  <a:pt x="46" y="40"/>
                </a:cubicBezTo>
                <a:cubicBezTo>
                  <a:pt x="47" y="40"/>
                  <a:pt x="48" y="38"/>
                  <a:pt x="48" y="37"/>
                </a:cubicBezTo>
                <a:cubicBezTo>
                  <a:pt x="48" y="36"/>
                  <a:pt x="48" y="36"/>
                  <a:pt x="48" y="36"/>
                </a:cubicBezTo>
                <a:cubicBezTo>
                  <a:pt x="48" y="36"/>
                  <a:pt x="48" y="36"/>
                  <a:pt x="48" y="36"/>
                </a:cubicBezTo>
                <a:cubicBezTo>
                  <a:pt x="48" y="36"/>
                  <a:pt x="48" y="36"/>
                  <a:pt x="48" y="36"/>
                </a:cubicBezTo>
                <a:cubicBezTo>
                  <a:pt x="48" y="36"/>
                  <a:pt x="48" y="36"/>
                  <a:pt x="48" y="36"/>
                </a:cubicBezTo>
                <a:cubicBezTo>
                  <a:pt x="50" y="37"/>
                  <a:pt x="50" y="37"/>
                  <a:pt x="50" y="37"/>
                </a:cubicBezTo>
                <a:cubicBezTo>
                  <a:pt x="50" y="37"/>
                  <a:pt x="49" y="38"/>
                  <a:pt x="48" y="38"/>
                </a:cubicBezTo>
                <a:close/>
                <a:moveTo>
                  <a:pt x="59" y="25"/>
                </a:moveTo>
                <a:cubicBezTo>
                  <a:pt x="58" y="24"/>
                  <a:pt x="56" y="25"/>
                  <a:pt x="55" y="25"/>
                </a:cubicBezTo>
                <a:cubicBezTo>
                  <a:pt x="54" y="26"/>
                  <a:pt x="54" y="26"/>
                  <a:pt x="54" y="26"/>
                </a:cubicBezTo>
                <a:cubicBezTo>
                  <a:pt x="54" y="25"/>
                  <a:pt x="51" y="25"/>
                  <a:pt x="50" y="25"/>
                </a:cubicBezTo>
                <a:cubicBezTo>
                  <a:pt x="51" y="25"/>
                  <a:pt x="51" y="24"/>
                  <a:pt x="51" y="24"/>
                </a:cubicBezTo>
                <a:cubicBezTo>
                  <a:pt x="52" y="24"/>
                  <a:pt x="52" y="25"/>
                  <a:pt x="53" y="25"/>
                </a:cubicBezTo>
                <a:cubicBezTo>
                  <a:pt x="54" y="24"/>
                  <a:pt x="52" y="23"/>
                  <a:pt x="52" y="22"/>
                </a:cubicBezTo>
                <a:cubicBezTo>
                  <a:pt x="54" y="23"/>
                  <a:pt x="54" y="21"/>
                  <a:pt x="56" y="21"/>
                </a:cubicBezTo>
                <a:cubicBezTo>
                  <a:pt x="56" y="22"/>
                  <a:pt x="55" y="22"/>
                  <a:pt x="56" y="22"/>
                </a:cubicBezTo>
                <a:cubicBezTo>
                  <a:pt x="56" y="22"/>
                  <a:pt x="59" y="21"/>
                  <a:pt x="59" y="23"/>
                </a:cubicBezTo>
                <a:cubicBezTo>
                  <a:pt x="60" y="23"/>
                  <a:pt x="60" y="23"/>
                  <a:pt x="60" y="23"/>
                </a:cubicBezTo>
                <a:cubicBezTo>
                  <a:pt x="60" y="24"/>
                  <a:pt x="59" y="24"/>
                  <a:pt x="59" y="25"/>
                </a:cubicBezTo>
                <a:close/>
                <a:moveTo>
                  <a:pt x="67" y="8"/>
                </a:moveTo>
                <a:cubicBezTo>
                  <a:pt x="67" y="8"/>
                  <a:pt x="66" y="7"/>
                  <a:pt x="66" y="7"/>
                </a:cubicBezTo>
                <a:cubicBezTo>
                  <a:pt x="67" y="7"/>
                  <a:pt x="67" y="7"/>
                  <a:pt x="68" y="7"/>
                </a:cubicBezTo>
                <a:cubicBezTo>
                  <a:pt x="69" y="7"/>
                  <a:pt x="69" y="7"/>
                  <a:pt x="69" y="7"/>
                </a:cubicBezTo>
                <a:lnTo>
                  <a:pt x="67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230"/>
          <p:cNvSpPr/>
          <p:nvPr/>
        </p:nvSpPr>
        <p:spPr bwMode="auto">
          <a:xfrm>
            <a:off x="10558463" y="3336925"/>
            <a:ext cx="12700" cy="12700"/>
          </a:xfrm>
          <a:custGeom>
            <a:avLst/>
            <a:gdLst>
              <a:gd name="T0" fmla="*/ 0 w 8"/>
              <a:gd name="T1" fmla="*/ 8 h 8"/>
              <a:gd name="T2" fmla="*/ 8 w 8"/>
              <a:gd name="T3" fmla="*/ 8 h 8"/>
              <a:gd name="T4" fmla="*/ 8 w 8"/>
              <a:gd name="T5" fmla="*/ 0 h 8"/>
              <a:gd name="T6" fmla="*/ 0 w 8"/>
              <a:gd name="T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8">
                <a:moveTo>
                  <a:pt x="0" y="8"/>
                </a:moveTo>
                <a:lnTo>
                  <a:pt x="8" y="8"/>
                </a:lnTo>
                <a:lnTo>
                  <a:pt x="8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231"/>
          <p:cNvSpPr/>
          <p:nvPr/>
        </p:nvSpPr>
        <p:spPr bwMode="auto">
          <a:xfrm>
            <a:off x="706438" y="4778375"/>
            <a:ext cx="25400" cy="25400"/>
          </a:xfrm>
          <a:custGeom>
            <a:avLst/>
            <a:gdLst>
              <a:gd name="T0" fmla="*/ 2 w 2"/>
              <a:gd name="T1" fmla="*/ 1 h 2"/>
              <a:gd name="T2" fmla="*/ 0 w 2"/>
              <a:gd name="T3" fmla="*/ 1 h 2"/>
              <a:gd name="T4" fmla="*/ 0 w 2"/>
              <a:gd name="T5" fmla="*/ 2 h 2"/>
              <a:gd name="T6" fmla="*/ 2 w 2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1"/>
                </a:moveTo>
                <a:cubicBezTo>
                  <a:pt x="1" y="1"/>
                  <a:pt x="1" y="0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232"/>
          <p:cNvSpPr/>
          <p:nvPr/>
        </p:nvSpPr>
        <p:spPr bwMode="auto">
          <a:xfrm>
            <a:off x="10001250" y="3462338"/>
            <a:ext cx="12700" cy="12700"/>
          </a:xfrm>
          <a:custGeom>
            <a:avLst/>
            <a:gdLst>
              <a:gd name="T0" fmla="*/ 8 w 8"/>
              <a:gd name="T1" fmla="*/ 0 h 8"/>
              <a:gd name="T2" fmla="*/ 0 w 8"/>
              <a:gd name="T3" fmla="*/ 0 h 8"/>
              <a:gd name="T4" fmla="*/ 8 w 8"/>
              <a:gd name="T5" fmla="*/ 8 h 8"/>
              <a:gd name="T6" fmla="*/ 8 w 8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8">
                <a:moveTo>
                  <a:pt x="8" y="0"/>
                </a:moveTo>
                <a:lnTo>
                  <a:pt x="0" y="0"/>
                </a:lnTo>
                <a:lnTo>
                  <a:pt x="8" y="8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233"/>
          <p:cNvSpPr/>
          <p:nvPr/>
        </p:nvSpPr>
        <p:spPr bwMode="auto">
          <a:xfrm>
            <a:off x="5830888" y="4070350"/>
            <a:ext cx="36513" cy="12700"/>
          </a:xfrm>
          <a:custGeom>
            <a:avLst/>
            <a:gdLst>
              <a:gd name="T0" fmla="*/ 2 w 3"/>
              <a:gd name="T1" fmla="*/ 1 h 1"/>
              <a:gd name="T2" fmla="*/ 3 w 3"/>
              <a:gd name="T3" fmla="*/ 0 h 1"/>
              <a:gd name="T4" fmla="*/ 2 w 3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1">
                <a:moveTo>
                  <a:pt x="2" y="1"/>
                </a:moveTo>
                <a:cubicBezTo>
                  <a:pt x="3" y="1"/>
                  <a:pt x="3" y="0"/>
                  <a:pt x="3" y="0"/>
                </a:cubicBezTo>
                <a:cubicBezTo>
                  <a:pt x="2" y="0"/>
                  <a:pt x="0" y="0"/>
                  <a:pt x="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234"/>
          <p:cNvSpPr/>
          <p:nvPr/>
        </p:nvSpPr>
        <p:spPr bwMode="auto">
          <a:xfrm>
            <a:off x="5942013" y="4057650"/>
            <a:ext cx="111125" cy="87313"/>
          </a:xfrm>
          <a:custGeom>
            <a:avLst/>
            <a:gdLst>
              <a:gd name="T0" fmla="*/ 5 w 9"/>
              <a:gd name="T1" fmla="*/ 5 h 7"/>
              <a:gd name="T2" fmla="*/ 4 w 9"/>
              <a:gd name="T3" fmla="*/ 5 h 7"/>
              <a:gd name="T4" fmla="*/ 6 w 9"/>
              <a:gd name="T5" fmla="*/ 3 h 7"/>
              <a:gd name="T6" fmla="*/ 9 w 9"/>
              <a:gd name="T7" fmla="*/ 0 h 7"/>
              <a:gd name="T8" fmla="*/ 4 w 9"/>
              <a:gd name="T9" fmla="*/ 0 h 7"/>
              <a:gd name="T10" fmla="*/ 1 w 9"/>
              <a:gd name="T11" fmla="*/ 3 h 7"/>
              <a:gd name="T12" fmla="*/ 6 w 9"/>
              <a:gd name="T13" fmla="*/ 3 h 7"/>
              <a:gd name="T14" fmla="*/ 0 w 9"/>
              <a:gd name="T15" fmla="*/ 7 h 7"/>
              <a:gd name="T16" fmla="*/ 1 w 9"/>
              <a:gd name="T17" fmla="*/ 7 h 7"/>
              <a:gd name="T18" fmla="*/ 5 w 9"/>
              <a:gd name="T19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" h="7">
                <a:moveTo>
                  <a:pt x="5" y="5"/>
                </a:moveTo>
                <a:cubicBezTo>
                  <a:pt x="4" y="5"/>
                  <a:pt x="4" y="5"/>
                  <a:pt x="4" y="5"/>
                </a:cubicBezTo>
                <a:cubicBezTo>
                  <a:pt x="4" y="4"/>
                  <a:pt x="5" y="3"/>
                  <a:pt x="6" y="3"/>
                </a:cubicBezTo>
                <a:cubicBezTo>
                  <a:pt x="7" y="2"/>
                  <a:pt x="9" y="1"/>
                  <a:pt x="9" y="0"/>
                </a:cubicBezTo>
                <a:cubicBezTo>
                  <a:pt x="8" y="2"/>
                  <a:pt x="6" y="0"/>
                  <a:pt x="4" y="0"/>
                </a:cubicBezTo>
                <a:cubicBezTo>
                  <a:pt x="4" y="2"/>
                  <a:pt x="1" y="3"/>
                  <a:pt x="1" y="3"/>
                </a:cubicBezTo>
                <a:cubicBezTo>
                  <a:pt x="3" y="4"/>
                  <a:pt x="4" y="1"/>
                  <a:pt x="6" y="3"/>
                </a:cubicBezTo>
                <a:cubicBezTo>
                  <a:pt x="4" y="4"/>
                  <a:pt x="1" y="5"/>
                  <a:pt x="0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5"/>
                  <a:pt x="4" y="5"/>
                  <a:pt x="5" y="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235"/>
          <p:cNvSpPr/>
          <p:nvPr/>
        </p:nvSpPr>
        <p:spPr bwMode="auto">
          <a:xfrm>
            <a:off x="6424613" y="4008438"/>
            <a:ext cx="12700" cy="0"/>
          </a:xfrm>
          <a:custGeom>
            <a:avLst/>
            <a:gdLst>
              <a:gd name="T0" fmla="*/ 0 w 8"/>
              <a:gd name="T1" fmla="*/ 0 w 8"/>
              <a:gd name="T2" fmla="*/ 8 w 8"/>
              <a:gd name="T3" fmla="*/ 0 w 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0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236"/>
          <p:cNvSpPr/>
          <p:nvPr/>
        </p:nvSpPr>
        <p:spPr bwMode="auto">
          <a:xfrm>
            <a:off x="9939338" y="3498850"/>
            <a:ext cx="12700" cy="12700"/>
          </a:xfrm>
          <a:custGeom>
            <a:avLst/>
            <a:gdLst>
              <a:gd name="T0" fmla="*/ 1 w 1"/>
              <a:gd name="T1" fmla="*/ 0 h 1"/>
              <a:gd name="T2" fmla="*/ 0 w 1"/>
              <a:gd name="T3" fmla="*/ 0 h 1"/>
              <a:gd name="T4" fmla="*/ 0 w 1"/>
              <a:gd name="T5" fmla="*/ 1 h 1"/>
              <a:gd name="T6" fmla="*/ 1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237"/>
          <p:cNvSpPr/>
          <p:nvPr/>
        </p:nvSpPr>
        <p:spPr bwMode="auto">
          <a:xfrm>
            <a:off x="10844213" y="3375025"/>
            <a:ext cx="23813" cy="12700"/>
          </a:xfrm>
          <a:custGeom>
            <a:avLst/>
            <a:gdLst>
              <a:gd name="T0" fmla="*/ 2 w 2"/>
              <a:gd name="T1" fmla="*/ 1 h 1"/>
              <a:gd name="T2" fmla="*/ 2 w 2"/>
              <a:gd name="T3" fmla="*/ 0 h 1"/>
              <a:gd name="T4" fmla="*/ 1 w 2"/>
              <a:gd name="T5" fmla="*/ 0 h 1"/>
              <a:gd name="T6" fmla="*/ 2 w 2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0" y="1"/>
                  <a:pt x="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238"/>
          <p:cNvSpPr/>
          <p:nvPr/>
        </p:nvSpPr>
        <p:spPr bwMode="auto">
          <a:xfrm>
            <a:off x="9877425" y="3511550"/>
            <a:ext cx="25400" cy="25400"/>
          </a:xfrm>
          <a:custGeom>
            <a:avLst/>
            <a:gdLst>
              <a:gd name="T0" fmla="*/ 2 w 2"/>
              <a:gd name="T1" fmla="*/ 0 h 2"/>
              <a:gd name="T2" fmla="*/ 0 w 2"/>
              <a:gd name="T3" fmla="*/ 2 h 2"/>
              <a:gd name="T4" fmla="*/ 1 w 2"/>
              <a:gd name="T5" fmla="*/ 2 h 2"/>
              <a:gd name="T6" fmla="*/ 2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0"/>
                </a:moveTo>
                <a:cubicBezTo>
                  <a:pt x="1" y="0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1"/>
                  <a:pt x="2" y="1"/>
                  <a:pt x="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reeform 239"/>
          <p:cNvSpPr/>
          <p:nvPr/>
        </p:nvSpPr>
        <p:spPr bwMode="auto">
          <a:xfrm>
            <a:off x="10336213" y="3449638"/>
            <a:ext cx="12700" cy="12700"/>
          </a:xfrm>
          <a:custGeom>
            <a:avLst/>
            <a:gdLst>
              <a:gd name="T0" fmla="*/ 0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0"/>
                  <a:pt x="0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240"/>
          <p:cNvSpPr/>
          <p:nvPr/>
        </p:nvSpPr>
        <p:spPr bwMode="auto">
          <a:xfrm>
            <a:off x="9755188" y="3536950"/>
            <a:ext cx="122238" cy="49213"/>
          </a:xfrm>
          <a:custGeom>
            <a:avLst/>
            <a:gdLst>
              <a:gd name="T0" fmla="*/ 4 w 10"/>
              <a:gd name="T1" fmla="*/ 4 h 4"/>
              <a:gd name="T2" fmla="*/ 10 w 10"/>
              <a:gd name="T3" fmla="*/ 0 h 4"/>
              <a:gd name="T4" fmla="*/ 0 w 10"/>
              <a:gd name="T5" fmla="*/ 3 h 4"/>
              <a:gd name="T6" fmla="*/ 5 w 10"/>
              <a:gd name="T7" fmla="*/ 3 h 4"/>
              <a:gd name="T8" fmla="*/ 4 w 10"/>
              <a:gd name="T9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4">
                <a:moveTo>
                  <a:pt x="4" y="4"/>
                </a:moveTo>
                <a:cubicBezTo>
                  <a:pt x="6" y="3"/>
                  <a:pt x="8" y="2"/>
                  <a:pt x="10" y="0"/>
                </a:cubicBezTo>
                <a:cubicBezTo>
                  <a:pt x="6" y="1"/>
                  <a:pt x="3" y="3"/>
                  <a:pt x="0" y="3"/>
                </a:cubicBezTo>
                <a:cubicBezTo>
                  <a:pt x="2" y="3"/>
                  <a:pt x="4" y="3"/>
                  <a:pt x="5" y="3"/>
                </a:cubicBezTo>
                <a:lnTo>
                  <a:pt x="4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241"/>
          <p:cNvSpPr/>
          <p:nvPr/>
        </p:nvSpPr>
        <p:spPr bwMode="auto">
          <a:xfrm>
            <a:off x="11487150" y="3313113"/>
            <a:ext cx="12700" cy="12700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0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242"/>
          <p:cNvSpPr/>
          <p:nvPr/>
        </p:nvSpPr>
        <p:spPr bwMode="auto">
          <a:xfrm>
            <a:off x="11164888" y="3349625"/>
            <a:ext cx="38100" cy="38100"/>
          </a:xfrm>
          <a:custGeom>
            <a:avLst/>
            <a:gdLst>
              <a:gd name="T0" fmla="*/ 0 w 3"/>
              <a:gd name="T1" fmla="*/ 1 h 3"/>
              <a:gd name="T2" fmla="*/ 1 w 3"/>
              <a:gd name="T3" fmla="*/ 3 h 3"/>
              <a:gd name="T4" fmla="*/ 3 w 3"/>
              <a:gd name="T5" fmla="*/ 2 h 3"/>
              <a:gd name="T6" fmla="*/ 0 w 3"/>
              <a:gd name="T7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3">
                <a:moveTo>
                  <a:pt x="0" y="1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3" y="2"/>
                  <a:pt x="3" y="2"/>
                </a:cubicBezTo>
                <a:cubicBezTo>
                  <a:pt x="1" y="2"/>
                  <a:pt x="1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reeform 243"/>
          <p:cNvSpPr/>
          <p:nvPr/>
        </p:nvSpPr>
        <p:spPr bwMode="auto">
          <a:xfrm>
            <a:off x="744538" y="4865688"/>
            <a:ext cx="23813" cy="12700"/>
          </a:xfrm>
          <a:custGeom>
            <a:avLst/>
            <a:gdLst>
              <a:gd name="T0" fmla="*/ 0 w 2"/>
              <a:gd name="T1" fmla="*/ 0 h 1"/>
              <a:gd name="T2" fmla="*/ 0 w 2"/>
              <a:gd name="T3" fmla="*/ 1 h 1"/>
              <a:gd name="T4" fmla="*/ 2 w 2"/>
              <a:gd name="T5" fmla="*/ 0 h 1"/>
              <a:gd name="T6" fmla="*/ 0 w 2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2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reeform 244"/>
          <p:cNvSpPr/>
          <p:nvPr/>
        </p:nvSpPr>
        <p:spPr bwMode="auto">
          <a:xfrm>
            <a:off x="6251575" y="4083050"/>
            <a:ext cx="38100" cy="12700"/>
          </a:xfrm>
          <a:custGeom>
            <a:avLst/>
            <a:gdLst>
              <a:gd name="T0" fmla="*/ 3 w 3"/>
              <a:gd name="T1" fmla="*/ 0 h 1"/>
              <a:gd name="T2" fmla="*/ 0 w 3"/>
              <a:gd name="T3" fmla="*/ 1 h 1"/>
              <a:gd name="T4" fmla="*/ 2 w 3"/>
              <a:gd name="T5" fmla="*/ 0 h 1"/>
              <a:gd name="T6" fmla="*/ 3 w 3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1">
                <a:moveTo>
                  <a:pt x="3" y="0"/>
                </a:moveTo>
                <a:cubicBezTo>
                  <a:pt x="2" y="0"/>
                  <a:pt x="1" y="0"/>
                  <a:pt x="0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3" y="0"/>
                  <a:pt x="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reeform 245"/>
          <p:cNvSpPr/>
          <p:nvPr/>
        </p:nvSpPr>
        <p:spPr bwMode="auto">
          <a:xfrm>
            <a:off x="11425238" y="3336925"/>
            <a:ext cx="61913" cy="38100"/>
          </a:xfrm>
          <a:custGeom>
            <a:avLst/>
            <a:gdLst>
              <a:gd name="T0" fmla="*/ 4 w 5"/>
              <a:gd name="T1" fmla="*/ 1 h 3"/>
              <a:gd name="T2" fmla="*/ 2 w 5"/>
              <a:gd name="T3" fmla="*/ 1 h 3"/>
              <a:gd name="T4" fmla="*/ 2 w 5"/>
              <a:gd name="T5" fmla="*/ 1 h 3"/>
              <a:gd name="T6" fmla="*/ 3 w 5"/>
              <a:gd name="T7" fmla="*/ 1 h 3"/>
              <a:gd name="T8" fmla="*/ 1 w 5"/>
              <a:gd name="T9" fmla="*/ 3 h 3"/>
              <a:gd name="T10" fmla="*/ 4 w 5"/>
              <a:gd name="T11" fmla="*/ 3 h 3"/>
              <a:gd name="T12" fmla="*/ 2 w 5"/>
              <a:gd name="T13" fmla="*/ 2 h 3"/>
              <a:gd name="T14" fmla="*/ 2 w 5"/>
              <a:gd name="T15" fmla="*/ 2 h 3"/>
              <a:gd name="T16" fmla="*/ 3 w 5"/>
              <a:gd name="T17" fmla="*/ 2 h 3"/>
              <a:gd name="T18" fmla="*/ 5 w 5"/>
              <a:gd name="T19" fmla="*/ 0 h 3"/>
              <a:gd name="T20" fmla="*/ 4 w 5"/>
              <a:gd name="T2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" h="3">
                <a:moveTo>
                  <a:pt x="4" y="1"/>
                </a:move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2"/>
                  <a:pt x="0" y="2"/>
                  <a:pt x="1" y="3"/>
                </a:cubicBezTo>
                <a:cubicBezTo>
                  <a:pt x="4" y="3"/>
                  <a:pt x="4" y="3"/>
                  <a:pt x="4" y="3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2"/>
                  <a:pt x="4" y="1"/>
                  <a:pt x="5" y="0"/>
                </a:cubicBezTo>
                <a:cubicBezTo>
                  <a:pt x="4" y="0"/>
                  <a:pt x="4" y="1"/>
                  <a:pt x="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246"/>
          <p:cNvSpPr/>
          <p:nvPr/>
        </p:nvSpPr>
        <p:spPr bwMode="auto">
          <a:xfrm>
            <a:off x="9729788" y="3586163"/>
            <a:ext cx="61913" cy="36513"/>
          </a:xfrm>
          <a:custGeom>
            <a:avLst/>
            <a:gdLst>
              <a:gd name="T0" fmla="*/ 0 w 5"/>
              <a:gd name="T1" fmla="*/ 3 h 3"/>
              <a:gd name="T2" fmla="*/ 5 w 5"/>
              <a:gd name="T3" fmla="*/ 0 h 3"/>
              <a:gd name="T4" fmla="*/ 0 w 5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2" y="2"/>
                  <a:pt x="3" y="1"/>
                  <a:pt x="5" y="0"/>
                </a:cubicBezTo>
                <a:cubicBezTo>
                  <a:pt x="3" y="1"/>
                  <a:pt x="1" y="1"/>
                  <a:pt x="0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reeform 247"/>
          <p:cNvSpPr/>
          <p:nvPr/>
        </p:nvSpPr>
        <p:spPr bwMode="auto">
          <a:xfrm>
            <a:off x="11153775" y="3411538"/>
            <a:ext cx="11113" cy="0"/>
          </a:xfrm>
          <a:custGeom>
            <a:avLst/>
            <a:gdLst>
              <a:gd name="T0" fmla="*/ 7 w 7"/>
              <a:gd name="T1" fmla="*/ 0 w 7"/>
              <a:gd name="T2" fmla="*/ 7 w 7"/>
              <a:gd name="T3" fmla="*/ 7 w 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7">
                <a:moveTo>
                  <a:pt x="7" y="0"/>
                </a:moveTo>
                <a:lnTo>
                  <a:pt x="0" y="0"/>
                </a:lnTo>
                <a:lnTo>
                  <a:pt x="7" y="0"/>
                </a:lnTo>
                <a:lnTo>
                  <a:pt x="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248"/>
          <p:cNvSpPr/>
          <p:nvPr/>
        </p:nvSpPr>
        <p:spPr bwMode="auto">
          <a:xfrm>
            <a:off x="9642475" y="3635375"/>
            <a:ext cx="61913" cy="25400"/>
          </a:xfrm>
          <a:custGeom>
            <a:avLst/>
            <a:gdLst>
              <a:gd name="T0" fmla="*/ 5 w 5"/>
              <a:gd name="T1" fmla="*/ 0 h 2"/>
              <a:gd name="T2" fmla="*/ 1 w 5"/>
              <a:gd name="T3" fmla="*/ 2 h 2"/>
              <a:gd name="T4" fmla="*/ 2 w 5"/>
              <a:gd name="T5" fmla="*/ 2 h 2"/>
              <a:gd name="T6" fmla="*/ 5 w 5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0"/>
                </a:moveTo>
                <a:cubicBezTo>
                  <a:pt x="4" y="1"/>
                  <a:pt x="0" y="0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4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249"/>
          <p:cNvSpPr/>
          <p:nvPr/>
        </p:nvSpPr>
        <p:spPr bwMode="auto">
          <a:xfrm>
            <a:off x="10125075" y="3598863"/>
            <a:ext cx="0" cy="12700"/>
          </a:xfrm>
          <a:custGeom>
            <a:avLst/>
            <a:gdLst>
              <a:gd name="T0" fmla="*/ 0 h 8"/>
              <a:gd name="T1" fmla="*/ 8 h 8"/>
              <a:gd name="T2" fmla="*/ 0 h 8"/>
              <a:gd name="T3" fmla="*/ 0 h 8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250"/>
          <p:cNvSpPr/>
          <p:nvPr/>
        </p:nvSpPr>
        <p:spPr bwMode="auto">
          <a:xfrm>
            <a:off x="10088563" y="3611563"/>
            <a:ext cx="12700" cy="23813"/>
          </a:xfrm>
          <a:custGeom>
            <a:avLst/>
            <a:gdLst>
              <a:gd name="T0" fmla="*/ 1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1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251"/>
          <p:cNvSpPr/>
          <p:nvPr/>
        </p:nvSpPr>
        <p:spPr bwMode="auto">
          <a:xfrm>
            <a:off x="10906125" y="3424238"/>
            <a:ext cx="506413" cy="398463"/>
          </a:xfrm>
          <a:custGeom>
            <a:avLst/>
            <a:gdLst>
              <a:gd name="T0" fmla="*/ 40 w 41"/>
              <a:gd name="T1" fmla="*/ 0 h 32"/>
              <a:gd name="T2" fmla="*/ 38 w 41"/>
              <a:gd name="T3" fmla="*/ 0 h 32"/>
              <a:gd name="T4" fmla="*/ 39 w 41"/>
              <a:gd name="T5" fmla="*/ 1 h 32"/>
              <a:gd name="T6" fmla="*/ 37 w 41"/>
              <a:gd name="T7" fmla="*/ 2 h 32"/>
              <a:gd name="T8" fmla="*/ 37 w 41"/>
              <a:gd name="T9" fmla="*/ 2 h 32"/>
              <a:gd name="T10" fmla="*/ 39 w 41"/>
              <a:gd name="T11" fmla="*/ 2 h 32"/>
              <a:gd name="T12" fmla="*/ 37 w 41"/>
              <a:gd name="T13" fmla="*/ 3 h 32"/>
              <a:gd name="T14" fmla="*/ 37 w 41"/>
              <a:gd name="T15" fmla="*/ 2 h 32"/>
              <a:gd name="T16" fmla="*/ 35 w 41"/>
              <a:gd name="T17" fmla="*/ 5 h 32"/>
              <a:gd name="T18" fmla="*/ 32 w 41"/>
              <a:gd name="T19" fmla="*/ 5 h 32"/>
              <a:gd name="T20" fmla="*/ 30 w 41"/>
              <a:gd name="T21" fmla="*/ 7 h 32"/>
              <a:gd name="T22" fmla="*/ 30 w 41"/>
              <a:gd name="T23" fmla="*/ 9 h 32"/>
              <a:gd name="T24" fmla="*/ 28 w 41"/>
              <a:gd name="T25" fmla="*/ 9 h 32"/>
              <a:gd name="T26" fmla="*/ 25 w 41"/>
              <a:gd name="T27" fmla="*/ 10 h 32"/>
              <a:gd name="T28" fmla="*/ 26 w 41"/>
              <a:gd name="T29" fmla="*/ 10 h 32"/>
              <a:gd name="T30" fmla="*/ 19 w 41"/>
              <a:gd name="T31" fmla="*/ 16 h 32"/>
              <a:gd name="T32" fmla="*/ 19 w 41"/>
              <a:gd name="T33" fmla="*/ 16 h 32"/>
              <a:gd name="T34" fmla="*/ 17 w 41"/>
              <a:gd name="T35" fmla="*/ 18 h 32"/>
              <a:gd name="T36" fmla="*/ 14 w 41"/>
              <a:gd name="T37" fmla="*/ 18 h 32"/>
              <a:gd name="T38" fmla="*/ 9 w 41"/>
              <a:gd name="T39" fmla="*/ 23 h 32"/>
              <a:gd name="T40" fmla="*/ 8 w 41"/>
              <a:gd name="T41" fmla="*/ 24 h 32"/>
              <a:gd name="T42" fmla="*/ 8 w 41"/>
              <a:gd name="T43" fmla="*/ 25 h 32"/>
              <a:gd name="T44" fmla="*/ 5 w 41"/>
              <a:gd name="T45" fmla="*/ 25 h 32"/>
              <a:gd name="T46" fmla="*/ 3 w 41"/>
              <a:gd name="T47" fmla="*/ 28 h 32"/>
              <a:gd name="T48" fmla="*/ 0 w 41"/>
              <a:gd name="T49" fmla="*/ 29 h 32"/>
              <a:gd name="T50" fmla="*/ 0 w 41"/>
              <a:gd name="T51" fmla="*/ 31 h 32"/>
              <a:gd name="T52" fmla="*/ 3 w 41"/>
              <a:gd name="T53" fmla="*/ 32 h 32"/>
              <a:gd name="T54" fmla="*/ 10 w 41"/>
              <a:gd name="T55" fmla="*/ 28 h 32"/>
              <a:gd name="T56" fmla="*/ 14 w 41"/>
              <a:gd name="T57" fmla="*/ 26 h 32"/>
              <a:gd name="T58" fmla="*/ 14 w 41"/>
              <a:gd name="T59" fmla="*/ 25 h 32"/>
              <a:gd name="T60" fmla="*/ 20 w 41"/>
              <a:gd name="T61" fmla="*/ 21 h 32"/>
              <a:gd name="T62" fmla="*/ 19 w 41"/>
              <a:gd name="T63" fmla="*/ 20 h 32"/>
              <a:gd name="T64" fmla="*/ 21 w 41"/>
              <a:gd name="T65" fmla="*/ 18 h 32"/>
              <a:gd name="T66" fmla="*/ 20 w 41"/>
              <a:gd name="T67" fmla="*/ 18 h 32"/>
              <a:gd name="T68" fmla="*/ 22 w 41"/>
              <a:gd name="T69" fmla="*/ 17 h 32"/>
              <a:gd name="T70" fmla="*/ 26 w 41"/>
              <a:gd name="T71" fmla="*/ 14 h 32"/>
              <a:gd name="T72" fmla="*/ 32 w 41"/>
              <a:gd name="T73" fmla="*/ 11 h 32"/>
              <a:gd name="T74" fmla="*/ 31 w 41"/>
              <a:gd name="T75" fmla="*/ 12 h 32"/>
              <a:gd name="T76" fmla="*/ 29 w 41"/>
              <a:gd name="T77" fmla="*/ 10 h 32"/>
              <a:gd name="T78" fmla="*/ 32 w 41"/>
              <a:gd name="T79" fmla="*/ 9 h 32"/>
              <a:gd name="T80" fmla="*/ 31 w 41"/>
              <a:gd name="T81" fmla="*/ 9 h 32"/>
              <a:gd name="T82" fmla="*/ 34 w 41"/>
              <a:gd name="T83" fmla="*/ 6 h 32"/>
              <a:gd name="T84" fmla="*/ 41 w 41"/>
              <a:gd name="T85" fmla="*/ 1 h 32"/>
              <a:gd name="T86" fmla="*/ 40 w 41"/>
              <a:gd name="T87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1" h="32">
                <a:moveTo>
                  <a:pt x="40" y="0"/>
                </a:moveTo>
                <a:cubicBezTo>
                  <a:pt x="38" y="0"/>
                  <a:pt x="38" y="0"/>
                  <a:pt x="38" y="0"/>
                </a:cubicBezTo>
                <a:cubicBezTo>
                  <a:pt x="37" y="0"/>
                  <a:pt x="38" y="1"/>
                  <a:pt x="39" y="1"/>
                </a:cubicBezTo>
                <a:cubicBezTo>
                  <a:pt x="38" y="2"/>
                  <a:pt x="38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8" y="2"/>
                  <a:pt x="38" y="2"/>
                  <a:pt x="39" y="2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6" y="3"/>
                  <a:pt x="37" y="2"/>
                </a:cubicBezTo>
                <a:cubicBezTo>
                  <a:pt x="35" y="2"/>
                  <a:pt x="35" y="4"/>
                  <a:pt x="35" y="5"/>
                </a:cubicBezTo>
                <a:cubicBezTo>
                  <a:pt x="34" y="5"/>
                  <a:pt x="34" y="7"/>
                  <a:pt x="32" y="5"/>
                </a:cubicBezTo>
                <a:cubicBezTo>
                  <a:pt x="33" y="7"/>
                  <a:pt x="31" y="6"/>
                  <a:pt x="30" y="7"/>
                </a:cubicBezTo>
                <a:cubicBezTo>
                  <a:pt x="30" y="7"/>
                  <a:pt x="28" y="8"/>
                  <a:pt x="30" y="9"/>
                </a:cubicBezTo>
                <a:cubicBezTo>
                  <a:pt x="29" y="10"/>
                  <a:pt x="29" y="9"/>
                  <a:pt x="28" y="9"/>
                </a:cubicBezTo>
                <a:cubicBezTo>
                  <a:pt x="27" y="10"/>
                  <a:pt x="26" y="8"/>
                  <a:pt x="25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4" y="13"/>
                  <a:pt x="21" y="15"/>
                  <a:pt x="19" y="16"/>
                </a:cubicBezTo>
                <a:cubicBezTo>
                  <a:pt x="19" y="16"/>
                  <a:pt x="19" y="16"/>
                  <a:pt x="19" y="16"/>
                </a:cubicBezTo>
                <a:cubicBezTo>
                  <a:pt x="19" y="17"/>
                  <a:pt x="18" y="18"/>
                  <a:pt x="17" y="18"/>
                </a:cubicBezTo>
                <a:cubicBezTo>
                  <a:pt x="16" y="18"/>
                  <a:pt x="15" y="18"/>
                  <a:pt x="14" y="18"/>
                </a:cubicBezTo>
                <a:cubicBezTo>
                  <a:pt x="13" y="21"/>
                  <a:pt x="9" y="21"/>
                  <a:pt x="9" y="23"/>
                </a:cubicBezTo>
                <a:cubicBezTo>
                  <a:pt x="8" y="23"/>
                  <a:pt x="9" y="24"/>
                  <a:pt x="8" y="24"/>
                </a:cubicBezTo>
                <a:cubicBezTo>
                  <a:pt x="8" y="25"/>
                  <a:pt x="8" y="25"/>
                  <a:pt x="8" y="25"/>
                </a:cubicBezTo>
                <a:cubicBezTo>
                  <a:pt x="7" y="26"/>
                  <a:pt x="6" y="25"/>
                  <a:pt x="5" y="25"/>
                </a:cubicBezTo>
                <a:cubicBezTo>
                  <a:pt x="7" y="27"/>
                  <a:pt x="3" y="27"/>
                  <a:pt x="3" y="28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1"/>
                  <a:pt x="0" y="31"/>
                  <a:pt x="0" y="31"/>
                </a:cubicBezTo>
                <a:cubicBezTo>
                  <a:pt x="1" y="31"/>
                  <a:pt x="3" y="30"/>
                  <a:pt x="3" y="32"/>
                </a:cubicBezTo>
                <a:cubicBezTo>
                  <a:pt x="6" y="31"/>
                  <a:pt x="9" y="29"/>
                  <a:pt x="10" y="28"/>
                </a:cubicBezTo>
                <a:cubicBezTo>
                  <a:pt x="13" y="28"/>
                  <a:pt x="12" y="26"/>
                  <a:pt x="14" y="26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2"/>
                  <a:pt x="18" y="23"/>
                  <a:pt x="20" y="21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1" y="19"/>
                  <a:pt x="21" y="18"/>
                </a:cubicBezTo>
                <a:cubicBezTo>
                  <a:pt x="21" y="19"/>
                  <a:pt x="20" y="19"/>
                  <a:pt x="20" y="18"/>
                </a:cubicBezTo>
                <a:cubicBezTo>
                  <a:pt x="20" y="17"/>
                  <a:pt x="21" y="17"/>
                  <a:pt x="22" y="17"/>
                </a:cubicBezTo>
                <a:cubicBezTo>
                  <a:pt x="24" y="18"/>
                  <a:pt x="25" y="15"/>
                  <a:pt x="26" y="14"/>
                </a:cubicBezTo>
                <a:cubicBezTo>
                  <a:pt x="29" y="14"/>
                  <a:pt x="31" y="13"/>
                  <a:pt x="32" y="11"/>
                </a:cubicBezTo>
                <a:cubicBezTo>
                  <a:pt x="31" y="12"/>
                  <a:pt x="31" y="12"/>
                  <a:pt x="31" y="12"/>
                </a:cubicBezTo>
                <a:cubicBezTo>
                  <a:pt x="30" y="11"/>
                  <a:pt x="29" y="11"/>
                  <a:pt x="29" y="10"/>
                </a:cubicBezTo>
                <a:cubicBezTo>
                  <a:pt x="30" y="11"/>
                  <a:pt x="32" y="10"/>
                  <a:pt x="32" y="9"/>
                </a:cubicBezTo>
                <a:cubicBezTo>
                  <a:pt x="31" y="9"/>
                  <a:pt x="31" y="9"/>
                  <a:pt x="31" y="9"/>
                </a:cubicBezTo>
                <a:cubicBezTo>
                  <a:pt x="33" y="8"/>
                  <a:pt x="34" y="7"/>
                  <a:pt x="34" y="6"/>
                </a:cubicBezTo>
                <a:cubicBezTo>
                  <a:pt x="37" y="5"/>
                  <a:pt x="39" y="2"/>
                  <a:pt x="41" y="1"/>
                </a:cubicBezTo>
                <a:cubicBezTo>
                  <a:pt x="40" y="0"/>
                  <a:pt x="40" y="0"/>
                  <a:pt x="4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252"/>
          <p:cNvSpPr/>
          <p:nvPr/>
        </p:nvSpPr>
        <p:spPr bwMode="auto">
          <a:xfrm>
            <a:off x="781050" y="4940300"/>
            <a:ext cx="38100" cy="23813"/>
          </a:xfrm>
          <a:custGeom>
            <a:avLst/>
            <a:gdLst>
              <a:gd name="T0" fmla="*/ 2 w 3"/>
              <a:gd name="T1" fmla="*/ 1 h 2"/>
              <a:gd name="T2" fmla="*/ 0 w 3"/>
              <a:gd name="T3" fmla="*/ 2 h 2"/>
              <a:gd name="T4" fmla="*/ 3 w 3"/>
              <a:gd name="T5" fmla="*/ 2 h 2"/>
              <a:gd name="T6" fmla="*/ 2 w 3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2" y="1"/>
                </a:moveTo>
                <a:cubicBezTo>
                  <a:pt x="1" y="0"/>
                  <a:pt x="0" y="1"/>
                  <a:pt x="0" y="2"/>
                </a:cubicBezTo>
                <a:cubicBezTo>
                  <a:pt x="3" y="2"/>
                  <a:pt x="3" y="2"/>
                  <a:pt x="3" y="2"/>
                </a:cubicBezTo>
                <a:lnTo>
                  <a:pt x="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reeform 253"/>
          <p:cNvSpPr/>
          <p:nvPr/>
        </p:nvSpPr>
        <p:spPr bwMode="auto">
          <a:xfrm>
            <a:off x="6227763" y="4157663"/>
            <a:ext cx="49213" cy="61913"/>
          </a:xfrm>
          <a:custGeom>
            <a:avLst/>
            <a:gdLst>
              <a:gd name="T0" fmla="*/ 1 w 4"/>
              <a:gd name="T1" fmla="*/ 5 h 5"/>
              <a:gd name="T2" fmla="*/ 2 w 4"/>
              <a:gd name="T3" fmla="*/ 5 h 5"/>
              <a:gd name="T4" fmla="*/ 4 w 4"/>
              <a:gd name="T5" fmla="*/ 2 h 5"/>
              <a:gd name="T6" fmla="*/ 0 w 4"/>
              <a:gd name="T7" fmla="*/ 4 h 5"/>
              <a:gd name="T8" fmla="*/ 1 w 4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1" y="5"/>
                </a:moveTo>
                <a:cubicBezTo>
                  <a:pt x="2" y="5"/>
                  <a:pt x="2" y="5"/>
                  <a:pt x="2" y="5"/>
                </a:cubicBezTo>
                <a:cubicBezTo>
                  <a:pt x="3" y="3"/>
                  <a:pt x="4" y="3"/>
                  <a:pt x="4" y="2"/>
                </a:cubicBezTo>
                <a:cubicBezTo>
                  <a:pt x="1" y="0"/>
                  <a:pt x="1" y="3"/>
                  <a:pt x="0" y="4"/>
                </a:cubicBezTo>
                <a:cubicBezTo>
                  <a:pt x="0" y="4"/>
                  <a:pt x="2" y="4"/>
                  <a:pt x="1" y="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254"/>
          <p:cNvSpPr/>
          <p:nvPr/>
        </p:nvSpPr>
        <p:spPr bwMode="auto">
          <a:xfrm>
            <a:off x="7996238" y="3946525"/>
            <a:ext cx="25400" cy="12700"/>
          </a:xfrm>
          <a:custGeom>
            <a:avLst/>
            <a:gdLst>
              <a:gd name="T0" fmla="*/ 8 w 16"/>
              <a:gd name="T1" fmla="*/ 8 h 8"/>
              <a:gd name="T2" fmla="*/ 16 w 16"/>
              <a:gd name="T3" fmla="*/ 0 h 8"/>
              <a:gd name="T4" fmla="*/ 0 w 16"/>
              <a:gd name="T5" fmla="*/ 0 h 8"/>
              <a:gd name="T6" fmla="*/ 8 w 16"/>
              <a:gd name="T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8">
                <a:moveTo>
                  <a:pt x="8" y="8"/>
                </a:moveTo>
                <a:lnTo>
                  <a:pt x="16" y="0"/>
                </a:lnTo>
                <a:lnTo>
                  <a:pt x="0" y="0"/>
                </a:lnTo>
                <a:lnTo>
                  <a:pt x="8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255"/>
          <p:cNvSpPr/>
          <p:nvPr/>
        </p:nvSpPr>
        <p:spPr bwMode="auto">
          <a:xfrm>
            <a:off x="11115675" y="3498850"/>
            <a:ext cx="38100" cy="25400"/>
          </a:xfrm>
          <a:custGeom>
            <a:avLst/>
            <a:gdLst>
              <a:gd name="T0" fmla="*/ 3 w 3"/>
              <a:gd name="T1" fmla="*/ 1 h 2"/>
              <a:gd name="T2" fmla="*/ 3 w 3"/>
              <a:gd name="T3" fmla="*/ 1 h 2"/>
              <a:gd name="T4" fmla="*/ 2 w 3"/>
              <a:gd name="T5" fmla="*/ 0 h 2"/>
              <a:gd name="T6" fmla="*/ 1 w 3"/>
              <a:gd name="T7" fmla="*/ 2 h 2"/>
              <a:gd name="T8" fmla="*/ 3 w 3"/>
              <a:gd name="T9" fmla="*/ 1 h 2"/>
              <a:gd name="T10" fmla="*/ 3 w 3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2" y="1"/>
                  <a:pt x="1" y="0"/>
                  <a:pt x="2" y="0"/>
                </a:cubicBezTo>
                <a:cubicBezTo>
                  <a:pt x="1" y="0"/>
                  <a:pt x="0" y="1"/>
                  <a:pt x="1" y="2"/>
                </a:cubicBezTo>
                <a:cubicBezTo>
                  <a:pt x="1" y="1"/>
                  <a:pt x="2" y="0"/>
                  <a:pt x="3" y="1"/>
                </a:cubicBezTo>
                <a:cubicBezTo>
                  <a:pt x="3" y="1"/>
                  <a:pt x="3" y="1"/>
                  <a:pt x="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256"/>
          <p:cNvSpPr/>
          <p:nvPr/>
        </p:nvSpPr>
        <p:spPr bwMode="auto">
          <a:xfrm>
            <a:off x="8194675" y="3921125"/>
            <a:ext cx="12700" cy="12700"/>
          </a:xfrm>
          <a:custGeom>
            <a:avLst/>
            <a:gdLst>
              <a:gd name="T0" fmla="*/ 8 w 8"/>
              <a:gd name="T1" fmla="*/ 0 h 8"/>
              <a:gd name="T2" fmla="*/ 0 w 8"/>
              <a:gd name="T3" fmla="*/ 8 h 8"/>
              <a:gd name="T4" fmla="*/ 8 w 8"/>
              <a:gd name="T5" fmla="*/ 8 h 8"/>
              <a:gd name="T6" fmla="*/ 8 w 8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8">
                <a:moveTo>
                  <a:pt x="8" y="0"/>
                </a:moveTo>
                <a:lnTo>
                  <a:pt x="0" y="8"/>
                </a:lnTo>
                <a:lnTo>
                  <a:pt x="8" y="8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257"/>
          <p:cNvSpPr/>
          <p:nvPr/>
        </p:nvSpPr>
        <p:spPr bwMode="auto">
          <a:xfrm>
            <a:off x="6115050" y="4219575"/>
            <a:ext cx="74613" cy="36513"/>
          </a:xfrm>
          <a:custGeom>
            <a:avLst/>
            <a:gdLst>
              <a:gd name="T0" fmla="*/ 3 w 6"/>
              <a:gd name="T1" fmla="*/ 3 h 3"/>
              <a:gd name="T2" fmla="*/ 6 w 6"/>
              <a:gd name="T3" fmla="*/ 0 h 3"/>
              <a:gd name="T4" fmla="*/ 0 w 6"/>
              <a:gd name="T5" fmla="*/ 2 h 3"/>
              <a:gd name="T6" fmla="*/ 3 w 6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3">
                <a:moveTo>
                  <a:pt x="3" y="3"/>
                </a:moveTo>
                <a:cubicBezTo>
                  <a:pt x="4" y="1"/>
                  <a:pt x="5" y="1"/>
                  <a:pt x="6" y="0"/>
                </a:cubicBezTo>
                <a:cubicBezTo>
                  <a:pt x="4" y="2"/>
                  <a:pt x="1" y="0"/>
                  <a:pt x="0" y="2"/>
                </a:cubicBezTo>
                <a:cubicBezTo>
                  <a:pt x="1" y="1"/>
                  <a:pt x="2" y="2"/>
                  <a:pt x="3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258"/>
          <p:cNvSpPr/>
          <p:nvPr/>
        </p:nvSpPr>
        <p:spPr bwMode="auto">
          <a:xfrm>
            <a:off x="8145463" y="3946525"/>
            <a:ext cx="25400" cy="12700"/>
          </a:xfrm>
          <a:custGeom>
            <a:avLst/>
            <a:gdLst>
              <a:gd name="T0" fmla="*/ 1 w 2"/>
              <a:gd name="T1" fmla="*/ 1 h 1"/>
              <a:gd name="T2" fmla="*/ 1 w 2"/>
              <a:gd name="T3" fmla="*/ 1 h 1"/>
              <a:gd name="T4" fmla="*/ 1 w 2"/>
              <a:gd name="T5" fmla="*/ 0 h 1"/>
              <a:gd name="T6" fmla="*/ 1 w 2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2" y="1"/>
                  <a:pt x="1" y="0"/>
                </a:cubicBez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Freeform 259"/>
          <p:cNvSpPr/>
          <p:nvPr/>
        </p:nvSpPr>
        <p:spPr bwMode="auto">
          <a:xfrm>
            <a:off x="6227763" y="4232275"/>
            <a:ext cx="11113" cy="12700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260"/>
          <p:cNvSpPr/>
          <p:nvPr/>
        </p:nvSpPr>
        <p:spPr bwMode="auto">
          <a:xfrm>
            <a:off x="6091238" y="4268788"/>
            <a:ext cx="36513" cy="12700"/>
          </a:xfrm>
          <a:custGeom>
            <a:avLst/>
            <a:gdLst>
              <a:gd name="T0" fmla="*/ 1 w 3"/>
              <a:gd name="T1" fmla="*/ 0 h 1"/>
              <a:gd name="T2" fmla="*/ 1 w 3"/>
              <a:gd name="T3" fmla="*/ 1 h 1"/>
              <a:gd name="T4" fmla="*/ 0 w 3"/>
              <a:gd name="T5" fmla="*/ 1 h 1"/>
              <a:gd name="T6" fmla="*/ 0 w 3"/>
              <a:gd name="T7" fmla="*/ 1 h 1"/>
              <a:gd name="T8" fmla="*/ 3 w 3"/>
              <a:gd name="T9" fmla="*/ 1 h 1"/>
              <a:gd name="T10" fmla="*/ 1 w 3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1">
                <a:moveTo>
                  <a:pt x="1" y="0"/>
                </a:moveTo>
                <a:cubicBezTo>
                  <a:pt x="1" y="0"/>
                  <a:pt x="1" y="0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Freeform 261"/>
          <p:cNvSpPr/>
          <p:nvPr/>
        </p:nvSpPr>
        <p:spPr bwMode="auto">
          <a:xfrm>
            <a:off x="11053763" y="3560763"/>
            <a:ext cx="0" cy="12700"/>
          </a:xfrm>
          <a:custGeom>
            <a:avLst/>
            <a:gdLst>
              <a:gd name="T0" fmla="*/ 0 h 8"/>
              <a:gd name="T1" fmla="*/ 0 h 8"/>
              <a:gd name="T2" fmla="*/ 8 h 8"/>
              <a:gd name="T3" fmla="*/ 0 h 8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8">
                <a:moveTo>
                  <a:pt x="0" y="0"/>
                </a:moveTo>
                <a:lnTo>
                  <a:pt x="0" y="0"/>
                </a:ln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reeform 262"/>
          <p:cNvSpPr/>
          <p:nvPr/>
        </p:nvSpPr>
        <p:spPr bwMode="auto">
          <a:xfrm>
            <a:off x="8083550" y="4008438"/>
            <a:ext cx="12700" cy="0"/>
          </a:xfrm>
          <a:custGeom>
            <a:avLst/>
            <a:gdLst>
              <a:gd name="T0" fmla="*/ 0 w 1"/>
              <a:gd name="T1" fmla="*/ 1 w 1"/>
              <a:gd name="T2" fmla="*/ 1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Freeform 263"/>
          <p:cNvSpPr/>
          <p:nvPr/>
        </p:nvSpPr>
        <p:spPr bwMode="auto">
          <a:xfrm>
            <a:off x="8207375" y="3995738"/>
            <a:ext cx="12700" cy="12700"/>
          </a:xfrm>
          <a:custGeom>
            <a:avLst/>
            <a:gdLst>
              <a:gd name="T0" fmla="*/ 0 w 1"/>
              <a:gd name="T1" fmla="*/ 1 h 1"/>
              <a:gd name="T2" fmla="*/ 1 w 1"/>
              <a:gd name="T3" fmla="*/ 1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0"/>
                  <a:pt x="1" y="1"/>
                  <a:pt x="1" y="1"/>
                </a:cubicBezTo>
                <a:cubicBezTo>
                  <a:pt x="1" y="0"/>
                  <a:pt x="0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reeform 264"/>
          <p:cNvSpPr/>
          <p:nvPr/>
        </p:nvSpPr>
        <p:spPr bwMode="auto">
          <a:xfrm>
            <a:off x="8220075" y="4008438"/>
            <a:ext cx="12700" cy="12700"/>
          </a:xfrm>
          <a:custGeom>
            <a:avLst/>
            <a:gdLst>
              <a:gd name="T0" fmla="*/ 1 w 1"/>
              <a:gd name="T1" fmla="*/ 0 h 1"/>
              <a:gd name="T2" fmla="*/ 0 w 1"/>
              <a:gd name="T3" fmla="*/ 0 h 1"/>
              <a:gd name="T4" fmla="*/ 1 w 1"/>
              <a:gd name="T5" fmla="*/ 1 h 1"/>
              <a:gd name="T6" fmla="*/ 1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0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Freeform 265"/>
          <p:cNvSpPr/>
          <p:nvPr/>
        </p:nvSpPr>
        <p:spPr bwMode="auto">
          <a:xfrm>
            <a:off x="10310813" y="3722688"/>
            <a:ext cx="25400" cy="25400"/>
          </a:xfrm>
          <a:custGeom>
            <a:avLst/>
            <a:gdLst>
              <a:gd name="T0" fmla="*/ 2 w 2"/>
              <a:gd name="T1" fmla="*/ 0 h 2"/>
              <a:gd name="T2" fmla="*/ 0 w 2"/>
              <a:gd name="T3" fmla="*/ 2 h 2"/>
              <a:gd name="T4" fmla="*/ 1 w 2"/>
              <a:gd name="T5" fmla="*/ 2 h 2"/>
              <a:gd name="T6" fmla="*/ 2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0"/>
                </a:moveTo>
                <a:cubicBezTo>
                  <a:pt x="1" y="0"/>
                  <a:pt x="1" y="1"/>
                  <a:pt x="0" y="2"/>
                </a:cubicBezTo>
                <a:cubicBezTo>
                  <a:pt x="1" y="2"/>
                  <a:pt x="1" y="2"/>
                  <a:pt x="1" y="2"/>
                </a:cubicBez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Freeform 266"/>
          <p:cNvSpPr/>
          <p:nvPr/>
        </p:nvSpPr>
        <p:spPr bwMode="auto">
          <a:xfrm>
            <a:off x="6251575" y="4319588"/>
            <a:ext cx="12700" cy="11113"/>
          </a:xfrm>
          <a:custGeom>
            <a:avLst/>
            <a:gdLst>
              <a:gd name="T0" fmla="*/ 8 w 8"/>
              <a:gd name="T1" fmla="*/ 7 h 7"/>
              <a:gd name="T2" fmla="*/ 8 w 8"/>
              <a:gd name="T3" fmla="*/ 0 h 7"/>
              <a:gd name="T4" fmla="*/ 0 w 8"/>
              <a:gd name="T5" fmla="*/ 7 h 7"/>
              <a:gd name="T6" fmla="*/ 8 w 8"/>
              <a:gd name="T7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7">
                <a:moveTo>
                  <a:pt x="8" y="7"/>
                </a:moveTo>
                <a:lnTo>
                  <a:pt x="8" y="0"/>
                </a:lnTo>
                <a:lnTo>
                  <a:pt x="0" y="7"/>
                </a:lnTo>
                <a:lnTo>
                  <a:pt x="8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Freeform 267"/>
          <p:cNvSpPr/>
          <p:nvPr/>
        </p:nvSpPr>
        <p:spPr bwMode="auto">
          <a:xfrm>
            <a:off x="9717088" y="3822700"/>
            <a:ext cx="25400" cy="23813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2 w 2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2" y="0"/>
                </a:moveTo>
                <a:cubicBezTo>
                  <a:pt x="1" y="0"/>
                  <a:pt x="0" y="0"/>
                  <a:pt x="0" y="0"/>
                </a:cubicBezTo>
                <a:cubicBezTo>
                  <a:pt x="0" y="2"/>
                  <a:pt x="2" y="0"/>
                  <a:pt x="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" name="Freeform 268"/>
          <p:cNvSpPr/>
          <p:nvPr/>
        </p:nvSpPr>
        <p:spPr bwMode="auto">
          <a:xfrm>
            <a:off x="9866313" y="3833813"/>
            <a:ext cx="11113" cy="0"/>
          </a:xfrm>
          <a:custGeom>
            <a:avLst/>
            <a:gdLst>
              <a:gd name="T0" fmla="*/ 0 w 1"/>
              <a:gd name="T1" fmla="*/ 1 w 1"/>
              <a:gd name="T2" fmla="*/ 1 w 1"/>
              <a:gd name="T3" fmla="*/ 1 w 1"/>
              <a:gd name="T4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Freeform 269"/>
          <p:cNvSpPr/>
          <p:nvPr/>
        </p:nvSpPr>
        <p:spPr bwMode="auto">
          <a:xfrm>
            <a:off x="9840913" y="3810000"/>
            <a:ext cx="61913" cy="23813"/>
          </a:xfrm>
          <a:custGeom>
            <a:avLst/>
            <a:gdLst>
              <a:gd name="T0" fmla="*/ 1 w 5"/>
              <a:gd name="T1" fmla="*/ 0 h 2"/>
              <a:gd name="T2" fmla="*/ 3 w 5"/>
              <a:gd name="T3" fmla="*/ 2 h 2"/>
              <a:gd name="T4" fmla="*/ 3 w 5"/>
              <a:gd name="T5" fmla="*/ 2 h 2"/>
              <a:gd name="T6" fmla="*/ 3 w 5"/>
              <a:gd name="T7" fmla="*/ 2 h 2"/>
              <a:gd name="T8" fmla="*/ 3 w 5"/>
              <a:gd name="T9" fmla="*/ 2 h 2"/>
              <a:gd name="T10" fmla="*/ 5 w 5"/>
              <a:gd name="T11" fmla="*/ 1 h 2"/>
              <a:gd name="T12" fmla="*/ 3 w 5"/>
              <a:gd name="T13" fmla="*/ 2 h 2"/>
              <a:gd name="T14" fmla="*/ 3 w 5"/>
              <a:gd name="T15" fmla="*/ 0 h 2"/>
              <a:gd name="T16" fmla="*/ 1 w 5"/>
              <a:gd name="T1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" h="2">
                <a:moveTo>
                  <a:pt x="1" y="0"/>
                </a:moveTo>
                <a:cubicBezTo>
                  <a:pt x="0" y="2"/>
                  <a:pt x="2" y="1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5" y="2"/>
                  <a:pt x="5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Freeform 270"/>
          <p:cNvSpPr/>
          <p:nvPr/>
        </p:nvSpPr>
        <p:spPr bwMode="auto">
          <a:xfrm>
            <a:off x="5743575" y="4392613"/>
            <a:ext cx="12700" cy="25400"/>
          </a:xfrm>
          <a:custGeom>
            <a:avLst/>
            <a:gdLst>
              <a:gd name="T0" fmla="*/ 0 w 1"/>
              <a:gd name="T1" fmla="*/ 1 h 2"/>
              <a:gd name="T2" fmla="*/ 1 w 1"/>
              <a:gd name="T3" fmla="*/ 1 h 2"/>
              <a:gd name="T4" fmla="*/ 0 w 1"/>
              <a:gd name="T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0" y="1"/>
                </a:moveTo>
                <a:cubicBezTo>
                  <a:pt x="0" y="2"/>
                  <a:pt x="1" y="1"/>
                  <a:pt x="1" y="1"/>
                </a:cubicBezTo>
                <a:cubicBezTo>
                  <a:pt x="1" y="0"/>
                  <a:pt x="0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Freeform 271"/>
          <p:cNvSpPr/>
          <p:nvPr/>
        </p:nvSpPr>
        <p:spPr bwMode="auto">
          <a:xfrm>
            <a:off x="9680575" y="3846513"/>
            <a:ext cx="12700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Freeform 272"/>
          <p:cNvSpPr/>
          <p:nvPr/>
        </p:nvSpPr>
        <p:spPr bwMode="auto">
          <a:xfrm>
            <a:off x="10075863" y="3810000"/>
            <a:ext cx="12700" cy="12700"/>
          </a:xfrm>
          <a:custGeom>
            <a:avLst/>
            <a:gdLst>
              <a:gd name="T0" fmla="*/ 1 w 1"/>
              <a:gd name="T1" fmla="*/ 0 h 1"/>
              <a:gd name="T2" fmla="*/ 0 w 1"/>
              <a:gd name="T3" fmla="*/ 0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" name="Freeform 273"/>
          <p:cNvSpPr/>
          <p:nvPr/>
        </p:nvSpPr>
        <p:spPr bwMode="auto">
          <a:xfrm>
            <a:off x="9717088" y="3797300"/>
            <a:ext cx="358775" cy="185738"/>
          </a:xfrm>
          <a:custGeom>
            <a:avLst/>
            <a:gdLst>
              <a:gd name="T0" fmla="*/ 2 w 29"/>
              <a:gd name="T1" fmla="*/ 15 h 15"/>
              <a:gd name="T2" fmla="*/ 3 w 29"/>
              <a:gd name="T3" fmla="*/ 15 h 15"/>
              <a:gd name="T4" fmla="*/ 12 w 29"/>
              <a:gd name="T5" fmla="*/ 12 h 15"/>
              <a:gd name="T6" fmla="*/ 14 w 29"/>
              <a:gd name="T7" fmla="*/ 11 h 15"/>
              <a:gd name="T8" fmla="*/ 12 w 29"/>
              <a:gd name="T9" fmla="*/ 11 h 15"/>
              <a:gd name="T10" fmla="*/ 14 w 29"/>
              <a:gd name="T11" fmla="*/ 7 h 15"/>
              <a:gd name="T12" fmla="*/ 16 w 29"/>
              <a:gd name="T13" fmla="*/ 8 h 15"/>
              <a:gd name="T14" fmla="*/ 23 w 29"/>
              <a:gd name="T15" fmla="*/ 6 h 15"/>
              <a:gd name="T16" fmla="*/ 25 w 29"/>
              <a:gd name="T17" fmla="*/ 4 h 15"/>
              <a:gd name="T18" fmla="*/ 29 w 29"/>
              <a:gd name="T19" fmla="*/ 1 h 15"/>
              <a:gd name="T20" fmla="*/ 27 w 29"/>
              <a:gd name="T21" fmla="*/ 1 h 15"/>
              <a:gd name="T22" fmla="*/ 22 w 29"/>
              <a:gd name="T23" fmla="*/ 1 h 15"/>
              <a:gd name="T24" fmla="*/ 22 w 29"/>
              <a:gd name="T25" fmla="*/ 2 h 15"/>
              <a:gd name="T26" fmla="*/ 13 w 29"/>
              <a:gd name="T27" fmla="*/ 6 h 15"/>
              <a:gd name="T28" fmla="*/ 8 w 29"/>
              <a:gd name="T29" fmla="*/ 10 h 15"/>
              <a:gd name="T30" fmla="*/ 8 w 29"/>
              <a:gd name="T31" fmla="*/ 10 h 15"/>
              <a:gd name="T32" fmla="*/ 6 w 29"/>
              <a:gd name="T33" fmla="*/ 11 h 15"/>
              <a:gd name="T34" fmla="*/ 7 w 29"/>
              <a:gd name="T35" fmla="*/ 12 h 15"/>
              <a:gd name="T36" fmla="*/ 6 w 29"/>
              <a:gd name="T37" fmla="*/ 10 h 15"/>
              <a:gd name="T38" fmla="*/ 0 w 29"/>
              <a:gd name="T39" fmla="*/ 12 h 15"/>
              <a:gd name="T40" fmla="*/ 2 w 29"/>
              <a:gd name="T41" fmla="*/ 12 h 15"/>
              <a:gd name="T42" fmla="*/ 3 w 29"/>
              <a:gd name="T43" fmla="*/ 14 h 15"/>
              <a:gd name="T44" fmla="*/ 2 w 29"/>
              <a:gd name="T45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9" h="15">
                <a:moveTo>
                  <a:pt x="2" y="15"/>
                </a:moveTo>
                <a:cubicBezTo>
                  <a:pt x="3" y="15"/>
                  <a:pt x="3" y="15"/>
                  <a:pt x="3" y="15"/>
                </a:cubicBezTo>
                <a:cubicBezTo>
                  <a:pt x="5" y="14"/>
                  <a:pt x="9" y="14"/>
                  <a:pt x="12" y="12"/>
                </a:cubicBezTo>
                <a:cubicBezTo>
                  <a:pt x="13" y="11"/>
                  <a:pt x="13" y="11"/>
                  <a:pt x="14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0" y="8"/>
                  <a:pt x="16" y="9"/>
                  <a:pt x="14" y="7"/>
                </a:cubicBezTo>
                <a:cubicBezTo>
                  <a:pt x="15" y="7"/>
                  <a:pt x="16" y="7"/>
                  <a:pt x="16" y="8"/>
                </a:cubicBezTo>
                <a:cubicBezTo>
                  <a:pt x="19" y="9"/>
                  <a:pt x="21" y="7"/>
                  <a:pt x="23" y="6"/>
                </a:cubicBezTo>
                <a:cubicBezTo>
                  <a:pt x="24" y="6"/>
                  <a:pt x="25" y="5"/>
                  <a:pt x="25" y="4"/>
                </a:cubicBezTo>
                <a:cubicBezTo>
                  <a:pt x="28" y="5"/>
                  <a:pt x="27" y="2"/>
                  <a:pt x="29" y="1"/>
                </a:cubicBezTo>
                <a:cubicBezTo>
                  <a:pt x="28" y="1"/>
                  <a:pt x="28" y="0"/>
                  <a:pt x="27" y="1"/>
                </a:cubicBezTo>
                <a:cubicBezTo>
                  <a:pt x="26" y="2"/>
                  <a:pt x="24" y="0"/>
                  <a:pt x="22" y="1"/>
                </a:cubicBezTo>
                <a:cubicBezTo>
                  <a:pt x="22" y="2"/>
                  <a:pt x="22" y="2"/>
                  <a:pt x="22" y="2"/>
                </a:cubicBezTo>
                <a:cubicBezTo>
                  <a:pt x="19" y="3"/>
                  <a:pt x="16" y="5"/>
                  <a:pt x="13" y="6"/>
                </a:cubicBezTo>
                <a:cubicBezTo>
                  <a:pt x="13" y="9"/>
                  <a:pt x="9" y="8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1"/>
                  <a:pt x="7" y="11"/>
                  <a:pt x="6" y="11"/>
                </a:cubicBezTo>
                <a:cubicBezTo>
                  <a:pt x="7" y="11"/>
                  <a:pt x="8" y="12"/>
                  <a:pt x="7" y="12"/>
                </a:cubicBezTo>
                <a:cubicBezTo>
                  <a:pt x="5" y="13"/>
                  <a:pt x="7" y="11"/>
                  <a:pt x="6" y="10"/>
                </a:cubicBezTo>
                <a:cubicBezTo>
                  <a:pt x="3" y="10"/>
                  <a:pt x="2" y="11"/>
                  <a:pt x="0" y="12"/>
                </a:cubicBezTo>
                <a:cubicBezTo>
                  <a:pt x="1" y="13"/>
                  <a:pt x="1" y="12"/>
                  <a:pt x="2" y="12"/>
                </a:cubicBezTo>
                <a:cubicBezTo>
                  <a:pt x="3" y="12"/>
                  <a:pt x="4" y="13"/>
                  <a:pt x="3" y="14"/>
                </a:cubicBez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Rectangle 274"/>
          <p:cNvSpPr>
            <a:spLocks noChangeArrowheads="1"/>
          </p:cNvSpPr>
          <p:nvPr/>
        </p:nvSpPr>
        <p:spPr bwMode="auto">
          <a:xfrm>
            <a:off x="10831513" y="3697288"/>
            <a:ext cx="1588" cy="254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Freeform 275"/>
          <p:cNvSpPr/>
          <p:nvPr/>
        </p:nvSpPr>
        <p:spPr bwMode="auto">
          <a:xfrm>
            <a:off x="10658475" y="3784600"/>
            <a:ext cx="36513" cy="38100"/>
          </a:xfrm>
          <a:custGeom>
            <a:avLst/>
            <a:gdLst>
              <a:gd name="T0" fmla="*/ 3 w 3"/>
              <a:gd name="T1" fmla="*/ 0 h 3"/>
              <a:gd name="T2" fmla="*/ 0 w 3"/>
              <a:gd name="T3" fmla="*/ 3 h 3"/>
              <a:gd name="T4" fmla="*/ 3 w 3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3">
                <a:moveTo>
                  <a:pt x="3" y="0"/>
                </a:moveTo>
                <a:cubicBezTo>
                  <a:pt x="2" y="1"/>
                  <a:pt x="0" y="1"/>
                  <a:pt x="0" y="3"/>
                </a:cubicBezTo>
                <a:cubicBezTo>
                  <a:pt x="1" y="2"/>
                  <a:pt x="3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Freeform 276"/>
          <p:cNvSpPr/>
          <p:nvPr/>
        </p:nvSpPr>
        <p:spPr bwMode="auto">
          <a:xfrm>
            <a:off x="10633075" y="3822700"/>
            <a:ext cx="25400" cy="11113"/>
          </a:xfrm>
          <a:custGeom>
            <a:avLst/>
            <a:gdLst>
              <a:gd name="T0" fmla="*/ 1 w 2"/>
              <a:gd name="T1" fmla="*/ 1 h 1"/>
              <a:gd name="T2" fmla="*/ 2 w 2"/>
              <a:gd name="T3" fmla="*/ 1 h 1"/>
              <a:gd name="T4" fmla="*/ 1 w 2"/>
              <a:gd name="T5" fmla="*/ 0 h 1"/>
              <a:gd name="T6" fmla="*/ 1 w 2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1" y="1"/>
                </a:moveTo>
                <a:cubicBezTo>
                  <a:pt x="1" y="1"/>
                  <a:pt x="2" y="1"/>
                  <a:pt x="2" y="1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1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Freeform 277"/>
          <p:cNvSpPr/>
          <p:nvPr/>
        </p:nvSpPr>
        <p:spPr bwMode="auto">
          <a:xfrm>
            <a:off x="10596563" y="3833813"/>
            <a:ext cx="36513" cy="12700"/>
          </a:xfrm>
          <a:custGeom>
            <a:avLst/>
            <a:gdLst>
              <a:gd name="T0" fmla="*/ 2 w 3"/>
              <a:gd name="T1" fmla="*/ 1 h 1"/>
              <a:gd name="T2" fmla="*/ 2 w 3"/>
              <a:gd name="T3" fmla="*/ 0 h 1"/>
              <a:gd name="T4" fmla="*/ 0 w 3"/>
              <a:gd name="T5" fmla="*/ 1 h 1"/>
              <a:gd name="T6" fmla="*/ 2 w 3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1">
                <a:moveTo>
                  <a:pt x="2" y="1"/>
                </a:moveTo>
                <a:cubicBezTo>
                  <a:pt x="2" y="1"/>
                  <a:pt x="3" y="0"/>
                  <a:pt x="2" y="0"/>
                </a:cubicBezTo>
                <a:cubicBezTo>
                  <a:pt x="0" y="1"/>
                  <a:pt x="0" y="1"/>
                  <a:pt x="0" y="1"/>
                </a:cubicBezTo>
                <a:lnTo>
                  <a:pt x="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Freeform 278"/>
          <p:cNvSpPr/>
          <p:nvPr/>
        </p:nvSpPr>
        <p:spPr bwMode="auto">
          <a:xfrm>
            <a:off x="9977438" y="3933825"/>
            <a:ext cx="23813" cy="12700"/>
          </a:xfrm>
          <a:custGeom>
            <a:avLst/>
            <a:gdLst>
              <a:gd name="T0" fmla="*/ 2 w 2"/>
              <a:gd name="T1" fmla="*/ 0 h 1"/>
              <a:gd name="T2" fmla="*/ 0 w 2"/>
              <a:gd name="T3" fmla="*/ 0 h 1"/>
              <a:gd name="T4" fmla="*/ 2 w 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2" y="0"/>
                  <a:pt x="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Freeform 279"/>
          <p:cNvSpPr/>
          <p:nvPr/>
        </p:nvSpPr>
        <p:spPr bwMode="auto">
          <a:xfrm>
            <a:off x="10906125" y="3822700"/>
            <a:ext cx="23813" cy="0"/>
          </a:xfrm>
          <a:custGeom>
            <a:avLst/>
            <a:gdLst>
              <a:gd name="T0" fmla="*/ 1 w 2"/>
              <a:gd name="T1" fmla="*/ 0 w 2"/>
              <a:gd name="T2" fmla="*/ 0 w 2"/>
              <a:gd name="T3" fmla="*/ 1 w 2"/>
              <a:gd name="T4" fmla="*/ 1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2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2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" name="Freeform 280"/>
          <p:cNvSpPr/>
          <p:nvPr/>
        </p:nvSpPr>
        <p:spPr bwMode="auto">
          <a:xfrm>
            <a:off x="10534650" y="3884613"/>
            <a:ext cx="23813" cy="12700"/>
          </a:xfrm>
          <a:custGeom>
            <a:avLst/>
            <a:gdLst>
              <a:gd name="T0" fmla="*/ 0 w 2"/>
              <a:gd name="T1" fmla="*/ 1 h 1"/>
              <a:gd name="T2" fmla="*/ 2 w 2"/>
              <a:gd name="T3" fmla="*/ 0 h 1"/>
              <a:gd name="T4" fmla="*/ 0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0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Freeform 281"/>
          <p:cNvSpPr/>
          <p:nvPr/>
        </p:nvSpPr>
        <p:spPr bwMode="auto">
          <a:xfrm>
            <a:off x="5732463" y="4579938"/>
            <a:ext cx="49213" cy="36513"/>
          </a:xfrm>
          <a:custGeom>
            <a:avLst/>
            <a:gdLst>
              <a:gd name="T0" fmla="*/ 4 w 4"/>
              <a:gd name="T1" fmla="*/ 3 h 3"/>
              <a:gd name="T2" fmla="*/ 1 w 4"/>
              <a:gd name="T3" fmla="*/ 0 h 3"/>
              <a:gd name="T4" fmla="*/ 0 w 4"/>
              <a:gd name="T5" fmla="*/ 1 h 3"/>
              <a:gd name="T6" fmla="*/ 0 w 4"/>
              <a:gd name="T7" fmla="*/ 2 h 3"/>
              <a:gd name="T8" fmla="*/ 4 w 4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3"/>
                </a:moveTo>
                <a:cubicBezTo>
                  <a:pt x="3" y="1"/>
                  <a:pt x="1" y="2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3"/>
                  <a:pt x="3" y="1"/>
                  <a:pt x="4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" name="Freeform 282"/>
          <p:cNvSpPr/>
          <p:nvPr/>
        </p:nvSpPr>
        <p:spPr bwMode="auto">
          <a:xfrm>
            <a:off x="9605963" y="3959225"/>
            <a:ext cx="655638" cy="322263"/>
          </a:xfrm>
          <a:custGeom>
            <a:avLst/>
            <a:gdLst>
              <a:gd name="T0" fmla="*/ 50 w 53"/>
              <a:gd name="T1" fmla="*/ 1 h 26"/>
              <a:gd name="T2" fmla="*/ 44 w 53"/>
              <a:gd name="T3" fmla="*/ 2 h 26"/>
              <a:gd name="T4" fmla="*/ 44 w 53"/>
              <a:gd name="T5" fmla="*/ 4 h 26"/>
              <a:gd name="T6" fmla="*/ 44 w 53"/>
              <a:gd name="T7" fmla="*/ 4 h 26"/>
              <a:gd name="T8" fmla="*/ 41 w 53"/>
              <a:gd name="T9" fmla="*/ 4 h 26"/>
              <a:gd name="T10" fmla="*/ 38 w 53"/>
              <a:gd name="T11" fmla="*/ 7 h 26"/>
              <a:gd name="T12" fmla="*/ 33 w 53"/>
              <a:gd name="T13" fmla="*/ 8 h 26"/>
              <a:gd name="T14" fmla="*/ 34 w 53"/>
              <a:gd name="T15" fmla="*/ 9 h 26"/>
              <a:gd name="T16" fmla="*/ 28 w 53"/>
              <a:gd name="T17" fmla="*/ 11 h 26"/>
              <a:gd name="T18" fmla="*/ 28 w 53"/>
              <a:gd name="T19" fmla="*/ 12 h 26"/>
              <a:gd name="T20" fmla="*/ 24 w 53"/>
              <a:gd name="T21" fmla="*/ 14 h 26"/>
              <a:gd name="T22" fmla="*/ 15 w 53"/>
              <a:gd name="T23" fmla="*/ 18 h 26"/>
              <a:gd name="T24" fmla="*/ 8 w 53"/>
              <a:gd name="T25" fmla="*/ 20 h 26"/>
              <a:gd name="T26" fmla="*/ 1 w 53"/>
              <a:gd name="T27" fmla="*/ 22 h 26"/>
              <a:gd name="T28" fmla="*/ 1 w 53"/>
              <a:gd name="T29" fmla="*/ 26 h 26"/>
              <a:gd name="T30" fmla="*/ 1 w 53"/>
              <a:gd name="T31" fmla="*/ 26 h 26"/>
              <a:gd name="T32" fmla="*/ 11 w 53"/>
              <a:gd name="T33" fmla="*/ 25 h 26"/>
              <a:gd name="T34" fmla="*/ 11 w 53"/>
              <a:gd name="T35" fmla="*/ 24 h 26"/>
              <a:gd name="T36" fmla="*/ 13 w 53"/>
              <a:gd name="T37" fmla="*/ 22 h 26"/>
              <a:gd name="T38" fmla="*/ 12 w 53"/>
              <a:gd name="T39" fmla="*/ 22 h 26"/>
              <a:gd name="T40" fmla="*/ 19 w 53"/>
              <a:gd name="T41" fmla="*/ 18 h 26"/>
              <a:gd name="T42" fmla="*/ 21 w 53"/>
              <a:gd name="T43" fmla="*/ 19 h 26"/>
              <a:gd name="T44" fmla="*/ 22 w 53"/>
              <a:gd name="T45" fmla="*/ 17 h 26"/>
              <a:gd name="T46" fmla="*/ 24 w 53"/>
              <a:gd name="T47" fmla="*/ 17 h 26"/>
              <a:gd name="T48" fmla="*/ 24 w 53"/>
              <a:gd name="T49" fmla="*/ 17 h 26"/>
              <a:gd name="T50" fmla="*/ 28 w 53"/>
              <a:gd name="T51" fmla="*/ 16 h 26"/>
              <a:gd name="T52" fmla="*/ 28 w 53"/>
              <a:gd name="T53" fmla="*/ 15 h 26"/>
              <a:gd name="T54" fmla="*/ 27 w 53"/>
              <a:gd name="T55" fmla="*/ 15 h 26"/>
              <a:gd name="T56" fmla="*/ 33 w 53"/>
              <a:gd name="T57" fmla="*/ 15 h 26"/>
              <a:gd name="T58" fmla="*/ 30 w 53"/>
              <a:gd name="T59" fmla="*/ 17 h 26"/>
              <a:gd name="T60" fmla="*/ 31 w 53"/>
              <a:gd name="T61" fmla="*/ 18 h 26"/>
              <a:gd name="T62" fmla="*/ 33 w 53"/>
              <a:gd name="T63" fmla="*/ 18 h 26"/>
              <a:gd name="T64" fmla="*/ 36 w 53"/>
              <a:gd name="T65" fmla="*/ 15 h 26"/>
              <a:gd name="T66" fmla="*/ 35 w 53"/>
              <a:gd name="T67" fmla="*/ 15 h 26"/>
              <a:gd name="T68" fmla="*/ 38 w 53"/>
              <a:gd name="T69" fmla="*/ 14 h 26"/>
              <a:gd name="T70" fmla="*/ 43 w 53"/>
              <a:gd name="T71" fmla="*/ 12 h 26"/>
              <a:gd name="T72" fmla="*/ 42 w 53"/>
              <a:gd name="T73" fmla="*/ 13 h 26"/>
              <a:gd name="T74" fmla="*/ 41 w 53"/>
              <a:gd name="T75" fmla="*/ 12 h 26"/>
              <a:gd name="T76" fmla="*/ 42 w 53"/>
              <a:gd name="T77" fmla="*/ 11 h 26"/>
              <a:gd name="T78" fmla="*/ 42 w 53"/>
              <a:gd name="T79" fmla="*/ 11 h 26"/>
              <a:gd name="T80" fmla="*/ 36 w 53"/>
              <a:gd name="T81" fmla="*/ 10 h 26"/>
              <a:gd name="T82" fmla="*/ 44 w 53"/>
              <a:gd name="T83" fmla="*/ 5 h 26"/>
              <a:gd name="T84" fmla="*/ 46 w 53"/>
              <a:gd name="T85" fmla="*/ 7 h 26"/>
              <a:gd name="T86" fmla="*/ 47 w 53"/>
              <a:gd name="T87" fmla="*/ 6 h 26"/>
              <a:gd name="T88" fmla="*/ 53 w 53"/>
              <a:gd name="T89" fmla="*/ 2 h 26"/>
              <a:gd name="T90" fmla="*/ 52 w 53"/>
              <a:gd name="T91" fmla="*/ 2 h 26"/>
              <a:gd name="T92" fmla="*/ 52 w 53"/>
              <a:gd name="T93" fmla="*/ 0 h 26"/>
              <a:gd name="T94" fmla="*/ 50 w 53"/>
              <a:gd name="T95" fmla="*/ 1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3" h="26">
                <a:moveTo>
                  <a:pt x="50" y="1"/>
                </a:moveTo>
                <a:cubicBezTo>
                  <a:pt x="48" y="0"/>
                  <a:pt x="46" y="2"/>
                  <a:pt x="44" y="2"/>
                </a:cubicBezTo>
                <a:cubicBezTo>
                  <a:pt x="45" y="2"/>
                  <a:pt x="43" y="3"/>
                  <a:pt x="44" y="4"/>
                </a:cubicBezTo>
                <a:cubicBezTo>
                  <a:pt x="44" y="4"/>
                  <a:pt x="44" y="4"/>
                  <a:pt x="44" y="4"/>
                </a:cubicBezTo>
                <a:cubicBezTo>
                  <a:pt x="43" y="4"/>
                  <a:pt x="42" y="4"/>
                  <a:pt x="41" y="4"/>
                </a:cubicBezTo>
                <a:cubicBezTo>
                  <a:pt x="40" y="6"/>
                  <a:pt x="37" y="5"/>
                  <a:pt x="38" y="7"/>
                </a:cubicBezTo>
                <a:cubicBezTo>
                  <a:pt x="36" y="7"/>
                  <a:pt x="34" y="8"/>
                  <a:pt x="33" y="8"/>
                </a:cubicBezTo>
                <a:cubicBezTo>
                  <a:pt x="34" y="9"/>
                  <a:pt x="34" y="9"/>
                  <a:pt x="34" y="9"/>
                </a:cubicBezTo>
                <a:cubicBezTo>
                  <a:pt x="32" y="10"/>
                  <a:pt x="30" y="12"/>
                  <a:pt x="28" y="11"/>
                </a:cubicBezTo>
                <a:cubicBezTo>
                  <a:pt x="28" y="12"/>
                  <a:pt x="28" y="12"/>
                  <a:pt x="28" y="12"/>
                </a:cubicBezTo>
                <a:cubicBezTo>
                  <a:pt x="26" y="12"/>
                  <a:pt x="26" y="15"/>
                  <a:pt x="24" y="14"/>
                </a:cubicBezTo>
                <a:cubicBezTo>
                  <a:pt x="21" y="16"/>
                  <a:pt x="16" y="15"/>
                  <a:pt x="15" y="18"/>
                </a:cubicBezTo>
                <a:cubicBezTo>
                  <a:pt x="12" y="17"/>
                  <a:pt x="11" y="21"/>
                  <a:pt x="8" y="20"/>
                </a:cubicBezTo>
                <a:cubicBezTo>
                  <a:pt x="6" y="22"/>
                  <a:pt x="3" y="21"/>
                  <a:pt x="1" y="22"/>
                </a:cubicBezTo>
                <a:cubicBezTo>
                  <a:pt x="3" y="23"/>
                  <a:pt x="0" y="24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4" y="23"/>
                  <a:pt x="8" y="25"/>
                  <a:pt x="11" y="25"/>
                </a:cubicBezTo>
                <a:cubicBezTo>
                  <a:pt x="11" y="24"/>
                  <a:pt x="11" y="24"/>
                  <a:pt x="11" y="24"/>
                </a:cubicBezTo>
                <a:cubicBezTo>
                  <a:pt x="12" y="23"/>
                  <a:pt x="13" y="23"/>
                  <a:pt x="13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18"/>
                  <a:pt x="16" y="20"/>
                  <a:pt x="19" y="18"/>
                </a:cubicBezTo>
                <a:cubicBezTo>
                  <a:pt x="20" y="18"/>
                  <a:pt x="21" y="17"/>
                  <a:pt x="21" y="19"/>
                </a:cubicBezTo>
                <a:cubicBezTo>
                  <a:pt x="22" y="18"/>
                  <a:pt x="21" y="17"/>
                  <a:pt x="22" y="17"/>
                </a:cubicBezTo>
                <a:cubicBezTo>
                  <a:pt x="23" y="16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6" y="18"/>
                  <a:pt x="27" y="15"/>
                  <a:pt x="28" y="16"/>
                </a:cubicBezTo>
                <a:cubicBezTo>
                  <a:pt x="28" y="15"/>
                  <a:pt x="28" y="15"/>
                  <a:pt x="28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30" y="14"/>
                  <a:pt x="32" y="12"/>
                  <a:pt x="33" y="15"/>
                </a:cubicBezTo>
                <a:cubicBezTo>
                  <a:pt x="33" y="16"/>
                  <a:pt x="31" y="16"/>
                  <a:pt x="30" y="17"/>
                </a:cubicBezTo>
                <a:cubicBezTo>
                  <a:pt x="30" y="17"/>
                  <a:pt x="31" y="18"/>
                  <a:pt x="31" y="18"/>
                </a:cubicBezTo>
                <a:cubicBezTo>
                  <a:pt x="31" y="17"/>
                  <a:pt x="32" y="18"/>
                  <a:pt x="33" y="18"/>
                </a:cubicBezTo>
                <a:cubicBezTo>
                  <a:pt x="36" y="18"/>
                  <a:pt x="34" y="16"/>
                  <a:pt x="36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12"/>
                  <a:pt x="37" y="16"/>
                  <a:pt x="38" y="14"/>
                </a:cubicBezTo>
                <a:cubicBezTo>
                  <a:pt x="40" y="14"/>
                  <a:pt x="43" y="13"/>
                  <a:pt x="43" y="12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1" y="12"/>
                  <a:pt x="41" y="12"/>
                </a:cubicBezTo>
                <a:cubicBezTo>
                  <a:pt x="41" y="11"/>
                  <a:pt x="41" y="11"/>
                  <a:pt x="42" y="11"/>
                </a:cubicBezTo>
                <a:cubicBezTo>
                  <a:pt x="42" y="11"/>
                  <a:pt x="42" y="11"/>
                  <a:pt x="42" y="11"/>
                </a:cubicBezTo>
                <a:cubicBezTo>
                  <a:pt x="38" y="12"/>
                  <a:pt x="39" y="8"/>
                  <a:pt x="36" y="10"/>
                </a:cubicBezTo>
                <a:cubicBezTo>
                  <a:pt x="39" y="9"/>
                  <a:pt x="41" y="6"/>
                  <a:pt x="44" y="5"/>
                </a:cubicBezTo>
                <a:cubicBezTo>
                  <a:pt x="45" y="5"/>
                  <a:pt x="45" y="6"/>
                  <a:pt x="46" y="7"/>
                </a:cubicBezTo>
                <a:cubicBezTo>
                  <a:pt x="46" y="7"/>
                  <a:pt x="47" y="7"/>
                  <a:pt x="47" y="6"/>
                </a:cubicBezTo>
                <a:cubicBezTo>
                  <a:pt x="50" y="7"/>
                  <a:pt x="50" y="3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1"/>
                  <a:pt x="52" y="0"/>
                  <a:pt x="52" y="0"/>
                </a:cubicBezTo>
                <a:lnTo>
                  <a:pt x="5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" name="Freeform 283"/>
          <p:cNvSpPr/>
          <p:nvPr/>
        </p:nvSpPr>
        <p:spPr bwMode="auto">
          <a:xfrm>
            <a:off x="10287000" y="3946525"/>
            <a:ext cx="61913" cy="36513"/>
          </a:xfrm>
          <a:custGeom>
            <a:avLst/>
            <a:gdLst>
              <a:gd name="T0" fmla="*/ 2 w 5"/>
              <a:gd name="T1" fmla="*/ 1 h 3"/>
              <a:gd name="T2" fmla="*/ 0 w 5"/>
              <a:gd name="T3" fmla="*/ 3 h 3"/>
              <a:gd name="T4" fmla="*/ 5 w 5"/>
              <a:gd name="T5" fmla="*/ 2 h 3"/>
              <a:gd name="T6" fmla="*/ 2 w 5"/>
              <a:gd name="T7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3">
                <a:moveTo>
                  <a:pt x="2" y="1"/>
                </a:moveTo>
                <a:cubicBezTo>
                  <a:pt x="1" y="1"/>
                  <a:pt x="0" y="2"/>
                  <a:pt x="0" y="3"/>
                </a:cubicBezTo>
                <a:cubicBezTo>
                  <a:pt x="1" y="1"/>
                  <a:pt x="3" y="3"/>
                  <a:pt x="5" y="2"/>
                </a:cubicBezTo>
                <a:cubicBezTo>
                  <a:pt x="5" y="1"/>
                  <a:pt x="3" y="0"/>
                  <a:pt x="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Freeform 284"/>
          <p:cNvSpPr/>
          <p:nvPr/>
        </p:nvSpPr>
        <p:spPr bwMode="auto">
          <a:xfrm>
            <a:off x="11053763" y="3846513"/>
            <a:ext cx="25400" cy="25400"/>
          </a:xfrm>
          <a:custGeom>
            <a:avLst/>
            <a:gdLst>
              <a:gd name="T0" fmla="*/ 0 w 2"/>
              <a:gd name="T1" fmla="*/ 2 h 2"/>
              <a:gd name="T2" fmla="*/ 2 w 2"/>
              <a:gd name="T3" fmla="*/ 1 h 2"/>
              <a:gd name="T4" fmla="*/ 0 w 2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0" y="2"/>
                </a:moveTo>
                <a:cubicBezTo>
                  <a:pt x="1" y="1"/>
                  <a:pt x="2" y="1"/>
                  <a:pt x="2" y="1"/>
                </a:cubicBezTo>
                <a:cubicBezTo>
                  <a:pt x="1" y="0"/>
                  <a:pt x="0" y="1"/>
                  <a:pt x="0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" name="Freeform 285"/>
          <p:cNvSpPr/>
          <p:nvPr/>
        </p:nvSpPr>
        <p:spPr bwMode="auto">
          <a:xfrm>
            <a:off x="9518650" y="4095750"/>
            <a:ext cx="12700" cy="12700"/>
          </a:xfrm>
          <a:custGeom>
            <a:avLst/>
            <a:gdLst>
              <a:gd name="T0" fmla="*/ 1 w 1"/>
              <a:gd name="T1" fmla="*/ 0 h 1"/>
              <a:gd name="T2" fmla="*/ 0 w 1"/>
              <a:gd name="T3" fmla="*/ 0 h 1"/>
              <a:gd name="T4" fmla="*/ 0 w 1"/>
              <a:gd name="T5" fmla="*/ 1 h 1"/>
              <a:gd name="T6" fmla="*/ 1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" name="Freeform 286"/>
          <p:cNvSpPr/>
          <p:nvPr/>
        </p:nvSpPr>
        <p:spPr bwMode="auto">
          <a:xfrm>
            <a:off x="10496550" y="3959225"/>
            <a:ext cx="12700" cy="11113"/>
          </a:xfrm>
          <a:custGeom>
            <a:avLst/>
            <a:gdLst>
              <a:gd name="T0" fmla="*/ 1 w 1"/>
              <a:gd name="T1" fmla="*/ 1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Freeform 287"/>
          <p:cNvSpPr/>
          <p:nvPr/>
        </p:nvSpPr>
        <p:spPr bwMode="auto">
          <a:xfrm>
            <a:off x="10287000" y="3983038"/>
            <a:ext cx="61913" cy="38100"/>
          </a:xfrm>
          <a:custGeom>
            <a:avLst/>
            <a:gdLst>
              <a:gd name="T0" fmla="*/ 0 w 5"/>
              <a:gd name="T1" fmla="*/ 2 h 3"/>
              <a:gd name="T2" fmla="*/ 3 w 5"/>
              <a:gd name="T3" fmla="*/ 1 h 3"/>
              <a:gd name="T4" fmla="*/ 5 w 5"/>
              <a:gd name="T5" fmla="*/ 2 h 3"/>
              <a:gd name="T6" fmla="*/ 0 w 5"/>
              <a:gd name="T7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3">
                <a:moveTo>
                  <a:pt x="0" y="2"/>
                </a:moveTo>
                <a:cubicBezTo>
                  <a:pt x="2" y="3"/>
                  <a:pt x="2" y="2"/>
                  <a:pt x="3" y="1"/>
                </a:cubicBezTo>
                <a:cubicBezTo>
                  <a:pt x="4" y="1"/>
                  <a:pt x="4" y="2"/>
                  <a:pt x="5" y="2"/>
                </a:cubicBezTo>
                <a:cubicBezTo>
                  <a:pt x="3" y="0"/>
                  <a:pt x="1" y="0"/>
                  <a:pt x="0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Freeform 288"/>
          <p:cNvSpPr/>
          <p:nvPr/>
        </p:nvSpPr>
        <p:spPr bwMode="auto">
          <a:xfrm>
            <a:off x="5805488" y="4641850"/>
            <a:ext cx="50800" cy="25400"/>
          </a:xfrm>
          <a:custGeom>
            <a:avLst/>
            <a:gdLst>
              <a:gd name="T0" fmla="*/ 4 w 4"/>
              <a:gd name="T1" fmla="*/ 2 h 2"/>
              <a:gd name="T2" fmla="*/ 1 w 4"/>
              <a:gd name="T3" fmla="*/ 0 h 2"/>
              <a:gd name="T4" fmla="*/ 0 w 4"/>
              <a:gd name="T5" fmla="*/ 1 h 2"/>
              <a:gd name="T6" fmla="*/ 4 w 4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2">
                <a:moveTo>
                  <a:pt x="4" y="2"/>
                </a:move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1" y="2"/>
                  <a:pt x="4" y="2"/>
                  <a:pt x="4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" name="Freeform 289"/>
          <p:cNvSpPr/>
          <p:nvPr/>
        </p:nvSpPr>
        <p:spPr bwMode="auto">
          <a:xfrm>
            <a:off x="608013" y="5386388"/>
            <a:ext cx="12700" cy="12700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1" y="1"/>
                  <a:pt x="1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" name="Freeform 290"/>
          <p:cNvSpPr/>
          <p:nvPr/>
        </p:nvSpPr>
        <p:spPr bwMode="auto">
          <a:xfrm>
            <a:off x="6351588" y="4579938"/>
            <a:ext cx="36513" cy="12700"/>
          </a:xfrm>
          <a:custGeom>
            <a:avLst/>
            <a:gdLst>
              <a:gd name="T0" fmla="*/ 0 w 3"/>
              <a:gd name="T1" fmla="*/ 1 h 1"/>
              <a:gd name="T2" fmla="*/ 3 w 3"/>
              <a:gd name="T3" fmla="*/ 0 h 1"/>
              <a:gd name="T4" fmla="*/ 0 w 3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1">
                <a:moveTo>
                  <a:pt x="0" y="1"/>
                </a:moveTo>
                <a:cubicBezTo>
                  <a:pt x="2" y="1"/>
                  <a:pt x="3" y="0"/>
                  <a:pt x="3" y="0"/>
                </a:cubicBezTo>
                <a:cubicBezTo>
                  <a:pt x="2" y="0"/>
                  <a:pt x="1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" name="Freeform 291"/>
          <p:cNvSpPr/>
          <p:nvPr/>
        </p:nvSpPr>
        <p:spPr bwMode="auto">
          <a:xfrm>
            <a:off x="9742488" y="4108450"/>
            <a:ext cx="23813" cy="11113"/>
          </a:xfrm>
          <a:custGeom>
            <a:avLst/>
            <a:gdLst>
              <a:gd name="T0" fmla="*/ 2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2" y="1"/>
                  <a:pt x="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" name="Freeform 292"/>
          <p:cNvSpPr/>
          <p:nvPr/>
        </p:nvSpPr>
        <p:spPr bwMode="auto">
          <a:xfrm>
            <a:off x="10731500" y="4008438"/>
            <a:ext cx="25400" cy="12700"/>
          </a:xfrm>
          <a:custGeom>
            <a:avLst/>
            <a:gdLst>
              <a:gd name="T0" fmla="*/ 1 w 2"/>
              <a:gd name="T1" fmla="*/ 1 h 1"/>
              <a:gd name="T2" fmla="*/ 1 w 2"/>
              <a:gd name="T3" fmla="*/ 0 h 1"/>
              <a:gd name="T4" fmla="*/ 1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1" y="1"/>
                </a:moveTo>
                <a:cubicBezTo>
                  <a:pt x="1" y="0"/>
                  <a:pt x="2" y="0"/>
                  <a:pt x="1" y="0"/>
                </a:cubicBezTo>
                <a:cubicBezTo>
                  <a:pt x="1" y="0"/>
                  <a:pt x="0" y="0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" name="Freeform 293"/>
          <p:cNvSpPr/>
          <p:nvPr/>
        </p:nvSpPr>
        <p:spPr bwMode="auto">
          <a:xfrm>
            <a:off x="608013" y="5511800"/>
            <a:ext cx="25400" cy="0"/>
          </a:xfrm>
          <a:custGeom>
            <a:avLst/>
            <a:gdLst>
              <a:gd name="T0" fmla="*/ 1 w 2"/>
              <a:gd name="T1" fmla="*/ 0 w 2"/>
              <a:gd name="T2" fmla="*/ 0 w 2"/>
              <a:gd name="T3" fmla="*/ 1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2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" name="Freeform 294"/>
          <p:cNvSpPr/>
          <p:nvPr/>
        </p:nvSpPr>
        <p:spPr bwMode="auto">
          <a:xfrm>
            <a:off x="5794375" y="4765675"/>
            <a:ext cx="23813" cy="12700"/>
          </a:xfrm>
          <a:custGeom>
            <a:avLst/>
            <a:gdLst>
              <a:gd name="T0" fmla="*/ 2 w 2"/>
              <a:gd name="T1" fmla="*/ 0 h 1"/>
              <a:gd name="T2" fmla="*/ 0 w 2"/>
              <a:gd name="T3" fmla="*/ 0 h 1"/>
              <a:gd name="T4" fmla="*/ 2 w 2"/>
              <a:gd name="T5" fmla="*/ 1 h 1"/>
              <a:gd name="T6" fmla="*/ 2 w 2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2" y="0"/>
                </a:moveTo>
                <a:cubicBezTo>
                  <a:pt x="1" y="0"/>
                  <a:pt x="1" y="0"/>
                  <a:pt x="0" y="0"/>
                </a:cubicBezTo>
                <a:cubicBezTo>
                  <a:pt x="2" y="1"/>
                  <a:pt x="2" y="1"/>
                  <a:pt x="2" y="1"/>
                </a:cubicBez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5" name="Freeform 295"/>
          <p:cNvSpPr/>
          <p:nvPr/>
        </p:nvSpPr>
        <p:spPr bwMode="auto">
          <a:xfrm>
            <a:off x="9742488" y="4244975"/>
            <a:ext cx="160338" cy="74613"/>
          </a:xfrm>
          <a:custGeom>
            <a:avLst/>
            <a:gdLst>
              <a:gd name="T0" fmla="*/ 11 w 13"/>
              <a:gd name="T1" fmla="*/ 3 h 6"/>
              <a:gd name="T2" fmla="*/ 13 w 13"/>
              <a:gd name="T3" fmla="*/ 1 h 6"/>
              <a:gd name="T4" fmla="*/ 9 w 13"/>
              <a:gd name="T5" fmla="*/ 1 h 6"/>
              <a:gd name="T6" fmla="*/ 1 w 13"/>
              <a:gd name="T7" fmla="*/ 1 h 6"/>
              <a:gd name="T8" fmla="*/ 0 w 13"/>
              <a:gd name="T9" fmla="*/ 3 h 6"/>
              <a:gd name="T10" fmla="*/ 1 w 13"/>
              <a:gd name="T11" fmla="*/ 3 h 6"/>
              <a:gd name="T12" fmla="*/ 2 w 13"/>
              <a:gd name="T13" fmla="*/ 3 h 6"/>
              <a:gd name="T14" fmla="*/ 5 w 13"/>
              <a:gd name="T15" fmla="*/ 3 h 6"/>
              <a:gd name="T16" fmla="*/ 4 w 13"/>
              <a:gd name="T17" fmla="*/ 6 h 6"/>
              <a:gd name="T18" fmla="*/ 5 w 13"/>
              <a:gd name="T19" fmla="*/ 6 h 6"/>
              <a:gd name="T20" fmla="*/ 8 w 13"/>
              <a:gd name="T21" fmla="*/ 6 h 6"/>
              <a:gd name="T22" fmla="*/ 7 w 13"/>
              <a:gd name="T23" fmla="*/ 5 h 6"/>
              <a:gd name="T24" fmla="*/ 8 w 13"/>
              <a:gd name="T25" fmla="*/ 4 h 6"/>
              <a:gd name="T26" fmla="*/ 11 w 13"/>
              <a:gd name="T27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6">
                <a:moveTo>
                  <a:pt x="11" y="3"/>
                </a:moveTo>
                <a:cubicBezTo>
                  <a:pt x="10" y="1"/>
                  <a:pt x="13" y="2"/>
                  <a:pt x="13" y="1"/>
                </a:cubicBezTo>
                <a:cubicBezTo>
                  <a:pt x="12" y="0"/>
                  <a:pt x="10" y="2"/>
                  <a:pt x="9" y="1"/>
                </a:cubicBezTo>
                <a:cubicBezTo>
                  <a:pt x="6" y="4"/>
                  <a:pt x="4" y="1"/>
                  <a:pt x="1" y="1"/>
                </a:cubicBezTo>
                <a:cubicBezTo>
                  <a:pt x="2" y="2"/>
                  <a:pt x="1" y="2"/>
                  <a:pt x="0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2" y="3"/>
                </a:cubicBezTo>
                <a:cubicBezTo>
                  <a:pt x="2" y="3"/>
                  <a:pt x="4" y="3"/>
                  <a:pt x="5" y="3"/>
                </a:cubicBezTo>
                <a:cubicBezTo>
                  <a:pt x="5" y="4"/>
                  <a:pt x="7" y="5"/>
                  <a:pt x="4" y="6"/>
                </a:cubicBezTo>
                <a:cubicBezTo>
                  <a:pt x="5" y="6"/>
                  <a:pt x="5" y="6"/>
                  <a:pt x="5" y="6"/>
                </a:cubicBezTo>
                <a:cubicBezTo>
                  <a:pt x="8" y="6"/>
                  <a:pt x="8" y="6"/>
                  <a:pt x="8" y="6"/>
                </a:cubicBezTo>
                <a:cubicBezTo>
                  <a:pt x="7" y="5"/>
                  <a:pt x="7" y="5"/>
                  <a:pt x="7" y="5"/>
                </a:cubicBezTo>
                <a:cubicBezTo>
                  <a:pt x="8" y="4"/>
                  <a:pt x="8" y="4"/>
                  <a:pt x="8" y="4"/>
                </a:cubicBezTo>
                <a:cubicBezTo>
                  <a:pt x="9" y="4"/>
                  <a:pt x="10" y="1"/>
                  <a:pt x="11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Freeform 296"/>
          <p:cNvSpPr/>
          <p:nvPr/>
        </p:nvSpPr>
        <p:spPr bwMode="auto">
          <a:xfrm>
            <a:off x="9667875" y="4281488"/>
            <a:ext cx="25400" cy="12700"/>
          </a:xfrm>
          <a:custGeom>
            <a:avLst/>
            <a:gdLst>
              <a:gd name="T0" fmla="*/ 0 w 2"/>
              <a:gd name="T1" fmla="*/ 0 h 1"/>
              <a:gd name="T2" fmla="*/ 1 w 2"/>
              <a:gd name="T3" fmla="*/ 1 h 1"/>
              <a:gd name="T4" fmla="*/ 0 w 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0" y="0"/>
                </a:moveTo>
                <a:cubicBezTo>
                  <a:pt x="0" y="1"/>
                  <a:pt x="1" y="0"/>
                  <a:pt x="1" y="1"/>
                </a:cubicBezTo>
                <a:cubicBezTo>
                  <a:pt x="2" y="0"/>
                  <a:pt x="1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" name="Freeform 297"/>
          <p:cNvSpPr/>
          <p:nvPr/>
        </p:nvSpPr>
        <p:spPr bwMode="auto">
          <a:xfrm>
            <a:off x="3887788" y="5164138"/>
            <a:ext cx="25400" cy="11113"/>
          </a:xfrm>
          <a:custGeom>
            <a:avLst/>
            <a:gdLst>
              <a:gd name="T0" fmla="*/ 1 w 2"/>
              <a:gd name="T1" fmla="*/ 0 h 1"/>
              <a:gd name="T2" fmla="*/ 1 w 2"/>
              <a:gd name="T3" fmla="*/ 0 h 1"/>
              <a:gd name="T4" fmla="*/ 0 w 2"/>
              <a:gd name="T5" fmla="*/ 0 h 1"/>
              <a:gd name="T6" fmla="*/ 1 w 2"/>
              <a:gd name="T7" fmla="*/ 1 h 1"/>
              <a:gd name="T8" fmla="*/ 2 w 2"/>
              <a:gd name="T9" fmla="*/ 1 h 1"/>
              <a:gd name="T10" fmla="*/ 2 w 2"/>
              <a:gd name="T11" fmla="*/ 0 h 1"/>
              <a:gd name="T12" fmla="*/ 1 w 2"/>
              <a:gd name="T1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1" y="0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0"/>
                  <a:pt x="2" y="0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" name="Freeform 298"/>
          <p:cNvSpPr/>
          <p:nvPr/>
        </p:nvSpPr>
        <p:spPr bwMode="auto">
          <a:xfrm>
            <a:off x="9704388" y="4319588"/>
            <a:ext cx="25400" cy="11113"/>
          </a:xfrm>
          <a:custGeom>
            <a:avLst/>
            <a:gdLst>
              <a:gd name="T0" fmla="*/ 0 w 2"/>
              <a:gd name="T1" fmla="*/ 1 h 1"/>
              <a:gd name="T2" fmla="*/ 2 w 2"/>
              <a:gd name="T3" fmla="*/ 1 h 1"/>
              <a:gd name="T4" fmla="*/ 0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2" y="1"/>
                  <a:pt x="2" y="1"/>
                  <a:pt x="2" y="1"/>
                </a:cubicBezTo>
                <a:cubicBezTo>
                  <a:pt x="1" y="1"/>
                  <a:pt x="0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9" name="Freeform 299"/>
          <p:cNvSpPr/>
          <p:nvPr/>
        </p:nvSpPr>
        <p:spPr bwMode="auto">
          <a:xfrm>
            <a:off x="3813175" y="5200650"/>
            <a:ext cx="49213" cy="38100"/>
          </a:xfrm>
          <a:custGeom>
            <a:avLst/>
            <a:gdLst>
              <a:gd name="T0" fmla="*/ 0 w 4"/>
              <a:gd name="T1" fmla="*/ 2 h 3"/>
              <a:gd name="T2" fmla="*/ 2 w 4"/>
              <a:gd name="T3" fmla="*/ 2 h 3"/>
              <a:gd name="T4" fmla="*/ 2 w 4"/>
              <a:gd name="T5" fmla="*/ 2 h 3"/>
              <a:gd name="T6" fmla="*/ 4 w 4"/>
              <a:gd name="T7" fmla="*/ 0 h 3"/>
              <a:gd name="T8" fmla="*/ 0 w 4"/>
              <a:gd name="T9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0" y="2"/>
                </a:moveTo>
                <a:cubicBezTo>
                  <a:pt x="1" y="2"/>
                  <a:pt x="2" y="3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4" y="0"/>
                  <a:pt x="4" y="0"/>
                  <a:pt x="4" y="0"/>
                </a:cubicBezTo>
                <a:cubicBezTo>
                  <a:pt x="3" y="1"/>
                  <a:pt x="2" y="2"/>
                  <a:pt x="0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0" name="Freeform 300"/>
          <p:cNvSpPr/>
          <p:nvPr/>
        </p:nvSpPr>
        <p:spPr bwMode="auto">
          <a:xfrm>
            <a:off x="3627438" y="5300663"/>
            <a:ext cx="12700" cy="0"/>
          </a:xfrm>
          <a:custGeom>
            <a:avLst/>
            <a:gdLst>
              <a:gd name="T0" fmla="*/ 8 w 8"/>
              <a:gd name="T1" fmla="*/ 8 w 8"/>
              <a:gd name="T2" fmla="*/ 0 w 8"/>
              <a:gd name="T3" fmla="*/ 8 w 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8">
                <a:moveTo>
                  <a:pt x="8" y="0"/>
                </a:moveTo>
                <a:lnTo>
                  <a:pt x="8" y="0"/>
                </a:lnTo>
                <a:lnTo>
                  <a:pt x="0" y="0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1" name="Freeform 301"/>
          <p:cNvSpPr/>
          <p:nvPr/>
        </p:nvSpPr>
        <p:spPr bwMode="auto">
          <a:xfrm>
            <a:off x="3689350" y="5287963"/>
            <a:ext cx="25400" cy="12700"/>
          </a:xfrm>
          <a:custGeom>
            <a:avLst/>
            <a:gdLst>
              <a:gd name="T0" fmla="*/ 8 w 16"/>
              <a:gd name="T1" fmla="*/ 8 h 8"/>
              <a:gd name="T2" fmla="*/ 0 w 16"/>
              <a:gd name="T3" fmla="*/ 8 h 8"/>
              <a:gd name="T4" fmla="*/ 16 w 16"/>
              <a:gd name="T5" fmla="*/ 0 h 8"/>
              <a:gd name="T6" fmla="*/ 8 w 16"/>
              <a:gd name="T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8">
                <a:moveTo>
                  <a:pt x="8" y="8"/>
                </a:moveTo>
                <a:lnTo>
                  <a:pt x="0" y="8"/>
                </a:lnTo>
                <a:lnTo>
                  <a:pt x="16" y="0"/>
                </a:lnTo>
                <a:lnTo>
                  <a:pt x="8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" name="Freeform 302"/>
          <p:cNvSpPr/>
          <p:nvPr/>
        </p:nvSpPr>
        <p:spPr bwMode="auto">
          <a:xfrm>
            <a:off x="5670550" y="5014913"/>
            <a:ext cx="23813" cy="23813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2 w 2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"/>
                  <a:pt x="2" y="1"/>
                  <a:pt x="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" name="Freeform 303"/>
          <p:cNvSpPr/>
          <p:nvPr/>
        </p:nvSpPr>
        <p:spPr bwMode="auto">
          <a:xfrm>
            <a:off x="3652838" y="5300663"/>
            <a:ext cx="36513" cy="36513"/>
          </a:xfrm>
          <a:custGeom>
            <a:avLst/>
            <a:gdLst>
              <a:gd name="T0" fmla="*/ 0 w 3"/>
              <a:gd name="T1" fmla="*/ 1 h 3"/>
              <a:gd name="T2" fmla="*/ 0 w 3"/>
              <a:gd name="T3" fmla="*/ 2 h 3"/>
              <a:gd name="T4" fmla="*/ 0 w 3"/>
              <a:gd name="T5" fmla="*/ 2 h 3"/>
              <a:gd name="T6" fmla="*/ 2 w 3"/>
              <a:gd name="T7" fmla="*/ 3 h 3"/>
              <a:gd name="T8" fmla="*/ 1 w 3"/>
              <a:gd name="T9" fmla="*/ 2 h 3"/>
              <a:gd name="T10" fmla="*/ 3 w 3"/>
              <a:gd name="T11" fmla="*/ 0 h 3"/>
              <a:gd name="T12" fmla="*/ 0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0" y="1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2" y="2"/>
                  <a:pt x="1" y="2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1" y="2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" name="Freeform 304"/>
          <p:cNvSpPr/>
          <p:nvPr/>
        </p:nvSpPr>
        <p:spPr bwMode="auto">
          <a:xfrm>
            <a:off x="6003925" y="4989513"/>
            <a:ext cx="38100" cy="12700"/>
          </a:xfrm>
          <a:custGeom>
            <a:avLst/>
            <a:gdLst>
              <a:gd name="T0" fmla="*/ 3 w 3"/>
              <a:gd name="T1" fmla="*/ 0 h 1"/>
              <a:gd name="T2" fmla="*/ 0 w 3"/>
              <a:gd name="T3" fmla="*/ 0 h 1"/>
              <a:gd name="T4" fmla="*/ 3 w 3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1">
                <a:moveTo>
                  <a:pt x="3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2" y="0"/>
                  <a:pt x="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" name="Freeform 305"/>
          <p:cNvSpPr/>
          <p:nvPr/>
        </p:nvSpPr>
        <p:spPr bwMode="auto">
          <a:xfrm>
            <a:off x="9717088" y="4456113"/>
            <a:ext cx="49213" cy="23813"/>
          </a:xfrm>
          <a:custGeom>
            <a:avLst/>
            <a:gdLst>
              <a:gd name="T0" fmla="*/ 4 w 4"/>
              <a:gd name="T1" fmla="*/ 1 h 2"/>
              <a:gd name="T2" fmla="*/ 0 w 4"/>
              <a:gd name="T3" fmla="*/ 0 h 2"/>
              <a:gd name="T4" fmla="*/ 0 w 4"/>
              <a:gd name="T5" fmla="*/ 1 h 2"/>
              <a:gd name="T6" fmla="*/ 4 w 4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2">
                <a:moveTo>
                  <a:pt x="4" y="1"/>
                </a:moveTo>
                <a:cubicBezTo>
                  <a:pt x="3" y="1"/>
                  <a:pt x="2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3" y="2"/>
                  <a:pt x="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" name="Freeform 306"/>
          <p:cNvSpPr/>
          <p:nvPr/>
        </p:nvSpPr>
        <p:spPr bwMode="auto">
          <a:xfrm>
            <a:off x="3763963" y="5324475"/>
            <a:ext cx="12700" cy="12700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0 h 1"/>
              <a:gd name="T6" fmla="*/ 0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7" name="Rectangle 307"/>
          <p:cNvSpPr>
            <a:spLocks noChangeArrowheads="1"/>
          </p:cNvSpPr>
          <p:nvPr/>
        </p:nvSpPr>
        <p:spPr bwMode="auto">
          <a:xfrm>
            <a:off x="5422900" y="5100638"/>
            <a:ext cx="1588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" name="Freeform 308"/>
          <p:cNvSpPr/>
          <p:nvPr/>
        </p:nvSpPr>
        <p:spPr bwMode="auto">
          <a:xfrm>
            <a:off x="3714750" y="5362575"/>
            <a:ext cx="12700" cy="12700"/>
          </a:xfrm>
          <a:custGeom>
            <a:avLst/>
            <a:gdLst>
              <a:gd name="T0" fmla="*/ 0 w 1"/>
              <a:gd name="T1" fmla="*/ 0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1 h 1"/>
              <a:gd name="T8" fmla="*/ 0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" name="Freeform 309"/>
          <p:cNvSpPr/>
          <p:nvPr/>
        </p:nvSpPr>
        <p:spPr bwMode="auto">
          <a:xfrm>
            <a:off x="5459413" y="5151438"/>
            <a:ext cx="12700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" name="Freeform 310"/>
          <p:cNvSpPr/>
          <p:nvPr/>
        </p:nvSpPr>
        <p:spPr bwMode="auto">
          <a:xfrm>
            <a:off x="5384800" y="5126038"/>
            <a:ext cx="61913" cy="49213"/>
          </a:xfrm>
          <a:custGeom>
            <a:avLst/>
            <a:gdLst>
              <a:gd name="T0" fmla="*/ 0 w 5"/>
              <a:gd name="T1" fmla="*/ 3 h 4"/>
              <a:gd name="T2" fmla="*/ 5 w 5"/>
              <a:gd name="T3" fmla="*/ 2 h 4"/>
              <a:gd name="T4" fmla="*/ 0 w 5"/>
              <a:gd name="T5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4">
                <a:moveTo>
                  <a:pt x="0" y="3"/>
                </a:moveTo>
                <a:cubicBezTo>
                  <a:pt x="1" y="4"/>
                  <a:pt x="3" y="3"/>
                  <a:pt x="5" y="2"/>
                </a:cubicBezTo>
                <a:cubicBezTo>
                  <a:pt x="4" y="2"/>
                  <a:pt x="2" y="0"/>
                  <a:pt x="0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" name="Freeform 311"/>
          <p:cNvSpPr/>
          <p:nvPr/>
        </p:nvSpPr>
        <p:spPr bwMode="auto">
          <a:xfrm>
            <a:off x="5867400" y="51641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" name="Freeform 312"/>
          <p:cNvSpPr/>
          <p:nvPr/>
        </p:nvSpPr>
        <p:spPr bwMode="auto">
          <a:xfrm>
            <a:off x="5657850" y="5113338"/>
            <a:ext cx="209550" cy="61913"/>
          </a:xfrm>
          <a:custGeom>
            <a:avLst/>
            <a:gdLst>
              <a:gd name="T0" fmla="*/ 14 w 17"/>
              <a:gd name="T1" fmla="*/ 4 h 5"/>
              <a:gd name="T2" fmla="*/ 5 w 17"/>
              <a:gd name="T3" fmla="*/ 2 h 5"/>
              <a:gd name="T4" fmla="*/ 1 w 17"/>
              <a:gd name="T5" fmla="*/ 0 h 5"/>
              <a:gd name="T6" fmla="*/ 0 w 17"/>
              <a:gd name="T7" fmla="*/ 1 h 5"/>
              <a:gd name="T8" fmla="*/ 5 w 17"/>
              <a:gd name="T9" fmla="*/ 3 h 5"/>
              <a:gd name="T10" fmla="*/ 17 w 17"/>
              <a:gd name="T11" fmla="*/ 4 h 5"/>
              <a:gd name="T12" fmla="*/ 17 w 17"/>
              <a:gd name="T13" fmla="*/ 4 h 5"/>
              <a:gd name="T14" fmla="*/ 14 w 17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5">
                <a:moveTo>
                  <a:pt x="14" y="4"/>
                </a:moveTo>
                <a:cubicBezTo>
                  <a:pt x="11" y="4"/>
                  <a:pt x="8" y="3"/>
                  <a:pt x="5" y="2"/>
                </a:cubicBezTo>
                <a:cubicBezTo>
                  <a:pt x="4" y="1"/>
                  <a:pt x="2" y="1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2"/>
                  <a:pt x="5" y="3"/>
                  <a:pt x="5" y="3"/>
                </a:cubicBezTo>
                <a:cubicBezTo>
                  <a:pt x="9" y="4"/>
                  <a:pt x="12" y="5"/>
                  <a:pt x="17" y="4"/>
                </a:cubicBezTo>
                <a:cubicBezTo>
                  <a:pt x="17" y="4"/>
                  <a:pt x="16" y="4"/>
                  <a:pt x="17" y="4"/>
                </a:cubicBezTo>
                <a:cubicBezTo>
                  <a:pt x="16" y="3"/>
                  <a:pt x="14" y="3"/>
                  <a:pt x="14" y="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3" name="Freeform 313"/>
          <p:cNvSpPr/>
          <p:nvPr/>
        </p:nvSpPr>
        <p:spPr bwMode="auto">
          <a:xfrm>
            <a:off x="5867400" y="5151438"/>
            <a:ext cx="12700" cy="12700"/>
          </a:xfrm>
          <a:custGeom>
            <a:avLst/>
            <a:gdLst>
              <a:gd name="T0" fmla="*/ 1 w 1"/>
              <a:gd name="T1" fmla="*/ 1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4" name="Freeform 314"/>
          <p:cNvSpPr/>
          <p:nvPr/>
        </p:nvSpPr>
        <p:spPr bwMode="auto">
          <a:xfrm>
            <a:off x="1709738" y="5734050"/>
            <a:ext cx="23813" cy="25400"/>
          </a:xfrm>
          <a:custGeom>
            <a:avLst/>
            <a:gdLst>
              <a:gd name="T0" fmla="*/ 0 w 2"/>
              <a:gd name="T1" fmla="*/ 2 h 2"/>
              <a:gd name="T2" fmla="*/ 1 w 2"/>
              <a:gd name="T3" fmla="*/ 2 h 2"/>
              <a:gd name="T4" fmla="*/ 1 w 2"/>
              <a:gd name="T5" fmla="*/ 2 h 2"/>
              <a:gd name="T6" fmla="*/ 2 w 2"/>
              <a:gd name="T7" fmla="*/ 0 h 2"/>
              <a:gd name="T8" fmla="*/ 1 w 2"/>
              <a:gd name="T9" fmla="*/ 0 h 2"/>
              <a:gd name="T10" fmla="*/ 0 w 2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1"/>
                  <a:pt x="1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2" y="1"/>
                  <a:pt x="0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5" name="Freeform 315"/>
          <p:cNvSpPr/>
          <p:nvPr/>
        </p:nvSpPr>
        <p:spPr bwMode="auto">
          <a:xfrm>
            <a:off x="5880100" y="5151438"/>
            <a:ext cx="25400" cy="0"/>
          </a:xfrm>
          <a:custGeom>
            <a:avLst/>
            <a:gdLst>
              <a:gd name="T0" fmla="*/ 16 w 16"/>
              <a:gd name="T1" fmla="*/ 16 w 16"/>
              <a:gd name="T2" fmla="*/ 0 w 16"/>
              <a:gd name="T3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6">
                <a:moveTo>
                  <a:pt x="16" y="0"/>
                </a:moveTo>
                <a:lnTo>
                  <a:pt x="16" y="0"/>
                </a:ln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" name="Freeform 316"/>
          <p:cNvSpPr/>
          <p:nvPr/>
        </p:nvSpPr>
        <p:spPr bwMode="auto">
          <a:xfrm>
            <a:off x="5583238" y="5200650"/>
            <a:ext cx="25400" cy="12700"/>
          </a:xfrm>
          <a:custGeom>
            <a:avLst/>
            <a:gdLst>
              <a:gd name="T0" fmla="*/ 0 w 2"/>
              <a:gd name="T1" fmla="*/ 1 h 1"/>
              <a:gd name="T2" fmla="*/ 2 w 2"/>
              <a:gd name="T3" fmla="*/ 0 h 1"/>
              <a:gd name="T4" fmla="*/ 0 w 2"/>
              <a:gd name="T5" fmla="*/ 0 h 1"/>
              <a:gd name="T6" fmla="*/ 0 w 2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1" y="1"/>
                  <a:pt x="2" y="0"/>
                  <a:pt x="2" y="0"/>
                </a:cubicBezTo>
                <a:cubicBezTo>
                  <a:pt x="0" y="0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" name="Freeform 317"/>
          <p:cNvSpPr/>
          <p:nvPr/>
        </p:nvSpPr>
        <p:spPr bwMode="auto">
          <a:xfrm>
            <a:off x="5508625" y="5238750"/>
            <a:ext cx="12700" cy="11113"/>
          </a:xfrm>
          <a:custGeom>
            <a:avLst/>
            <a:gdLst>
              <a:gd name="T0" fmla="*/ 1 w 1"/>
              <a:gd name="T1" fmla="*/ 0 h 1"/>
              <a:gd name="T2" fmla="*/ 0 w 1"/>
              <a:gd name="T3" fmla="*/ 0 h 1"/>
              <a:gd name="T4" fmla="*/ 0 w 1"/>
              <a:gd name="T5" fmla="*/ 1 h 1"/>
              <a:gd name="T6" fmla="*/ 1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Freeform 318"/>
          <p:cNvSpPr>
            <a:spLocks noEditPoints="1"/>
          </p:cNvSpPr>
          <p:nvPr/>
        </p:nvSpPr>
        <p:spPr bwMode="auto">
          <a:xfrm>
            <a:off x="8467725" y="4803775"/>
            <a:ext cx="61913" cy="49213"/>
          </a:xfrm>
          <a:custGeom>
            <a:avLst/>
            <a:gdLst>
              <a:gd name="T0" fmla="*/ 2 w 5"/>
              <a:gd name="T1" fmla="*/ 4 h 4"/>
              <a:gd name="T2" fmla="*/ 4 w 5"/>
              <a:gd name="T3" fmla="*/ 3 h 4"/>
              <a:gd name="T4" fmla="*/ 4 w 5"/>
              <a:gd name="T5" fmla="*/ 1 h 4"/>
              <a:gd name="T6" fmla="*/ 1 w 5"/>
              <a:gd name="T7" fmla="*/ 2 h 4"/>
              <a:gd name="T8" fmla="*/ 2 w 5"/>
              <a:gd name="T9" fmla="*/ 4 h 4"/>
              <a:gd name="T10" fmla="*/ 2 w 5"/>
              <a:gd name="T11" fmla="*/ 2 h 4"/>
              <a:gd name="T12" fmla="*/ 3 w 5"/>
              <a:gd name="T13" fmla="*/ 2 h 4"/>
              <a:gd name="T14" fmla="*/ 2 w 5"/>
              <a:gd name="T15" fmla="*/ 3 h 4"/>
              <a:gd name="T16" fmla="*/ 2 w 5"/>
              <a:gd name="T17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" h="4">
                <a:moveTo>
                  <a:pt x="2" y="4"/>
                </a:moveTo>
                <a:cubicBezTo>
                  <a:pt x="2" y="4"/>
                  <a:pt x="3" y="3"/>
                  <a:pt x="4" y="3"/>
                </a:cubicBezTo>
                <a:cubicBezTo>
                  <a:pt x="3" y="2"/>
                  <a:pt x="5" y="1"/>
                  <a:pt x="4" y="1"/>
                </a:cubicBezTo>
                <a:cubicBezTo>
                  <a:pt x="3" y="3"/>
                  <a:pt x="1" y="0"/>
                  <a:pt x="1" y="2"/>
                </a:cubicBezTo>
                <a:cubicBezTo>
                  <a:pt x="3" y="3"/>
                  <a:pt x="0" y="4"/>
                  <a:pt x="2" y="4"/>
                </a:cubicBezTo>
                <a:close/>
                <a:moveTo>
                  <a:pt x="2" y="2"/>
                </a:moveTo>
                <a:cubicBezTo>
                  <a:pt x="2" y="2"/>
                  <a:pt x="3" y="2"/>
                  <a:pt x="3" y="2"/>
                </a:cubicBezTo>
                <a:cubicBezTo>
                  <a:pt x="3" y="2"/>
                  <a:pt x="2" y="3"/>
                  <a:pt x="2" y="3"/>
                </a:cubicBezTo>
                <a:lnTo>
                  <a:pt x="2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9" name="Freeform 319"/>
          <p:cNvSpPr/>
          <p:nvPr/>
        </p:nvSpPr>
        <p:spPr bwMode="auto">
          <a:xfrm>
            <a:off x="1165225" y="5883275"/>
            <a:ext cx="23813" cy="25400"/>
          </a:xfrm>
          <a:custGeom>
            <a:avLst/>
            <a:gdLst>
              <a:gd name="T0" fmla="*/ 2 w 2"/>
              <a:gd name="T1" fmla="*/ 1 h 2"/>
              <a:gd name="T2" fmla="*/ 0 w 2"/>
              <a:gd name="T3" fmla="*/ 2 h 2"/>
              <a:gd name="T4" fmla="*/ 2 w 2"/>
              <a:gd name="T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2" y="1"/>
                </a:moveTo>
                <a:cubicBezTo>
                  <a:pt x="1" y="0"/>
                  <a:pt x="1" y="2"/>
                  <a:pt x="0" y="2"/>
                </a:cubicBezTo>
                <a:cubicBezTo>
                  <a:pt x="1" y="2"/>
                  <a:pt x="2" y="2"/>
                  <a:pt x="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0" name="Freeform 320"/>
          <p:cNvSpPr/>
          <p:nvPr/>
        </p:nvSpPr>
        <p:spPr bwMode="auto">
          <a:xfrm>
            <a:off x="8478838" y="4840288"/>
            <a:ext cx="61913" cy="49213"/>
          </a:xfrm>
          <a:custGeom>
            <a:avLst/>
            <a:gdLst>
              <a:gd name="T0" fmla="*/ 2 w 5"/>
              <a:gd name="T1" fmla="*/ 2 h 4"/>
              <a:gd name="T2" fmla="*/ 1 w 5"/>
              <a:gd name="T3" fmla="*/ 3 h 4"/>
              <a:gd name="T4" fmla="*/ 2 w 5"/>
              <a:gd name="T5" fmla="*/ 4 h 4"/>
              <a:gd name="T6" fmla="*/ 3 w 5"/>
              <a:gd name="T7" fmla="*/ 3 h 4"/>
              <a:gd name="T8" fmla="*/ 2 w 5"/>
              <a:gd name="T9" fmla="*/ 3 h 4"/>
              <a:gd name="T10" fmla="*/ 5 w 5"/>
              <a:gd name="T11" fmla="*/ 2 h 4"/>
              <a:gd name="T12" fmla="*/ 2 w 5"/>
              <a:gd name="T13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4">
                <a:moveTo>
                  <a:pt x="2" y="2"/>
                </a:moveTo>
                <a:cubicBezTo>
                  <a:pt x="1" y="2"/>
                  <a:pt x="0" y="3"/>
                  <a:pt x="1" y="3"/>
                </a:cubicBezTo>
                <a:cubicBezTo>
                  <a:pt x="0" y="4"/>
                  <a:pt x="1" y="4"/>
                  <a:pt x="2" y="4"/>
                </a:cubicBezTo>
                <a:cubicBezTo>
                  <a:pt x="1" y="2"/>
                  <a:pt x="3" y="4"/>
                  <a:pt x="3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1"/>
                  <a:pt x="4" y="3"/>
                  <a:pt x="5" y="2"/>
                </a:cubicBezTo>
                <a:cubicBezTo>
                  <a:pt x="4" y="0"/>
                  <a:pt x="3" y="3"/>
                  <a:pt x="2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1" name="Freeform 321"/>
          <p:cNvSpPr/>
          <p:nvPr/>
        </p:nvSpPr>
        <p:spPr bwMode="auto">
          <a:xfrm>
            <a:off x="6586538" y="5138738"/>
            <a:ext cx="23813" cy="25400"/>
          </a:xfrm>
          <a:custGeom>
            <a:avLst/>
            <a:gdLst>
              <a:gd name="T0" fmla="*/ 2 w 2"/>
              <a:gd name="T1" fmla="*/ 1 h 2"/>
              <a:gd name="T2" fmla="*/ 2 w 2"/>
              <a:gd name="T3" fmla="*/ 1 h 2"/>
              <a:gd name="T4" fmla="*/ 0 w 2"/>
              <a:gd name="T5" fmla="*/ 1 h 2"/>
              <a:gd name="T6" fmla="*/ 2 w 2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1"/>
                </a:moveTo>
                <a:cubicBezTo>
                  <a:pt x="2" y="1"/>
                  <a:pt x="2" y="1"/>
                  <a:pt x="2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0"/>
                  <a:pt x="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2" name="Freeform 322"/>
          <p:cNvSpPr/>
          <p:nvPr/>
        </p:nvSpPr>
        <p:spPr bwMode="auto">
          <a:xfrm>
            <a:off x="6462713" y="5175250"/>
            <a:ext cx="11113" cy="12700"/>
          </a:xfrm>
          <a:custGeom>
            <a:avLst/>
            <a:gdLst>
              <a:gd name="T0" fmla="*/ 0 w 1"/>
              <a:gd name="T1" fmla="*/ 0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Freeform 323"/>
          <p:cNvSpPr/>
          <p:nvPr/>
        </p:nvSpPr>
        <p:spPr bwMode="auto">
          <a:xfrm>
            <a:off x="5991225" y="5249863"/>
            <a:ext cx="38100" cy="38100"/>
          </a:xfrm>
          <a:custGeom>
            <a:avLst/>
            <a:gdLst>
              <a:gd name="T0" fmla="*/ 0 w 3"/>
              <a:gd name="T1" fmla="*/ 2 h 3"/>
              <a:gd name="T2" fmla="*/ 3 w 3"/>
              <a:gd name="T3" fmla="*/ 2 h 3"/>
              <a:gd name="T4" fmla="*/ 3 w 3"/>
              <a:gd name="T5" fmla="*/ 1 h 3"/>
              <a:gd name="T6" fmla="*/ 0 w 3"/>
              <a:gd name="T7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3">
                <a:moveTo>
                  <a:pt x="0" y="2"/>
                </a:moveTo>
                <a:cubicBezTo>
                  <a:pt x="1" y="2"/>
                  <a:pt x="2" y="3"/>
                  <a:pt x="3" y="2"/>
                </a:cubicBezTo>
                <a:cubicBezTo>
                  <a:pt x="2" y="2"/>
                  <a:pt x="3" y="1"/>
                  <a:pt x="3" y="1"/>
                </a:cubicBezTo>
                <a:cubicBezTo>
                  <a:pt x="2" y="0"/>
                  <a:pt x="1" y="2"/>
                  <a:pt x="0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Freeform 324"/>
          <p:cNvSpPr/>
          <p:nvPr/>
        </p:nvSpPr>
        <p:spPr bwMode="auto">
          <a:xfrm>
            <a:off x="6400800" y="5213350"/>
            <a:ext cx="23813" cy="25400"/>
          </a:xfrm>
          <a:custGeom>
            <a:avLst/>
            <a:gdLst>
              <a:gd name="T0" fmla="*/ 0 w 2"/>
              <a:gd name="T1" fmla="*/ 1 h 2"/>
              <a:gd name="T2" fmla="*/ 2 w 2"/>
              <a:gd name="T3" fmla="*/ 1 h 2"/>
              <a:gd name="T4" fmla="*/ 1 w 2"/>
              <a:gd name="T5" fmla="*/ 1 h 2"/>
              <a:gd name="T6" fmla="*/ 1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cubicBezTo>
                  <a:pt x="0" y="1"/>
                  <a:pt x="1" y="2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325"/>
          <p:cNvSpPr/>
          <p:nvPr/>
        </p:nvSpPr>
        <p:spPr bwMode="auto">
          <a:xfrm>
            <a:off x="8504238" y="4914900"/>
            <a:ext cx="36513" cy="74613"/>
          </a:xfrm>
          <a:custGeom>
            <a:avLst/>
            <a:gdLst>
              <a:gd name="T0" fmla="*/ 2 w 3"/>
              <a:gd name="T1" fmla="*/ 0 h 6"/>
              <a:gd name="T2" fmla="*/ 0 w 3"/>
              <a:gd name="T3" fmla="*/ 1 h 6"/>
              <a:gd name="T4" fmla="*/ 0 w 3"/>
              <a:gd name="T5" fmla="*/ 2 h 6"/>
              <a:gd name="T6" fmla="*/ 2 w 3"/>
              <a:gd name="T7" fmla="*/ 2 h 6"/>
              <a:gd name="T8" fmla="*/ 1 w 3"/>
              <a:gd name="T9" fmla="*/ 4 h 6"/>
              <a:gd name="T10" fmla="*/ 3 w 3"/>
              <a:gd name="T11" fmla="*/ 5 h 6"/>
              <a:gd name="T12" fmla="*/ 2 w 3"/>
              <a:gd name="T13" fmla="*/ 4 h 6"/>
              <a:gd name="T14" fmla="*/ 3 w 3"/>
              <a:gd name="T15" fmla="*/ 3 h 6"/>
              <a:gd name="T16" fmla="*/ 2 w 3"/>
              <a:gd name="T17" fmla="*/ 3 h 6"/>
              <a:gd name="T18" fmla="*/ 2 w 3"/>
              <a:gd name="T19" fmla="*/ 2 h 6"/>
              <a:gd name="T20" fmla="*/ 1 w 3"/>
              <a:gd name="T21" fmla="*/ 2 h 6"/>
              <a:gd name="T22" fmla="*/ 2 w 3"/>
              <a:gd name="T2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" h="6">
                <a:moveTo>
                  <a:pt x="2" y="0"/>
                </a:moveTo>
                <a:cubicBezTo>
                  <a:pt x="2" y="0"/>
                  <a:pt x="0" y="2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1"/>
                  <a:pt x="1" y="2"/>
                  <a:pt x="2" y="2"/>
                </a:cubicBezTo>
                <a:cubicBezTo>
                  <a:pt x="2" y="3"/>
                  <a:pt x="1" y="3"/>
                  <a:pt x="1" y="4"/>
                </a:cubicBezTo>
                <a:cubicBezTo>
                  <a:pt x="2" y="4"/>
                  <a:pt x="1" y="6"/>
                  <a:pt x="3" y="5"/>
                </a:cubicBezTo>
                <a:cubicBezTo>
                  <a:pt x="2" y="5"/>
                  <a:pt x="3" y="4"/>
                  <a:pt x="2" y="4"/>
                </a:cubicBezTo>
                <a:cubicBezTo>
                  <a:pt x="3" y="3"/>
                  <a:pt x="3" y="3"/>
                  <a:pt x="3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3" y="2"/>
                  <a:pt x="2" y="2"/>
                </a:cubicBezTo>
                <a:cubicBezTo>
                  <a:pt x="2" y="2"/>
                  <a:pt x="1" y="2"/>
                  <a:pt x="1" y="2"/>
                </a:cubicBezTo>
                <a:cubicBezTo>
                  <a:pt x="1" y="1"/>
                  <a:pt x="2" y="0"/>
                  <a:pt x="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6" name="Freeform 326"/>
          <p:cNvSpPr/>
          <p:nvPr/>
        </p:nvSpPr>
        <p:spPr bwMode="auto">
          <a:xfrm>
            <a:off x="8591550" y="4902200"/>
            <a:ext cx="11113" cy="12700"/>
          </a:xfrm>
          <a:custGeom>
            <a:avLst/>
            <a:gdLst>
              <a:gd name="T0" fmla="*/ 0 w 7"/>
              <a:gd name="T1" fmla="*/ 0 h 8"/>
              <a:gd name="T2" fmla="*/ 7 w 7"/>
              <a:gd name="T3" fmla="*/ 8 h 8"/>
              <a:gd name="T4" fmla="*/ 7 w 7"/>
              <a:gd name="T5" fmla="*/ 0 h 8"/>
              <a:gd name="T6" fmla="*/ 0 w 7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8">
                <a:moveTo>
                  <a:pt x="0" y="0"/>
                </a:moveTo>
                <a:lnTo>
                  <a:pt x="7" y="8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7" name="Freeform 327"/>
          <p:cNvSpPr/>
          <p:nvPr/>
        </p:nvSpPr>
        <p:spPr bwMode="auto">
          <a:xfrm>
            <a:off x="768350" y="6045200"/>
            <a:ext cx="12700" cy="12700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1 w 1"/>
              <a:gd name="T5" fmla="*/ 0 h 1"/>
              <a:gd name="T6" fmla="*/ 0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8" name="Freeform 328"/>
          <p:cNvSpPr/>
          <p:nvPr/>
        </p:nvSpPr>
        <p:spPr bwMode="auto">
          <a:xfrm>
            <a:off x="6462713" y="5226050"/>
            <a:ext cx="23813" cy="12700"/>
          </a:xfrm>
          <a:custGeom>
            <a:avLst/>
            <a:gdLst>
              <a:gd name="T0" fmla="*/ 0 w 2"/>
              <a:gd name="T1" fmla="*/ 1 h 1"/>
              <a:gd name="T2" fmla="*/ 1 w 2"/>
              <a:gd name="T3" fmla="*/ 1 h 1"/>
              <a:gd name="T4" fmla="*/ 2 w 2"/>
              <a:gd name="T5" fmla="*/ 0 h 1"/>
              <a:gd name="T6" fmla="*/ 0 w 2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9" name="Freeform 329"/>
          <p:cNvSpPr/>
          <p:nvPr/>
        </p:nvSpPr>
        <p:spPr bwMode="auto">
          <a:xfrm>
            <a:off x="8578850" y="4927600"/>
            <a:ext cx="12700" cy="12700"/>
          </a:xfrm>
          <a:custGeom>
            <a:avLst/>
            <a:gdLst>
              <a:gd name="T0" fmla="*/ 0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0" name="Freeform 330"/>
          <p:cNvSpPr/>
          <p:nvPr/>
        </p:nvSpPr>
        <p:spPr bwMode="auto">
          <a:xfrm>
            <a:off x="744538" y="6057900"/>
            <a:ext cx="23813" cy="12700"/>
          </a:xfrm>
          <a:custGeom>
            <a:avLst/>
            <a:gdLst>
              <a:gd name="T0" fmla="*/ 0 w 2"/>
              <a:gd name="T1" fmla="*/ 1 h 1"/>
              <a:gd name="T2" fmla="*/ 1 w 2"/>
              <a:gd name="T3" fmla="*/ 1 h 1"/>
              <a:gd name="T4" fmla="*/ 1 w 2"/>
              <a:gd name="T5" fmla="*/ 0 h 1"/>
              <a:gd name="T6" fmla="*/ 0 w 2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1" y="1"/>
                  <a:pt x="1" y="1"/>
                  <a:pt x="1" y="1"/>
                </a:cubicBezTo>
                <a:cubicBezTo>
                  <a:pt x="1" y="0"/>
                  <a:pt x="2" y="0"/>
                  <a:pt x="1" y="0"/>
                </a:cubicBezTo>
                <a:cubicBezTo>
                  <a:pt x="1" y="0"/>
                  <a:pt x="0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1" name="Freeform 331"/>
          <p:cNvSpPr/>
          <p:nvPr/>
        </p:nvSpPr>
        <p:spPr bwMode="auto">
          <a:xfrm>
            <a:off x="719138" y="6070600"/>
            <a:ext cx="38100" cy="23813"/>
          </a:xfrm>
          <a:custGeom>
            <a:avLst/>
            <a:gdLst>
              <a:gd name="T0" fmla="*/ 2 w 3"/>
              <a:gd name="T1" fmla="*/ 0 h 2"/>
              <a:gd name="T2" fmla="*/ 0 w 3"/>
              <a:gd name="T3" fmla="*/ 2 h 2"/>
              <a:gd name="T4" fmla="*/ 2 w 3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2" y="0"/>
                </a:moveTo>
                <a:cubicBezTo>
                  <a:pt x="1" y="0"/>
                  <a:pt x="1" y="1"/>
                  <a:pt x="0" y="2"/>
                </a:cubicBezTo>
                <a:cubicBezTo>
                  <a:pt x="1" y="1"/>
                  <a:pt x="3" y="2"/>
                  <a:pt x="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2" name="Freeform 332"/>
          <p:cNvSpPr/>
          <p:nvPr/>
        </p:nvSpPr>
        <p:spPr bwMode="auto">
          <a:xfrm>
            <a:off x="6326188" y="5262563"/>
            <a:ext cx="12700" cy="12700"/>
          </a:xfrm>
          <a:custGeom>
            <a:avLst/>
            <a:gdLst>
              <a:gd name="T0" fmla="*/ 0 w 8"/>
              <a:gd name="T1" fmla="*/ 8 h 8"/>
              <a:gd name="T2" fmla="*/ 8 w 8"/>
              <a:gd name="T3" fmla="*/ 0 h 8"/>
              <a:gd name="T4" fmla="*/ 8 w 8"/>
              <a:gd name="T5" fmla="*/ 8 h 8"/>
              <a:gd name="T6" fmla="*/ 0 w 8"/>
              <a:gd name="T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8">
                <a:moveTo>
                  <a:pt x="0" y="8"/>
                </a:moveTo>
                <a:lnTo>
                  <a:pt x="8" y="0"/>
                </a:lnTo>
                <a:lnTo>
                  <a:pt x="8" y="8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3" name="Freeform 333"/>
          <p:cNvSpPr/>
          <p:nvPr/>
        </p:nvSpPr>
        <p:spPr bwMode="auto">
          <a:xfrm>
            <a:off x="6065838" y="5300663"/>
            <a:ext cx="149225" cy="74613"/>
          </a:xfrm>
          <a:custGeom>
            <a:avLst/>
            <a:gdLst>
              <a:gd name="T0" fmla="*/ 9 w 12"/>
              <a:gd name="T1" fmla="*/ 3 h 6"/>
              <a:gd name="T2" fmla="*/ 4 w 12"/>
              <a:gd name="T3" fmla="*/ 2 h 6"/>
              <a:gd name="T4" fmla="*/ 5 w 12"/>
              <a:gd name="T5" fmla="*/ 3 h 6"/>
              <a:gd name="T6" fmla="*/ 0 w 12"/>
              <a:gd name="T7" fmla="*/ 5 h 6"/>
              <a:gd name="T8" fmla="*/ 5 w 12"/>
              <a:gd name="T9" fmla="*/ 5 h 6"/>
              <a:gd name="T10" fmla="*/ 12 w 12"/>
              <a:gd name="T11" fmla="*/ 2 h 6"/>
              <a:gd name="T12" fmla="*/ 9 w 12"/>
              <a:gd name="T13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6">
                <a:moveTo>
                  <a:pt x="9" y="3"/>
                </a:moveTo>
                <a:cubicBezTo>
                  <a:pt x="9" y="0"/>
                  <a:pt x="6" y="1"/>
                  <a:pt x="4" y="2"/>
                </a:cubicBezTo>
                <a:cubicBezTo>
                  <a:pt x="5" y="3"/>
                  <a:pt x="5" y="3"/>
                  <a:pt x="5" y="3"/>
                </a:cubicBezTo>
                <a:cubicBezTo>
                  <a:pt x="0" y="5"/>
                  <a:pt x="0" y="5"/>
                  <a:pt x="0" y="5"/>
                </a:cubicBezTo>
                <a:cubicBezTo>
                  <a:pt x="2" y="4"/>
                  <a:pt x="3" y="6"/>
                  <a:pt x="5" y="5"/>
                </a:cubicBezTo>
                <a:cubicBezTo>
                  <a:pt x="7" y="3"/>
                  <a:pt x="10" y="4"/>
                  <a:pt x="12" y="2"/>
                </a:cubicBezTo>
                <a:cubicBezTo>
                  <a:pt x="11" y="1"/>
                  <a:pt x="10" y="3"/>
                  <a:pt x="9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4" name="Freeform 334"/>
          <p:cNvSpPr/>
          <p:nvPr/>
        </p:nvSpPr>
        <p:spPr bwMode="auto">
          <a:xfrm>
            <a:off x="706438" y="6119813"/>
            <a:ext cx="12700" cy="0"/>
          </a:xfrm>
          <a:custGeom>
            <a:avLst/>
            <a:gdLst>
              <a:gd name="T0" fmla="*/ 0 w 1"/>
              <a:gd name="T1" fmla="*/ 0 w 1"/>
              <a:gd name="T2" fmla="*/ 1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5" name="Freeform 335"/>
          <p:cNvSpPr/>
          <p:nvPr/>
        </p:nvSpPr>
        <p:spPr bwMode="auto">
          <a:xfrm>
            <a:off x="6003925" y="5362575"/>
            <a:ext cx="12700" cy="12700"/>
          </a:xfrm>
          <a:custGeom>
            <a:avLst/>
            <a:gdLst>
              <a:gd name="T0" fmla="*/ 0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6" name="Freeform 336"/>
          <p:cNvSpPr/>
          <p:nvPr/>
        </p:nvSpPr>
        <p:spPr bwMode="auto">
          <a:xfrm>
            <a:off x="8602663" y="4989513"/>
            <a:ext cx="12700" cy="12700"/>
          </a:xfrm>
          <a:custGeom>
            <a:avLst/>
            <a:gdLst>
              <a:gd name="T0" fmla="*/ 0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7" name="Freeform 337"/>
          <p:cNvSpPr/>
          <p:nvPr/>
        </p:nvSpPr>
        <p:spPr bwMode="auto">
          <a:xfrm>
            <a:off x="8615363" y="5014913"/>
            <a:ext cx="25400" cy="0"/>
          </a:xfrm>
          <a:custGeom>
            <a:avLst/>
            <a:gdLst>
              <a:gd name="T0" fmla="*/ 0 w 2"/>
              <a:gd name="T1" fmla="*/ 0 w 2"/>
              <a:gd name="T2" fmla="*/ 2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2" y="0"/>
                  <a:pt x="2" y="0"/>
                  <a:pt x="2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8" name="Freeform 338"/>
          <p:cNvSpPr/>
          <p:nvPr/>
        </p:nvSpPr>
        <p:spPr bwMode="auto">
          <a:xfrm>
            <a:off x="8615363" y="5002213"/>
            <a:ext cx="12700" cy="12700"/>
          </a:xfrm>
          <a:custGeom>
            <a:avLst/>
            <a:gdLst>
              <a:gd name="T0" fmla="*/ 0 w 1"/>
              <a:gd name="T1" fmla="*/ 0 h 1"/>
              <a:gd name="T2" fmla="*/ 0 w 1"/>
              <a:gd name="T3" fmla="*/ 1 h 1"/>
              <a:gd name="T4" fmla="*/ 0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9" name="Freeform 339"/>
          <p:cNvSpPr/>
          <p:nvPr/>
        </p:nvSpPr>
        <p:spPr bwMode="auto">
          <a:xfrm>
            <a:off x="1077913" y="6107113"/>
            <a:ext cx="12700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0" name="Freeform 340"/>
          <p:cNvSpPr/>
          <p:nvPr/>
        </p:nvSpPr>
        <p:spPr bwMode="auto">
          <a:xfrm>
            <a:off x="5707063" y="5449888"/>
            <a:ext cx="12700" cy="11113"/>
          </a:xfrm>
          <a:custGeom>
            <a:avLst/>
            <a:gdLst>
              <a:gd name="T0" fmla="*/ 0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1" name="Freeform 341"/>
          <p:cNvSpPr>
            <a:spLocks noEditPoints="1"/>
          </p:cNvSpPr>
          <p:nvPr/>
        </p:nvSpPr>
        <p:spPr bwMode="auto">
          <a:xfrm>
            <a:off x="8801100" y="5002213"/>
            <a:ext cx="87313" cy="49213"/>
          </a:xfrm>
          <a:custGeom>
            <a:avLst/>
            <a:gdLst>
              <a:gd name="T0" fmla="*/ 4 w 7"/>
              <a:gd name="T1" fmla="*/ 2 h 4"/>
              <a:gd name="T2" fmla="*/ 3 w 7"/>
              <a:gd name="T3" fmla="*/ 1 h 4"/>
              <a:gd name="T4" fmla="*/ 0 w 7"/>
              <a:gd name="T5" fmla="*/ 2 h 4"/>
              <a:gd name="T6" fmla="*/ 1 w 7"/>
              <a:gd name="T7" fmla="*/ 3 h 4"/>
              <a:gd name="T8" fmla="*/ 2 w 7"/>
              <a:gd name="T9" fmla="*/ 3 h 4"/>
              <a:gd name="T10" fmla="*/ 3 w 7"/>
              <a:gd name="T11" fmla="*/ 4 h 4"/>
              <a:gd name="T12" fmla="*/ 5 w 7"/>
              <a:gd name="T13" fmla="*/ 4 h 4"/>
              <a:gd name="T14" fmla="*/ 5 w 7"/>
              <a:gd name="T15" fmla="*/ 3 h 4"/>
              <a:gd name="T16" fmla="*/ 7 w 7"/>
              <a:gd name="T17" fmla="*/ 3 h 4"/>
              <a:gd name="T18" fmla="*/ 7 w 7"/>
              <a:gd name="T19" fmla="*/ 3 h 4"/>
              <a:gd name="T20" fmla="*/ 4 w 7"/>
              <a:gd name="T21" fmla="*/ 2 h 4"/>
              <a:gd name="T22" fmla="*/ 2 w 7"/>
              <a:gd name="T23" fmla="*/ 3 h 4"/>
              <a:gd name="T24" fmla="*/ 3 w 7"/>
              <a:gd name="T25" fmla="*/ 2 h 4"/>
              <a:gd name="T26" fmla="*/ 2 w 7"/>
              <a:gd name="T27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" h="4">
                <a:moveTo>
                  <a:pt x="4" y="2"/>
                </a:moveTo>
                <a:cubicBezTo>
                  <a:pt x="4" y="2"/>
                  <a:pt x="4" y="0"/>
                  <a:pt x="3" y="1"/>
                </a:cubicBezTo>
                <a:cubicBezTo>
                  <a:pt x="3" y="2"/>
                  <a:pt x="1" y="2"/>
                  <a:pt x="0" y="2"/>
                </a:cubicBezTo>
                <a:cubicBezTo>
                  <a:pt x="0" y="2"/>
                  <a:pt x="2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3"/>
                  <a:pt x="3" y="4"/>
                </a:cubicBezTo>
                <a:cubicBezTo>
                  <a:pt x="4" y="3"/>
                  <a:pt x="5" y="4"/>
                  <a:pt x="5" y="4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6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5" y="2"/>
                  <a:pt x="4" y="2"/>
                </a:cubicBezTo>
                <a:close/>
                <a:moveTo>
                  <a:pt x="2" y="3"/>
                </a:moveTo>
                <a:cubicBezTo>
                  <a:pt x="2" y="3"/>
                  <a:pt x="2" y="2"/>
                  <a:pt x="3" y="2"/>
                </a:cubicBezTo>
                <a:cubicBezTo>
                  <a:pt x="3" y="2"/>
                  <a:pt x="3" y="3"/>
                  <a:pt x="2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2" name="Freeform 342"/>
          <p:cNvSpPr/>
          <p:nvPr/>
        </p:nvSpPr>
        <p:spPr bwMode="auto">
          <a:xfrm>
            <a:off x="9556750" y="4927600"/>
            <a:ext cx="12700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3" name="Freeform 343"/>
          <p:cNvSpPr/>
          <p:nvPr/>
        </p:nvSpPr>
        <p:spPr bwMode="auto">
          <a:xfrm>
            <a:off x="8689975" y="5089525"/>
            <a:ext cx="12700" cy="11113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4" name="Freeform 344"/>
          <p:cNvSpPr/>
          <p:nvPr/>
        </p:nvSpPr>
        <p:spPr bwMode="auto">
          <a:xfrm>
            <a:off x="8689975" y="51006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5" name="Freeform 345"/>
          <p:cNvSpPr/>
          <p:nvPr/>
        </p:nvSpPr>
        <p:spPr bwMode="auto">
          <a:xfrm>
            <a:off x="9469438" y="4964113"/>
            <a:ext cx="87313" cy="50800"/>
          </a:xfrm>
          <a:custGeom>
            <a:avLst/>
            <a:gdLst>
              <a:gd name="T0" fmla="*/ 6 w 7"/>
              <a:gd name="T1" fmla="*/ 2 h 4"/>
              <a:gd name="T2" fmla="*/ 4 w 7"/>
              <a:gd name="T3" fmla="*/ 2 h 4"/>
              <a:gd name="T4" fmla="*/ 0 w 7"/>
              <a:gd name="T5" fmla="*/ 1 h 4"/>
              <a:gd name="T6" fmla="*/ 2 w 7"/>
              <a:gd name="T7" fmla="*/ 3 h 4"/>
              <a:gd name="T8" fmla="*/ 4 w 7"/>
              <a:gd name="T9" fmla="*/ 4 h 4"/>
              <a:gd name="T10" fmla="*/ 7 w 7"/>
              <a:gd name="T11" fmla="*/ 2 h 4"/>
              <a:gd name="T12" fmla="*/ 6 w 7"/>
              <a:gd name="T13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4">
                <a:moveTo>
                  <a:pt x="6" y="2"/>
                </a:moveTo>
                <a:cubicBezTo>
                  <a:pt x="6" y="2"/>
                  <a:pt x="5" y="3"/>
                  <a:pt x="4" y="2"/>
                </a:cubicBezTo>
                <a:cubicBezTo>
                  <a:pt x="2" y="4"/>
                  <a:pt x="3" y="0"/>
                  <a:pt x="0" y="1"/>
                </a:cubicBezTo>
                <a:cubicBezTo>
                  <a:pt x="0" y="1"/>
                  <a:pt x="2" y="3"/>
                  <a:pt x="2" y="3"/>
                </a:cubicBezTo>
                <a:cubicBezTo>
                  <a:pt x="4" y="4"/>
                  <a:pt x="4" y="4"/>
                  <a:pt x="4" y="4"/>
                </a:cubicBezTo>
                <a:cubicBezTo>
                  <a:pt x="5" y="3"/>
                  <a:pt x="6" y="3"/>
                  <a:pt x="7" y="2"/>
                </a:cubicBezTo>
                <a:lnTo>
                  <a:pt x="6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6" name="Freeform 346"/>
          <p:cNvSpPr/>
          <p:nvPr/>
        </p:nvSpPr>
        <p:spPr bwMode="auto">
          <a:xfrm>
            <a:off x="706438" y="6243638"/>
            <a:ext cx="25400" cy="38100"/>
          </a:xfrm>
          <a:custGeom>
            <a:avLst/>
            <a:gdLst>
              <a:gd name="T0" fmla="*/ 0 w 16"/>
              <a:gd name="T1" fmla="*/ 24 h 24"/>
              <a:gd name="T2" fmla="*/ 16 w 16"/>
              <a:gd name="T3" fmla="*/ 0 h 24"/>
              <a:gd name="T4" fmla="*/ 0 w 16"/>
              <a:gd name="T5" fmla="*/ 24 h 24"/>
              <a:gd name="T6" fmla="*/ 0 w 16"/>
              <a:gd name="T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24">
                <a:moveTo>
                  <a:pt x="0" y="24"/>
                </a:moveTo>
                <a:lnTo>
                  <a:pt x="16" y="0"/>
                </a:lnTo>
                <a:lnTo>
                  <a:pt x="0" y="24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7" name="Freeform 347"/>
          <p:cNvSpPr/>
          <p:nvPr/>
        </p:nvSpPr>
        <p:spPr bwMode="auto">
          <a:xfrm>
            <a:off x="1758950" y="6107113"/>
            <a:ext cx="12700" cy="12700"/>
          </a:xfrm>
          <a:custGeom>
            <a:avLst/>
            <a:gdLst>
              <a:gd name="T0" fmla="*/ 0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0" y="0"/>
                  <a:pt x="1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8" name="Freeform 348"/>
          <p:cNvSpPr/>
          <p:nvPr/>
        </p:nvSpPr>
        <p:spPr bwMode="auto">
          <a:xfrm>
            <a:off x="9394825" y="5014913"/>
            <a:ext cx="87313" cy="49213"/>
          </a:xfrm>
          <a:custGeom>
            <a:avLst/>
            <a:gdLst>
              <a:gd name="T0" fmla="*/ 4 w 7"/>
              <a:gd name="T1" fmla="*/ 0 h 4"/>
              <a:gd name="T2" fmla="*/ 3 w 7"/>
              <a:gd name="T3" fmla="*/ 2 h 4"/>
              <a:gd name="T4" fmla="*/ 0 w 7"/>
              <a:gd name="T5" fmla="*/ 3 h 4"/>
              <a:gd name="T6" fmla="*/ 2 w 7"/>
              <a:gd name="T7" fmla="*/ 4 h 4"/>
              <a:gd name="T8" fmla="*/ 1 w 7"/>
              <a:gd name="T9" fmla="*/ 3 h 4"/>
              <a:gd name="T10" fmla="*/ 2 w 7"/>
              <a:gd name="T11" fmla="*/ 3 h 4"/>
              <a:gd name="T12" fmla="*/ 3 w 7"/>
              <a:gd name="T13" fmla="*/ 3 h 4"/>
              <a:gd name="T14" fmla="*/ 4 w 7"/>
              <a:gd name="T15" fmla="*/ 2 h 4"/>
              <a:gd name="T16" fmla="*/ 6 w 7"/>
              <a:gd name="T17" fmla="*/ 2 h 4"/>
              <a:gd name="T18" fmla="*/ 7 w 7"/>
              <a:gd name="T19" fmla="*/ 0 h 4"/>
              <a:gd name="T20" fmla="*/ 4 w 7"/>
              <a:gd name="T2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" h="4">
                <a:moveTo>
                  <a:pt x="4" y="0"/>
                </a:moveTo>
                <a:cubicBezTo>
                  <a:pt x="4" y="1"/>
                  <a:pt x="4" y="2"/>
                  <a:pt x="3" y="2"/>
                </a:cubicBezTo>
                <a:cubicBezTo>
                  <a:pt x="3" y="3"/>
                  <a:pt x="1" y="3"/>
                  <a:pt x="0" y="3"/>
                </a:cubicBezTo>
                <a:cubicBezTo>
                  <a:pt x="0" y="4"/>
                  <a:pt x="1" y="4"/>
                  <a:pt x="2" y="4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2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5" y="4"/>
                  <a:pt x="3" y="3"/>
                  <a:pt x="4" y="2"/>
                </a:cubicBezTo>
                <a:cubicBezTo>
                  <a:pt x="5" y="2"/>
                  <a:pt x="6" y="2"/>
                  <a:pt x="6" y="2"/>
                </a:cubicBezTo>
                <a:cubicBezTo>
                  <a:pt x="7" y="1"/>
                  <a:pt x="7" y="1"/>
                  <a:pt x="7" y="0"/>
                </a:cubicBezTo>
                <a:cubicBezTo>
                  <a:pt x="6" y="1"/>
                  <a:pt x="5" y="0"/>
                  <a:pt x="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9" name="Freeform 349"/>
          <p:cNvSpPr/>
          <p:nvPr/>
        </p:nvSpPr>
        <p:spPr bwMode="auto">
          <a:xfrm>
            <a:off x="9456738" y="5002213"/>
            <a:ext cx="25400" cy="12700"/>
          </a:xfrm>
          <a:custGeom>
            <a:avLst/>
            <a:gdLst>
              <a:gd name="T0" fmla="*/ 0 w 2"/>
              <a:gd name="T1" fmla="*/ 1 h 1"/>
              <a:gd name="T2" fmla="*/ 2 w 2"/>
              <a:gd name="T3" fmla="*/ 1 h 1"/>
              <a:gd name="T4" fmla="*/ 2 w 2"/>
              <a:gd name="T5" fmla="*/ 0 h 1"/>
              <a:gd name="T6" fmla="*/ 0 w 2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0" name="Freeform 350"/>
          <p:cNvSpPr/>
          <p:nvPr/>
        </p:nvSpPr>
        <p:spPr bwMode="auto">
          <a:xfrm>
            <a:off x="9482138" y="501491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1" name="Freeform 351"/>
          <p:cNvSpPr/>
          <p:nvPr/>
        </p:nvSpPr>
        <p:spPr bwMode="auto">
          <a:xfrm>
            <a:off x="9420225" y="5014913"/>
            <a:ext cx="12700" cy="12700"/>
          </a:xfrm>
          <a:custGeom>
            <a:avLst/>
            <a:gdLst>
              <a:gd name="T0" fmla="*/ 0 w 1"/>
              <a:gd name="T1" fmla="*/ 0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1 h 1"/>
              <a:gd name="T8" fmla="*/ 1 w 1"/>
              <a:gd name="T9" fmla="*/ 1 h 1"/>
              <a:gd name="T10" fmla="*/ 0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1" y="0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2" name="Freeform 352"/>
          <p:cNvSpPr/>
          <p:nvPr/>
        </p:nvSpPr>
        <p:spPr bwMode="auto">
          <a:xfrm>
            <a:off x="9432925" y="5027613"/>
            <a:ext cx="0" cy="11113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3" name="Freeform 353"/>
          <p:cNvSpPr/>
          <p:nvPr/>
        </p:nvSpPr>
        <p:spPr bwMode="auto">
          <a:xfrm>
            <a:off x="9655175" y="4989513"/>
            <a:ext cx="12700" cy="12700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4" name="Freeform 354"/>
          <p:cNvSpPr/>
          <p:nvPr/>
        </p:nvSpPr>
        <p:spPr bwMode="auto">
          <a:xfrm>
            <a:off x="9593263" y="5002213"/>
            <a:ext cx="49213" cy="12700"/>
          </a:xfrm>
          <a:custGeom>
            <a:avLst/>
            <a:gdLst>
              <a:gd name="T0" fmla="*/ 0 w 4"/>
              <a:gd name="T1" fmla="*/ 1 h 1"/>
              <a:gd name="T2" fmla="*/ 4 w 4"/>
              <a:gd name="T3" fmla="*/ 1 h 1"/>
              <a:gd name="T4" fmla="*/ 0 w 4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1">
                <a:moveTo>
                  <a:pt x="0" y="1"/>
                </a:moveTo>
                <a:cubicBezTo>
                  <a:pt x="2" y="1"/>
                  <a:pt x="2" y="1"/>
                  <a:pt x="4" y="1"/>
                </a:cubicBezTo>
                <a:cubicBezTo>
                  <a:pt x="2" y="0"/>
                  <a:pt x="2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5" name="Freeform 355"/>
          <p:cNvSpPr/>
          <p:nvPr/>
        </p:nvSpPr>
        <p:spPr bwMode="auto">
          <a:xfrm>
            <a:off x="5805488" y="5548313"/>
            <a:ext cx="61913" cy="38100"/>
          </a:xfrm>
          <a:custGeom>
            <a:avLst/>
            <a:gdLst>
              <a:gd name="T0" fmla="*/ 3 w 5"/>
              <a:gd name="T1" fmla="*/ 1 h 3"/>
              <a:gd name="T2" fmla="*/ 3 w 5"/>
              <a:gd name="T3" fmla="*/ 0 h 3"/>
              <a:gd name="T4" fmla="*/ 4 w 5"/>
              <a:gd name="T5" fmla="*/ 1 h 3"/>
              <a:gd name="T6" fmla="*/ 0 w 5"/>
              <a:gd name="T7" fmla="*/ 2 h 3"/>
              <a:gd name="T8" fmla="*/ 1 w 5"/>
              <a:gd name="T9" fmla="*/ 3 h 3"/>
              <a:gd name="T10" fmla="*/ 3 w 5"/>
              <a:gd name="T11" fmla="*/ 2 h 3"/>
              <a:gd name="T12" fmla="*/ 5 w 5"/>
              <a:gd name="T13" fmla="*/ 0 h 3"/>
              <a:gd name="T14" fmla="*/ 3 w 5"/>
              <a:gd name="T15" fmla="*/ 0 h 3"/>
              <a:gd name="T16" fmla="*/ 3 w 5"/>
              <a:gd name="T17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" h="3">
                <a:moveTo>
                  <a:pt x="3" y="1"/>
                </a:moveTo>
                <a:cubicBezTo>
                  <a:pt x="3" y="0"/>
                  <a:pt x="3" y="0"/>
                  <a:pt x="3" y="0"/>
                </a:cubicBezTo>
                <a:cubicBezTo>
                  <a:pt x="4" y="1"/>
                  <a:pt x="4" y="1"/>
                  <a:pt x="4" y="1"/>
                </a:cubicBezTo>
                <a:cubicBezTo>
                  <a:pt x="4" y="2"/>
                  <a:pt x="1" y="1"/>
                  <a:pt x="0" y="2"/>
                </a:cubicBezTo>
                <a:cubicBezTo>
                  <a:pt x="1" y="2"/>
                  <a:pt x="1" y="3"/>
                  <a:pt x="1" y="3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4" y="1"/>
                  <a:pt x="5" y="0"/>
                </a:cubicBezTo>
                <a:cubicBezTo>
                  <a:pt x="3" y="0"/>
                  <a:pt x="3" y="0"/>
                  <a:pt x="3" y="0"/>
                </a:cubicBezTo>
                <a:lnTo>
                  <a:pt x="3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6" name="Freeform 356"/>
          <p:cNvSpPr/>
          <p:nvPr/>
        </p:nvSpPr>
        <p:spPr bwMode="auto">
          <a:xfrm>
            <a:off x="9531350" y="5014913"/>
            <a:ext cx="61913" cy="36513"/>
          </a:xfrm>
          <a:custGeom>
            <a:avLst/>
            <a:gdLst>
              <a:gd name="T0" fmla="*/ 0 w 5"/>
              <a:gd name="T1" fmla="*/ 1 h 3"/>
              <a:gd name="T2" fmla="*/ 2 w 5"/>
              <a:gd name="T3" fmla="*/ 1 h 3"/>
              <a:gd name="T4" fmla="*/ 1 w 5"/>
              <a:gd name="T5" fmla="*/ 3 h 3"/>
              <a:gd name="T6" fmla="*/ 5 w 5"/>
              <a:gd name="T7" fmla="*/ 0 h 3"/>
              <a:gd name="T8" fmla="*/ 0 w 5"/>
              <a:gd name="T9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1"/>
                </a:moveTo>
                <a:cubicBezTo>
                  <a:pt x="2" y="1"/>
                  <a:pt x="2" y="1"/>
                  <a:pt x="2" y="1"/>
                </a:cubicBezTo>
                <a:cubicBezTo>
                  <a:pt x="1" y="3"/>
                  <a:pt x="1" y="3"/>
                  <a:pt x="1" y="3"/>
                </a:cubicBezTo>
                <a:cubicBezTo>
                  <a:pt x="2" y="2"/>
                  <a:pt x="3" y="1"/>
                  <a:pt x="5" y="0"/>
                </a:cubicBezTo>
                <a:cubicBezTo>
                  <a:pt x="3" y="1"/>
                  <a:pt x="1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7" name="Freeform 357"/>
          <p:cNvSpPr/>
          <p:nvPr/>
        </p:nvSpPr>
        <p:spPr bwMode="auto">
          <a:xfrm>
            <a:off x="9507538" y="5027613"/>
            <a:ext cx="11113" cy="11113"/>
          </a:xfrm>
          <a:custGeom>
            <a:avLst/>
            <a:gdLst>
              <a:gd name="T0" fmla="*/ 0 w 1"/>
              <a:gd name="T1" fmla="*/ 0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8" name="Freeform 358"/>
          <p:cNvSpPr/>
          <p:nvPr/>
        </p:nvSpPr>
        <p:spPr bwMode="auto">
          <a:xfrm>
            <a:off x="2401888" y="6045200"/>
            <a:ext cx="38100" cy="12700"/>
          </a:xfrm>
          <a:custGeom>
            <a:avLst/>
            <a:gdLst>
              <a:gd name="T0" fmla="*/ 0 w 3"/>
              <a:gd name="T1" fmla="*/ 1 h 1"/>
              <a:gd name="T2" fmla="*/ 3 w 3"/>
              <a:gd name="T3" fmla="*/ 1 h 1"/>
              <a:gd name="T4" fmla="*/ 0 w 3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1">
                <a:moveTo>
                  <a:pt x="0" y="1"/>
                </a:moveTo>
                <a:cubicBezTo>
                  <a:pt x="1" y="1"/>
                  <a:pt x="2" y="0"/>
                  <a:pt x="3" y="1"/>
                </a:cubicBezTo>
                <a:cubicBezTo>
                  <a:pt x="2" y="0"/>
                  <a:pt x="1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9" name="Freeform 359"/>
          <p:cNvSpPr/>
          <p:nvPr/>
        </p:nvSpPr>
        <p:spPr bwMode="auto">
          <a:xfrm>
            <a:off x="5768975" y="5573713"/>
            <a:ext cx="25400" cy="23813"/>
          </a:xfrm>
          <a:custGeom>
            <a:avLst/>
            <a:gdLst>
              <a:gd name="T0" fmla="*/ 2 w 2"/>
              <a:gd name="T1" fmla="*/ 1 h 2"/>
              <a:gd name="T2" fmla="*/ 0 w 2"/>
              <a:gd name="T3" fmla="*/ 1 h 2"/>
              <a:gd name="T4" fmla="*/ 1 w 2"/>
              <a:gd name="T5" fmla="*/ 1 h 2"/>
              <a:gd name="T6" fmla="*/ 1 w 2"/>
              <a:gd name="T7" fmla="*/ 1 h 2"/>
              <a:gd name="T8" fmla="*/ 1 w 2"/>
              <a:gd name="T9" fmla="*/ 1 h 2"/>
              <a:gd name="T10" fmla="*/ 1 w 2"/>
              <a:gd name="T11" fmla="*/ 1 h 2"/>
              <a:gd name="T12" fmla="*/ 2 w 2"/>
              <a:gd name="T13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2">
                <a:moveTo>
                  <a:pt x="2" y="1"/>
                </a:move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0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2" y="1"/>
                  <a:pt x="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0" name="Freeform 360"/>
          <p:cNvSpPr>
            <a:spLocks noEditPoints="1"/>
          </p:cNvSpPr>
          <p:nvPr/>
        </p:nvSpPr>
        <p:spPr bwMode="auto">
          <a:xfrm>
            <a:off x="2365375" y="6057900"/>
            <a:ext cx="123825" cy="111125"/>
          </a:xfrm>
          <a:custGeom>
            <a:avLst/>
            <a:gdLst>
              <a:gd name="T0" fmla="*/ 7 w 10"/>
              <a:gd name="T1" fmla="*/ 5 h 9"/>
              <a:gd name="T2" fmla="*/ 6 w 10"/>
              <a:gd name="T3" fmla="*/ 5 h 9"/>
              <a:gd name="T4" fmla="*/ 6 w 10"/>
              <a:gd name="T5" fmla="*/ 4 h 9"/>
              <a:gd name="T6" fmla="*/ 4 w 10"/>
              <a:gd name="T7" fmla="*/ 3 h 9"/>
              <a:gd name="T8" fmla="*/ 7 w 10"/>
              <a:gd name="T9" fmla="*/ 1 h 9"/>
              <a:gd name="T10" fmla="*/ 6 w 10"/>
              <a:gd name="T11" fmla="*/ 1 h 9"/>
              <a:gd name="T12" fmla="*/ 7 w 10"/>
              <a:gd name="T13" fmla="*/ 0 h 9"/>
              <a:gd name="T14" fmla="*/ 7 w 10"/>
              <a:gd name="T15" fmla="*/ 0 h 9"/>
              <a:gd name="T16" fmla="*/ 3 w 10"/>
              <a:gd name="T17" fmla="*/ 2 h 9"/>
              <a:gd name="T18" fmla="*/ 4 w 10"/>
              <a:gd name="T19" fmla="*/ 2 h 9"/>
              <a:gd name="T20" fmla="*/ 3 w 10"/>
              <a:gd name="T21" fmla="*/ 3 h 9"/>
              <a:gd name="T22" fmla="*/ 0 w 10"/>
              <a:gd name="T23" fmla="*/ 3 h 9"/>
              <a:gd name="T24" fmla="*/ 2 w 10"/>
              <a:gd name="T25" fmla="*/ 4 h 9"/>
              <a:gd name="T26" fmla="*/ 1 w 10"/>
              <a:gd name="T27" fmla="*/ 9 h 9"/>
              <a:gd name="T28" fmla="*/ 0 w 10"/>
              <a:gd name="T29" fmla="*/ 8 h 9"/>
              <a:gd name="T30" fmla="*/ 0 w 10"/>
              <a:gd name="T31" fmla="*/ 9 h 9"/>
              <a:gd name="T32" fmla="*/ 1 w 10"/>
              <a:gd name="T33" fmla="*/ 9 h 9"/>
              <a:gd name="T34" fmla="*/ 4 w 10"/>
              <a:gd name="T35" fmla="*/ 6 h 9"/>
              <a:gd name="T36" fmla="*/ 9 w 10"/>
              <a:gd name="T37" fmla="*/ 6 h 9"/>
              <a:gd name="T38" fmla="*/ 10 w 10"/>
              <a:gd name="T39" fmla="*/ 5 h 9"/>
              <a:gd name="T40" fmla="*/ 7 w 10"/>
              <a:gd name="T41" fmla="*/ 5 h 9"/>
              <a:gd name="T42" fmla="*/ 3 w 10"/>
              <a:gd name="T43" fmla="*/ 8 h 9"/>
              <a:gd name="T44" fmla="*/ 2 w 10"/>
              <a:gd name="T45" fmla="*/ 8 h 9"/>
              <a:gd name="T46" fmla="*/ 2 w 10"/>
              <a:gd name="T47" fmla="*/ 7 h 9"/>
              <a:gd name="T48" fmla="*/ 3 w 10"/>
              <a:gd name="T49" fmla="*/ 7 h 9"/>
              <a:gd name="T50" fmla="*/ 3 w 10"/>
              <a:gd name="T51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" h="9">
                <a:moveTo>
                  <a:pt x="7" y="5"/>
                </a:move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4"/>
                </a:cubicBezTo>
                <a:cubicBezTo>
                  <a:pt x="6" y="4"/>
                  <a:pt x="5" y="3"/>
                  <a:pt x="4" y="3"/>
                </a:cubicBezTo>
                <a:cubicBezTo>
                  <a:pt x="5" y="3"/>
                  <a:pt x="6" y="2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6" y="1"/>
                  <a:pt x="3" y="1"/>
                  <a:pt x="3" y="2"/>
                </a:cubicBezTo>
                <a:cubicBezTo>
                  <a:pt x="3" y="2"/>
                  <a:pt x="4" y="2"/>
                  <a:pt x="4" y="2"/>
                </a:cubicBezTo>
                <a:cubicBezTo>
                  <a:pt x="3" y="3"/>
                  <a:pt x="3" y="3"/>
                  <a:pt x="3" y="3"/>
                </a:cubicBezTo>
                <a:cubicBezTo>
                  <a:pt x="2" y="4"/>
                  <a:pt x="1" y="2"/>
                  <a:pt x="0" y="3"/>
                </a:cubicBezTo>
                <a:cubicBezTo>
                  <a:pt x="1" y="3"/>
                  <a:pt x="3" y="4"/>
                  <a:pt x="2" y="4"/>
                </a:cubicBezTo>
                <a:cubicBezTo>
                  <a:pt x="5" y="6"/>
                  <a:pt x="0" y="7"/>
                  <a:pt x="1" y="9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1" y="9"/>
                </a:cubicBezTo>
                <a:cubicBezTo>
                  <a:pt x="2" y="9"/>
                  <a:pt x="5" y="8"/>
                  <a:pt x="4" y="6"/>
                </a:cubicBezTo>
                <a:cubicBezTo>
                  <a:pt x="6" y="6"/>
                  <a:pt x="7" y="8"/>
                  <a:pt x="9" y="6"/>
                </a:cubicBezTo>
                <a:cubicBezTo>
                  <a:pt x="9" y="5"/>
                  <a:pt x="9" y="6"/>
                  <a:pt x="10" y="5"/>
                </a:cubicBezTo>
                <a:cubicBezTo>
                  <a:pt x="9" y="5"/>
                  <a:pt x="7" y="4"/>
                  <a:pt x="7" y="5"/>
                </a:cubicBezTo>
                <a:close/>
                <a:moveTo>
                  <a:pt x="3" y="8"/>
                </a:moveTo>
                <a:cubicBezTo>
                  <a:pt x="2" y="8"/>
                  <a:pt x="2" y="8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3" y="7"/>
                  <a:pt x="3" y="7"/>
                </a:cubicBezTo>
                <a:lnTo>
                  <a:pt x="3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1" name="Freeform 361"/>
          <p:cNvSpPr/>
          <p:nvPr/>
        </p:nvSpPr>
        <p:spPr bwMode="auto">
          <a:xfrm>
            <a:off x="657225" y="6305550"/>
            <a:ext cx="25400" cy="25400"/>
          </a:xfrm>
          <a:custGeom>
            <a:avLst/>
            <a:gdLst>
              <a:gd name="T0" fmla="*/ 0 w 16"/>
              <a:gd name="T1" fmla="*/ 16 h 16"/>
              <a:gd name="T2" fmla="*/ 16 w 16"/>
              <a:gd name="T3" fmla="*/ 0 h 16"/>
              <a:gd name="T4" fmla="*/ 8 w 16"/>
              <a:gd name="T5" fmla="*/ 0 h 16"/>
              <a:gd name="T6" fmla="*/ 0 w 16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16">
                <a:moveTo>
                  <a:pt x="0" y="16"/>
                </a:moveTo>
                <a:lnTo>
                  <a:pt x="16" y="0"/>
                </a:lnTo>
                <a:lnTo>
                  <a:pt x="8" y="0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2" name="Freeform 362"/>
          <p:cNvSpPr/>
          <p:nvPr/>
        </p:nvSpPr>
        <p:spPr bwMode="auto">
          <a:xfrm>
            <a:off x="5743575" y="5586413"/>
            <a:ext cx="12700" cy="11113"/>
          </a:xfrm>
          <a:custGeom>
            <a:avLst/>
            <a:gdLst>
              <a:gd name="T0" fmla="*/ 0 w 1"/>
              <a:gd name="T1" fmla="*/ 1 h 1"/>
              <a:gd name="T2" fmla="*/ 0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3" name="Freeform 363"/>
          <p:cNvSpPr/>
          <p:nvPr/>
        </p:nvSpPr>
        <p:spPr bwMode="auto">
          <a:xfrm>
            <a:off x="2254250" y="6119813"/>
            <a:ext cx="12700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4" name="Freeform 364"/>
          <p:cNvSpPr/>
          <p:nvPr/>
        </p:nvSpPr>
        <p:spPr bwMode="auto">
          <a:xfrm>
            <a:off x="2254250" y="6094413"/>
            <a:ext cx="23813" cy="25400"/>
          </a:xfrm>
          <a:custGeom>
            <a:avLst/>
            <a:gdLst>
              <a:gd name="T0" fmla="*/ 1 w 2"/>
              <a:gd name="T1" fmla="*/ 0 h 2"/>
              <a:gd name="T2" fmla="*/ 1 w 2"/>
              <a:gd name="T3" fmla="*/ 1 h 2"/>
              <a:gd name="T4" fmla="*/ 1 w 2"/>
              <a:gd name="T5" fmla="*/ 2 h 2"/>
              <a:gd name="T6" fmla="*/ 2 w 2"/>
              <a:gd name="T7" fmla="*/ 0 h 2"/>
              <a:gd name="T8" fmla="*/ 1 w 2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2">
                <a:moveTo>
                  <a:pt x="1" y="0"/>
                </a:move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2"/>
                </a:cubicBezTo>
                <a:cubicBezTo>
                  <a:pt x="1" y="1"/>
                  <a:pt x="1" y="1"/>
                  <a:pt x="2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5" name="Freeform 365"/>
          <p:cNvSpPr/>
          <p:nvPr/>
        </p:nvSpPr>
        <p:spPr bwMode="auto">
          <a:xfrm>
            <a:off x="2006600" y="6145213"/>
            <a:ext cx="12700" cy="11113"/>
          </a:xfrm>
          <a:custGeom>
            <a:avLst/>
            <a:gdLst>
              <a:gd name="T0" fmla="*/ 0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1"/>
                  <a:pt x="1" y="1"/>
                  <a:pt x="1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6" name="Freeform 366"/>
          <p:cNvSpPr/>
          <p:nvPr/>
        </p:nvSpPr>
        <p:spPr bwMode="auto">
          <a:xfrm>
            <a:off x="5137150" y="5710238"/>
            <a:ext cx="12700" cy="12700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1 w 1"/>
              <a:gd name="T5" fmla="*/ 0 h 1"/>
              <a:gd name="T6" fmla="*/ 0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7" name="Freeform 367"/>
          <p:cNvSpPr/>
          <p:nvPr/>
        </p:nvSpPr>
        <p:spPr bwMode="auto">
          <a:xfrm>
            <a:off x="2352675" y="6107113"/>
            <a:ext cx="25400" cy="12700"/>
          </a:xfrm>
          <a:custGeom>
            <a:avLst/>
            <a:gdLst>
              <a:gd name="T0" fmla="*/ 0 w 2"/>
              <a:gd name="T1" fmla="*/ 1 h 1"/>
              <a:gd name="T2" fmla="*/ 2 w 2"/>
              <a:gd name="T3" fmla="*/ 1 h 1"/>
              <a:gd name="T4" fmla="*/ 0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2" y="1"/>
                  <a:pt x="2" y="1"/>
                  <a:pt x="2" y="1"/>
                </a:cubicBezTo>
                <a:cubicBezTo>
                  <a:pt x="1" y="0"/>
                  <a:pt x="0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8" name="Freeform 368"/>
          <p:cNvSpPr/>
          <p:nvPr/>
        </p:nvSpPr>
        <p:spPr bwMode="auto">
          <a:xfrm>
            <a:off x="2316163" y="6169025"/>
            <a:ext cx="23813" cy="38100"/>
          </a:xfrm>
          <a:custGeom>
            <a:avLst/>
            <a:gdLst>
              <a:gd name="T0" fmla="*/ 1 w 2"/>
              <a:gd name="T1" fmla="*/ 0 h 3"/>
              <a:gd name="T2" fmla="*/ 0 w 2"/>
              <a:gd name="T3" fmla="*/ 1 h 3"/>
              <a:gd name="T4" fmla="*/ 2 w 2"/>
              <a:gd name="T5" fmla="*/ 2 h 3"/>
              <a:gd name="T6" fmla="*/ 0 w 2"/>
              <a:gd name="T7" fmla="*/ 1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cubicBezTo>
                  <a:pt x="0" y="0"/>
                  <a:pt x="0" y="1"/>
                  <a:pt x="0" y="1"/>
                </a:cubicBezTo>
                <a:cubicBezTo>
                  <a:pt x="0" y="3"/>
                  <a:pt x="2" y="2"/>
                  <a:pt x="2" y="2"/>
                </a:cubicBezTo>
                <a:cubicBezTo>
                  <a:pt x="0" y="1"/>
                  <a:pt x="0" y="1"/>
                  <a:pt x="0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9" name="Freeform 369"/>
          <p:cNvSpPr/>
          <p:nvPr/>
        </p:nvSpPr>
        <p:spPr bwMode="auto">
          <a:xfrm>
            <a:off x="5311775" y="5746750"/>
            <a:ext cx="85725" cy="50800"/>
          </a:xfrm>
          <a:custGeom>
            <a:avLst/>
            <a:gdLst>
              <a:gd name="T0" fmla="*/ 0 w 7"/>
              <a:gd name="T1" fmla="*/ 0 h 4"/>
              <a:gd name="T2" fmla="*/ 1 w 7"/>
              <a:gd name="T3" fmla="*/ 1 h 4"/>
              <a:gd name="T4" fmla="*/ 0 w 7"/>
              <a:gd name="T5" fmla="*/ 2 h 4"/>
              <a:gd name="T6" fmla="*/ 3 w 7"/>
              <a:gd name="T7" fmla="*/ 2 h 4"/>
              <a:gd name="T8" fmla="*/ 7 w 7"/>
              <a:gd name="T9" fmla="*/ 2 h 4"/>
              <a:gd name="T10" fmla="*/ 7 w 7"/>
              <a:gd name="T11" fmla="*/ 1 h 4"/>
              <a:gd name="T12" fmla="*/ 0 w 7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4">
                <a:moveTo>
                  <a:pt x="0" y="0"/>
                </a:move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1"/>
                  <a:pt x="2" y="4"/>
                  <a:pt x="3" y="2"/>
                </a:cubicBezTo>
                <a:cubicBezTo>
                  <a:pt x="4" y="3"/>
                  <a:pt x="6" y="2"/>
                  <a:pt x="7" y="2"/>
                </a:cubicBezTo>
                <a:cubicBezTo>
                  <a:pt x="7" y="1"/>
                  <a:pt x="7" y="1"/>
                  <a:pt x="7" y="1"/>
                </a:cubicBezTo>
                <a:cubicBezTo>
                  <a:pt x="4" y="0"/>
                  <a:pt x="2" y="2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0" name="Freeform 370"/>
          <p:cNvSpPr/>
          <p:nvPr/>
        </p:nvSpPr>
        <p:spPr bwMode="auto">
          <a:xfrm>
            <a:off x="2166938" y="6207125"/>
            <a:ext cx="50800" cy="23813"/>
          </a:xfrm>
          <a:custGeom>
            <a:avLst/>
            <a:gdLst>
              <a:gd name="T0" fmla="*/ 0 w 4"/>
              <a:gd name="T1" fmla="*/ 1 h 2"/>
              <a:gd name="T2" fmla="*/ 1 w 4"/>
              <a:gd name="T3" fmla="*/ 1 h 2"/>
              <a:gd name="T4" fmla="*/ 4 w 4"/>
              <a:gd name="T5" fmla="*/ 0 h 2"/>
              <a:gd name="T6" fmla="*/ 1 w 4"/>
              <a:gd name="T7" fmla="*/ 0 h 2"/>
              <a:gd name="T8" fmla="*/ 0 w 4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2">
                <a:moveTo>
                  <a:pt x="0" y="1"/>
                </a:moveTo>
                <a:cubicBezTo>
                  <a:pt x="1" y="1"/>
                  <a:pt x="1" y="1"/>
                  <a:pt x="1" y="1"/>
                </a:cubicBezTo>
                <a:cubicBezTo>
                  <a:pt x="1" y="2"/>
                  <a:pt x="3" y="0"/>
                  <a:pt x="4" y="0"/>
                </a:cubicBezTo>
                <a:cubicBezTo>
                  <a:pt x="3" y="0"/>
                  <a:pt x="2" y="0"/>
                  <a:pt x="1" y="0"/>
                </a:cubicBezTo>
                <a:cubicBezTo>
                  <a:pt x="1" y="1"/>
                  <a:pt x="0" y="0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1" name="Freeform 371"/>
          <p:cNvSpPr/>
          <p:nvPr/>
        </p:nvSpPr>
        <p:spPr bwMode="auto">
          <a:xfrm>
            <a:off x="2228850" y="6194425"/>
            <a:ext cx="61913" cy="25400"/>
          </a:xfrm>
          <a:custGeom>
            <a:avLst/>
            <a:gdLst>
              <a:gd name="T0" fmla="*/ 0 w 5"/>
              <a:gd name="T1" fmla="*/ 2 h 2"/>
              <a:gd name="T2" fmla="*/ 1 w 5"/>
              <a:gd name="T3" fmla="*/ 2 h 2"/>
              <a:gd name="T4" fmla="*/ 3 w 5"/>
              <a:gd name="T5" fmla="*/ 1 h 2"/>
              <a:gd name="T6" fmla="*/ 3 w 5"/>
              <a:gd name="T7" fmla="*/ 2 h 2"/>
              <a:gd name="T8" fmla="*/ 4 w 5"/>
              <a:gd name="T9" fmla="*/ 2 h 2"/>
              <a:gd name="T10" fmla="*/ 5 w 5"/>
              <a:gd name="T11" fmla="*/ 1 h 2"/>
              <a:gd name="T12" fmla="*/ 0 w 5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2">
                <a:moveTo>
                  <a:pt x="0" y="2"/>
                </a:moveTo>
                <a:cubicBezTo>
                  <a:pt x="1" y="2"/>
                  <a:pt x="1" y="2"/>
                  <a:pt x="1" y="2"/>
                </a:cubicBezTo>
                <a:cubicBezTo>
                  <a:pt x="3" y="2"/>
                  <a:pt x="2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4" y="2"/>
                  <a:pt x="4" y="2"/>
                </a:cubicBezTo>
                <a:cubicBezTo>
                  <a:pt x="3" y="1"/>
                  <a:pt x="5" y="2"/>
                  <a:pt x="5" y="1"/>
                </a:cubicBezTo>
                <a:cubicBezTo>
                  <a:pt x="3" y="0"/>
                  <a:pt x="1" y="0"/>
                  <a:pt x="0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840230" y="1917065"/>
            <a:ext cx="847661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66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Si Du</a:t>
            </a:r>
            <a:endParaRPr lang="en-US" sz="66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algn="ctr"/>
            <a:r>
              <a:rPr lang="zh-CN" altLang="en-US" sz="66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四渎</a:t>
            </a:r>
            <a:endParaRPr lang="zh-CN" altLang="en-US" sz="66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algn="ctr"/>
            <a:r>
              <a:rPr lang="en-US" altLang="zh-CN" sz="4800">
                <a:solidFill>
                  <a:schemeClr val="tx1">
                    <a:lumMod val="50000"/>
                    <a:lumOff val="50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                       </a:t>
            </a:r>
            <a:endParaRPr lang="en-US" altLang="zh-CN" sz="4800">
              <a:solidFill>
                <a:schemeClr val="tx1">
                  <a:lumMod val="50000"/>
                  <a:lumOff val="50000"/>
                </a:schemeClr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4410,&quot;width&quot;:7990}"/>
</p:tagLst>
</file>

<file path=ppt/tags/tag2.xml><?xml version="1.0" encoding="utf-8"?>
<p:tagLst xmlns:p="http://schemas.openxmlformats.org/presentationml/2006/main">
  <p:tag name="KSO_WM_UNIT_PLACING_PICTURE_USER_VIEWPORT" val="{&quot;height&quot;:5670,&quot;width&quot;:4110}"/>
</p:tagLst>
</file>

<file path=ppt/tags/tag3.xml><?xml version="1.0" encoding="utf-8"?>
<p:tagLst xmlns:p="http://schemas.openxmlformats.org/presentationml/2006/main">
  <p:tag name="KSO_WM_UNIT_PLACING_PICTURE_USER_VIEWPORT" val="{&quot;height&quot;:5670,&quot;width&quot;:4110}"/>
</p:tagLst>
</file>

<file path=ppt/tags/tag4.xml><?xml version="1.0" encoding="utf-8"?>
<p:tagLst xmlns:p="http://schemas.openxmlformats.org/presentationml/2006/main">
  <p:tag name="KSO_WM_UNIT_PLACING_PICTURE_USER_VIEWPORT" val="{&quot;height&quot;:5670,&quot;width&quot;:4110}"/>
</p:tagLst>
</file>

<file path=ppt/tags/tag5.xml><?xml version="1.0" encoding="utf-8"?>
<p:tagLst xmlns:p="http://schemas.openxmlformats.org/presentationml/2006/main">
  <p:tag name="KSO_WM_UNIT_PLACING_PICTURE_USER_VIEWPORT" val="{&quot;height&quot;:5670,&quot;width&quot;:4110}"/>
</p:tagLst>
</file>

<file path=ppt/tags/tag6.xml><?xml version="1.0" encoding="utf-8"?>
<p:tagLst xmlns:p="http://schemas.openxmlformats.org/presentationml/2006/main">
  <p:tag name="COMMONDATA" val="eyJoZGlkIjoiYzU3MDhjOGI0ZDMxZmU2NzNkYmMxZDJjNTU1ZTNkOWQifQ=="/>
  <p:tag name="KSO_WPP_MARK_KEY" val="7d397744-072f-4382-8b43-cc0ec609e84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4037</Words>
  <Application>WPS 演示</Application>
  <PresentationFormat>自定义</PresentationFormat>
  <Paragraphs>80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Arial</vt:lpstr>
      <vt:lpstr>宋体</vt:lpstr>
      <vt:lpstr>Wingdings</vt:lpstr>
      <vt:lpstr>华文行楷</vt:lpstr>
      <vt:lpstr>Calibri</vt:lpstr>
      <vt:lpstr>微软雅黑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The Origin of Physiognomy </vt:lpstr>
      <vt:lpstr>The Origin of Physiognomy </vt:lpstr>
      <vt:lpstr>The Origin of Physiognomy </vt:lpstr>
      <vt:lpstr>PowerPoint 演示文稿</vt:lpstr>
      <vt:lpstr>San Ting </vt:lpstr>
      <vt:lpstr>PowerPoint 演示文稿</vt:lpstr>
      <vt:lpstr> Si Du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Zodiac signs </vt:lpstr>
      <vt:lpstr>Zodiac signs </vt:lpstr>
      <vt:lpstr>Zodiac signs </vt:lpstr>
      <vt:lpstr>Zodiac signs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周粥粥爱ci粥</cp:lastModifiedBy>
  <cp:revision>14</cp:revision>
  <dcterms:created xsi:type="dcterms:W3CDTF">2015-04-16T08:39:00Z</dcterms:created>
  <dcterms:modified xsi:type="dcterms:W3CDTF">2024-11-21T08:40:54Z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24D7B797B9414BF1B0C03FD79A9B9D5E</vt:lpwstr>
  </property>
  <property fmtid="{D5CDD505-2E9C-101B-9397-08002B2CF9AE}" pid="3" name="KSOProductBuildVer">
    <vt:lpwstr>2052-11.1.0.12165</vt:lpwstr>
  </property>
</Properties>
</file>