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2"/>
  </p:handoutMasterIdLst>
  <p:sldIdLst>
    <p:sldId id="256" r:id="rId3"/>
    <p:sldId id="260" r:id="rId5"/>
    <p:sldId id="258" r:id="rId6"/>
    <p:sldId id="259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</p:sldIdLst>
  <p:sldSz cx="12192000" cy="6858000" type="screen4x3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6374"/>
  </p:normalViewPr>
  <p:slideViewPr>
    <p:cSldViewPr snapToGrid="0" showGuides="1">
      <p:cViewPr varScale="1">
        <p:scale>
          <a:sx n="127" d="100"/>
          <a:sy n="127" d="100"/>
        </p:scale>
        <p:origin x="1952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/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/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/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/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/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/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/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/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/>
              <a:t>test</a:t>
            </a:r>
            <a:endParaRPr kumimoji="1" lang="zh-CN" altLang="en-US"/>
          </a:p>
        </p:txBody>
      </p:sp>
      <p:sp>
        <p:nvSpPr>
          <p:cNvPr id="4" name="灯片编号占位符 3"/>
          <p:cNvSpPr/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en-US"/>
              <a:t>The C-shaped jade totem of Hongshan culture (c. 4700–2920 BC)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ctrTitle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/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/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/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/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/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/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/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/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/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/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/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/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/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/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/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/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/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/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/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/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/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/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/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/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/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openxmlformats.org/officeDocument/2006/relationships/tags" Target="../tags/tag13.xml"/><Relationship Id="rId2" Type="http://schemas.openxmlformats.org/officeDocument/2006/relationships/image" Target="../media/image13.png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tags" Target="../tags/tag4.xml"/><Relationship Id="rId2" Type="http://schemas.openxmlformats.org/officeDocument/2006/relationships/image" Target="../media/image4.png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tags" Target="../tags/tag6.xml"/><Relationship Id="rId2" Type="http://schemas.openxmlformats.org/officeDocument/2006/relationships/image" Target="../media/image6.png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3" Type="http://schemas.openxmlformats.org/officeDocument/2006/relationships/tags" Target="../tags/tag8.xml"/><Relationship Id="rId2" Type="http://schemas.openxmlformats.org/officeDocument/2006/relationships/image" Target="../media/image8.png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ctrTitle"/>
          </p:nvPr>
        </p:nvSpPr>
        <p:spPr>
          <a:xfrm>
            <a:off x="1524000" y="257"/>
            <a:ext cx="9144000" cy="2187001"/>
          </a:xfrm>
        </p:spPr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  <a:effectLst/>
                <a:latin typeface="American Typewriter Regular" charset="0"/>
                <a:cs typeface="American Typewriter Regular" charset="0"/>
              </a:rPr>
              <a:t>Chinese Dragon</a:t>
            </a:r>
            <a:endParaRPr lang="en-US" altLang="zh-CN" dirty="0">
              <a:solidFill>
                <a:srgbClr val="FF0000"/>
              </a:solidFill>
              <a:effectLst/>
              <a:latin typeface="American Typewriter Regular" charset="0"/>
              <a:cs typeface="American Typewriter Regular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/>
          <p:nvPr>
            <p:ph type="title"/>
          </p:nvPr>
        </p:nvSpPr>
        <p:spPr/>
        <p:txBody>
          <a:bodyPr/>
          <a:p>
            <a:pPr algn="ctr"/>
            <a:r>
              <a:rPr lang="en-US"/>
              <a:t> A Qing emperor's dragon robe</a:t>
            </a:r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312285" y="1825625"/>
            <a:ext cx="318516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/>
          <p:nvPr>
            <p:ph type="title"/>
          </p:nvPr>
        </p:nvSpPr>
        <p:spPr>
          <a:xfrm>
            <a:off x="734060" y="2766060"/>
            <a:ext cx="10515600" cy="1325563"/>
          </a:xfrm>
        </p:spPr>
        <p:txBody>
          <a:bodyPr/>
          <a:p>
            <a:pPr algn="ctr"/>
            <a:r>
              <a:rPr lang="en-US">
                <a:sym typeface="+mn-ea"/>
              </a:rPr>
              <a:t>The Chinese Dragon in Global Cinema</a:t>
            </a:r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/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en-US"/>
              <a:t>Mushu</a:t>
            </a:r>
            <a:br>
              <a:rPr lang="en-US"/>
            </a:br>
            <a:r>
              <a:rPr lang="en-US"/>
              <a:t>木須</a:t>
            </a:r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9465" y="1825625"/>
            <a:ext cx="3265805" cy="4351655"/>
          </a:xfrm>
          <a:prstGeom prst="rect">
            <a:avLst/>
          </a:prstGeom>
        </p:spPr>
      </p:pic>
      <p:pic>
        <p:nvPicPr>
          <p:cNvPr id="7" name="Picture 6" descr="/Users/andy/Library/Containers/com.kingsoft.wpsoffice.mac/Data/tmp/picturecompress_20241127153759/output_1.pngoutput_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561330" y="2352040"/>
            <a:ext cx="5688330" cy="346964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/>
          <p:nvPr>
            <p:ph type="title"/>
          </p:nvPr>
        </p:nvSpPr>
        <p:spPr/>
        <p:txBody>
          <a:bodyPr/>
          <a:p>
            <a:pPr algn="ctr"/>
            <a:r>
              <a:rPr lang="en-US"/>
              <a:t>Kung Fu Panda</a:t>
            </a:r>
            <a:endParaRPr lang="en-US"/>
          </a:p>
        </p:txBody>
      </p:sp>
      <p:pic>
        <p:nvPicPr>
          <p:cNvPr id="4" name="Content Placeholder 3" descr="/Users/andy/Library/Containers/com.kingsoft.wpsoffice.mac/Data/tmp/picturecompress_20241127154027/output_1.pngoutput_1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37080" y="1825625"/>
            <a:ext cx="773557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/>
          <p:nvPr>
            <p:ph type="title"/>
          </p:nvPr>
        </p:nvSpPr>
        <p:spPr/>
        <p:txBody>
          <a:bodyPr/>
          <a:p>
            <a:pPr algn="ctr"/>
            <a:r>
              <a:rPr lang="en-US"/>
              <a:t>Crouching Tiger, Hidden Dragon (2000)</a:t>
            </a:r>
            <a:endParaRPr lang="en-US"/>
          </a:p>
        </p:txBody>
      </p:sp>
      <p:pic>
        <p:nvPicPr>
          <p:cNvPr id="4" name="Content Placeholder 3" descr="/Users/andy/Library/Containers/com.kingsoft.wpsoffice.mac/Data/tmp/picturecompress_20241127154254/output_1.pngoutput_1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486275" y="1825625"/>
            <a:ext cx="283781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/>
          <p:nvPr>
            <p:ph type="title"/>
          </p:nvPr>
        </p:nvSpPr>
        <p:spPr/>
        <p:txBody>
          <a:bodyPr/>
          <a:p>
            <a:pPr algn="ctr"/>
            <a:r>
              <a:rPr lang="en-US"/>
              <a:t>Long Chenchen</a:t>
            </a:r>
            <a:endParaRPr lang="en-US"/>
          </a:p>
        </p:txBody>
      </p:sp>
      <p:pic>
        <p:nvPicPr>
          <p:cNvPr id="6" name="Content Placeholder 5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37080" y="1825625"/>
            <a:ext cx="773557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196205" y="1986280"/>
            <a:ext cx="6572250" cy="3171825"/>
          </a:xfrm>
          <a:prstGeom prst="rect">
            <a:avLst/>
          </a:prstGeom>
        </p:spPr>
      </p:pic>
      <p:sp>
        <p:nvSpPr>
          <p:cNvPr id="2" name="Content Placeholder 1"/>
          <p:cNvSpPr/>
          <p:nvPr>
            <p:ph idx="1"/>
          </p:nvPr>
        </p:nvSpPr>
        <p:spPr>
          <a:xfrm>
            <a:off x="358140" y="1680845"/>
            <a:ext cx="10515600" cy="4351338"/>
          </a:xfrm>
        </p:spPr>
        <p:txBody>
          <a:bodyPr/>
          <a:p>
            <a:r>
              <a:rPr lang="en-US"/>
              <a:t> </a:t>
            </a:r>
            <a:endParaRPr lang="en-US"/>
          </a:p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64105" y="1825625"/>
            <a:ext cx="708215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/>
          <p:nvPr>
            <p:ph type="title"/>
          </p:nvPr>
        </p:nvSpPr>
        <p:spPr/>
        <p:txBody>
          <a:bodyPr/>
          <a:p>
            <a:pPr algn="ctr"/>
            <a:r>
              <a:rPr lang="en-US"/>
              <a:t>Thank you!</a:t>
            </a:r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724150" y="1825625"/>
            <a:ext cx="636143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/>
          <p:nvPr>
            <p:ph type="title"/>
          </p:nvPr>
        </p:nvSpPr>
        <p:spPr>
          <a:xfrm>
            <a:off x="838200" y="2766060"/>
            <a:ext cx="10515600" cy="1325563"/>
          </a:xfrm>
        </p:spPr>
        <p:txBody>
          <a:bodyPr/>
          <a:p>
            <a:pPr algn="ctr"/>
            <a:r>
              <a:rPr lang="en-US">
                <a:sym typeface="+mn-ea"/>
              </a:rPr>
              <a:t>The History of the Chinese Dragon</a:t>
            </a:r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/>
          <p:nvPr>
            <p:ph type="title"/>
          </p:nvPr>
        </p:nvSpPr>
        <p:spPr/>
        <p:txBody>
          <a:bodyPr/>
          <a:p>
            <a:r>
              <a:rPr lang="en-US"/>
              <a:t>Neolithic ( about 5000 years ago )</a:t>
            </a:r>
            <a:endParaRPr lang="zh-CN" altLang="en-US"/>
          </a:p>
        </p:txBody>
      </p:sp>
      <p:pic>
        <p:nvPicPr>
          <p:cNvPr id="6" name="Content Placeholder 5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739515" y="1825625"/>
            <a:ext cx="433133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/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/>
              <a:t>The Azure Dragon depicted on the flag of the Qing dynasty</a:t>
            </a:r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445385" y="1825625"/>
            <a:ext cx="691896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47700" y="2072005"/>
            <a:ext cx="3275330" cy="43516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226050" y="2537460"/>
            <a:ext cx="58293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31520" y="2091055"/>
            <a:ext cx="5715000" cy="3819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54165" y="3045460"/>
            <a:ext cx="5068570" cy="28651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63270" y="1825625"/>
            <a:ext cx="4889500" cy="2567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98235" y="988695"/>
            <a:ext cx="5104130" cy="34042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/>
          <p:nvPr>
            <p:ph type="title"/>
          </p:nvPr>
        </p:nvSpPr>
        <p:spPr/>
        <p:txBody>
          <a:bodyPr/>
          <a:p>
            <a:pPr algn="ctr"/>
            <a:r>
              <a:rPr lang="en-US">
                <a:sym typeface="+mn-ea"/>
              </a:rPr>
              <a:t>A tiger’s paws</a:t>
            </a:r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18845" y="2286635"/>
            <a:ext cx="9972675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931160" y="1825625"/>
            <a:ext cx="5948045" cy="435165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/>
  <PresentationFormat>宽屏</PresentationFormat>
  <Paragraphs>26</Paragraphs>
  <Slides>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5" baseType="lpstr">
      <vt:lpstr>Arial</vt:lpstr>
      <vt:lpstr>SimSun</vt:lpstr>
      <vt:lpstr>Wingdings</vt:lpstr>
      <vt:lpstr>American Typewriter Regular</vt:lpstr>
      <vt:lpstr>Calibri</vt:lpstr>
      <vt:lpstr>宋体</vt:lpstr>
      <vt:lpstr>WPS</vt:lpstr>
      <vt:lpstr>Chinese Dragon</vt:lpstr>
      <vt:lpstr>The History of the Chinese Dragon</vt:lpstr>
      <vt:lpstr>Neolithic ( about 5000 years ago )</vt:lpstr>
      <vt:lpstr>The Azure Dragon depicted on the flag of the Qing dynasty</vt:lpstr>
      <vt:lpstr>PowerPoint 演示文稿</vt:lpstr>
      <vt:lpstr>PowerPoint 演示文稿</vt:lpstr>
      <vt:lpstr>PowerPoint 演示文稿</vt:lpstr>
      <vt:lpstr>A tiger’s paws</vt:lpstr>
      <vt:lpstr>PowerPoint 演示文稿</vt:lpstr>
      <vt:lpstr> A Qing emperor's dragon robe</vt:lpstr>
      <vt:lpstr>The Chinese Dragon in Global Cinema</vt:lpstr>
      <vt:lpstr>Mushu 木須</vt:lpstr>
      <vt:lpstr>Kung Fu Panda</vt:lpstr>
      <vt:lpstr>Crouching Tiger, Hidden Dragon (2000)</vt:lpstr>
      <vt:lpstr>Long Chenchen</vt:lpstr>
      <vt:lpstr>PowerPoint 演示文稿</vt:lpstr>
      <vt:lpstr>PowerPoint 演示文稿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iPhone</cp:lastModifiedBy>
  <cp:revision>9</cp:revision>
  <dcterms:created xsi:type="dcterms:W3CDTF">1900-01-01T00:00:00Z</dcterms:created>
  <dcterms:modified xsi:type="dcterms:W3CDTF">1900-01-01T00:00:00Z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1033-12.19.1</vt:lpwstr>
  </property>
  <property fmtid="{D5CDD505-2E9C-101B-9397-08002B2CF9AE}" pid="3" name="ICV">
    <vt:lpwstr>D4331AB778445CA938BC4667D9A957C8_41</vt:lpwstr>
  </property>
</Properties>
</file>