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72DCB4E-E1E7-4332-B30A-F89B02E47E12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27725B6B-48B9-4616-AB40-D6B50CB6E1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Qu</a:t>
            </a:r>
            <a:r>
              <a:rPr lang="en-US" dirty="0" smtClean="0"/>
              <a:t> Yuan: Elegy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 Sao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46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Chuci</a:t>
            </a:r>
            <a:r>
              <a:rPr lang="en-US" dirty="0" smtClean="0"/>
              <a:t>: Verses of Chu, Songs of Chu or Songs of the South</a:t>
            </a:r>
          </a:p>
          <a:p>
            <a:r>
              <a:rPr lang="en-US" b="1" dirty="0" err="1" smtClean="0"/>
              <a:t>LiSao</a:t>
            </a:r>
            <a:r>
              <a:rPr lang="en-US" dirty="0" smtClean="0"/>
              <a:t>: Departing in Sorrow, Encountering Sorrow, The Lament</a:t>
            </a:r>
          </a:p>
          <a:p>
            <a:r>
              <a:rPr lang="en-US" b="1" dirty="0" err="1" smtClean="0"/>
              <a:t>Qu</a:t>
            </a:r>
            <a:r>
              <a:rPr lang="en-US" b="1" dirty="0" smtClean="0"/>
              <a:t> Yuan</a:t>
            </a:r>
            <a:r>
              <a:rPr lang="en-US" dirty="0" smtClean="0"/>
              <a:t>: Major contributor to the </a:t>
            </a:r>
            <a:r>
              <a:rPr lang="en-US" dirty="0" err="1" smtClean="0"/>
              <a:t>Chuci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63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</a:t>
            </a:r>
            <a:r>
              <a:rPr lang="en-US" dirty="0" smtClean="0"/>
              <a:t> Yuan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contributor to the </a:t>
            </a:r>
            <a:r>
              <a:rPr lang="en-US" dirty="0" err="1" smtClean="0"/>
              <a:t>LiSao</a:t>
            </a:r>
            <a:r>
              <a:rPr lang="en-US" dirty="0" smtClean="0"/>
              <a:t> section </a:t>
            </a:r>
          </a:p>
          <a:p>
            <a:r>
              <a:rPr lang="en-US" dirty="0" smtClean="0"/>
              <a:t>An administrative official in the court of King </a:t>
            </a:r>
            <a:r>
              <a:rPr lang="en-US" dirty="0" err="1" smtClean="0"/>
              <a:t>Huai</a:t>
            </a:r>
            <a:r>
              <a:rPr lang="en-US" dirty="0" smtClean="0"/>
              <a:t> of Chu</a:t>
            </a:r>
          </a:p>
          <a:p>
            <a:pPr lvl="1"/>
            <a:r>
              <a:rPr lang="en-US" dirty="0" smtClean="0"/>
              <a:t>Advocated forming alliances to make peace</a:t>
            </a:r>
          </a:p>
          <a:p>
            <a:r>
              <a:rPr lang="en-US" dirty="0" smtClean="0"/>
              <a:t>Committed suicide by wading into a river with a heavy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003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Poetry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Line length is typically longer</a:t>
            </a:r>
          </a:p>
          <a:p>
            <a:r>
              <a:rPr lang="en-US" dirty="0" smtClean="0"/>
              <a:t>Meters are longer or shorter</a:t>
            </a:r>
          </a:p>
          <a:p>
            <a:r>
              <a:rPr lang="en-US" dirty="0" smtClean="0"/>
              <a:t>Typically has a </a:t>
            </a:r>
            <a:r>
              <a:rPr lang="en-US" dirty="0" err="1" smtClean="0"/>
              <a:t>luan</a:t>
            </a:r>
            <a:r>
              <a:rPr lang="en-US" dirty="0" smtClean="0"/>
              <a:t> (conclusion)</a:t>
            </a:r>
          </a:p>
          <a:p>
            <a:r>
              <a:rPr lang="en-US" dirty="0" smtClean="0"/>
              <a:t>Many references to beasts and beings:</a:t>
            </a:r>
          </a:p>
          <a:p>
            <a:pPr lvl="1"/>
            <a:r>
              <a:rPr lang="en-US" dirty="0" smtClean="0"/>
              <a:t>Horned dragon (</a:t>
            </a:r>
            <a:r>
              <a:rPr lang="en-US" dirty="0" err="1" smtClean="0"/>
              <a:t>qiulong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Crocodilian dragon (</a:t>
            </a:r>
            <a:r>
              <a:rPr lang="en-US" dirty="0" err="1" smtClean="0"/>
              <a:t>jiaolong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giant </a:t>
            </a:r>
            <a:r>
              <a:rPr lang="en-US" i="1" dirty="0" err="1" smtClean="0"/>
              <a:t>bashe</a:t>
            </a:r>
            <a:r>
              <a:rPr lang="en-US" dirty="0" smtClean="0"/>
              <a:t> serpent</a:t>
            </a:r>
          </a:p>
          <a:p>
            <a:pPr lvl="1"/>
            <a:r>
              <a:rPr lang="en-US" i="1" dirty="0" smtClean="0"/>
              <a:t>Hong </a:t>
            </a:r>
            <a:r>
              <a:rPr lang="en-US" dirty="0" smtClean="0"/>
              <a:t>rainbow dragon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9093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ChuChi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Consists of 17 main sections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First and famous </a:t>
            </a:r>
            <a:r>
              <a:rPr lang="en-US" dirty="0" err="1" smtClean="0"/>
              <a:t>LiSao</a:t>
            </a:r>
            <a:r>
              <a:rPr lang="en-US" dirty="0" smtClean="0"/>
              <a:t>- Encountering Sorrow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Autobiographical material about the relationship between </a:t>
            </a:r>
            <a:r>
              <a:rPr lang="en-US" dirty="0" err="1" smtClean="0"/>
              <a:t>Qu</a:t>
            </a:r>
            <a:r>
              <a:rPr lang="en-US" dirty="0" smtClean="0"/>
              <a:t> Yuan and the leadership of the Chu kingdom</a:t>
            </a:r>
          </a:p>
          <a:p>
            <a:pPr lvl="2"/>
            <a:r>
              <a:rPr lang="en-US" dirty="0" smtClean="0"/>
              <a:t>Political piece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885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LiSao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“"</a:t>
            </a:r>
            <a:r>
              <a:rPr lang="en-US" dirty="0"/>
              <a:t>Li Sao" is an allegorical poem in which the poet despairs that he has been rejected by his lord and expresses his sorrow through a series of shamanistic spirit journeys to various mythological realms, and engaging or attempting to engage with a numerous divine or spiritual beings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657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Metaphor/Themes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Shaman goes on a spirit journey visiting spirits and deities.</a:t>
            </a:r>
          </a:p>
          <a:p>
            <a:r>
              <a:rPr lang="en-US" dirty="0" smtClean="0"/>
              <a:t>Falls victim to the intrigues of the court of Chu and is exiled</a:t>
            </a:r>
          </a:p>
          <a:p>
            <a:r>
              <a:rPr lang="en-US" dirty="0" smtClean="0"/>
              <a:t>Lamentation at the gradual decline of the once-powerful state of Chu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712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373 lines</a:t>
            </a:r>
          </a:p>
          <a:p>
            <a:r>
              <a:rPr lang="en-US" dirty="0" smtClean="0"/>
              <a:t>2400 characters</a:t>
            </a:r>
          </a:p>
          <a:p>
            <a:r>
              <a:rPr lang="en-US" dirty="0" smtClean="0"/>
              <a:t>Longest poem dating from Ancient China</a:t>
            </a:r>
          </a:p>
          <a:p>
            <a:r>
              <a:rPr lang="en-US" dirty="0" smtClean="0"/>
              <a:t>Fu style</a:t>
            </a:r>
          </a:p>
          <a:p>
            <a:r>
              <a:rPr lang="en-US" dirty="0" smtClean="0"/>
              <a:t>Written by </a:t>
            </a:r>
            <a:r>
              <a:rPr lang="en-US" dirty="0" err="1" smtClean="0"/>
              <a:t>Qu</a:t>
            </a:r>
            <a:r>
              <a:rPr lang="en-US" dirty="0" smtClean="0"/>
              <a:t> Yuan after his exile</a:t>
            </a:r>
          </a:p>
          <a:p>
            <a:r>
              <a:rPr lang="en-US" dirty="0" smtClean="0"/>
              <a:t>~299 BCE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76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prince am I of ancestry renowned,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Illustrious name my royal sire hath found.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When Sirius did in spring its light display,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 child was born, and Tiger marked the 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When first upon my face my lord's eye glanced,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For me auspicious names he straight advanced,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Denoting that in me Heaven's marks divine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Should with the virtues of the earth combine.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With lavished innate qualities </a:t>
            </a:r>
            <a:r>
              <a:rPr lang="en-US" dirty="0" err="1"/>
              <a:t>indued</a:t>
            </a:r>
            <a:r>
              <a:rPr lang="en-US" dirty="0"/>
              <a:t>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By art and skill my talents I renewed;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Angelic herbs and sweet </a:t>
            </a:r>
            <a:r>
              <a:rPr lang="en-US" dirty="0" err="1"/>
              <a:t>selineas</a:t>
            </a:r>
            <a:r>
              <a:rPr lang="en-US" dirty="0"/>
              <a:t> too,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And orchids late that by the water grew,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 wove for ornament; till creeping Time,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Like water flowing, stole away my prime.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Magnolias of the glade I plucked at dawn,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At eve beside the stream took winter-thorn.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Without delay the sun and moon sped fast,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In swift succession spring and autumn passed;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fallen flowers lay scattered on the ground,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dusk might fall before my dream was found.</a:t>
            </a:r>
          </a:p>
        </p:txBody>
      </p:sp>
    </p:spTree>
    <p:extLst>
      <p:ext uri="{BB962C8B-B14F-4D97-AF65-F5344CB8AC3E}">
        <p14:creationId xmlns:p14="http://schemas.microsoft.com/office/powerpoint/2010/main" val="2861367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1391</TotalTime>
  <Words>269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NewsPrint</vt:lpstr>
      <vt:lpstr>Qu Yuan: Elegy </vt:lpstr>
      <vt:lpstr>Key Words</vt:lpstr>
      <vt:lpstr>Qu Yuan</vt:lpstr>
      <vt:lpstr>Poetry Characteristics</vt:lpstr>
      <vt:lpstr>The ChuChi </vt:lpstr>
      <vt:lpstr>LiSao</vt:lpstr>
      <vt:lpstr>Metaphor/Themes</vt:lpstr>
      <vt:lpstr>Facts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Western Han Narratives Qu Yuan: Li Sao</dc:title>
  <dc:creator>Samantha</dc:creator>
  <cp:lastModifiedBy>Samantha</cp:lastModifiedBy>
  <cp:revision>13</cp:revision>
  <dcterms:created xsi:type="dcterms:W3CDTF">2013-01-23T06:29:05Z</dcterms:created>
  <dcterms:modified xsi:type="dcterms:W3CDTF">2013-01-24T05:40:34Z</dcterms:modified>
</cp:coreProperties>
</file>