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3"/>
  </p:sldMasterIdLst>
  <p:sldIdLst>
    <p:sldId id="256" r:id="rId4"/>
    <p:sldId id="273" r:id="rId5"/>
    <p:sldId id="260" r:id="rId6"/>
    <p:sldId id="261" r:id="rId7"/>
    <p:sldId id="267" r:id="rId8"/>
    <p:sldId id="258" r:id="rId9"/>
    <p:sldId id="274" r:id="rId10"/>
    <p:sldId id="275" r:id="rId11"/>
    <p:sldId id="276" r:id="rId12"/>
  </p:sldIdLst>
  <p:sldSz cx="12192000" cy="6858000" type="screen4x3"/>
  <p:notesSz cx="6858000" cy="9144000"/>
  <p:embeddedFontLst>
    <p:embeddedFont>
      <p:font typeface="思源黑体" panose="020B0400000000000000" pitchFamily="34" charset="-122"/>
      <p:regular r:id="rId16"/>
    </p:embeddedFont>
    <p:embeddedFont>
      <p:font typeface="方正粗黑宋简体" panose="02000000000000000000" charset="-122"/>
      <p:regular r:id="rId17"/>
    </p:embeddedFont>
    <p:embeddedFont>
      <p:font typeface="等线" panose="02010600030101010101" charset="-122"/>
      <p:regular r:id="rId18"/>
    </p:embeddedFont>
    <p:embeddedFont>
      <p:font typeface="等线 Light" panose="02010600030101010101" charset="-122"/>
      <p:regular r:id="rId19"/>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1" autoAdjust="0"/>
    <p:restoredTop sz="94660"/>
  </p:normalViewPr>
  <p:slideViewPr>
    <p:cSldViewPr snapToGrid="0" showGuides="1">
      <p:cViewPr>
        <p:scale>
          <a:sx n="70" d="100"/>
          <a:sy n="70" d="100"/>
        </p:scale>
        <p:origin x="1266" y="972"/>
      </p:cViewPr>
      <p:guideLst>
        <p:guide orient="horz" pos="2159"/>
        <p:guide pos="381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font" Target="fonts/font4.fntdata"/><Relationship Id="rId18" Type="http://schemas.openxmlformats.org/officeDocument/2006/relationships/font" Target="fonts/font3.fntdata"/><Relationship Id="rId17" Type="http://schemas.openxmlformats.org/officeDocument/2006/relationships/font" Target="fonts/font2.fntdata"/><Relationship Id="rId16" Type="http://schemas.openxmlformats.org/officeDocument/2006/relationships/font" Target="fonts/font1.fntdata"/><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14:cpLocks xmlns:a14="http://schemas.microsoft.com/office/drawing/2010/main"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5" name="页脚占位符 4"/>
          <p:cNvSpPr>
            <a14:cpLocks xmlns:a14="http://schemas.microsoft.com/office/drawing/2010/main" noGrp="1"/>
          </p:cNvSpPr>
          <p:nvPr>
            <p:ph type="ftr" sz="quarter" idx="11"/>
          </p:nvPr>
        </p:nvSpPr>
        <p:spPr/>
        <p:txBody>
          <a:bodyPr/>
          <a:lstStyle/>
          <a:p>
            <a:endParaRPr lang="zh-CN" altLang="en-US"/>
          </a:p>
        </p:txBody>
      </p:sp>
      <p:sp>
        <p:nvSpPr>
          <p:cNvPr id="6" name="灯片编号占位符 5"/>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p:txBody>
          <a:bodyPr/>
          <a:lstStyle/>
          <a:p>
            <a:r>
              <a:rPr lang="zh-CN" altLang="en-US"/>
              <a:t>单击此处编辑母版标题样式</a:t>
            </a:r>
            <a:endParaRPr lang="zh-CN" altLang="en-US"/>
          </a:p>
        </p:txBody>
      </p:sp>
      <p:sp>
        <p:nvSpPr>
          <p:cNvPr id="3" name="竖排文字占位符 2"/>
          <p:cNvSpPr>
            <a14:cpLocks xmlns:a14="http://schemas.microsoft.com/office/drawing/2010/main"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5" name="页脚占位符 4"/>
          <p:cNvSpPr>
            <a14:cpLocks xmlns:a14="http://schemas.microsoft.com/office/drawing/2010/main" noGrp="1"/>
          </p:cNvSpPr>
          <p:nvPr>
            <p:ph type="ftr" sz="quarter" idx="11"/>
          </p:nvPr>
        </p:nvSpPr>
        <p:spPr/>
        <p:txBody>
          <a:bodyPr/>
          <a:lstStyle/>
          <a:p>
            <a:endParaRPr lang="zh-CN" altLang="en-US"/>
          </a:p>
        </p:txBody>
      </p:sp>
      <p:sp>
        <p:nvSpPr>
          <p:cNvPr id="6" name="灯片编号占位符 5"/>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14:cpLocks xmlns:a14="http://schemas.microsoft.com/office/drawing/2010/main"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14:cpLocks xmlns:a14="http://schemas.microsoft.com/office/drawing/2010/main"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5" name="页脚占位符 4"/>
          <p:cNvSpPr>
            <a14:cpLocks xmlns:a14="http://schemas.microsoft.com/office/drawing/2010/main" noGrp="1"/>
          </p:cNvSpPr>
          <p:nvPr>
            <p:ph type="ftr" sz="quarter" idx="11"/>
          </p:nvPr>
        </p:nvSpPr>
        <p:spPr/>
        <p:txBody>
          <a:bodyPr/>
          <a:lstStyle/>
          <a:p>
            <a:endParaRPr lang="zh-CN" altLang="en-US"/>
          </a:p>
        </p:txBody>
      </p:sp>
      <p:sp>
        <p:nvSpPr>
          <p:cNvPr id="6" name="灯片编号占位符 5"/>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14:cpLocks xmlns:a14="http://schemas.microsoft.com/office/drawing/2010/main"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5" name="页脚占位符 4"/>
          <p:cNvSpPr>
            <a14:cpLocks xmlns:a14="http://schemas.microsoft.com/office/drawing/2010/main" noGrp="1"/>
          </p:cNvSpPr>
          <p:nvPr>
            <p:ph type="ftr" sz="quarter" idx="11"/>
          </p:nvPr>
        </p:nvSpPr>
        <p:spPr/>
        <p:txBody>
          <a:bodyPr/>
          <a:lstStyle/>
          <a:p>
            <a:endParaRPr lang="zh-CN" altLang="en-US"/>
          </a:p>
        </p:txBody>
      </p:sp>
      <p:sp>
        <p:nvSpPr>
          <p:cNvPr id="6" name="灯片编号占位符 5"/>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p:txBody>
          <a:bodyPr/>
          <a:lstStyle/>
          <a:p>
            <a:r>
              <a:rPr lang="zh-CN" altLang="en-US"/>
              <a:t>单击此处编辑母版标题样式</a:t>
            </a:r>
            <a:endParaRPr lang="zh-CN" altLang="en-US"/>
          </a:p>
        </p:txBody>
      </p:sp>
      <p:sp>
        <p:nvSpPr>
          <p:cNvPr id="3" name="内容占位符 2"/>
          <p:cNvSpPr>
            <a14:cpLocks xmlns:a14="http://schemas.microsoft.com/office/drawing/2010/main"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5" name="页脚占位符 4"/>
          <p:cNvSpPr>
            <a14:cpLocks xmlns:a14="http://schemas.microsoft.com/office/drawing/2010/main" noGrp="1"/>
          </p:cNvSpPr>
          <p:nvPr>
            <p:ph type="ftr" sz="quarter" idx="11"/>
          </p:nvPr>
        </p:nvSpPr>
        <p:spPr/>
        <p:txBody>
          <a:bodyPr/>
          <a:lstStyle/>
          <a:p>
            <a:endParaRPr lang="zh-CN" altLang="en-US"/>
          </a:p>
        </p:txBody>
      </p:sp>
      <p:sp>
        <p:nvSpPr>
          <p:cNvPr id="6" name="灯片编号占位符 5"/>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14:cpLocks xmlns:a14="http://schemas.microsoft.com/office/drawing/2010/main"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5" name="页脚占位符 4"/>
          <p:cNvSpPr>
            <a14:cpLocks xmlns:a14="http://schemas.microsoft.com/office/drawing/2010/main" noGrp="1"/>
          </p:cNvSpPr>
          <p:nvPr>
            <p:ph type="ftr" sz="quarter" idx="11"/>
          </p:nvPr>
        </p:nvSpPr>
        <p:spPr/>
        <p:txBody>
          <a:bodyPr/>
          <a:lstStyle/>
          <a:p>
            <a:endParaRPr lang="zh-CN" altLang="en-US"/>
          </a:p>
        </p:txBody>
      </p:sp>
      <p:sp>
        <p:nvSpPr>
          <p:cNvPr id="6" name="灯片编号占位符 5"/>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p:txBody>
          <a:bodyPr/>
          <a:lstStyle/>
          <a:p>
            <a:r>
              <a:rPr lang="zh-CN" altLang="en-US"/>
              <a:t>单击此处编辑母版标题样式</a:t>
            </a:r>
            <a:endParaRPr lang="zh-CN" altLang="en-US"/>
          </a:p>
        </p:txBody>
      </p:sp>
      <p:sp>
        <p:nvSpPr>
          <p:cNvPr id="3" name="内容占位符 2"/>
          <p:cNvSpPr>
            <a14:cpLocks xmlns:a14="http://schemas.microsoft.com/office/drawing/2010/main"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14:cpLocks xmlns:a14="http://schemas.microsoft.com/office/drawing/2010/main"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6" name="页脚占位符 5"/>
          <p:cNvSpPr>
            <a14:cpLocks xmlns:a14="http://schemas.microsoft.com/office/drawing/2010/main" noGrp="1"/>
          </p:cNvSpPr>
          <p:nvPr>
            <p:ph type="ftr" sz="quarter" idx="11"/>
          </p:nvPr>
        </p:nvSpPr>
        <p:spPr/>
        <p:txBody>
          <a:bodyPr/>
          <a:lstStyle/>
          <a:p>
            <a:endParaRPr lang="zh-CN" altLang="en-US"/>
          </a:p>
        </p:txBody>
      </p:sp>
      <p:sp>
        <p:nvSpPr>
          <p:cNvPr id="7" name="灯片编号占位符 6"/>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14:cpLocks xmlns:a14="http://schemas.microsoft.com/office/drawing/2010/main"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14:cpLocks xmlns:a14="http://schemas.microsoft.com/office/drawing/2010/main"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14:cpLocks xmlns:a14="http://schemas.microsoft.com/office/drawing/2010/main"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14:cpLocks xmlns:a14="http://schemas.microsoft.com/office/drawing/2010/main"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8" name="页脚占位符 7"/>
          <p:cNvSpPr>
            <a14:cpLocks xmlns:a14="http://schemas.microsoft.com/office/drawing/2010/main" noGrp="1"/>
          </p:cNvSpPr>
          <p:nvPr>
            <p:ph type="ftr" sz="quarter" idx="11"/>
          </p:nvPr>
        </p:nvSpPr>
        <p:spPr/>
        <p:txBody>
          <a:bodyPr/>
          <a:lstStyle/>
          <a:p>
            <a:endParaRPr lang="zh-CN" altLang="en-US"/>
          </a:p>
        </p:txBody>
      </p:sp>
      <p:sp>
        <p:nvSpPr>
          <p:cNvPr id="9" name="灯片编号占位符 8"/>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p:txBody>
          <a:bodyPr/>
          <a:lstStyle/>
          <a:p>
            <a:r>
              <a:rPr lang="zh-CN" altLang="en-US"/>
              <a:t>单击此处编辑母版标题样式</a:t>
            </a:r>
            <a:endParaRPr lang="zh-CN" altLang="en-US"/>
          </a:p>
        </p:txBody>
      </p:sp>
      <p:sp>
        <p:nvSpPr>
          <p:cNvPr id="3" name="日期占位符 2"/>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4" name="页脚占位符 3"/>
          <p:cNvSpPr>
            <a14:cpLocks xmlns:a14="http://schemas.microsoft.com/office/drawing/2010/main" noGrp="1"/>
          </p:cNvSpPr>
          <p:nvPr>
            <p:ph type="ftr" sz="quarter" idx="11"/>
          </p:nvPr>
        </p:nvSpPr>
        <p:spPr/>
        <p:txBody>
          <a:bodyPr/>
          <a:lstStyle/>
          <a:p>
            <a:endParaRPr lang="zh-CN" altLang="en-US"/>
          </a:p>
        </p:txBody>
      </p:sp>
      <p:sp>
        <p:nvSpPr>
          <p:cNvPr id="5" name="灯片编号占位符 4"/>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3" name="页脚占位符 2"/>
          <p:cNvSpPr>
            <a14:cpLocks xmlns:a14="http://schemas.microsoft.com/office/drawing/2010/main" noGrp="1"/>
          </p:cNvSpPr>
          <p:nvPr>
            <p:ph type="ftr" sz="quarter" idx="11"/>
          </p:nvPr>
        </p:nvSpPr>
        <p:spPr/>
        <p:txBody>
          <a:bodyPr/>
          <a:lstStyle/>
          <a:p>
            <a:endParaRPr lang="zh-CN" altLang="en-US"/>
          </a:p>
        </p:txBody>
      </p:sp>
      <p:sp>
        <p:nvSpPr>
          <p:cNvPr id="4" name="灯片编号占位符 3"/>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14:cpLocks xmlns:a14="http://schemas.microsoft.com/office/drawing/2010/main"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14:cpLocks xmlns:a14="http://schemas.microsoft.com/office/drawing/2010/main"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6" name="页脚占位符 5"/>
          <p:cNvSpPr>
            <a14:cpLocks xmlns:a14="http://schemas.microsoft.com/office/drawing/2010/main" noGrp="1"/>
          </p:cNvSpPr>
          <p:nvPr>
            <p:ph type="ftr" sz="quarter" idx="11"/>
          </p:nvPr>
        </p:nvSpPr>
        <p:spPr/>
        <p:txBody>
          <a:bodyPr/>
          <a:lstStyle/>
          <a:p>
            <a:endParaRPr lang="zh-CN" altLang="en-US"/>
          </a:p>
        </p:txBody>
      </p:sp>
      <p:sp>
        <p:nvSpPr>
          <p:cNvPr id="7" name="灯片编号占位符 6"/>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p:txBody>
          <a:bodyPr/>
          <a:lstStyle/>
          <a:p>
            <a:r>
              <a:rPr lang="zh-CN" altLang="en-US"/>
              <a:t>单击此处编辑母版标题样式</a:t>
            </a:r>
            <a:endParaRPr lang="zh-CN" altLang="en-US"/>
          </a:p>
        </p:txBody>
      </p:sp>
      <p:sp>
        <p:nvSpPr>
          <p:cNvPr id="3" name="内容占位符 2"/>
          <p:cNvSpPr>
            <a14:cpLocks xmlns:a14="http://schemas.microsoft.com/office/drawing/2010/main"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5" name="页脚占位符 4"/>
          <p:cNvSpPr>
            <a14:cpLocks xmlns:a14="http://schemas.microsoft.com/office/drawing/2010/main" noGrp="1"/>
          </p:cNvSpPr>
          <p:nvPr>
            <p:ph type="ftr" sz="quarter" idx="11"/>
          </p:nvPr>
        </p:nvSpPr>
        <p:spPr/>
        <p:txBody>
          <a:bodyPr/>
          <a:lstStyle/>
          <a:p>
            <a:endParaRPr lang="zh-CN" altLang="en-US"/>
          </a:p>
        </p:txBody>
      </p:sp>
      <p:sp>
        <p:nvSpPr>
          <p:cNvPr id="6" name="灯片编号占位符 5"/>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14:cpLocks xmlns:a14="http://schemas.microsoft.com/office/drawing/2010/main"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14:cpLocks xmlns:a14="http://schemas.microsoft.com/office/drawing/2010/main"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6" name="页脚占位符 5"/>
          <p:cNvSpPr>
            <a14:cpLocks xmlns:a14="http://schemas.microsoft.com/office/drawing/2010/main" noGrp="1"/>
          </p:cNvSpPr>
          <p:nvPr>
            <p:ph type="ftr" sz="quarter" idx="11"/>
          </p:nvPr>
        </p:nvSpPr>
        <p:spPr/>
        <p:txBody>
          <a:bodyPr/>
          <a:lstStyle/>
          <a:p>
            <a:endParaRPr lang="zh-CN" altLang="en-US"/>
          </a:p>
        </p:txBody>
      </p:sp>
      <p:sp>
        <p:nvSpPr>
          <p:cNvPr id="7" name="灯片编号占位符 6"/>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p:txBody>
          <a:bodyPr/>
          <a:lstStyle/>
          <a:p>
            <a:r>
              <a:rPr lang="zh-CN" altLang="en-US"/>
              <a:t>单击此处编辑母版标题样式</a:t>
            </a:r>
            <a:endParaRPr lang="zh-CN" altLang="en-US"/>
          </a:p>
        </p:txBody>
      </p:sp>
      <p:sp>
        <p:nvSpPr>
          <p:cNvPr id="3" name="竖排文字占位符 2"/>
          <p:cNvSpPr>
            <a14:cpLocks xmlns:a14="http://schemas.microsoft.com/office/drawing/2010/main"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5" name="页脚占位符 4"/>
          <p:cNvSpPr>
            <a14:cpLocks xmlns:a14="http://schemas.microsoft.com/office/drawing/2010/main" noGrp="1"/>
          </p:cNvSpPr>
          <p:nvPr>
            <p:ph type="ftr" sz="quarter" idx="11"/>
          </p:nvPr>
        </p:nvSpPr>
        <p:spPr/>
        <p:txBody>
          <a:bodyPr/>
          <a:lstStyle/>
          <a:p>
            <a:endParaRPr lang="zh-CN" altLang="en-US"/>
          </a:p>
        </p:txBody>
      </p:sp>
      <p:sp>
        <p:nvSpPr>
          <p:cNvPr id="6" name="灯片编号占位符 5"/>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2" name="竖排标题 1"/>
          <p:cNvSpPr>
            <a14:cpLocks xmlns:a14="http://schemas.microsoft.com/office/drawing/2010/main"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14:cpLocks xmlns:a14="http://schemas.microsoft.com/office/drawing/2010/main"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5" name="页脚占位符 4"/>
          <p:cNvSpPr>
            <a14:cpLocks xmlns:a14="http://schemas.microsoft.com/office/drawing/2010/main" noGrp="1"/>
          </p:cNvSpPr>
          <p:nvPr>
            <p:ph type="ftr" sz="quarter" idx="11"/>
          </p:nvPr>
        </p:nvSpPr>
        <p:spPr/>
        <p:txBody>
          <a:bodyPr/>
          <a:lstStyle/>
          <a:p>
            <a:endParaRPr lang="zh-CN" altLang="en-US"/>
          </a:p>
        </p:txBody>
      </p:sp>
      <p:sp>
        <p:nvSpPr>
          <p:cNvPr id="6" name="灯片编号占位符 5"/>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14:cpLocks xmlns:a14="http://schemas.microsoft.com/office/drawing/2010/main"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5" name="页脚占位符 4"/>
          <p:cNvSpPr>
            <a14:cpLocks xmlns:a14="http://schemas.microsoft.com/office/drawing/2010/main" noGrp="1"/>
          </p:cNvSpPr>
          <p:nvPr>
            <p:ph type="ftr" sz="quarter" idx="11"/>
          </p:nvPr>
        </p:nvSpPr>
        <p:spPr/>
        <p:txBody>
          <a:bodyPr/>
          <a:lstStyle/>
          <a:p>
            <a:endParaRPr lang="zh-CN" altLang="en-US"/>
          </a:p>
        </p:txBody>
      </p:sp>
      <p:sp>
        <p:nvSpPr>
          <p:cNvPr id="6" name="灯片编号占位符 5"/>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p:txBody>
          <a:bodyPr/>
          <a:lstStyle/>
          <a:p>
            <a:r>
              <a:rPr lang="zh-CN" altLang="en-US"/>
              <a:t>单击此处编辑母版标题样式</a:t>
            </a:r>
            <a:endParaRPr lang="zh-CN" altLang="en-US"/>
          </a:p>
        </p:txBody>
      </p:sp>
      <p:sp>
        <p:nvSpPr>
          <p:cNvPr id="3" name="内容占位符 2"/>
          <p:cNvSpPr>
            <a14:cpLocks xmlns:a14="http://schemas.microsoft.com/office/drawing/2010/main"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14:cpLocks xmlns:a14="http://schemas.microsoft.com/office/drawing/2010/main"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6" name="页脚占位符 5"/>
          <p:cNvSpPr>
            <a14:cpLocks xmlns:a14="http://schemas.microsoft.com/office/drawing/2010/main" noGrp="1"/>
          </p:cNvSpPr>
          <p:nvPr>
            <p:ph type="ftr" sz="quarter" idx="11"/>
          </p:nvPr>
        </p:nvSpPr>
        <p:spPr/>
        <p:txBody>
          <a:bodyPr/>
          <a:lstStyle/>
          <a:p>
            <a:endParaRPr lang="zh-CN" altLang="en-US"/>
          </a:p>
        </p:txBody>
      </p:sp>
      <p:sp>
        <p:nvSpPr>
          <p:cNvPr id="7" name="灯片编号占位符 6"/>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14:cpLocks xmlns:a14="http://schemas.microsoft.com/office/drawing/2010/main"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14:cpLocks xmlns:a14="http://schemas.microsoft.com/office/drawing/2010/main"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14:cpLocks xmlns:a14="http://schemas.microsoft.com/office/drawing/2010/main"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14:cpLocks xmlns:a14="http://schemas.microsoft.com/office/drawing/2010/main"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8" name="页脚占位符 7"/>
          <p:cNvSpPr>
            <a14:cpLocks xmlns:a14="http://schemas.microsoft.com/office/drawing/2010/main" noGrp="1"/>
          </p:cNvSpPr>
          <p:nvPr>
            <p:ph type="ftr" sz="quarter" idx="11"/>
          </p:nvPr>
        </p:nvSpPr>
        <p:spPr/>
        <p:txBody>
          <a:bodyPr/>
          <a:lstStyle/>
          <a:p>
            <a:endParaRPr lang="zh-CN" altLang="en-US"/>
          </a:p>
        </p:txBody>
      </p:sp>
      <p:sp>
        <p:nvSpPr>
          <p:cNvPr id="9" name="灯片编号占位符 8"/>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p:txBody>
          <a:bodyPr/>
          <a:lstStyle/>
          <a:p>
            <a:r>
              <a:rPr lang="zh-CN" altLang="en-US"/>
              <a:t>单击此处编辑母版标题样式</a:t>
            </a:r>
            <a:endParaRPr lang="zh-CN" altLang="en-US"/>
          </a:p>
        </p:txBody>
      </p:sp>
      <p:sp>
        <p:nvSpPr>
          <p:cNvPr id="3" name="日期占位符 2"/>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4" name="页脚占位符 3"/>
          <p:cNvSpPr>
            <a14:cpLocks xmlns:a14="http://schemas.microsoft.com/office/drawing/2010/main" noGrp="1"/>
          </p:cNvSpPr>
          <p:nvPr>
            <p:ph type="ftr" sz="quarter" idx="11"/>
          </p:nvPr>
        </p:nvSpPr>
        <p:spPr/>
        <p:txBody>
          <a:bodyPr/>
          <a:lstStyle/>
          <a:p>
            <a:endParaRPr lang="zh-CN" altLang="en-US"/>
          </a:p>
        </p:txBody>
      </p:sp>
      <p:sp>
        <p:nvSpPr>
          <p:cNvPr id="5" name="灯片编号占位符 4"/>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3" name="页脚占位符 2"/>
          <p:cNvSpPr>
            <a14:cpLocks xmlns:a14="http://schemas.microsoft.com/office/drawing/2010/main" noGrp="1"/>
          </p:cNvSpPr>
          <p:nvPr>
            <p:ph type="ftr" sz="quarter" idx="11"/>
          </p:nvPr>
        </p:nvSpPr>
        <p:spPr/>
        <p:txBody>
          <a:bodyPr/>
          <a:lstStyle/>
          <a:p>
            <a:endParaRPr lang="zh-CN" altLang="en-US"/>
          </a:p>
        </p:txBody>
      </p:sp>
      <p:sp>
        <p:nvSpPr>
          <p:cNvPr id="4" name="灯片编号占位符 3"/>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14:cpLocks xmlns:a14="http://schemas.microsoft.com/office/drawing/2010/main"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14:cpLocks xmlns:a14="http://schemas.microsoft.com/office/drawing/2010/main"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6" name="页脚占位符 5"/>
          <p:cNvSpPr>
            <a14:cpLocks xmlns:a14="http://schemas.microsoft.com/office/drawing/2010/main" noGrp="1"/>
          </p:cNvSpPr>
          <p:nvPr>
            <p:ph type="ftr" sz="quarter" idx="11"/>
          </p:nvPr>
        </p:nvSpPr>
        <p:spPr/>
        <p:txBody>
          <a:bodyPr/>
          <a:lstStyle/>
          <a:p>
            <a:endParaRPr lang="zh-CN" altLang="en-US"/>
          </a:p>
        </p:txBody>
      </p:sp>
      <p:sp>
        <p:nvSpPr>
          <p:cNvPr id="7" name="灯片编号占位符 6"/>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14:cpLocks xmlns:a14="http://schemas.microsoft.com/office/drawing/2010/main"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14:cpLocks xmlns:a14="http://schemas.microsoft.com/office/drawing/2010/main"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14:cpLocks xmlns:a14="http://schemas.microsoft.com/office/drawing/2010/main"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14:cpLocks xmlns:a14="http://schemas.microsoft.com/office/drawing/2010/main" noGrp="1"/>
          </p:cNvSpPr>
          <p:nvPr>
            <p:ph type="dt" sz="half" idx="10"/>
          </p:nvPr>
        </p:nvSpPr>
        <p:spPr/>
        <p:txBody>
          <a:bodyPr/>
          <a:lstStyle/>
          <a:p>
            <a:fld id="{AC949FFB-DD2B-457A-8FDA-D42B3CC12421}" type="datetimeFigureOut">
              <a:rPr lang="zh-CN" altLang="en-US" smtClean="0"/>
            </a:fld>
            <a:endParaRPr lang="zh-CN" altLang="en-US"/>
          </a:p>
        </p:txBody>
      </p:sp>
      <p:sp>
        <p:nvSpPr>
          <p:cNvPr id="6" name="页脚占位符 5"/>
          <p:cNvSpPr>
            <a14:cpLocks xmlns:a14="http://schemas.microsoft.com/office/drawing/2010/main" noGrp="1"/>
          </p:cNvSpPr>
          <p:nvPr>
            <p:ph type="ftr" sz="quarter" idx="11"/>
          </p:nvPr>
        </p:nvSpPr>
        <p:spPr/>
        <p:txBody>
          <a:bodyPr/>
          <a:lstStyle/>
          <a:p>
            <a:endParaRPr lang="zh-CN" altLang="en-US"/>
          </a:p>
        </p:txBody>
      </p:sp>
      <p:sp>
        <p:nvSpPr>
          <p:cNvPr id="7" name="灯片编号占位符 6"/>
          <p:cNvSpPr>
            <a14:cpLocks xmlns:a14="http://schemas.microsoft.com/office/drawing/2010/main" noGrp="1"/>
          </p:cNvSpPr>
          <p:nvPr>
            <p:ph type="sldNum" sz="quarter" idx="12"/>
          </p:nvPr>
        </p:nvSpPr>
        <p:spPr/>
        <p:txBody>
          <a:bodyPr/>
          <a:lstStyle/>
          <a:p>
            <a:fld id="{67D7B2E4-0644-4C78-BF74-FB65314B8FC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wdUpDiag">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14:cpLocks xmlns:a14="http://schemas.microsoft.com/office/drawing/2010/main"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14:cpLocks xmlns:a14="http://schemas.microsoft.com/office/drawing/2010/main"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14:cpLocks xmlns:a14="http://schemas.microsoft.com/office/drawing/2010/main"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49FFB-DD2B-457A-8FDA-D42B3CC12421}" type="datetimeFigureOut">
              <a:rPr lang="zh-CN" altLang="en-US" smtClean="0"/>
            </a:fld>
            <a:endParaRPr lang="zh-CN" altLang="en-US"/>
          </a:p>
        </p:txBody>
      </p:sp>
      <p:sp>
        <p:nvSpPr>
          <p:cNvPr id="5" name="页脚占位符 4"/>
          <p:cNvSpPr>
            <a14:cpLocks xmlns:a14="http://schemas.microsoft.com/office/drawing/2010/main"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14:cpLocks xmlns:a14="http://schemas.microsoft.com/office/drawing/2010/main"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7B2E4-0644-4C78-BF74-FB65314B8FC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pattFill prst="wdUpDiag">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14:cpLocks xmlns:a14="http://schemas.microsoft.com/office/drawing/2010/main"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14:cpLocks xmlns:a14="http://schemas.microsoft.com/office/drawing/2010/main"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14:cpLocks xmlns:a14="http://schemas.microsoft.com/office/drawing/2010/main"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949FFB-DD2B-457A-8FDA-D42B3CC12421}" type="datetimeFigureOut">
              <a:rPr lang="zh-CN" altLang="en-US" smtClean="0"/>
            </a:fld>
            <a:endParaRPr lang="zh-CN" altLang="en-US"/>
          </a:p>
        </p:txBody>
      </p:sp>
      <p:sp>
        <p:nvSpPr>
          <p:cNvPr id="5" name="页脚占位符 4"/>
          <p:cNvSpPr>
            <a14:cpLocks xmlns:a14="http://schemas.microsoft.com/office/drawing/2010/main"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14:cpLocks xmlns:a14="http://schemas.microsoft.com/office/drawing/2010/main"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D7B2E4-0644-4C78-BF74-FB65314B8FC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med" p14:dur="750" advClick="0" advTm="0"/>
    </mc:Choice>
    <mc:Fallback>
      <p:transition spd="med" advClick="0"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9.jpeg"/><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矩形: 圆角 3"/>
          <p:cNvSpPr/>
          <p:nvPr/>
        </p:nvSpPr>
        <p:spPr>
          <a:xfrm>
            <a:off x="449179" y="421105"/>
            <a:ext cx="11277600" cy="6015790"/>
          </a:xfrm>
          <a:prstGeom prst="roundRect">
            <a:avLst>
              <a:gd name="adj" fmla="val 920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
          <a:stretch>
            <a:fillRect/>
          </a:stretch>
        </p:blipFill>
        <p:spPr>
          <a:xfrm>
            <a:off x="6349606" y="1700462"/>
            <a:ext cx="4790844" cy="3650305"/>
          </a:xfrm>
          <a:prstGeom prst="rect">
            <a:avLst/>
          </a:prstGeom>
        </p:spPr>
      </p:pic>
      <p:sp>
        <p:nvSpPr>
          <p:cNvPr id="10" name="文本框 9"/>
          <p:cNvSpPr txBox="1"/>
          <p:nvPr/>
        </p:nvSpPr>
        <p:spPr>
          <a:xfrm>
            <a:off x="817880" y="2456180"/>
            <a:ext cx="5390515" cy="1944370"/>
          </a:xfrm>
          <a:prstGeom prst="rect">
            <a:avLst/>
          </a:prstGeom>
          <a:noFill/>
        </p:spPr>
        <p:txBody>
          <a:bodyPr wrap="square" rtlCol="0">
            <a:noAutofit/>
          </a:bodyPr>
          <a:lstStyle/>
          <a:p>
            <a:pPr algn="ctr"/>
            <a:r>
              <a:rPr lang="en-US" altLang="zh-CN" sz="4800" b="1">
                <a:solidFill>
                  <a:srgbClr val="7C4D39"/>
                </a:solidFill>
                <a:latin typeface="Times New Roman" charset="0"/>
                <a:ea typeface="方正宋刻本秀楷简体" charset="-122"/>
                <a:cs typeface="Times New Roman" charset="0"/>
                <a:sym typeface="+mn-ea"/>
              </a:rPr>
              <a:t>Breakfast Culture</a:t>
            </a:r>
            <a:endParaRPr lang="en-US" altLang="zh-CN" sz="4800" b="1">
              <a:solidFill>
                <a:srgbClr val="7C4D39"/>
              </a:solidFill>
              <a:latin typeface="Times New Roman" charset="0"/>
              <a:ea typeface="方正宋刻本秀楷简体" charset="-122"/>
              <a:cs typeface="Times New Roman" charset="0"/>
            </a:endParaRPr>
          </a:p>
          <a:p>
            <a:pPr algn="ctr"/>
            <a:r>
              <a:rPr lang="en-US" altLang="zh-CN" sz="4800" b="1">
                <a:solidFill>
                  <a:srgbClr val="7C4D39"/>
                </a:solidFill>
                <a:latin typeface="Times New Roman" charset="0"/>
                <a:ea typeface="方正宋刻本秀楷简体" charset="-122"/>
                <a:cs typeface="Times New Roman" charset="0"/>
                <a:sym typeface="+mn-ea"/>
              </a:rPr>
              <a:t>of Wuhan</a:t>
            </a:r>
            <a:r>
              <a:rPr lang="zh-CN" altLang="en-US" sz="2400">
                <a:solidFill>
                  <a:srgbClr val="7C4D39"/>
                </a:solidFill>
                <a:latin typeface="方正宋刻本秀楷简体" charset="-122"/>
                <a:ea typeface="方正宋刻本秀楷简体" charset="-122"/>
                <a:cs typeface="方正宋刻本秀楷简体" charset="-122"/>
                <a:sym typeface="+mn-ea"/>
              </a:rPr>
              <a:t>  </a:t>
            </a:r>
            <a:endParaRPr lang="zh-CN" altLang="en-US" sz="6600" b="1" dirty="0">
              <a:solidFill>
                <a:schemeClr val="accent2">
                  <a:lumMod val="60000"/>
                  <a:lumOff val="40000"/>
                </a:schemeClr>
              </a:solidFill>
              <a:latin typeface="思源黑体" pitchFamily="34" charset="-122"/>
              <a:ea typeface="思源黑体" pitchFamily="34" charset="-122"/>
            </a:endParaRPr>
          </a:p>
        </p:txBody>
      </p:sp>
      <p:sp>
        <p:nvSpPr>
          <p:cNvPr id="12" name="文本框 11"/>
          <p:cNvSpPr txBox="1"/>
          <p:nvPr/>
        </p:nvSpPr>
        <p:spPr>
          <a:xfrm>
            <a:off x="930442" y="4136523"/>
            <a:ext cx="5165558" cy="460375"/>
          </a:xfrm>
          <a:prstGeom prst="rect">
            <a:avLst/>
          </a:prstGeom>
          <a:noFill/>
        </p:spPr>
        <p:txBody>
          <a:bodyPr wrap="square" rtlCol="0">
            <a:spAutoFit/>
          </a:bodyPr>
          <a:lstStyle/>
          <a:p>
            <a:pPr algn="ctr"/>
            <a:r>
              <a:rPr lang="en-US" altLang="zh-CN" sz="2400" b="1" u="sng" dirty="0">
                <a:solidFill>
                  <a:schemeClr val="accent2">
                    <a:lumMod val="60000"/>
                    <a:lumOff val="40000"/>
                  </a:schemeClr>
                </a:solidFill>
                <a:latin typeface="方正粗黑宋简体" charset="-122"/>
                <a:ea typeface="方正粗黑宋简体" charset="-122"/>
              </a:rPr>
              <a:t>Liu Peini</a:t>
            </a:r>
            <a:endParaRPr lang="en-US" altLang="zh-CN" sz="2400" b="1" u="sng" dirty="0">
              <a:solidFill>
                <a:schemeClr val="accent2">
                  <a:lumMod val="60000"/>
                  <a:lumOff val="40000"/>
                </a:schemeClr>
              </a:solidFill>
              <a:latin typeface="方正粗黑宋简体" charset="-122"/>
              <a:ea typeface="方正粗黑宋简体" charset="-122"/>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3277" y="599512"/>
            <a:ext cx="966366" cy="859812"/>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50" y="1051458"/>
            <a:ext cx="887222" cy="678725"/>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478" y="5127057"/>
            <a:ext cx="1182963" cy="11829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49179" y="421105"/>
            <a:ext cx="11277600" cy="6015790"/>
          </a:xfrm>
          <a:prstGeom prst="roundRect">
            <a:avLst>
              <a:gd name="adj" fmla="val 920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2297430" y="1263015"/>
            <a:ext cx="7886700" cy="1483995"/>
          </a:xfrm>
          <a:prstGeom prst="rect">
            <a:avLst/>
          </a:prstGeom>
          <a:noFill/>
        </p:spPr>
        <p:txBody>
          <a:bodyPr wrap="square" rtlCol="0">
            <a:noAutofit/>
          </a:bodyPr>
          <a:lstStyle/>
          <a:p>
            <a:pPr algn="l"/>
            <a:r>
              <a:rPr lang="en-US" altLang="zh-CN" sz="4400" b="1">
                <a:solidFill>
                  <a:srgbClr val="7C4D39"/>
                </a:solidFill>
                <a:latin typeface="Times New Roman" charset="0"/>
                <a:ea typeface="方正宋刻本秀楷简体" charset="-122"/>
                <a:cs typeface="Times New Roman" charset="0"/>
                <a:sym typeface="+mn-ea"/>
              </a:rPr>
              <a:t>What is  "guozao" in Wuhan? </a:t>
            </a:r>
            <a:endParaRPr lang="en-US" altLang="zh-CN" sz="4400" b="1">
              <a:solidFill>
                <a:srgbClr val="7C4D39"/>
              </a:solidFill>
              <a:latin typeface="Times New Roman" charset="0"/>
              <a:ea typeface="方正宋刻本秀楷简体" charset="-122"/>
              <a:cs typeface="Times New Roman" charset="0"/>
              <a:sym typeface="+mn-ea"/>
            </a:endParaRPr>
          </a:p>
          <a:p>
            <a:pPr algn="l"/>
            <a:r>
              <a:rPr lang="zh-CN" altLang="en-US" sz="2400">
                <a:solidFill>
                  <a:srgbClr val="7C4D39"/>
                </a:solidFill>
                <a:latin typeface="方正宋刻本秀楷简体" charset="-122"/>
                <a:ea typeface="方正宋刻本秀楷简体" charset="-122"/>
                <a:cs typeface="方正宋刻本秀楷简体" charset="-122"/>
                <a:sym typeface="+mn-ea"/>
              </a:rPr>
              <a:t>  </a:t>
            </a:r>
            <a:endParaRPr lang="zh-CN" altLang="en-US" sz="6600" b="1" dirty="0">
              <a:solidFill>
                <a:schemeClr val="accent2">
                  <a:lumMod val="60000"/>
                  <a:lumOff val="40000"/>
                </a:schemeClr>
              </a:solidFill>
              <a:latin typeface="思源黑体" pitchFamily="34" charset="-122"/>
              <a:ea typeface="思源黑体" pitchFamily="34" charset="-122"/>
            </a:endParaRPr>
          </a:p>
        </p:txBody>
      </p:sp>
      <p:sp>
        <p:nvSpPr>
          <p:cNvPr id="11" name="矩形: 圆角 10"/>
          <p:cNvSpPr/>
          <p:nvPr/>
        </p:nvSpPr>
        <p:spPr>
          <a:xfrm>
            <a:off x="1365885" y="2281555"/>
            <a:ext cx="9304020" cy="30581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zh-CN" altLang="en-US" b="1" dirty="0">
                <a:solidFill>
                  <a:schemeClr val="tx1">
                    <a:lumMod val="75000"/>
                    <a:lumOff val="25000"/>
                  </a:schemeClr>
                </a:solidFill>
                <a:latin typeface="宋体" charset="-122"/>
                <a:ea typeface="宋体" charset="-122"/>
                <a:cs typeface="Times New Roman" charset="0"/>
                <a:sym typeface="+mn-ea"/>
              </a:rPr>
              <a:t>「过早」</a:t>
            </a:r>
            <a:r>
              <a:rPr lang="zh-CN" altLang="en-US" b="1" dirty="0">
                <a:solidFill>
                  <a:schemeClr val="tx1">
                    <a:lumMod val="75000"/>
                    <a:lumOff val="25000"/>
                  </a:schemeClr>
                </a:solidFill>
                <a:latin typeface="宋体" charset="-122"/>
                <a:ea typeface="宋体" charset="-122"/>
                <a:cs typeface="Times New Roman" charset="0"/>
              </a:rPr>
              <a:t>是湖北地区对吃早餐的俗称，包括武汉、荆州、黄石等地。这个词汇最早出现在《汉口竹枝词》，是清代道光年间的作品。</a:t>
            </a:r>
            <a:endParaRPr lang="zh-CN" altLang="en-US" b="1" dirty="0">
              <a:solidFill>
                <a:schemeClr val="tx1">
                  <a:lumMod val="75000"/>
                  <a:lumOff val="25000"/>
                </a:schemeClr>
              </a:solidFill>
              <a:latin typeface="宋体" charset="-122"/>
              <a:ea typeface="宋体" charset="-122"/>
              <a:cs typeface="Times New Roman" charset="0"/>
            </a:endParaRPr>
          </a:p>
          <a:p>
            <a:pPr algn="l">
              <a:lnSpc>
                <a:spcPct val="150000"/>
              </a:lnSpc>
            </a:pPr>
            <a:r>
              <a:rPr lang="zh-CN" altLang="en-US" b="1" dirty="0">
                <a:solidFill>
                  <a:schemeClr val="tx1">
                    <a:lumMod val="75000"/>
                    <a:lumOff val="25000"/>
                  </a:schemeClr>
                </a:solidFill>
                <a:latin typeface="宋体" charset="-122"/>
                <a:ea typeface="宋体" charset="-122"/>
                <a:cs typeface="Times New Roman" charset="0"/>
              </a:rPr>
              <a:t>受历史和地理位置的影响，武汉码头文化早在明代就初具规模，到清代到达鼎盛并且延续至今，而武汉独特的</a:t>
            </a:r>
            <a:r>
              <a:rPr lang="zh-CN" altLang="en-US" b="1" dirty="0">
                <a:solidFill>
                  <a:schemeClr val="tx1">
                    <a:lumMod val="75000"/>
                    <a:lumOff val="25000"/>
                  </a:schemeClr>
                </a:solidFill>
                <a:latin typeface="宋体" charset="-122"/>
                <a:ea typeface="宋体" charset="-122"/>
                <a:cs typeface="Times New Roman" charset="0"/>
                <a:sym typeface="+mn-ea"/>
              </a:rPr>
              <a:t>「过早」</a:t>
            </a:r>
            <a:r>
              <a:rPr lang="zh-CN" altLang="en-US" b="1" dirty="0">
                <a:solidFill>
                  <a:schemeClr val="tx1">
                    <a:lumMod val="75000"/>
                    <a:lumOff val="25000"/>
                  </a:schemeClr>
                </a:solidFill>
                <a:latin typeface="宋体" charset="-122"/>
                <a:ea typeface="宋体" charset="-122"/>
                <a:cs typeface="Times New Roman" charset="0"/>
              </a:rPr>
              <a:t>文化也应运而生。这种文化源于码头工人基于自身工作特点而对早餐的一种需求，他们需要高热量的食物在短时间内补充体力，以满足早起的工作。因此，高碳水高热量的特色早点和边走边吃的饮食习惯也在武汉这座城市延续至今。</a:t>
            </a:r>
            <a:endParaRPr lang="zh-CN" altLang="en-US" b="1" dirty="0">
              <a:solidFill>
                <a:schemeClr val="tx1">
                  <a:lumMod val="75000"/>
                  <a:lumOff val="25000"/>
                </a:schemeClr>
              </a:solidFill>
              <a:latin typeface="宋体" charset="-122"/>
              <a:ea typeface="宋体" charset="-122"/>
              <a:cs typeface="Times New Roman" charset="0"/>
            </a:endParaRPr>
          </a:p>
        </p:txBody>
      </p:sp>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51550" y="1051458"/>
            <a:ext cx="887222" cy="678725"/>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6988" y="4998787"/>
            <a:ext cx="1182963" cy="11829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1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49179" y="421105"/>
            <a:ext cx="11277600" cy="6015790"/>
          </a:xfrm>
          <a:prstGeom prst="roundRect">
            <a:avLst>
              <a:gd name="adj" fmla="val 920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C:/Users/Administrator/Desktop/34519393_095019549109_2.jpg34519393_095019549109_2"/>
          <p:cNvPicPr>
            <a:picLocks noChangeAspect="1"/>
          </p:cNvPicPr>
          <p:nvPr/>
        </p:nvPicPr>
        <p:blipFill>
          <a:blip r:embed="rId1"/>
          <a:srcRect/>
          <a:stretch>
            <a:fillRect/>
          </a:stretch>
        </p:blipFill>
        <p:spPr>
          <a:xfrm>
            <a:off x="1058778" y="1897171"/>
            <a:ext cx="3741651" cy="3329088"/>
          </a:xfrm>
          <a:prstGeom prst="rect">
            <a:avLst/>
          </a:prstGeom>
        </p:spPr>
      </p:pic>
      <p:sp>
        <p:nvSpPr>
          <p:cNvPr id="5" name="文本框 4"/>
          <p:cNvSpPr txBox="1"/>
          <p:nvPr/>
        </p:nvSpPr>
        <p:spPr>
          <a:xfrm>
            <a:off x="5101391" y="2006266"/>
            <a:ext cx="6031831" cy="3415030"/>
          </a:xfrm>
          <a:prstGeom prst="rect">
            <a:avLst/>
          </a:prstGeom>
          <a:noFill/>
        </p:spPr>
        <p:txBody>
          <a:bodyPr wrap="square" rtlCol="0">
            <a:spAutoFit/>
          </a:bodyPr>
          <a:lstStyle/>
          <a:p>
            <a:pPr>
              <a:lnSpc>
                <a:spcPct val="200000"/>
              </a:lnSpc>
            </a:pPr>
            <a:r>
              <a:rPr lang="en-US" altLang="zh-CN" dirty="0">
                <a:solidFill>
                  <a:schemeClr val="tx1">
                    <a:lumMod val="75000"/>
                    <a:lumOff val="25000"/>
                  </a:schemeClr>
                </a:solidFill>
                <a:latin typeface="Times New Roman" charset="0"/>
                <a:ea typeface="思源黑体" pitchFamily="34" charset="-122"/>
                <a:cs typeface="Times New Roman" charset="0"/>
              </a:rPr>
              <a:t>The noodles are cooked in a mixture of water and sesame oil, cooled, tossed and warmed in the same mixture right before serving.  The process results in a delicious serving of noodles which are coated with </a:t>
            </a:r>
            <a:r>
              <a:rPr lang="en-US" altLang="zh-CN" b="1" dirty="0">
                <a:solidFill>
                  <a:schemeClr val="tx1">
                    <a:lumMod val="75000"/>
                    <a:lumOff val="25000"/>
                  </a:schemeClr>
                </a:solidFill>
                <a:latin typeface="Times New Roman" charset="0"/>
                <a:ea typeface="思源黑体" pitchFamily="34" charset="-122"/>
                <a:cs typeface="Times New Roman" charset="0"/>
              </a:rPr>
              <a:t>a strong sesame flavor</a:t>
            </a:r>
            <a:r>
              <a:rPr lang="en-US" altLang="zh-CN" dirty="0">
                <a:solidFill>
                  <a:schemeClr val="tx1">
                    <a:lumMod val="75000"/>
                    <a:lumOff val="25000"/>
                  </a:schemeClr>
                </a:solidFill>
                <a:latin typeface="Times New Roman" charset="0"/>
                <a:ea typeface="思源黑体" pitchFamily="34" charset="-122"/>
                <a:cs typeface="Times New Roman" charset="0"/>
              </a:rPr>
              <a:t>. Vendors  use different elements such as peanut or sesame oil, soy sauce, and chili to create their signature hot dry noodles.  </a:t>
            </a:r>
            <a:endParaRPr lang="en-US" altLang="zh-CN" dirty="0">
              <a:solidFill>
                <a:schemeClr val="tx1">
                  <a:lumMod val="75000"/>
                  <a:lumOff val="25000"/>
                </a:schemeClr>
              </a:solidFill>
              <a:latin typeface="Times New Roman" charset="0"/>
              <a:ea typeface="思源黑体" pitchFamily="34" charset="-122"/>
              <a:cs typeface="Times New Roman" charset="0"/>
            </a:endParaRPr>
          </a:p>
        </p:txBody>
      </p:sp>
      <p:sp>
        <p:nvSpPr>
          <p:cNvPr id="7" name="文本框 6"/>
          <p:cNvSpPr txBox="1"/>
          <p:nvPr/>
        </p:nvSpPr>
        <p:spPr>
          <a:xfrm>
            <a:off x="5101590" y="1483995"/>
            <a:ext cx="4723130" cy="521970"/>
          </a:xfrm>
          <a:prstGeom prst="rect">
            <a:avLst/>
          </a:prstGeom>
          <a:noFill/>
        </p:spPr>
        <p:txBody>
          <a:bodyPr wrap="square" rtlCol="0">
            <a:spAutoFit/>
          </a:bodyPr>
          <a:p>
            <a:pPr algn="l"/>
            <a:r>
              <a:rPr lang="zh-CN" altLang="en-US" sz="2800" b="1" dirty="0">
                <a:solidFill>
                  <a:schemeClr val="tx1">
                    <a:lumMod val="75000"/>
                    <a:lumOff val="25000"/>
                  </a:schemeClr>
                </a:solidFill>
                <a:latin typeface="Times New Roman" charset="0"/>
                <a:ea typeface="宋体" charset="-122"/>
                <a:cs typeface="Times New Roman" charset="0"/>
              </a:rPr>
              <a:t>热干面</a:t>
            </a:r>
            <a:r>
              <a:rPr lang="en-US" altLang="zh-CN" sz="2800" b="1" dirty="0">
                <a:solidFill>
                  <a:schemeClr val="tx1">
                    <a:lumMod val="75000"/>
                    <a:lumOff val="25000"/>
                  </a:schemeClr>
                </a:solidFill>
                <a:latin typeface="Times New Roman" charset="0"/>
                <a:ea typeface="宋体" charset="-122"/>
                <a:cs typeface="Times New Roman" charset="0"/>
              </a:rPr>
              <a:t> Hot Dry Noodles</a:t>
            </a:r>
            <a:r>
              <a:rPr lang="en-US" altLang="zh-CN" sz="2400" b="1" dirty="0">
                <a:solidFill>
                  <a:schemeClr val="tx1">
                    <a:lumMod val="75000"/>
                    <a:lumOff val="25000"/>
                  </a:schemeClr>
                </a:solidFill>
                <a:latin typeface="Times New Roman" charset="0"/>
                <a:ea typeface="宋体" charset="-122"/>
                <a:cs typeface="Times New Roman" charset="0"/>
              </a:rPr>
              <a:t> </a:t>
            </a:r>
            <a:endParaRPr lang="en-US" altLang="zh-CN" sz="2400" b="1" dirty="0">
              <a:solidFill>
                <a:schemeClr val="tx1">
                  <a:lumMod val="75000"/>
                  <a:lumOff val="25000"/>
                </a:schemeClr>
              </a:solidFill>
              <a:latin typeface="Times New Roman" charset="0"/>
              <a:ea typeface="宋体" charset="-122"/>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49179" y="421105"/>
            <a:ext cx="11277600" cy="6015790"/>
          </a:xfrm>
          <a:prstGeom prst="roundRect">
            <a:avLst>
              <a:gd name="adj" fmla="val 920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a:blip r:embed="rId1"/>
          <a:stretch>
            <a:fillRect/>
          </a:stretch>
        </p:blipFill>
        <p:spPr>
          <a:xfrm>
            <a:off x="6641432" y="1987215"/>
            <a:ext cx="4806616" cy="3204411"/>
          </a:xfrm>
          <a:prstGeom prst="rect">
            <a:avLst/>
          </a:prstGeom>
        </p:spPr>
      </p:pic>
      <p:sp>
        <p:nvSpPr>
          <p:cNvPr id="5" name="矩形 4"/>
          <p:cNvSpPr/>
          <p:nvPr/>
        </p:nvSpPr>
        <p:spPr>
          <a:xfrm>
            <a:off x="951230" y="2522855"/>
            <a:ext cx="6022975" cy="21336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367790" y="2522855"/>
            <a:ext cx="5380355" cy="1938020"/>
          </a:xfrm>
          <a:prstGeom prst="rect">
            <a:avLst/>
          </a:prstGeom>
          <a:noFill/>
        </p:spPr>
        <p:txBody>
          <a:bodyPr wrap="square" rtlCol="0">
            <a:spAutoFit/>
          </a:bodyPr>
          <a:lstStyle/>
          <a:p>
            <a:pPr>
              <a:lnSpc>
                <a:spcPct val="200000"/>
              </a:lnSpc>
            </a:pPr>
            <a:r>
              <a:rPr lang="en-US" altLang="zh-CN" sz="2000" dirty="0">
                <a:solidFill>
                  <a:schemeClr val="tx1">
                    <a:lumMod val="75000"/>
                    <a:lumOff val="25000"/>
                  </a:schemeClr>
                </a:solidFill>
                <a:latin typeface="Times New Roman" charset="0"/>
                <a:ea typeface="思源黑体" pitchFamily="34" charset="-122"/>
                <a:cs typeface="Times New Roman" charset="0"/>
              </a:rPr>
              <a:t>A thin, crispy wrap made from bean curd filled with </a:t>
            </a:r>
            <a:r>
              <a:rPr lang="en-US" altLang="zh-CN" sz="2000" b="1" dirty="0">
                <a:solidFill>
                  <a:schemeClr val="tx1">
                    <a:lumMod val="75000"/>
                    <a:lumOff val="25000"/>
                  </a:schemeClr>
                </a:solidFill>
                <a:latin typeface="Times New Roman" charset="0"/>
                <a:ea typeface="思源黑体" pitchFamily="34" charset="-122"/>
                <a:cs typeface="Times New Roman" charset="0"/>
              </a:rPr>
              <a:t>sticky rice and various savory fillings</a:t>
            </a:r>
            <a:r>
              <a:rPr lang="en-US" altLang="zh-CN" sz="2000" dirty="0">
                <a:solidFill>
                  <a:schemeClr val="tx1">
                    <a:lumMod val="75000"/>
                    <a:lumOff val="25000"/>
                  </a:schemeClr>
                </a:solidFill>
                <a:latin typeface="Times New Roman" charset="0"/>
                <a:ea typeface="思源黑体" pitchFamily="34" charset="-122"/>
                <a:cs typeface="Times New Roman" charset="0"/>
              </a:rPr>
              <a:t> like pork and mushrooms.</a:t>
            </a:r>
            <a:endParaRPr lang="en-US" altLang="zh-CN" sz="2000" dirty="0">
              <a:solidFill>
                <a:schemeClr val="tx1">
                  <a:lumMod val="75000"/>
                  <a:lumOff val="25000"/>
                </a:schemeClr>
              </a:solidFill>
              <a:latin typeface="Times New Roman" charset="0"/>
              <a:ea typeface="思源黑体" pitchFamily="34" charset="-122"/>
              <a:cs typeface="Times New Roman" charset="0"/>
            </a:endParaRPr>
          </a:p>
        </p:txBody>
      </p:sp>
      <p:sp>
        <p:nvSpPr>
          <p:cNvPr id="7" name="文本框 6"/>
          <p:cNvSpPr txBox="1"/>
          <p:nvPr/>
        </p:nvSpPr>
        <p:spPr>
          <a:xfrm>
            <a:off x="1367790" y="1873885"/>
            <a:ext cx="3298825" cy="521970"/>
          </a:xfrm>
          <a:prstGeom prst="rect">
            <a:avLst/>
          </a:prstGeom>
          <a:noFill/>
        </p:spPr>
        <p:txBody>
          <a:bodyPr wrap="square" rtlCol="0">
            <a:spAutoFit/>
          </a:bodyPr>
          <a:lstStyle/>
          <a:p>
            <a:pPr algn="l"/>
            <a:r>
              <a:rPr lang="zh-CN" altLang="en-US" sz="2800" b="1" dirty="0">
                <a:solidFill>
                  <a:schemeClr val="tx1">
                    <a:lumMod val="75000"/>
                    <a:lumOff val="25000"/>
                  </a:schemeClr>
                </a:solidFill>
                <a:latin typeface="宋体" charset="-122"/>
                <a:ea typeface="宋体" charset="-122"/>
                <a:cs typeface="宋体" charset="-122"/>
              </a:rPr>
              <a:t>豆皮</a:t>
            </a:r>
            <a:r>
              <a:rPr lang="en-US" altLang="zh-CN" sz="2800" b="1" dirty="0">
                <a:solidFill>
                  <a:schemeClr val="tx1">
                    <a:lumMod val="75000"/>
                    <a:lumOff val="25000"/>
                  </a:schemeClr>
                </a:solidFill>
                <a:latin typeface="宋体" charset="-122"/>
                <a:ea typeface="宋体" charset="-122"/>
                <a:cs typeface="宋体" charset="-122"/>
              </a:rPr>
              <a:t> </a:t>
            </a:r>
            <a:r>
              <a:rPr lang="en-US" altLang="zh-CN" sz="2800" b="1" dirty="0">
                <a:solidFill>
                  <a:schemeClr val="tx1">
                    <a:lumMod val="75000"/>
                    <a:lumOff val="25000"/>
                  </a:schemeClr>
                </a:solidFill>
                <a:latin typeface="Times New Roman" charset="0"/>
                <a:ea typeface="宋体" charset="-122"/>
                <a:cs typeface="Times New Roman" charset="0"/>
              </a:rPr>
              <a:t>Bean Pies</a:t>
            </a:r>
            <a:r>
              <a:rPr lang="en-US" altLang="zh-CN" sz="2400" b="1" dirty="0">
                <a:solidFill>
                  <a:schemeClr val="tx1">
                    <a:lumMod val="75000"/>
                    <a:lumOff val="25000"/>
                  </a:schemeClr>
                </a:solidFill>
                <a:latin typeface="Times New Roman" charset="0"/>
                <a:ea typeface="宋体" charset="-122"/>
                <a:cs typeface="Times New Roman" charset="0"/>
              </a:rPr>
              <a:t> </a:t>
            </a:r>
            <a:endParaRPr lang="en-US" altLang="zh-CN" sz="2400" b="1" dirty="0">
              <a:solidFill>
                <a:schemeClr val="tx1">
                  <a:lumMod val="75000"/>
                  <a:lumOff val="25000"/>
                </a:schemeClr>
              </a:solidFill>
              <a:latin typeface="Times New Roman" charset="0"/>
              <a:ea typeface="宋体" charset="-122"/>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5" grpId="0" animBg="1"/>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49179" y="421105"/>
            <a:ext cx="11277600" cy="6015790"/>
          </a:xfrm>
          <a:prstGeom prst="roundRect">
            <a:avLst>
              <a:gd name="adj" fmla="val 920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C:/Users/Administrator/Desktop/R-C (1).jpgR-C (1)"/>
          <p:cNvPicPr>
            <a:picLocks noChangeAspect="1"/>
          </p:cNvPicPr>
          <p:nvPr/>
        </p:nvPicPr>
        <p:blipFill>
          <a:blip r:embed="rId1"/>
          <a:srcRect t="3073" b="3073"/>
          <a:stretch>
            <a:fillRect/>
          </a:stretch>
        </p:blipFill>
        <p:spPr>
          <a:xfrm>
            <a:off x="931298" y="2102765"/>
            <a:ext cx="4939084" cy="3084458"/>
          </a:xfrm>
          <a:prstGeom prst="rect">
            <a:avLst/>
          </a:prstGeom>
        </p:spPr>
      </p:pic>
      <p:sp>
        <p:nvSpPr>
          <p:cNvPr id="5" name="箭头: 五边形 4"/>
          <p:cNvSpPr/>
          <p:nvPr/>
        </p:nvSpPr>
        <p:spPr>
          <a:xfrm>
            <a:off x="5133340" y="2322195"/>
            <a:ext cx="6341110" cy="2688590"/>
          </a:xfrm>
          <a:prstGeom prst="homePlate">
            <a:avLst>
              <a:gd name="adj" fmla="val 41050"/>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5370830" y="2550795"/>
            <a:ext cx="5313045" cy="1938020"/>
          </a:xfrm>
          <a:prstGeom prst="rect">
            <a:avLst/>
          </a:prstGeom>
          <a:noFill/>
        </p:spPr>
        <p:txBody>
          <a:bodyPr wrap="square" rtlCol="0">
            <a:spAutoFit/>
          </a:bodyPr>
          <a:lstStyle/>
          <a:p>
            <a:pPr>
              <a:lnSpc>
                <a:spcPct val="200000"/>
              </a:lnSpc>
            </a:pPr>
            <a:r>
              <a:rPr lang="en-US" altLang="zh-CN" sz="2000" dirty="0">
                <a:solidFill>
                  <a:schemeClr val="tx1">
                    <a:lumMod val="75000"/>
                    <a:lumOff val="25000"/>
                  </a:schemeClr>
                </a:solidFill>
                <a:latin typeface="Times New Roman" charset="0"/>
                <a:ea typeface="思源黑体" pitchFamily="34" charset="-122"/>
                <a:cs typeface="Times New Roman" charset="0"/>
              </a:rPr>
              <a:t>Made from a batter of </a:t>
            </a:r>
            <a:r>
              <a:rPr lang="en-US" altLang="zh-CN" sz="2000" b="1" dirty="0">
                <a:solidFill>
                  <a:schemeClr val="tx1">
                    <a:lumMod val="75000"/>
                    <a:lumOff val="25000"/>
                  </a:schemeClr>
                </a:solidFill>
                <a:latin typeface="Times New Roman" charset="0"/>
                <a:ea typeface="思源黑体" pitchFamily="34" charset="-122"/>
                <a:cs typeface="Times New Roman" charset="0"/>
              </a:rPr>
              <a:t>rice and soybeans</a:t>
            </a:r>
            <a:r>
              <a:rPr lang="en-US" altLang="zh-CN" sz="2000" dirty="0">
                <a:solidFill>
                  <a:schemeClr val="tx1">
                    <a:lumMod val="75000"/>
                    <a:lumOff val="25000"/>
                  </a:schemeClr>
                </a:solidFill>
                <a:latin typeface="Times New Roman" charset="0"/>
                <a:ea typeface="思源黑体" pitchFamily="34" charset="-122"/>
                <a:cs typeface="Times New Roman" charset="0"/>
              </a:rPr>
              <a:t>, it is deep-fried into a round, ring-shaped cake with a crispy, lacy edge and a soft, slightly chewy center. </a:t>
            </a:r>
            <a:endParaRPr lang="en-US" altLang="zh-CN" sz="2000" dirty="0">
              <a:solidFill>
                <a:schemeClr val="tx1">
                  <a:lumMod val="75000"/>
                  <a:lumOff val="25000"/>
                </a:schemeClr>
              </a:solidFill>
              <a:latin typeface="Times New Roman" charset="0"/>
              <a:ea typeface="思源黑体" pitchFamily="34" charset="-122"/>
              <a:cs typeface="Times New Roman" charset="0"/>
            </a:endParaRPr>
          </a:p>
        </p:txBody>
      </p:sp>
      <p:sp>
        <p:nvSpPr>
          <p:cNvPr id="7" name="文本框 6"/>
          <p:cNvSpPr txBox="1"/>
          <p:nvPr/>
        </p:nvSpPr>
        <p:spPr>
          <a:xfrm>
            <a:off x="6096000" y="1836420"/>
            <a:ext cx="3619500" cy="521970"/>
          </a:xfrm>
          <a:prstGeom prst="rect">
            <a:avLst/>
          </a:prstGeom>
          <a:noFill/>
        </p:spPr>
        <p:txBody>
          <a:bodyPr wrap="square" rtlCol="0">
            <a:spAutoFit/>
          </a:bodyPr>
          <a:lstStyle/>
          <a:p>
            <a:pPr algn="l"/>
            <a:r>
              <a:rPr lang="zh-CN" altLang="en-US" sz="2800" b="1" dirty="0">
                <a:solidFill>
                  <a:schemeClr val="tx1">
                    <a:lumMod val="75000"/>
                    <a:lumOff val="25000"/>
                  </a:schemeClr>
                </a:solidFill>
                <a:latin typeface="宋体" charset="-122"/>
                <a:ea typeface="宋体" charset="-122"/>
                <a:cs typeface="宋体" charset="-122"/>
              </a:rPr>
              <a:t>面窝</a:t>
            </a:r>
            <a:r>
              <a:rPr lang="en-US" altLang="zh-CN" sz="2800" b="1" dirty="0">
                <a:solidFill>
                  <a:schemeClr val="tx1">
                    <a:lumMod val="75000"/>
                    <a:lumOff val="25000"/>
                  </a:schemeClr>
                </a:solidFill>
                <a:latin typeface="宋体" charset="-122"/>
                <a:ea typeface="宋体" charset="-122"/>
                <a:cs typeface="宋体" charset="-122"/>
              </a:rPr>
              <a:t> </a:t>
            </a:r>
            <a:r>
              <a:rPr lang="en-US" altLang="zh-CN" sz="2800" b="1" dirty="0">
                <a:solidFill>
                  <a:schemeClr val="tx1">
                    <a:lumMod val="75000"/>
                    <a:lumOff val="25000"/>
                  </a:schemeClr>
                </a:solidFill>
                <a:latin typeface="Times New Roman" charset="0"/>
                <a:ea typeface="思源黑体" pitchFamily="34" charset="-122"/>
                <a:cs typeface="Times New Roman" charset="0"/>
              </a:rPr>
              <a:t>F</a:t>
            </a:r>
            <a:r>
              <a:rPr lang="en-US" altLang="zh-CN" sz="2800" b="1" dirty="0">
                <a:solidFill>
                  <a:schemeClr val="tx1">
                    <a:lumMod val="75000"/>
                    <a:lumOff val="25000"/>
                  </a:schemeClr>
                </a:solidFill>
                <a:latin typeface="Times New Roman" charset="0"/>
                <a:ea typeface="思源黑体" pitchFamily="34" charset="-122"/>
                <a:cs typeface="Times New Roman" charset="0"/>
              </a:rPr>
              <a:t>ried Rice Buns</a:t>
            </a:r>
            <a:endParaRPr lang="en-US" altLang="zh-CN" sz="2800" b="1" dirty="0">
              <a:solidFill>
                <a:schemeClr val="tx1">
                  <a:lumMod val="75000"/>
                  <a:lumOff val="25000"/>
                </a:schemeClr>
              </a:solidFill>
              <a:latin typeface="Times New Roman" charset="0"/>
              <a:ea typeface="思源黑体" pitchFamily="34" charset="-122"/>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5" grpId="0" animBg="1"/>
      <p:bldP spid="6"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49179" y="421105"/>
            <a:ext cx="11277600" cy="6015790"/>
          </a:xfrm>
          <a:prstGeom prst="roundRect">
            <a:avLst>
              <a:gd name="adj" fmla="val 920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1508125" y="1988185"/>
            <a:ext cx="9031605" cy="3639185"/>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820545" y="2146935"/>
            <a:ext cx="8406130" cy="3338195"/>
          </a:xfrm>
          <a:prstGeom prst="rect">
            <a:avLst/>
          </a:prstGeom>
          <a:noFill/>
        </p:spPr>
        <p:txBody>
          <a:bodyPr wrap="square" rtlCol="0">
            <a:noAutofit/>
          </a:bodyPr>
          <a:lstStyle/>
          <a:p>
            <a:pPr indent="0" algn="l" fontAlgn="auto">
              <a:lnSpc>
                <a:spcPct val="150000"/>
              </a:lnSpc>
            </a:pPr>
            <a:r>
              <a:rPr lang="en-US" altLang="zh-CN" sz="2000" dirty="0">
                <a:solidFill>
                  <a:schemeClr val="tx1">
                    <a:lumMod val="75000"/>
                    <a:lumOff val="25000"/>
                  </a:schemeClr>
                </a:solidFill>
                <a:latin typeface="宋体" charset="-122"/>
                <a:ea typeface="宋体" charset="-122"/>
                <a:cs typeface="宋体" charset="-122"/>
              </a:rPr>
              <a:t>1</a:t>
            </a:r>
            <a:r>
              <a:rPr lang="zh-CN" altLang="en-US" sz="2000" dirty="0">
                <a:solidFill>
                  <a:schemeClr val="tx1">
                    <a:lumMod val="75000"/>
                    <a:lumOff val="25000"/>
                  </a:schemeClr>
                </a:solidFill>
                <a:latin typeface="宋体" charset="-122"/>
                <a:ea typeface="宋体" charset="-122"/>
                <a:cs typeface="宋体" charset="-122"/>
              </a:rPr>
              <a:t>、语言层面</a:t>
            </a:r>
            <a:endParaRPr lang="zh-CN" altLang="en-US" sz="2000" dirty="0">
              <a:solidFill>
                <a:schemeClr val="tx1">
                  <a:lumMod val="75000"/>
                  <a:lumOff val="25000"/>
                </a:schemeClr>
              </a:solidFill>
              <a:latin typeface="宋体" charset="-122"/>
              <a:ea typeface="宋体" charset="-122"/>
              <a:cs typeface="宋体" charset="-122"/>
            </a:endParaRPr>
          </a:p>
          <a:p>
            <a:pPr indent="0" algn="l" fontAlgn="auto">
              <a:lnSpc>
                <a:spcPct val="150000"/>
              </a:lnSpc>
            </a:pPr>
            <a:r>
              <a:rPr lang="en-US" altLang="zh-CN" sz="2000" b="1" dirty="0">
                <a:solidFill>
                  <a:schemeClr val="tx1">
                    <a:lumMod val="75000"/>
                    <a:lumOff val="25000"/>
                  </a:schemeClr>
                </a:solidFill>
                <a:latin typeface="Times New Roman" charset="0"/>
                <a:ea typeface="宋体" charset="-122"/>
                <a:cs typeface="Times New Roman" charset="0"/>
              </a:rPr>
              <a:t>Terminological Uniqueness</a:t>
            </a:r>
            <a:r>
              <a:rPr lang="en-US" altLang="zh-CN" sz="2000" dirty="0">
                <a:solidFill>
                  <a:schemeClr val="tx1">
                    <a:lumMod val="75000"/>
                    <a:lumOff val="25000"/>
                  </a:schemeClr>
                </a:solidFill>
                <a:latin typeface="Times New Roman" charset="0"/>
                <a:ea typeface="宋体" charset="-122"/>
                <a:cs typeface="Times New Roman" charset="0"/>
              </a:rPr>
              <a:t>: </a:t>
            </a:r>
            <a:r>
              <a:rPr lang="en-US" altLang="zh-CN" sz="2000" dirty="0">
                <a:solidFill>
                  <a:schemeClr val="tx1">
                    <a:lumMod val="75000"/>
                    <a:lumOff val="25000"/>
                  </a:schemeClr>
                </a:solidFill>
                <a:latin typeface="Times New Roman" charset="0"/>
                <a:ea typeface="宋体" charset="-122"/>
                <a:cs typeface="Times New Roman" charset="0"/>
              </a:rPr>
              <a:t>Many food names are dialect terms and have no direct English equivalents.</a:t>
            </a:r>
            <a:endParaRPr lang="en-US" altLang="zh-CN" sz="2000" dirty="0">
              <a:solidFill>
                <a:schemeClr val="tx1">
                  <a:lumMod val="75000"/>
                  <a:lumOff val="25000"/>
                </a:schemeClr>
              </a:solidFill>
              <a:latin typeface="Times New Roman" charset="0"/>
              <a:ea typeface="宋体" charset="-122"/>
              <a:cs typeface="Times New Roman" charset="0"/>
            </a:endParaRPr>
          </a:p>
          <a:p>
            <a:pPr indent="0" algn="l" fontAlgn="auto">
              <a:lnSpc>
                <a:spcPct val="150000"/>
              </a:lnSpc>
            </a:pPr>
            <a:r>
              <a:rPr lang="en-US" altLang="zh-CN" sz="2000" dirty="0">
                <a:solidFill>
                  <a:schemeClr val="tx1">
                    <a:lumMod val="75000"/>
                    <a:lumOff val="25000"/>
                  </a:schemeClr>
                </a:solidFill>
                <a:latin typeface="Times New Roman" charset="0"/>
                <a:ea typeface="宋体" charset="-122"/>
                <a:cs typeface="Times New Roman" charset="0"/>
              </a:rPr>
              <a:t>2</a:t>
            </a:r>
            <a:r>
              <a:rPr lang="zh-CN" altLang="en-US" sz="2000" dirty="0">
                <a:solidFill>
                  <a:schemeClr val="tx1">
                    <a:lumMod val="75000"/>
                    <a:lumOff val="25000"/>
                  </a:schemeClr>
                </a:solidFill>
                <a:latin typeface="Times New Roman" charset="0"/>
                <a:ea typeface="宋体" charset="-122"/>
                <a:cs typeface="Times New Roman" charset="0"/>
              </a:rPr>
              <a:t>、文化认知差异</a:t>
            </a:r>
            <a:endParaRPr lang="zh-CN" altLang="en-US" sz="2000" dirty="0">
              <a:solidFill>
                <a:schemeClr val="tx1">
                  <a:lumMod val="75000"/>
                  <a:lumOff val="25000"/>
                </a:schemeClr>
              </a:solidFill>
              <a:latin typeface="Times New Roman" charset="0"/>
              <a:ea typeface="宋体" charset="-122"/>
              <a:cs typeface="Times New Roman" charset="0"/>
            </a:endParaRPr>
          </a:p>
          <a:p>
            <a:pPr indent="0" algn="l" fontAlgn="auto">
              <a:lnSpc>
                <a:spcPct val="150000"/>
              </a:lnSpc>
            </a:pPr>
            <a:r>
              <a:rPr lang="en-US" altLang="zh-CN" sz="2000" b="1" dirty="0">
                <a:solidFill>
                  <a:schemeClr val="tx1">
                    <a:lumMod val="75000"/>
                    <a:lumOff val="25000"/>
                  </a:schemeClr>
                </a:solidFill>
                <a:latin typeface="Times New Roman" charset="0"/>
                <a:ea typeface="宋体" charset="-122"/>
                <a:cs typeface="Times New Roman" charset="0"/>
              </a:rPr>
              <a:t>Cultural Context Deficiency</a:t>
            </a:r>
            <a:r>
              <a:rPr lang="en-US" altLang="zh-CN" sz="2000" dirty="0">
                <a:solidFill>
                  <a:schemeClr val="tx1">
                    <a:lumMod val="75000"/>
                    <a:lumOff val="25000"/>
                  </a:schemeClr>
                </a:solidFill>
                <a:latin typeface="Times New Roman" charset="0"/>
                <a:ea typeface="宋体" charset="-122"/>
                <a:cs typeface="Times New Roman" charset="0"/>
              </a:rPr>
              <a:t>: The Western concept of "breakfast" lacks a similar level of cultural depth or profound connotations.</a:t>
            </a:r>
            <a:endParaRPr lang="en-US" altLang="zh-CN" sz="2000" dirty="0">
              <a:solidFill>
                <a:schemeClr val="tx1">
                  <a:lumMod val="75000"/>
                  <a:lumOff val="25000"/>
                </a:schemeClr>
              </a:solidFill>
              <a:latin typeface="Times New Roman" charset="0"/>
              <a:ea typeface="宋体" charset="-122"/>
              <a:cs typeface="Times New Roman" charset="0"/>
            </a:endParaRPr>
          </a:p>
          <a:p>
            <a:pPr indent="0" algn="l" fontAlgn="auto">
              <a:lnSpc>
                <a:spcPct val="150000"/>
              </a:lnSpc>
            </a:pPr>
            <a:endParaRPr lang="en-US" altLang="zh-CN" sz="2000" dirty="0">
              <a:solidFill>
                <a:schemeClr val="tx1">
                  <a:lumMod val="75000"/>
                  <a:lumOff val="25000"/>
                </a:schemeClr>
              </a:solidFill>
              <a:latin typeface="宋体" charset="-122"/>
              <a:ea typeface="宋体" charset="-122"/>
              <a:cs typeface="宋体" charset="-122"/>
            </a:endParaRPr>
          </a:p>
          <a:p>
            <a:pPr indent="0" algn="l" fontAlgn="auto">
              <a:lnSpc>
                <a:spcPct val="150000"/>
              </a:lnSpc>
            </a:pPr>
            <a:endParaRPr lang="en-US" altLang="zh-CN" sz="2000" dirty="0">
              <a:solidFill>
                <a:schemeClr val="tx1">
                  <a:lumMod val="75000"/>
                  <a:lumOff val="25000"/>
                </a:schemeClr>
              </a:solidFill>
              <a:latin typeface="宋体" charset="-122"/>
              <a:ea typeface="宋体" charset="-122"/>
              <a:cs typeface="宋体" charset="-122"/>
            </a:endParaRPr>
          </a:p>
        </p:txBody>
      </p:sp>
      <p:sp>
        <p:nvSpPr>
          <p:cNvPr id="2" name="文本框 1"/>
          <p:cNvSpPr txBox="1"/>
          <p:nvPr/>
        </p:nvSpPr>
        <p:spPr>
          <a:xfrm>
            <a:off x="1820545" y="1094740"/>
            <a:ext cx="8084185" cy="583565"/>
          </a:xfrm>
          <a:prstGeom prst="rect">
            <a:avLst/>
          </a:prstGeom>
          <a:noFill/>
        </p:spPr>
        <p:txBody>
          <a:bodyPr wrap="square" rtlCol="0">
            <a:spAutoFit/>
          </a:bodyPr>
          <a:p>
            <a:r>
              <a:rPr lang="en-US" altLang="zh-CN" sz="3200" b="1" dirty="0">
                <a:solidFill>
                  <a:schemeClr val="tx1">
                    <a:lumMod val="75000"/>
                    <a:lumOff val="25000"/>
                  </a:schemeClr>
                </a:solidFill>
                <a:latin typeface="Times New Roman" charset="0"/>
                <a:ea typeface="宋体" charset="-122"/>
                <a:cs typeface="Times New Roman" charset="0"/>
              </a:rPr>
              <a:t>Challenges in Translation </a:t>
            </a:r>
            <a:r>
              <a:rPr lang="en-US" altLang="zh-CN" sz="2800" b="1" dirty="0">
                <a:solidFill>
                  <a:schemeClr val="tx1">
                    <a:lumMod val="75000"/>
                    <a:lumOff val="25000"/>
                  </a:schemeClr>
                </a:solidFill>
                <a:latin typeface="Times New Roman" charset="0"/>
                <a:ea typeface="宋体" charset="-122"/>
                <a:cs typeface="Times New Roman" charset="0"/>
              </a:rPr>
              <a:t> </a:t>
            </a:r>
            <a:endParaRPr lang="en-US" altLang="zh-CN" sz="2800" b="1" dirty="0">
              <a:solidFill>
                <a:schemeClr val="tx1">
                  <a:lumMod val="75000"/>
                  <a:lumOff val="25000"/>
                </a:schemeClr>
              </a:solidFill>
              <a:latin typeface="Times New Roman" charset="0"/>
              <a:ea typeface="宋体" charset="-122"/>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5" grpId="0" bldLvl="0" animBg="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49179" y="421105"/>
            <a:ext cx="11277600" cy="6015790"/>
          </a:xfrm>
          <a:prstGeom prst="roundRect">
            <a:avLst>
              <a:gd name="adj" fmla="val 920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圆角 4"/>
          <p:cNvSpPr/>
          <p:nvPr/>
        </p:nvSpPr>
        <p:spPr>
          <a:xfrm>
            <a:off x="1508125" y="2224405"/>
            <a:ext cx="9031605" cy="3402965"/>
          </a:xfrm>
          <a:prstGeom prst="roundRect">
            <a:avLst/>
          </a:prstGeom>
          <a:solidFill>
            <a:schemeClr val="accent2">
              <a:lumMod val="20000"/>
              <a:lumOff val="8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1820545" y="2336800"/>
            <a:ext cx="8406130" cy="3148330"/>
          </a:xfrm>
          <a:prstGeom prst="rect">
            <a:avLst/>
          </a:prstGeom>
          <a:noFill/>
        </p:spPr>
        <p:txBody>
          <a:bodyPr wrap="square" rtlCol="0">
            <a:noAutofit/>
          </a:bodyPr>
          <a:lstStyle/>
          <a:p>
            <a:pPr indent="0" algn="l" fontAlgn="auto">
              <a:lnSpc>
                <a:spcPct val="150000"/>
              </a:lnSpc>
            </a:pPr>
            <a:r>
              <a:rPr lang="en-US" altLang="zh-CN" sz="2800" b="1" dirty="0">
                <a:solidFill>
                  <a:schemeClr val="tx1">
                    <a:lumMod val="75000"/>
                    <a:lumOff val="25000"/>
                  </a:schemeClr>
                </a:solidFill>
                <a:latin typeface="Times New Roman" charset="0"/>
                <a:ea typeface="宋体" charset="-122"/>
                <a:cs typeface="Times New Roman" charset="0"/>
              </a:rPr>
              <a:t>[Transliteration+annotation]</a:t>
            </a:r>
            <a:endParaRPr lang="en-US" altLang="zh-CN" sz="2800" b="1" dirty="0">
              <a:solidFill>
                <a:schemeClr val="tx1">
                  <a:lumMod val="75000"/>
                  <a:lumOff val="25000"/>
                </a:schemeClr>
              </a:solidFill>
              <a:latin typeface="Times New Roman" charset="0"/>
              <a:ea typeface="宋体" charset="-122"/>
              <a:cs typeface="Times New Roman" charset="0"/>
            </a:endParaRPr>
          </a:p>
          <a:p>
            <a:pPr indent="457200" algn="l" fontAlgn="auto">
              <a:lnSpc>
                <a:spcPct val="150000"/>
              </a:lnSpc>
            </a:pPr>
            <a:r>
              <a:rPr lang="zh-CN" altLang="en-US" sz="2000" dirty="0">
                <a:solidFill>
                  <a:schemeClr val="tx1">
                    <a:lumMod val="75000"/>
                    <a:lumOff val="25000"/>
                  </a:schemeClr>
                </a:solidFill>
                <a:latin typeface="Times New Roman" charset="0"/>
                <a:ea typeface="宋体" charset="-122"/>
                <a:cs typeface="Times New Roman" charset="0"/>
              </a:rPr>
              <a:t>热干面</a:t>
            </a:r>
            <a:r>
              <a:rPr lang="en-US" altLang="zh-CN" sz="2000" dirty="0">
                <a:solidFill>
                  <a:schemeClr val="tx1">
                    <a:lumMod val="75000"/>
                    <a:lumOff val="25000"/>
                  </a:schemeClr>
                </a:solidFill>
                <a:latin typeface="Times New Roman" charset="0"/>
                <a:ea typeface="宋体" charset="-122"/>
                <a:cs typeface="Times New Roman" charset="0"/>
              </a:rPr>
              <a:t>:</a:t>
            </a:r>
            <a:endParaRPr lang="en-US" altLang="zh-CN" sz="2000" dirty="0">
              <a:solidFill>
                <a:schemeClr val="tx1">
                  <a:lumMod val="75000"/>
                  <a:lumOff val="25000"/>
                </a:schemeClr>
              </a:solidFill>
              <a:latin typeface="Times New Roman" charset="0"/>
              <a:ea typeface="宋体" charset="-122"/>
              <a:cs typeface="Times New Roman" charset="0"/>
            </a:endParaRPr>
          </a:p>
          <a:p>
            <a:pPr indent="457200" algn="l" fontAlgn="auto">
              <a:lnSpc>
                <a:spcPct val="150000"/>
              </a:lnSpc>
            </a:pPr>
            <a:r>
              <a:rPr lang="en-US" altLang="zh-CN" sz="2000" dirty="0">
                <a:solidFill>
                  <a:schemeClr val="tx1">
                    <a:lumMod val="75000"/>
                    <a:lumOff val="25000"/>
                  </a:schemeClr>
                </a:solidFill>
                <a:latin typeface="Times New Roman" charset="0"/>
                <a:ea typeface="宋体" charset="-122"/>
                <a:cs typeface="Times New Roman" charset="0"/>
              </a:rPr>
              <a:t> hot dry noodles</a:t>
            </a:r>
            <a:r>
              <a:rPr lang="en-US" altLang="zh-CN" sz="2000" b="1" dirty="0">
                <a:solidFill>
                  <a:schemeClr val="tx1">
                    <a:lumMod val="75000"/>
                    <a:lumOff val="25000"/>
                  </a:schemeClr>
                </a:solidFill>
                <a:latin typeface="Times New Roman" charset="0"/>
                <a:ea typeface="宋体" charset="-122"/>
                <a:cs typeface="Times New Roman" charset="0"/>
              </a:rPr>
              <a:t> → </a:t>
            </a:r>
            <a:r>
              <a:rPr lang="en-US" altLang="zh-CN" sz="2000" dirty="0">
                <a:solidFill>
                  <a:schemeClr val="tx1"/>
                </a:solidFill>
                <a:highlight>
                  <a:srgbClr val="FFFF00"/>
                </a:highlight>
                <a:latin typeface="Times New Roman" charset="0"/>
                <a:ea typeface="宋体" charset="-122"/>
                <a:cs typeface="Times New Roman" charset="0"/>
              </a:rPr>
              <a:t>reganmian (Wuhan’s iconic sesame-paste noodles)</a:t>
            </a:r>
            <a:endParaRPr lang="en-US" altLang="zh-CN" sz="2000" dirty="0">
              <a:solidFill>
                <a:schemeClr val="tx1"/>
              </a:solidFill>
              <a:highlight>
                <a:srgbClr val="FFFF00"/>
              </a:highlight>
              <a:latin typeface="Times New Roman" charset="0"/>
              <a:ea typeface="宋体" charset="-122"/>
              <a:cs typeface="Times New Roman" charset="0"/>
            </a:endParaRPr>
          </a:p>
          <a:p>
            <a:pPr indent="457200" algn="l" fontAlgn="auto">
              <a:lnSpc>
                <a:spcPct val="150000"/>
              </a:lnSpc>
            </a:pPr>
            <a:r>
              <a:rPr lang="zh-CN" altLang="en-US" sz="2000" dirty="0">
                <a:solidFill>
                  <a:schemeClr val="tx1">
                    <a:lumMod val="75000"/>
                    <a:lumOff val="25000"/>
                  </a:schemeClr>
                </a:solidFill>
                <a:latin typeface="Times New Roman" charset="0"/>
                <a:ea typeface="宋体" charset="-122"/>
                <a:cs typeface="Times New Roman" charset="0"/>
              </a:rPr>
              <a:t>面窝：</a:t>
            </a:r>
            <a:endParaRPr lang="zh-CN" altLang="en-US" sz="2000" dirty="0">
              <a:solidFill>
                <a:schemeClr val="tx1">
                  <a:lumMod val="75000"/>
                  <a:lumOff val="25000"/>
                </a:schemeClr>
              </a:solidFill>
              <a:latin typeface="Times New Roman" charset="0"/>
              <a:ea typeface="宋体" charset="-122"/>
              <a:cs typeface="Times New Roman" charset="0"/>
            </a:endParaRPr>
          </a:p>
          <a:p>
            <a:pPr indent="457200" algn="l" fontAlgn="auto">
              <a:lnSpc>
                <a:spcPct val="150000"/>
              </a:lnSpc>
            </a:pPr>
            <a:r>
              <a:rPr lang="en-US" altLang="zh-CN" sz="2000" dirty="0">
                <a:solidFill>
                  <a:schemeClr val="tx1">
                    <a:lumMod val="75000"/>
                    <a:lumOff val="25000"/>
                  </a:schemeClr>
                </a:solidFill>
                <a:latin typeface="Times New Roman" charset="0"/>
                <a:ea typeface="宋体" charset="-122"/>
                <a:cs typeface="Times New Roman" charset="0"/>
              </a:rPr>
              <a:t>fried rice buns</a:t>
            </a:r>
            <a:r>
              <a:rPr lang="en-US" altLang="zh-CN" sz="2000" b="1" dirty="0">
                <a:solidFill>
                  <a:schemeClr val="tx1">
                    <a:lumMod val="75000"/>
                    <a:lumOff val="25000"/>
                  </a:schemeClr>
                </a:solidFill>
                <a:latin typeface="Times New Roman" charset="0"/>
                <a:ea typeface="宋体" charset="-122"/>
                <a:cs typeface="Times New Roman" charset="0"/>
                <a:sym typeface="+mn-ea"/>
              </a:rPr>
              <a:t> → </a:t>
            </a:r>
            <a:r>
              <a:rPr lang="en-US" altLang="zh-CN" sz="2000" dirty="0">
                <a:solidFill>
                  <a:schemeClr val="tx1">
                    <a:lumMod val="75000"/>
                    <a:lumOff val="25000"/>
                  </a:schemeClr>
                </a:solidFill>
                <a:highlight>
                  <a:srgbClr val="FFFF00"/>
                </a:highlight>
                <a:latin typeface="Times New Roman" charset="0"/>
                <a:ea typeface="宋体" charset="-122"/>
                <a:cs typeface="Times New Roman" charset="0"/>
              </a:rPr>
              <a:t>mianwo (</a:t>
            </a:r>
            <a:r>
              <a:rPr lang="en-US" altLang="zh-CN" sz="2000" dirty="0">
                <a:solidFill>
                  <a:schemeClr val="tx1">
                    <a:lumMod val="75000"/>
                    <a:lumOff val="25000"/>
                  </a:schemeClr>
                </a:solidFill>
                <a:highlight>
                  <a:srgbClr val="FFFF00"/>
                </a:highlight>
                <a:latin typeface="Times New Roman" charset="0"/>
                <a:ea typeface="宋体" charset="-122"/>
                <a:cs typeface="Times New Roman" charset="0"/>
              </a:rPr>
              <a:t>fried rice buns)</a:t>
            </a:r>
            <a:endParaRPr lang="en-US" altLang="zh-CN" sz="2000" b="1" dirty="0">
              <a:solidFill>
                <a:schemeClr val="tx1">
                  <a:lumMod val="75000"/>
                  <a:lumOff val="25000"/>
                </a:schemeClr>
              </a:solidFill>
              <a:latin typeface="Times New Roman" charset="0"/>
              <a:ea typeface="宋体" charset="-122"/>
              <a:cs typeface="Times New Roman" charset="0"/>
            </a:endParaRPr>
          </a:p>
          <a:p>
            <a:pPr indent="0" algn="l" fontAlgn="auto">
              <a:lnSpc>
                <a:spcPct val="150000"/>
              </a:lnSpc>
            </a:pPr>
            <a:endParaRPr lang="en-US" altLang="zh-CN" sz="2000" b="1" dirty="0">
              <a:solidFill>
                <a:schemeClr val="tx1">
                  <a:lumMod val="75000"/>
                  <a:lumOff val="25000"/>
                </a:schemeClr>
              </a:solidFill>
              <a:latin typeface="Times New Roman" charset="0"/>
              <a:ea typeface="宋体" charset="-122"/>
              <a:cs typeface="Times New Roman" charset="0"/>
            </a:endParaRPr>
          </a:p>
        </p:txBody>
      </p:sp>
      <p:sp>
        <p:nvSpPr>
          <p:cNvPr id="2" name="文本框 1"/>
          <p:cNvSpPr txBox="1"/>
          <p:nvPr/>
        </p:nvSpPr>
        <p:spPr>
          <a:xfrm>
            <a:off x="1820545" y="1255395"/>
            <a:ext cx="8084185" cy="579120"/>
          </a:xfrm>
          <a:prstGeom prst="rect">
            <a:avLst/>
          </a:prstGeom>
          <a:noFill/>
        </p:spPr>
        <p:txBody>
          <a:bodyPr wrap="square" rtlCol="0">
            <a:spAutoFit/>
          </a:bodyPr>
          <a:p>
            <a:r>
              <a:rPr lang="en-US" altLang="zh-CN" sz="3200" b="1" dirty="0">
                <a:solidFill>
                  <a:schemeClr val="tx1">
                    <a:lumMod val="75000"/>
                    <a:lumOff val="25000"/>
                  </a:schemeClr>
                </a:solidFill>
                <a:latin typeface="Times New Roman" charset="0"/>
                <a:ea typeface="宋体" charset="-122"/>
                <a:cs typeface="Times New Roman" charset="0"/>
              </a:rPr>
              <a:t>Translation Skills</a:t>
            </a:r>
            <a:endParaRPr lang="en-US" altLang="zh-CN" sz="3200" b="1" dirty="0">
              <a:solidFill>
                <a:schemeClr val="tx1">
                  <a:lumMod val="75000"/>
                  <a:lumOff val="25000"/>
                </a:schemeClr>
              </a:solidFill>
              <a:latin typeface="Times New Roman" charset="0"/>
              <a:ea typeface="宋体" charset="-122"/>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5" grpId="0" bldLvl="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49179" y="421105"/>
            <a:ext cx="11277600" cy="6015790"/>
          </a:xfrm>
          <a:prstGeom prst="roundRect">
            <a:avLst>
              <a:gd name="adj" fmla="val 920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1310005" y="733425"/>
            <a:ext cx="8084185" cy="583565"/>
          </a:xfrm>
          <a:prstGeom prst="rect">
            <a:avLst/>
          </a:prstGeom>
          <a:noFill/>
        </p:spPr>
        <p:txBody>
          <a:bodyPr wrap="square" rtlCol="0">
            <a:spAutoFit/>
          </a:bodyPr>
          <a:p>
            <a:r>
              <a:rPr lang="en-US" altLang="zh-CN" sz="2800" b="1" dirty="0">
                <a:solidFill>
                  <a:schemeClr val="tx1">
                    <a:lumMod val="75000"/>
                    <a:lumOff val="25000"/>
                  </a:schemeClr>
                </a:solidFill>
                <a:latin typeface="Times New Roman" charset="0"/>
                <a:ea typeface="宋体" charset="-122"/>
                <a:cs typeface="Times New Roman" charset="0"/>
              </a:rPr>
              <a:t>[Analogy of Culture]</a:t>
            </a:r>
            <a:r>
              <a:rPr lang="en-US" altLang="zh-CN" sz="3200" b="1" dirty="0">
                <a:solidFill>
                  <a:schemeClr val="tx1">
                    <a:lumMod val="75000"/>
                    <a:lumOff val="25000"/>
                  </a:schemeClr>
                </a:solidFill>
                <a:latin typeface="Times New Roman" charset="0"/>
                <a:ea typeface="宋体" charset="-122"/>
                <a:cs typeface="Times New Roman" charset="0"/>
              </a:rPr>
              <a:t> </a:t>
            </a:r>
            <a:endParaRPr lang="en-US" altLang="zh-CN" sz="3200" b="1" dirty="0">
              <a:solidFill>
                <a:schemeClr val="tx1">
                  <a:lumMod val="75000"/>
                  <a:lumOff val="25000"/>
                </a:schemeClr>
              </a:solidFill>
              <a:latin typeface="Times New Roman" charset="0"/>
              <a:ea typeface="宋体" charset="-122"/>
              <a:cs typeface="Times New Roman" charset="0"/>
            </a:endParaRPr>
          </a:p>
        </p:txBody>
      </p:sp>
      <p:pic>
        <p:nvPicPr>
          <p:cNvPr id="3" name="图片 2" descr="IMG_7329"/>
          <p:cNvPicPr>
            <a:picLocks noChangeAspect="1"/>
          </p:cNvPicPr>
          <p:nvPr/>
        </p:nvPicPr>
        <p:blipFill>
          <a:blip r:embed="rId1"/>
          <a:srcRect l="146" t="19802" r="-146" b="22787"/>
          <a:stretch>
            <a:fillRect/>
          </a:stretch>
        </p:blipFill>
        <p:spPr>
          <a:xfrm>
            <a:off x="1310005" y="1397000"/>
            <a:ext cx="4472305" cy="2219325"/>
          </a:xfrm>
          <a:prstGeom prst="rect">
            <a:avLst/>
          </a:prstGeom>
        </p:spPr>
      </p:pic>
      <p:pic>
        <p:nvPicPr>
          <p:cNvPr id="8" name="图片 7" descr="v2-f38ee448d0bf149f8db20960fc148a06_r"/>
          <p:cNvPicPr>
            <a:picLocks noChangeAspect="1"/>
          </p:cNvPicPr>
          <p:nvPr/>
        </p:nvPicPr>
        <p:blipFill>
          <a:blip r:embed="rId2"/>
          <a:srcRect b="10099"/>
          <a:stretch>
            <a:fillRect/>
          </a:stretch>
        </p:blipFill>
        <p:spPr>
          <a:xfrm>
            <a:off x="1310005" y="3772535"/>
            <a:ext cx="4472305" cy="2259330"/>
          </a:xfrm>
          <a:prstGeom prst="rect">
            <a:avLst/>
          </a:prstGeom>
        </p:spPr>
      </p:pic>
      <p:sp>
        <p:nvSpPr>
          <p:cNvPr id="10" name="文本框 9"/>
          <p:cNvSpPr txBox="1"/>
          <p:nvPr/>
        </p:nvSpPr>
        <p:spPr>
          <a:xfrm>
            <a:off x="6087745" y="1490980"/>
            <a:ext cx="5241925" cy="1938020"/>
          </a:xfrm>
          <a:prstGeom prst="rect">
            <a:avLst/>
          </a:prstGeom>
          <a:noFill/>
        </p:spPr>
        <p:txBody>
          <a:bodyPr wrap="square" rtlCol="0">
            <a:spAutoFit/>
          </a:bodyPr>
          <a:p>
            <a:r>
              <a:rPr lang="en-US" altLang="zh-CN" sz="2000">
                <a:latin typeface="Times New Roman" charset="0"/>
                <a:cs typeface="Times New Roman" charset="0"/>
              </a:rPr>
              <a:t>"GuoZao"  is a cherished tradition where locals flock to </a:t>
            </a:r>
            <a:r>
              <a:rPr lang="en-US" altLang="zh-CN" sz="2000" b="1">
                <a:latin typeface="Times New Roman" charset="0"/>
                <a:cs typeface="Times New Roman" charset="0"/>
              </a:rPr>
              <a:t>bustling streets</a:t>
            </a:r>
            <a:r>
              <a:rPr lang="en-US" altLang="zh-CN" sz="2000">
                <a:latin typeface="Times New Roman" charset="0"/>
                <a:cs typeface="Times New Roman" charset="0"/>
              </a:rPr>
              <a:t> lined with vendors serving hot, fresh breakfast dishes.</a:t>
            </a:r>
            <a:endParaRPr lang="en-US" altLang="zh-CN" sz="2000">
              <a:latin typeface="Times New Roman" charset="0"/>
              <a:cs typeface="Times New Roman" charset="0"/>
            </a:endParaRPr>
          </a:p>
          <a:p>
            <a:r>
              <a:rPr lang="en-US" altLang="zh-CN" sz="2000">
                <a:latin typeface="Times New Roman" charset="0"/>
                <a:cs typeface="Times New Roman" charset="0"/>
              </a:rPr>
              <a:t>The atmosphere is lively, with people eating on the go or standing by small tables, creating a sense of community and shared culinary heritage.</a:t>
            </a:r>
            <a:endParaRPr lang="en-US" altLang="zh-CN" sz="2000">
              <a:latin typeface="Times New Roman" charset="0"/>
              <a:cs typeface="Times New Roman" charset="0"/>
            </a:endParaRPr>
          </a:p>
        </p:txBody>
      </p:sp>
      <p:sp>
        <p:nvSpPr>
          <p:cNvPr id="11" name="文本框 10"/>
          <p:cNvSpPr txBox="1"/>
          <p:nvPr/>
        </p:nvSpPr>
        <p:spPr>
          <a:xfrm>
            <a:off x="6087745" y="3829050"/>
            <a:ext cx="5241925" cy="1938020"/>
          </a:xfrm>
          <a:prstGeom prst="rect">
            <a:avLst/>
          </a:prstGeom>
          <a:noFill/>
        </p:spPr>
        <p:txBody>
          <a:bodyPr wrap="square" rtlCol="0">
            <a:spAutoFit/>
          </a:bodyPr>
          <a:p>
            <a:r>
              <a:rPr lang="en-US" altLang="zh-CN" sz="2000">
                <a:latin typeface="Times New Roman" charset="0"/>
                <a:cs typeface="Times New Roman" charset="0"/>
              </a:rPr>
              <a:t>New York’s </a:t>
            </a:r>
            <a:r>
              <a:rPr lang="en-US" altLang="zh-CN" sz="2000" b="1">
                <a:latin typeface="Times New Roman" charset="0"/>
                <a:cs typeface="Times New Roman" charset="0"/>
              </a:rPr>
              <a:t>“grab-and-go” food carts</a:t>
            </a:r>
            <a:r>
              <a:rPr lang="en-US" altLang="zh-CN" sz="2000">
                <a:latin typeface="Times New Roman" charset="0"/>
                <a:cs typeface="Times New Roman" charset="0"/>
              </a:rPr>
              <a:t> provide a quick, on-the-go meal option for busy urbanites. Iconic trucks serve everything from gourmet tacos and artisanal coffee. The scene is fast-paced, with people grabbing meals between work or errands, embodying the city's hustle and diversity.</a:t>
            </a:r>
            <a:endParaRPr lang="en-US" altLang="zh-CN" sz="2000">
              <a:latin typeface="Times New Roman" charset="0"/>
              <a:cs typeface="Times New Roman" charset="0"/>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圆角 3"/>
          <p:cNvSpPr/>
          <p:nvPr/>
        </p:nvSpPr>
        <p:spPr>
          <a:xfrm>
            <a:off x="449179" y="421105"/>
            <a:ext cx="11277600" cy="6015790"/>
          </a:xfrm>
          <a:prstGeom prst="roundRect">
            <a:avLst>
              <a:gd name="adj" fmla="val 920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1"/>
          <a:stretch>
            <a:fillRect/>
          </a:stretch>
        </p:blipFill>
        <p:spPr>
          <a:xfrm>
            <a:off x="6349606" y="1700462"/>
            <a:ext cx="4790844" cy="3650305"/>
          </a:xfrm>
          <a:prstGeom prst="rect">
            <a:avLst/>
          </a:prstGeom>
        </p:spPr>
      </p:pic>
      <p:sp>
        <p:nvSpPr>
          <p:cNvPr id="10" name="文本框 9"/>
          <p:cNvSpPr txBox="1"/>
          <p:nvPr/>
        </p:nvSpPr>
        <p:spPr>
          <a:xfrm>
            <a:off x="958850" y="2626360"/>
            <a:ext cx="5390515" cy="1227455"/>
          </a:xfrm>
          <a:prstGeom prst="rect">
            <a:avLst/>
          </a:prstGeom>
          <a:noFill/>
        </p:spPr>
        <p:txBody>
          <a:bodyPr wrap="square" rtlCol="0">
            <a:noAutofit/>
          </a:bodyPr>
          <a:lstStyle/>
          <a:p>
            <a:pPr algn="ctr"/>
            <a:r>
              <a:rPr lang="en-US" altLang="zh-CN" sz="6000" b="1">
                <a:solidFill>
                  <a:srgbClr val="7C4D39"/>
                </a:solidFill>
                <a:latin typeface="Times New Roman" charset="0"/>
                <a:ea typeface="方正宋刻本秀楷简体" charset="-122"/>
                <a:cs typeface="Times New Roman" charset="0"/>
                <a:sym typeface="+mn-ea"/>
              </a:rPr>
              <a:t>Thank you</a:t>
            </a:r>
            <a:r>
              <a:rPr lang="zh-CN" altLang="en-US" sz="2400">
                <a:solidFill>
                  <a:srgbClr val="7C4D39"/>
                </a:solidFill>
                <a:latin typeface="方正宋刻本秀楷简体" charset="-122"/>
                <a:ea typeface="方正宋刻本秀楷简体" charset="-122"/>
                <a:cs typeface="方正宋刻本秀楷简体" charset="-122"/>
                <a:sym typeface="+mn-ea"/>
              </a:rPr>
              <a:t>  </a:t>
            </a:r>
            <a:endParaRPr lang="zh-CN" altLang="en-US" sz="6600" b="1" dirty="0">
              <a:solidFill>
                <a:schemeClr val="accent2">
                  <a:lumMod val="60000"/>
                  <a:lumOff val="40000"/>
                </a:schemeClr>
              </a:solidFill>
              <a:latin typeface="思源黑体" pitchFamily="34" charset="-122"/>
              <a:ea typeface="思源黑体" pitchFamily="34" charset="-122"/>
            </a:endParaRPr>
          </a:p>
        </p:txBody>
      </p:sp>
      <p:pic>
        <p:nvPicPr>
          <p:cNvPr id="14" name="图片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63277" y="599512"/>
            <a:ext cx="966366" cy="859812"/>
          </a:xfrm>
          <a:prstGeom prst="rect">
            <a:avLst/>
          </a:prstGeom>
        </p:spPr>
      </p:pic>
      <p:pic>
        <p:nvPicPr>
          <p:cNvPr id="16" name="图片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550" y="1051458"/>
            <a:ext cx="887222" cy="678725"/>
          </a:xfrm>
          <a:prstGeom prst="rect">
            <a:avLst/>
          </a:prstGeom>
        </p:spPr>
      </p:pic>
      <p:pic>
        <p:nvPicPr>
          <p:cNvPr id="18" name="图片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3478" y="5127057"/>
            <a:ext cx="1182963" cy="118296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10"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
  <PresentationFormat>宽屏</PresentationFormat>
  <Paragraphs>50</Paragraphs>
  <Slides>0</Slides>
  <Notes>0</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9</vt:i4>
      </vt:variant>
    </vt:vector>
  </HeadingPairs>
  <TitlesOfParts>
    <vt:vector size="20" baseType="lpstr">
      <vt:lpstr>Arial</vt:lpstr>
      <vt:lpstr>宋体</vt:lpstr>
      <vt:lpstr>Wingdings</vt:lpstr>
      <vt:lpstr>Times New Roman</vt:lpstr>
      <vt:lpstr>方正宋刻本秀楷简体</vt:lpstr>
      <vt:lpstr>思源黑体</vt:lpstr>
      <vt:lpstr>方正粗黑宋简体</vt:lpstr>
      <vt:lpstr>等线</vt:lpstr>
      <vt:lpstr>Calibri</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123</dc:creator>
  <cp:lastModifiedBy>iPad</cp:lastModifiedBy>
  <cp:revision>30</cp:revision>
  <dcterms:created xsi:type="dcterms:W3CDTF">1900-01-01T00:00:00Z</dcterms:created>
  <dcterms:modified xsi:type="dcterms:W3CDTF">1900-01-01T00:00:00Z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2052-12.21.0</vt:lpwstr>
  </property>
  <property fmtid="{D5CDD505-2E9C-101B-9397-08002B2CF9AE}" pid="3" name="KSOTemplateUUID">
    <vt:lpwstr>v1.0_mb_KxxUqecDekz2hRKe3Neqog==</vt:lpwstr>
  </property>
  <property fmtid="{D5CDD505-2E9C-101B-9397-08002B2CF9AE}" pid="4" name="ICV">
    <vt:lpwstr>474C6B93400E41448A692035FCCABCC8_11</vt:lpwstr>
  </property>
</Properties>
</file>