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08" r:id="rId2"/>
    <p:sldId id="417" r:id="rId3"/>
    <p:sldId id="418" r:id="rId4"/>
    <p:sldId id="419" r:id="rId5"/>
    <p:sldId id="409" r:id="rId6"/>
    <p:sldId id="426" r:id="rId7"/>
    <p:sldId id="424" r:id="rId8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3BE"/>
    <a:srgbClr val="382C28"/>
    <a:srgbClr val="EA4301"/>
    <a:srgbClr val="110500"/>
    <a:srgbClr val="0C5A55"/>
    <a:srgbClr val="709A95"/>
    <a:srgbClr val="C21A15"/>
    <a:srgbClr val="8D1D1D"/>
    <a:srgbClr val="B8995F"/>
    <a:srgbClr val="862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82"/>
  </p:normalViewPr>
  <p:slideViewPr>
    <p:cSldViewPr snapToGrid="0" snapToObjects="1">
      <p:cViewPr varScale="1">
        <p:scale>
          <a:sx n="66" d="100"/>
          <a:sy n="66" d="100"/>
        </p:scale>
        <p:origin x="55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2024/12/5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2024/12/5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D2C8E-44A4-FA6D-3A98-0742ECA55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A3F44C9-5F19-6C32-33C5-5E6A9544B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C64DF03-AFA9-9710-08CF-77627836B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3D75BF-59AD-DD31-04DD-3078042099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713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07861-8FEC-A3A2-5E66-E81CBACDD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A12210F-46D1-A69E-2887-7829F3399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C5FF37A-0FBD-822A-C8D6-090C0B199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6CC84E-ACBD-6542-01F8-D05FCDB9AD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6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2024/12/5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2024/12/5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A2AD-B2CE-DC4F-8015-E18525983D45}" type="datetimeFigureOut">
              <a:rPr kumimoji="1" lang="zh-CN" altLang="en-US" smtClean="0"/>
              <a:t>2024/12/5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4816" y="2914680"/>
            <a:ext cx="5046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/>
              <a:t>Latiao</a:t>
            </a:r>
            <a:r>
              <a:rPr lang="en-US" altLang="zh-CN" sz="4000" dirty="0"/>
              <a:t> from Hunan</a:t>
            </a:r>
            <a:endParaRPr lang="zh-CN" altLang="en-US" sz="4000" dirty="0"/>
          </a:p>
        </p:txBody>
      </p:sp>
      <p:grpSp>
        <p:nvGrpSpPr>
          <p:cNvPr id="6" name="组合 5"/>
          <p:cNvGrpSpPr/>
          <p:nvPr/>
        </p:nvGrpSpPr>
        <p:grpSpPr>
          <a:xfrm>
            <a:off x="3482772" y="2650537"/>
            <a:ext cx="1164930" cy="1140824"/>
            <a:chOff x="3772384" y="1670956"/>
            <a:chExt cx="454732" cy="445322"/>
          </a:xfrm>
        </p:grpSpPr>
        <p:sp>
          <p:nvSpPr>
            <p:cNvPr id="7" name="矩形 6"/>
            <p:cNvSpPr/>
            <p:nvPr/>
          </p:nvSpPr>
          <p:spPr>
            <a:xfrm>
              <a:off x="3774518" y="1765238"/>
              <a:ext cx="452598" cy="30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dirty="0">
                  <a:latin typeface="字魂49号-逍遥行书" panose="00000500000000000000" pitchFamily="2" charset="-122"/>
                  <a:ea typeface="字魂49号-逍遥行书" panose="00000500000000000000" pitchFamily="2" charset="-122"/>
                </a:rPr>
                <a:t>03</a:t>
              </a:r>
              <a:endParaRPr lang="zh-CN" altLang="en-US" sz="4400" dirty="0"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  <p:sp>
          <p:nvSpPr>
            <p:cNvPr id="8" name="任意多边形: 形状 47"/>
            <p:cNvSpPr/>
            <p:nvPr/>
          </p:nvSpPr>
          <p:spPr>
            <a:xfrm>
              <a:off x="3772384" y="1670956"/>
              <a:ext cx="426281" cy="445322"/>
            </a:xfrm>
            <a:custGeom>
              <a:avLst/>
              <a:gdLst>
                <a:gd name="connsiteX0" fmla="*/ 2115093 w 3189121"/>
                <a:gd name="connsiteY0" fmla="*/ 3287898 h 3351079"/>
                <a:gd name="connsiteX1" fmla="*/ 2140493 w 3189121"/>
                <a:gd name="connsiteY1" fmla="*/ 3300598 h 3351079"/>
                <a:gd name="connsiteX2" fmla="*/ 2115093 w 3189121"/>
                <a:gd name="connsiteY2" fmla="*/ 3313298 h 3351079"/>
                <a:gd name="connsiteX3" fmla="*/ 2089693 w 3189121"/>
                <a:gd name="connsiteY3" fmla="*/ 3300598 h 3351079"/>
                <a:gd name="connsiteX4" fmla="*/ 2115093 w 3189121"/>
                <a:gd name="connsiteY4" fmla="*/ 3287898 h 3351079"/>
                <a:gd name="connsiteX5" fmla="*/ 1993868 w 3189121"/>
                <a:gd name="connsiteY5" fmla="*/ 3205214 h 3351079"/>
                <a:gd name="connsiteX6" fmla="*/ 1997618 w 3189121"/>
                <a:gd name="connsiteY6" fmla="*/ 3206821 h 3351079"/>
                <a:gd name="connsiteX7" fmla="*/ 2021960 w 3189121"/>
                <a:gd name="connsiteY7" fmla="*/ 3211698 h 3351079"/>
                <a:gd name="connsiteX8" fmla="*/ 2023488 w 3189121"/>
                <a:gd name="connsiteY8" fmla="*/ 3211919 h 3351079"/>
                <a:gd name="connsiteX9" fmla="*/ 2024771 w 3189121"/>
                <a:gd name="connsiteY9" fmla="*/ 3212211 h 3351079"/>
                <a:gd name="connsiteX10" fmla="*/ 2031485 w 3189121"/>
                <a:gd name="connsiteY10" fmla="*/ 3213075 h 3351079"/>
                <a:gd name="connsiteX11" fmla="*/ 2023488 w 3189121"/>
                <a:gd name="connsiteY11" fmla="*/ 3211919 h 3351079"/>
                <a:gd name="connsiteX12" fmla="*/ 2007143 w 3189121"/>
                <a:gd name="connsiteY12" fmla="*/ 3208199 h 3351079"/>
                <a:gd name="connsiteX13" fmla="*/ 1993868 w 3189121"/>
                <a:gd name="connsiteY13" fmla="*/ 3205214 h 3351079"/>
                <a:gd name="connsiteX14" fmla="*/ 2166581 w 3189121"/>
                <a:gd name="connsiteY14" fmla="*/ 3161670 h 3351079"/>
                <a:gd name="connsiteX15" fmla="*/ 2133637 w 3189121"/>
                <a:gd name="connsiteY15" fmla="*/ 3178748 h 3351079"/>
                <a:gd name="connsiteX16" fmla="*/ 2143909 w 3189121"/>
                <a:gd name="connsiteY16" fmla="*/ 3189967 h 3351079"/>
                <a:gd name="connsiteX17" fmla="*/ 2178593 w 3189121"/>
                <a:gd name="connsiteY17" fmla="*/ 3172117 h 3351079"/>
                <a:gd name="connsiteX18" fmla="*/ 2166581 w 3189121"/>
                <a:gd name="connsiteY18" fmla="*/ 3161670 h 3351079"/>
                <a:gd name="connsiteX19" fmla="*/ 2223043 w 3189121"/>
                <a:gd name="connsiteY19" fmla="*/ 3135498 h 3351079"/>
                <a:gd name="connsiteX20" fmla="*/ 2203993 w 3189121"/>
                <a:gd name="connsiteY20" fmla="*/ 3148198 h 3351079"/>
                <a:gd name="connsiteX21" fmla="*/ 2223043 w 3189121"/>
                <a:gd name="connsiteY21" fmla="*/ 3160898 h 3351079"/>
                <a:gd name="connsiteX22" fmla="*/ 2242093 w 3189121"/>
                <a:gd name="connsiteY22" fmla="*/ 3148198 h 3351079"/>
                <a:gd name="connsiteX23" fmla="*/ 2223043 w 3189121"/>
                <a:gd name="connsiteY23" fmla="*/ 3135498 h 3351079"/>
                <a:gd name="connsiteX24" fmla="*/ 2506570 w 3189121"/>
                <a:gd name="connsiteY24" fmla="*/ 2981347 h 3351079"/>
                <a:gd name="connsiteX25" fmla="*/ 2438943 w 3189121"/>
                <a:gd name="connsiteY25" fmla="*/ 3008854 h 3351079"/>
                <a:gd name="connsiteX26" fmla="*/ 2327818 w 3189121"/>
                <a:gd name="connsiteY26" fmla="*/ 3084339 h 3351079"/>
                <a:gd name="connsiteX27" fmla="*/ 2315118 w 3189121"/>
                <a:gd name="connsiteY27" fmla="*/ 3120301 h 3351079"/>
                <a:gd name="connsiteX28" fmla="*/ 2517524 w 3189121"/>
                <a:gd name="connsiteY28" fmla="*/ 2996115 h 3351079"/>
                <a:gd name="connsiteX29" fmla="*/ 2506570 w 3189121"/>
                <a:gd name="connsiteY29" fmla="*/ 2981347 h 3351079"/>
                <a:gd name="connsiteX30" fmla="*/ 393182 w 3189121"/>
                <a:gd name="connsiteY30" fmla="*/ 2197072 h 3351079"/>
                <a:gd name="connsiteX31" fmla="*/ 395716 w 3189121"/>
                <a:gd name="connsiteY31" fmla="*/ 2216894 h 3351079"/>
                <a:gd name="connsiteX32" fmla="*/ 438809 w 3189121"/>
                <a:gd name="connsiteY32" fmla="*/ 2335398 h 3351079"/>
                <a:gd name="connsiteX33" fmla="*/ 560821 w 3189121"/>
                <a:gd name="connsiteY33" fmla="*/ 2529971 h 3351079"/>
                <a:gd name="connsiteX34" fmla="*/ 591093 w 3189121"/>
                <a:gd name="connsiteY34" fmla="*/ 2576328 h 3351079"/>
                <a:gd name="connsiteX35" fmla="*/ 687356 w 3189121"/>
                <a:gd name="connsiteY35" fmla="*/ 2686479 h 3351079"/>
                <a:gd name="connsiteX36" fmla="*/ 782708 w 3189121"/>
                <a:gd name="connsiteY36" fmla="*/ 2773548 h 3351079"/>
                <a:gd name="connsiteX37" fmla="*/ 689620 w 3189121"/>
                <a:gd name="connsiteY37" fmla="*/ 2663181 h 3351079"/>
                <a:gd name="connsiteX38" fmla="*/ 570073 w 3189121"/>
                <a:gd name="connsiteY38" fmla="*/ 2529468 h 3351079"/>
                <a:gd name="connsiteX39" fmla="*/ 403022 w 3189121"/>
                <a:gd name="connsiteY39" fmla="*/ 2218049 h 3351079"/>
                <a:gd name="connsiteX40" fmla="*/ 393182 w 3189121"/>
                <a:gd name="connsiteY40" fmla="*/ 2197072 h 3351079"/>
                <a:gd name="connsiteX41" fmla="*/ 353803 w 3189121"/>
                <a:gd name="connsiteY41" fmla="*/ 2073312 h 3351079"/>
                <a:gd name="connsiteX42" fmla="*/ 351543 w 3189121"/>
                <a:gd name="connsiteY42" fmla="*/ 2094098 h 3351079"/>
                <a:gd name="connsiteX43" fmla="*/ 370170 w 3189121"/>
                <a:gd name="connsiteY43" fmla="*/ 2157598 h 3351079"/>
                <a:gd name="connsiteX44" fmla="*/ 380849 w 3189121"/>
                <a:gd name="connsiteY44" fmla="*/ 2163948 h 3351079"/>
                <a:gd name="connsiteX45" fmla="*/ 362222 w 3189121"/>
                <a:gd name="connsiteY45" fmla="*/ 2100448 h 3351079"/>
                <a:gd name="connsiteX46" fmla="*/ 353803 w 3189121"/>
                <a:gd name="connsiteY46" fmla="*/ 2073312 h 3351079"/>
                <a:gd name="connsiteX47" fmla="*/ 330743 w 3189121"/>
                <a:gd name="connsiteY47" fmla="*/ 1636898 h 3351079"/>
                <a:gd name="connsiteX48" fmla="*/ 320740 w 3189121"/>
                <a:gd name="connsiteY48" fmla="*/ 1773423 h 3351079"/>
                <a:gd name="connsiteX49" fmla="*/ 320939 w 3189121"/>
                <a:gd name="connsiteY49" fmla="*/ 1776598 h 3351079"/>
                <a:gd name="connsiteX50" fmla="*/ 330942 w 3189121"/>
                <a:gd name="connsiteY50" fmla="*/ 1640073 h 3351079"/>
                <a:gd name="connsiteX51" fmla="*/ 330743 w 3189121"/>
                <a:gd name="connsiteY51" fmla="*/ 1636898 h 3351079"/>
                <a:gd name="connsiteX52" fmla="*/ 2990829 w 3189121"/>
                <a:gd name="connsiteY52" fmla="*/ 977066 h 3351079"/>
                <a:gd name="connsiteX53" fmla="*/ 2978693 w 3189121"/>
                <a:gd name="connsiteY53" fmla="*/ 987643 h 3351079"/>
                <a:gd name="connsiteX54" fmla="*/ 2997743 w 3189121"/>
                <a:gd name="connsiteY54" fmla="*/ 1014598 h 3351079"/>
                <a:gd name="connsiteX55" fmla="*/ 3009084 w 3189121"/>
                <a:gd name="connsiteY55" fmla="*/ 996587 h 3351079"/>
                <a:gd name="connsiteX56" fmla="*/ 2990829 w 3189121"/>
                <a:gd name="connsiteY56" fmla="*/ 977066 h 3351079"/>
                <a:gd name="connsiteX57" fmla="*/ 2681406 w 3189121"/>
                <a:gd name="connsiteY57" fmla="*/ 498909 h 3351079"/>
                <a:gd name="connsiteX58" fmla="*/ 2676563 w 3189121"/>
                <a:gd name="connsiteY58" fmla="*/ 508895 h 3351079"/>
                <a:gd name="connsiteX59" fmla="*/ 2687607 w 3189121"/>
                <a:gd name="connsiteY59" fmla="*/ 538975 h 3351079"/>
                <a:gd name="connsiteX60" fmla="*/ 2690691 w 3189121"/>
                <a:gd name="connsiteY60" fmla="*/ 517627 h 3351079"/>
                <a:gd name="connsiteX61" fmla="*/ 2681406 w 3189121"/>
                <a:gd name="connsiteY61" fmla="*/ 498909 h 3351079"/>
                <a:gd name="connsiteX62" fmla="*/ 2511968 w 3189121"/>
                <a:gd name="connsiteY62" fmla="*/ 393568 h 3351079"/>
                <a:gd name="connsiteX63" fmla="*/ 2508793 w 3189121"/>
                <a:gd name="connsiteY63" fmla="*/ 402458 h 3351079"/>
                <a:gd name="connsiteX64" fmla="*/ 2524033 w 3189121"/>
                <a:gd name="connsiteY64" fmla="*/ 417698 h 3351079"/>
                <a:gd name="connsiteX65" fmla="*/ 2524033 w 3189121"/>
                <a:gd name="connsiteY65" fmla="*/ 402458 h 3351079"/>
                <a:gd name="connsiteX66" fmla="*/ 2511968 w 3189121"/>
                <a:gd name="connsiteY66" fmla="*/ 393568 h 3351079"/>
                <a:gd name="connsiteX67" fmla="*/ 1235325 w 3189121"/>
                <a:gd name="connsiteY67" fmla="*/ 237647 h 3351079"/>
                <a:gd name="connsiteX68" fmla="*/ 1230772 w 3189121"/>
                <a:gd name="connsiteY68" fmla="*/ 237783 h 3351079"/>
                <a:gd name="connsiteX69" fmla="*/ 1226981 w 3189121"/>
                <a:gd name="connsiteY69" fmla="*/ 238406 h 3351079"/>
                <a:gd name="connsiteX70" fmla="*/ 1226093 w 3189121"/>
                <a:gd name="connsiteY70" fmla="*/ 238487 h 3351079"/>
                <a:gd name="connsiteX71" fmla="*/ 1224778 w 3189121"/>
                <a:gd name="connsiteY71" fmla="*/ 238768 h 3351079"/>
                <a:gd name="connsiteX72" fmla="*/ 1179164 w 3189121"/>
                <a:gd name="connsiteY72" fmla="*/ 246266 h 3351079"/>
                <a:gd name="connsiteX73" fmla="*/ 1002452 w 3189121"/>
                <a:gd name="connsiteY73" fmla="*/ 307609 h 3351079"/>
                <a:gd name="connsiteX74" fmla="*/ 877817 w 3189121"/>
                <a:gd name="connsiteY74" fmla="*/ 373338 h 3351079"/>
                <a:gd name="connsiteX75" fmla="*/ 811259 w 3189121"/>
                <a:gd name="connsiteY75" fmla="*/ 413497 h 3351079"/>
                <a:gd name="connsiteX76" fmla="*/ 897794 w 3189121"/>
                <a:gd name="connsiteY76" fmla="*/ 372312 h 3351079"/>
                <a:gd name="connsiteX77" fmla="*/ 1203318 w 3189121"/>
                <a:gd name="connsiteY77" fmla="*/ 243360 h 3351079"/>
                <a:gd name="connsiteX78" fmla="*/ 1224778 w 3189121"/>
                <a:gd name="connsiteY78" fmla="*/ 238768 h 3351079"/>
                <a:gd name="connsiteX79" fmla="*/ 1226981 w 3189121"/>
                <a:gd name="connsiteY79" fmla="*/ 238406 h 3351079"/>
                <a:gd name="connsiteX80" fmla="*/ 1244568 w 3189121"/>
                <a:gd name="connsiteY80" fmla="*/ 220714 h 3351079"/>
                <a:gd name="connsiteX81" fmla="*/ 1248318 w 3189121"/>
                <a:gd name="connsiteY81" fmla="*/ 222321 h 3351079"/>
                <a:gd name="connsiteX82" fmla="*/ 1272660 w 3189121"/>
                <a:gd name="connsiteY82" fmla="*/ 227198 h 3351079"/>
                <a:gd name="connsiteX83" fmla="*/ 1274188 w 3189121"/>
                <a:gd name="connsiteY83" fmla="*/ 227419 h 3351079"/>
                <a:gd name="connsiteX84" fmla="*/ 1275471 w 3189121"/>
                <a:gd name="connsiteY84" fmla="*/ 227711 h 3351079"/>
                <a:gd name="connsiteX85" fmla="*/ 1282185 w 3189121"/>
                <a:gd name="connsiteY85" fmla="*/ 228575 h 3351079"/>
                <a:gd name="connsiteX86" fmla="*/ 1274188 w 3189121"/>
                <a:gd name="connsiteY86" fmla="*/ 227419 h 3351079"/>
                <a:gd name="connsiteX87" fmla="*/ 1257843 w 3189121"/>
                <a:gd name="connsiteY87" fmla="*/ 223699 h 3351079"/>
                <a:gd name="connsiteX88" fmla="*/ 1244568 w 3189121"/>
                <a:gd name="connsiteY88" fmla="*/ 220714 h 3351079"/>
                <a:gd name="connsiteX89" fmla="*/ 1587378 w 3189121"/>
                <a:gd name="connsiteY89" fmla="*/ 90765 h 3351079"/>
                <a:gd name="connsiteX90" fmla="*/ 1676278 w 3189121"/>
                <a:gd name="connsiteY90" fmla="*/ 91012 h 3351079"/>
                <a:gd name="connsiteX91" fmla="*/ 1821546 w 3189121"/>
                <a:gd name="connsiteY91" fmla="*/ 114869 h 3351079"/>
                <a:gd name="connsiteX92" fmla="*/ 1993214 w 3189121"/>
                <a:gd name="connsiteY92" fmla="*/ 136516 h 3351079"/>
                <a:gd name="connsiteX93" fmla="*/ 2107575 w 3189121"/>
                <a:gd name="connsiteY93" fmla="*/ 161481 h 3351079"/>
                <a:gd name="connsiteX94" fmla="*/ 2130977 w 3189121"/>
                <a:gd name="connsiteY94" fmla="*/ 197385 h 3351079"/>
                <a:gd name="connsiteX95" fmla="*/ 2261143 w 3189121"/>
                <a:gd name="connsiteY95" fmla="*/ 251858 h 3351079"/>
                <a:gd name="connsiteX96" fmla="*/ 2340917 w 3189121"/>
                <a:gd name="connsiteY96" fmla="*/ 283420 h 3351079"/>
                <a:gd name="connsiteX97" fmla="*/ 2389715 w 3189121"/>
                <a:gd name="connsiteY97" fmla="*/ 309265 h 3351079"/>
                <a:gd name="connsiteX98" fmla="*/ 2417891 w 3189121"/>
                <a:gd name="connsiteY98" fmla="*/ 331229 h 3351079"/>
                <a:gd name="connsiteX99" fmla="*/ 2451643 w 3189121"/>
                <a:gd name="connsiteY99" fmla="*/ 336598 h 3351079"/>
                <a:gd name="connsiteX100" fmla="*/ 2560382 w 3189121"/>
                <a:gd name="connsiteY100" fmla="*/ 404291 h 3351079"/>
                <a:gd name="connsiteX101" fmla="*/ 2630246 w 3189121"/>
                <a:gd name="connsiteY101" fmla="*/ 447382 h 3351079"/>
                <a:gd name="connsiteX102" fmla="*/ 2648493 w 3189121"/>
                <a:gd name="connsiteY102" fmla="*/ 455189 h 3351079"/>
                <a:gd name="connsiteX103" fmla="*/ 2659649 w 3189121"/>
                <a:gd name="connsiteY103" fmla="*/ 463102 h 3351079"/>
                <a:gd name="connsiteX104" fmla="*/ 2731956 w 3189121"/>
                <a:gd name="connsiteY104" fmla="*/ 513152 h 3351079"/>
                <a:gd name="connsiteX105" fmla="*/ 2800057 w 3189121"/>
                <a:gd name="connsiteY105" fmla="*/ 570098 h 3351079"/>
                <a:gd name="connsiteX106" fmla="*/ 2947112 w 3189121"/>
                <a:gd name="connsiteY106" fmla="*/ 734925 h 3351079"/>
                <a:gd name="connsiteX107" fmla="*/ 2967785 w 3189121"/>
                <a:gd name="connsiteY107" fmla="*/ 752046 h 3351079"/>
                <a:gd name="connsiteX108" fmla="*/ 2987960 w 3189121"/>
                <a:gd name="connsiteY108" fmla="*/ 776627 h 3351079"/>
                <a:gd name="connsiteX109" fmla="*/ 3005360 w 3189121"/>
                <a:gd name="connsiteY109" fmla="*/ 809242 h 3351079"/>
                <a:gd name="connsiteX110" fmla="*/ 3029493 w 3189121"/>
                <a:gd name="connsiteY110" fmla="*/ 843256 h 3351079"/>
                <a:gd name="connsiteX111" fmla="*/ 3040190 w 3189121"/>
                <a:gd name="connsiteY111" fmla="*/ 862198 h 3351079"/>
                <a:gd name="connsiteX112" fmla="*/ 3143793 w 3189121"/>
                <a:gd name="connsiteY112" fmla="*/ 1078782 h 3351079"/>
                <a:gd name="connsiteX113" fmla="*/ 3169193 w 3189121"/>
                <a:gd name="connsiteY113" fmla="*/ 1113251 h 3351079"/>
                <a:gd name="connsiteX114" fmla="*/ 3188048 w 3189121"/>
                <a:gd name="connsiteY114" fmla="*/ 1151231 h 3351079"/>
                <a:gd name="connsiteX115" fmla="*/ 3176946 w 3189121"/>
                <a:gd name="connsiteY115" fmla="*/ 1196913 h 3351079"/>
                <a:gd name="connsiteX116" fmla="*/ 3139041 w 3189121"/>
                <a:gd name="connsiteY116" fmla="*/ 1198627 h 3351079"/>
                <a:gd name="connsiteX117" fmla="*/ 3098814 w 3189121"/>
                <a:gd name="connsiteY117" fmla="*/ 1143312 h 3351079"/>
                <a:gd name="connsiteX118" fmla="*/ 3009378 w 3189121"/>
                <a:gd name="connsiteY118" fmla="*/ 1028357 h 3351079"/>
                <a:gd name="connsiteX119" fmla="*/ 3002812 w 3189121"/>
                <a:gd name="connsiteY119" fmla="*/ 1098882 h 3351079"/>
                <a:gd name="connsiteX120" fmla="*/ 3022928 w 3189121"/>
                <a:gd name="connsiteY120" fmla="*/ 1171508 h 3351079"/>
                <a:gd name="connsiteX121" fmla="*/ 2976353 w 3189121"/>
                <a:gd name="connsiteY121" fmla="*/ 1332098 h 3351079"/>
                <a:gd name="connsiteX122" fmla="*/ 2961400 w 3189121"/>
                <a:gd name="connsiteY122" fmla="*/ 1351148 h 3351079"/>
                <a:gd name="connsiteX123" fmla="*/ 2928431 w 3189121"/>
                <a:gd name="connsiteY123" fmla="*/ 1354887 h 3351079"/>
                <a:gd name="connsiteX124" fmla="*/ 2874628 w 3189121"/>
                <a:gd name="connsiteY124" fmla="*/ 1353734 h 3351079"/>
                <a:gd name="connsiteX125" fmla="*/ 2737156 w 3189121"/>
                <a:gd name="connsiteY125" fmla="*/ 1352938 h 3351079"/>
                <a:gd name="connsiteX126" fmla="*/ 2703274 w 3189121"/>
                <a:gd name="connsiteY126" fmla="*/ 1292848 h 3351079"/>
                <a:gd name="connsiteX127" fmla="*/ 2691005 w 3189121"/>
                <a:gd name="connsiteY127" fmla="*/ 1268598 h 3351079"/>
                <a:gd name="connsiteX128" fmla="*/ 2679701 w 3189121"/>
                <a:gd name="connsiteY128" fmla="*/ 1256776 h 3351079"/>
                <a:gd name="connsiteX129" fmla="*/ 2674100 w 3189121"/>
                <a:gd name="connsiteY129" fmla="*/ 1236976 h 3351079"/>
                <a:gd name="connsiteX130" fmla="*/ 2661193 w 3189121"/>
                <a:gd name="connsiteY130" fmla="*/ 1267849 h 3351079"/>
                <a:gd name="connsiteX131" fmla="*/ 2599036 w 3189121"/>
                <a:gd name="connsiteY131" fmla="*/ 1269853 h 3351079"/>
                <a:gd name="connsiteX132" fmla="*/ 2559593 w 3189121"/>
                <a:gd name="connsiteY132" fmla="*/ 1198510 h 3351079"/>
                <a:gd name="connsiteX133" fmla="*/ 2303915 w 3189121"/>
                <a:gd name="connsiteY133" fmla="*/ 911859 h 3351079"/>
                <a:gd name="connsiteX134" fmla="*/ 1528336 w 3189121"/>
                <a:gd name="connsiteY134" fmla="*/ 693624 h 3351079"/>
                <a:gd name="connsiteX135" fmla="*/ 1334043 w 3189121"/>
                <a:gd name="connsiteY135" fmla="*/ 692949 h 3351079"/>
                <a:gd name="connsiteX136" fmla="*/ 1230057 w 3189121"/>
                <a:gd name="connsiteY136" fmla="*/ 737589 h 3351079"/>
                <a:gd name="connsiteX137" fmla="*/ 823061 w 3189121"/>
                <a:gd name="connsiteY137" fmla="*/ 981850 h 3351079"/>
                <a:gd name="connsiteX138" fmla="*/ 524452 w 3189121"/>
                <a:gd name="connsiteY138" fmla="*/ 1395598 h 3351079"/>
                <a:gd name="connsiteX139" fmla="*/ 555277 w 3189121"/>
                <a:gd name="connsiteY139" fmla="*/ 2217403 h 3351079"/>
                <a:gd name="connsiteX140" fmla="*/ 931493 w 3189121"/>
                <a:gd name="connsiteY140" fmla="*/ 2692825 h 3351079"/>
                <a:gd name="connsiteX141" fmla="*/ 988867 w 3189121"/>
                <a:gd name="connsiteY141" fmla="*/ 2732948 h 3351079"/>
                <a:gd name="connsiteX142" fmla="*/ 1096504 w 3189121"/>
                <a:gd name="connsiteY142" fmla="*/ 2796080 h 3351079"/>
                <a:gd name="connsiteX143" fmla="*/ 2095093 w 3189121"/>
                <a:gd name="connsiteY143" fmla="*/ 2869701 h 3351079"/>
                <a:gd name="connsiteX144" fmla="*/ 2299243 w 3189121"/>
                <a:gd name="connsiteY144" fmla="*/ 2766409 h 3351079"/>
                <a:gd name="connsiteX145" fmla="*/ 2480948 w 3189121"/>
                <a:gd name="connsiteY145" fmla="*/ 2657284 h 3351079"/>
                <a:gd name="connsiteX146" fmla="*/ 2626998 w 3189121"/>
                <a:gd name="connsiteY146" fmla="*/ 2542036 h 3351079"/>
                <a:gd name="connsiteX147" fmla="*/ 2782023 w 3189121"/>
                <a:gd name="connsiteY147" fmla="*/ 2386198 h 3351079"/>
                <a:gd name="connsiteX148" fmla="*/ 2800893 w 3189121"/>
                <a:gd name="connsiteY148" fmla="*/ 2393881 h 3351079"/>
                <a:gd name="connsiteX149" fmla="*/ 2677847 w 3189121"/>
                <a:gd name="connsiteY149" fmla="*/ 2552583 h 3351079"/>
                <a:gd name="connsiteX150" fmla="*/ 2476804 w 3189121"/>
                <a:gd name="connsiteY150" fmla="*/ 2739163 h 3351079"/>
                <a:gd name="connsiteX151" fmla="*/ 2157891 w 3189121"/>
                <a:gd name="connsiteY151" fmla="*/ 2933768 h 3351079"/>
                <a:gd name="connsiteX152" fmla="*/ 1594393 w 3189121"/>
                <a:gd name="connsiteY152" fmla="*/ 3005728 h 3351079"/>
                <a:gd name="connsiteX153" fmla="*/ 1448343 w 3189121"/>
                <a:gd name="connsiteY153" fmla="*/ 3011502 h 3351079"/>
                <a:gd name="connsiteX154" fmla="*/ 2016668 w 3189121"/>
                <a:gd name="connsiteY154" fmla="*/ 3005511 h 3351079"/>
                <a:gd name="connsiteX155" fmla="*/ 2108938 w 3189121"/>
                <a:gd name="connsiteY155" fmla="*/ 2987725 h 3351079"/>
                <a:gd name="connsiteX156" fmla="*/ 2112113 w 3189121"/>
                <a:gd name="connsiteY156" fmla="*/ 2976558 h 3351079"/>
                <a:gd name="connsiteX157" fmla="*/ 2214189 w 3189121"/>
                <a:gd name="connsiteY157" fmla="*/ 2935111 h 3351079"/>
                <a:gd name="connsiteX158" fmla="*/ 2573601 w 3189121"/>
                <a:gd name="connsiteY158" fmla="*/ 2678718 h 3351079"/>
                <a:gd name="connsiteX159" fmla="*/ 2732471 w 3189121"/>
                <a:gd name="connsiteY159" fmla="*/ 2542143 h 3351079"/>
                <a:gd name="connsiteX160" fmla="*/ 2711445 w 3189121"/>
                <a:gd name="connsiteY160" fmla="*/ 2579477 h 3351079"/>
                <a:gd name="connsiteX161" fmla="*/ 2618139 w 3189121"/>
                <a:gd name="connsiteY161" fmla="*/ 2688612 h 3351079"/>
                <a:gd name="connsiteX162" fmla="*/ 2115093 w 3189121"/>
                <a:gd name="connsiteY162" fmla="*/ 2995833 h 3351079"/>
                <a:gd name="connsiteX163" fmla="*/ 2041677 w 3189121"/>
                <a:gd name="connsiteY163" fmla="*/ 3029089 h 3351079"/>
                <a:gd name="connsiteX164" fmla="*/ 1683293 w 3189121"/>
                <a:gd name="connsiteY164" fmla="*/ 3071542 h 3351079"/>
                <a:gd name="connsiteX165" fmla="*/ 1289593 w 3189121"/>
                <a:gd name="connsiteY165" fmla="*/ 3016538 h 3351079"/>
                <a:gd name="connsiteX166" fmla="*/ 871362 w 3189121"/>
                <a:gd name="connsiteY166" fmla="*/ 2821133 h 3351079"/>
                <a:gd name="connsiteX167" fmla="*/ 816560 w 3189121"/>
                <a:gd name="connsiteY167" fmla="*/ 2795759 h 3351079"/>
                <a:gd name="connsiteX168" fmla="*/ 1045118 w 3189121"/>
                <a:gd name="connsiteY168" fmla="*/ 2949351 h 3351079"/>
                <a:gd name="connsiteX169" fmla="*/ 1124493 w 3189121"/>
                <a:gd name="connsiteY169" fmla="*/ 3003901 h 3351079"/>
                <a:gd name="connsiteX170" fmla="*/ 1159418 w 3189121"/>
                <a:gd name="connsiteY170" fmla="*/ 3036281 h 3351079"/>
                <a:gd name="connsiteX171" fmla="*/ 2208250 w 3189121"/>
                <a:gd name="connsiteY171" fmla="*/ 3058279 h 3351079"/>
                <a:gd name="connsiteX172" fmla="*/ 2673893 w 3189121"/>
                <a:gd name="connsiteY172" fmla="*/ 2754116 h 3351079"/>
                <a:gd name="connsiteX173" fmla="*/ 2878184 w 3189121"/>
                <a:gd name="connsiteY173" fmla="*/ 2510180 h 3351079"/>
                <a:gd name="connsiteX174" fmla="*/ 2924718 w 3189121"/>
                <a:gd name="connsiteY174" fmla="*/ 2468905 h 3351079"/>
                <a:gd name="connsiteX175" fmla="*/ 2918368 w 3189121"/>
                <a:gd name="connsiteY175" fmla="*/ 2521392 h 3351079"/>
                <a:gd name="connsiteX176" fmla="*/ 2838993 w 3189121"/>
                <a:gd name="connsiteY176" fmla="*/ 2658764 h 3351079"/>
                <a:gd name="connsiteX177" fmla="*/ 2590863 w 3189121"/>
                <a:gd name="connsiteY177" fmla="*/ 2919969 h 3351079"/>
                <a:gd name="connsiteX178" fmla="*/ 2536036 w 3189121"/>
                <a:gd name="connsiteY178" fmla="*/ 2984237 h 3351079"/>
                <a:gd name="connsiteX179" fmla="*/ 2856015 w 3189121"/>
                <a:gd name="connsiteY179" fmla="*/ 2671948 h 3351079"/>
                <a:gd name="connsiteX180" fmla="*/ 2902752 w 3189121"/>
                <a:gd name="connsiteY180" fmla="*/ 2648946 h 3351079"/>
                <a:gd name="connsiteX181" fmla="*/ 2724955 w 3189121"/>
                <a:gd name="connsiteY181" fmla="*/ 2869358 h 3351079"/>
                <a:gd name="connsiteX182" fmla="*/ 2365580 w 3189121"/>
                <a:gd name="connsiteY182" fmla="*/ 3135475 h 3351079"/>
                <a:gd name="connsiteX183" fmla="*/ 2216693 w 3189121"/>
                <a:gd name="connsiteY183" fmla="*/ 3205346 h 3351079"/>
                <a:gd name="connsiteX184" fmla="*/ 1911950 w 3189121"/>
                <a:gd name="connsiteY184" fmla="*/ 3300818 h 3351079"/>
                <a:gd name="connsiteX185" fmla="*/ 1774458 w 3189121"/>
                <a:gd name="connsiteY185" fmla="*/ 3336643 h 3351079"/>
                <a:gd name="connsiteX186" fmla="*/ 1756989 w 3189121"/>
                <a:gd name="connsiteY186" fmla="*/ 3334086 h 3351079"/>
                <a:gd name="connsiteX187" fmla="*/ 1746224 w 3189121"/>
                <a:gd name="connsiteY187" fmla="*/ 3339619 h 3351079"/>
                <a:gd name="connsiteX188" fmla="*/ 1716011 w 3189121"/>
                <a:gd name="connsiteY188" fmla="*/ 3339501 h 3351079"/>
                <a:gd name="connsiteX189" fmla="*/ 1695993 w 3189121"/>
                <a:gd name="connsiteY189" fmla="*/ 3337143 h 3351079"/>
                <a:gd name="connsiteX190" fmla="*/ 1626139 w 3189121"/>
                <a:gd name="connsiteY190" fmla="*/ 3335523 h 3351079"/>
                <a:gd name="connsiteX191" fmla="*/ 1534064 w 3189121"/>
                <a:gd name="connsiteY191" fmla="*/ 3318514 h 3351079"/>
                <a:gd name="connsiteX192" fmla="*/ 1041943 w 3189121"/>
                <a:gd name="connsiteY192" fmla="*/ 3207092 h 3351079"/>
                <a:gd name="connsiteX193" fmla="*/ 137037 w 3189121"/>
                <a:gd name="connsiteY193" fmla="*/ 2265548 h 3351079"/>
                <a:gd name="connsiteX194" fmla="*/ 60666 w 3189121"/>
                <a:gd name="connsiteY194" fmla="*/ 1760659 h 3351079"/>
                <a:gd name="connsiteX195" fmla="*/ 197263 w 3189121"/>
                <a:gd name="connsiteY195" fmla="*/ 1135526 h 3351079"/>
                <a:gd name="connsiteX196" fmla="*/ 392284 w 3189121"/>
                <a:gd name="connsiteY196" fmla="*/ 799415 h 3351079"/>
                <a:gd name="connsiteX197" fmla="*/ 724485 w 3189121"/>
                <a:gd name="connsiteY197" fmla="*/ 486081 h 3351079"/>
                <a:gd name="connsiteX198" fmla="*/ 801448 w 3189121"/>
                <a:gd name="connsiteY198" fmla="*/ 420620 h 3351079"/>
                <a:gd name="connsiteX199" fmla="*/ 654782 w 3189121"/>
                <a:gd name="connsiteY199" fmla="*/ 512746 h 3351079"/>
                <a:gd name="connsiteX200" fmla="*/ 613392 w 3189121"/>
                <a:gd name="connsiteY200" fmla="*/ 544698 h 3351079"/>
                <a:gd name="connsiteX201" fmla="*/ 542581 w 3189121"/>
                <a:gd name="connsiteY201" fmla="*/ 574888 h 3351079"/>
                <a:gd name="connsiteX202" fmla="*/ 38947 w 3189121"/>
                <a:gd name="connsiteY202" fmla="*/ 1284473 h 3351079"/>
                <a:gd name="connsiteX203" fmla="*/ 728 w 3189121"/>
                <a:gd name="connsiteY203" fmla="*/ 1322573 h 3351079"/>
                <a:gd name="connsiteX204" fmla="*/ 20234 w 3189121"/>
                <a:gd name="connsiteY204" fmla="*/ 1251218 h 3351079"/>
                <a:gd name="connsiteX205" fmla="*/ 84209 w 3189121"/>
                <a:gd name="connsiteY205" fmla="*/ 1120162 h 3351079"/>
                <a:gd name="connsiteX206" fmla="*/ 199801 w 3189121"/>
                <a:gd name="connsiteY206" fmla="*/ 881248 h 3351079"/>
                <a:gd name="connsiteX207" fmla="*/ 433880 w 3189121"/>
                <a:gd name="connsiteY207" fmla="*/ 625720 h 3351079"/>
                <a:gd name="connsiteX208" fmla="*/ 540293 w 3189121"/>
                <a:gd name="connsiteY208" fmla="*/ 523201 h 3351079"/>
                <a:gd name="connsiteX209" fmla="*/ 817009 w 3189121"/>
                <a:gd name="connsiteY209" fmla="*/ 339797 h 3351079"/>
                <a:gd name="connsiteX210" fmla="*/ 834810 w 3189121"/>
                <a:gd name="connsiteY210" fmla="*/ 354198 h 3351079"/>
                <a:gd name="connsiteX211" fmla="*/ 840656 w 3189121"/>
                <a:gd name="connsiteY211" fmla="*/ 335555 h 3351079"/>
                <a:gd name="connsiteX212" fmla="*/ 845648 w 3189121"/>
                <a:gd name="connsiteY212" fmla="*/ 309405 h 3351079"/>
                <a:gd name="connsiteX213" fmla="*/ 857793 w 3189121"/>
                <a:gd name="connsiteY213" fmla="*/ 315348 h 3351079"/>
                <a:gd name="connsiteX214" fmla="*/ 871242 w 3189121"/>
                <a:gd name="connsiteY214" fmla="*/ 328798 h 3351079"/>
                <a:gd name="connsiteX215" fmla="*/ 876321 w 3189121"/>
                <a:gd name="connsiteY215" fmla="*/ 315253 h 3351079"/>
                <a:gd name="connsiteX216" fmla="*/ 891306 w 3189121"/>
                <a:gd name="connsiteY216" fmla="*/ 284629 h 3351079"/>
                <a:gd name="connsiteX217" fmla="*/ 927101 w 3189121"/>
                <a:gd name="connsiteY217" fmla="*/ 291576 h 3351079"/>
                <a:gd name="connsiteX218" fmla="*/ 959393 w 3189121"/>
                <a:gd name="connsiteY218" fmla="*/ 274419 h 3351079"/>
                <a:gd name="connsiteX219" fmla="*/ 978443 w 3189121"/>
                <a:gd name="connsiteY219" fmla="*/ 241422 h 3351079"/>
                <a:gd name="connsiteX220" fmla="*/ 1415656 w 3189121"/>
                <a:gd name="connsiteY220" fmla="*/ 123299 h 3351079"/>
                <a:gd name="connsiteX221" fmla="*/ 1537243 w 3189121"/>
                <a:gd name="connsiteY221" fmla="*/ 100181 h 3351079"/>
                <a:gd name="connsiteX222" fmla="*/ 1587378 w 3189121"/>
                <a:gd name="connsiteY222" fmla="*/ 90765 h 3351079"/>
                <a:gd name="connsiteX223" fmla="*/ 1633287 w 3189121"/>
                <a:gd name="connsiteY223" fmla="*/ 979 h 3351079"/>
                <a:gd name="connsiteX224" fmla="*/ 1655512 w 3189121"/>
                <a:gd name="connsiteY224" fmla="*/ 23204 h 3351079"/>
                <a:gd name="connsiteX225" fmla="*/ 1644399 w 3189121"/>
                <a:gd name="connsiteY225" fmla="*/ 34317 h 3351079"/>
                <a:gd name="connsiteX226" fmla="*/ 1622174 w 3189121"/>
                <a:gd name="connsiteY226" fmla="*/ 12092 h 3351079"/>
                <a:gd name="connsiteX227" fmla="*/ 1633287 w 3189121"/>
                <a:gd name="connsiteY227" fmla="*/ 979 h 335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3189121" h="3351079">
                  <a:moveTo>
                    <a:pt x="2115093" y="3287898"/>
                  </a:moveTo>
                  <a:cubicBezTo>
                    <a:pt x="2129063" y="3287898"/>
                    <a:pt x="2140493" y="3293613"/>
                    <a:pt x="2140493" y="3300598"/>
                  </a:cubicBezTo>
                  <a:cubicBezTo>
                    <a:pt x="2140493" y="3307583"/>
                    <a:pt x="2129063" y="3313298"/>
                    <a:pt x="2115093" y="3313298"/>
                  </a:cubicBezTo>
                  <a:cubicBezTo>
                    <a:pt x="2101123" y="3313298"/>
                    <a:pt x="2089693" y="3307583"/>
                    <a:pt x="2089693" y="3300598"/>
                  </a:cubicBezTo>
                  <a:cubicBezTo>
                    <a:pt x="2089693" y="3293613"/>
                    <a:pt x="2101123" y="3287898"/>
                    <a:pt x="2115093" y="3287898"/>
                  </a:cubicBezTo>
                  <a:close/>
                  <a:moveTo>
                    <a:pt x="1993868" y="3205214"/>
                  </a:moveTo>
                  <a:cubicBezTo>
                    <a:pt x="1992141" y="3204964"/>
                    <a:pt x="1993252" y="3205480"/>
                    <a:pt x="1997618" y="3206821"/>
                  </a:cubicBezTo>
                  <a:cubicBezTo>
                    <a:pt x="2006349" y="3209504"/>
                    <a:pt x="2017303" y="3211698"/>
                    <a:pt x="2021960" y="3211698"/>
                  </a:cubicBezTo>
                  <a:lnTo>
                    <a:pt x="2023488" y="3211919"/>
                  </a:lnTo>
                  <a:lnTo>
                    <a:pt x="2024771" y="3212211"/>
                  </a:lnTo>
                  <a:cubicBezTo>
                    <a:pt x="2029183" y="3213094"/>
                    <a:pt x="2031776" y="3213454"/>
                    <a:pt x="2031485" y="3213075"/>
                  </a:cubicBezTo>
                  <a:lnTo>
                    <a:pt x="2023488" y="3211919"/>
                  </a:lnTo>
                  <a:lnTo>
                    <a:pt x="2007143" y="3208199"/>
                  </a:lnTo>
                  <a:cubicBezTo>
                    <a:pt x="2000158" y="3206479"/>
                    <a:pt x="1995594" y="3205464"/>
                    <a:pt x="1993868" y="3205214"/>
                  </a:cubicBezTo>
                  <a:close/>
                  <a:moveTo>
                    <a:pt x="2166581" y="3161670"/>
                  </a:moveTo>
                  <a:cubicBezTo>
                    <a:pt x="2158831" y="3162813"/>
                    <a:pt x="2147592" y="3168544"/>
                    <a:pt x="2133637" y="3178748"/>
                  </a:cubicBezTo>
                  <a:cubicBezTo>
                    <a:pt x="2110804" y="3195444"/>
                    <a:pt x="2111468" y="3196169"/>
                    <a:pt x="2143909" y="3189967"/>
                  </a:cubicBezTo>
                  <a:cubicBezTo>
                    <a:pt x="2162985" y="3186320"/>
                    <a:pt x="2178593" y="3178288"/>
                    <a:pt x="2178593" y="3172117"/>
                  </a:cubicBezTo>
                  <a:cubicBezTo>
                    <a:pt x="2178593" y="3163971"/>
                    <a:pt x="2174331" y="3160527"/>
                    <a:pt x="2166581" y="3161670"/>
                  </a:cubicBezTo>
                  <a:close/>
                  <a:moveTo>
                    <a:pt x="2223043" y="3135498"/>
                  </a:moveTo>
                  <a:cubicBezTo>
                    <a:pt x="2212566" y="3135498"/>
                    <a:pt x="2203993" y="3141213"/>
                    <a:pt x="2203993" y="3148198"/>
                  </a:cubicBezTo>
                  <a:cubicBezTo>
                    <a:pt x="2203993" y="3155183"/>
                    <a:pt x="2212566" y="3160898"/>
                    <a:pt x="2223043" y="3160898"/>
                  </a:cubicBezTo>
                  <a:cubicBezTo>
                    <a:pt x="2233520" y="3160898"/>
                    <a:pt x="2242093" y="3155183"/>
                    <a:pt x="2242093" y="3148198"/>
                  </a:cubicBezTo>
                  <a:cubicBezTo>
                    <a:pt x="2242093" y="3141213"/>
                    <a:pt x="2233520" y="3135498"/>
                    <a:pt x="2223043" y="3135498"/>
                  </a:cubicBezTo>
                  <a:close/>
                  <a:moveTo>
                    <a:pt x="2506570" y="2981347"/>
                  </a:moveTo>
                  <a:cubicBezTo>
                    <a:pt x="2496998" y="2976377"/>
                    <a:pt x="2467843" y="2988236"/>
                    <a:pt x="2438943" y="3008854"/>
                  </a:cubicBezTo>
                  <a:cubicBezTo>
                    <a:pt x="2411003" y="3028788"/>
                    <a:pt x="2360997" y="3062756"/>
                    <a:pt x="2327818" y="3084339"/>
                  </a:cubicBezTo>
                  <a:cubicBezTo>
                    <a:pt x="2256580" y="3130680"/>
                    <a:pt x="2246067" y="3160451"/>
                    <a:pt x="2315118" y="3120301"/>
                  </a:cubicBezTo>
                  <a:cubicBezTo>
                    <a:pt x="2395143" y="3073771"/>
                    <a:pt x="2511310" y="3002497"/>
                    <a:pt x="2517524" y="2996115"/>
                  </a:cubicBezTo>
                  <a:cubicBezTo>
                    <a:pt x="2520755" y="2992798"/>
                    <a:pt x="2515826" y="2986152"/>
                    <a:pt x="2506570" y="2981347"/>
                  </a:cubicBezTo>
                  <a:close/>
                  <a:moveTo>
                    <a:pt x="393182" y="2197072"/>
                  </a:moveTo>
                  <a:cubicBezTo>
                    <a:pt x="392239" y="2196923"/>
                    <a:pt x="393358" y="2203574"/>
                    <a:pt x="395716" y="2216894"/>
                  </a:cubicBezTo>
                  <a:cubicBezTo>
                    <a:pt x="400091" y="2241606"/>
                    <a:pt x="414125" y="2280198"/>
                    <a:pt x="438809" y="2335398"/>
                  </a:cubicBezTo>
                  <a:cubicBezTo>
                    <a:pt x="457032" y="2376147"/>
                    <a:pt x="532048" y="2495776"/>
                    <a:pt x="560821" y="2529971"/>
                  </a:cubicBezTo>
                  <a:cubicBezTo>
                    <a:pt x="577471" y="2549758"/>
                    <a:pt x="591093" y="2570619"/>
                    <a:pt x="591093" y="2576328"/>
                  </a:cubicBezTo>
                  <a:cubicBezTo>
                    <a:pt x="591093" y="2582038"/>
                    <a:pt x="634412" y="2631606"/>
                    <a:pt x="687356" y="2686479"/>
                  </a:cubicBezTo>
                  <a:cubicBezTo>
                    <a:pt x="740301" y="2741352"/>
                    <a:pt x="783210" y="2780533"/>
                    <a:pt x="782708" y="2773548"/>
                  </a:cubicBezTo>
                  <a:cubicBezTo>
                    <a:pt x="782207" y="2766563"/>
                    <a:pt x="740318" y="2716898"/>
                    <a:pt x="689620" y="2663181"/>
                  </a:cubicBezTo>
                  <a:cubicBezTo>
                    <a:pt x="638923" y="2609465"/>
                    <a:pt x="585126" y="2549293"/>
                    <a:pt x="570073" y="2529468"/>
                  </a:cubicBezTo>
                  <a:cubicBezTo>
                    <a:pt x="544796" y="2496178"/>
                    <a:pt x="431149" y="2284315"/>
                    <a:pt x="403022" y="2218049"/>
                  </a:cubicBezTo>
                  <a:cubicBezTo>
                    <a:pt x="397131" y="2204170"/>
                    <a:pt x="394125" y="2197221"/>
                    <a:pt x="393182" y="2197072"/>
                  </a:cubicBezTo>
                  <a:close/>
                  <a:moveTo>
                    <a:pt x="353803" y="2073312"/>
                  </a:moveTo>
                  <a:cubicBezTo>
                    <a:pt x="352354" y="2072450"/>
                    <a:pt x="351932" y="2079576"/>
                    <a:pt x="351543" y="2094098"/>
                  </a:cubicBezTo>
                  <a:cubicBezTo>
                    <a:pt x="351076" y="2111561"/>
                    <a:pt x="359458" y="2140136"/>
                    <a:pt x="370170" y="2157598"/>
                  </a:cubicBezTo>
                  <a:cubicBezTo>
                    <a:pt x="383101" y="2178677"/>
                    <a:pt x="386690" y="2180811"/>
                    <a:pt x="380849" y="2163948"/>
                  </a:cubicBezTo>
                  <a:cubicBezTo>
                    <a:pt x="376010" y="2149978"/>
                    <a:pt x="367628" y="2121403"/>
                    <a:pt x="362222" y="2100448"/>
                  </a:cubicBezTo>
                  <a:cubicBezTo>
                    <a:pt x="357726" y="2083022"/>
                    <a:pt x="355251" y="2074173"/>
                    <a:pt x="353803" y="2073312"/>
                  </a:cubicBezTo>
                  <a:close/>
                  <a:moveTo>
                    <a:pt x="330743" y="1636898"/>
                  </a:moveTo>
                  <a:cubicBezTo>
                    <a:pt x="327250" y="1636898"/>
                    <a:pt x="322749" y="1698334"/>
                    <a:pt x="320740" y="1773423"/>
                  </a:cubicBezTo>
                  <a:cubicBezTo>
                    <a:pt x="318564" y="1854760"/>
                    <a:pt x="318644" y="1856043"/>
                    <a:pt x="320939" y="1776598"/>
                  </a:cubicBezTo>
                  <a:cubicBezTo>
                    <a:pt x="323057" y="1703256"/>
                    <a:pt x="327559" y="1641819"/>
                    <a:pt x="330942" y="1640073"/>
                  </a:cubicBezTo>
                  <a:cubicBezTo>
                    <a:pt x="334325" y="1638327"/>
                    <a:pt x="334236" y="1636898"/>
                    <a:pt x="330743" y="1636898"/>
                  </a:cubicBezTo>
                  <a:close/>
                  <a:moveTo>
                    <a:pt x="2990829" y="977066"/>
                  </a:moveTo>
                  <a:cubicBezTo>
                    <a:pt x="2984251" y="975130"/>
                    <a:pt x="2978693" y="978211"/>
                    <a:pt x="2978693" y="987643"/>
                  </a:cubicBezTo>
                  <a:cubicBezTo>
                    <a:pt x="2978693" y="993773"/>
                    <a:pt x="2987266" y="1005902"/>
                    <a:pt x="2997743" y="1014598"/>
                  </a:cubicBezTo>
                  <a:cubicBezTo>
                    <a:pt x="3018421" y="1031759"/>
                    <a:pt x="3021006" y="1027654"/>
                    <a:pt x="3009084" y="996587"/>
                  </a:cubicBezTo>
                  <a:cubicBezTo>
                    <a:pt x="3005004" y="985954"/>
                    <a:pt x="2997406" y="979002"/>
                    <a:pt x="2990829" y="977066"/>
                  </a:cubicBezTo>
                  <a:close/>
                  <a:moveTo>
                    <a:pt x="2681406" y="498909"/>
                  </a:moveTo>
                  <a:cubicBezTo>
                    <a:pt x="2679188" y="497539"/>
                    <a:pt x="2677711" y="500952"/>
                    <a:pt x="2676563" y="508895"/>
                  </a:cubicBezTo>
                  <a:cubicBezTo>
                    <a:pt x="2674867" y="520637"/>
                    <a:pt x="2679836" y="534172"/>
                    <a:pt x="2687607" y="538975"/>
                  </a:cubicBezTo>
                  <a:cubicBezTo>
                    <a:pt x="2697549" y="545119"/>
                    <a:pt x="2698462" y="538793"/>
                    <a:pt x="2690691" y="517627"/>
                  </a:cubicBezTo>
                  <a:cubicBezTo>
                    <a:pt x="2686582" y="506434"/>
                    <a:pt x="2683623" y="500280"/>
                    <a:pt x="2681406" y="498909"/>
                  </a:cubicBezTo>
                  <a:close/>
                  <a:moveTo>
                    <a:pt x="2511968" y="393568"/>
                  </a:moveTo>
                  <a:cubicBezTo>
                    <a:pt x="2509640" y="393568"/>
                    <a:pt x="2508793" y="396531"/>
                    <a:pt x="2508793" y="402458"/>
                  </a:cubicBezTo>
                  <a:cubicBezTo>
                    <a:pt x="2508793" y="410840"/>
                    <a:pt x="2515651" y="417698"/>
                    <a:pt x="2524033" y="417698"/>
                  </a:cubicBezTo>
                  <a:cubicBezTo>
                    <a:pt x="2535886" y="417698"/>
                    <a:pt x="2535886" y="414311"/>
                    <a:pt x="2524033" y="402458"/>
                  </a:cubicBezTo>
                  <a:cubicBezTo>
                    <a:pt x="2518107" y="396531"/>
                    <a:pt x="2514297" y="393568"/>
                    <a:pt x="2511968" y="393568"/>
                  </a:cubicBezTo>
                  <a:close/>
                  <a:moveTo>
                    <a:pt x="1235325" y="237647"/>
                  </a:moveTo>
                  <a:cubicBezTo>
                    <a:pt x="1236173" y="237519"/>
                    <a:pt x="1234724" y="237554"/>
                    <a:pt x="1230772" y="237783"/>
                  </a:cubicBezTo>
                  <a:lnTo>
                    <a:pt x="1226981" y="238406"/>
                  </a:lnTo>
                  <a:lnTo>
                    <a:pt x="1226093" y="238487"/>
                  </a:lnTo>
                  <a:lnTo>
                    <a:pt x="1224778" y="238768"/>
                  </a:lnTo>
                  <a:lnTo>
                    <a:pt x="1179164" y="246266"/>
                  </a:lnTo>
                  <a:cubicBezTo>
                    <a:pt x="1117834" y="260157"/>
                    <a:pt x="1035234" y="287851"/>
                    <a:pt x="1002452" y="307609"/>
                  </a:cubicBezTo>
                  <a:cubicBezTo>
                    <a:pt x="973748" y="324910"/>
                    <a:pt x="917661" y="354488"/>
                    <a:pt x="877817" y="373338"/>
                  </a:cubicBezTo>
                  <a:cubicBezTo>
                    <a:pt x="837972" y="392187"/>
                    <a:pt x="808021" y="410259"/>
                    <a:pt x="811259" y="413497"/>
                  </a:cubicBezTo>
                  <a:cubicBezTo>
                    <a:pt x="814497" y="416735"/>
                    <a:pt x="853438" y="398202"/>
                    <a:pt x="897794" y="372312"/>
                  </a:cubicBezTo>
                  <a:cubicBezTo>
                    <a:pt x="964609" y="333314"/>
                    <a:pt x="1134384" y="262638"/>
                    <a:pt x="1203318" y="243360"/>
                  </a:cubicBezTo>
                  <a:lnTo>
                    <a:pt x="1224778" y="238768"/>
                  </a:lnTo>
                  <a:lnTo>
                    <a:pt x="1226981" y="238406"/>
                  </a:lnTo>
                  <a:close/>
                  <a:moveTo>
                    <a:pt x="1244568" y="220714"/>
                  </a:moveTo>
                  <a:cubicBezTo>
                    <a:pt x="1242841" y="220464"/>
                    <a:pt x="1243952" y="220980"/>
                    <a:pt x="1248318" y="222321"/>
                  </a:cubicBezTo>
                  <a:cubicBezTo>
                    <a:pt x="1257049" y="225003"/>
                    <a:pt x="1268003" y="227198"/>
                    <a:pt x="1272660" y="227198"/>
                  </a:cubicBezTo>
                  <a:lnTo>
                    <a:pt x="1274188" y="227419"/>
                  </a:lnTo>
                  <a:lnTo>
                    <a:pt x="1275471" y="227711"/>
                  </a:lnTo>
                  <a:cubicBezTo>
                    <a:pt x="1279883" y="228595"/>
                    <a:pt x="1282476" y="228954"/>
                    <a:pt x="1282185" y="228575"/>
                  </a:cubicBezTo>
                  <a:lnTo>
                    <a:pt x="1274188" y="227419"/>
                  </a:lnTo>
                  <a:lnTo>
                    <a:pt x="1257843" y="223699"/>
                  </a:lnTo>
                  <a:cubicBezTo>
                    <a:pt x="1250858" y="221979"/>
                    <a:pt x="1246294" y="220964"/>
                    <a:pt x="1244568" y="220714"/>
                  </a:cubicBezTo>
                  <a:close/>
                  <a:moveTo>
                    <a:pt x="1587378" y="90765"/>
                  </a:moveTo>
                  <a:cubicBezTo>
                    <a:pt x="1600983" y="91540"/>
                    <a:pt x="1640987" y="91651"/>
                    <a:pt x="1676278" y="91012"/>
                  </a:cubicBezTo>
                  <a:cubicBezTo>
                    <a:pt x="1711569" y="90372"/>
                    <a:pt x="1776939" y="101108"/>
                    <a:pt x="1821546" y="114869"/>
                  </a:cubicBezTo>
                  <a:cubicBezTo>
                    <a:pt x="1877411" y="132103"/>
                    <a:pt x="1930831" y="138839"/>
                    <a:pt x="1993214" y="136516"/>
                  </a:cubicBezTo>
                  <a:cubicBezTo>
                    <a:pt x="2079881" y="133288"/>
                    <a:pt x="2125094" y="143158"/>
                    <a:pt x="2107575" y="161481"/>
                  </a:cubicBezTo>
                  <a:cubicBezTo>
                    <a:pt x="2091573" y="178217"/>
                    <a:pt x="2102822" y="195476"/>
                    <a:pt x="2130977" y="197385"/>
                  </a:cubicBezTo>
                  <a:cubicBezTo>
                    <a:pt x="2164316" y="199645"/>
                    <a:pt x="2207723" y="217811"/>
                    <a:pt x="2261143" y="251858"/>
                  </a:cubicBezTo>
                  <a:cubicBezTo>
                    <a:pt x="2282098" y="265214"/>
                    <a:pt x="2317996" y="279417"/>
                    <a:pt x="2340917" y="283420"/>
                  </a:cubicBezTo>
                  <a:cubicBezTo>
                    <a:pt x="2363837" y="287423"/>
                    <a:pt x="2385796" y="299053"/>
                    <a:pt x="2389715" y="309265"/>
                  </a:cubicBezTo>
                  <a:cubicBezTo>
                    <a:pt x="2393633" y="319476"/>
                    <a:pt x="2406313" y="329360"/>
                    <a:pt x="2417891" y="331229"/>
                  </a:cubicBezTo>
                  <a:lnTo>
                    <a:pt x="2451643" y="336598"/>
                  </a:lnTo>
                  <a:cubicBezTo>
                    <a:pt x="2486706" y="342037"/>
                    <a:pt x="2513280" y="358581"/>
                    <a:pt x="2560382" y="404291"/>
                  </a:cubicBezTo>
                  <a:cubicBezTo>
                    <a:pt x="2590502" y="433522"/>
                    <a:pt x="2619599" y="451468"/>
                    <a:pt x="2630246" y="447382"/>
                  </a:cubicBezTo>
                  <a:cubicBezTo>
                    <a:pt x="2640282" y="443531"/>
                    <a:pt x="2648493" y="447044"/>
                    <a:pt x="2648493" y="455189"/>
                  </a:cubicBezTo>
                  <a:cubicBezTo>
                    <a:pt x="2648493" y="463333"/>
                    <a:pt x="2653513" y="466894"/>
                    <a:pt x="2659649" y="463102"/>
                  </a:cubicBezTo>
                  <a:cubicBezTo>
                    <a:pt x="2665785" y="459310"/>
                    <a:pt x="2698323" y="481832"/>
                    <a:pt x="2731956" y="513152"/>
                  </a:cubicBezTo>
                  <a:cubicBezTo>
                    <a:pt x="2765588" y="544473"/>
                    <a:pt x="2796234" y="570098"/>
                    <a:pt x="2800057" y="570098"/>
                  </a:cubicBezTo>
                  <a:cubicBezTo>
                    <a:pt x="2814571" y="570098"/>
                    <a:pt x="2953052" y="725314"/>
                    <a:pt x="2947112" y="734925"/>
                  </a:cubicBezTo>
                  <a:cubicBezTo>
                    <a:pt x="2943684" y="740472"/>
                    <a:pt x="2952987" y="748177"/>
                    <a:pt x="2967785" y="752046"/>
                  </a:cubicBezTo>
                  <a:cubicBezTo>
                    <a:pt x="2984032" y="756295"/>
                    <a:pt x="2992025" y="766033"/>
                    <a:pt x="2987960" y="776627"/>
                  </a:cubicBezTo>
                  <a:cubicBezTo>
                    <a:pt x="2984257" y="786276"/>
                    <a:pt x="2992087" y="800953"/>
                    <a:pt x="3005360" y="809242"/>
                  </a:cubicBezTo>
                  <a:cubicBezTo>
                    <a:pt x="3018633" y="817531"/>
                    <a:pt x="3029493" y="832837"/>
                    <a:pt x="3029493" y="843256"/>
                  </a:cubicBezTo>
                  <a:cubicBezTo>
                    <a:pt x="3029493" y="853674"/>
                    <a:pt x="3034307" y="862198"/>
                    <a:pt x="3040190" y="862198"/>
                  </a:cubicBezTo>
                  <a:cubicBezTo>
                    <a:pt x="3052962" y="862198"/>
                    <a:pt x="3143793" y="1052083"/>
                    <a:pt x="3143793" y="1078782"/>
                  </a:cubicBezTo>
                  <a:cubicBezTo>
                    <a:pt x="3143793" y="1089015"/>
                    <a:pt x="3155223" y="1104526"/>
                    <a:pt x="3169193" y="1113251"/>
                  </a:cubicBezTo>
                  <a:cubicBezTo>
                    <a:pt x="3184696" y="1122933"/>
                    <a:pt x="3192043" y="1137731"/>
                    <a:pt x="3188048" y="1151231"/>
                  </a:cubicBezTo>
                  <a:cubicBezTo>
                    <a:pt x="3184449" y="1163395"/>
                    <a:pt x="3179453" y="1183952"/>
                    <a:pt x="3176946" y="1196913"/>
                  </a:cubicBezTo>
                  <a:cubicBezTo>
                    <a:pt x="3172596" y="1219404"/>
                    <a:pt x="3170870" y="1219482"/>
                    <a:pt x="3139041" y="1198627"/>
                  </a:cubicBezTo>
                  <a:cubicBezTo>
                    <a:pt x="3120699" y="1186609"/>
                    <a:pt x="3102597" y="1161718"/>
                    <a:pt x="3098814" y="1143312"/>
                  </a:cubicBezTo>
                  <a:cubicBezTo>
                    <a:pt x="3091628" y="1108351"/>
                    <a:pt x="3022247" y="1019174"/>
                    <a:pt x="3009378" y="1028357"/>
                  </a:cubicBezTo>
                  <a:cubicBezTo>
                    <a:pt x="3005299" y="1031267"/>
                    <a:pt x="3002345" y="1063003"/>
                    <a:pt x="3002812" y="1098882"/>
                  </a:cubicBezTo>
                  <a:cubicBezTo>
                    <a:pt x="3003412" y="1144897"/>
                    <a:pt x="3009338" y="1166293"/>
                    <a:pt x="3022928" y="1171508"/>
                  </a:cubicBezTo>
                  <a:cubicBezTo>
                    <a:pt x="3067474" y="1188602"/>
                    <a:pt x="3025857" y="1332098"/>
                    <a:pt x="2976353" y="1332098"/>
                  </a:cubicBezTo>
                  <a:cubicBezTo>
                    <a:pt x="2961782" y="1332098"/>
                    <a:pt x="2956616" y="1338679"/>
                    <a:pt x="2961400" y="1351148"/>
                  </a:cubicBezTo>
                  <a:cubicBezTo>
                    <a:pt x="2970243" y="1374193"/>
                    <a:pt x="2961020" y="1375239"/>
                    <a:pt x="2928431" y="1354887"/>
                  </a:cubicBezTo>
                  <a:cubicBezTo>
                    <a:pt x="2910081" y="1343427"/>
                    <a:pt x="2896547" y="1343137"/>
                    <a:pt x="2874628" y="1353734"/>
                  </a:cubicBezTo>
                  <a:cubicBezTo>
                    <a:pt x="2798758" y="1390415"/>
                    <a:pt x="2779090" y="1390301"/>
                    <a:pt x="2737156" y="1352938"/>
                  </a:cubicBezTo>
                  <a:cubicBezTo>
                    <a:pt x="2710133" y="1328861"/>
                    <a:pt x="2699013" y="1309140"/>
                    <a:pt x="2703274" y="1292848"/>
                  </a:cubicBezTo>
                  <a:cubicBezTo>
                    <a:pt x="2707384" y="1277129"/>
                    <a:pt x="2703068" y="1268598"/>
                    <a:pt x="2691005" y="1268598"/>
                  </a:cubicBezTo>
                  <a:cubicBezTo>
                    <a:pt x="2680769" y="1268598"/>
                    <a:pt x="2675682" y="1263278"/>
                    <a:pt x="2679701" y="1256776"/>
                  </a:cubicBezTo>
                  <a:cubicBezTo>
                    <a:pt x="2683719" y="1250273"/>
                    <a:pt x="2681199" y="1241363"/>
                    <a:pt x="2674100" y="1236976"/>
                  </a:cubicBezTo>
                  <a:cubicBezTo>
                    <a:pt x="2666432" y="1232237"/>
                    <a:pt x="2661193" y="1244767"/>
                    <a:pt x="2661193" y="1267849"/>
                  </a:cubicBezTo>
                  <a:cubicBezTo>
                    <a:pt x="2661193" y="1316215"/>
                    <a:pt x="2649085" y="1316605"/>
                    <a:pt x="2599036" y="1269853"/>
                  </a:cubicBezTo>
                  <a:cubicBezTo>
                    <a:pt x="2573636" y="1246125"/>
                    <a:pt x="2559593" y="1220726"/>
                    <a:pt x="2559593" y="1198510"/>
                  </a:cubicBezTo>
                  <a:cubicBezTo>
                    <a:pt x="2559593" y="1153578"/>
                    <a:pt x="2405559" y="980883"/>
                    <a:pt x="2303915" y="911859"/>
                  </a:cubicBezTo>
                  <a:cubicBezTo>
                    <a:pt x="2061768" y="747420"/>
                    <a:pt x="1874866" y="694829"/>
                    <a:pt x="1528336" y="693624"/>
                  </a:cubicBezTo>
                  <a:lnTo>
                    <a:pt x="1334043" y="692949"/>
                  </a:lnTo>
                  <a:lnTo>
                    <a:pt x="1230057" y="737589"/>
                  </a:lnTo>
                  <a:cubicBezTo>
                    <a:pt x="958918" y="853986"/>
                    <a:pt x="921837" y="876241"/>
                    <a:pt x="823061" y="981850"/>
                  </a:cubicBezTo>
                  <a:cubicBezTo>
                    <a:pt x="617418" y="1201721"/>
                    <a:pt x="575513" y="1259784"/>
                    <a:pt x="524452" y="1395598"/>
                  </a:cubicBezTo>
                  <a:cubicBezTo>
                    <a:pt x="438882" y="1623204"/>
                    <a:pt x="450637" y="1936625"/>
                    <a:pt x="555277" y="2217403"/>
                  </a:cubicBezTo>
                  <a:cubicBezTo>
                    <a:pt x="609164" y="2361998"/>
                    <a:pt x="817245" y="2624949"/>
                    <a:pt x="931493" y="2692825"/>
                  </a:cubicBezTo>
                  <a:cubicBezTo>
                    <a:pt x="954566" y="2706533"/>
                    <a:pt x="980384" y="2724589"/>
                    <a:pt x="988867" y="2732948"/>
                  </a:cubicBezTo>
                  <a:cubicBezTo>
                    <a:pt x="997350" y="2741308"/>
                    <a:pt x="1045786" y="2769717"/>
                    <a:pt x="1096504" y="2796080"/>
                  </a:cubicBezTo>
                  <a:cubicBezTo>
                    <a:pt x="1407617" y="2957794"/>
                    <a:pt x="1808152" y="2987323"/>
                    <a:pt x="2095093" y="2869701"/>
                  </a:cubicBezTo>
                  <a:cubicBezTo>
                    <a:pt x="2158481" y="2843717"/>
                    <a:pt x="2250348" y="2797236"/>
                    <a:pt x="2299243" y="2766409"/>
                  </a:cubicBezTo>
                  <a:cubicBezTo>
                    <a:pt x="2348138" y="2735582"/>
                    <a:pt x="2429905" y="2686476"/>
                    <a:pt x="2480948" y="2657284"/>
                  </a:cubicBezTo>
                  <a:cubicBezTo>
                    <a:pt x="2534944" y="2626403"/>
                    <a:pt x="2596020" y="2578208"/>
                    <a:pt x="2626998" y="2542036"/>
                  </a:cubicBezTo>
                  <a:cubicBezTo>
                    <a:pt x="2739993" y="2410098"/>
                    <a:pt x="2763768" y="2386198"/>
                    <a:pt x="2782023" y="2386198"/>
                  </a:cubicBezTo>
                  <a:cubicBezTo>
                    <a:pt x="2792402" y="2386198"/>
                    <a:pt x="2800893" y="2389655"/>
                    <a:pt x="2800893" y="2393881"/>
                  </a:cubicBezTo>
                  <a:cubicBezTo>
                    <a:pt x="2800893" y="2413600"/>
                    <a:pt x="2721212" y="2516371"/>
                    <a:pt x="2677847" y="2552583"/>
                  </a:cubicBezTo>
                  <a:cubicBezTo>
                    <a:pt x="2627476" y="2594647"/>
                    <a:pt x="2563805" y="2653737"/>
                    <a:pt x="2476804" y="2739163"/>
                  </a:cubicBezTo>
                  <a:cubicBezTo>
                    <a:pt x="2411004" y="2803772"/>
                    <a:pt x="2274467" y="2887089"/>
                    <a:pt x="2157891" y="2933768"/>
                  </a:cubicBezTo>
                  <a:cubicBezTo>
                    <a:pt x="2024156" y="2987318"/>
                    <a:pt x="1822360" y="3013088"/>
                    <a:pt x="1594393" y="3005728"/>
                  </a:cubicBezTo>
                  <a:cubicBezTo>
                    <a:pt x="1471418" y="3001758"/>
                    <a:pt x="1422900" y="3003676"/>
                    <a:pt x="1448343" y="3011502"/>
                  </a:cubicBezTo>
                  <a:cubicBezTo>
                    <a:pt x="1513367" y="3031501"/>
                    <a:pt x="1906452" y="3027358"/>
                    <a:pt x="2016668" y="3005511"/>
                  </a:cubicBezTo>
                  <a:cubicBezTo>
                    <a:pt x="2070802" y="2994781"/>
                    <a:pt x="2112323" y="2986777"/>
                    <a:pt x="2108938" y="2987725"/>
                  </a:cubicBezTo>
                  <a:cubicBezTo>
                    <a:pt x="2105552" y="2988673"/>
                    <a:pt x="2106981" y="2983648"/>
                    <a:pt x="2112113" y="2976558"/>
                  </a:cubicBezTo>
                  <a:cubicBezTo>
                    <a:pt x="2117244" y="2969469"/>
                    <a:pt x="2163179" y="2950818"/>
                    <a:pt x="2214189" y="2935111"/>
                  </a:cubicBezTo>
                  <a:cubicBezTo>
                    <a:pt x="2320117" y="2902494"/>
                    <a:pt x="2418791" y="2832103"/>
                    <a:pt x="2573601" y="2678718"/>
                  </a:cubicBezTo>
                  <a:cubicBezTo>
                    <a:pt x="2708191" y="2545367"/>
                    <a:pt x="2722981" y="2532653"/>
                    <a:pt x="2732471" y="2542143"/>
                  </a:cubicBezTo>
                  <a:cubicBezTo>
                    <a:pt x="2737071" y="2546742"/>
                    <a:pt x="2727609" y="2563542"/>
                    <a:pt x="2711445" y="2579477"/>
                  </a:cubicBezTo>
                  <a:cubicBezTo>
                    <a:pt x="2695281" y="2595411"/>
                    <a:pt x="2653293" y="2644522"/>
                    <a:pt x="2618139" y="2688612"/>
                  </a:cubicBezTo>
                  <a:cubicBezTo>
                    <a:pt x="2507667" y="2827164"/>
                    <a:pt x="2319645" y="2941993"/>
                    <a:pt x="2115093" y="2995833"/>
                  </a:cubicBezTo>
                  <a:cubicBezTo>
                    <a:pt x="2083660" y="3004107"/>
                    <a:pt x="2050623" y="3019072"/>
                    <a:pt x="2041677" y="3029089"/>
                  </a:cubicBezTo>
                  <a:cubicBezTo>
                    <a:pt x="2021838" y="3051302"/>
                    <a:pt x="1851118" y="3071525"/>
                    <a:pt x="1683293" y="3071542"/>
                  </a:cubicBezTo>
                  <a:cubicBezTo>
                    <a:pt x="1557549" y="3071555"/>
                    <a:pt x="1387552" y="3047805"/>
                    <a:pt x="1289593" y="3016538"/>
                  </a:cubicBezTo>
                  <a:cubicBezTo>
                    <a:pt x="1183735" y="2982751"/>
                    <a:pt x="949390" y="2873261"/>
                    <a:pt x="871362" y="2821133"/>
                  </a:cubicBezTo>
                  <a:cubicBezTo>
                    <a:pt x="847393" y="2805120"/>
                    <a:pt x="822732" y="2793702"/>
                    <a:pt x="816560" y="2795759"/>
                  </a:cubicBezTo>
                  <a:cubicBezTo>
                    <a:pt x="799319" y="2801506"/>
                    <a:pt x="955986" y="2906787"/>
                    <a:pt x="1045118" y="2949351"/>
                  </a:cubicBezTo>
                  <a:cubicBezTo>
                    <a:pt x="1088774" y="2970199"/>
                    <a:pt x="1124493" y="2994747"/>
                    <a:pt x="1124493" y="3003901"/>
                  </a:cubicBezTo>
                  <a:cubicBezTo>
                    <a:pt x="1124493" y="3013056"/>
                    <a:pt x="1140209" y="3027627"/>
                    <a:pt x="1159418" y="3036281"/>
                  </a:cubicBezTo>
                  <a:cubicBezTo>
                    <a:pt x="1456941" y="3170332"/>
                    <a:pt x="1962402" y="3180933"/>
                    <a:pt x="2208250" y="3058279"/>
                  </a:cubicBezTo>
                  <a:cubicBezTo>
                    <a:pt x="2499939" y="2912755"/>
                    <a:pt x="2549272" y="2880530"/>
                    <a:pt x="2673893" y="2754116"/>
                  </a:cubicBezTo>
                  <a:cubicBezTo>
                    <a:pt x="2774041" y="2652528"/>
                    <a:pt x="2827378" y="2588839"/>
                    <a:pt x="2878184" y="2510180"/>
                  </a:cubicBezTo>
                  <a:cubicBezTo>
                    <a:pt x="2895046" y="2484073"/>
                    <a:pt x="2915987" y="2465499"/>
                    <a:pt x="2924718" y="2468905"/>
                  </a:cubicBezTo>
                  <a:cubicBezTo>
                    <a:pt x="2946533" y="2477415"/>
                    <a:pt x="2944612" y="2493291"/>
                    <a:pt x="2918368" y="2521392"/>
                  </a:cubicBezTo>
                  <a:cubicBezTo>
                    <a:pt x="2894252" y="2547213"/>
                    <a:pt x="2838993" y="2642849"/>
                    <a:pt x="2838993" y="2658764"/>
                  </a:cubicBezTo>
                  <a:cubicBezTo>
                    <a:pt x="2838993" y="2678199"/>
                    <a:pt x="2659978" y="2866646"/>
                    <a:pt x="2590863" y="2919969"/>
                  </a:cubicBezTo>
                  <a:cubicBezTo>
                    <a:pt x="2542575" y="2957222"/>
                    <a:pt x="2525228" y="2977557"/>
                    <a:pt x="2536036" y="2984237"/>
                  </a:cubicBezTo>
                  <a:cubicBezTo>
                    <a:pt x="2565809" y="3002638"/>
                    <a:pt x="2648858" y="2921584"/>
                    <a:pt x="2856015" y="2671948"/>
                  </a:cubicBezTo>
                  <a:cubicBezTo>
                    <a:pt x="2880450" y="2642503"/>
                    <a:pt x="2891067" y="2637278"/>
                    <a:pt x="2902752" y="2648946"/>
                  </a:cubicBezTo>
                  <a:cubicBezTo>
                    <a:pt x="2918149" y="2664320"/>
                    <a:pt x="2871913" y="2721639"/>
                    <a:pt x="2724955" y="2869358"/>
                  </a:cubicBezTo>
                  <a:cubicBezTo>
                    <a:pt x="2567574" y="3027555"/>
                    <a:pt x="2496915" y="3079878"/>
                    <a:pt x="2365580" y="3135475"/>
                  </a:cubicBezTo>
                  <a:cubicBezTo>
                    <a:pt x="2294170" y="3165705"/>
                    <a:pt x="2227170" y="3197147"/>
                    <a:pt x="2216693" y="3205346"/>
                  </a:cubicBezTo>
                  <a:cubicBezTo>
                    <a:pt x="2190358" y="3225956"/>
                    <a:pt x="2055830" y="3268101"/>
                    <a:pt x="1911950" y="3300818"/>
                  </a:cubicBezTo>
                  <a:cubicBezTo>
                    <a:pt x="1845624" y="3315900"/>
                    <a:pt x="1783752" y="3332021"/>
                    <a:pt x="1774458" y="3336643"/>
                  </a:cubicBezTo>
                  <a:cubicBezTo>
                    <a:pt x="1765164" y="3341266"/>
                    <a:pt x="1757303" y="3340115"/>
                    <a:pt x="1756989" y="3334086"/>
                  </a:cubicBezTo>
                  <a:cubicBezTo>
                    <a:pt x="1756675" y="3328057"/>
                    <a:pt x="1751831" y="3330547"/>
                    <a:pt x="1746224" y="3339619"/>
                  </a:cubicBezTo>
                  <a:cubicBezTo>
                    <a:pt x="1737871" y="3353134"/>
                    <a:pt x="1732412" y="3353113"/>
                    <a:pt x="1716011" y="3339501"/>
                  </a:cubicBezTo>
                  <a:cubicBezTo>
                    <a:pt x="1702611" y="3328380"/>
                    <a:pt x="1695993" y="3327600"/>
                    <a:pt x="1695993" y="3337143"/>
                  </a:cubicBezTo>
                  <a:cubicBezTo>
                    <a:pt x="1695993" y="3356684"/>
                    <a:pt x="1634034" y="3355247"/>
                    <a:pt x="1626139" y="3335523"/>
                  </a:cubicBezTo>
                  <a:cubicBezTo>
                    <a:pt x="1622003" y="3325188"/>
                    <a:pt x="1589871" y="3319252"/>
                    <a:pt x="1534064" y="3318514"/>
                  </a:cubicBezTo>
                  <a:cubicBezTo>
                    <a:pt x="1384849" y="3316539"/>
                    <a:pt x="1272771" y="3291164"/>
                    <a:pt x="1041943" y="3207092"/>
                  </a:cubicBezTo>
                  <a:cubicBezTo>
                    <a:pt x="627384" y="3056102"/>
                    <a:pt x="278814" y="2693419"/>
                    <a:pt x="137037" y="2265548"/>
                  </a:cubicBezTo>
                  <a:cubicBezTo>
                    <a:pt x="82200" y="2100053"/>
                    <a:pt x="68045" y="2006478"/>
                    <a:pt x="60666" y="1760659"/>
                  </a:cubicBezTo>
                  <a:cubicBezTo>
                    <a:pt x="52271" y="1481004"/>
                    <a:pt x="66776" y="1414620"/>
                    <a:pt x="197263" y="1135526"/>
                  </a:cubicBezTo>
                  <a:cubicBezTo>
                    <a:pt x="291836" y="933247"/>
                    <a:pt x="331804" y="864364"/>
                    <a:pt x="392284" y="799415"/>
                  </a:cubicBezTo>
                  <a:cubicBezTo>
                    <a:pt x="520826" y="661375"/>
                    <a:pt x="644093" y="545108"/>
                    <a:pt x="724485" y="486081"/>
                  </a:cubicBezTo>
                  <a:cubicBezTo>
                    <a:pt x="769653" y="452916"/>
                    <a:pt x="804287" y="423458"/>
                    <a:pt x="801448" y="420620"/>
                  </a:cubicBezTo>
                  <a:cubicBezTo>
                    <a:pt x="792854" y="412025"/>
                    <a:pt x="686854" y="478608"/>
                    <a:pt x="654782" y="512746"/>
                  </a:cubicBezTo>
                  <a:cubicBezTo>
                    <a:pt x="638273" y="530320"/>
                    <a:pt x="619648" y="544698"/>
                    <a:pt x="613392" y="544698"/>
                  </a:cubicBezTo>
                  <a:cubicBezTo>
                    <a:pt x="607137" y="544698"/>
                    <a:pt x="575272" y="558284"/>
                    <a:pt x="542581" y="574888"/>
                  </a:cubicBezTo>
                  <a:cubicBezTo>
                    <a:pt x="367462" y="663836"/>
                    <a:pt x="76348" y="1073995"/>
                    <a:pt x="38947" y="1284473"/>
                  </a:cubicBezTo>
                  <a:cubicBezTo>
                    <a:pt x="27993" y="1346119"/>
                    <a:pt x="11751" y="1362310"/>
                    <a:pt x="728" y="1322573"/>
                  </a:cubicBezTo>
                  <a:cubicBezTo>
                    <a:pt x="-2663" y="1310349"/>
                    <a:pt x="6115" y="1278240"/>
                    <a:pt x="20234" y="1251218"/>
                  </a:cubicBezTo>
                  <a:cubicBezTo>
                    <a:pt x="34353" y="1224197"/>
                    <a:pt x="63142" y="1165222"/>
                    <a:pt x="84209" y="1120162"/>
                  </a:cubicBezTo>
                  <a:cubicBezTo>
                    <a:pt x="175620" y="924645"/>
                    <a:pt x="190806" y="893257"/>
                    <a:pt x="199801" y="881248"/>
                  </a:cubicBezTo>
                  <a:cubicBezTo>
                    <a:pt x="287522" y="764125"/>
                    <a:pt x="345546" y="700785"/>
                    <a:pt x="433880" y="625720"/>
                  </a:cubicBezTo>
                  <a:cubicBezTo>
                    <a:pt x="492407" y="575984"/>
                    <a:pt x="540293" y="529851"/>
                    <a:pt x="540293" y="523201"/>
                  </a:cubicBezTo>
                  <a:cubicBezTo>
                    <a:pt x="540293" y="486321"/>
                    <a:pt x="806941" y="309591"/>
                    <a:pt x="817009" y="339797"/>
                  </a:cubicBezTo>
                  <a:cubicBezTo>
                    <a:pt x="819649" y="347718"/>
                    <a:pt x="827660" y="354198"/>
                    <a:pt x="834810" y="354198"/>
                  </a:cubicBezTo>
                  <a:cubicBezTo>
                    <a:pt x="841960" y="354198"/>
                    <a:pt x="844591" y="345809"/>
                    <a:pt x="840656" y="335555"/>
                  </a:cubicBezTo>
                  <a:cubicBezTo>
                    <a:pt x="836722" y="325301"/>
                    <a:pt x="838968" y="313534"/>
                    <a:pt x="845648" y="309405"/>
                  </a:cubicBezTo>
                  <a:cubicBezTo>
                    <a:pt x="852328" y="305277"/>
                    <a:pt x="857793" y="307951"/>
                    <a:pt x="857793" y="315348"/>
                  </a:cubicBezTo>
                  <a:cubicBezTo>
                    <a:pt x="857793" y="322746"/>
                    <a:pt x="863845" y="328798"/>
                    <a:pt x="871242" y="328798"/>
                  </a:cubicBezTo>
                  <a:cubicBezTo>
                    <a:pt x="878640" y="328798"/>
                    <a:pt x="880925" y="322703"/>
                    <a:pt x="876321" y="315253"/>
                  </a:cubicBezTo>
                  <a:cubicBezTo>
                    <a:pt x="871717" y="307803"/>
                    <a:pt x="878460" y="294023"/>
                    <a:pt x="891306" y="284629"/>
                  </a:cubicBezTo>
                  <a:cubicBezTo>
                    <a:pt x="915821" y="266704"/>
                    <a:pt x="939618" y="271322"/>
                    <a:pt x="927101" y="291576"/>
                  </a:cubicBezTo>
                  <a:cubicBezTo>
                    <a:pt x="919252" y="304275"/>
                    <a:pt x="929022" y="299084"/>
                    <a:pt x="959393" y="274419"/>
                  </a:cubicBezTo>
                  <a:cubicBezTo>
                    <a:pt x="969870" y="265910"/>
                    <a:pt x="978443" y="251061"/>
                    <a:pt x="978443" y="241422"/>
                  </a:cubicBezTo>
                  <a:cubicBezTo>
                    <a:pt x="978443" y="210240"/>
                    <a:pt x="1196673" y="151280"/>
                    <a:pt x="1415656" y="123299"/>
                  </a:cubicBezTo>
                  <a:cubicBezTo>
                    <a:pt x="1468559" y="116539"/>
                    <a:pt x="1523273" y="106136"/>
                    <a:pt x="1537243" y="100181"/>
                  </a:cubicBezTo>
                  <a:cubicBezTo>
                    <a:pt x="1551213" y="94227"/>
                    <a:pt x="1573774" y="89990"/>
                    <a:pt x="1587378" y="90765"/>
                  </a:cubicBezTo>
                  <a:close/>
                  <a:moveTo>
                    <a:pt x="1633287" y="979"/>
                  </a:moveTo>
                  <a:cubicBezTo>
                    <a:pt x="1642455" y="4035"/>
                    <a:pt x="1652456" y="14036"/>
                    <a:pt x="1655512" y="23204"/>
                  </a:cubicBezTo>
                  <a:cubicBezTo>
                    <a:pt x="1658687" y="32729"/>
                    <a:pt x="1653924" y="37492"/>
                    <a:pt x="1644399" y="34317"/>
                  </a:cubicBezTo>
                  <a:cubicBezTo>
                    <a:pt x="1635231" y="31261"/>
                    <a:pt x="1625230" y="21260"/>
                    <a:pt x="1622174" y="12092"/>
                  </a:cubicBezTo>
                  <a:cubicBezTo>
                    <a:pt x="1618999" y="2567"/>
                    <a:pt x="1623762" y="-2196"/>
                    <a:pt x="1633287" y="9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1361"/>
            <a:ext cx="4143022" cy="3074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A56E93-0E19-D4A2-582C-441EF2C74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9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1498" y="138978"/>
            <a:ext cx="3142207" cy="825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en-US" altLang="zh-CN" sz="3600" dirty="0">
                <a:latin typeface="字魂49号-逍遥行书" panose="00000500000000000000" pitchFamily="2" charset="-122"/>
                <a:ea typeface="字魂49号-逍遥行书" panose="00000500000000000000" pitchFamily="2" charset="-122"/>
                <a:cs typeface="+mn-ea"/>
                <a:sym typeface="+mn-lt"/>
              </a:rPr>
              <a:t> </a:t>
            </a:r>
            <a:r>
              <a:rPr kumimoji="1" lang="en-US" altLang="zh-CN" sz="3600" b="1" dirty="0">
                <a:latin typeface="Times New Roman" panose="02020603050405020304" pitchFamily="18" charset="0"/>
                <a:ea typeface="字魂49号-逍遥行书" panose="00000500000000000000" pitchFamily="2" charset="-122"/>
                <a:cs typeface="Times New Roman" panose="02020603050405020304" pitchFamily="18" charset="0"/>
                <a:sym typeface="+mn-lt"/>
              </a:rPr>
              <a:t>Spicy</a:t>
            </a:r>
            <a:r>
              <a:rPr kumimoji="1" lang="zh-CN" altLang="en-US" sz="3600" b="1" dirty="0">
                <a:latin typeface="Times New Roman" panose="02020603050405020304" pitchFamily="18" charset="0"/>
                <a:ea typeface="字魂49号-逍遥行书" panose="00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1" lang="en-US" altLang="zh-CN" sz="3600" b="1" dirty="0">
                <a:latin typeface="Times New Roman" panose="02020603050405020304" pitchFamily="18" charset="0"/>
                <a:ea typeface="字魂49号-逍遥行书" panose="00000500000000000000" pitchFamily="2" charset="-122"/>
                <a:cs typeface="Times New Roman" panose="02020603050405020304" pitchFamily="18" charset="0"/>
                <a:sym typeface="+mn-lt"/>
              </a:rPr>
              <a:t>Prince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8ADB7E2-9CE8-0082-B0A3-06EEE70C0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550" y="1618593"/>
            <a:ext cx="2116580" cy="24621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174196-F759-15E5-AFF0-ED9FD3E67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326" y="3042533"/>
            <a:ext cx="2490224" cy="245657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AA18BB8-7278-8411-5B9D-878CC5EECC03}"/>
              </a:ext>
            </a:extLst>
          </p:cNvPr>
          <p:cNvSpPr txBox="1"/>
          <p:nvPr/>
        </p:nvSpPr>
        <p:spPr>
          <a:xfrm>
            <a:off x="7546295" y="5679776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Pingjiang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825E009-F98E-7920-5CEB-88EC625BC593}"/>
              </a:ext>
            </a:extLst>
          </p:cNvPr>
          <p:cNvSpPr txBox="1"/>
          <p:nvPr/>
        </p:nvSpPr>
        <p:spPr>
          <a:xfrm>
            <a:off x="405238" y="1772472"/>
            <a:ext cx="6707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ingredients: wheat flour; chili; edible salt</a:t>
            </a:r>
            <a:endParaRPr lang="zh-CN" altLang="en-US" sz="2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47347F7-9980-9A38-F04E-2BFCFBE329D9}"/>
              </a:ext>
            </a:extLst>
          </p:cNvPr>
          <p:cNvSpPr txBox="1"/>
          <p:nvPr/>
        </p:nvSpPr>
        <p:spPr>
          <a:xfrm>
            <a:off x="405239" y="2476160"/>
            <a:ext cx="6907731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steps: dough mixing, pressing, frying, seasoning and packaging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F3C4EE8-AEA6-7F20-3198-71A9C73E6CEF}"/>
              </a:ext>
            </a:extLst>
          </p:cNvPr>
          <p:cNvSpPr txBox="1"/>
          <p:nvPr/>
        </p:nvSpPr>
        <p:spPr>
          <a:xfrm>
            <a:off x="405239" y="3852148"/>
            <a:ext cx="6172395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Feature: spicy flavor, </a:t>
            </a:r>
            <a:r>
              <a:rPr lang="en-US" altLang="zh-CN" sz="2400" b="0" i="0" dirty="0">
                <a:solidFill>
                  <a:srgbClr val="06060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soft yet chewy texture </a:t>
            </a:r>
          </a:p>
          <a:p>
            <a:pPr>
              <a:lnSpc>
                <a:spcPct val="150000"/>
              </a:lnSpc>
            </a:pPr>
            <a:r>
              <a:rPr lang="en-US" altLang="zh-CN" sz="2400" b="0" i="0" dirty="0">
                <a:solidFill>
                  <a:srgbClr val="06060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and vibrant color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A1DB20E-6627-A5FF-F31C-32723775C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4709C29-9179-C33D-D9B3-F5FAEBFBAC90}"/>
              </a:ext>
            </a:extLst>
          </p:cNvPr>
          <p:cNvSpPr txBox="1"/>
          <p:nvPr/>
        </p:nvSpPr>
        <p:spPr>
          <a:xfrm>
            <a:off x="154004" y="163630"/>
            <a:ext cx="558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Weizhiyuan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Fish Fillet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1203F93-A109-98FB-56DC-ED4A6B629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52" y="1453414"/>
            <a:ext cx="3951171" cy="395117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EFD85CE-C833-ACDD-D8EB-1792A0C96BB1}"/>
              </a:ext>
            </a:extLst>
          </p:cNvPr>
          <p:cNvSpPr txBox="1"/>
          <p:nvPr/>
        </p:nvSpPr>
        <p:spPr>
          <a:xfrm>
            <a:off x="4924924" y="1582636"/>
            <a:ext cx="6904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Ingredient: fresh fish from the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Dongting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Lake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to ensure the quality and freshness of the fish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C5475B2-3EEC-ACC4-13BE-2E5C84FB4F60}"/>
              </a:ext>
            </a:extLst>
          </p:cNvPr>
          <p:cNvSpPr txBox="1"/>
          <p:nvPr/>
        </p:nvSpPr>
        <p:spPr>
          <a:xfrm>
            <a:off x="1622147" y="5438795"/>
            <a:ext cx="1073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Yiyang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CBDEB61-5F27-8973-9E1C-B9ACC01A0258}"/>
              </a:ext>
            </a:extLst>
          </p:cNvPr>
          <p:cNvSpPr txBox="1"/>
          <p:nvPr/>
        </p:nvSpPr>
        <p:spPr>
          <a:xfrm>
            <a:off x="4924924" y="2770809"/>
            <a:ext cx="7226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steps: smoke and marinate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to remove the fishy taste; to make the fish fillet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tender and a unique flavor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38933BB-8B69-CDFB-D1A9-3A9FD5DC0082}"/>
              </a:ext>
            </a:extLst>
          </p:cNvPr>
          <p:cNvSpPr txBox="1"/>
          <p:nvPr/>
        </p:nvSpPr>
        <p:spPr>
          <a:xfrm>
            <a:off x="4924924" y="4328314"/>
            <a:ext cx="648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Feature: spiciness and a distinctive smoky flavor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FAA3361-9CB8-ECF0-76A5-9E2764CF1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1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0083" y="12851"/>
            <a:ext cx="2539478" cy="825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en-US" altLang="zh-CN" sz="3600" dirty="0">
                <a:latin typeface="字魂49号-逍遥行书" panose="00000500000000000000" pitchFamily="2" charset="-122"/>
                <a:ea typeface="字魂49号-逍遥行书" panose="00000500000000000000" pitchFamily="2" charset="-122"/>
                <a:cs typeface="+mn-ea"/>
                <a:sym typeface="+mn-lt"/>
              </a:rPr>
              <a:t> </a:t>
            </a:r>
            <a:r>
              <a:rPr kumimoji="1" lang="en-US" altLang="zh-CN" sz="3600" b="1" dirty="0" err="1">
                <a:latin typeface="Times New Roman" panose="02020603050405020304" pitchFamily="18" charset="0"/>
                <a:ea typeface="字魂49号-逍遥行书" panose="00000500000000000000" pitchFamily="2" charset="-122"/>
                <a:cs typeface="Times New Roman" panose="02020603050405020304" pitchFamily="18" charset="0"/>
                <a:sym typeface="+mn-lt"/>
              </a:rPr>
              <a:t>Queyachi</a:t>
            </a:r>
            <a:endParaRPr kumimoji="1" lang="en-US" altLang="zh-CN" sz="3600" b="1" dirty="0">
              <a:latin typeface="Times New Roman" panose="02020603050405020304" pitchFamily="18" charset="0"/>
              <a:ea typeface="字魂49号-逍遥行书" panose="00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5CA090A-A131-D1A0-6DED-15058A937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83" y="1157305"/>
            <a:ext cx="3990536" cy="390185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D1CE0D6-ABCA-C072-0432-2A4498FF5A5D}"/>
              </a:ext>
            </a:extLst>
          </p:cNvPr>
          <p:cNvSpPr txBox="1"/>
          <p:nvPr/>
        </p:nvSpPr>
        <p:spPr>
          <a:xfrm>
            <a:off x="1703671" y="5076408"/>
            <a:ext cx="1073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Yiyang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C07EFCD-F262-3FF0-F54C-D8F84612A286}"/>
              </a:ext>
            </a:extLst>
          </p:cNvPr>
          <p:cNvSpPr txBox="1"/>
          <p:nvPr/>
        </p:nvSpPr>
        <p:spPr>
          <a:xfrm>
            <a:off x="5137577" y="1378685"/>
            <a:ext cx="540761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konjac-based product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272BA68-167F-6560-52BC-3344367B1A3A}"/>
              </a:ext>
            </a:extLst>
          </p:cNvPr>
          <p:cNvSpPr txBox="1"/>
          <p:nvPr/>
        </p:nvSpPr>
        <p:spPr>
          <a:xfrm>
            <a:off x="5137577" y="2277236"/>
            <a:ext cx="6160168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ingredients: konjac flour, soy protein and wheat protein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52E834-0777-259B-0964-E7D5907BBD50}"/>
              </a:ext>
            </a:extLst>
          </p:cNvPr>
          <p:cNvSpPr txBox="1"/>
          <p:nvPr/>
        </p:nvSpPr>
        <p:spPr>
          <a:xfrm>
            <a:off x="5137577" y="3478220"/>
            <a:ext cx="6160168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Feature: the texture and flavor of tripe; low-calorie and low-fat; spiciness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9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07428" y="2744715"/>
            <a:ext cx="3989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Interaction</a:t>
            </a:r>
            <a:endParaRPr lang="zh-CN" altLang="en-US" sz="4000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3061340" y="3094409"/>
            <a:ext cx="6069320" cy="198309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kumimoji="1" lang="zh-CN" altLang="en-US" sz="1800" dirty="0">
              <a:solidFill>
                <a:schemeClr val="tx1"/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  <a:cs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981675" y="2515708"/>
            <a:ext cx="1159463" cy="1140824"/>
            <a:chOff x="3774518" y="1675845"/>
            <a:chExt cx="452598" cy="445322"/>
          </a:xfrm>
        </p:grpSpPr>
        <p:sp>
          <p:nvSpPr>
            <p:cNvPr id="7" name="矩形 6"/>
            <p:cNvSpPr/>
            <p:nvPr/>
          </p:nvSpPr>
          <p:spPr>
            <a:xfrm>
              <a:off x="3774518" y="1765238"/>
              <a:ext cx="452598" cy="30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dirty="0">
                  <a:latin typeface="字魂49号-逍遥行书" panose="00000500000000000000" pitchFamily="2" charset="-122"/>
                  <a:ea typeface="字魂49号-逍遥行书" panose="00000500000000000000" pitchFamily="2" charset="-122"/>
                </a:rPr>
                <a:t>04</a:t>
              </a:r>
              <a:endParaRPr lang="zh-CN" altLang="en-US" sz="4400" dirty="0"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  <p:sp>
          <p:nvSpPr>
            <p:cNvPr id="8" name="任意多边形: 形状 47"/>
            <p:cNvSpPr/>
            <p:nvPr/>
          </p:nvSpPr>
          <p:spPr>
            <a:xfrm>
              <a:off x="3774518" y="1675845"/>
              <a:ext cx="426281" cy="445322"/>
            </a:xfrm>
            <a:custGeom>
              <a:avLst/>
              <a:gdLst>
                <a:gd name="connsiteX0" fmla="*/ 2115093 w 3189121"/>
                <a:gd name="connsiteY0" fmla="*/ 3287898 h 3351079"/>
                <a:gd name="connsiteX1" fmla="*/ 2140493 w 3189121"/>
                <a:gd name="connsiteY1" fmla="*/ 3300598 h 3351079"/>
                <a:gd name="connsiteX2" fmla="*/ 2115093 w 3189121"/>
                <a:gd name="connsiteY2" fmla="*/ 3313298 h 3351079"/>
                <a:gd name="connsiteX3" fmla="*/ 2089693 w 3189121"/>
                <a:gd name="connsiteY3" fmla="*/ 3300598 h 3351079"/>
                <a:gd name="connsiteX4" fmla="*/ 2115093 w 3189121"/>
                <a:gd name="connsiteY4" fmla="*/ 3287898 h 3351079"/>
                <a:gd name="connsiteX5" fmla="*/ 1993868 w 3189121"/>
                <a:gd name="connsiteY5" fmla="*/ 3205214 h 3351079"/>
                <a:gd name="connsiteX6" fmla="*/ 1997618 w 3189121"/>
                <a:gd name="connsiteY6" fmla="*/ 3206821 h 3351079"/>
                <a:gd name="connsiteX7" fmla="*/ 2021960 w 3189121"/>
                <a:gd name="connsiteY7" fmla="*/ 3211698 h 3351079"/>
                <a:gd name="connsiteX8" fmla="*/ 2023488 w 3189121"/>
                <a:gd name="connsiteY8" fmla="*/ 3211919 h 3351079"/>
                <a:gd name="connsiteX9" fmla="*/ 2024771 w 3189121"/>
                <a:gd name="connsiteY9" fmla="*/ 3212211 h 3351079"/>
                <a:gd name="connsiteX10" fmla="*/ 2031485 w 3189121"/>
                <a:gd name="connsiteY10" fmla="*/ 3213075 h 3351079"/>
                <a:gd name="connsiteX11" fmla="*/ 2023488 w 3189121"/>
                <a:gd name="connsiteY11" fmla="*/ 3211919 h 3351079"/>
                <a:gd name="connsiteX12" fmla="*/ 2007143 w 3189121"/>
                <a:gd name="connsiteY12" fmla="*/ 3208199 h 3351079"/>
                <a:gd name="connsiteX13" fmla="*/ 1993868 w 3189121"/>
                <a:gd name="connsiteY13" fmla="*/ 3205214 h 3351079"/>
                <a:gd name="connsiteX14" fmla="*/ 2166581 w 3189121"/>
                <a:gd name="connsiteY14" fmla="*/ 3161670 h 3351079"/>
                <a:gd name="connsiteX15" fmla="*/ 2133637 w 3189121"/>
                <a:gd name="connsiteY15" fmla="*/ 3178748 h 3351079"/>
                <a:gd name="connsiteX16" fmla="*/ 2143909 w 3189121"/>
                <a:gd name="connsiteY16" fmla="*/ 3189967 h 3351079"/>
                <a:gd name="connsiteX17" fmla="*/ 2178593 w 3189121"/>
                <a:gd name="connsiteY17" fmla="*/ 3172117 h 3351079"/>
                <a:gd name="connsiteX18" fmla="*/ 2166581 w 3189121"/>
                <a:gd name="connsiteY18" fmla="*/ 3161670 h 3351079"/>
                <a:gd name="connsiteX19" fmla="*/ 2223043 w 3189121"/>
                <a:gd name="connsiteY19" fmla="*/ 3135498 h 3351079"/>
                <a:gd name="connsiteX20" fmla="*/ 2203993 w 3189121"/>
                <a:gd name="connsiteY20" fmla="*/ 3148198 h 3351079"/>
                <a:gd name="connsiteX21" fmla="*/ 2223043 w 3189121"/>
                <a:gd name="connsiteY21" fmla="*/ 3160898 h 3351079"/>
                <a:gd name="connsiteX22" fmla="*/ 2242093 w 3189121"/>
                <a:gd name="connsiteY22" fmla="*/ 3148198 h 3351079"/>
                <a:gd name="connsiteX23" fmla="*/ 2223043 w 3189121"/>
                <a:gd name="connsiteY23" fmla="*/ 3135498 h 3351079"/>
                <a:gd name="connsiteX24" fmla="*/ 2506570 w 3189121"/>
                <a:gd name="connsiteY24" fmla="*/ 2981347 h 3351079"/>
                <a:gd name="connsiteX25" fmla="*/ 2438943 w 3189121"/>
                <a:gd name="connsiteY25" fmla="*/ 3008854 h 3351079"/>
                <a:gd name="connsiteX26" fmla="*/ 2327818 w 3189121"/>
                <a:gd name="connsiteY26" fmla="*/ 3084339 h 3351079"/>
                <a:gd name="connsiteX27" fmla="*/ 2315118 w 3189121"/>
                <a:gd name="connsiteY27" fmla="*/ 3120301 h 3351079"/>
                <a:gd name="connsiteX28" fmla="*/ 2517524 w 3189121"/>
                <a:gd name="connsiteY28" fmla="*/ 2996115 h 3351079"/>
                <a:gd name="connsiteX29" fmla="*/ 2506570 w 3189121"/>
                <a:gd name="connsiteY29" fmla="*/ 2981347 h 3351079"/>
                <a:gd name="connsiteX30" fmla="*/ 393182 w 3189121"/>
                <a:gd name="connsiteY30" fmla="*/ 2197072 h 3351079"/>
                <a:gd name="connsiteX31" fmla="*/ 395716 w 3189121"/>
                <a:gd name="connsiteY31" fmla="*/ 2216894 h 3351079"/>
                <a:gd name="connsiteX32" fmla="*/ 438809 w 3189121"/>
                <a:gd name="connsiteY32" fmla="*/ 2335398 h 3351079"/>
                <a:gd name="connsiteX33" fmla="*/ 560821 w 3189121"/>
                <a:gd name="connsiteY33" fmla="*/ 2529971 h 3351079"/>
                <a:gd name="connsiteX34" fmla="*/ 591093 w 3189121"/>
                <a:gd name="connsiteY34" fmla="*/ 2576328 h 3351079"/>
                <a:gd name="connsiteX35" fmla="*/ 687356 w 3189121"/>
                <a:gd name="connsiteY35" fmla="*/ 2686479 h 3351079"/>
                <a:gd name="connsiteX36" fmla="*/ 782708 w 3189121"/>
                <a:gd name="connsiteY36" fmla="*/ 2773548 h 3351079"/>
                <a:gd name="connsiteX37" fmla="*/ 689620 w 3189121"/>
                <a:gd name="connsiteY37" fmla="*/ 2663181 h 3351079"/>
                <a:gd name="connsiteX38" fmla="*/ 570073 w 3189121"/>
                <a:gd name="connsiteY38" fmla="*/ 2529468 h 3351079"/>
                <a:gd name="connsiteX39" fmla="*/ 403022 w 3189121"/>
                <a:gd name="connsiteY39" fmla="*/ 2218049 h 3351079"/>
                <a:gd name="connsiteX40" fmla="*/ 393182 w 3189121"/>
                <a:gd name="connsiteY40" fmla="*/ 2197072 h 3351079"/>
                <a:gd name="connsiteX41" fmla="*/ 353803 w 3189121"/>
                <a:gd name="connsiteY41" fmla="*/ 2073312 h 3351079"/>
                <a:gd name="connsiteX42" fmla="*/ 351543 w 3189121"/>
                <a:gd name="connsiteY42" fmla="*/ 2094098 h 3351079"/>
                <a:gd name="connsiteX43" fmla="*/ 370170 w 3189121"/>
                <a:gd name="connsiteY43" fmla="*/ 2157598 h 3351079"/>
                <a:gd name="connsiteX44" fmla="*/ 380849 w 3189121"/>
                <a:gd name="connsiteY44" fmla="*/ 2163948 h 3351079"/>
                <a:gd name="connsiteX45" fmla="*/ 362222 w 3189121"/>
                <a:gd name="connsiteY45" fmla="*/ 2100448 h 3351079"/>
                <a:gd name="connsiteX46" fmla="*/ 353803 w 3189121"/>
                <a:gd name="connsiteY46" fmla="*/ 2073312 h 3351079"/>
                <a:gd name="connsiteX47" fmla="*/ 330743 w 3189121"/>
                <a:gd name="connsiteY47" fmla="*/ 1636898 h 3351079"/>
                <a:gd name="connsiteX48" fmla="*/ 320740 w 3189121"/>
                <a:gd name="connsiteY48" fmla="*/ 1773423 h 3351079"/>
                <a:gd name="connsiteX49" fmla="*/ 320939 w 3189121"/>
                <a:gd name="connsiteY49" fmla="*/ 1776598 h 3351079"/>
                <a:gd name="connsiteX50" fmla="*/ 330942 w 3189121"/>
                <a:gd name="connsiteY50" fmla="*/ 1640073 h 3351079"/>
                <a:gd name="connsiteX51" fmla="*/ 330743 w 3189121"/>
                <a:gd name="connsiteY51" fmla="*/ 1636898 h 3351079"/>
                <a:gd name="connsiteX52" fmla="*/ 2990829 w 3189121"/>
                <a:gd name="connsiteY52" fmla="*/ 977066 h 3351079"/>
                <a:gd name="connsiteX53" fmla="*/ 2978693 w 3189121"/>
                <a:gd name="connsiteY53" fmla="*/ 987643 h 3351079"/>
                <a:gd name="connsiteX54" fmla="*/ 2997743 w 3189121"/>
                <a:gd name="connsiteY54" fmla="*/ 1014598 h 3351079"/>
                <a:gd name="connsiteX55" fmla="*/ 3009084 w 3189121"/>
                <a:gd name="connsiteY55" fmla="*/ 996587 h 3351079"/>
                <a:gd name="connsiteX56" fmla="*/ 2990829 w 3189121"/>
                <a:gd name="connsiteY56" fmla="*/ 977066 h 3351079"/>
                <a:gd name="connsiteX57" fmla="*/ 2681406 w 3189121"/>
                <a:gd name="connsiteY57" fmla="*/ 498909 h 3351079"/>
                <a:gd name="connsiteX58" fmla="*/ 2676563 w 3189121"/>
                <a:gd name="connsiteY58" fmla="*/ 508895 h 3351079"/>
                <a:gd name="connsiteX59" fmla="*/ 2687607 w 3189121"/>
                <a:gd name="connsiteY59" fmla="*/ 538975 h 3351079"/>
                <a:gd name="connsiteX60" fmla="*/ 2690691 w 3189121"/>
                <a:gd name="connsiteY60" fmla="*/ 517627 h 3351079"/>
                <a:gd name="connsiteX61" fmla="*/ 2681406 w 3189121"/>
                <a:gd name="connsiteY61" fmla="*/ 498909 h 3351079"/>
                <a:gd name="connsiteX62" fmla="*/ 2511968 w 3189121"/>
                <a:gd name="connsiteY62" fmla="*/ 393568 h 3351079"/>
                <a:gd name="connsiteX63" fmla="*/ 2508793 w 3189121"/>
                <a:gd name="connsiteY63" fmla="*/ 402458 h 3351079"/>
                <a:gd name="connsiteX64" fmla="*/ 2524033 w 3189121"/>
                <a:gd name="connsiteY64" fmla="*/ 417698 h 3351079"/>
                <a:gd name="connsiteX65" fmla="*/ 2524033 w 3189121"/>
                <a:gd name="connsiteY65" fmla="*/ 402458 h 3351079"/>
                <a:gd name="connsiteX66" fmla="*/ 2511968 w 3189121"/>
                <a:gd name="connsiteY66" fmla="*/ 393568 h 3351079"/>
                <a:gd name="connsiteX67" fmla="*/ 1235325 w 3189121"/>
                <a:gd name="connsiteY67" fmla="*/ 237647 h 3351079"/>
                <a:gd name="connsiteX68" fmla="*/ 1230772 w 3189121"/>
                <a:gd name="connsiteY68" fmla="*/ 237783 h 3351079"/>
                <a:gd name="connsiteX69" fmla="*/ 1226981 w 3189121"/>
                <a:gd name="connsiteY69" fmla="*/ 238406 h 3351079"/>
                <a:gd name="connsiteX70" fmla="*/ 1226093 w 3189121"/>
                <a:gd name="connsiteY70" fmla="*/ 238487 h 3351079"/>
                <a:gd name="connsiteX71" fmla="*/ 1224778 w 3189121"/>
                <a:gd name="connsiteY71" fmla="*/ 238768 h 3351079"/>
                <a:gd name="connsiteX72" fmla="*/ 1179164 w 3189121"/>
                <a:gd name="connsiteY72" fmla="*/ 246266 h 3351079"/>
                <a:gd name="connsiteX73" fmla="*/ 1002452 w 3189121"/>
                <a:gd name="connsiteY73" fmla="*/ 307609 h 3351079"/>
                <a:gd name="connsiteX74" fmla="*/ 877817 w 3189121"/>
                <a:gd name="connsiteY74" fmla="*/ 373338 h 3351079"/>
                <a:gd name="connsiteX75" fmla="*/ 811259 w 3189121"/>
                <a:gd name="connsiteY75" fmla="*/ 413497 h 3351079"/>
                <a:gd name="connsiteX76" fmla="*/ 897794 w 3189121"/>
                <a:gd name="connsiteY76" fmla="*/ 372312 h 3351079"/>
                <a:gd name="connsiteX77" fmla="*/ 1203318 w 3189121"/>
                <a:gd name="connsiteY77" fmla="*/ 243360 h 3351079"/>
                <a:gd name="connsiteX78" fmla="*/ 1224778 w 3189121"/>
                <a:gd name="connsiteY78" fmla="*/ 238768 h 3351079"/>
                <a:gd name="connsiteX79" fmla="*/ 1226981 w 3189121"/>
                <a:gd name="connsiteY79" fmla="*/ 238406 h 3351079"/>
                <a:gd name="connsiteX80" fmla="*/ 1244568 w 3189121"/>
                <a:gd name="connsiteY80" fmla="*/ 220714 h 3351079"/>
                <a:gd name="connsiteX81" fmla="*/ 1248318 w 3189121"/>
                <a:gd name="connsiteY81" fmla="*/ 222321 h 3351079"/>
                <a:gd name="connsiteX82" fmla="*/ 1272660 w 3189121"/>
                <a:gd name="connsiteY82" fmla="*/ 227198 h 3351079"/>
                <a:gd name="connsiteX83" fmla="*/ 1274188 w 3189121"/>
                <a:gd name="connsiteY83" fmla="*/ 227419 h 3351079"/>
                <a:gd name="connsiteX84" fmla="*/ 1275471 w 3189121"/>
                <a:gd name="connsiteY84" fmla="*/ 227711 h 3351079"/>
                <a:gd name="connsiteX85" fmla="*/ 1282185 w 3189121"/>
                <a:gd name="connsiteY85" fmla="*/ 228575 h 3351079"/>
                <a:gd name="connsiteX86" fmla="*/ 1274188 w 3189121"/>
                <a:gd name="connsiteY86" fmla="*/ 227419 h 3351079"/>
                <a:gd name="connsiteX87" fmla="*/ 1257843 w 3189121"/>
                <a:gd name="connsiteY87" fmla="*/ 223699 h 3351079"/>
                <a:gd name="connsiteX88" fmla="*/ 1244568 w 3189121"/>
                <a:gd name="connsiteY88" fmla="*/ 220714 h 3351079"/>
                <a:gd name="connsiteX89" fmla="*/ 1587378 w 3189121"/>
                <a:gd name="connsiteY89" fmla="*/ 90765 h 3351079"/>
                <a:gd name="connsiteX90" fmla="*/ 1676278 w 3189121"/>
                <a:gd name="connsiteY90" fmla="*/ 91012 h 3351079"/>
                <a:gd name="connsiteX91" fmla="*/ 1821546 w 3189121"/>
                <a:gd name="connsiteY91" fmla="*/ 114869 h 3351079"/>
                <a:gd name="connsiteX92" fmla="*/ 1993214 w 3189121"/>
                <a:gd name="connsiteY92" fmla="*/ 136516 h 3351079"/>
                <a:gd name="connsiteX93" fmla="*/ 2107575 w 3189121"/>
                <a:gd name="connsiteY93" fmla="*/ 161481 h 3351079"/>
                <a:gd name="connsiteX94" fmla="*/ 2130977 w 3189121"/>
                <a:gd name="connsiteY94" fmla="*/ 197385 h 3351079"/>
                <a:gd name="connsiteX95" fmla="*/ 2261143 w 3189121"/>
                <a:gd name="connsiteY95" fmla="*/ 251858 h 3351079"/>
                <a:gd name="connsiteX96" fmla="*/ 2340917 w 3189121"/>
                <a:gd name="connsiteY96" fmla="*/ 283420 h 3351079"/>
                <a:gd name="connsiteX97" fmla="*/ 2389715 w 3189121"/>
                <a:gd name="connsiteY97" fmla="*/ 309265 h 3351079"/>
                <a:gd name="connsiteX98" fmla="*/ 2417891 w 3189121"/>
                <a:gd name="connsiteY98" fmla="*/ 331229 h 3351079"/>
                <a:gd name="connsiteX99" fmla="*/ 2451643 w 3189121"/>
                <a:gd name="connsiteY99" fmla="*/ 336598 h 3351079"/>
                <a:gd name="connsiteX100" fmla="*/ 2560382 w 3189121"/>
                <a:gd name="connsiteY100" fmla="*/ 404291 h 3351079"/>
                <a:gd name="connsiteX101" fmla="*/ 2630246 w 3189121"/>
                <a:gd name="connsiteY101" fmla="*/ 447382 h 3351079"/>
                <a:gd name="connsiteX102" fmla="*/ 2648493 w 3189121"/>
                <a:gd name="connsiteY102" fmla="*/ 455189 h 3351079"/>
                <a:gd name="connsiteX103" fmla="*/ 2659649 w 3189121"/>
                <a:gd name="connsiteY103" fmla="*/ 463102 h 3351079"/>
                <a:gd name="connsiteX104" fmla="*/ 2731956 w 3189121"/>
                <a:gd name="connsiteY104" fmla="*/ 513152 h 3351079"/>
                <a:gd name="connsiteX105" fmla="*/ 2800057 w 3189121"/>
                <a:gd name="connsiteY105" fmla="*/ 570098 h 3351079"/>
                <a:gd name="connsiteX106" fmla="*/ 2947112 w 3189121"/>
                <a:gd name="connsiteY106" fmla="*/ 734925 h 3351079"/>
                <a:gd name="connsiteX107" fmla="*/ 2967785 w 3189121"/>
                <a:gd name="connsiteY107" fmla="*/ 752046 h 3351079"/>
                <a:gd name="connsiteX108" fmla="*/ 2987960 w 3189121"/>
                <a:gd name="connsiteY108" fmla="*/ 776627 h 3351079"/>
                <a:gd name="connsiteX109" fmla="*/ 3005360 w 3189121"/>
                <a:gd name="connsiteY109" fmla="*/ 809242 h 3351079"/>
                <a:gd name="connsiteX110" fmla="*/ 3029493 w 3189121"/>
                <a:gd name="connsiteY110" fmla="*/ 843256 h 3351079"/>
                <a:gd name="connsiteX111" fmla="*/ 3040190 w 3189121"/>
                <a:gd name="connsiteY111" fmla="*/ 862198 h 3351079"/>
                <a:gd name="connsiteX112" fmla="*/ 3143793 w 3189121"/>
                <a:gd name="connsiteY112" fmla="*/ 1078782 h 3351079"/>
                <a:gd name="connsiteX113" fmla="*/ 3169193 w 3189121"/>
                <a:gd name="connsiteY113" fmla="*/ 1113251 h 3351079"/>
                <a:gd name="connsiteX114" fmla="*/ 3188048 w 3189121"/>
                <a:gd name="connsiteY114" fmla="*/ 1151231 h 3351079"/>
                <a:gd name="connsiteX115" fmla="*/ 3176946 w 3189121"/>
                <a:gd name="connsiteY115" fmla="*/ 1196913 h 3351079"/>
                <a:gd name="connsiteX116" fmla="*/ 3139041 w 3189121"/>
                <a:gd name="connsiteY116" fmla="*/ 1198627 h 3351079"/>
                <a:gd name="connsiteX117" fmla="*/ 3098814 w 3189121"/>
                <a:gd name="connsiteY117" fmla="*/ 1143312 h 3351079"/>
                <a:gd name="connsiteX118" fmla="*/ 3009378 w 3189121"/>
                <a:gd name="connsiteY118" fmla="*/ 1028357 h 3351079"/>
                <a:gd name="connsiteX119" fmla="*/ 3002812 w 3189121"/>
                <a:gd name="connsiteY119" fmla="*/ 1098882 h 3351079"/>
                <a:gd name="connsiteX120" fmla="*/ 3022928 w 3189121"/>
                <a:gd name="connsiteY120" fmla="*/ 1171508 h 3351079"/>
                <a:gd name="connsiteX121" fmla="*/ 2976353 w 3189121"/>
                <a:gd name="connsiteY121" fmla="*/ 1332098 h 3351079"/>
                <a:gd name="connsiteX122" fmla="*/ 2961400 w 3189121"/>
                <a:gd name="connsiteY122" fmla="*/ 1351148 h 3351079"/>
                <a:gd name="connsiteX123" fmla="*/ 2928431 w 3189121"/>
                <a:gd name="connsiteY123" fmla="*/ 1354887 h 3351079"/>
                <a:gd name="connsiteX124" fmla="*/ 2874628 w 3189121"/>
                <a:gd name="connsiteY124" fmla="*/ 1353734 h 3351079"/>
                <a:gd name="connsiteX125" fmla="*/ 2737156 w 3189121"/>
                <a:gd name="connsiteY125" fmla="*/ 1352938 h 3351079"/>
                <a:gd name="connsiteX126" fmla="*/ 2703274 w 3189121"/>
                <a:gd name="connsiteY126" fmla="*/ 1292848 h 3351079"/>
                <a:gd name="connsiteX127" fmla="*/ 2691005 w 3189121"/>
                <a:gd name="connsiteY127" fmla="*/ 1268598 h 3351079"/>
                <a:gd name="connsiteX128" fmla="*/ 2679701 w 3189121"/>
                <a:gd name="connsiteY128" fmla="*/ 1256776 h 3351079"/>
                <a:gd name="connsiteX129" fmla="*/ 2674100 w 3189121"/>
                <a:gd name="connsiteY129" fmla="*/ 1236976 h 3351079"/>
                <a:gd name="connsiteX130" fmla="*/ 2661193 w 3189121"/>
                <a:gd name="connsiteY130" fmla="*/ 1267849 h 3351079"/>
                <a:gd name="connsiteX131" fmla="*/ 2599036 w 3189121"/>
                <a:gd name="connsiteY131" fmla="*/ 1269853 h 3351079"/>
                <a:gd name="connsiteX132" fmla="*/ 2559593 w 3189121"/>
                <a:gd name="connsiteY132" fmla="*/ 1198510 h 3351079"/>
                <a:gd name="connsiteX133" fmla="*/ 2303915 w 3189121"/>
                <a:gd name="connsiteY133" fmla="*/ 911859 h 3351079"/>
                <a:gd name="connsiteX134" fmla="*/ 1528336 w 3189121"/>
                <a:gd name="connsiteY134" fmla="*/ 693624 h 3351079"/>
                <a:gd name="connsiteX135" fmla="*/ 1334043 w 3189121"/>
                <a:gd name="connsiteY135" fmla="*/ 692949 h 3351079"/>
                <a:gd name="connsiteX136" fmla="*/ 1230057 w 3189121"/>
                <a:gd name="connsiteY136" fmla="*/ 737589 h 3351079"/>
                <a:gd name="connsiteX137" fmla="*/ 823061 w 3189121"/>
                <a:gd name="connsiteY137" fmla="*/ 981850 h 3351079"/>
                <a:gd name="connsiteX138" fmla="*/ 524452 w 3189121"/>
                <a:gd name="connsiteY138" fmla="*/ 1395598 h 3351079"/>
                <a:gd name="connsiteX139" fmla="*/ 555277 w 3189121"/>
                <a:gd name="connsiteY139" fmla="*/ 2217403 h 3351079"/>
                <a:gd name="connsiteX140" fmla="*/ 931493 w 3189121"/>
                <a:gd name="connsiteY140" fmla="*/ 2692825 h 3351079"/>
                <a:gd name="connsiteX141" fmla="*/ 988867 w 3189121"/>
                <a:gd name="connsiteY141" fmla="*/ 2732948 h 3351079"/>
                <a:gd name="connsiteX142" fmla="*/ 1096504 w 3189121"/>
                <a:gd name="connsiteY142" fmla="*/ 2796080 h 3351079"/>
                <a:gd name="connsiteX143" fmla="*/ 2095093 w 3189121"/>
                <a:gd name="connsiteY143" fmla="*/ 2869701 h 3351079"/>
                <a:gd name="connsiteX144" fmla="*/ 2299243 w 3189121"/>
                <a:gd name="connsiteY144" fmla="*/ 2766409 h 3351079"/>
                <a:gd name="connsiteX145" fmla="*/ 2480948 w 3189121"/>
                <a:gd name="connsiteY145" fmla="*/ 2657284 h 3351079"/>
                <a:gd name="connsiteX146" fmla="*/ 2626998 w 3189121"/>
                <a:gd name="connsiteY146" fmla="*/ 2542036 h 3351079"/>
                <a:gd name="connsiteX147" fmla="*/ 2782023 w 3189121"/>
                <a:gd name="connsiteY147" fmla="*/ 2386198 h 3351079"/>
                <a:gd name="connsiteX148" fmla="*/ 2800893 w 3189121"/>
                <a:gd name="connsiteY148" fmla="*/ 2393881 h 3351079"/>
                <a:gd name="connsiteX149" fmla="*/ 2677847 w 3189121"/>
                <a:gd name="connsiteY149" fmla="*/ 2552583 h 3351079"/>
                <a:gd name="connsiteX150" fmla="*/ 2476804 w 3189121"/>
                <a:gd name="connsiteY150" fmla="*/ 2739163 h 3351079"/>
                <a:gd name="connsiteX151" fmla="*/ 2157891 w 3189121"/>
                <a:gd name="connsiteY151" fmla="*/ 2933768 h 3351079"/>
                <a:gd name="connsiteX152" fmla="*/ 1594393 w 3189121"/>
                <a:gd name="connsiteY152" fmla="*/ 3005728 h 3351079"/>
                <a:gd name="connsiteX153" fmla="*/ 1448343 w 3189121"/>
                <a:gd name="connsiteY153" fmla="*/ 3011502 h 3351079"/>
                <a:gd name="connsiteX154" fmla="*/ 2016668 w 3189121"/>
                <a:gd name="connsiteY154" fmla="*/ 3005511 h 3351079"/>
                <a:gd name="connsiteX155" fmla="*/ 2108938 w 3189121"/>
                <a:gd name="connsiteY155" fmla="*/ 2987725 h 3351079"/>
                <a:gd name="connsiteX156" fmla="*/ 2112113 w 3189121"/>
                <a:gd name="connsiteY156" fmla="*/ 2976558 h 3351079"/>
                <a:gd name="connsiteX157" fmla="*/ 2214189 w 3189121"/>
                <a:gd name="connsiteY157" fmla="*/ 2935111 h 3351079"/>
                <a:gd name="connsiteX158" fmla="*/ 2573601 w 3189121"/>
                <a:gd name="connsiteY158" fmla="*/ 2678718 h 3351079"/>
                <a:gd name="connsiteX159" fmla="*/ 2732471 w 3189121"/>
                <a:gd name="connsiteY159" fmla="*/ 2542143 h 3351079"/>
                <a:gd name="connsiteX160" fmla="*/ 2711445 w 3189121"/>
                <a:gd name="connsiteY160" fmla="*/ 2579477 h 3351079"/>
                <a:gd name="connsiteX161" fmla="*/ 2618139 w 3189121"/>
                <a:gd name="connsiteY161" fmla="*/ 2688612 h 3351079"/>
                <a:gd name="connsiteX162" fmla="*/ 2115093 w 3189121"/>
                <a:gd name="connsiteY162" fmla="*/ 2995833 h 3351079"/>
                <a:gd name="connsiteX163" fmla="*/ 2041677 w 3189121"/>
                <a:gd name="connsiteY163" fmla="*/ 3029089 h 3351079"/>
                <a:gd name="connsiteX164" fmla="*/ 1683293 w 3189121"/>
                <a:gd name="connsiteY164" fmla="*/ 3071542 h 3351079"/>
                <a:gd name="connsiteX165" fmla="*/ 1289593 w 3189121"/>
                <a:gd name="connsiteY165" fmla="*/ 3016538 h 3351079"/>
                <a:gd name="connsiteX166" fmla="*/ 871362 w 3189121"/>
                <a:gd name="connsiteY166" fmla="*/ 2821133 h 3351079"/>
                <a:gd name="connsiteX167" fmla="*/ 816560 w 3189121"/>
                <a:gd name="connsiteY167" fmla="*/ 2795759 h 3351079"/>
                <a:gd name="connsiteX168" fmla="*/ 1045118 w 3189121"/>
                <a:gd name="connsiteY168" fmla="*/ 2949351 h 3351079"/>
                <a:gd name="connsiteX169" fmla="*/ 1124493 w 3189121"/>
                <a:gd name="connsiteY169" fmla="*/ 3003901 h 3351079"/>
                <a:gd name="connsiteX170" fmla="*/ 1159418 w 3189121"/>
                <a:gd name="connsiteY170" fmla="*/ 3036281 h 3351079"/>
                <a:gd name="connsiteX171" fmla="*/ 2208250 w 3189121"/>
                <a:gd name="connsiteY171" fmla="*/ 3058279 h 3351079"/>
                <a:gd name="connsiteX172" fmla="*/ 2673893 w 3189121"/>
                <a:gd name="connsiteY172" fmla="*/ 2754116 h 3351079"/>
                <a:gd name="connsiteX173" fmla="*/ 2878184 w 3189121"/>
                <a:gd name="connsiteY173" fmla="*/ 2510180 h 3351079"/>
                <a:gd name="connsiteX174" fmla="*/ 2924718 w 3189121"/>
                <a:gd name="connsiteY174" fmla="*/ 2468905 h 3351079"/>
                <a:gd name="connsiteX175" fmla="*/ 2918368 w 3189121"/>
                <a:gd name="connsiteY175" fmla="*/ 2521392 h 3351079"/>
                <a:gd name="connsiteX176" fmla="*/ 2838993 w 3189121"/>
                <a:gd name="connsiteY176" fmla="*/ 2658764 h 3351079"/>
                <a:gd name="connsiteX177" fmla="*/ 2590863 w 3189121"/>
                <a:gd name="connsiteY177" fmla="*/ 2919969 h 3351079"/>
                <a:gd name="connsiteX178" fmla="*/ 2536036 w 3189121"/>
                <a:gd name="connsiteY178" fmla="*/ 2984237 h 3351079"/>
                <a:gd name="connsiteX179" fmla="*/ 2856015 w 3189121"/>
                <a:gd name="connsiteY179" fmla="*/ 2671948 h 3351079"/>
                <a:gd name="connsiteX180" fmla="*/ 2902752 w 3189121"/>
                <a:gd name="connsiteY180" fmla="*/ 2648946 h 3351079"/>
                <a:gd name="connsiteX181" fmla="*/ 2724955 w 3189121"/>
                <a:gd name="connsiteY181" fmla="*/ 2869358 h 3351079"/>
                <a:gd name="connsiteX182" fmla="*/ 2365580 w 3189121"/>
                <a:gd name="connsiteY182" fmla="*/ 3135475 h 3351079"/>
                <a:gd name="connsiteX183" fmla="*/ 2216693 w 3189121"/>
                <a:gd name="connsiteY183" fmla="*/ 3205346 h 3351079"/>
                <a:gd name="connsiteX184" fmla="*/ 1911950 w 3189121"/>
                <a:gd name="connsiteY184" fmla="*/ 3300818 h 3351079"/>
                <a:gd name="connsiteX185" fmla="*/ 1774458 w 3189121"/>
                <a:gd name="connsiteY185" fmla="*/ 3336643 h 3351079"/>
                <a:gd name="connsiteX186" fmla="*/ 1756989 w 3189121"/>
                <a:gd name="connsiteY186" fmla="*/ 3334086 h 3351079"/>
                <a:gd name="connsiteX187" fmla="*/ 1746224 w 3189121"/>
                <a:gd name="connsiteY187" fmla="*/ 3339619 h 3351079"/>
                <a:gd name="connsiteX188" fmla="*/ 1716011 w 3189121"/>
                <a:gd name="connsiteY188" fmla="*/ 3339501 h 3351079"/>
                <a:gd name="connsiteX189" fmla="*/ 1695993 w 3189121"/>
                <a:gd name="connsiteY189" fmla="*/ 3337143 h 3351079"/>
                <a:gd name="connsiteX190" fmla="*/ 1626139 w 3189121"/>
                <a:gd name="connsiteY190" fmla="*/ 3335523 h 3351079"/>
                <a:gd name="connsiteX191" fmla="*/ 1534064 w 3189121"/>
                <a:gd name="connsiteY191" fmla="*/ 3318514 h 3351079"/>
                <a:gd name="connsiteX192" fmla="*/ 1041943 w 3189121"/>
                <a:gd name="connsiteY192" fmla="*/ 3207092 h 3351079"/>
                <a:gd name="connsiteX193" fmla="*/ 137037 w 3189121"/>
                <a:gd name="connsiteY193" fmla="*/ 2265548 h 3351079"/>
                <a:gd name="connsiteX194" fmla="*/ 60666 w 3189121"/>
                <a:gd name="connsiteY194" fmla="*/ 1760659 h 3351079"/>
                <a:gd name="connsiteX195" fmla="*/ 197263 w 3189121"/>
                <a:gd name="connsiteY195" fmla="*/ 1135526 h 3351079"/>
                <a:gd name="connsiteX196" fmla="*/ 392284 w 3189121"/>
                <a:gd name="connsiteY196" fmla="*/ 799415 h 3351079"/>
                <a:gd name="connsiteX197" fmla="*/ 724485 w 3189121"/>
                <a:gd name="connsiteY197" fmla="*/ 486081 h 3351079"/>
                <a:gd name="connsiteX198" fmla="*/ 801448 w 3189121"/>
                <a:gd name="connsiteY198" fmla="*/ 420620 h 3351079"/>
                <a:gd name="connsiteX199" fmla="*/ 654782 w 3189121"/>
                <a:gd name="connsiteY199" fmla="*/ 512746 h 3351079"/>
                <a:gd name="connsiteX200" fmla="*/ 613392 w 3189121"/>
                <a:gd name="connsiteY200" fmla="*/ 544698 h 3351079"/>
                <a:gd name="connsiteX201" fmla="*/ 542581 w 3189121"/>
                <a:gd name="connsiteY201" fmla="*/ 574888 h 3351079"/>
                <a:gd name="connsiteX202" fmla="*/ 38947 w 3189121"/>
                <a:gd name="connsiteY202" fmla="*/ 1284473 h 3351079"/>
                <a:gd name="connsiteX203" fmla="*/ 728 w 3189121"/>
                <a:gd name="connsiteY203" fmla="*/ 1322573 h 3351079"/>
                <a:gd name="connsiteX204" fmla="*/ 20234 w 3189121"/>
                <a:gd name="connsiteY204" fmla="*/ 1251218 h 3351079"/>
                <a:gd name="connsiteX205" fmla="*/ 84209 w 3189121"/>
                <a:gd name="connsiteY205" fmla="*/ 1120162 h 3351079"/>
                <a:gd name="connsiteX206" fmla="*/ 199801 w 3189121"/>
                <a:gd name="connsiteY206" fmla="*/ 881248 h 3351079"/>
                <a:gd name="connsiteX207" fmla="*/ 433880 w 3189121"/>
                <a:gd name="connsiteY207" fmla="*/ 625720 h 3351079"/>
                <a:gd name="connsiteX208" fmla="*/ 540293 w 3189121"/>
                <a:gd name="connsiteY208" fmla="*/ 523201 h 3351079"/>
                <a:gd name="connsiteX209" fmla="*/ 817009 w 3189121"/>
                <a:gd name="connsiteY209" fmla="*/ 339797 h 3351079"/>
                <a:gd name="connsiteX210" fmla="*/ 834810 w 3189121"/>
                <a:gd name="connsiteY210" fmla="*/ 354198 h 3351079"/>
                <a:gd name="connsiteX211" fmla="*/ 840656 w 3189121"/>
                <a:gd name="connsiteY211" fmla="*/ 335555 h 3351079"/>
                <a:gd name="connsiteX212" fmla="*/ 845648 w 3189121"/>
                <a:gd name="connsiteY212" fmla="*/ 309405 h 3351079"/>
                <a:gd name="connsiteX213" fmla="*/ 857793 w 3189121"/>
                <a:gd name="connsiteY213" fmla="*/ 315348 h 3351079"/>
                <a:gd name="connsiteX214" fmla="*/ 871242 w 3189121"/>
                <a:gd name="connsiteY214" fmla="*/ 328798 h 3351079"/>
                <a:gd name="connsiteX215" fmla="*/ 876321 w 3189121"/>
                <a:gd name="connsiteY215" fmla="*/ 315253 h 3351079"/>
                <a:gd name="connsiteX216" fmla="*/ 891306 w 3189121"/>
                <a:gd name="connsiteY216" fmla="*/ 284629 h 3351079"/>
                <a:gd name="connsiteX217" fmla="*/ 927101 w 3189121"/>
                <a:gd name="connsiteY217" fmla="*/ 291576 h 3351079"/>
                <a:gd name="connsiteX218" fmla="*/ 959393 w 3189121"/>
                <a:gd name="connsiteY218" fmla="*/ 274419 h 3351079"/>
                <a:gd name="connsiteX219" fmla="*/ 978443 w 3189121"/>
                <a:gd name="connsiteY219" fmla="*/ 241422 h 3351079"/>
                <a:gd name="connsiteX220" fmla="*/ 1415656 w 3189121"/>
                <a:gd name="connsiteY220" fmla="*/ 123299 h 3351079"/>
                <a:gd name="connsiteX221" fmla="*/ 1537243 w 3189121"/>
                <a:gd name="connsiteY221" fmla="*/ 100181 h 3351079"/>
                <a:gd name="connsiteX222" fmla="*/ 1587378 w 3189121"/>
                <a:gd name="connsiteY222" fmla="*/ 90765 h 3351079"/>
                <a:gd name="connsiteX223" fmla="*/ 1633287 w 3189121"/>
                <a:gd name="connsiteY223" fmla="*/ 979 h 3351079"/>
                <a:gd name="connsiteX224" fmla="*/ 1655512 w 3189121"/>
                <a:gd name="connsiteY224" fmla="*/ 23204 h 3351079"/>
                <a:gd name="connsiteX225" fmla="*/ 1644399 w 3189121"/>
                <a:gd name="connsiteY225" fmla="*/ 34317 h 3351079"/>
                <a:gd name="connsiteX226" fmla="*/ 1622174 w 3189121"/>
                <a:gd name="connsiteY226" fmla="*/ 12092 h 3351079"/>
                <a:gd name="connsiteX227" fmla="*/ 1633287 w 3189121"/>
                <a:gd name="connsiteY227" fmla="*/ 979 h 335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3189121" h="3351079">
                  <a:moveTo>
                    <a:pt x="2115093" y="3287898"/>
                  </a:moveTo>
                  <a:cubicBezTo>
                    <a:pt x="2129063" y="3287898"/>
                    <a:pt x="2140493" y="3293613"/>
                    <a:pt x="2140493" y="3300598"/>
                  </a:cubicBezTo>
                  <a:cubicBezTo>
                    <a:pt x="2140493" y="3307583"/>
                    <a:pt x="2129063" y="3313298"/>
                    <a:pt x="2115093" y="3313298"/>
                  </a:cubicBezTo>
                  <a:cubicBezTo>
                    <a:pt x="2101123" y="3313298"/>
                    <a:pt x="2089693" y="3307583"/>
                    <a:pt x="2089693" y="3300598"/>
                  </a:cubicBezTo>
                  <a:cubicBezTo>
                    <a:pt x="2089693" y="3293613"/>
                    <a:pt x="2101123" y="3287898"/>
                    <a:pt x="2115093" y="3287898"/>
                  </a:cubicBezTo>
                  <a:close/>
                  <a:moveTo>
                    <a:pt x="1993868" y="3205214"/>
                  </a:moveTo>
                  <a:cubicBezTo>
                    <a:pt x="1992141" y="3204964"/>
                    <a:pt x="1993252" y="3205480"/>
                    <a:pt x="1997618" y="3206821"/>
                  </a:cubicBezTo>
                  <a:cubicBezTo>
                    <a:pt x="2006349" y="3209504"/>
                    <a:pt x="2017303" y="3211698"/>
                    <a:pt x="2021960" y="3211698"/>
                  </a:cubicBezTo>
                  <a:lnTo>
                    <a:pt x="2023488" y="3211919"/>
                  </a:lnTo>
                  <a:lnTo>
                    <a:pt x="2024771" y="3212211"/>
                  </a:lnTo>
                  <a:cubicBezTo>
                    <a:pt x="2029183" y="3213094"/>
                    <a:pt x="2031776" y="3213454"/>
                    <a:pt x="2031485" y="3213075"/>
                  </a:cubicBezTo>
                  <a:lnTo>
                    <a:pt x="2023488" y="3211919"/>
                  </a:lnTo>
                  <a:lnTo>
                    <a:pt x="2007143" y="3208199"/>
                  </a:lnTo>
                  <a:cubicBezTo>
                    <a:pt x="2000158" y="3206479"/>
                    <a:pt x="1995594" y="3205464"/>
                    <a:pt x="1993868" y="3205214"/>
                  </a:cubicBezTo>
                  <a:close/>
                  <a:moveTo>
                    <a:pt x="2166581" y="3161670"/>
                  </a:moveTo>
                  <a:cubicBezTo>
                    <a:pt x="2158831" y="3162813"/>
                    <a:pt x="2147592" y="3168544"/>
                    <a:pt x="2133637" y="3178748"/>
                  </a:cubicBezTo>
                  <a:cubicBezTo>
                    <a:pt x="2110804" y="3195444"/>
                    <a:pt x="2111468" y="3196169"/>
                    <a:pt x="2143909" y="3189967"/>
                  </a:cubicBezTo>
                  <a:cubicBezTo>
                    <a:pt x="2162985" y="3186320"/>
                    <a:pt x="2178593" y="3178288"/>
                    <a:pt x="2178593" y="3172117"/>
                  </a:cubicBezTo>
                  <a:cubicBezTo>
                    <a:pt x="2178593" y="3163971"/>
                    <a:pt x="2174331" y="3160527"/>
                    <a:pt x="2166581" y="3161670"/>
                  </a:cubicBezTo>
                  <a:close/>
                  <a:moveTo>
                    <a:pt x="2223043" y="3135498"/>
                  </a:moveTo>
                  <a:cubicBezTo>
                    <a:pt x="2212566" y="3135498"/>
                    <a:pt x="2203993" y="3141213"/>
                    <a:pt x="2203993" y="3148198"/>
                  </a:cubicBezTo>
                  <a:cubicBezTo>
                    <a:pt x="2203993" y="3155183"/>
                    <a:pt x="2212566" y="3160898"/>
                    <a:pt x="2223043" y="3160898"/>
                  </a:cubicBezTo>
                  <a:cubicBezTo>
                    <a:pt x="2233520" y="3160898"/>
                    <a:pt x="2242093" y="3155183"/>
                    <a:pt x="2242093" y="3148198"/>
                  </a:cubicBezTo>
                  <a:cubicBezTo>
                    <a:pt x="2242093" y="3141213"/>
                    <a:pt x="2233520" y="3135498"/>
                    <a:pt x="2223043" y="3135498"/>
                  </a:cubicBezTo>
                  <a:close/>
                  <a:moveTo>
                    <a:pt x="2506570" y="2981347"/>
                  </a:moveTo>
                  <a:cubicBezTo>
                    <a:pt x="2496998" y="2976377"/>
                    <a:pt x="2467843" y="2988236"/>
                    <a:pt x="2438943" y="3008854"/>
                  </a:cubicBezTo>
                  <a:cubicBezTo>
                    <a:pt x="2411003" y="3028788"/>
                    <a:pt x="2360997" y="3062756"/>
                    <a:pt x="2327818" y="3084339"/>
                  </a:cubicBezTo>
                  <a:cubicBezTo>
                    <a:pt x="2256580" y="3130680"/>
                    <a:pt x="2246067" y="3160451"/>
                    <a:pt x="2315118" y="3120301"/>
                  </a:cubicBezTo>
                  <a:cubicBezTo>
                    <a:pt x="2395143" y="3073771"/>
                    <a:pt x="2511310" y="3002497"/>
                    <a:pt x="2517524" y="2996115"/>
                  </a:cubicBezTo>
                  <a:cubicBezTo>
                    <a:pt x="2520755" y="2992798"/>
                    <a:pt x="2515826" y="2986152"/>
                    <a:pt x="2506570" y="2981347"/>
                  </a:cubicBezTo>
                  <a:close/>
                  <a:moveTo>
                    <a:pt x="393182" y="2197072"/>
                  </a:moveTo>
                  <a:cubicBezTo>
                    <a:pt x="392239" y="2196923"/>
                    <a:pt x="393358" y="2203574"/>
                    <a:pt x="395716" y="2216894"/>
                  </a:cubicBezTo>
                  <a:cubicBezTo>
                    <a:pt x="400091" y="2241606"/>
                    <a:pt x="414125" y="2280198"/>
                    <a:pt x="438809" y="2335398"/>
                  </a:cubicBezTo>
                  <a:cubicBezTo>
                    <a:pt x="457032" y="2376147"/>
                    <a:pt x="532048" y="2495776"/>
                    <a:pt x="560821" y="2529971"/>
                  </a:cubicBezTo>
                  <a:cubicBezTo>
                    <a:pt x="577471" y="2549758"/>
                    <a:pt x="591093" y="2570619"/>
                    <a:pt x="591093" y="2576328"/>
                  </a:cubicBezTo>
                  <a:cubicBezTo>
                    <a:pt x="591093" y="2582038"/>
                    <a:pt x="634412" y="2631606"/>
                    <a:pt x="687356" y="2686479"/>
                  </a:cubicBezTo>
                  <a:cubicBezTo>
                    <a:pt x="740301" y="2741352"/>
                    <a:pt x="783210" y="2780533"/>
                    <a:pt x="782708" y="2773548"/>
                  </a:cubicBezTo>
                  <a:cubicBezTo>
                    <a:pt x="782207" y="2766563"/>
                    <a:pt x="740318" y="2716898"/>
                    <a:pt x="689620" y="2663181"/>
                  </a:cubicBezTo>
                  <a:cubicBezTo>
                    <a:pt x="638923" y="2609465"/>
                    <a:pt x="585126" y="2549293"/>
                    <a:pt x="570073" y="2529468"/>
                  </a:cubicBezTo>
                  <a:cubicBezTo>
                    <a:pt x="544796" y="2496178"/>
                    <a:pt x="431149" y="2284315"/>
                    <a:pt x="403022" y="2218049"/>
                  </a:cubicBezTo>
                  <a:cubicBezTo>
                    <a:pt x="397131" y="2204170"/>
                    <a:pt x="394125" y="2197221"/>
                    <a:pt x="393182" y="2197072"/>
                  </a:cubicBezTo>
                  <a:close/>
                  <a:moveTo>
                    <a:pt x="353803" y="2073312"/>
                  </a:moveTo>
                  <a:cubicBezTo>
                    <a:pt x="352354" y="2072450"/>
                    <a:pt x="351932" y="2079576"/>
                    <a:pt x="351543" y="2094098"/>
                  </a:cubicBezTo>
                  <a:cubicBezTo>
                    <a:pt x="351076" y="2111561"/>
                    <a:pt x="359458" y="2140136"/>
                    <a:pt x="370170" y="2157598"/>
                  </a:cubicBezTo>
                  <a:cubicBezTo>
                    <a:pt x="383101" y="2178677"/>
                    <a:pt x="386690" y="2180811"/>
                    <a:pt x="380849" y="2163948"/>
                  </a:cubicBezTo>
                  <a:cubicBezTo>
                    <a:pt x="376010" y="2149978"/>
                    <a:pt x="367628" y="2121403"/>
                    <a:pt x="362222" y="2100448"/>
                  </a:cubicBezTo>
                  <a:cubicBezTo>
                    <a:pt x="357726" y="2083022"/>
                    <a:pt x="355251" y="2074173"/>
                    <a:pt x="353803" y="2073312"/>
                  </a:cubicBezTo>
                  <a:close/>
                  <a:moveTo>
                    <a:pt x="330743" y="1636898"/>
                  </a:moveTo>
                  <a:cubicBezTo>
                    <a:pt x="327250" y="1636898"/>
                    <a:pt x="322749" y="1698334"/>
                    <a:pt x="320740" y="1773423"/>
                  </a:cubicBezTo>
                  <a:cubicBezTo>
                    <a:pt x="318564" y="1854760"/>
                    <a:pt x="318644" y="1856043"/>
                    <a:pt x="320939" y="1776598"/>
                  </a:cubicBezTo>
                  <a:cubicBezTo>
                    <a:pt x="323057" y="1703256"/>
                    <a:pt x="327559" y="1641819"/>
                    <a:pt x="330942" y="1640073"/>
                  </a:cubicBezTo>
                  <a:cubicBezTo>
                    <a:pt x="334325" y="1638327"/>
                    <a:pt x="334236" y="1636898"/>
                    <a:pt x="330743" y="1636898"/>
                  </a:cubicBezTo>
                  <a:close/>
                  <a:moveTo>
                    <a:pt x="2990829" y="977066"/>
                  </a:moveTo>
                  <a:cubicBezTo>
                    <a:pt x="2984251" y="975130"/>
                    <a:pt x="2978693" y="978211"/>
                    <a:pt x="2978693" y="987643"/>
                  </a:cubicBezTo>
                  <a:cubicBezTo>
                    <a:pt x="2978693" y="993773"/>
                    <a:pt x="2987266" y="1005902"/>
                    <a:pt x="2997743" y="1014598"/>
                  </a:cubicBezTo>
                  <a:cubicBezTo>
                    <a:pt x="3018421" y="1031759"/>
                    <a:pt x="3021006" y="1027654"/>
                    <a:pt x="3009084" y="996587"/>
                  </a:cubicBezTo>
                  <a:cubicBezTo>
                    <a:pt x="3005004" y="985954"/>
                    <a:pt x="2997406" y="979002"/>
                    <a:pt x="2990829" y="977066"/>
                  </a:cubicBezTo>
                  <a:close/>
                  <a:moveTo>
                    <a:pt x="2681406" y="498909"/>
                  </a:moveTo>
                  <a:cubicBezTo>
                    <a:pt x="2679188" y="497539"/>
                    <a:pt x="2677711" y="500952"/>
                    <a:pt x="2676563" y="508895"/>
                  </a:cubicBezTo>
                  <a:cubicBezTo>
                    <a:pt x="2674867" y="520637"/>
                    <a:pt x="2679836" y="534172"/>
                    <a:pt x="2687607" y="538975"/>
                  </a:cubicBezTo>
                  <a:cubicBezTo>
                    <a:pt x="2697549" y="545119"/>
                    <a:pt x="2698462" y="538793"/>
                    <a:pt x="2690691" y="517627"/>
                  </a:cubicBezTo>
                  <a:cubicBezTo>
                    <a:pt x="2686582" y="506434"/>
                    <a:pt x="2683623" y="500280"/>
                    <a:pt x="2681406" y="498909"/>
                  </a:cubicBezTo>
                  <a:close/>
                  <a:moveTo>
                    <a:pt x="2511968" y="393568"/>
                  </a:moveTo>
                  <a:cubicBezTo>
                    <a:pt x="2509640" y="393568"/>
                    <a:pt x="2508793" y="396531"/>
                    <a:pt x="2508793" y="402458"/>
                  </a:cubicBezTo>
                  <a:cubicBezTo>
                    <a:pt x="2508793" y="410840"/>
                    <a:pt x="2515651" y="417698"/>
                    <a:pt x="2524033" y="417698"/>
                  </a:cubicBezTo>
                  <a:cubicBezTo>
                    <a:pt x="2535886" y="417698"/>
                    <a:pt x="2535886" y="414311"/>
                    <a:pt x="2524033" y="402458"/>
                  </a:cubicBezTo>
                  <a:cubicBezTo>
                    <a:pt x="2518107" y="396531"/>
                    <a:pt x="2514297" y="393568"/>
                    <a:pt x="2511968" y="393568"/>
                  </a:cubicBezTo>
                  <a:close/>
                  <a:moveTo>
                    <a:pt x="1235325" y="237647"/>
                  </a:moveTo>
                  <a:cubicBezTo>
                    <a:pt x="1236173" y="237519"/>
                    <a:pt x="1234724" y="237554"/>
                    <a:pt x="1230772" y="237783"/>
                  </a:cubicBezTo>
                  <a:lnTo>
                    <a:pt x="1226981" y="238406"/>
                  </a:lnTo>
                  <a:lnTo>
                    <a:pt x="1226093" y="238487"/>
                  </a:lnTo>
                  <a:lnTo>
                    <a:pt x="1224778" y="238768"/>
                  </a:lnTo>
                  <a:lnTo>
                    <a:pt x="1179164" y="246266"/>
                  </a:lnTo>
                  <a:cubicBezTo>
                    <a:pt x="1117834" y="260157"/>
                    <a:pt x="1035234" y="287851"/>
                    <a:pt x="1002452" y="307609"/>
                  </a:cubicBezTo>
                  <a:cubicBezTo>
                    <a:pt x="973748" y="324910"/>
                    <a:pt x="917661" y="354488"/>
                    <a:pt x="877817" y="373338"/>
                  </a:cubicBezTo>
                  <a:cubicBezTo>
                    <a:pt x="837972" y="392187"/>
                    <a:pt x="808021" y="410259"/>
                    <a:pt x="811259" y="413497"/>
                  </a:cubicBezTo>
                  <a:cubicBezTo>
                    <a:pt x="814497" y="416735"/>
                    <a:pt x="853438" y="398202"/>
                    <a:pt x="897794" y="372312"/>
                  </a:cubicBezTo>
                  <a:cubicBezTo>
                    <a:pt x="964609" y="333314"/>
                    <a:pt x="1134384" y="262638"/>
                    <a:pt x="1203318" y="243360"/>
                  </a:cubicBezTo>
                  <a:lnTo>
                    <a:pt x="1224778" y="238768"/>
                  </a:lnTo>
                  <a:lnTo>
                    <a:pt x="1226981" y="238406"/>
                  </a:lnTo>
                  <a:close/>
                  <a:moveTo>
                    <a:pt x="1244568" y="220714"/>
                  </a:moveTo>
                  <a:cubicBezTo>
                    <a:pt x="1242841" y="220464"/>
                    <a:pt x="1243952" y="220980"/>
                    <a:pt x="1248318" y="222321"/>
                  </a:cubicBezTo>
                  <a:cubicBezTo>
                    <a:pt x="1257049" y="225003"/>
                    <a:pt x="1268003" y="227198"/>
                    <a:pt x="1272660" y="227198"/>
                  </a:cubicBezTo>
                  <a:lnTo>
                    <a:pt x="1274188" y="227419"/>
                  </a:lnTo>
                  <a:lnTo>
                    <a:pt x="1275471" y="227711"/>
                  </a:lnTo>
                  <a:cubicBezTo>
                    <a:pt x="1279883" y="228595"/>
                    <a:pt x="1282476" y="228954"/>
                    <a:pt x="1282185" y="228575"/>
                  </a:cubicBezTo>
                  <a:lnTo>
                    <a:pt x="1274188" y="227419"/>
                  </a:lnTo>
                  <a:lnTo>
                    <a:pt x="1257843" y="223699"/>
                  </a:lnTo>
                  <a:cubicBezTo>
                    <a:pt x="1250858" y="221979"/>
                    <a:pt x="1246294" y="220964"/>
                    <a:pt x="1244568" y="220714"/>
                  </a:cubicBezTo>
                  <a:close/>
                  <a:moveTo>
                    <a:pt x="1587378" y="90765"/>
                  </a:moveTo>
                  <a:cubicBezTo>
                    <a:pt x="1600983" y="91540"/>
                    <a:pt x="1640987" y="91651"/>
                    <a:pt x="1676278" y="91012"/>
                  </a:cubicBezTo>
                  <a:cubicBezTo>
                    <a:pt x="1711569" y="90372"/>
                    <a:pt x="1776939" y="101108"/>
                    <a:pt x="1821546" y="114869"/>
                  </a:cubicBezTo>
                  <a:cubicBezTo>
                    <a:pt x="1877411" y="132103"/>
                    <a:pt x="1930831" y="138839"/>
                    <a:pt x="1993214" y="136516"/>
                  </a:cubicBezTo>
                  <a:cubicBezTo>
                    <a:pt x="2079881" y="133288"/>
                    <a:pt x="2125094" y="143158"/>
                    <a:pt x="2107575" y="161481"/>
                  </a:cubicBezTo>
                  <a:cubicBezTo>
                    <a:pt x="2091573" y="178217"/>
                    <a:pt x="2102822" y="195476"/>
                    <a:pt x="2130977" y="197385"/>
                  </a:cubicBezTo>
                  <a:cubicBezTo>
                    <a:pt x="2164316" y="199645"/>
                    <a:pt x="2207723" y="217811"/>
                    <a:pt x="2261143" y="251858"/>
                  </a:cubicBezTo>
                  <a:cubicBezTo>
                    <a:pt x="2282098" y="265214"/>
                    <a:pt x="2317996" y="279417"/>
                    <a:pt x="2340917" y="283420"/>
                  </a:cubicBezTo>
                  <a:cubicBezTo>
                    <a:pt x="2363837" y="287423"/>
                    <a:pt x="2385796" y="299053"/>
                    <a:pt x="2389715" y="309265"/>
                  </a:cubicBezTo>
                  <a:cubicBezTo>
                    <a:pt x="2393633" y="319476"/>
                    <a:pt x="2406313" y="329360"/>
                    <a:pt x="2417891" y="331229"/>
                  </a:cubicBezTo>
                  <a:lnTo>
                    <a:pt x="2451643" y="336598"/>
                  </a:lnTo>
                  <a:cubicBezTo>
                    <a:pt x="2486706" y="342037"/>
                    <a:pt x="2513280" y="358581"/>
                    <a:pt x="2560382" y="404291"/>
                  </a:cubicBezTo>
                  <a:cubicBezTo>
                    <a:pt x="2590502" y="433522"/>
                    <a:pt x="2619599" y="451468"/>
                    <a:pt x="2630246" y="447382"/>
                  </a:cubicBezTo>
                  <a:cubicBezTo>
                    <a:pt x="2640282" y="443531"/>
                    <a:pt x="2648493" y="447044"/>
                    <a:pt x="2648493" y="455189"/>
                  </a:cubicBezTo>
                  <a:cubicBezTo>
                    <a:pt x="2648493" y="463333"/>
                    <a:pt x="2653513" y="466894"/>
                    <a:pt x="2659649" y="463102"/>
                  </a:cubicBezTo>
                  <a:cubicBezTo>
                    <a:pt x="2665785" y="459310"/>
                    <a:pt x="2698323" y="481832"/>
                    <a:pt x="2731956" y="513152"/>
                  </a:cubicBezTo>
                  <a:cubicBezTo>
                    <a:pt x="2765588" y="544473"/>
                    <a:pt x="2796234" y="570098"/>
                    <a:pt x="2800057" y="570098"/>
                  </a:cubicBezTo>
                  <a:cubicBezTo>
                    <a:pt x="2814571" y="570098"/>
                    <a:pt x="2953052" y="725314"/>
                    <a:pt x="2947112" y="734925"/>
                  </a:cubicBezTo>
                  <a:cubicBezTo>
                    <a:pt x="2943684" y="740472"/>
                    <a:pt x="2952987" y="748177"/>
                    <a:pt x="2967785" y="752046"/>
                  </a:cubicBezTo>
                  <a:cubicBezTo>
                    <a:pt x="2984032" y="756295"/>
                    <a:pt x="2992025" y="766033"/>
                    <a:pt x="2987960" y="776627"/>
                  </a:cubicBezTo>
                  <a:cubicBezTo>
                    <a:pt x="2984257" y="786276"/>
                    <a:pt x="2992087" y="800953"/>
                    <a:pt x="3005360" y="809242"/>
                  </a:cubicBezTo>
                  <a:cubicBezTo>
                    <a:pt x="3018633" y="817531"/>
                    <a:pt x="3029493" y="832837"/>
                    <a:pt x="3029493" y="843256"/>
                  </a:cubicBezTo>
                  <a:cubicBezTo>
                    <a:pt x="3029493" y="853674"/>
                    <a:pt x="3034307" y="862198"/>
                    <a:pt x="3040190" y="862198"/>
                  </a:cubicBezTo>
                  <a:cubicBezTo>
                    <a:pt x="3052962" y="862198"/>
                    <a:pt x="3143793" y="1052083"/>
                    <a:pt x="3143793" y="1078782"/>
                  </a:cubicBezTo>
                  <a:cubicBezTo>
                    <a:pt x="3143793" y="1089015"/>
                    <a:pt x="3155223" y="1104526"/>
                    <a:pt x="3169193" y="1113251"/>
                  </a:cubicBezTo>
                  <a:cubicBezTo>
                    <a:pt x="3184696" y="1122933"/>
                    <a:pt x="3192043" y="1137731"/>
                    <a:pt x="3188048" y="1151231"/>
                  </a:cubicBezTo>
                  <a:cubicBezTo>
                    <a:pt x="3184449" y="1163395"/>
                    <a:pt x="3179453" y="1183952"/>
                    <a:pt x="3176946" y="1196913"/>
                  </a:cubicBezTo>
                  <a:cubicBezTo>
                    <a:pt x="3172596" y="1219404"/>
                    <a:pt x="3170870" y="1219482"/>
                    <a:pt x="3139041" y="1198627"/>
                  </a:cubicBezTo>
                  <a:cubicBezTo>
                    <a:pt x="3120699" y="1186609"/>
                    <a:pt x="3102597" y="1161718"/>
                    <a:pt x="3098814" y="1143312"/>
                  </a:cubicBezTo>
                  <a:cubicBezTo>
                    <a:pt x="3091628" y="1108351"/>
                    <a:pt x="3022247" y="1019174"/>
                    <a:pt x="3009378" y="1028357"/>
                  </a:cubicBezTo>
                  <a:cubicBezTo>
                    <a:pt x="3005299" y="1031267"/>
                    <a:pt x="3002345" y="1063003"/>
                    <a:pt x="3002812" y="1098882"/>
                  </a:cubicBezTo>
                  <a:cubicBezTo>
                    <a:pt x="3003412" y="1144897"/>
                    <a:pt x="3009338" y="1166293"/>
                    <a:pt x="3022928" y="1171508"/>
                  </a:cubicBezTo>
                  <a:cubicBezTo>
                    <a:pt x="3067474" y="1188602"/>
                    <a:pt x="3025857" y="1332098"/>
                    <a:pt x="2976353" y="1332098"/>
                  </a:cubicBezTo>
                  <a:cubicBezTo>
                    <a:pt x="2961782" y="1332098"/>
                    <a:pt x="2956616" y="1338679"/>
                    <a:pt x="2961400" y="1351148"/>
                  </a:cubicBezTo>
                  <a:cubicBezTo>
                    <a:pt x="2970243" y="1374193"/>
                    <a:pt x="2961020" y="1375239"/>
                    <a:pt x="2928431" y="1354887"/>
                  </a:cubicBezTo>
                  <a:cubicBezTo>
                    <a:pt x="2910081" y="1343427"/>
                    <a:pt x="2896547" y="1343137"/>
                    <a:pt x="2874628" y="1353734"/>
                  </a:cubicBezTo>
                  <a:cubicBezTo>
                    <a:pt x="2798758" y="1390415"/>
                    <a:pt x="2779090" y="1390301"/>
                    <a:pt x="2737156" y="1352938"/>
                  </a:cubicBezTo>
                  <a:cubicBezTo>
                    <a:pt x="2710133" y="1328861"/>
                    <a:pt x="2699013" y="1309140"/>
                    <a:pt x="2703274" y="1292848"/>
                  </a:cubicBezTo>
                  <a:cubicBezTo>
                    <a:pt x="2707384" y="1277129"/>
                    <a:pt x="2703068" y="1268598"/>
                    <a:pt x="2691005" y="1268598"/>
                  </a:cubicBezTo>
                  <a:cubicBezTo>
                    <a:pt x="2680769" y="1268598"/>
                    <a:pt x="2675682" y="1263278"/>
                    <a:pt x="2679701" y="1256776"/>
                  </a:cubicBezTo>
                  <a:cubicBezTo>
                    <a:pt x="2683719" y="1250273"/>
                    <a:pt x="2681199" y="1241363"/>
                    <a:pt x="2674100" y="1236976"/>
                  </a:cubicBezTo>
                  <a:cubicBezTo>
                    <a:pt x="2666432" y="1232237"/>
                    <a:pt x="2661193" y="1244767"/>
                    <a:pt x="2661193" y="1267849"/>
                  </a:cubicBezTo>
                  <a:cubicBezTo>
                    <a:pt x="2661193" y="1316215"/>
                    <a:pt x="2649085" y="1316605"/>
                    <a:pt x="2599036" y="1269853"/>
                  </a:cubicBezTo>
                  <a:cubicBezTo>
                    <a:pt x="2573636" y="1246125"/>
                    <a:pt x="2559593" y="1220726"/>
                    <a:pt x="2559593" y="1198510"/>
                  </a:cubicBezTo>
                  <a:cubicBezTo>
                    <a:pt x="2559593" y="1153578"/>
                    <a:pt x="2405559" y="980883"/>
                    <a:pt x="2303915" y="911859"/>
                  </a:cubicBezTo>
                  <a:cubicBezTo>
                    <a:pt x="2061768" y="747420"/>
                    <a:pt x="1874866" y="694829"/>
                    <a:pt x="1528336" y="693624"/>
                  </a:cubicBezTo>
                  <a:lnTo>
                    <a:pt x="1334043" y="692949"/>
                  </a:lnTo>
                  <a:lnTo>
                    <a:pt x="1230057" y="737589"/>
                  </a:lnTo>
                  <a:cubicBezTo>
                    <a:pt x="958918" y="853986"/>
                    <a:pt x="921837" y="876241"/>
                    <a:pt x="823061" y="981850"/>
                  </a:cubicBezTo>
                  <a:cubicBezTo>
                    <a:pt x="617418" y="1201721"/>
                    <a:pt x="575513" y="1259784"/>
                    <a:pt x="524452" y="1395598"/>
                  </a:cubicBezTo>
                  <a:cubicBezTo>
                    <a:pt x="438882" y="1623204"/>
                    <a:pt x="450637" y="1936625"/>
                    <a:pt x="555277" y="2217403"/>
                  </a:cubicBezTo>
                  <a:cubicBezTo>
                    <a:pt x="609164" y="2361998"/>
                    <a:pt x="817245" y="2624949"/>
                    <a:pt x="931493" y="2692825"/>
                  </a:cubicBezTo>
                  <a:cubicBezTo>
                    <a:pt x="954566" y="2706533"/>
                    <a:pt x="980384" y="2724589"/>
                    <a:pt x="988867" y="2732948"/>
                  </a:cubicBezTo>
                  <a:cubicBezTo>
                    <a:pt x="997350" y="2741308"/>
                    <a:pt x="1045786" y="2769717"/>
                    <a:pt x="1096504" y="2796080"/>
                  </a:cubicBezTo>
                  <a:cubicBezTo>
                    <a:pt x="1407617" y="2957794"/>
                    <a:pt x="1808152" y="2987323"/>
                    <a:pt x="2095093" y="2869701"/>
                  </a:cubicBezTo>
                  <a:cubicBezTo>
                    <a:pt x="2158481" y="2843717"/>
                    <a:pt x="2250348" y="2797236"/>
                    <a:pt x="2299243" y="2766409"/>
                  </a:cubicBezTo>
                  <a:cubicBezTo>
                    <a:pt x="2348138" y="2735582"/>
                    <a:pt x="2429905" y="2686476"/>
                    <a:pt x="2480948" y="2657284"/>
                  </a:cubicBezTo>
                  <a:cubicBezTo>
                    <a:pt x="2534944" y="2626403"/>
                    <a:pt x="2596020" y="2578208"/>
                    <a:pt x="2626998" y="2542036"/>
                  </a:cubicBezTo>
                  <a:cubicBezTo>
                    <a:pt x="2739993" y="2410098"/>
                    <a:pt x="2763768" y="2386198"/>
                    <a:pt x="2782023" y="2386198"/>
                  </a:cubicBezTo>
                  <a:cubicBezTo>
                    <a:pt x="2792402" y="2386198"/>
                    <a:pt x="2800893" y="2389655"/>
                    <a:pt x="2800893" y="2393881"/>
                  </a:cubicBezTo>
                  <a:cubicBezTo>
                    <a:pt x="2800893" y="2413600"/>
                    <a:pt x="2721212" y="2516371"/>
                    <a:pt x="2677847" y="2552583"/>
                  </a:cubicBezTo>
                  <a:cubicBezTo>
                    <a:pt x="2627476" y="2594647"/>
                    <a:pt x="2563805" y="2653737"/>
                    <a:pt x="2476804" y="2739163"/>
                  </a:cubicBezTo>
                  <a:cubicBezTo>
                    <a:pt x="2411004" y="2803772"/>
                    <a:pt x="2274467" y="2887089"/>
                    <a:pt x="2157891" y="2933768"/>
                  </a:cubicBezTo>
                  <a:cubicBezTo>
                    <a:pt x="2024156" y="2987318"/>
                    <a:pt x="1822360" y="3013088"/>
                    <a:pt x="1594393" y="3005728"/>
                  </a:cubicBezTo>
                  <a:cubicBezTo>
                    <a:pt x="1471418" y="3001758"/>
                    <a:pt x="1422900" y="3003676"/>
                    <a:pt x="1448343" y="3011502"/>
                  </a:cubicBezTo>
                  <a:cubicBezTo>
                    <a:pt x="1513367" y="3031501"/>
                    <a:pt x="1906452" y="3027358"/>
                    <a:pt x="2016668" y="3005511"/>
                  </a:cubicBezTo>
                  <a:cubicBezTo>
                    <a:pt x="2070802" y="2994781"/>
                    <a:pt x="2112323" y="2986777"/>
                    <a:pt x="2108938" y="2987725"/>
                  </a:cubicBezTo>
                  <a:cubicBezTo>
                    <a:pt x="2105552" y="2988673"/>
                    <a:pt x="2106981" y="2983648"/>
                    <a:pt x="2112113" y="2976558"/>
                  </a:cubicBezTo>
                  <a:cubicBezTo>
                    <a:pt x="2117244" y="2969469"/>
                    <a:pt x="2163179" y="2950818"/>
                    <a:pt x="2214189" y="2935111"/>
                  </a:cubicBezTo>
                  <a:cubicBezTo>
                    <a:pt x="2320117" y="2902494"/>
                    <a:pt x="2418791" y="2832103"/>
                    <a:pt x="2573601" y="2678718"/>
                  </a:cubicBezTo>
                  <a:cubicBezTo>
                    <a:pt x="2708191" y="2545367"/>
                    <a:pt x="2722981" y="2532653"/>
                    <a:pt x="2732471" y="2542143"/>
                  </a:cubicBezTo>
                  <a:cubicBezTo>
                    <a:pt x="2737071" y="2546742"/>
                    <a:pt x="2727609" y="2563542"/>
                    <a:pt x="2711445" y="2579477"/>
                  </a:cubicBezTo>
                  <a:cubicBezTo>
                    <a:pt x="2695281" y="2595411"/>
                    <a:pt x="2653293" y="2644522"/>
                    <a:pt x="2618139" y="2688612"/>
                  </a:cubicBezTo>
                  <a:cubicBezTo>
                    <a:pt x="2507667" y="2827164"/>
                    <a:pt x="2319645" y="2941993"/>
                    <a:pt x="2115093" y="2995833"/>
                  </a:cubicBezTo>
                  <a:cubicBezTo>
                    <a:pt x="2083660" y="3004107"/>
                    <a:pt x="2050623" y="3019072"/>
                    <a:pt x="2041677" y="3029089"/>
                  </a:cubicBezTo>
                  <a:cubicBezTo>
                    <a:pt x="2021838" y="3051302"/>
                    <a:pt x="1851118" y="3071525"/>
                    <a:pt x="1683293" y="3071542"/>
                  </a:cubicBezTo>
                  <a:cubicBezTo>
                    <a:pt x="1557549" y="3071555"/>
                    <a:pt x="1387552" y="3047805"/>
                    <a:pt x="1289593" y="3016538"/>
                  </a:cubicBezTo>
                  <a:cubicBezTo>
                    <a:pt x="1183735" y="2982751"/>
                    <a:pt x="949390" y="2873261"/>
                    <a:pt x="871362" y="2821133"/>
                  </a:cubicBezTo>
                  <a:cubicBezTo>
                    <a:pt x="847393" y="2805120"/>
                    <a:pt x="822732" y="2793702"/>
                    <a:pt x="816560" y="2795759"/>
                  </a:cubicBezTo>
                  <a:cubicBezTo>
                    <a:pt x="799319" y="2801506"/>
                    <a:pt x="955986" y="2906787"/>
                    <a:pt x="1045118" y="2949351"/>
                  </a:cubicBezTo>
                  <a:cubicBezTo>
                    <a:pt x="1088774" y="2970199"/>
                    <a:pt x="1124493" y="2994747"/>
                    <a:pt x="1124493" y="3003901"/>
                  </a:cubicBezTo>
                  <a:cubicBezTo>
                    <a:pt x="1124493" y="3013056"/>
                    <a:pt x="1140209" y="3027627"/>
                    <a:pt x="1159418" y="3036281"/>
                  </a:cubicBezTo>
                  <a:cubicBezTo>
                    <a:pt x="1456941" y="3170332"/>
                    <a:pt x="1962402" y="3180933"/>
                    <a:pt x="2208250" y="3058279"/>
                  </a:cubicBezTo>
                  <a:cubicBezTo>
                    <a:pt x="2499939" y="2912755"/>
                    <a:pt x="2549272" y="2880530"/>
                    <a:pt x="2673893" y="2754116"/>
                  </a:cubicBezTo>
                  <a:cubicBezTo>
                    <a:pt x="2774041" y="2652528"/>
                    <a:pt x="2827378" y="2588839"/>
                    <a:pt x="2878184" y="2510180"/>
                  </a:cubicBezTo>
                  <a:cubicBezTo>
                    <a:pt x="2895046" y="2484073"/>
                    <a:pt x="2915987" y="2465499"/>
                    <a:pt x="2924718" y="2468905"/>
                  </a:cubicBezTo>
                  <a:cubicBezTo>
                    <a:pt x="2946533" y="2477415"/>
                    <a:pt x="2944612" y="2493291"/>
                    <a:pt x="2918368" y="2521392"/>
                  </a:cubicBezTo>
                  <a:cubicBezTo>
                    <a:pt x="2894252" y="2547213"/>
                    <a:pt x="2838993" y="2642849"/>
                    <a:pt x="2838993" y="2658764"/>
                  </a:cubicBezTo>
                  <a:cubicBezTo>
                    <a:pt x="2838993" y="2678199"/>
                    <a:pt x="2659978" y="2866646"/>
                    <a:pt x="2590863" y="2919969"/>
                  </a:cubicBezTo>
                  <a:cubicBezTo>
                    <a:pt x="2542575" y="2957222"/>
                    <a:pt x="2525228" y="2977557"/>
                    <a:pt x="2536036" y="2984237"/>
                  </a:cubicBezTo>
                  <a:cubicBezTo>
                    <a:pt x="2565809" y="3002638"/>
                    <a:pt x="2648858" y="2921584"/>
                    <a:pt x="2856015" y="2671948"/>
                  </a:cubicBezTo>
                  <a:cubicBezTo>
                    <a:pt x="2880450" y="2642503"/>
                    <a:pt x="2891067" y="2637278"/>
                    <a:pt x="2902752" y="2648946"/>
                  </a:cubicBezTo>
                  <a:cubicBezTo>
                    <a:pt x="2918149" y="2664320"/>
                    <a:pt x="2871913" y="2721639"/>
                    <a:pt x="2724955" y="2869358"/>
                  </a:cubicBezTo>
                  <a:cubicBezTo>
                    <a:pt x="2567574" y="3027555"/>
                    <a:pt x="2496915" y="3079878"/>
                    <a:pt x="2365580" y="3135475"/>
                  </a:cubicBezTo>
                  <a:cubicBezTo>
                    <a:pt x="2294170" y="3165705"/>
                    <a:pt x="2227170" y="3197147"/>
                    <a:pt x="2216693" y="3205346"/>
                  </a:cubicBezTo>
                  <a:cubicBezTo>
                    <a:pt x="2190358" y="3225956"/>
                    <a:pt x="2055830" y="3268101"/>
                    <a:pt x="1911950" y="3300818"/>
                  </a:cubicBezTo>
                  <a:cubicBezTo>
                    <a:pt x="1845624" y="3315900"/>
                    <a:pt x="1783752" y="3332021"/>
                    <a:pt x="1774458" y="3336643"/>
                  </a:cubicBezTo>
                  <a:cubicBezTo>
                    <a:pt x="1765164" y="3341266"/>
                    <a:pt x="1757303" y="3340115"/>
                    <a:pt x="1756989" y="3334086"/>
                  </a:cubicBezTo>
                  <a:cubicBezTo>
                    <a:pt x="1756675" y="3328057"/>
                    <a:pt x="1751831" y="3330547"/>
                    <a:pt x="1746224" y="3339619"/>
                  </a:cubicBezTo>
                  <a:cubicBezTo>
                    <a:pt x="1737871" y="3353134"/>
                    <a:pt x="1732412" y="3353113"/>
                    <a:pt x="1716011" y="3339501"/>
                  </a:cubicBezTo>
                  <a:cubicBezTo>
                    <a:pt x="1702611" y="3328380"/>
                    <a:pt x="1695993" y="3327600"/>
                    <a:pt x="1695993" y="3337143"/>
                  </a:cubicBezTo>
                  <a:cubicBezTo>
                    <a:pt x="1695993" y="3356684"/>
                    <a:pt x="1634034" y="3355247"/>
                    <a:pt x="1626139" y="3335523"/>
                  </a:cubicBezTo>
                  <a:cubicBezTo>
                    <a:pt x="1622003" y="3325188"/>
                    <a:pt x="1589871" y="3319252"/>
                    <a:pt x="1534064" y="3318514"/>
                  </a:cubicBezTo>
                  <a:cubicBezTo>
                    <a:pt x="1384849" y="3316539"/>
                    <a:pt x="1272771" y="3291164"/>
                    <a:pt x="1041943" y="3207092"/>
                  </a:cubicBezTo>
                  <a:cubicBezTo>
                    <a:pt x="627384" y="3056102"/>
                    <a:pt x="278814" y="2693419"/>
                    <a:pt x="137037" y="2265548"/>
                  </a:cubicBezTo>
                  <a:cubicBezTo>
                    <a:pt x="82200" y="2100053"/>
                    <a:pt x="68045" y="2006478"/>
                    <a:pt x="60666" y="1760659"/>
                  </a:cubicBezTo>
                  <a:cubicBezTo>
                    <a:pt x="52271" y="1481004"/>
                    <a:pt x="66776" y="1414620"/>
                    <a:pt x="197263" y="1135526"/>
                  </a:cubicBezTo>
                  <a:cubicBezTo>
                    <a:pt x="291836" y="933247"/>
                    <a:pt x="331804" y="864364"/>
                    <a:pt x="392284" y="799415"/>
                  </a:cubicBezTo>
                  <a:cubicBezTo>
                    <a:pt x="520826" y="661375"/>
                    <a:pt x="644093" y="545108"/>
                    <a:pt x="724485" y="486081"/>
                  </a:cubicBezTo>
                  <a:cubicBezTo>
                    <a:pt x="769653" y="452916"/>
                    <a:pt x="804287" y="423458"/>
                    <a:pt x="801448" y="420620"/>
                  </a:cubicBezTo>
                  <a:cubicBezTo>
                    <a:pt x="792854" y="412025"/>
                    <a:pt x="686854" y="478608"/>
                    <a:pt x="654782" y="512746"/>
                  </a:cubicBezTo>
                  <a:cubicBezTo>
                    <a:pt x="638273" y="530320"/>
                    <a:pt x="619648" y="544698"/>
                    <a:pt x="613392" y="544698"/>
                  </a:cubicBezTo>
                  <a:cubicBezTo>
                    <a:pt x="607137" y="544698"/>
                    <a:pt x="575272" y="558284"/>
                    <a:pt x="542581" y="574888"/>
                  </a:cubicBezTo>
                  <a:cubicBezTo>
                    <a:pt x="367462" y="663836"/>
                    <a:pt x="76348" y="1073995"/>
                    <a:pt x="38947" y="1284473"/>
                  </a:cubicBezTo>
                  <a:cubicBezTo>
                    <a:pt x="27993" y="1346119"/>
                    <a:pt x="11751" y="1362310"/>
                    <a:pt x="728" y="1322573"/>
                  </a:cubicBezTo>
                  <a:cubicBezTo>
                    <a:pt x="-2663" y="1310349"/>
                    <a:pt x="6115" y="1278240"/>
                    <a:pt x="20234" y="1251218"/>
                  </a:cubicBezTo>
                  <a:cubicBezTo>
                    <a:pt x="34353" y="1224197"/>
                    <a:pt x="63142" y="1165222"/>
                    <a:pt x="84209" y="1120162"/>
                  </a:cubicBezTo>
                  <a:cubicBezTo>
                    <a:pt x="175620" y="924645"/>
                    <a:pt x="190806" y="893257"/>
                    <a:pt x="199801" y="881248"/>
                  </a:cubicBezTo>
                  <a:cubicBezTo>
                    <a:pt x="287522" y="764125"/>
                    <a:pt x="345546" y="700785"/>
                    <a:pt x="433880" y="625720"/>
                  </a:cubicBezTo>
                  <a:cubicBezTo>
                    <a:pt x="492407" y="575984"/>
                    <a:pt x="540293" y="529851"/>
                    <a:pt x="540293" y="523201"/>
                  </a:cubicBezTo>
                  <a:cubicBezTo>
                    <a:pt x="540293" y="486321"/>
                    <a:pt x="806941" y="309591"/>
                    <a:pt x="817009" y="339797"/>
                  </a:cubicBezTo>
                  <a:cubicBezTo>
                    <a:pt x="819649" y="347718"/>
                    <a:pt x="827660" y="354198"/>
                    <a:pt x="834810" y="354198"/>
                  </a:cubicBezTo>
                  <a:cubicBezTo>
                    <a:pt x="841960" y="354198"/>
                    <a:pt x="844591" y="345809"/>
                    <a:pt x="840656" y="335555"/>
                  </a:cubicBezTo>
                  <a:cubicBezTo>
                    <a:pt x="836722" y="325301"/>
                    <a:pt x="838968" y="313534"/>
                    <a:pt x="845648" y="309405"/>
                  </a:cubicBezTo>
                  <a:cubicBezTo>
                    <a:pt x="852328" y="305277"/>
                    <a:pt x="857793" y="307951"/>
                    <a:pt x="857793" y="315348"/>
                  </a:cubicBezTo>
                  <a:cubicBezTo>
                    <a:pt x="857793" y="322746"/>
                    <a:pt x="863845" y="328798"/>
                    <a:pt x="871242" y="328798"/>
                  </a:cubicBezTo>
                  <a:cubicBezTo>
                    <a:pt x="878640" y="328798"/>
                    <a:pt x="880925" y="322703"/>
                    <a:pt x="876321" y="315253"/>
                  </a:cubicBezTo>
                  <a:cubicBezTo>
                    <a:pt x="871717" y="307803"/>
                    <a:pt x="878460" y="294023"/>
                    <a:pt x="891306" y="284629"/>
                  </a:cubicBezTo>
                  <a:cubicBezTo>
                    <a:pt x="915821" y="266704"/>
                    <a:pt x="939618" y="271322"/>
                    <a:pt x="927101" y="291576"/>
                  </a:cubicBezTo>
                  <a:cubicBezTo>
                    <a:pt x="919252" y="304275"/>
                    <a:pt x="929022" y="299084"/>
                    <a:pt x="959393" y="274419"/>
                  </a:cubicBezTo>
                  <a:cubicBezTo>
                    <a:pt x="969870" y="265910"/>
                    <a:pt x="978443" y="251061"/>
                    <a:pt x="978443" y="241422"/>
                  </a:cubicBezTo>
                  <a:cubicBezTo>
                    <a:pt x="978443" y="210240"/>
                    <a:pt x="1196673" y="151280"/>
                    <a:pt x="1415656" y="123299"/>
                  </a:cubicBezTo>
                  <a:cubicBezTo>
                    <a:pt x="1468559" y="116539"/>
                    <a:pt x="1523273" y="106136"/>
                    <a:pt x="1537243" y="100181"/>
                  </a:cubicBezTo>
                  <a:cubicBezTo>
                    <a:pt x="1551213" y="94227"/>
                    <a:pt x="1573774" y="89990"/>
                    <a:pt x="1587378" y="90765"/>
                  </a:cubicBezTo>
                  <a:close/>
                  <a:moveTo>
                    <a:pt x="1633287" y="979"/>
                  </a:moveTo>
                  <a:cubicBezTo>
                    <a:pt x="1642455" y="4035"/>
                    <a:pt x="1652456" y="14036"/>
                    <a:pt x="1655512" y="23204"/>
                  </a:cubicBezTo>
                  <a:cubicBezTo>
                    <a:pt x="1658687" y="32729"/>
                    <a:pt x="1653924" y="37492"/>
                    <a:pt x="1644399" y="34317"/>
                  </a:cubicBezTo>
                  <a:cubicBezTo>
                    <a:pt x="1635231" y="31261"/>
                    <a:pt x="1625230" y="21260"/>
                    <a:pt x="1622174" y="12092"/>
                  </a:cubicBezTo>
                  <a:cubicBezTo>
                    <a:pt x="1618999" y="2567"/>
                    <a:pt x="1623762" y="-2196"/>
                    <a:pt x="1633287" y="9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1361"/>
            <a:ext cx="4143022" cy="3074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6C679-268D-0525-6C27-92EBF4D6E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D7E4B7-737C-1115-0291-8F04034D1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82894E-37E9-9DAD-0C60-FA9628DA0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9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91BA9B-D408-7A68-AD19-7D3F9B54D20D}"/>
              </a:ext>
            </a:extLst>
          </p:cNvPr>
          <p:cNvSpPr txBox="1"/>
          <p:nvPr/>
        </p:nvSpPr>
        <p:spPr>
          <a:xfrm>
            <a:off x="3061340" y="3094409"/>
            <a:ext cx="6069320" cy="198309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kumimoji="1" lang="zh-CN" altLang="en-US" sz="1800" dirty="0">
              <a:solidFill>
                <a:schemeClr val="tx1"/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  <a:cs typeface="微软雅黑" panose="020B050302020402020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BA1D48E-7A6D-20C8-CB17-2E4B237209CE}"/>
              </a:ext>
            </a:extLst>
          </p:cNvPr>
          <p:cNvSpPr txBox="1"/>
          <p:nvPr/>
        </p:nvSpPr>
        <p:spPr>
          <a:xfrm>
            <a:off x="5321429" y="1453415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B15971D-C739-2EAF-2B06-1659D41B8CBC}"/>
              </a:ext>
            </a:extLst>
          </p:cNvPr>
          <p:cNvSpPr txBox="1"/>
          <p:nvPr/>
        </p:nvSpPr>
        <p:spPr>
          <a:xfrm>
            <a:off x="3061340" y="2290813"/>
            <a:ext cx="6069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Number: 3 students</a:t>
            </a:r>
          </a:p>
          <a:p>
            <a:pPr marL="400050" indent="-400050">
              <a:buFont typeface="+mj-lt"/>
              <a:buAutoNum type="romanUcPeriod"/>
            </a:pPr>
            <a:endParaRPr lang="en-US" altLang="zh-CN" sz="2400" dirty="0"/>
          </a:p>
          <a:p>
            <a:pPr marL="400050" indent="-400050">
              <a:buFont typeface="+mj-lt"/>
              <a:buAutoNum type="romanU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Requirement: a packet of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Latiao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Queyachi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within the</a:t>
            </a:r>
            <a:r>
              <a:rPr lang="en-US" altLang="zh-CN" sz="2400" dirty="0"/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 time; </a:t>
            </a:r>
            <a:r>
              <a:rPr lang="zh-CN" altLang="en-US" sz="2400" dirty="0"/>
              <a:t>不嘶哈</a:t>
            </a:r>
            <a:endParaRPr lang="en-US" altLang="zh-CN" sz="2400" dirty="0"/>
          </a:p>
          <a:p>
            <a:pPr marL="400050" indent="-400050">
              <a:buFont typeface="+mj-lt"/>
              <a:buAutoNum type="romanUcPeriod"/>
            </a:pPr>
            <a:endParaRPr lang="en-US" altLang="zh-CN" sz="2400" dirty="0"/>
          </a:p>
          <a:p>
            <a:pPr marL="400050" indent="-400050">
              <a:buFont typeface="+mj-lt"/>
              <a:buAutoNum type="romanU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Prize: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Spicy Prince</a:t>
            </a:r>
            <a:r>
              <a:rPr lang="zh-CN" altLang="en-US" sz="2400"/>
              <a:t>（</a:t>
            </a:r>
            <a:r>
              <a:rPr lang="zh-CN" altLang="en-US" sz="2400" dirty="0"/>
              <a:t>一大包麻辣王子）</a:t>
            </a:r>
            <a:endParaRPr lang="en-US" altLang="zh-CN" sz="2400" dirty="0"/>
          </a:p>
          <a:p>
            <a:pPr marL="400050" indent="-400050">
              <a:buFont typeface="+mj-lt"/>
              <a:buAutoNum type="romanUcPeriod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60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A9A02-5408-BE44-E5AB-29CC909A0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5CB9CED-C0F9-4709-9DFD-D09E989C8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FD4EA4-2FC6-C451-D458-8EF4A3FCD0B1}"/>
              </a:ext>
            </a:extLst>
          </p:cNvPr>
          <p:cNvSpPr txBox="1"/>
          <p:nvPr/>
        </p:nvSpPr>
        <p:spPr>
          <a:xfrm>
            <a:off x="3061340" y="3094409"/>
            <a:ext cx="6069320" cy="198309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kumimoji="1" lang="zh-CN" altLang="en-US" sz="1800" dirty="0">
              <a:solidFill>
                <a:schemeClr val="tx1"/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  <a:cs typeface="微软雅黑" panose="020B050302020402020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BC560D6-F179-51B5-0057-B322850B0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1361"/>
            <a:ext cx="4143022" cy="307492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8D0B8A7-83A7-E390-16CD-ED023DD1CA14}"/>
              </a:ext>
            </a:extLst>
          </p:cNvPr>
          <p:cNvSpPr txBox="1"/>
          <p:nvPr/>
        </p:nvSpPr>
        <p:spPr>
          <a:xfrm>
            <a:off x="3879473" y="2093397"/>
            <a:ext cx="4521238" cy="2002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  <a:p>
            <a:pPr>
              <a:lnSpc>
                <a:spcPct val="150000"/>
              </a:lnSpc>
            </a:pP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your listening!</a:t>
            </a:r>
            <a:endParaRPr lang="zh-C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6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卡其色国潮天津美食介绍PPT模板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180</Words>
  <Application>Microsoft Office PowerPoint</Application>
  <PresentationFormat>宽屏</PresentationFormat>
  <Paragraphs>38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DengXian</vt:lpstr>
      <vt:lpstr>字魂49号-逍遥行书</vt:lpstr>
      <vt:lpstr>Arial</vt:lpstr>
      <vt:lpstr>Arial Black</vt:lpstr>
      <vt:lpstr>Times New Roman</vt:lpstr>
      <vt:lpstr>Wingdings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亚萍 蒋</cp:lastModifiedBy>
  <cp:revision>617</cp:revision>
  <dcterms:created xsi:type="dcterms:W3CDTF">2018-06-17T04:53:00Z</dcterms:created>
  <dcterms:modified xsi:type="dcterms:W3CDTF">2024-12-05T07:41:26Z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53C44CF2B5BB4E21B587EE951B155282_12</vt:lpwstr>
  </property>
  <property fmtid="{D5CDD505-2E9C-101B-9397-08002B2CF9AE}" pid="3" name="KSOProductBuildVer">
    <vt:lpwstr>2052-12.1.0.18276</vt:lpwstr>
  </property>
</Properties>
</file>