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9" r:id="rId3"/>
    <p:sldId id="340" r:id="rId4"/>
    <p:sldId id="341" r:id="rId5"/>
    <p:sldId id="349" r:id="rId6"/>
    <p:sldId id="358" r:id="rId7"/>
    <p:sldId id="350" r:id="rId8"/>
    <p:sldId id="342" r:id="rId9"/>
    <p:sldId id="352" r:id="rId10"/>
    <p:sldId id="353" r:id="rId11"/>
    <p:sldId id="343" r:id="rId12"/>
    <p:sldId id="354" r:id="rId13"/>
    <p:sldId id="355" r:id="rId14"/>
    <p:sldId id="344" r:id="rId15"/>
    <p:sldId id="356" r:id="rId16"/>
    <p:sldId id="357" r:id="rId17"/>
    <p:sldId id="359" r:id="rId18"/>
    <p:sldId id="33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ur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CC82-D668-4DFB-AD4D-9CFE547CF31B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1249-96E4-4C09-A413-4952DE2FB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F4B8-3CC4-AB5D-2CFA-711E1045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8096A0-83F2-2372-5EF7-CAF6276B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C4C2C-4A95-7FA8-0AE9-5A1BC3CC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D51FA-FEE4-4FEF-7727-59C6AC8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876D1-E4F8-3EAA-E9F5-F80AAFA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7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58D1-67F5-DF36-EAC3-C81B7C27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9D3DA5-754B-BDAF-543D-E808451B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CA737-787F-3ED5-A8B4-8DA8A865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C090AC-17FD-EB33-5EC8-E79B1072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C7F8E-0D02-0798-6016-67385CF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B48886-2C2A-38E3-9407-6ACA622AC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94228B-146D-4969-CB8E-F78E0B50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AB894-DF25-5136-E7D8-009AAC62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54B42-5E57-596A-B29A-BE376526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710C4-68A3-1FD1-B0EB-ECFAF79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15770-1C96-1D65-E8C6-D4B35D3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C4489-0DF3-616B-A309-4296836F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52764-0F5B-5CD3-0E66-736E0D7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578EA-BD81-DF8B-20A7-B08A5E6F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7EBFF-2CB7-A13C-1134-4D6C430C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D4082-D791-8E42-3174-25144306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1BDE8-5C42-8EAC-5677-C5FACA0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6B7781-3C46-4A41-4D4F-BC6209E7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2AD07-850A-2A0E-9141-48846258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4C418-A3BD-F1C6-E7D3-E7C7E72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589E-ADC1-8F90-0149-C76EE038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19C9E-4D52-2800-EBCB-34AAE3354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9FEBEC-7ADD-07E0-72AF-98CB1DBD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58E9EE-8720-3A8E-01C2-C47A59A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7252BE-0600-E2B7-A3A1-8D2775AD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BDB149-5801-88AF-E077-79AD0DFC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5F830-6B18-570C-67F1-8C2212CF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EF054-F217-B59C-22FD-5B386473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BAA5CF-B98B-890D-061F-A8CBD00C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3D4B3D-9952-8D7A-EB6F-C8709DC4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DB59F-FD4A-0123-7E82-6DC39F96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7094EB-C2CB-A51D-F7BB-72CF0C6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2298BD-50AD-9244-7C78-791033AD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C9A33-5ACB-77D6-51C0-3D57FE30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A664C-EAED-342C-B320-62031029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3162B0-D4E9-3FC9-6C3B-D05251A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9EE4-02C1-EBAE-6861-804A7DEB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C49BC-EE4A-1BA4-0817-3DBA8C9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55805-0B06-5145-DE37-BC759674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E0571-631A-2526-D8AB-CF6BF36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8AF4B8-29BB-637C-AD7E-4D4B1E57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9EF7D-B77B-DEC3-1D51-691384F0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63EF3F-6256-1C3B-C5F5-E8A61630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AD6FCD-FDD7-C4D8-64BF-A3C62D1C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C4DFA-2E29-CBF6-C50F-BAF8FE8D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3EBB7D-9B90-D8A7-ACFC-A558574A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8DC49-81FD-901C-BBAF-A3D7F6A5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7ED03-0CB2-F46C-C3A3-9C75E8EA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FFDA7B-FC2A-BAAD-E441-F6964D715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CEC82-2ADD-2B6A-B3D6-B46521D5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B2F9D-60B2-CEA9-B374-A9F9162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3D6B2-D30D-51DD-82E9-D60773CE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EEC04C-751B-93FA-8E5C-598ED64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341FC-DB3C-B991-2B91-714AB6CA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61759-F6F8-E0D5-9B20-0C755E35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08964-BA69-0380-F495-EBFC9BF0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50A1-6FF2-48CE-8EB5-F26F1A69D237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BA270-5019-766B-9152-22D40694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D0E79-2AFE-4C63-09F0-F95D163B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6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hr-uni-bochum.de/uvu/index.php/Germ_Gramm_20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n8ae3qwafbc11zv.mikecrm.com/CTrdOj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n8ae3qwafbc11zv.mikecrm.com/CTrdOj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F8421-C6F9-E6C7-A45E-08A15C63F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2960"/>
          </a:xfrm>
        </p:spPr>
        <p:txBody>
          <a:bodyPr/>
          <a:lstStyle/>
          <a:p>
            <a:r>
              <a:rPr lang="zh-CN" altLang="de-DE" dirty="0"/>
              <a:t>德语语法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B27F03-80E5-EF09-569A-8978A02E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7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WeChat: 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湖师德文专业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级（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位？）</a:t>
            </a:r>
            <a:endParaRPr lang="de-DE" altLang="zh-CN" sz="1800" kern="100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de-D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16:30-17:15 </a:t>
            </a:r>
            <a:r>
              <a:rPr lang="zh-CN" alt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德语语法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 tooltip="Germ Gramm 2024"/>
              </a:rPr>
              <a:t>Germ Gramm 2024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Wang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Zhuochen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(1-16,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406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教室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09163042.011)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 XS 28.2., S2 MW 6.3., </a:t>
            </a:r>
            <a:r>
              <a:rPr lang="de-DE" b="0" i="0" dirty="0">
                <a:effectLst/>
                <a:latin typeface="Arial" panose="020B0604020202020204" pitchFamily="34" charset="0"/>
              </a:rPr>
              <a:t>S3 MW 13.3.,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S4 XS 20.3., S5 MW 27.3., S6 XS 3.4., S7 XS 10.4., S8 MW 17.4., S9 XS 24.4., </a:t>
            </a:r>
            <a:r>
              <a:rPr lang="de-DE" b="0" i="0" dirty="0">
                <a:effectLst/>
                <a:latin typeface="Arial" panose="020B0604020202020204" pitchFamily="34" charset="0"/>
              </a:rPr>
              <a:t>S10 MW 8.5., </a:t>
            </a:r>
            <a:r>
              <a:rPr lang="de-DE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S11 MW 15.5.,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S12 MW 22.5., S13 MW 29.5., S14 MW 5.6., S15 XS 12.6.,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XS 19.6.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748C4FB3-6150-7772-66DC-9F02D6CA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37" b="619"/>
          <a:stretch/>
        </p:blipFill>
        <p:spPr>
          <a:xfrm>
            <a:off x="-209550" y="762000"/>
            <a:ext cx="15839714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201BBBC-D516-07D9-B480-0AD23B1C7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174"/>
          <a:stretch/>
        </p:blipFill>
        <p:spPr>
          <a:xfrm>
            <a:off x="451820" y="365125"/>
            <a:ext cx="12472509" cy="6127750"/>
          </a:xfrm>
        </p:spPr>
      </p:pic>
    </p:spTree>
    <p:extLst>
      <p:ext uri="{BB962C8B-B14F-4D97-AF65-F5344CB8AC3E}">
        <p14:creationId xmlns:p14="http://schemas.microsoft.com/office/powerpoint/2010/main" val="295522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DBDD0BF6-F7FF-43F8-469A-F9F9488EC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45" b="26304"/>
          <a:stretch/>
        </p:blipFill>
        <p:spPr>
          <a:xfrm>
            <a:off x="156545" y="52388"/>
            <a:ext cx="12885935" cy="66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9E0EAA31-6227-885F-45F9-81B31D4C5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477"/>
          <a:stretch/>
        </p:blipFill>
        <p:spPr>
          <a:xfrm>
            <a:off x="-975462" y="1489075"/>
            <a:ext cx="14027791" cy="510222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9F6C55-4056-4AB0-61F8-E0A4D63D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6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3BAE420-A2AB-1B2A-4994-6D1065E68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8"/>
          <a:stretch/>
        </p:blipFill>
        <p:spPr>
          <a:xfrm>
            <a:off x="-1643679" y="-31750"/>
            <a:ext cx="13992778" cy="6524625"/>
          </a:xfrm>
        </p:spPr>
      </p:pic>
    </p:spTree>
    <p:extLst>
      <p:ext uri="{BB962C8B-B14F-4D97-AF65-F5344CB8AC3E}">
        <p14:creationId xmlns:p14="http://schemas.microsoft.com/office/powerpoint/2010/main" val="390278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9E0D832-8688-3B16-2FC0-58DD8DF3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02" b="39511"/>
          <a:stretch/>
        </p:blipFill>
        <p:spPr>
          <a:xfrm>
            <a:off x="-991217" y="876300"/>
            <a:ext cx="1468522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78D1E71B-BAFA-2E85-2B64-D040324BB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15"/>
          <a:stretch/>
        </p:blipFill>
        <p:spPr>
          <a:xfrm>
            <a:off x="-95250" y="291916"/>
            <a:ext cx="11968781" cy="65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4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01184-D07F-7222-2C3A-9E9F57DF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b="1" dirty="0"/>
              <a:t>Hausaufgaben für 22.5.: Adjektive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5ECC0-8546-9800-D62D-777CE423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füllen Sie die Übungen S. 101-111 aus, wir gehen sie noch einmal gemeinsam in der Klasse durch.</a:t>
            </a:r>
          </a:p>
          <a:p>
            <a:pPr marL="285750" indent="-285750"/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erstellen Sie hier eine Namensliste und tragen Sie das Thema Ihrer Abschlussarbeit ein.</a:t>
            </a:r>
          </a:p>
          <a:p>
            <a:pPr marL="285750" indent="-285750"/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nehmen Sie an folgender Umfrage 2024 teil: </a:t>
            </a:r>
            <a:r>
              <a:rPr lang="de-DE" sz="3600" b="0" i="0" u="none" strike="noStrike" dirty="0">
                <a:solidFill>
                  <a:srgbClr val="3366B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https://wn8ae3qwafbc11zv.mikecrm.com/CTrdOjm</a:t>
            </a:r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05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0D89F-861E-2E15-5D65-018EAF9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DB0BD-8FA0-D386-D19F-DBFA5F3F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72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48E8D-3926-04F5-2CEC-A4AA50DD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Sitzung 11 MW 15.5. 4.4 </a:t>
            </a:r>
            <a:r>
              <a:rPr lang="zh-CN" alt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反身动词 </a:t>
            </a:r>
            <a:r>
              <a:rPr 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Reflexive Verben (63-67)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27CFE2-8A4D-9CF6-9BDC-41F7BF97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zh-CN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eues Lehrbuch: </a:t>
            </a:r>
            <a:r>
              <a:rPr lang="zh-CN" alt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德语语法解析与练习</a:t>
            </a:r>
            <a:r>
              <a:rPr lang="de-DE" altLang="zh-CN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4. Verb 30-93 (</a:t>
            </a:r>
          </a:p>
          <a:p>
            <a:pPr marL="1143000" lvl="2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4.4 Reflexive Verben 63-67,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Gemeinsames Nachschauen der im Buch ausgefüllten Übungen.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Vollständigkeit der bisher hochgeladenen Präsentationen.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Neuer Stoff für heute: 4.4 </a:t>
            </a:r>
            <a:r>
              <a:rPr lang="zh-CN" alt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反身动词 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Reflexive Verben (63-67). Wir lesen zusammen die Erläuterungen S. 63-65.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Gemeinsames Durchgehen der von Ihnen vorbereiteten Übungen 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4:.4.2 (Übung 1 S. 65 unten - S. 66, Übung 2 S. 66, Übung 3 S. 66, Übung 4 S. 67, Übung 5 S. 67) vor.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Präsentation des Lehrenden: ...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Hausaufgaben für kommende Woche 22.5.2024: Thema Adjektive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füllen Sie die Übungen... aus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erstellen Sie hier eine Namensliste und tragen Sie das Thema Ihrer Abschlussarbeit ein.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nehmen Sie an folgender Umfrage 2024 teil: </a:t>
            </a:r>
            <a:r>
              <a:rPr lang="de-DE" sz="1600" b="0" i="0" u="none" strike="noStrike" dirty="0">
                <a:solidFill>
                  <a:srgbClr val="3366B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https://wn8ae3qwafbc11zv.mikecrm.com/CTrdOjm</a:t>
            </a: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</a:t>
            </a:r>
            <a:endParaRPr lang="de-D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29A4472-027A-1957-9DB1-12948E7CC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49"/>
          <a:stretch/>
        </p:blipFill>
        <p:spPr>
          <a:xfrm>
            <a:off x="0" y="0"/>
            <a:ext cx="12209544" cy="2804746"/>
          </a:xfrm>
        </p:spPr>
      </p:pic>
    </p:spTree>
    <p:extLst>
      <p:ext uri="{BB962C8B-B14F-4D97-AF65-F5344CB8AC3E}">
        <p14:creationId xmlns:p14="http://schemas.microsoft.com/office/powerpoint/2010/main" val="171015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77C62D-AE62-F56D-9C8E-3088C805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567"/>
          <a:stretch/>
        </p:blipFill>
        <p:spPr>
          <a:xfrm>
            <a:off x="-1" y="0"/>
            <a:ext cx="12430125" cy="6210300"/>
          </a:xfrm>
        </p:spPr>
      </p:pic>
    </p:spTree>
    <p:extLst>
      <p:ext uri="{BB962C8B-B14F-4D97-AF65-F5344CB8AC3E}">
        <p14:creationId xmlns:p14="http://schemas.microsoft.com/office/powerpoint/2010/main" val="25805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77C62D-AE62-F56D-9C8E-3088C805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91" b="39092"/>
          <a:stretch/>
        </p:blipFill>
        <p:spPr>
          <a:xfrm>
            <a:off x="-1" y="1276350"/>
            <a:ext cx="12430125" cy="4076700"/>
          </a:xfrm>
        </p:spPr>
      </p:pic>
    </p:spTree>
    <p:extLst>
      <p:ext uri="{BB962C8B-B14F-4D97-AF65-F5344CB8AC3E}">
        <p14:creationId xmlns:p14="http://schemas.microsoft.com/office/powerpoint/2010/main" val="139314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 räuspern                       sich überlegen 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71ADD2-A0D8-371C-D063-FF4319293872}"/>
              </a:ext>
            </a:extLst>
          </p:cNvPr>
          <p:cNvSpPr txBox="1"/>
          <p:nvPr/>
        </p:nvSpPr>
        <p:spPr>
          <a:xfrm>
            <a:off x="247650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ich ……………….</a:t>
            </a:r>
          </a:p>
          <a:p>
            <a:r>
              <a:rPr lang="de-DE" sz="3600" dirty="0"/>
              <a:t>du</a:t>
            </a:r>
          </a:p>
          <a:p>
            <a:r>
              <a:rPr lang="de-DE" sz="3600" dirty="0"/>
              <a:t>er/sie/es/man</a:t>
            </a:r>
          </a:p>
          <a:p>
            <a:r>
              <a:rPr lang="de-DE" sz="3600" dirty="0"/>
              <a:t>wir</a:t>
            </a:r>
          </a:p>
          <a:p>
            <a:r>
              <a:rPr lang="de-DE" sz="3600" dirty="0"/>
              <a:t>ihr</a:t>
            </a:r>
          </a:p>
          <a:p>
            <a:r>
              <a:rPr lang="de-DE" sz="3600" dirty="0"/>
              <a:t>sie/Sie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9590D3-9147-9EAF-694A-9E7E1B5CDBA9}"/>
              </a:ext>
            </a:extLst>
          </p:cNvPr>
          <p:cNvSpPr txBox="1"/>
          <p:nvPr/>
        </p:nvSpPr>
        <p:spPr>
          <a:xfrm>
            <a:off x="4067175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mich</a:t>
            </a:r>
          </a:p>
          <a:p>
            <a:r>
              <a:rPr lang="de-DE" sz="3600" dirty="0"/>
              <a:t>dich</a:t>
            </a:r>
          </a:p>
          <a:p>
            <a:r>
              <a:rPr lang="de-DE" sz="3600" dirty="0"/>
              <a:t>sich</a:t>
            </a:r>
          </a:p>
          <a:p>
            <a:r>
              <a:rPr lang="de-DE" sz="3600" dirty="0"/>
              <a:t>uns</a:t>
            </a:r>
          </a:p>
          <a:p>
            <a:r>
              <a:rPr lang="de-DE" sz="3600" dirty="0"/>
              <a:t>euch</a:t>
            </a:r>
          </a:p>
          <a:p>
            <a:r>
              <a:rPr lang="de-DE" sz="3600" dirty="0"/>
              <a:t>sich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8B7847-2C16-4EC2-F841-361D8E4383BA}"/>
              </a:ext>
            </a:extLst>
          </p:cNvPr>
          <p:cNvSpPr txBox="1"/>
          <p:nvPr/>
        </p:nvSpPr>
        <p:spPr>
          <a:xfrm>
            <a:off x="6848475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ich ……………….</a:t>
            </a:r>
          </a:p>
          <a:p>
            <a:r>
              <a:rPr lang="de-DE" sz="3600" dirty="0"/>
              <a:t>du</a:t>
            </a:r>
          </a:p>
          <a:p>
            <a:r>
              <a:rPr lang="de-DE" sz="3600" dirty="0"/>
              <a:t>er/sie/es/man</a:t>
            </a:r>
          </a:p>
          <a:p>
            <a:r>
              <a:rPr lang="de-DE" sz="3600" dirty="0"/>
              <a:t>wir</a:t>
            </a:r>
          </a:p>
          <a:p>
            <a:r>
              <a:rPr lang="de-DE" sz="3600" dirty="0"/>
              <a:t>ihr</a:t>
            </a:r>
          </a:p>
          <a:p>
            <a:r>
              <a:rPr lang="de-DE" sz="3600" dirty="0"/>
              <a:t>sie/Sie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35DFFC-BF9A-177C-492C-B5F44852C0FA}"/>
              </a:ext>
            </a:extLst>
          </p:cNvPr>
          <p:cNvSpPr txBox="1"/>
          <p:nvPr/>
        </p:nvSpPr>
        <p:spPr>
          <a:xfrm>
            <a:off x="10972800" y="1971675"/>
            <a:ext cx="1114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mir</a:t>
            </a:r>
          </a:p>
          <a:p>
            <a:r>
              <a:rPr lang="de-DE" sz="3600" dirty="0"/>
              <a:t>dir</a:t>
            </a:r>
          </a:p>
          <a:p>
            <a:r>
              <a:rPr lang="de-DE" sz="3600" dirty="0"/>
              <a:t>sich</a:t>
            </a:r>
          </a:p>
          <a:p>
            <a:r>
              <a:rPr lang="de-DE" sz="3600" dirty="0"/>
              <a:t>uns</a:t>
            </a:r>
          </a:p>
          <a:p>
            <a:r>
              <a:rPr lang="de-DE" sz="3600" dirty="0"/>
              <a:t>euch</a:t>
            </a:r>
          </a:p>
          <a:p>
            <a:r>
              <a:rPr lang="de-DE" sz="3600" dirty="0"/>
              <a:t>sich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7CD85D0-100D-D398-FC57-929841C6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4029075"/>
            <a:ext cx="2828925" cy="28289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9C8E0C-D2AE-7E2D-5E7F-3A9FB708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1" y="4276726"/>
            <a:ext cx="2581274" cy="2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5565B-3F3C-07A4-EDD0-D3F17173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8AFA0C1-15C9-507D-D1BE-90F10F91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37"/>
          <a:stretch/>
        </p:blipFill>
        <p:spPr>
          <a:xfrm>
            <a:off x="-119063" y="438150"/>
            <a:ext cx="12430125" cy="64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F968290-04F9-C684-B5F2-950E1A3E9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1" b="72200"/>
          <a:stretch/>
        </p:blipFill>
        <p:spPr>
          <a:xfrm>
            <a:off x="190820" y="0"/>
            <a:ext cx="12151626" cy="5105400"/>
          </a:xfrm>
        </p:spPr>
      </p:pic>
    </p:spTree>
    <p:extLst>
      <p:ext uri="{BB962C8B-B14F-4D97-AF65-F5344CB8AC3E}">
        <p14:creationId xmlns:p14="http://schemas.microsoft.com/office/powerpoint/2010/main" val="230198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D08E557-ADE5-BF87-D2BB-8A856D3C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9" b="27544"/>
          <a:stretch/>
        </p:blipFill>
        <p:spPr>
          <a:xfrm>
            <a:off x="485775" y="28575"/>
            <a:ext cx="11277600" cy="6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Breitbild</PresentationFormat>
  <Paragraphs>46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德语语法</vt:lpstr>
      <vt:lpstr>Sitzung 11 MW 15.5. 4.4 反身动词 Reflexive Verben (63-67)</vt:lpstr>
      <vt:lpstr>PowerPoint-Präsentation</vt:lpstr>
      <vt:lpstr>PowerPoint-Präsentation</vt:lpstr>
      <vt:lpstr>PowerPoint-Präsentation</vt:lpstr>
      <vt:lpstr>sich räuspern                       sich überlegen 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Hausaufgaben für 22.5.: Adjektive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</dc:creator>
  <cp:lastModifiedBy>-</cp:lastModifiedBy>
  <cp:revision>17</cp:revision>
  <dcterms:created xsi:type="dcterms:W3CDTF">2024-03-06T09:54:50Z</dcterms:created>
  <dcterms:modified xsi:type="dcterms:W3CDTF">2024-05-14T10:46:47Z</dcterms:modified>
</cp:coreProperties>
</file>