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  <p:sldMasterId id="2147483691" r:id="rId4"/>
  </p:sldMasterIdLst>
  <p:notesMasterIdLst>
    <p:notesMasterId r:id="rId8"/>
  </p:notesMasterIdLst>
  <p:sldIdLst>
    <p:sldId id="256" r:id="rId5"/>
    <p:sldId id="262" r:id="rId6"/>
    <p:sldId id="263" r:id="rId7"/>
    <p:sldId id="264" r:id="rId9"/>
    <p:sldId id="266" r:id="rId10"/>
    <p:sldId id="268" r:id="rId11"/>
    <p:sldId id="269" r:id="rId12"/>
    <p:sldId id="270" r:id="rId13"/>
    <p:sldId id="274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4" Type="http://schemas.openxmlformats.org/officeDocument/2006/relationships/tags" Target="../tags/tag92.xml"/><Relationship Id="rId93" Type="http://schemas.openxmlformats.org/officeDocument/2006/relationships/tags" Target="../tags/tag91.xml"/><Relationship Id="rId92" Type="http://schemas.openxmlformats.org/officeDocument/2006/relationships/tags" Target="../tags/tag90.xml"/><Relationship Id="rId91" Type="http://schemas.openxmlformats.org/officeDocument/2006/relationships/tags" Target="../tags/tag89.xml"/><Relationship Id="rId90" Type="http://schemas.openxmlformats.org/officeDocument/2006/relationships/tags" Target="../tags/tag88.xml"/><Relationship Id="rId9" Type="http://schemas.openxmlformats.org/officeDocument/2006/relationships/tags" Target="../tags/tag8.xml"/><Relationship Id="rId89" Type="http://schemas.openxmlformats.org/officeDocument/2006/relationships/tags" Target="../tags/tag87.xml"/><Relationship Id="rId88" Type="http://schemas.openxmlformats.org/officeDocument/2006/relationships/image" Target="../media/image1.png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36.xml"/><Relationship Id="rId8" Type="http://schemas.openxmlformats.org/officeDocument/2006/relationships/tags" Target="../tags/tag435.xml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6" Type="http://schemas.openxmlformats.org/officeDocument/2006/relationships/tags" Target="../tags/tag473.xml"/><Relationship Id="rId45" Type="http://schemas.openxmlformats.org/officeDocument/2006/relationships/tags" Target="../tags/tag472.xml"/><Relationship Id="rId44" Type="http://schemas.openxmlformats.org/officeDocument/2006/relationships/tags" Target="../tags/tag471.xml"/><Relationship Id="rId43" Type="http://schemas.openxmlformats.org/officeDocument/2006/relationships/tags" Target="../tags/tag470.xml"/><Relationship Id="rId42" Type="http://schemas.openxmlformats.org/officeDocument/2006/relationships/tags" Target="../tags/tag469.xml"/><Relationship Id="rId41" Type="http://schemas.openxmlformats.org/officeDocument/2006/relationships/tags" Target="../tags/tag468.xml"/><Relationship Id="rId40" Type="http://schemas.openxmlformats.org/officeDocument/2006/relationships/tags" Target="../tags/tag467.xml"/><Relationship Id="rId4" Type="http://schemas.openxmlformats.org/officeDocument/2006/relationships/tags" Target="../tags/tag431.xml"/><Relationship Id="rId39" Type="http://schemas.openxmlformats.org/officeDocument/2006/relationships/tags" Target="../tags/tag466.xml"/><Relationship Id="rId38" Type="http://schemas.openxmlformats.org/officeDocument/2006/relationships/tags" Target="../tags/tag465.xml"/><Relationship Id="rId37" Type="http://schemas.openxmlformats.org/officeDocument/2006/relationships/tags" Target="../tags/tag464.xml"/><Relationship Id="rId36" Type="http://schemas.openxmlformats.org/officeDocument/2006/relationships/tags" Target="../tags/tag463.xml"/><Relationship Id="rId35" Type="http://schemas.openxmlformats.org/officeDocument/2006/relationships/tags" Target="../tags/tag462.xml"/><Relationship Id="rId34" Type="http://schemas.openxmlformats.org/officeDocument/2006/relationships/tags" Target="../tags/tag461.xml"/><Relationship Id="rId33" Type="http://schemas.openxmlformats.org/officeDocument/2006/relationships/tags" Target="../tags/tag460.xml"/><Relationship Id="rId32" Type="http://schemas.openxmlformats.org/officeDocument/2006/relationships/tags" Target="../tags/tag459.xml"/><Relationship Id="rId31" Type="http://schemas.openxmlformats.org/officeDocument/2006/relationships/tags" Target="../tags/tag458.xml"/><Relationship Id="rId30" Type="http://schemas.openxmlformats.org/officeDocument/2006/relationships/tags" Target="../tags/tag457.xml"/><Relationship Id="rId3" Type="http://schemas.openxmlformats.org/officeDocument/2006/relationships/tags" Target="../tags/tag430.xml"/><Relationship Id="rId29" Type="http://schemas.openxmlformats.org/officeDocument/2006/relationships/tags" Target="../tags/tag456.xml"/><Relationship Id="rId28" Type="http://schemas.openxmlformats.org/officeDocument/2006/relationships/tags" Target="../tags/tag455.xml"/><Relationship Id="rId27" Type="http://schemas.openxmlformats.org/officeDocument/2006/relationships/tags" Target="../tags/tag454.xml"/><Relationship Id="rId26" Type="http://schemas.openxmlformats.org/officeDocument/2006/relationships/tags" Target="../tags/tag453.xml"/><Relationship Id="rId25" Type="http://schemas.openxmlformats.org/officeDocument/2006/relationships/tags" Target="../tags/tag452.xml"/><Relationship Id="rId24" Type="http://schemas.openxmlformats.org/officeDocument/2006/relationships/tags" Target="../tags/tag451.xml"/><Relationship Id="rId23" Type="http://schemas.openxmlformats.org/officeDocument/2006/relationships/tags" Target="../tags/tag450.xml"/><Relationship Id="rId22" Type="http://schemas.openxmlformats.org/officeDocument/2006/relationships/tags" Target="../tags/tag449.xml"/><Relationship Id="rId21" Type="http://schemas.openxmlformats.org/officeDocument/2006/relationships/tags" Target="../tags/tag448.xml"/><Relationship Id="rId20" Type="http://schemas.openxmlformats.org/officeDocument/2006/relationships/tags" Target="../tags/tag447.xml"/><Relationship Id="rId2" Type="http://schemas.openxmlformats.org/officeDocument/2006/relationships/tags" Target="../tags/tag429.xml"/><Relationship Id="rId19" Type="http://schemas.openxmlformats.org/officeDocument/2006/relationships/tags" Target="../tags/tag446.xml"/><Relationship Id="rId18" Type="http://schemas.openxmlformats.org/officeDocument/2006/relationships/tags" Target="../tags/tag445.xml"/><Relationship Id="rId17" Type="http://schemas.openxmlformats.org/officeDocument/2006/relationships/tags" Target="../tags/tag444.xml"/><Relationship Id="rId16" Type="http://schemas.openxmlformats.org/officeDocument/2006/relationships/tags" Target="../tags/tag443.xml"/><Relationship Id="rId15" Type="http://schemas.openxmlformats.org/officeDocument/2006/relationships/tags" Target="../tags/tag442.xml"/><Relationship Id="rId14" Type="http://schemas.openxmlformats.org/officeDocument/2006/relationships/tags" Target="../tags/tag441.xml"/><Relationship Id="rId13" Type="http://schemas.openxmlformats.org/officeDocument/2006/relationships/tags" Target="../tags/tag440.xml"/><Relationship Id="rId12" Type="http://schemas.openxmlformats.org/officeDocument/2006/relationships/tags" Target="../tags/tag439.xml"/><Relationship Id="rId11" Type="http://schemas.openxmlformats.org/officeDocument/2006/relationships/tags" Target="../tags/tag438.xml"/><Relationship Id="rId10" Type="http://schemas.openxmlformats.org/officeDocument/2006/relationships/tags" Target="../tags/tag43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3" Type="http://schemas.openxmlformats.org/officeDocument/2006/relationships/tags" Target="../tags/tag564.xml"/><Relationship Id="rId92" Type="http://schemas.openxmlformats.org/officeDocument/2006/relationships/tags" Target="../tags/tag563.xml"/><Relationship Id="rId91" Type="http://schemas.openxmlformats.org/officeDocument/2006/relationships/tags" Target="../tags/tag562.xml"/><Relationship Id="rId90" Type="http://schemas.openxmlformats.org/officeDocument/2006/relationships/tags" Target="../tags/tag561.xml"/><Relationship Id="rId9" Type="http://schemas.openxmlformats.org/officeDocument/2006/relationships/tags" Target="../tags/tag480.xml"/><Relationship Id="rId89" Type="http://schemas.openxmlformats.org/officeDocument/2006/relationships/tags" Target="../tags/tag560.xml"/><Relationship Id="rId88" Type="http://schemas.openxmlformats.org/officeDocument/2006/relationships/tags" Target="../tags/tag559.xml"/><Relationship Id="rId87" Type="http://schemas.openxmlformats.org/officeDocument/2006/relationships/tags" Target="../tags/tag558.xml"/><Relationship Id="rId86" Type="http://schemas.openxmlformats.org/officeDocument/2006/relationships/tags" Target="../tags/tag557.xml"/><Relationship Id="rId85" Type="http://schemas.openxmlformats.org/officeDocument/2006/relationships/tags" Target="../tags/tag556.xml"/><Relationship Id="rId84" Type="http://schemas.openxmlformats.org/officeDocument/2006/relationships/tags" Target="../tags/tag555.xml"/><Relationship Id="rId83" Type="http://schemas.openxmlformats.org/officeDocument/2006/relationships/tags" Target="../tags/tag554.xml"/><Relationship Id="rId82" Type="http://schemas.openxmlformats.org/officeDocument/2006/relationships/tags" Target="../tags/tag553.xml"/><Relationship Id="rId81" Type="http://schemas.openxmlformats.org/officeDocument/2006/relationships/tags" Target="../tags/tag552.xml"/><Relationship Id="rId80" Type="http://schemas.openxmlformats.org/officeDocument/2006/relationships/tags" Target="../tags/tag551.xml"/><Relationship Id="rId8" Type="http://schemas.openxmlformats.org/officeDocument/2006/relationships/tags" Target="../tags/tag479.xml"/><Relationship Id="rId79" Type="http://schemas.openxmlformats.org/officeDocument/2006/relationships/tags" Target="../tags/tag550.xml"/><Relationship Id="rId78" Type="http://schemas.openxmlformats.org/officeDocument/2006/relationships/tags" Target="../tags/tag549.xml"/><Relationship Id="rId77" Type="http://schemas.openxmlformats.org/officeDocument/2006/relationships/tags" Target="../tags/tag548.xml"/><Relationship Id="rId76" Type="http://schemas.openxmlformats.org/officeDocument/2006/relationships/tags" Target="../tags/tag547.xml"/><Relationship Id="rId75" Type="http://schemas.openxmlformats.org/officeDocument/2006/relationships/tags" Target="../tags/tag546.xml"/><Relationship Id="rId74" Type="http://schemas.openxmlformats.org/officeDocument/2006/relationships/tags" Target="../tags/tag545.xml"/><Relationship Id="rId73" Type="http://schemas.openxmlformats.org/officeDocument/2006/relationships/tags" Target="../tags/tag544.xml"/><Relationship Id="rId72" Type="http://schemas.openxmlformats.org/officeDocument/2006/relationships/tags" Target="../tags/tag543.xml"/><Relationship Id="rId71" Type="http://schemas.openxmlformats.org/officeDocument/2006/relationships/tags" Target="../tags/tag542.xml"/><Relationship Id="rId70" Type="http://schemas.openxmlformats.org/officeDocument/2006/relationships/tags" Target="../tags/tag541.xml"/><Relationship Id="rId7" Type="http://schemas.openxmlformats.org/officeDocument/2006/relationships/tags" Target="../tags/tag478.xml"/><Relationship Id="rId69" Type="http://schemas.openxmlformats.org/officeDocument/2006/relationships/tags" Target="../tags/tag540.xml"/><Relationship Id="rId68" Type="http://schemas.openxmlformats.org/officeDocument/2006/relationships/tags" Target="../tags/tag539.xml"/><Relationship Id="rId67" Type="http://schemas.openxmlformats.org/officeDocument/2006/relationships/tags" Target="../tags/tag538.xml"/><Relationship Id="rId66" Type="http://schemas.openxmlformats.org/officeDocument/2006/relationships/tags" Target="../tags/tag537.xml"/><Relationship Id="rId65" Type="http://schemas.openxmlformats.org/officeDocument/2006/relationships/tags" Target="../tags/tag536.xml"/><Relationship Id="rId64" Type="http://schemas.openxmlformats.org/officeDocument/2006/relationships/tags" Target="../tags/tag535.xml"/><Relationship Id="rId63" Type="http://schemas.openxmlformats.org/officeDocument/2006/relationships/tags" Target="../tags/tag534.xml"/><Relationship Id="rId62" Type="http://schemas.openxmlformats.org/officeDocument/2006/relationships/tags" Target="../tags/tag533.xml"/><Relationship Id="rId61" Type="http://schemas.openxmlformats.org/officeDocument/2006/relationships/tags" Target="../tags/tag532.xml"/><Relationship Id="rId60" Type="http://schemas.openxmlformats.org/officeDocument/2006/relationships/tags" Target="../tags/tag531.xml"/><Relationship Id="rId6" Type="http://schemas.openxmlformats.org/officeDocument/2006/relationships/image" Target="../media/image1.png"/><Relationship Id="rId59" Type="http://schemas.openxmlformats.org/officeDocument/2006/relationships/tags" Target="../tags/tag530.xml"/><Relationship Id="rId58" Type="http://schemas.openxmlformats.org/officeDocument/2006/relationships/tags" Target="../tags/tag529.xml"/><Relationship Id="rId57" Type="http://schemas.openxmlformats.org/officeDocument/2006/relationships/tags" Target="../tags/tag528.xml"/><Relationship Id="rId56" Type="http://schemas.openxmlformats.org/officeDocument/2006/relationships/tags" Target="../tags/tag527.xml"/><Relationship Id="rId55" Type="http://schemas.openxmlformats.org/officeDocument/2006/relationships/tags" Target="../tags/tag526.xml"/><Relationship Id="rId54" Type="http://schemas.openxmlformats.org/officeDocument/2006/relationships/tags" Target="../tags/tag525.xml"/><Relationship Id="rId53" Type="http://schemas.openxmlformats.org/officeDocument/2006/relationships/tags" Target="../tags/tag524.xml"/><Relationship Id="rId52" Type="http://schemas.openxmlformats.org/officeDocument/2006/relationships/tags" Target="../tags/tag523.xml"/><Relationship Id="rId51" Type="http://schemas.openxmlformats.org/officeDocument/2006/relationships/tags" Target="../tags/tag522.xml"/><Relationship Id="rId50" Type="http://schemas.openxmlformats.org/officeDocument/2006/relationships/tags" Target="../tags/tag521.xml"/><Relationship Id="rId5" Type="http://schemas.openxmlformats.org/officeDocument/2006/relationships/tags" Target="../tags/tag477.xml"/><Relationship Id="rId49" Type="http://schemas.openxmlformats.org/officeDocument/2006/relationships/tags" Target="../tags/tag520.xml"/><Relationship Id="rId48" Type="http://schemas.openxmlformats.org/officeDocument/2006/relationships/tags" Target="../tags/tag519.xml"/><Relationship Id="rId47" Type="http://schemas.openxmlformats.org/officeDocument/2006/relationships/tags" Target="../tags/tag518.xml"/><Relationship Id="rId46" Type="http://schemas.openxmlformats.org/officeDocument/2006/relationships/tags" Target="../tags/tag517.xml"/><Relationship Id="rId45" Type="http://schemas.openxmlformats.org/officeDocument/2006/relationships/tags" Target="../tags/tag516.xml"/><Relationship Id="rId44" Type="http://schemas.openxmlformats.org/officeDocument/2006/relationships/tags" Target="../tags/tag515.xml"/><Relationship Id="rId43" Type="http://schemas.openxmlformats.org/officeDocument/2006/relationships/tags" Target="../tags/tag514.xml"/><Relationship Id="rId42" Type="http://schemas.openxmlformats.org/officeDocument/2006/relationships/tags" Target="../tags/tag513.xml"/><Relationship Id="rId41" Type="http://schemas.openxmlformats.org/officeDocument/2006/relationships/tags" Target="../tags/tag512.xml"/><Relationship Id="rId40" Type="http://schemas.openxmlformats.org/officeDocument/2006/relationships/tags" Target="../tags/tag511.xml"/><Relationship Id="rId4" Type="http://schemas.openxmlformats.org/officeDocument/2006/relationships/tags" Target="../tags/tag476.xml"/><Relationship Id="rId39" Type="http://schemas.openxmlformats.org/officeDocument/2006/relationships/tags" Target="../tags/tag510.xml"/><Relationship Id="rId38" Type="http://schemas.openxmlformats.org/officeDocument/2006/relationships/tags" Target="../tags/tag509.xml"/><Relationship Id="rId37" Type="http://schemas.openxmlformats.org/officeDocument/2006/relationships/tags" Target="../tags/tag508.xml"/><Relationship Id="rId36" Type="http://schemas.openxmlformats.org/officeDocument/2006/relationships/tags" Target="../tags/tag507.xml"/><Relationship Id="rId35" Type="http://schemas.openxmlformats.org/officeDocument/2006/relationships/tags" Target="../tags/tag506.xml"/><Relationship Id="rId34" Type="http://schemas.openxmlformats.org/officeDocument/2006/relationships/tags" Target="../tags/tag505.xml"/><Relationship Id="rId33" Type="http://schemas.openxmlformats.org/officeDocument/2006/relationships/tags" Target="../tags/tag504.xml"/><Relationship Id="rId32" Type="http://schemas.openxmlformats.org/officeDocument/2006/relationships/tags" Target="../tags/tag503.xml"/><Relationship Id="rId31" Type="http://schemas.openxmlformats.org/officeDocument/2006/relationships/tags" Target="../tags/tag502.xml"/><Relationship Id="rId30" Type="http://schemas.openxmlformats.org/officeDocument/2006/relationships/tags" Target="../tags/tag501.xml"/><Relationship Id="rId3" Type="http://schemas.openxmlformats.org/officeDocument/2006/relationships/tags" Target="../tags/tag475.xml"/><Relationship Id="rId29" Type="http://schemas.openxmlformats.org/officeDocument/2006/relationships/tags" Target="../tags/tag500.xml"/><Relationship Id="rId28" Type="http://schemas.openxmlformats.org/officeDocument/2006/relationships/tags" Target="../tags/tag499.xml"/><Relationship Id="rId27" Type="http://schemas.openxmlformats.org/officeDocument/2006/relationships/tags" Target="../tags/tag498.xml"/><Relationship Id="rId26" Type="http://schemas.openxmlformats.org/officeDocument/2006/relationships/tags" Target="../tags/tag497.xml"/><Relationship Id="rId25" Type="http://schemas.openxmlformats.org/officeDocument/2006/relationships/tags" Target="../tags/tag496.xml"/><Relationship Id="rId24" Type="http://schemas.openxmlformats.org/officeDocument/2006/relationships/tags" Target="../tags/tag495.xml"/><Relationship Id="rId23" Type="http://schemas.openxmlformats.org/officeDocument/2006/relationships/tags" Target="../tags/tag494.xml"/><Relationship Id="rId22" Type="http://schemas.openxmlformats.org/officeDocument/2006/relationships/tags" Target="../tags/tag493.xml"/><Relationship Id="rId21" Type="http://schemas.openxmlformats.org/officeDocument/2006/relationships/tags" Target="../tags/tag492.xml"/><Relationship Id="rId20" Type="http://schemas.openxmlformats.org/officeDocument/2006/relationships/tags" Target="../tags/tag491.xml"/><Relationship Id="rId2" Type="http://schemas.openxmlformats.org/officeDocument/2006/relationships/tags" Target="../tags/tag474.xml"/><Relationship Id="rId19" Type="http://schemas.openxmlformats.org/officeDocument/2006/relationships/tags" Target="../tags/tag490.xml"/><Relationship Id="rId18" Type="http://schemas.openxmlformats.org/officeDocument/2006/relationships/tags" Target="../tags/tag489.xml"/><Relationship Id="rId17" Type="http://schemas.openxmlformats.org/officeDocument/2006/relationships/tags" Target="../tags/tag488.xml"/><Relationship Id="rId16" Type="http://schemas.openxmlformats.org/officeDocument/2006/relationships/tags" Target="../tags/tag487.xml"/><Relationship Id="rId15" Type="http://schemas.openxmlformats.org/officeDocument/2006/relationships/tags" Target="../tags/tag486.xml"/><Relationship Id="rId14" Type="http://schemas.openxmlformats.org/officeDocument/2006/relationships/tags" Target="../tags/tag485.xml"/><Relationship Id="rId13" Type="http://schemas.openxmlformats.org/officeDocument/2006/relationships/tags" Target="../tags/tag484.xml"/><Relationship Id="rId12" Type="http://schemas.openxmlformats.org/officeDocument/2006/relationships/tags" Target="../tags/tag483.xml"/><Relationship Id="rId11" Type="http://schemas.openxmlformats.org/officeDocument/2006/relationships/tags" Target="../tags/tag482.xml"/><Relationship Id="rId10" Type="http://schemas.openxmlformats.org/officeDocument/2006/relationships/tags" Target="../tags/tag48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72.xml"/><Relationship Id="rId8" Type="http://schemas.openxmlformats.org/officeDocument/2006/relationships/tags" Target="../tags/tag571.xml"/><Relationship Id="rId7" Type="http://schemas.openxmlformats.org/officeDocument/2006/relationships/tags" Target="../tags/tag570.xml"/><Relationship Id="rId6" Type="http://schemas.openxmlformats.org/officeDocument/2006/relationships/tags" Target="../tags/tag569.xml"/><Relationship Id="rId5" Type="http://schemas.openxmlformats.org/officeDocument/2006/relationships/tags" Target="../tags/tag568.xml"/><Relationship Id="rId46" Type="http://schemas.openxmlformats.org/officeDocument/2006/relationships/tags" Target="../tags/tag609.xml"/><Relationship Id="rId45" Type="http://schemas.openxmlformats.org/officeDocument/2006/relationships/tags" Target="../tags/tag608.xml"/><Relationship Id="rId44" Type="http://schemas.openxmlformats.org/officeDocument/2006/relationships/tags" Target="../tags/tag607.xml"/><Relationship Id="rId43" Type="http://schemas.openxmlformats.org/officeDocument/2006/relationships/tags" Target="../tags/tag606.xml"/><Relationship Id="rId42" Type="http://schemas.openxmlformats.org/officeDocument/2006/relationships/tags" Target="../tags/tag605.xml"/><Relationship Id="rId41" Type="http://schemas.openxmlformats.org/officeDocument/2006/relationships/tags" Target="../tags/tag604.xml"/><Relationship Id="rId40" Type="http://schemas.openxmlformats.org/officeDocument/2006/relationships/tags" Target="../tags/tag603.xml"/><Relationship Id="rId4" Type="http://schemas.openxmlformats.org/officeDocument/2006/relationships/tags" Target="../tags/tag567.xml"/><Relationship Id="rId39" Type="http://schemas.openxmlformats.org/officeDocument/2006/relationships/tags" Target="../tags/tag602.xml"/><Relationship Id="rId38" Type="http://schemas.openxmlformats.org/officeDocument/2006/relationships/tags" Target="../tags/tag601.xml"/><Relationship Id="rId37" Type="http://schemas.openxmlformats.org/officeDocument/2006/relationships/tags" Target="../tags/tag600.xml"/><Relationship Id="rId36" Type="http://schemas.openxmlformats.org/officeDocument/2006/relationships/tags" Target="../tags/tag599.xml"/><Relationship Id="rId35" Type="http://schemas.openxmlformats.org/officeDocument/2006/relationships/tags" Target="../tags/tag598.xml"/><Relationship Id="rId34" Type="http://schemas.openxmlformats.org/officeDocument/2006/relationships/tags" Target="../tags/tag597.xml"/><Relationship Id="rId33" Type="http://schemas.openxmlformats.org/officeDocument/2006/relationships/tags" Target="../tags/tag596.xml"/><Relationship Id="rId32" Type="http://schemas.openxmlformats.org/officeDocument/2006/relationships/tags" Target="../tags/tag595.xml"/><Relationship Id="rId31" Type="http://schemas.openxmlformats.org/officeDocument/2006/relationships/tags" Target="../tags/tag594.xml"/><Relationship Id="rId30" Type="http://schemas.openxmlformats.org/officeDocument/2006/relationships/tags" Target="../tags/tag593.xml"/><Relationship Id="rId3" Type="http://schemas.openxmlformats.org/officeDocument/2006/relationships/tags" Target="../tags/tag566.xml"/><Relationship Id="rId29" Type="http://schemas.openxmlformats.org/officeDocument/2006/relationships/tags" Target="../tags/tag592.xml"/><Relationship Id="rId28" Type="http://schemas.openxmlformats.org/officeDocument/2006/relationships/tags" Target="../tags/tag591.xml"/><Relationship Id="rId27" Type="http://schemas.openxmlformats.org/officeDocument/2006/relationships/tags" Target="../tags/tag590.xml"/><Relationship Id="rId26" Type="http://schemas.openxmlformats.org/officeDocument/2006/relationships/tags" Target="../tags/tag589.xml"/><Relationship Id="rId25" Type="http://schemas.openxmlformats.org/officeDocument/2006/relationships/tags" Target="../tags/tag588.xml"/><Relationship Id="rId24" Type="http://schemas.openxmlformats.org/officeDocument/2006/relationships/tags" Target="../tags/tag587.xml"/><Relationship Id="rId23" Type="http://schemas.openxmlformats.org/officeDocument/2006/relationships/tags" Target="../tags/tag586.xml"/><Relationship Id="rId22" Type="http://schemas.openxmlformats.org/officeDocument/2006/relationships/tags" Target="../tags/tag585.xml"/><Relationship Id="rId21" Type="http://schemas.openxmlformats.org/officeDocument/2006/relationships/tags" Target="../tags/tag584.xml"/><Relationship Id="rId20" Type="http://schemas.openxmlformats.org/officeDocument/2006/relationships/tags" Target="../tags/tag583.xml"/><Relationship Id="rId2" Type="http://schemas.openxmlformats.org/officeDocument/2006/relationships/tags" Target="../tags/tag565.xml"/><Relationship Id="rId19" Type="http://schemas.openxmlformats.org/officeDocument/2006/relationships/tags" Target="../tags/tag582.xml"/><Relationship Id="rId18" Type="http://schemas.openxmlformats.org/officeDocument/2006/relationships/tags" Target="../tags/tag581.xml"/><Relationship Id="rId17" Type="http://schemas.openxmlformats.org/officeDocument/2006/relationships/tags" Target="../tags/tag580.xml"/><Relationship Id="rId16" Type="http://schemas.openxmlformats.org/officeDocument/2006/relationships/tags" Target="../tags/tag579.xml"/><Relationship Id="rId15" Type="http://schemas.openxmlformats.org/officeDocument/2006/relationships/tags" Target="../tags/tag578.xml"/><Relationship Id="rId14" Type="http://schemas.openxmlformats.org/officeDocument/2006/relationships/tags" Target="../tags/tag577.xml"/><Relationship Id="rId13" Type="http://schemas.openxmlformats.org/officeDocument/2006/relationships/tags" Target="../tags/tag576.xml"/><Relationship Id="rId12" Type="http://schemas.openxmlformats.org/officeDocument/2006/relationships/tags" Target="../tags/tag575.xml"/><Relationship Id="rId11" Type="http://schemas.openxmlformats.org/officeDocument/2006/relationships/tags" Target="../tags/tag574.xml"/><Relationship Id="rId10" Type="http://schemas.openxmlformats.org/officeDocument/2006/relationships/tags" Target="../tags/tag57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615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Relationship Id="rId3" Type="http://schemas.openxmlformats.org/officeDocument/2006/relationships/tags" Target="../tags/tag611.xml"/><Relationship Id="rId2" Type="http://schemas.openxmlformats.org/officeDocument/2006/relationships/tags" Target="../tags/tag61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7" Type="http://schemas.openxmlformats.org/officeDocument/2006/relationships/tags" Target="../tags/tag621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7" Type="http://schemas.openxmlformats.org/officeDocument/2006/relationships/tags" Target="../tags/tag628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7" Type="http://schemas.openxmlformats.org/officeDocument/2006/relationships/tags" Target="../tags/tag635.x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4" Type="http://schemas.openxmlformats.org/officeDocument/2006/relationships/tags" Target="../tags/tag632.xml"/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44.xml"/><Relationship Id="rId8" Type="http://schemas.openxmlformats.org/officeDocument/2006/relationships/tags" Target="../tags/tag643.xml"/><Relationship Id="rId7" Type="http://schemas.openxmlformats.org/officeDocument/2006/relationships/tags" Target="../tags/tag642.xml"/><Relationship Id="rId6" Type="http://schemas.openxmlformats.org/officeDocument/2006/relationships/tags" Target="../tags/tag641.xml"/><Relationship Id="rId5" Type="http://schemas.openxmlformats.org/officeDocument/2006/relationships/tags" Target="../tags/tag640.xml"/><Relationship Id="rId4" Type="http://schemas.openxmlformats.org/officeDocument/2006/relationships/tags" Target="../tags/tag639.xml"/><Relationship Id="rId3" Type="http://schemas.openxmlformats.org/officeDocument/2006/relationships/tags" Target="../tags/tag638.xml"/><Relationship Id="rId2" Type="http://schemas.openxmlformats.org/officeDocument/2006/relationships/tags" Target="../tags/tag637.xml"/><Relationship Id="rId10" Type="http://schemas.openxmlformats.org/officeDocument/2006/relationships/tags" Target="../tags/tag64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651.xml"/><Relationship Id="rId6" Type="http://schemas.openxmlformats.org/officeDocument/2006/relationships/tags" Target="../tags/tag650.xml"/><Relationship Id="rId5" Type="http://schemas.openxmlformats.org/officeDocument/2006/relationships/tags" Target="../tags/tag649.xml"/><Relationship Id="rId4" Type="http://schemas.openxmlformats.org/officeDocument/2006/relationships/tags" Target="../tags/tag648.xml"/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7" Type="http://schemas.openxmlformats.org/officeDocument/2006/relationships/tags" Target="../tags/tag138.xml"/><Relationship Id="rId46" Type="http://schemas.openxmlformats.org/officeDocument/2006/relationships/tags" Target="../tags/tag137.xml"/><Relationship Id="rId45" Type="http://schemas.openxmlformats.org/officeDocument/2006/relationships/tags" Target="../tags/tag136.xml"/><Relationship Id="rId44" Type="http://schemas.openxmlformats.org/officeDocument/2006/relationships/tags" Target="../tags/tag135.xml"/><Relationship Id="rId43" Type="http://schemas.openxmlformats.org/officeDocument/2006/relationships/tags" Target="../tags/tag134.xml"/><Relationship Id="rId42" Type="http://schemas.openxmlformats.org/officeDocument/2006/relationships/tags" Target="../tags/tag133.xml"/><Relationship Id="rId41" Type="http://schemas.openxmlformats.org/officeDocument/2006/relationships/tags" Target="../tags/tag132.xml"/><Relationship Id="rId40" Type="http://schemas.openxmlformats.org/officeDocument/2006/relationships/tags" Target="../tags/tag131.xml"/><Relationship Id="rId4" Type="http://schemas.openxmlformats.org/officeDocument/2006/relationships/tags" Target="../tags/tag95.xml"/><Relationship Id="rId39" Type="http://schemas.openxmlformats.org/officeDocument/2006/relationships/tags" Target="../tags/tag130.xml"/><Relationship Id="rId38" Type="http://schemas.openxmlformats.org/officeDocument/2006/relationships/tags" Target="../tags/tag129.xml"/><Relationship Id="rId37" Type="http://schemas.openxmlformats.org/officeDocument/2006/relationships/tags" Target="../tags/tag128.xml"/><Relationship Id="rId36" Type="http://schemas.openxmlformats.org/officeDocument/2006/relationships/tags" Target="../tags/tag127.xml"/><Relationship Id="rId35" Type="http://schemas.openxmlformats.org/officeDocument/2006/relationships/tags" Target="../tags/tag126.xml"/><Relationship Id="rId34" Type="http://schemas.openxmlformats.org/officeDocument/2006/relationships/tags" Target="../tags/tag125.xml"/><Relationship Id="rId33" Type="http://schemas.openxmlformats.org/officeDocument/2006/relationships/tags" Target="../tags/tag124.xml"/><Relationship Id="rId32" Type="http://schemas.openxmlformats.org/officeDocument/2006/relationships/tags" Target="../tags/tag123.xml"/><Relationship Id="rId31" Type="http://schemas.openxmlformats.org/officeDocument/2006/relationships/tags" Target="../tags/tag122.xml"/><Relationship Id="rId30" Type="http://schemas.openxmlformats.org/officeDocument/2006/relationships/tags" Target="../tags/tag121.xml"/><Relationship Id="rId3" Type="http://schemas.openxmlformats.org/officeDocument/2006/relationships/tags" Target="../tags/tag94.xml"/><Relationship Id="rId29" Type="http://schemas.openxmlformats.org/officeDocument/2006/relationships/tags" Target="../tags/tag120.xml"/><Relationship Id="rId28" Type="http://schemas.openxmlformats.org/officeDocument/2006/relationships/tags" Target="../tags/tag119.xml"/><Relationship Id="rId27" Type="http://schemas.openxmlformats.org/officeDocument/2006/relationships/tags" Target="../tags/tag118.xml"/><Relationship Id="rId26" Type="http://schemas.openxmlformats.org/officeDocument/2006/relationships/tags" Target="../tags/tag117.xml"/><Relationship Id="rId25" Type="http://schemas.openxmlformats.org/officeDocument/2006/relationships/tags" Target="../tags/tag116.xml"/><Relationship Id="rId24" Type="http://schemas.openxmlformats.org/officeDocument/2006/relationships/tags" Target="../tags/tag115.xml"/><Relationship Id="rId23" Type="http://schemas.openxmlformats.org/officeDocument/2006/relationships/tags" Target="../tags/tag114.xml"/><Relationship Id="rId22" Type="http://schemas.openxmlformats.org/officeDocument/2006/relationships/tags" Target="../tags/tag113.xml"/><Relationship Id="rId21" Type="http://schemas.openxmlformats.org/officeDocument/2006/relationships/tags" Target="../tags/tag112.xml"/><Relationship Id="rId20" Type="http://schemas.openxmlformats.org/officeDocument/2006/relationships/tags" Target="../tags/tag111.xml"/><Relationship Id="rId2" Type="http://schemas.openxmlformats.org/officeDocument/2006/relationships/tags" Target="../tags/tag93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703.xml"/><Relationship Id="rId7" Type="http://schemas.openxmlformats.org/officeDocument/2006/relationships/tags" Target="../tags/tag702.xml"/><Relationship Id="rId6" Type="http://schemas.openxmlformats.org/officeDocument/2006/relationships/tags" Target="../tags/tag701.xml"/><Relationship Id="rId5" Type="http://schemas.openxmlformats.org/officeDocument/2006/relationships/tags" Target="../tags/tag700.xml"/><Relationship Id="rId4" Type="http://schemas.openxmlformats.org/officeDocument/2006/relationships/tags" Target="../tags/tag699.xml"/><Relationship Id="rId3" Type="http://schemas.openxmlformats.org/officeDocument/2006/relationships/tags" Target="../tags/tag698.xml"/><Relationship Id="rId2" Type="http://schemas.openxmlformats.org/officeDocument/2006/relationships/image" Target="../media/image2.jpeg"/><Relationship Id="rId14" Type="http://schemas.openxmlformats.org/officeDocument/2006/relationships/tags" Target="../tags/tag708.xml"/><Relationship Id="rId13" Type="http://schemas.openxmlformats.org/officeDocument/2006/relationships/tags" Target="../tags/tag707.xml"/><Relationship Id="rId12" Type="http://schemas.openxmlformats.org/officeDocument/2006/relationships/tags" Target="../tags/tag706.xml"/><Relationship Id="rId11" Type="http://schemas.openxmlformats.org/officeDocument/2006/relationships/tags" Target="../tags/tag705.xml"/><Relationship Id="rId10" Type="http://schemas.openxmlformats.org/officeDocument/2006/relationships/tags" Target="../tags/tag70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tags" Target="../tags/tag710.xml"/><Relationship Id="rId3" Type="http://schemas.openxmlformats.org/officeDocument/2006/relationships/tags" Target="../tags/tag70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720.xml"/><Relationship Id="rId8" Type="http://schemas.openxmlformats.org/officeDocument/2006/relationships/tags" Target="../tags/tag719.xml"/><Relationship Id="rId7" Type="http://schemas.openxmlformats.org/officeDocument/2006/relationships/tags" Target="../tags/tag718.xml"/><Relationship Id="rId6" Type="http://schemas.openxmlformats.org/officeDocument/2006/relationships/tags" Target="../tags/tag717.xml"/><Relationship Id="rId5" Type="http://schemas.openxmlformats.org/officeDocument/2006/relationships/tags" Target="../tags/tag716.xml"/><Relationship Id="rId4" Type="http://schemas.openxmlformats.org/officeDocument/2006/relationships/tags" Target="../tags/tag715.xml"/><Relationship Id="rId3" Type="http://schemas.openxmlformats.org/officeDocument/2006/relationships/tags" Target="../tags/tag714.xml"/><Relationship Id="rId2" Type="http://schemas.openxmlformats.org/officeDocument/2006/relationships/image" Target="../media/image2.jpeg"/><Relationship Id="rId10" Type="http://schemas.openxmlformats.org/officeDocument/2006/relationships/tags" Target="../tags/tag72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27.xml"/><Relationship Id="rId8" Type="http://schemas.openxmlformats.org/officeDocument/2006/relationships/tags" Target="../tags/tag726.xml"/><Relationship Id="rId7" Type="http://schemas.openxmlformats.org/officeDocument/2006/relationships/image" Target="../media/image6.png"/><Relationship Id="rId6" Type="http://schemas.openxmlformats.org/officeDocument/2006/relationships/tags" Target="../tags/tag725.xml"/><Relationship Id="rId5" Type="http://schemas.openxmlformats.org/officeDocument/2006/relationships/tags" Target="../tags/tag724.xml"/><Relationship Id="rId4" Type="http://schemas.openxmlformats.org/officeDocument/2006/relationships/image" Target="../media/image5.jpeg"/><Relationship Id="rId3" Type="http://schemas.openxmlformats.org/officeDocument/2006/relationships/tags" Target="../tags/tag723.xml"/><Relationship Id="rId2" Type="http://schemas.openxmlformats.org/officeDocument/2006/relationships/tags" Target="../tags/tag722.xml"/><Relationship Id="rId13" Type="http://schemas.openxmlformats.org/officeDocument/2006/relationships/tags" Target="../tags/tag731.xml"/><Relationship Id="rId12" Type="http://schemas.openxmlformats.org/officeDocument/2006/relationships/tags" Target="../tags/tag730.xml"/><Relationship Id="rId11" Type="http://schemas.openxmlformats.org/officeDocument/2006/relationships/tags" Target="../tags/tag729.xml"/><Relationship Id="rId10" Type="http://schemas.openxmlformats.org/officeDocument/2006/relationships/tags" Target="../tags/tag72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37.xml"/><Relationship Id="rId8" Type="http://schemas.openxmlformats.org/officeDocument/2006/relationships/tags" Target="../tags/tag736.xml"/><Relationship Id="rId7" Type="http://schemas.openxmlformats.org/officeDocument/2006/relationships/image" Target="../media/image6.png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4" Type="http://schemas.openxmlformats.org/officeDocument/2006/relationships/image" Target="../media/image5.jpeg"/><Relationship Id="rId3" Type="http://schemas.openxmlformats.org/officeDocument/2006/relationships/tags" Target="../tags/tag733.xml"/><Relationship Id="rId2" Type="http://schemas.openxmlformats.org/officeDocument/2006/relationships/tags" Target="../tags/tag732.xml"/><Relationship Id="rId15" Type="http://schemas.openxmlformats.org/officeDocument/2006/relationships/tags" Target="../tags/tag743.xml"/><Relationship Id="rId14" Type="http://schemas.openxmlformats.org/officeDocument/2006/relationships/tags" Target="../tags/tag742.xml"/><Relationship Id="rId13" Type="http://schemas.openxmlformats.org/officeDocument/2006/relationships/tags" Target="../tags/tag741.xml"/><Relationship Id="rId12" Type="http://schemas.openxmlformats.org/officeDocument/2006/relationships/tags" Target="../tags/tag740.xml"/><Relationship Id="rId11" Type="http://schemas.openxmlformats.org/officeDocument/2006/relationships/tags" Target="../tags/tag739.xml"/><Relationship Id="rId10" Type="http://schemas.openxmlformats.org/officeDocument/2006/relationships/tags" Target="../tags/tag73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749.xml"/><Relationship Id="rId8" Type="http://schemas.openxmlformats.org/officeDocument/2006/relationships/tags" Target="../tags/tag748.xml"/><Relationship Id="rId7" Type="http://schemas.openxmlformats.org/officeDocument/2006/relationships/image" Target="../media/image6.png"/><Relationship Id="rId6" Type="http://schemas.openxmlformats.org/officeDocument/2006/relationships/tags" Target="../tags/tag747.xml"/><Relationship Id="rId5" Type="http://schemas.openxmlformats.org/officeDocument/2006/relationships/tags" Target="../tags/tag746.xml"/><Relationship Id="rId4" Type="http://schemas.openxmlformats.org/officeDocument/2006/relationships/image" Target="../media/image5.jpeg"/><Relationship Id="rId3" Type="http://schemas.openxmlformats.org/officeDocument/2006/relationships/tags" Target="../tags/tag745.xml"/><Relationship Id="rId2" Type="http://schemas.openxmlformats.org/officeDocument/2006/relationships/tags" Target="../tags/tag744.xml"/><Relationship Id="rId11" Type="http://schemas.openxmlformats.org/officeDocument/2006/relationships/tags" Target="../tags/tag751.xml"/><Relationship Id="rId10" Type="http://schemas.openxmlformats.org/officeDocument/2006/relationships/tags" Target="../tags/tag75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4" Type="http://schemas.openxmlformats.org/officeDocument/2006/relationships/tags" Target="../tags/tag230.xml"/><Relationship Id="rId93" Type="http://schemas.openxmlformats.org/officeDocument/2006/relationships/tags" Target="../tags/tag229.xml"/><Relationship Id="rId92" Type="http://schemas.openxmlformats.org/officeDocument/2006/relationships/tags" Target="../tags/tag228.xml"/><Relationship Id="rId91" Type="http://schemas.openxmlformats.org/officeDocument/2006/relationships/tags" Target="../tags/tag227.xml"/><Relationship Id="rId90" Type="http://schemas.openxmlformats.org/officeDocument/2006/relationships/tags" Target="../tags/tag226.xml"/><Relationship Id="rId9" Type="http://schemas.openxmlformats.org/officeDocument/2006/relationships/tags" Target="../tags/tag145.xml"/><Relationship Id="rId89" Type="http://schemas.openxmlformats.org/officeDocument/2006/relationships/tags" Target="../tags/tag225.xml"/><Relationship Id="rId88" Type="http://schemas.openxmlformats.org/officeDocument/2006/relationships/tags" Target="../tags/tag224.xml"/><Relationship Id="rId87" Type="http://schemas.openxmlformats.org/officeDocument/2006/relationships/tags" Target="../tags/tag223.xml"/><Relationship Id="rId86" Type="http://schemas.openxmlformats.org/officeDocument/2006/relationships/tags" Target="../tags/tag222.xml"/><Relationship Id="rId85" Type="http://schemas.openxmlformats.org/officeDocument/2006/relationships/tags" Target="../tags/tag221.xml"/><Relationship Id="rId84" Type="http://schemas.openxmlformats.org/officeDocument/2006/relationships/tags" Target="../tags/tag220.xml"/><Relationship Id="rId83" Type="http://schemas.openxmlformats.org/officeDocument/2006/relationships/tags" Target="../tags/tag219.xml"/><Relationship Id="rId82" Type="http://schemas.openxmlformats.org/officeDocument/2006/relationships/tags" Target="../tags/tag218.xml"/><Relationship Id="rId81" Type="http://schemas.openxmlformats.org/officeDocument/2006/relationships/tags" Target="../tags/tag217.xml"/><Relationship Id="rId80" Type="http://schemas.openxmlformats.org/officeDocument/2006/relationships/tags" Target="../tags/tag216.xml"/><Relationship Id="rId8" Type="http://schemas.openxmlformats.org/officeDocument/2006/relationships/tags" Target="../tags/tag144.xml"/><Relationship Id="rId79" Type="http://schemas.openxmlformats.org/officeDocument/2006/relationships/tags" Target="../tags/tag215.xml"/><Relationship Id="rId78" Type="http://schemas.openxmlformats.org/officeDocument/2006/relationships/tags" Target="../tags/tag214.xml"/><Relationship Id="rId77" Type="http://schemas.openxmlformats.org/officeDocument/2006/relationships/tags" Target="../tags/tag213.xml"/><Relationship Id="rId76" Type="http://schemas.openxmlformats.org/officeDocument/2006/relationships/tags" Target="../tags/tag212.xml"/><Relationship Id="rId75" Type="http://schemas.openxmlformats.org/officeDocument/2006/relationships/tags" Target="../tags/tag211.xml"/><Relationship Id="rId74" Type="http://schemas.openxmlformats.org/officeDocument/2006/relationships/tags" Target="../tags/tag210.xml"/><Relationship Id="rId73" Type="http://schemas.openxmlformats.org/officeDocument/2006/relationships/tags" Target="../tags/tag209.xml"/><Relationship Id="rId72" Type="http://schemas.openxmlformats.org/officeDocument/2006/relationships/tags" Target="../tags/tag208.xml"/><Relationship Id="rId71" Type="http://schemas.openxmlformats.org/officeDocument/2006/relationships/tags" Target="../tags/tag207.xml"/><Relationship Id="rId70" Type="http://schemas.openxmlformats.org/officeDocument/2006/relationships/tags" Target="../tags/tag206.xml"/><Relationship Id="rId7" Type="http://schemas.openxmlformats.org/officeDocument/2006/relationships/image" Target="../media/image1.png"/><Relationship Id="rId69" Type="http://schemas.openxmlformats.org/officeDocument/2006/relationships/tags" Target="../tags/tag205.xml"/><Relationship Id="rId68" Type="http://schemas.openxmlformats.org/officeDocument/2006/relationships/tags" Target="../tags/tag204.xml"/><Relationship Id="rId67" Type="http://schemas.openxmlformats.org/officeDocument/2006/relationships/tags" Target="../tags/tag203.xml"/><Relationship Id="rId66" Type="http://schemas.openxmlformats.org/officeDocument/2006/relationships/tags" Target="../tags/tag202.xml"/><Relationship Id="rId65" Type="http://schemas.openxmlformats.org/officeDocument/2006/relationships/tags" Target="../tags/tag201.xml"/><Relationship Id="rId64" Type="http://schemas.openxmlformats.org/officeDocument/2006/relationships/tags" Target="../tags/tag200.xml"/><Relationship Id="rId63" Type="http://schemas.openxmlformats.org/officeDocument/2006/relationships/tags" Target="../tags/tag199.xml"/><Relationship Id="rId62" Type="http://schemas.openxmlformats.org/officeDocument/2006/relationships/tags" Target="../tags/tag198.xml"/><Relationship Id="rId61" Type="http://schemas.openxmlformats.org/officeDocument/2006/relationships/tags" Target="../tags/tag197.xml"/><Relationship Id="rId60" Type="http://schemas.openxmlformats.org/officeDocument/2006/relationships/tags" Target="../tags/tag196.xml"/><Relationship Id="rId6" Type="http://schemas.openxmlformats.org/officeDocument/2006/relationships/tags" Target="../tags/tag143.xml"/><Relationship Id="rId59" Type="http://schemas.openxmlformats.org/officeDocument/2006/relationships/tags" Target="../tags/tag195.xml"/><Relationship Id="rId58" Type="http://schemas.openxmlformats.org/officeDocument/2006/relationships/tags" Target="../tags/tag194.xml"/><Relationship Id="rId57" Type="http://schemas.openxmlformats.org/officeDocument/2006/relationships/tags" Target="../tags/tag193.xml"/><Relationship Id="rId56" Type="http://schemas.openxmlformats.org/officeDocument/2006/relationships/tags" Target="../tags/tag192.xml"/><Relationship Id="rId55" Type="http://schemas.openxmlformats.org/officeDocument/2006/relationships/tags" Target="../tags/tag191.xml"/><Relationship Id="rId54" Type="http://schemas.openxmlformats.org/officeDocument/2006/relationships/tags" Target="../tags/tag190.xml"/><Relationship Id="rId53" Type="http://schemas.openxmlformats.org/officeDocument/2006/relationships/tags" Target="../tags/tag189.xml"/><Relationship Id="rId52" Type="http://schemas.openxmlformats.org/officeDocument/2006/relationships/tags" Target="../tags/tag188.xml"/><Relationship Id="rId51" Type="http://schemas.openxmlformats.org/officeDocument/2006/relationships/tags" Target="../tags/tag187.xml"/><Relationship Id="rId50" Type="http://schemas.openxmlformats.org/officeDocument/2006/relationships/tags" Target="../tags/tag186.xml"/><Relationship Id="rId5" Type="http://schemas.openxmlformats.org/officeDocument/2006/relationships/tags" Target="../tags/tag142.xml"/><Relationship Id="rId49" Type="http://schemas.openxmlformats.org/officeDocument/2006/relationships/tags" Target="../tags/tag185.xml"/><Relationship Id="rId48" Type="http://schemas.openxmlformats.org/officeDocument/2006/relationships/tags" Target="../tags/tag184.xml"/><Relationship Id="rId47" Type="http://schemas.openxmlformats.org/officeDocument/2006/relationships/tags" Target="../tags/tag183.xml"/><Relationship Id="rId46" Type="http://schemas.openxmlformats.org/officeDocument/2006/relationships/tags" Target="../tags/tag182.xml"/><Relationship Id="rId45" Type="http://schemas.openxmlformats.org/officeDocument/2006/relationships/tags" Target="../tags/tag181.xml"/><Relationship Id="rId44" Type="http://schemas.openxmlformats.org/officeDocument/2006/relationships/tags" Target="../tags/tag180.xml"/><Relationship Id="rId43" Type="http://schemas.openxmlformats.org/officeDocument/2006/relationships/tags" Target="../tags/tag179.xml"/><Relationship Id="rId42" Type="http://schemas.openxmlformats.org/officeDocument/2006/relationships/tags" Target="../tags/tag178.xml"/><Relationship Id="rId41" Type="http://schemas.openxmlformats.org/officeDocument/2006/relationships/tags" Target="../tags/tag177.xml"/><Relationship Id="rId40" Type="http://schemas.openxmlformats.org/officeDocument/2006/relationships/tags" Target="../tags/tag176.xml"/><Relationship Id="rId4" Type="http://schemas.openxmlformats.org/officeDocument/2006/relationships/tags" Target="../tags/tag141.xml"/><Relationship Id="rId39" Type="http://schemas.openxmlformats.org/officeDocument/2006/relationships/tags" Target="../tags/tag175.xml"/><Relationship Id="rId38" Type="http://schemas.openxmlformats.org/officeDocument/2006/relationships/tags" Target="../tags/tag174.xml"/><Relationship Id="rId37" Type="http://schemas.openxmlformats.org/officeDocument/2006/relationships/tags" Target="../tags/tag173.xml"/><Relationship Id="rId36" Type="http://schemas.openxmlformats.org/officeDocument/2006/relationships/tags" Target="../tags/tag172.xml"/><Relationship Id="rId35" Type="http://schemas.openxmlformats.org/officeDocument/2006/relationships/tags" Target="../tags/tag171.xml"/><Relationship Id="rId34" Type="http://schemas.openxmlformats.org/officeDocument/2006/relationships/tags" Target="../tags/tag170.xml"/><Relationship Id="rId33" Type="http://schemas.openxmlformats.org/officeDocument/2006/relationships/tags" Target="../tags/tag169.xml"/><Relationship Id="rId32" Type="http://schemas.openxmlformats.org/officeDocument/2006/relationships/tags" Target="../tags/tag168.xml"/><Relationship Id="rId31" Type="http://schemas.openxmlformats.org/officeDocument/2006/relationships/tags" Target="../tags/tag167.xml"/><Relationship Id="rId30" Type="http://schemas.openxmlformats.org/officeDocument/2006/relationships/tags" Target="../tags/tag166.xml"/><Relationship Id="rId3" Type="http://schemas.openxmlformats.org/officeDocument/2006/relationships/tags" Target="../tags/tag140.xml"/><Relationship Id="rId29" Type="http://schemas.openxmlformats.org/officeDocument/2006/relationships/tags" Target="../tags/tag165.xml"/><Relationship Id="rId28" Type="http://schemas.openxmlformats.org/officeDocument/2006/relationships/tags" Target="../tags/tag164.xml"/><Relationship Id="rId27" Type="http://schemas.openxmlformats.org/officeDocument/2006/relationships/tags" Target="../tags/tag163.xml"/><Relationship Id="rId26" Type="http://schemas.openxmlformats.org/officeDocument/2006/relationships/tags" Target="../tags/tag162.xml"/><Relationship Id="rId25" Type="http://schemas.openxmlformats.org/officeDocument/2006/relationships/tags" Target="../tags/tag16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tags" Target="../tags/tag139.xml"/><Relationship Id="rId19" Type="http://schemas.openxmlformats.org/officeDocument/2006/relationships/tags" Target="../tags/tag155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754.xml"/><Relationship Id="rId3" Type="http://schemas.openxmlformats.org/officeDocument/2006/relationships/tags" Target="../tags/tag753.xml"/><Relationship Id="rId2" Type="http://schemas.openxmlformats.org/officeDocument/2006/relationships/tags" Target="../tags/tag75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760.xml"/><Relationship Id="rId8" Type="http://schemas.openxmlformats.org/officeDocument/2006/relationships/tags" Target="../tags/tag759.xml"/><Relationship Id="rId7" Type="http://schemas.openxmlformats.org/officeDocument/2006/relationships/image" Target="../media/image6.png"/><Relationship Id="rId6" Type="http://schemas.openxmlformats.org/officeDocument/2006/relationships/tags" Target="../tags/tag758.xml"/><Relationship Id="rId5" Type="http://schemas.openxmlformats.org/officeDocument/2006/relationships/tags" Target="../tags/tag757.xml"/><Relationship Id="rId4" Type="http://schemas.openxmlformats.org/officeDocument/2006/relationships/image" Target="../media/image5.jpeg"/><Relationship Id="rId3" Type="http://schemas.openxmlformats.org/officeDocument/2006/relationships/tags" Target="../tags/tag756.xml"/><Relationship Id="rId2" Type="http://schemas.openxmlformats.org/officeDocument/2006/relationships/tags" Target="../tags/tag755.xml"/><Relationship Id="rId13" Type="http://schemas.openxmlformats.org/officeDocument/2006/relationships/tags" Target="../tags/tag764.xml"/><Relationship Id="rId12" Type="http://schemas.openxmlformats.org/officeDocument/2006/relationships/tags" Target="../tags/tag763.xml"/><Relationship Id="rId11" Type="http://schemas.openxmlformats.org/officeDocument/2006/relationships/tags" Target="../tags/tag762.xml"/><Relationship Id="rId10" Type="http://schemas.openxmlformats.org/officeDocument/2006/relationships/tags" Target="../tags/tag76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770.xml"/><Relationship Id="rId8" Type="http://schemas.openxmlformats.org/officeDocument/2006/relationships/tags" Target="../tags/tag769.xml"/><Relationship Id="rId7" Type="http://schemas.openxmlformats.org/officeDocument/2006/relationships/image" Target="../media/image6.png"/><Relationship Id="rId6" Type="http://schemas.openxmlformats.org/officeDocument/2006/relationships/tags" Target="../tags/tag768.xml"/><Relationship Id="rId5" Type="http://schemas.openxmlformats.org/officeDocument/2006/relationships/tags" Target="../tags/tag767.xml"/><Relationship Id="rId4" Type="http://schemas.openxmlformats.org/officeDocument/2006/relationships/image" Target="../media/image5.jpeg"/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2" Type="http://schemas.openxmlformats.org/officeDocument/2006/relationships/tags" Target="../tags/tag773.xml"/><Relationship Id="rId11" Type="http://schemas.openxmlformats.org/officeDocument/2006/relationships/tags" Target="../tags/tag772.xml"/><Relationship Id="rId10" Type="http://schemas.openxmlformats.org/officeDocument/2006/relationships/tags" Target="../tags/tag771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779.xml"/><Relationship Id="rId8" Type="http://schemas.openxmlformats.org/officeDocument/2006/relationships/tags" Target="../tags/tag778.xml"/><Relationship Id="rId7" Type="http://schemas.openxmlformats.org/officeDocument/2006/relationships/image" Target="../media/image6.png"/><Relationship Id="rId6" Type="http://schemas.openxmlformats.org/officeDocument/2006/relationships/tags" Target="../tags/tag777.xml"/><Relationship Id="rId5" Type="http://schemas.openxmlformats.org/officeDocument/2006/relationships/tags" Target="../tags/tag776.xml"/><Relationship Id="rId4" Type="http://schemas.openxmlformats.org/officeDocument/2006/relationships/image" Target="../media/image5.jpeg"/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1" Type="http://schemas.openxmlformats.org/officeDocument/2006/relationships/tags" Target="../tags/tag781.xml"/><Relationship Id="rId10" Type="http://schemas.openxmlformats.org/officeDocument/2006/relationships/tags" Target="../tags/tag78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787.xml"/><Relationship Id="rId8" Type="http://schemas.openxmlformats.org/officeDocument/2006/relationships/tags" Target="../tags/tag786.xml"/><Relationship Id="rId7" Type="http://schemas.openxmlformats.org/officeDocument/2006/relationships/tags" Target="../tags/tag785.xml"/><Relationship Id="rId6" Type="http://schemas.openxmlformats.org/officeDocument/2006/relationships/image" Target="../media/image3.png"/><Relationship Id="rId5" Type="http://schemas.openxmlformats.org/officeDocument/2006/relationships/tags" Target="../tags/tag784.xml"/><Relationship Id="rId4" Type="http://schemas.openxmlformats.org/officeDocument/2006/relationships/tags" Target="../tags/tag783.xml"/><Relationship Id="rId3" Type="http://schemas.openxmlformats.org/officeDocument/2006/relationships/tags" Target="../tags/tag782.xml"/><Relationship Id="rId2" Type="http://schemas.openxmlformats.org/officeDocument/2006/relationships/image" Target="../media/image2.jpeg"/><Relationship Id="rId10" Type="http://schemas.openxmlformats.org/officeDocument/2006/relationships/tags" Target="../tags/tag788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795.xml"/><Relationship Id="rId8" Type="http://schemas.openxmlformats.org/officeDocument/2006/relationships/tags" Target="../tags/tag794.xml"/><Relationship Id="rId7" Type="http://schemas.openxmlformats.org/officeDocument/2006/relationships/tags" Target="../tags/tag793.xml"/><Relationship Id="rId6" Type="http://schemas.openxmlformats.org/officeDocument/2006/relationships/tags" Target="../tags/tag792.xml"/><Relationship Id="rId5" Type="http://schemas.openxmlformats.org/officeDocument/2006/relationships/tags" Target="../tags/tag791.xml"/><Relationship Id="rId4" Type="http://schemas.openxmlformats.org/officeDocument/2006/relationships/tags" Target="../tags/tag790.xml"/><Relationship Id="rId3" Type="http://schemas.openxmlformats.org/officeDocument/2006/relationships/tags" Target="../tags/tag789.xml"/><Relationship Id="rId2" Type="http://schemas.openxmlformats.org/officeDocument/2006/relationships/image" Target="../media/image4.png"/><Relationship Id="rId10" Type="http://schemas.openxmlformats.org/officeDocument/2006/relationships/tags" Target="../tags/tag79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801.xml"/><Relationship Id="rId6" Type="http://schemas.openxmlformats.org/officeDocument/2006/relationships/tags" Target="../tags/tag800.xml"/><Relationship Id="rId5" Type="http://schemas.openxmlformats.org/officeDocument/2006/relationships/tags" Target="../tags/tag799.xml"/><Relationship Id="rId4" Type="http://schemas.openxmlformats.org/officeDocument/2006/relationships/tags" Target="../tags/tag798.xml"/><Relationship Id="rId3" Type="http://schemas.openxmlformats.org/officeDocument/2006/relationships/tags" Target="../tags/tag79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808.xml"/><Relationship Id="rId8" Type="http://schemas.openxmlformats.org/officeDocument/2006/relationships/tags" Target="../tags/tag807.xml"/><Relationship Id="rId7" Type="http://schemas.openxmlformats.org/officeDocument/2006/relationships/tags" Target="../tags/tag806.xml"/><Relationship Id="rId6" Type="http://schemas.openxmlformats.org/officeDocument/2006/relationships/tags" Target="../tags/tag805.xml"/><Relationship Id="rId5" Type="http://schemas.openxmlformats.org/officeDocument/2006/relationships/tags" Target="../tags/tag804.xml"/><Relationship Id="rId4" Type="http://schemas.openxmlformats.org/officeDocument/2006/relationships/tags" Target="../tags/tag803.xml"/><Relationship Id="rId3" Type="http://schemas.openxmlformats.org/officeDocument/2006/relationships/tags" Target="../tags/tag802.xml"/><Relationship Id="rId2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tags" Target="../tags/tag809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816.xml"/><Relationship Id="rId8" Type="http://schemas.openxmlformats.org/officeDocument/2006/relationships/tags" Target="../tags/tag815.xml"/><Relationship Id="rId7" Type="http://schemas.openxmlformats.org/officeDocument/2006/relationships/tags" Target="../tags/tag814.xml"/><Relationship Id="rId6" Type="http://schemas.openxmlformats.org/officeDocument/2006/relationships/tags" Target="../tags/tag813.xml"/><Relationship Id="rId5" Type="http://schemas.openxmlformats.org/officeDocument/2006/relationships/tags" Target="../tags/tag812.xml"/><Relationship Id="rId4" Type="http://schemas.openxmlformats.org/officeDocument/2006/relationships/tags" Target="../tags/tag811.xml"/><Relationship Id="rId3" Type="http://schemas.openxmlformats.org/officeDocument/2006/relationships/tags" Target="../tags/tag810.xml"/><Relationship Id="rId2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tags" Target="../tags/tag817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824.xml"/><Relationship Id="rId8" Type="http://schemas.openxmlformats.org/officeDocument/2006/relationships/tags" Target="../tags/tag823.xml"/><Relationship Id="rId7" Type="http://schemas.openxmlformats.org/officeDocument/2006/relationships/tags" Target="../tags/tag822.xml"/><Relationship Id="rId6" Type="http://schemas.openxmlformats.org/officeDocument/2006/relationships/tags" Target="../tags/tag821.xml"/><Relationship Id="rId5" Type="http://schemas.openxmlformats.org/officeDocument/2006/relationships/tags" Target="../tags/tag820.xml"/><Relationship Id="rId4" Type="http://schemas.openxmlformats.org/officeDocument/2006/relationships/tags" Target="../tags/tag819.xml"/><Relationship Id="rId3" Type="http://schemas.openxmlformats.org/officeDocument/2006/relationships/tags" Target="../tags/tag818.xml"/><Relationship Id="rId2" Type="http://schemas.openxmlformats.org/officeDocument/2006/relationships/image" Target="../media/image4.png"/><Relationship Id="rId10" Type="http://schemas.openxmlformats.org/officeDocument/2006/relationships/tags" Target="../tags/tag82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8" Type="http://schemas.openxmlformats.org/officeDocument/2006/relationships/tags" Target="../tags/tag277.xml"/><Relationship Id="rId47" Type="http://schemas.openxmlformats.org/officeDocument/2006/relationships/tags" Target="../tags/tag276.xml"/><Relationship Id="rId46" Type="http://schemas.openxmlformats.org/officeDocument/2006/relationships/tags" Target="../tags/tag275.xml"/><Relationship Id="rId45" Type="http://schemas.openxmlformats.org/officeDocument/2006/relationships/tags" Target="../tags/tag274.xml"/><Relationship Id="rId44" Type="http://schemas.openxmlformats.org/officeDocument/2006/relationships/tags" Target="../tags/tag273.xml"/><Relationship Id="rId43" Type="http://schemas.openxmlformats.org/officeDocument/2006/relationships/tags" Target="../tags/tag272.xml"/><Relationship Id="rId42" Type="http://schemas.openxmlformats.org/officeDocument/2006/relationships/tags" Target="../tags/tag271.xml"/><Relationship Id="rId41" Type="http://schemas.openxmlformats.org/officeDocument/2006/relationships/tags" Target="../tags/tag270.xml"/><Relationship Id="rId40" Type="http://schemas.openxmlformats.org/officeDocument/2006/relationships/tags" Target="../tags/tag269.xml"/><Relationship Id="rId4" Type="http://schemas.openxmlformats.org/officeDocument/2006/relationships/tags" Target="../tags/tag233.xml"/><Relationship Id="rId39" Type="http://schemas.openxmlformats.org/officeDocument/2006/relationships/tags" Target="../tags/tag268.xml"/><Relationship Id="rId38" Type="http://schemas.openxmlformats.org/officeDocument/2006/relationships/tags" Target="../tags/tag267.xml"/><Relationship Id="rId37" Type="http://schemas.openxmlformats.org/officeDocument/2006/relationships/tags" Target="../tags/tag266.xml"/><Relationship Id="rId36" Type="http://schemas.openxmlformats.org/officeDocument/2006/relationships/tags" Target="../tags/tag265.xml"/><Relationship Id="rId35" Type="http://schemas.openxmlformats.org/officeDocument/2006/relationships/tags" Target="../tags/tag264.xml"/><Relationship Id="rId34" Type="http://schemas.openxmlformats.org/officeDocument/2006/relationships/tags" Target="../tags/tag263.xml"/><Relationship Id="rId33" Type="http://schemas.openxmlformats.org/officeDocument/2006/relationships/tags" Target="../tags/tag262.xml"/><Relationship Id="rId32" Type="http://schemas.openxmlformats.org/officeDocument/2006/relationships/tags" Target="../tags/tag261.xml"/><Relationship Id="rId31" Type="http://schemas.openxmlformats.org/officeDocument/2006/relationships/tags" Target="../tags/tag260.xml"/><Relationship Id="rId30" Type="http://schemas.openxmlformats.org/officeDocument/2006/relationships/tags" Target="../tags/tag259.xml"/><Relationship Id="rId3" Type="http://schemas.openxmlformats.org/officeDocument/2006/relationships/tags" Target="../tags/tag232.xml"/><Relationship Id="rId29" Type="http://schemas.openxmlformats.org/officeDocument/2006/relationships/tags" Target="../tags/tag258.xml"/><Relationship Id="rId28" Type="http://schemas.openxmlformats.org/officeDocument/2006/relationships/tags" Target="../tags/tag257.xml"/><Relationship Id="rId27" Type="http://schemas.openxmlformats.org/officeDocument/2006/relationships/tags" Target="../tags/tag256.xml"/><Relationship Id="rId26" Type="http://schemas.openxmlformats.org/officeDocument/2006/relationships/tags" Target="../tags/tag255.xml"/><Relationship Id="rId25" Type="http://schemas.openxmlformats.org/officeDocument/2006/relationships/tags" Target="../tags/tag254.xml"/><Relationship Id="rId24" Type="http://schemas.openxmlformats.org/officeDocument/2006/relationships/tags" Target="../tags/tag253.xml"/><Relationship Id="rId23" Type="http://schemas.openxmlformats.org/officeDocument/2006/relationships/tags" Target="../tags/tag252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1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832.xml"/><Relationship Id="rId8" Type="http://schemas.openxmlformats.org/officeDocument/2006/relationships/tags" Target="../tags/tag831.xml"/><Relationship Id="rId7" Type="http://schemas.openxmlformats.org/officeDocument/2006/relationships/tags" Target="../tags/tag830.xml"/><Relationship Id="rId6" Type="http://schemas.openxmlformats.org/officeDocument/2006/relationships/tags" Target="../tags/tag829.xml"/><Relationship Id="rId5" Type="http://schemas.openxmlformats.org/officeDocument/2006/relationships/tags" Target="../tags/tag828.xml"/><Relationship Id="rId4" Type="http://schemas.openxmlformats.org/officeDocument/2006/relationships/tags" Target="../tags/tag827.xml"/><Relationship Id="rId3" Type="http://schemas.openxmlformats.org/officeDocument/2006/relationships/tags" Target="../tags/tag826.xml"/><Relationship Id="rId2" Type="http://schemas.openxmlformats.org/officeDocument/2006/relationships/image" Target="../media/image4.png"/><Relationship Id="rId11" Type="http://schemas.openxmlformats.org/officeDocument/2006/relationships/tags" Target="../tags/tag834.xml"/><Relationship Id="rId10" Type="http://schemas.openxmlformats.org/officeDocument/2006/relationships/tags" Target="../tags/tag833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841.xml"/><Relationship Id="rId8" Type="http://schemas.openxmlformats.org/officeDocument/2006/relationships/tags" Target="../tags/tag840.xml"/><Relationship Id="rId7" Type="http://schemas.openxmlformats.org/officeDocument/2006/relationships/tags" Target="../tags/tag839.xml"/><Relationship Id="rId6" Type="http://schemas.openxmlformats.org/officeDocument/2006/relationships/tags" Target="../tags/tag838.xml"/><Relationship Id="rId5" Type="http://schemas.openxmlformats.org/officeDocument/2006/relationships/tags" Target="../tags/tag837.xml"/><Relationship Id="rId4" Type="http://schemas.openxmlformats.org/officeDocument/2006/relationships/tags" Target="../tags/tag836.xml"/><Relationship Id="rId3" Type="http://schemas.openxmlformats.org/officeDocument/2006/relationships/tags" Target="../tags/tag835.xml"/><Relationship Id="rId2" Type="http://schemas.openxmlformats.org/officeDocument/2006/relationships/image" Target="../media/image2.jpe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851.xml"/><Relationship Id="rId8" Type="http://schemas.openxmlformats.org/officeDocument/2006/relationships/tags" Target="../tags/tag850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849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848.xml"/><Relationship Id="rId13" Type="http://schemas.openxmlformats.org/officeDocument/2006/relationships/tags" Target="../tags/tag855.xml"/><Relationship Id="rId12" Type="http://schemas.openxmlformats.org/officeDocument/2006/relationships/tags" Target="../tags/tag854.xml"/><Relationship Id="rId11" Type="http://schemas.openxmlformats.org/officeDocument/2006/relationships/tags" Target="../tags/tag853.xml"/><Relationship Id="rId10" Type="http://schemas.openxmlformats.org/officeDocument/2006/relationships/tags" Target="../tags/tag85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859.xml"/><Relationship Id="rId8" Type="http://schemas.openxmlformats.org/officeDocument/2006/relationships/tags" Target="../tags/tag8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8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856.xml"/><Relationship Id="rId12" Type="http://schemas.openxmlformats.org/officeDocument/2006/relationships/tags" Target="../tags/tag862.xml"/><Relationship Id="rId11" Type="http://schemas.openxmlformats.org/officeDocument/2006/relationships/tags" Target="../tags/tag861.xml"/><Relationship Id="rId10" Type="http://schemas.openxmlformats.org/officeDocument/2006/relationships/tags" Target="../tags/tag860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868.xml"/><Relationship Id="rId8" Type="http://schemas.openxmlformats.org/officeDocument/2006/relationships/tags" Target="../tags/tag867.xml"/><Relationship Id="rId7" Type="http://schemas.openxmlformats.org/officeDocument/2006/relationships/tags" Target="../tags/tag866.xml"/><Relationship Id="rId6" Type="http://schemas.openxmlformats.org/officeDocument/2006/relationships/tags" Target="../tags/tag865.xml"/><Relationship Id="rId5" Type="http://schemas.openxmlformats.org/officeDocument/2006/relationships/tags" Target="../tags/tag864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863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872.xml"/><Relationship Id="rId8" Type="http://schemas.openxmlformats.org/officeDocument/2006/relationships/tags" Target="../tags/tag87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87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869.xml"/><Relationship Id="rId13" Type="http://schemas.openxmlformats.org/officeDocument/2006/relationships/tags" Target="../tags/tag876.xml"/><Relationship Id="rId12" Type="http://schemas.openxmlformats.org/officeDocument/2006/relationships/tags" Target="../tags/tag875.xml"/><Relationship Id="rId11" Type="http://schemas.openxmlformats.org/officeDocument/2006/relationships/tags" Target="../tags/tag874.xml"/><Relationship Id="rId10" Type="http://schemas.openxmlformats.org/officeDocument/2006/relationships/tags" Target="../tags/tag873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880.xml"/><Relationship Id="rId8" Type="http://schemas.openxmlformats.org/officeDocument/2006/relationships/tags" Target="../tags/tag8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8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877.xml"/><Relationship Id="rId15" Type="http://schemas.openxmlformats.org/officeDocument/2006/relationships/tags" Target="../tags/tag886.xml"/><Relationship Id="rId14" Type="http://schemas.openxmlformats.org/officeDocument/2006/relationships/tags" Target="../tags/tag885.xml"/><Relationship Id="rId13" Type="http://schemas.openxmlformats.org/officeDocument/2006/relationships/tags" Target="../tags/tag884.xml"/><Relationship Id="rId12" Type="http://schemas.openxmlformats.org/officeDocument/2006/relationships/tags" Target="../tags/tag883.xml"/><Relationship Id="rId11" Type="http://schemas.openxmlformats.org/officeDocument/2006/relationships/tags" Target="../tags/tag882.xml"/><Relationship Id="rId10" Type="http://schemas.openxmlformats.org/officeDocument/2006/relationships/tags" Target="../tags/tag881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89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889.xml"/><Relationship Id="rId5" Type="http://schemas.openxmlformats.org/officeDocument/2006/relationships/tags" Target="../tags/tag888.xml"/><Relationship Id="rId4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887.xml"/><Relationship Id="rId12" Type="http://schemas.openxmlformats.org/officeDocument/2006/relationships/tags" Target="../tags/tag893.xml"/><Relationship Id="rId11" Type="http://schemas.openxmlformats.org/officeDocument/2006/relationships/tags" Target="../tags/tag892.xml"/><Relationship Id="rId10" Type="http://schemas.openxmlformats.org/officeDocument/2006/relationships/tags" Target="../tags/tag89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tags" Target="../tags/tag896.xml"/><Relationship Id="rId3" Type="http://schemas.openxmlformats.org/officeDocument/2006/relationships/tags" Target="../tags/tag895.xml"/><Relationship Id="rId2" Type="http://schemas.openxmlformats.org/officeDocument/2006/relationships/tags" Target="../tags/tag894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900.xml"/><Relationship Id="rId8" Type="http://schemas.openxmlformats.org/officeDocument/2006/relationships/tags" Target="../tags/tag89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89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897.xml"/><Relationship Id="rId13" Type="http://schemas.openxmlformats.org/officeDocument/2006/relationships/tags" Target="../tags/tag904.xml"/><Relationship Id="rId12" Type="http://schemas.openxmlformats.org/officeDocument/2006/relationships/tags" Target="../tags/tag903.xml"/><Relationship Id="rId11" Type="http://schemas.openxmlformats.org/officeDocument/2006/relationships/tags" Target="../tags/tag902.xml"/><Relationship Id="rId10" Type="http://schemas.openxmlformats.org/officeDocument/2006/relationships/tags" Target="../tags/tag90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0" Type="http://schemas.openxmlformats.org/officeDocument/2006/relationships/tags" Target="../tags/tag326.xml"/><Relationship Id="rId5" Type="http://schemas.openxmlformats.org/officeDocument/2006/relationships/tags" Target="../tags/tag281.xml"/><Relationship Id="rId49" Type="http://schemas.openxmlformats.org/officeDocument/2006/relationships/tags" Target="../tags/tag325.xml"/><Relationship Id="rId48" Type="http://schemas.openxmlformats.org/officeDocument/2006/relationships/tags" Target="../tags/tag324.xml"/><Relationship Id="rId47" Type="http://schemas.openxmlformats.org/officeDocument/2006/relationships/tags" Target="../tags/tag323.xml"/><Relationship Id="rId46" Type="http://schemas.openxmlformats.org/officeDocument/2006/relationships/tags" Target="../tags/tag322.xml"/><Relationship Id="rId45" Type="http://schemas.openxmlformats.org/officeDocument/2006/relationships/tags" Target="../tags/tag321.xml"/><Relationship Id="rId44" Type="http://schemas.openxmlformats.org/officeDocument/2006/relationships/tags" Target="../tags/tag320.xml"/><Relationship Id="rId43" Type="http://schemas.openxmlformats.org/officeDocument/2006/relationships/tags" Target="../tags/tag319.xml"/><Relationship Id="rId42" Type="http://schemas.openxmlformats.org/officeDocument/2006/relationships/tags" Target="../tags/tag318.xml"/><Relationship Id="rId41" Type="http://schemas.openxmlformats.org/officeDocument/2006/relationships/tags" Target="../tags/tag317.xml"/><Relationship Id="rId40" Type="http://schemas.openxmlformats.org/officeDocument/2006/relationships/tags" Target="../tags/tag316.xml"/><Relationship Id="rId4" Type="http://schemas.openxmlformats.org/officeDocument/2006/relationships/tags" Target="../tags/tag280.xml"/><Relationship Id="rId39" Type="http://schemas.openxmlformats.org/officeDocument/2006/relationships/tags" Target="../tags/tag315.xml"/><Relationship Id="rId38" Type="http://schemas.openxmlformats.org/officeDocument/2006/relationships/tags" Target="../tags/tag314.xml"/><Relationship Id="rId37" Type="http://schemas.openxmlformats.org/officeDocument/2006/relationships/tags" Target="../tags/tag313.xml"/><Relationship Id="rId36" Type="http://schemas.openxmlformats.org/officeDocument/2006/relationships/tags" Target="../tags/tag312.xml"/><Relationship Id="rId35" Type="http://schemas.openxmlformats.org/officeDocument/2006/relationships/tags" Target="../tags/tag311.xml"/><Relationship Id="rId34" Type="http://schemas.openxmlformats.org/officeDocument/2006/relationships/tags" Target="../tags/tag310.xml"/><Relationship Id="rId33" Type="http://schemas.openxmlformats.org/officeDocument/2006/relationships/tags" Target="../tags/tag309.xml"/><Relationship Id="rId32" Type="http://schemas.openxmlformats.org/officeDocument/2006/relationships/tags" Target="../tags/tag308.xml"/><Relationship Id="rId31" Type="http://schemas.openxmlformats.org/officeDocument/2006/relationships/tags" Target="../tags/tag307.xml"/><Relationship Id="rId30" Type="http://schemas.openxmlformats.org/officeDocument/2006/relationships/tags" Target="../tags/tag306.xml"/><Relationship Id="rId3" Type="http://schemas.openxmlformats.org/officeDocument/2006/relationships/tags" Target="../tags/tag279.xml"/><Relationship Id="rId29" Type="http://schemas.openxmlformats.org/officeDocument/2006/relationships/tags" Target="../tags/tag305.xml"/><Relationship Id="rId28" Type="http://schemas.openxmlformats.org/officeDocument/2006/relationships/tags" Target="../tags/tag304.xml"/><Relationship Id="rId27" Type="http://schemas.openxmlformats.org/officeDocument/2006/relationships/tags" Target="../tags/tag303.xml"/><Relationship Id="rId26" Type="http://schemas.openxmlformats.org/officeDocument/2006/relationships/tags" Target="../tags/tag302.xml"/><Relationship Id="rId25" Type="http://schemas.openxmlformats.org/officeDocument/2006/relationships/tags" Target="../tags/tag301.xml"/><Relationship Id="rId24" Type="http://schemas.openxmlformats.org/officeDocument/2006/relationships/tags" Target="../tags/tag300.xml"/><Relationship Id="rId23" Type="http://schemas.openxmlformats.org/officeDocument/2006/relationships/tags" Target="../tags/tag29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tags" Target="../tags/tag278.xml"/><Relationship Id="rId19" Type="http://schemas.openxmlformats.org/officeDocument/2006/relationships/tags" Target="../tags/tag295.xml"/><Relationship Id="rId18" Type="http://schemas.openxmlformats.org/officeDocument/2006/relationships/tags" Target="../tags/tag294.xml"/><Relationship Id="rId17" Type="http://schemas.openxmlformats.org/officeDocument/2006/relationships/tags" Target="../tags/tag293.xml"/><Relationship Id="rId16" Type="http://schemas.openxmlformats.org/officeDocument/2006/relationships/tags" Target="../tags/tag292.xml"/><Relationship Id="rId15" Type="http://schemas.openxmlformats.org/officeDocument/2006/relationships/tags" Target="../tags/tag291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908.xml"/><Relationship Id="rId8" Type="http://schemas.openxmlformats.org/officeDocument/2006/relationships/tags" Target="../tags/tag90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90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905.xml"/><Relationship Id="rId12" Type="http://schemas.openxmlformats.org/officeDocument/2006/relationships/tags" Target="../tags/tag911.xml"/><Relationship Id="rId11" Type="http://schemas.openxmlformats.org/officeDocument/2006/relationships/tags" Target="../tags/tag910.xml"/><Relationship Id="rId10" Type="http://schemas.openxmlformats.org/officeDocument/2006/relationships/tags" Target="../tags/tag909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915.xml"/><Relationship Id="rId8" Type="http://schemas.openxmlformats.org/officeDocument/2006/relationships/tags" Target="../tags/tag91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91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912.xml"/><Relationship Id="rId11" Type="http://schemas.openxmlformats.org/officeDocument/2006/relationships/tags" Target="../tags/tag917.xml"/><Relationship Id="rId10" Type="http://schemas.openxmlformats.org/officeDocument/2006/relationships/tags" Target="../tags/tag916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921.xml"/><Relationship Id="rId8" Type="http://schemas.openxmlformats.org/officeDocument/2006/relationships/tags" Target="../tags/tag920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919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918.xml"/><Relationship Id="rId13" Type="http://schemas.openxmlformats.org/officeDocument/2006/relationships/tags" Target="../tags/tag925.xml"/><Relationship Id="rId12" Type="http://schemas.openxmlformats.org/officeDocument/2006/relationships/tags" Target="../tags/tag924.xml"/><Relationship Id="rId11" Type="http://schemas.openxmlformats.org/officeDocument/2006/relationships/tags" Target="../tags/tag923.xml"/><Relationship Id="rId10" Type="http://schemas.openxmlformats.org/officeDocument/2006/relationships/tags" Target="../tags/tag922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929.xml"/><Relationship Id="rId8" Type="http://schemas.openxmlformats.org/officeDocument/2006/relationships/tags" Target="../tags/tag92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1.png"/><Relationship Id="rId5" Type="http://schemas.openxmlformats.org/officeDocument/2006/relationships/tags" Target="../tags/tag92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0.png"/><Relationship Id="rId2" Type="http://schemas.openxmlformats.org/officeDocument/2006/relationships/tags" Target="../tags/tag926.xml"/><Relationship Id="rId11" Type="http://schemas.openxmlformats.org/officeDocument/2006/relationships/tags" Target="../tags/tag931.xml"/><Relationship Id="rId10" Type="http://schemas.openxmlformats.org/officeDocument/2006/relationships/tags" Target="../tags/tag930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9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93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33.xml"/><Relationship Id="rId2" Type="http://schemas.openxmlformats.org/officeDocument/2006/relationships/tags" Target="../tags/tag932.xml"/><Relationship Id="rId13" Type="http://schemas.openxmlformats.org/officeDocument/2006/relationships/tags" Target="../tags/tag939.xml"/><Relationship Id="rId12" Type="http://schemas.openxmlformats.org/officeDocument/2006/relationships/tags" Target="../tags/tag938.xml"/><Relationship Id="rId11" Type="http://schemas.openxmlformats.org/officeDocument/2006/relationships/tags" Target="../tags/tag937.xml"/><Relationship Id="rId10" Type="http://schemas.openxmlformats.org/officeDocument/2006/relationships/tags" Target="../tags/tag936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945.xml"/><Relationship Id="rId8" Type="http://schemas.openxmlformats.org/officeDocument/2006/relationships/tags" Target="../tags/tag944.xml"/><Relationship Id="rId7" Type="http://schemas.openxmlformats.org/officeDocument/2006/relationships/tags" Target="../tags/tag943.xml"/><Relationship Id="rId6" Type="http://schemas.openxmlformats.org/officeDocument/2006/relationships/tags" Target="../tags/tag94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41.xml"/><Relationship Id="rId2" Type="http://schemas.openxmlformats.org/officeDocument/2006/relationships/tags" Target="../tags/tag940.xml"/><Relationship Id="rId11" Type="http://schemas.openxmlformats.org/officeDocument/2006/relationships/tags" Target="../tags/tag947.xml"/><Relationship Id="rId10" Type="http://schemas.openxmlformats.org/officeDocument/2006/relationships/tags" Target="../tags/tag946.xm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95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95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49.xml"/><Relationship Id="rId2" Type="http://schemas.openxmlformats.org/officeDocument/2006/relationships/tags" Target="../tags/tag948.xml"/><Relationship Id="rId14" Type="http://schemas.openxmlformats.org/officeDocument/2006/relationships/tags" Target="../tags/tag956.xml"/><Relationship Id="rId13" Type="http://schemas.openxmlformats.org/officeDocument/2006/relationships/tags" Target="../tags/tag955.xml"/><Relationship Id="rId12" Type="http://schemas.openxmlformats.org/officeDocument/2006/relationships/tags" Target="../tags/tag954.xml"/><Relationship Id="rId11" Type="http://schemas.openxmlformats.org/officeDocument/2006/relationships/tags" Target="../tags/tag953.xml"/><Relationship Id="rId10" Type="http://schemas.openxmlformats.org/officeDocument/2006/relationships/tags" Target="../tags/tag952.xm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96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95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58.xml"/><Relationship Id="rId2" Type="http://schemas.openxmlformats.org/officeDocument/2006/relationships/tags" Target="../tags/tag957.xml"/><Relationship Id="rId14" Type="http://schemas.openxmlformats.org/officeDocument/2006/relationships/tags" Target="../tags/tag965.xml"/><Relationship Id="rId13" Type="http://schemas.openxmlformats.org/officeDocument/2006/relationships/tags" Target="../tags/tag964.xml"/><Relationship Id="rId12" Type="http://schemas.openxmlformats.org/officeDocument/2006/relationships/tags" Target="../tags/tag963.xml"/><Relationship Id="rId11" Type="http://schemas.openxmlformats.org/officeDocument/2006/relationships/tags" Target="../tags/tag962.xml"/><Relationship Id="rId10" Type="http://schemas.openxmlformats.org/officeDocument/2006/relationships/tags" Target="../tags/tag961.xm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9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9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67.xml"/><Relationship Id="rId2" Type="http://schemas.openxmlformats.org/officeDocument/2006/relationships/tags" Target="../tags/tag966.xml"/><Relationship Id="rId16" Type="http://schemas.openxmlformats.org/officeDocument/2006/relationships/tags" Target="../tags/tag976.xml"/><Relationship Id="rId15" Type="http://schemas.openxmlformats.org/officeDocument/2006/relationships/tags" Target="../tags/tag975.xml"/><Relationship Id="rId14" Type="http://schemas.openxmlformats.org/officeDocument/2006/relationships/tags" Target="../tags/tag974.xml"/><Relationship Id="rId13" Type="http://schemas.openxmlformats.org/officeDocument/2006/relationships/tags" Target="../tags/tag973.xml"/><Relationship Id="rId12" Type="http://schemas.openxmlformats.org/officeDocument/2006/relationships/tags" Target="../tags/tag972.xml"/><Relationship Id="rId11" Type="http://schemas.openxmlformats.org/officeDocument/2006/relationships/tags" Target="../tags/tag971.xml"/><Relationship Id="rId10" Type="http://schemas.openxmlformats.org/officeDocument/2006/relationships/tags" Target="../tags/tag970.xm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98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97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978.xml"/><Relationship Id="rId2" Type="http://schemas.openxmlformats.org/officeDocument/2006/relationships/tags" Target="../tags/tag977.xml"/><Relationship Id="rId13" Type="http://schemas.openxmlformats.org/officeDocument/2006/relationships/tags" Target="../tags/tag984.xml"/><Relationship Id="rId12" Type="http://schemas.openxmlformats.org/officeDocument/2006/relationships/tags" Target="../tags/tag983.xml"/><Relationship Id="rId11" Type="http://schemas.openxmlformats.org/officeDocument/2006/relationships/tags" Target="../tags/tag982.xml"/><Relationship Id="rId10" Type="http://schemas.openxmlformats.org/officeDocument/2006/relationships/tags" Target="../tags/tag981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9" Type="http://schemas.openxmlformats.org/officeDocument/2006/relationships/tags" Target="../tags/tag373.xml"/><Relationship Id="rId48" Type="http://schemas.openxmlformats.org/officeDocument/2006/relationships/tags" Target="../tags/tag372.xml"/><Relationship Id="rId47" Type="http://schemas.openxmlformats.org/officeDocument/2006/relationships/tags" Target="../tags/tag371.xml"/><Relationship Id="rId46" Type="http://schemas.openxmlformats.org/officeDocument/2006/relationships/tags" Target="../tags/tag370.xml"/><Relationship Id="rId45" Type="http://schemas.openxmlformats.org/officeDocument/2006/relationships/tags" Target="../tags/tag369.xml"/><Relationship Id="rId44" Type="http://schemas.openxmlformats.org/officeDocument/2006/relationships/tags" Target="../tags/tag368.xml"/><Relationship Id="rId43" Type="http://schemas.openxmlformats.org/officeDocument/2006/relationships/tags" Target="../tags/tag367.xml"/><Relationship Id="rId42" Type="http://schemas.openxmlformats.org/officeDocument/2006/relationships/tags" Target="../tags/tag366.xml"/><Relationship Id="rId41" Type="http://schemas.openxmlformats.org/officeDocument/2006/relationships/tags" Target="../tags/tag365.xml"/><Relationship Id="rId40" Type="http://schemas.openxmlformats.org/officeDocument/2006/relationships/tags" Target="../tags/tag364.xml"/><Relationship Id="rId4" Type="http://schemas.openxmlformats.org/officeDocument/2006/relationships/image" Target="../media/image1.png"/><Relationship Id="rId39" Type="http://schemas.openxmlformats.org/officeDocument/2006/relationships/tags" Target="../tags/tag363.xml"/><Relationship Id="rId38" Type="http://schemas.openxmlformats.org/officeDocument/2006/relationships/tags" Target="../tags/tag362.xml"/><Relationship Id="rId37" Type="http://schemas.openxmlformats.org/officeDocument/2006/relationships/tags" Target="../tags/tag361.xml"/><Relationship Id="rId36" Type="http://schemas.openxmlformats.org/officeDocument/2006/relationships/tags" Target="../tags/tag360.xml"/><Relationship Id="rId35" Type="http://schemas.openxmlformats.org/officeDocument/2006/relationships/tags" Target="../tags/tag359.xml"/><Relationship Id="rId34" Type="http://schemas.openxmlformats.org/officeDocument/2006/relationships/tags" Target="../tags/tag358.xml"/><Relationship Id="rId33" Type="http://schemas.openxmlformats.org/officeDocument/2006/relationships/tags" Target="../tags/tag357.xml"/><Relationship Id="rId32" Type="http://schemas.openxmlformats.org/officeDocument/2006/relationships/tags" Target="../tags/tag356.xml"/><Relationship Id="rId31" Type="http://schemas.openxmlformats.org/officeDocument/2006/relationships/tags" Target="../tags/tag355.xml"/><Relationship Id="rId30" Type="http://schemas.openxmlformats.org/officeDocument/2006/relationships/tags" Target="../tags/tag354.xml"/><Relationship Id="rId3" Type="http://schemas.openxmlformats.org/officeDocument/2006/relationships/tags" Target="../tags/tag328.xml"/><Relationship Id="rId29" Type="http://schemas.openxmlformats.org/officeDocument/2006/relationships/tags" Target="../tags/tag353.xml"/><Relationship Id="rId28" Type="http://schemas.openxmlformats.org/officeDocument/2006/relationships/tags" Target="../tags/tag352.xml"/><Relationship Id="rId27" Type="http://schemas.openxmlformats.org/officeDocument/2006/relationships/tags" Target="../tags/tag351.xml"/><Relationship Id="rId26" Type="http://schemas.openxmlformats.org/officeDocument/2006/relationships/tags" Target="../tags/tag350.xml"/><Relationship Id="rId25" Type="http://schemas.openxmlformats.org/officeDocument/2006/relationships/tags" Target="../tags/tag349.xml"/><Relationship Id="rId24" Type="http://schemas.openxmlformats.org/officeDocument/2006/relationships/tags" Target="../tags/tag348.xml"/><Relationship Id="rId23" Type="http://schemas.openxmlformats.org/officeDocument/2006/relationships/tags" Target="../tags/tag347.xml"/><Relationship Id="rId22" Type="http://schemas.openxmlformats.org/officeDocument/2006/relationships/tags" Target="../tags/tag346.xml"/><Relationship Id="rId21" Type="http://schemas.openxmlformats.org/officeDocument/2006/relationships/tags" Target="../tags/tag345.xml"/><Relationship Id="rId20" Type="http://schemas.openxmlformats.org/officeDocument/2006/relationships/tags" Target="../tags/tag344.xml"/><Relationship Id="rId2" Type="http://schemas.openxmlformats.org/officeDocument/2006/relationships/tags" Target="../tags/tag327.xml"/><Relationship Id="rId19" Type="http://schemas.openxmlformats.org/officeDocument/2006/relationships/tags" Target="../tags/tag343.xml"/><Relationship Id="rId18" Type="http://schemas.openxmlformats.org/officeDocument/2006/relationships/tags" Target="../tags/tag342.xml"/><Relationship Id="rId17" Type="http://schemas.openxmlformats.org/officeDocument/2006/relationships/tags" Target="../tags/tag341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5" Type="http://schemas.openxmlformats.org/officeDocument/2006/relationships/tags" Target="../tags/tag417.xml"/><Relationship Id="rId44" Type="http://schemas.openxmlformats.org/officeDocument/2006/relationships/tags" Target="../tags/tag416.xml"/><Relationship Id="rId43" Type="http://schemas.openxmlformats.org/officeDocument/2006/relationships/tags" Target="../tags/tag415.xml"/><Relationship Id="rId42" Type="http://schemas.openxmlformats.org/officeDocument/2006/relationships/tags" Target="../tags/tag414.xml"/><Relationship Id="rId41" Type="http://schemas.openxmlformats.org/officeDocument/2006/relationships/tags" Target="../tags/tag413.xml"/><Relationship Id="rId40" Type="http://schemas.openxmlformats.org/officeDocument/2006/relationships/tags" Target="../tags/tag412.xml"/><Relationship Id="rId4" Type="http://schemas.openxmlformats.org/officeDocument/2006/relationships/tags" Target="../tags/tag376.xml"/><Relationship Id="rId39" Type="http://schemas.openxmlformats.org/officeDocument/2006/relationships/tags" Target="../tags/tag411.xml"/><Relationship Id="rId38" Type="http://schemas.openxmlformats.org/officeDocument/2006/relationships/tags" Target="../tags/tag410.xml"/><Relationship Id="rId37" Type="http://schemas.openxmlformats.org/officeDocument/2006/relationships/tags" Target="../tags/tag409.xml"/><Relationship Id="rId36" Type="http://schemas.openxmlformats.org/officeDocument/2006/relationships/tags" Target="../tags/tag408.xml"/><Relationship Id="rId35" Type="http://schemas.openxmlformats.org/officeDocument/2006/relationships/tags" Target="../tags/tag407.xml"/><Relationship Id="rId34" Type="http://schemas.openxmlformats.org/officeDocument/2006/relationships/tags" Target="../tags/tag406.xml"/><Relationship Id="rId33" Type="http://schemas.openxmlformats.org/officeDocument/2006/relationships/tags" Target="../tags/tag405.xml"/><Relationship Id="rId32" Type="http://schemas.openxmlformats.org/officeDocument/2006/relationships/tags" Target="../tags/tag404.xml"/><Relationship Id="rId31" Type="http://schemas.openxmlformats.org/officeDocument/2006/relationships/tags" Target="../tags/tag403.xml"/><Relationship Id="rId30" Type="http://schemas.openxmlformats.org/officeDocument/2006/relationships/tags" Target="../tags/tag402.xml"/><Relationship Id="rId3" Type="http://schemas.openxmlformats.org/officeDocument/2006/relationships/tags" Target="../tags/tag375.xml"/><Relationship Id="rId29" Type="http://schemas.openxmlformats.org/officeDocument/2006/relationships/tags" Target="../tags/tag401.xml"/><Relationship Id="rId28" Type="http://schemas.openxmlformats.org/officeDocument/2006/relationships/tags" Target="../tags/tag400.xml"/><Relationship Id="rId27" Type="http://schemas.openxmlformats.org/officeDocument/2006/relationships/tags" Target="../tags/tag399.xml"/><Relationship Id="rId26" Type="http://schemas.openxmlformats.org/officeDocument/2006/relationships/tags" Target="../tags/tag398.xml"/><Relationship Id="rId25" Type="http://schemas.openxmlformats.org/officeDocument/2006/relationships/tags" Target="../tags/tag397.xml"/><Relationship Id="rId24" Type="http://schemas.openxmlformats.org/officeDocument/2006/relationships/tags" Target="../tags/tag396.xml"/><Relationship Id="rId23" Type="http://schemas.openxmlformats.org/officeDocument/2006/relationships/tags" Target="../tags/tag395.xml"/><Relationship Id="rId22" Type="http://schemas.openxmlformats.org/officeDocument/2006/relationships/tags" Target="../tags/tag394.xml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tags" Target="../tags/tag374.xml"/><Relationship Id="rId19" Type="http://schemas.openxmlformats.org/officeDocument/2006/relationships/tags" Target="../tags/tag391.xml"/><Relationship Id="rId18" Type="http://schemas.openxmlformats.org/officeDocument/2006/relationships/tags" Target="../tags/tag390.xml"/><Relationship Id="rId17" Type="http://schemas.openxmlformats.org/officeDocument/2006/relationships/tags" Target="../tags/tag389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: 圆角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文本框 144"/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 rot="1800000">
            <a:off x="5270251" y="1238576"/>
            <a:ext cx="4536000" cy="4536000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791136"/>
              </a:avLst>
            </a:prstTxWarp>
            <a:noAutofit/>
          </a:bodyPr>
          <a:p>
            <a:r>
              <a:rPr lang="en-US" altLang="zh-CN" sz="7200" b="1" spc="800" dirty="0">
                <a:solidFill>
                  <a:schemeClr val="bg1">
                    <a:alpha val="34000"/>
                  </a:schemeClr>
                </a:solidFill>
                <a:uFillTx/>
                <a:latin typeface="+mj-lt"/>
                <a:cs typeface="微软雅黑" panose="020B0503020204020204" charset="-122"/>
              </a:rPr>
              <a:t>TEMPLATE</a:t>
            </a:r>
            <a:endParaRPr lang="en-US" altLang="zh-CN" sz="7200" b="1" spc="800" dirty="0">
              <a:solidFill>
                <a:schemeClr val="bg1">
                  <a:alpha val="34000"/>
                </a:schemeClr>
              </a:solidFill>
              <a:uFillTx/>
              <a:latin typeface="+mj-lt"/>
              <a:ea typeface="+mj-ea"/>
              <a:cs typeface="微软雅黑" panose="020B0503020204020204" charset="-122"/>
            </a:endParaRPr>
          </a:p>
        </p:txBody>
      </p:sp>
      <p:sp>
        <p:nvSpPr>
          <p:cNvPr id="146" name="任意多边形: 形状 5"/>
          <p:cNvSpPr/>
          <p:nvPr>
            <p:custDataLst>
              <p:tags r:id="rId4"/>
            </p:custDataLst>
          </p:nvPr>
        </p:nvSpPr>
        <p:spPr>
          <a:xfrm>
            <a:off x="1142998" y="0"/>
            <a:ext cx="11049002" cy="6858000"/>
          </a:xfrm>
          <a:custGeom>
            <a:avLst/>
            <a:gdLst>
              <a:gd name="connsiteX0" fmla="*/ 6387353 w 11049002"/>
              <a:gd name="connsiteY0" fmla="*/ 634894 h 6858000"/>
              <a:gd name="connsiteX1" fmla="*/ 3556734 w 11049002"/>
              <a:gd name="connsiteY1" fmla="*/ 3465513 h 6858000"/>
              <a:gd name="connsiteX2" fmla="*/ 6387353 w 11049002"/>
              <a:gd name="connsiteY2" fmla="*/ 6296132 h 6858000"/>
              <a:gd name="connsiteX3" fmla="*/ 9217972 w 11049002"/>
              <a:gd name="connsiteY3" fmla="*/ 3465513 h 6858000"/>
              <a:gd name="connsiteX4" fmla="*/ 6387353 w 11049002"/>
              <a:gd name="connsiteY4" fmla="*/ 634894 h 6858000"/>
              <a:gd name="connsiteX5" fmla="*/ 1023086 w 11049002"/>
              <a:gd name="connsiteY5" fmla="*/ 0 h 6858000"/>
              <a:gd name="connsiteX6" fmla="*/ 11049002 w 11049002"/>
              <a:gd name="connsiteY6" fmla="*/ 0 h 6858000"/>
              <a:gd name="connsiteX7" fmla="*/ 11049002 w 11049002"/>
              <a:gd name="connsiteY7" fmla="*/ 6858000 h 6858000"/>
              <a:gd name="connsiteX8" fmla="*/ 976270 w 11049002"/>
              <a:gd name="connsiteY8" fmla="*/ 6858000 h 6858000"/>
              <a:gd name="connsiteX9" fmla="*/ 924719 w 11049002"/>
              <a:gd name="connsiteY9" fmla="*/ 6777588 h 6858000"/>
              <a:gd name="connsiteX10" fmla="*/ 0 w 11049002"/>
              <a:gd name="connsiteY10" fmla="*/ 3465513 h 6858000"/>
              <a:gd name="connsiteX11" fmla="*/ 924719 w 11049002"/>
              <a:gd name="connsiteY11" fmla="*/ 153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49002" h="6858000">
                <a:moveTo>
                  <a:pt x="6387353" y="634894"/>
                </a:moveTo>
                <a:cubicBezTo>
                  <a:pt x="4824045" y="634894"/>
                  <a:pt x="3556734" y="1902205"/>
                  <a:pt x="3556734" y="3465513"/>
                </a:cubicBezTo>
                <a:cubicBezTo>
                  <a:pt x="3556734" y="5028821"/>
                  <a:pt x="4824045" y="6296132"/>
                  <a:pt x="6387353" y="6296132"/>
                </a:cubicBezTo>
                <a:cubicBezTo>
                  <a:pt x="7950661" y="6296132"/>
                  <a:pt x="9217972" y="5028821"/>
                  <a:pt x="9217972" y="3465513"/>
                </a:cubicBezTo>
                <a:cubicBezTo>
                  <a:pt x="9217972" y="1902205"/>
                  <a:pt x="7950661" y="634894"/>
                  <a:pt x="6387353" y="634894"/>
                </a:cubicBezTo>
                <a:close/>
                <a:moveTo>
                  <a:pt x="1023086" y="0"/>
                </a:moveTo>
                <a:lnTo>
                  <a:pt x="11049002" y="0"/>
                </a:lnTo>
                <a:lnTo>
                  <a:pt x="11049002" y="6858000"/>
                </a:lnTo>
                <a:lnTo>
                  <a:pt x="976270" y="6858000"/>
                </a:lnTo>
                <a:lnTo>
                  <a:pt x="924719" y="6777588"/>
                </a:lnTo>
                <a:cubicBezTo>
                  <a:pt x="337916" y="5811840"/>
                  <a:pt x="0" y="4678139"/>
                  <a:pt x="0" y="3465513"/>
                </a:cubicBezTo>
                <a:cubicBezTo>
                  <a:pt x="0" y="2252888"/>
                  <a:pt x="337916" y="1119187"/>
                  <a:pt x="924719" y="153438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5"/>
            </p:custDataLst>
          </p:nvPr>
        </p:nvSpPr>
        <p:spPr>
          <a:xfrm>
            <a:off x="8498840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6"/>
            </p:custDataLst>
          </p:nvPr>
        </p:nvSpPr>
        <p:spPr>
          <a:xfrm>
            <a:off x="8709025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7"/>
            </p:custDataLst>
          </p:nvPr>
        </p:nvSpPr>
        <p:spPr>
          <a:xfrm>
            <a:off x="8919845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8"/>
            </p:custDataLst>
          </p:nvPr>
        </p:nvSpPr>
        <p:spPr>
          <a:xfrm>
            <a:off x="9130030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9"/>
            </p:custDataLst>
          </p:nvPr>
        </p:nvSpPr>
        <p:spPr>
          <a:xfrm>
            <a:off x="9340850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10"/>
            </p:custDataLst>
          </p:nvPr>
        </p:nvSpPr>
        <p:spPr>
          <a:xfrm>
            <a:off x="9551035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11"/>
            </p:custDataLst>
          </p:nvPr>
        </p:nvSpPr>
        <p:spPr>
          <a:xfrm>
            <a:off x="8498840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12"/>
            </p:custDataLst>
          </p:nvPr>
        </p:nvSpPr>
        <p:spPr>
          <a:xfrm>
            <a:off x="8709025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6" name="椭圆 155"/>
          <p:cNvSpPr/>
          <p:nvPr>
            <p:custDataLst>
              <p:tags r:id="rId13"/>
            </p:custDataLst>
          </p:nvPr>
        </p:nvSpPr>
        <p:spPr>
          <a:xfrm>
            <a:off x="8919845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7" name="椭圆 156"/>
          <p:cNvSpPr/>
          <p:nvPr>
            <p:custDataLst>
              <p:tags r:id="rId14"/>
            </p:custDataLst>
          </p:nvPr>
        </p:nvSpPr>
        <p:spPr>
          <a:xfrm>
            <a:off x="9130030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8" name="椭圆 157"/>
          <p:cNvSpPr/>
          <p:nvPr>
            <p:custDataLst>
              <p:tags r:id="rId15"/>
            </p:custDataLst>
          </p:nvPr>
        </p:nvSpPr>
        <p:spPr>
          <a:xfrm>
            <a:off x="9340850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9" name="椭圆 158"/>
          <p:cNvSpPr/>
          <p:nvPr>
            <p:custDataLst>
              <p:tags r:id="rId16"/>
            </p:custDataLst>
          </p:nvPr>
        </p:nvSpPr>
        <p:spPr>
          <a:xfrm>
            <a:off x="9551035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0" name="椭圆 159"/>
          <p:cNvSpPr/>
          <p:nvPr>
            <p:custDataLst>
              <p:tags r:id="rId17"/>
            </p:custDataLst>
          </p:nvPr>
        </p:nvSpPr>
        <p:spPr>
          <a:xfrm>
            <a:off x="8498840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1" name="椭圆 160"/>
          <p:cNvSpPr/>
          <p:nvPr>
            <p:custDataLst>
              <p:tags r:id="rId18"/>
            </p:custDataLst>
          </p:nvPr>
        </p:nvSpPr>
        <p:spPr>
          <a:xfrm>
            <a:off x="8709025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2" name="椭圆 161"/>
          <p:cNvSpPr/>
          <p:nvPr>
            <p:custDataLst>
              <p:tags r:id="rId19"/>
            </p:custDataLst>
          </p:nvPr>
        </p:nvSpPr>
        <p:spPr>
          <a:xfrm>
            <a:off x="8919845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3" name="椭圆 162"/>
          <p:cNvSpPr/>
          <p:nvPr>
            <p:custDataLst>
              <p:tags r:id="rId20"/>
            </p:custDataLst>
          </p:nvPr>
        </p:nvSpPr>
        <p:spPr>
          <a:xfrm>
            <a:off x="9130030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21"/>
            </p:custDataLst>
          </p:nvPr>
        </p:nvSpPr>
        <p:spPr>
          <a:xfrm>
            <a:off x="9340850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5" name="椭圆 164"/>
          <p:cNvSpPr/>
          <p:nvPr>
            <p:custDataLst>
              <p:tags r:id="rId22"/>
            </p:custDataLst>
          </p:nvPr>
        </p:nvSpPr>
        <p:spPr>
          <a:xfrm>
            <a:off x="9551035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6" name="椭圆 165"/>
          <p:cNvSpPr/>
          <p:nvPr>
            <p:custDataLst>
              <p:tags r:id="rId23"/>
            </p:custDataLst>
          </p:nvPr>
        </p:nvSpPr>
        <p:spPr>
          <a:xfrm>
            <a:off x="8498840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7" name="椭圆 166"/>
          <p:cNvSpPr/>
          <p:nvPr>
            <p:custDataLst>
              <p:tags r:id="rId24"/>
            </p:custDataLst>
          </p:nvPr>
        </p:nvSpPr>
        <p:spPr>
          <a:xfrm>
            <a:off x="8709025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8" name="椭圆 167"/>
          <p:cNvSpPr/>
          <p:nvPr>
            <p:custDataLst>
              <p:tags r:id="rId25"/>
            </p:custDataLst>
          </p:nvPr>
        </p:nvSpPr>
        <p:spPr>
          <a:xfrm>
            <a:off x="8919845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9" name="椭圆 168"/>
          <p:cNvSpPr/>
          <p:nvPr>
            <p:custDataLst>
              <p:tags r:id="rId26"/>
            </p:custDataLst>
          </p:nvPr>
        </p:nvSpPr>
        <p:spPr>
          <a:xfrm>
            <a:off x="9130030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0" name="椭圆 169"/>
          <p:cNvSpPr/>
          <p:nvPr>
            <p:custDataLst>
              <p:tags r:id="rId27"/>
            </p:custDataLst>
          </p:nvPr>
        </p:nvSpPr>
        <p:spPr>
          <a:xfrm>
            <a:off x="9340850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1" name="椭圆 170"/>
          <p:cNvSpPr/>
          <p:nvPr>
            <p:custDataLst>
              <p:tags r:id="rId28"/>
            </p:custDataLst>
          </p:nvPr>
        </p:nvSpPr>
        <p:spPr>
          <a:xfrm>
            <a:off x="9551035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2" name="椭圆 171"/>
          <p:cNvSpPr/>
          <p:nvPr>
            <p:custDataLst>
              <p:tags r:id="rId29"/>
            </p:custDataLst>
          </p:nvPr>
        </p:nvSpPr>
        <p:spPr>
          <a:xfrm>
            <a:off x="8498840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3" name="椭圆 172"/>
          <p:cNvSpPr/>
          <p:nvPr>
            <p:custDataLst>
              <p:tags r:id="rId30"/>
            </p:custDataLst>
          </p:nvPr>
        </p:nvSpPr>
        <p:spPr>
          <a:xfrm>
            <a:off x="8709025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4" name="椭圆 173"/>
          <p:cNvSpPr/>
          <p:nvPr>
            <p:custDataLst>
              <p:tags r:id="rId31"/>
            </p:custDataLst>
          </p:nvPr>
        </p:nvSpPr>
        <p:spPr>
          <a:xfrm>
            <a:off x="8919845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5" name="椭圆 174"/>
          <p:cNvSpPr/>
          <p:nvPr>
            <p:custDataLst>
              <p:tags r:id="rId32"/>
            </p:custDataLst>
          </p:nvPr>
        </p:nvSpPr>
        <p:spPr>
          <a:xfrm>
            <a:off x="9130030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6" name="椭圆 175"/>
          <p:cNvSpPr/>
          <p:nvPr>
            <p:custDataLst>
              <p:tags r:id="rId33"/>
            </p:custDataLst>
          </p:nvPr>
        </p:nvSpPr>
        <p:spPr>
          <a:xfrm>
            <a:off x="9340850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7" name="椭圆 176"/>
          <p:cNvSpPr/>
          <p:nvPr>
            <p:custDataLst>
              <p:tags r:id="rId34"/>
            </p:custDataLst>
          </p:nvPr>
        </p:nvSpPr>
        <p:spPr>
          <a:xfrm>
            <a:off x="9551035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8" name="任意多边形: 形状 258"/>
          <p:cNvSpPr/>
          <p:nvPr>
            <p:custDataLst>
              <p:tags r:id="rId35"/>
            </p:custDataLst>
          </p:nvPr>
        </p:nvSpPr>
        <p:spPr>
          <a:xfrm>
            <a:off x="8503285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9" name="任意多边形: 形状 259"/>
          <p:cNvSpPr/>
          <p:nvPr>
            <p:custDataLst>
              <p:tags r:id="rId36"/>
            </p:custDataLst>
          </p:nvPr>
        </p:nvSpPr>
        <p:spPr>
          <a:xfrm>
            <a:off x="8713470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0" name="任意多边形: 形状 265"/>
          <p:cNvSpPr/>
          <p:nvPr>
            <p:custDataLst>
              <p:tags r:id="rId37"/>
            </p:custDataLst>
          </p:nvPr>
        </p:nvSpPr>
        <p:spPr>
          <a:xfrm>
            <a:off x="8924290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1" name="任意多边形: 形状 268"/>
          <p:cNvSpPr/>
          <p:nvPr>
            <p:custDataLst>
              <p:tags r:id="rId38"/>
            </p:custDataLst>
          </p:nvPr>
        </p:nvSpPr>
        <p:spPr>
          <a:xfrm>
            <a:off x="9134475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2" name="任意多边形: 形状 273"/>
          <p:cNvSpPr/>
          <p:nvPr>
            <p:custDataLst>
              <p:tags r:id="rId39"/>
            </p:custDataLst>
          </p:nvPr>
        </p:nvSpPr>
        <p:spPr>
          <a:xfrm>
            <a:off x="9345295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3" name="任意多边形: 形状 274"/>
          <p:cNvSpPr/>
          <p:nvPr>
            <p:custDataLst>
              <p:tags r:id="rId40"/>
            </p:custDataLst>
          </p:nvPr>
        </p:nvSpPr>
        <p:spPr>
          <a:xfrm>
            <a:off x="9555480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4" name="椭圆 183"/>
          <p:cNvSpPr/>
          <p:nvPr>
            <p:custDataLst>
              <p:tags r:id="rId41"/>
            </p:custDataLst>
          </p:nvPr>
        </p:nvSpPr>
        <p:spPr>
          <a:xfrm>
            <a:off x="8503285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5" name="椭圆 184"/>
          <p:cNvSpPr/>
          <p:nvPr>
            <p:custDataLst>
              <p:tags r:id="rId42"/>
            </p:custDataLst>
          </p:nvPr>
        </p:nvSpPr>
        <p:spPr>
          <a:xfrm>
            <a:off x="8713470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6" name="椭圆 185"/>
          <p:cNvSpPr/>
          <p:nvPr>
            <p:custDataLst>
              <p:tags r:id="rId43"/>
            </p:custDataLst>
          </p:nvPr>
        </p:nvSpPr>
        <p:spPr>
          <a:xfrm>
            <a:off x="8924290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7" name="椭圆 186"/>
          <p:cNvSpPr/>
          <p:nvPr>
            <p:custDataLst>
              <p:tags r:id="rId44"/>
            </p:custDataLst>
          </p:nvPr>
        </p:nvSpPr>
        <p:spPr>
          <a:xfrm>
            <a:off x="9134475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8" name="椭圆 187"/>
          <p:cNvSpPr/>
          <p:nvPr>
            <p:custDataLst>
              <p:tags r:id="rId45"/>
            </p:custDataLst>
          </p:nvPr>
        </p:nvSpPr>
        <p:spPr>
          <a:xfrm>
            <a:off x="9345295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9" name="椭圆 188"/>
          <p:cNvSpPr/>
          <p:nvPr>
            <p:custDataLst>
              <p:tags r:id="rId46"/>
            </p:custDataLst>
          </p:nvPr>
        </p:nvSpPr>
        <p:spPr>
          <a:xfrm>
            <a:off x="9555480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1" name="椭圆 190"/>
          <p:cNvSpPr/>
          <p:nvPr>
            <p:custDataLst>
              <p:tags r:id="rId47"/>
            </p:custDataLst>
          </p:nvPr>
        </p:nvSpPr>
        <p:spPr>
          <a:xfrm rot="5400000">
            <a:off x="1512570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48"/>
            </p:custDataLst>
          </p:nvPr>
        </p:nvSpPr>
        <p:spPr>
          <a:xfrm rot="5400000">
            <a:off x="1512570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49"/>
            </p:custDataLst>
          </p:nvPr>
        </p:nvSpPr>
        <p:spPr>
          <a:xfrm rot="5400000">
            <a:off x="1512570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50"/>
            </p:custDataLst>
          </p:nvPr>
        </p:nvSpPr>
        <p:spPr>
          <a:xfrm rot="5400000">
            <a:off x="1512570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51"/>
            </p:custDataLst>
          </p:nvPr>
        </p:nvSpPr>
        <p:spPr>
          <a:xfrm rot="5400000">
            <a:off x="1328420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4" name="椭圆 203"/>
          <p:cNvSpPr/>
          <p:nvPr>
            <p:custDataLst>
              <p:tags r:id="rId52"/>
            </p:custDataLst>
          </p:nvPr>
        </p:nvSpPr>
        <p:spPr>
          <a:xfrm rot="5400000">
            <a:off x="1328420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5" name="椭圆 204"/>
          <p:cNvSpPr/>
          <p:nvPr>
            <p:custDataLst>
              <p:tags r:id="rId53"/>
            </p:custDataLst>
          </p:nvPr>
        </p:nvSpPr>
        <p:spPr>
          <a:xfrm rot="5400000">
            <a:off x="1328420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0" name="椭圆 209"/>
          <p:cNvSpPr/>
          <p:nvPr>
            <p:custDataLst>
              <p:tags r:id="rId54"/>
            </p:custDataLst>
          </p:nvPr>
        </p:nvSpPr>
        <p:spPr>
          <a:xfrm rot="5400000">
            <a:off x="1328420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1" name="椭圆 210"/>
          <p:cNvSpPr/>
          <p:nvPr>
            <p:custDataLst>
              <p:tags r:id="rId55"/>
            </p:custDataLst>
          </p:nvPr>
        </p:nvSpPr>
        <p:spPr>
          <a:xfrm rot="5400000">
            <a:off x="1144905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6" name="椭圆 215"/>
          <p:cNvSpPr/>
          <p:nvPr>
            <p:custDataLst>
              <p:tags r:id="rId56"/>
            </p:custDataLst>
          </p:nvPr>
        </p:nvSpPr>
        <p:spPr>
          <a:xfrm rot="5400000">
            <a:off x="1144905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7" name="椭圆 216"/>
          <p:cNvSpPr/>
          <p:nvPr>
            <p:custDataLst>
              <p:tags r:id="rId57"/>
            </p:custDataLst>
          </p:nvPr>
        </p:nvSpPr>
        <p:spPr>
          <a:xfrm rot="5400000">
            <a:off x="1144905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2" name="椭圆 221"/>
          <p:cNvSpPr/>
          <p:nvPr>
            <p:custDataLst>
              <p:tags r:id="rId58"/>
            </p:custDataLst>
          </p:nvPr>
        </p:nvSpPr>
        <p:spPr>
          <a:xfrm rot="5400000">
            <a:off x="1144905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3" name="椭圆 222"/>
          <p:cNvSpPr/>
          <p:nvPr>
            <p:custDataLst>
              <p:tags r:id="rId59"/>
            </p:custDataLst>
          </p:nvPr>
        </p:nvSpPr>
        <p:spPr>
          <a:xfrm rot="5400000">
            <a:off x="960755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4" name="椭圆 223"/>
          <p:cNvSpPr/>
          <p:nvPr>
            <p:custDataLst>
              <p:tags r:id="rId60"/>
            </p:custDataLst>
          </p:nvPr>
        </p:nvSpPr>
        <p:spPr>
          <a:xfrm rot="5400000">
            <a:off x="960755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5" name="椭圆 224"/>
          <p:cNvSpPr/>
          <p:nvPr>
            <p:custDataLst>
              <p:tags r:id="rId61"/>
            </p:custDataLst>
          </p:nvPr>
        </p:nvSpPr>
        <p:spPr>
          <a:xfrm rot="5400000">
            <a:off x="960755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6" name="椭圆 225"/>
          <p:cNvSpPr/>
          <p:nvPr>
            <p:custDataLst>
              <p:tags r:id="rId62"/>
            </p:custDataLst>
          </p:nvPr>
        </p:nvSpPr>
        <p:spPr>
          <a:xfrm rot="5400000">
            <a:off x="960755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7" name="椭圆 226"/>
          <p:cNvSpPr/>
          <p:nvPr>
            <p:custDataLst>
              <p:tags r:id="rId63"/>
            </p:custDataLst>
          </p:nvPr>
        </p:nvSpPr>
        <p:spPr>
          <a:xfrm rot="5400000">
            <a:off x="777240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8" name="椭圆 227"/>
          <p:cNvSpPr/>
          <p:nvPr>
            <p:custDataLst>
              <p:tags r:id="rId64"/>
            </p:custDataLst>
          </p:nvPr>
        </p:nvSpPr>
        <p:spPr>
          <a:xfrm rot="5400000">
            <a:off x="777240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3" name="椭圆 232"/>
          <p:cNvSpPr/>
          <p:nvPr>
            <p:custDataLst>
              <p:tags r:id="rId65"/>
            </p:custDataLst>
          </p:nvPr>
        </p:nvSpPr>
        <p:spPr>
          <a:xfrm rot="5400000">
            <a:off x="777240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4" name="椭圆 233"/>
          <p:cNvSpPr/>
          <p:nvPr>
            <p:custDataLst>
              <p:tags r:id="rId66"/>
            </p:custDataLst>
          </p:nvPr>
        </p:nvSpPr>
        <p:spPr>
          <a:xfrm rot="5400000">
            <a:off x="777240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9" name="椭圆 238"/>
          <p:cNvSpPr/>
          <p:nvPr>
            <p:custDataLst>
              <p:tags r:id="rId67"/>
            </p:custDataLst>
          </p:nvPr>
        </p:nvSpPr>
        <p:spPr>
          <a:xfrm rot="5400000">
            <a:off x="2422525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0" name="椭圆 239"/>
          <p:cNvSpPr/>
          <p:nvPr>
            <p:custDataLst>
              <p:tags r:id="rId68"/>
            </p:custDataLst>
          </p:nvPr>
        </p:nvSpPr>
        <p:spPr>
          <a:xfrm rot="5400000">
            <a:off x="2422525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5" name="椭圆 244"/>
          <p:cNvSpPr/>
          <p:nvPr>
            <p:custDataLst>
              <p:tags r:id="rId69"/>
            </p:custDataLst>
          </p:nvPr>
        </p:nvSpPr>
        <p:spPr>
          <a:xfrm rot="5400000">
            <a:off x="2422525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6" name="椭圆 245"/>
          <p:cNvSpPr/>
          <p:nvPr>
            <p:custDataLst>
              <p:tags r:id="rId70"/>
            </p:custDataLst>
          </p:nvPr>
        </p:nvSpPr>
        <p:spPr>
          <a:xfrm rot="5400000">
            <a:off x="2422525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1" name="椭圆 250"/>
          <p:cNvSpPr/>
          <p:nvPr>
            <p:custDataLst>
              <p:tags r:id="rId71"/>
            </p:custDataLst>
          </p:nvPr>
        </p:nvSpPr>
        <p:spPr>
          <a:xfrm rot="5400000">
            <a:off x="2238375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2" name="椭圆 251"/>
          <p:cNvSpPr/>
          <p:nvPr>
            <p:custDataLst>
              <p:tags r:id="rId72"/>
            </p:custDataLst>
          </p:nvPr>
        </p:nvSpPr>
        <p:spPr>
          <a:xfrm rot="5400000">
            <a:off x="2238375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7" name="椭圆 256"/>
          <p:cNvSpPr/>
          <p:nvPr>
            <p:custDataLst>
              <p:tags r:id="rId73"/>
            </p:custDataLst>
          </p:nvPr>
        </p:nvSpPr>
        <p:spPr>
          <a:xfrm rot="5400000">
            <a:off x="2238375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8" name="椭圆 257"/>
          <p:cNvSpPr/>
          <p:nvPr>
            <p:custDataLst>
              <p:tags r:id="rId74"/>
            </p:custDataLst>
          </p:nvPr>
        </p:nvSpPr>
        <p:spPr>
          <a:xfrm rot="5400000">
            <a:off x="2238375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1" name="椭圆 260"/>
          <p:cNvSpPr/>
          <p:nvPr>
            <p:custDataLst>
              <p:tags r:id="rId75"/>
            </p:custDataLst>
          </p:nvPr>
        </p:nvSpPr>
        <p:spPr>
          <a:xfrm rot="5400000">
            <a:off x="2054860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2" name="椭圆 261"/>
          <p:cNvSpPr/>
          <p:nvPr>
            <p:custDataLst>
              <p:tags r:id="rId76"/>
            </p:custDataLst>
          </p:nvPr>
        </p:nvSpPr>
        <p:spPr>
          <a:xfrm rot="5400000">
            <a:off x="2054860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3" name="椭圆 262"/>
          <p:cNvSpPr/>
          <p:nvPr>
            <p:custDataLst>
              <p:tags r:id="rId77"/>
            </p:custDataLst>
          </p:nvPr>
        </p:nvSpPr>
        <p:spPr>
          <a:xfrm rot="5400000">
            <a:off x="2054860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4" name="椭圆 263"/>
          <p:cNvSpPr/>
          <p:nvPr>
            <p:custDataLst>
              <p:tags r:id="rId78"/>
            </p:custDataLst>
          </p:nvPr>
        </p:nvSpPr>
        <p:spPr>
          <a:xfrm rot="5400000">
            <a:off x="2054860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5" name="椭圆 264"/>
          <p:cNvSpPr/>
          <p:nvPr>
            <p:custDataLst>
              <p:tags r:id="rId79"/>
            </p:custDataLst>
          </p:nvPr>
        </p:nvSpPr>
        <p:spPr>
          <a:xfrm rot="5400000">
            <a:off x="1870710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7" name="椭圆 266"/>
          <p:cNvSpPr/>
          <p:nvPr>
            <p:custDataLst>
              <p:tags r:id="rId80"/>
            </p:custDataLst>
          </p:nvPr>
        </p:nvSpPr>
        <p:spPr>
          <a:xfrm rot="5400000">
            <a:off x="1870710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8" name="椭圆 267"/>
          <p:cNvSpPr/>
          <p:nvPr>
            <p:custDataLst>
              <p:tags r:id="rId81"/>
            </p:custDataLst>
          </p:nvPr>
        </p:nvSpPr>
        <p:spPr>
          <a:xfrm rot="5400000">
            <a:off x="1870710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0" name="椭圆 269"/>
          <p:cNvSpPr/>
          <p:nvPr>
            <p:custDataLst>
              <p:tags r:id="rId82"/>
            </p:custDataLst>
          </p:nvPr>
        </p:nvSpPr>
        <p:spPr>
          <a:xfrm rot="5400000">
            <a:off x="1870710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1" name="椭圆 270"/>
          <p:cNvSpPr/>
          <p:nvPr>
            <p:custDataLst>
              <p:tags r:id="rId83"/>
            </p:custDataLst>
          </p:nvPr>
        </p:nvSpPr>
        <p:spPr>
          <a:xfrm rot="5400000">
            <a:off x="1687195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2" name="椭圆 271"/>
          <p:cNvSpPr/>
          <p:nvPr>
            <p:custDataLst>
              <p:tags r:id="rId84"/>
            </p:custDataLst>
          </p:nvPr>
        </p:nvSpPr>
        <p:spPr>
          <a:xfrm rot="5400000">
            <a:off x="1687195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3" name="椭圆 272"/>
          <p:cNvSpPr/>
          <p:nvPr>
            <p:custDataLst>
              <p:tags r:id="rId85"/>
            </p:custDataLst>
          </p:nvPr>
        </p:nvSpPr>
        <p:spPr>
          <a:xfrm rot="5400000">
            <a:off x="1687195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6" name="椭圆 275"/>
          <p:cNvSpPr/>
          <p:nvPr>
            <p:custDataLst>
              <p:tags r:id="rId86"/>
            </p:custDataLst>
          </p:nvPr>
        </p:nvSpPr>
        <p:spPr>
          <a:xfrm rot="5400000">
            <a:off x="1687195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10" name="图片 9" descr="亮着灯的房子&#10;&#10;低可信度描述已自动生成"/>
          <p:cNvPicPr>
            <a:picLocks noChangeAspect="1"/>
          </p:cNvPicPr>
          <p:nvPr>
            <p:custDataLst>
              <p:tags r:id="rId87"/>
            </p:custDataLst>
          </p:nvPr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b="24782"/>
          <a:stretch>
            <a:fillRect/>
          </a:stretch>
        </p:blipFill>
        <p:spPr>
          <a:xfrm flipH="1">
            <a:off x="3938872" y="1225475"/>
            <a:ext cx="8253129" cy="5632525"/>
          </a:xfrm>
          <a:custGeom>
            <a:avLst/>
            <a:gdLst>
              <a:gd name="connsiteX0" fmla="*/ 8253129 w 8253129"/>
              <a:gd name="connsiteY0" fmla="*/ 0 h 5632525"/>
              <a:gd name="connsiteX1" fmla="*/ 0 w 8253129"/>
              <a:gd name="connsiteY1" fmla="*/ 0 h 5632525"/>
              <a:gd name="connsiteX2" fmla="*/ 0 w 8253129"/>
              <a:gd name="connsiteY2" fmla="*/ 5632525 h 5632525"/>
              <a:gd name="connsiteX3" fmla="*/ 8253129 w 8253129"/>
              <a:gd name="connsiteY3" fmla="*/ 5632525 h 563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3129" h="5632525">
                <a:moveTo>
                  <a:pt x="8253129" y="0"/>
                </a:moveTo>
                <a:lnTo>
                  <a:pt x="0" y="0"/>
                </a:lnTo>
                <a:lnTo>
                  <a:pt x="0" y="5632525"/>
                </a:lnTo>
                <a:lnTo>
                  <a:pt x="8253129" y="5632525"/>
                </a:lnTo>
                <a:close/>
              </a:path>
            </a:pathLst>
          </a:custGeom>
        </p:spPr>
      </p:pic>
      <p:sp>
        <p:nvSpPr>
          <p:cNvPr id="9" name="标题 8"/>
          <p:cNvSpPr txBox="1"/>
          <p:nvPr>
            <p:ph type="title" idx="3" hasCustomPrompt="1"/>
            <p:custDataLst>
              <p:tags r:id="rId89"/>
            </p:custDataLst>
          </p:nvPr>
        </p:nvSpPr>
        <p:spPr>
          <a:xfrm>
            <a:off x="1263650" y="1411605"/>
            <a:ext cx="7329805" cy="1946910"/>
          </a:xfrm>
          <a:prstGeom prst="rect">
            <a:avLst/>
          </a:prstGeom>
          <a:noFill/>
        </p:spPr>
        <p:txBody>
          <a:bodyPr vert="horz" wrap="square" rtlCol="0" anchor="b" anchorCtr="0">
            <a:noAutofit/>
          </a:bodyPr>
          <a:lstStyle>
            <a:defPPr>
              <a:defRPr lang="zh-CN"/>
            </a:defPPr>
            <a:lvl1pPr marL="0" marR="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40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200000" scaled="1"/>
                  <a:tileRect/>
                </a:gradFill>
                <a:latin typeface="+中文标题" charset="0"/>
                <a:ea typeface="+mj-ea"/>
                <a:cs typeface="微软雅黑" panose="020B0503020204020204" charset="-122"/>
              </a:defRPr>
            </a:lvl1pPr>
          </a:lstStyle>
          <a:p>
            <a:pPr lvl="0" algn="just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8" name="副标题"/>
          <p:cNvSpPr txBox="1"/>
          <p:nvPr>
            <p:ph type="body" idx="2" hasCustomPrompt="1"/>
            <p:custDataLst>
              <p:tags r:id="rId90"/>
            </p:custDataLst>
          </p:nvPr>
        </p:nvSpPr>
        <p:spPr>
          <a:xfrm>
            <a:off x="1287780" y="3358515"/>
            <a:ext cx="551942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0" normalizeH="0" baseline="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署名"/>
          <p:cNvSpPr/>
          <p:nvPr>
            <p:ph type="body" idx="1" hasCustomPrompt="1"/>
            <p:custDataLst>
              <p:tags r:id="rId91"/>
            </p:custDataLst>
          </p:nvPr>
        </p:nvSpPr>
        <p:spPr>
          <a:xfrm>
            <a:off x="1328420" y="4029075"/>
            <a:ext cx="2402840" cy="483235"/>
          </a:xfrm>
          <a:prstGeom prst="roundRect">
            <a:avLst>
              <a:gd name="adj" fmla="val 21300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>
            <a:noFill/>
            <a:prstDash val="solid"/>
          </a:ln>
          <a:effectLst>
            <a:outerShdw blurRad="165100" dist="38100" dir="5400000" sx="97000" sy="97000" algn="t" rotWithShape="0">
              <a:srgbClr val="CC66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>
                <a:solidFill>
                  <a:schemeClr val="bg1"/>
                </a:solidFill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内容"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6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正文"/>
          <p:cNvSpPr txBox="1"/>
          <p:nvPr>
            <p:ph idx="44"/>
            <p:custDataLst>
              <p:tags r:id="rId3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2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3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4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26" name="椭圆 125"/>
          <p:cNvSpPr/>
          <p:nvPr>
            <p:custDataLst>
              <p:tags r:id="rId4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5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8" name="椭圆 127"/>
          <p:cNvSpPr/>
          <p:nvPr>
            <p:custDataLst>
              <p:tags r:id="rId6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7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8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1" name="椭圆 130"/>
          <p:cNvSpPr/>
          <p:nvPr>
            <p:custDataLst>
              <p:tags r:id="rId9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2" name="椭圆 131"/>
          <p:cNvSpPr/>
          <p:nvPr>
            <p:custDataLst>
              <p:tags r:id="rId10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3" name="椭圆 132"/>
          <p:cNvSpPr/>
          <p:nvPr>
            <p:custDataLst>
              <p:tags r:id="rId11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4" name="椭圆 133"/>
          <p:cNvSpPr/>
          <p:nvPr>
            <p:custDataLst>
              <p:tags r:id="rId12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5" name="椭圆 134"/>
          <p:cNvSpPr/>
          <p:nvPr>
            <p:custDataLst>
              <p:tags r:id="rId13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14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7" name="椭圆 136"/>
          <p:cNvSpPr/>
          <p:nvPr>
            <p:custDataLst>
              <p:tags r:id="rId15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8" name="椭圆 137"/>
          <p:cNvSpPr/>
          <p:nvPr>
            <p:custDataLst>
              <p:tags r:id="rId16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9" name="椭圆 138"/>
          <p:cNvSpPr/>
          <p:nvPr>
            <p:custDataLst>
              <p:tags r:id="rId17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0" name="椭圆 139"/>
          <p:cNvSpPr/>
          <p:nvPr>
            <p:custDataLst>
              <p:tags r:id="rId18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19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20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21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22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23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24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7" name="椭圆 146"/>
          <p:cNvSpPr/>
          <p:nvPr>
            <p:custDataLst>
              <p:tags r:id="rId25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26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27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28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29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30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31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32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33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34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35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36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37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38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39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40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41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42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2" name="椭圆 201"/>
          <p:cNvSpPr/>
          <p:nvPr>
            <p:custDataLst>
              <p:tags r:id="rId43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 rot="2160000">
            <a:off x="5290820" y="1599565"/>
            <a:ext cx="5515610" cy="4328160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809253"/>
              </a:avLst>
            </a:prstTxWarp>
            <a:noAutofit/>
          </a:bodyPr>
          <a:p>
            <a:pPr lvl="0" algn="l">
              <a:buClrTx/>
              <a:buSzTx/>
              <a:buFontTx/>
            </a:pPr>
            <a:r>
              <a:rPr lang="en-US" altLang="zh-CN" sz="7200" b="1" spc="800" dirty="0">
                <a:solidFill>
                  <a:schemeClr val="bg1">
                    <a:alpha val="34000"/>
                  </a:schemeClr>
                </a:solidFill>
                <a:uFillTx/>
                <a:latin typeface="+mj-lt"/>
                <a:cs typeface="微软雅黑" panose="020B0503020204020204" charset="-122"/>
                <a:sym typeface="+mn-ea"/>
              </a:rPr>
              <a:t>ENDING</a:t>
            </a:r>
            <a:endParaRPr lang="en-US" altLang="zh-CN" sz="7200" b="1" spc="800" dirty="0">
              <a:solidFill>
                <a:schemeClr val="bg1">
                  <a:alpha val="34000"/>
                </a:schemeClr>
              </a:solidFill>
              <a:uFillTx/>
              <a:latin typeface="+mj-lt"/>
              <a:cs typeface="微软雅黑" panose="020B0503020204020204" charset="-122"/>
              <a:sym typeface="+mn-ea"/>
            </a:endParaRPr>
          </a:p>
        </p:txBody>
      </p:sp>
      <p:sp>
        <p:nvSpPr>
          <p:cNvPr id="9" name="任意多边形: 形状 5"/>
          <p:cNvSpPr/>
          <p:nvPr>
            <p:custDataLst>
              <p:tags r:id="rId4"/>
            </p:custDataLst>
          </p:nvPr>
        </p:nvSpPr>
        <p:spPr>
          <a:xfrm>
            <a:off x="1142998" y="0"/>
            <a:ext cx="11049002" cy="6858000"/>
          </a:xfrm>
          <a:custGeom>
            <a:avLst/>
            <a:gdLst>
              <a:gd name="connsiteX0" fmla="*/ 6387353 w 11049002"/>
              <a:gd name="connsiteY0" fmla="*/ 634894 h 6858000"/>
              <a:gd name="connsiteX1" fmla="*/ 3556734 w 11049002"/>
              <a:gd name="connsiteY1" fmla="*/ 3465513 h 6858000"/>
              <a:gd name="connsiteX2" fmla="*/ 6387353 w 11049002"/>
              <a:gd name="connsiteY2" fmla="*/ 6296132 h 6858000"/>
              <a:gd name="connsiteX3" fmla="*/ 9217972 w 11049002"/>
              <a:gd name="connsiteY3" fmla="*/ 3465513 h 6858000"/>
              <a:gd name="connsiteX4" fmla="*/ 6387353 w 11049002"/>
              <a:gd name="connsiteY4" fmla="*/ 634894 h 6858000"/>
              <a:gd name="connsiteX5" fmla="*/ 1023086 w 11049002"/>
              <a:gd name="connsiteY5" fmla="*/ 0 h 6858000"/>
              <a:gd name="connsiteX6" fmla="*/ 11049002 w 11049002"/>
              <a:gd name="connsiteY6" fmla="*/ 0 h 6858000"/>
              <a:gd name="connsiteX7" fmla="*/ 11049002 w 11049002"/>
              <a:gd name="connsiteY7" fmla="*/ 6858000 h 6858000"/>
              <a:gd name="connsiteX8" fmla="*/ 976270 w 11049002"/>
              <a:gd name="connsiteY8" fmla="*/ 6858000 h 6858000"/>
              <a:gd name="connsiteX9" fmla="*/ 924719 w 11049002"/>
              <a:gd name="connsiteY9" fmla="*/ 6777588 h 6858000"/>
              <a:gd name="connsiteX10" fmla="*/ 0 w 11049002"/>
              <a:gd name="connsiteY10" fmla="*/ 3465513 h 6858000"/>
              <a:gd name="connsiteX11" fmla="*/ 924719 w 11049002"/>
              <a:gd name="connsiteY11" fmla="*/ 153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49002" h="6858000">
                <a:moveTo>
                  <a:pt x="6387353" y="634894"/>
                </a:moveTo>
                <a:cubicBezTo>
                  <a:pt x="4824045" y="634894"/>
                  <a:pt x="3556734" y="1902205"/>
                  <a:pt x="3556734" y="3465513"/>
                </a:cubicBezTo>
                <a:cubicBezTo>
                  <a:pt x="3556734" y="5028821"/>
                  <a:pt x="4824045" y="6296132"/>
                  <a:pt x="6387353" y="6296132"/>
                </a:cubicBezTo>
                <a:cubicBezTo>
                  <a:pt x="7950661" y="6296132"/>
                  <a:pt x="9217972" y="5028821"/>
                  <a:pt x="9217972" y="3465513"/>
                </a:cubicBezTo>
                <a:cubicBezTo>
                  <a:pt x="9217972" y="1902205"/>
                  <a:pt x="7950661" y="634894"/>
                  <a:pt x="6387353" y="634894"/>
                </a:cubicBezTo>
                <a:close/>
                <a:moveTo>
                  <a:pt x="1023086" y="0"/>
                </a:moveTo>
                <a:lnTo>
                  <a:pt x="11049002" y="0"/>
                </a:lnTo>
                <a:lnTo>
                  <a:pt x="11049002" y="6858000"/>
                </a:lnTo>
                <a:lnTo>
                  <a:pt x="976270" y="6858000"/>
                </a:lnTo>
                <a:lnTo>
                  <a:pt x="924719" y="6777588"/>
                </a:lnTo>
                <a:cubicBezTo>
                  <a:pt x="337916" y="5811840"/>
                  <a:pt x="0" y="4678139"/>
                  <a:pt x="0" y="3465513"/>
                </a:cubicBezTo>
                <a:cubicBezTo>
                  <a:pt x="0" y="2252888"/>
                  <a:pt x="337916" y="1119187"/>
                  <a:pt x="924719" y="153438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pic>
        <p:nvPicPr>
          <p:cNvPr id="259" name="图片 258" descr="亮着灯的房子&#10;&#10;低可信度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b="24782"/>
          <a:stretch>
            <a:fillRect/>
          </a:stretch>
        </p:blipFill>
        <p:spPr>
          <a:xfrm flipH="1">
            <a:off x="3938872" y="1225475"/>
            <a:ext cx="8253129" cy="5632525"/>
          </a:xfrm>
          <a:custGeom>
            <a:avLst/>
            <a:gdLst>
              <a:gd name="connsiteX0" fmla="*/ 8253129 w 8253129"/>
              <a:gd name="connsiteY0" fmla="*/ 0 h 5632525"/>
              <a:gd name="connsiteX1" fmla="*/ 0 w 8253129"/>
              <a:gd name="connsiteY1" fmla="*/ 0 h 5632525"/>
              <a:gd name="connsiteX2" fmla="*/ 0 w 8253129"/>
              <a:gd name="connsiteY2" fmla="*/ 5632525 h 5632525"/>
              <a:gd name="connsiteX3" fmla="*/ 8253129 w 8253129"/>
              <a:gd name="connsiteY3" fmla="*/ 5632525 h 563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3129" h="5632525">
                <a:moveTo>
                  <a:pt x="8253129" y="0"/>
                </a:moveTo>
                <a:lnTo>
                  <a:pt x="0" y="0"/>
                </a:lnTo>
                <a:lnTo>
                  <a:pt x="0" y="5632525"/>
                </a:lnTo>
                <a:lnTo>
                  <a:pt x="8253129" y="5632525"/>
                </a:lnTo>
                <a:close/>
              </a:path>
            </a:pathLst>
          </a:custGeom>
        </p:spPr>
      </p:pic>
      <p:sp>
        <p:nvSpPr>
          <p:cNvPr id="266" name="椭圆 265"/>
          <p:cNvSpPr/>
          <p:nvPr>
            <p:custDataLst>
              <p:tags r:id="rId7"/>
            </p:custDataLst>
          </p:nvPr>
        </p:nvSpPr>
        <p:spPr>
          <a:xfrm>
            <a:off x="8498840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9" name="椭圆 268"/>
          <p:cNvSpPr/>
          <p:nvPr>
            <p:custDataLst>
              <p:tags r:id="rId8"/>
            </p:custDataLst>
          </p:nvPr>
        </p:nvSpPr>
        <p:spPr>
          <a:xfrm>
            <a:off x="8709025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4" name="椭圆 273"/>
          <p:cNvSpPr/>
          <p:nvPr>
            <p:custDataLst>
              <p:tags r:id="rId9"/>
            </p:custDataLst>
          </p:nvPr>
        </p:nvSpPr>
        <p:spPr>
          <a:xfrm>
            <a:off x="8919845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5" name="椭圆 274"/>
          <p:cNvSpPr/>
          <p:nvPr>
            <p:custDataLst>
              <p:tags r:id="rId10"/>
            </p:custDataLst>
          </p:nvPr>
        </p:nvSpPr>
        <p:spPr>
          <a:xfrm>
            <a:off x="9130030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6" name="椭圆 275"/>
          <p:cNvSpPr/>
          <p:nvPr>
            <p:custDataLst>
              <p:tags r:id="rId11"/>
            </p:custDataLst>
          </p:nvPr>
        </p:nvSpPr>
        <p:spPr>
          <a:xfrm>
            <a:off x="9340850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7" name="椭圆 276"/>
          <p:cNvSpPr/>
          <p:nvPr>
            <p:custDataLst>
              <p:tags r:id="rId12"/>
            </p:custDataLst>
          </p:nvPr>
        </p:nvSpPr>
        <p:spPr>
          <a:xfrm>
            <a:off x="9551035" y="31813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8" name="椭圆 277"/>
          <p:cNvSpPr/>
          <p:nvPr>
            <p:custDataLst>
              <p:tags r:id="rId13"/>
            </p:custDataLst>
          </p:nvPr>
        </p:nvSpPr>
        <p:spPr>
          <a:xfrm>
            <a:off x="8498840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9" name="椭圆 278"/>
          <p:cNvSpPr/>
          <p:nvPr>
            <p:custDataLst>
              <p:tags r:id="rId14"/>
            </p:custDataLst>
          </p:nvPr>
        </p:nvSpPr>
        <p:spPr>
          <a:xfrm>
            <a:off x="8709025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0" name="椭圆 279"/>
          <p:cNvSpPr/>
          <p:nvPr>
            <p:custDataLst>
              <p:tags r:id="rId15"/>
            </p:custDataLst>
          </p:nvPr>
        </p:nvSpPr>
        <p:spPr>
          <a:xfrm>
            <a:off x="8919845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1" name="椭圆 280"/>
          <p:cNvSpPr/>
          <p:nvPr>
            <p:custDataLst>
              <p:tags r:id="rId16"/>
            </p:custDataLst>
          </p:nvPr>
        </p:nvSpPr>
        <p:spPr>
          <a:xfrm>
            <a:off x="9130030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2" name="椭圆 281"/>
          <p:cNvSpPr/>
          <p:nvPr>
            <p:custDataLst>
              <p:tags r:id="rId17"/>
            </p:custDataLst>
          </p:nvPr>
        </p:nvSpPr>
        <p:spPr>
          <a:xfrm>
            <a:off x="9340850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3" name="椭圆 282"/>
          <p:cNvSpPr/>
          <p:nvPr>
            <p:custDataLst>
              <p:tags r:id="rId18"/>
            </p:custDataLst>
          </p:nvPr>
        </p:nvSpPr>
        <p:spPr>
          <a:xfrm>
            <a:off x="9551035" y="50228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4" name="椭圆 283"/>
          <p:cNvSpPr/>
          <p:nvPr>
            <p:custDataLst>
              <p:tags r:id="rId19"/>
            </p:custDataLst>
          </p:nvPr>
        </p:nvSpPr>
        <p:spPr>
          <a:xfrm>
            <a:off x="8498840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5" name="椭圆 284"/>
          <p:cNvSpPr/>
          <p:nvPr>
            <p:custDataLst>
              <p:tags r:id="rId20"/>
            </p:custDataLst>
          </p:nvPr>
        </p:nvSpPr>
        <p:spPr>
          <a:xfrm>
            <a:off x="8709025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6" name="椭圆 285"/>
          <p:cNvSpPr/>
          <p:nvPr>
            <p:custDataLst>
              <p:tags r:id="rId21"/>
            </p:custDataLst>
          </p:nvPr>
        </p:nvSpPr>
        <p:spPr>
          <a:xfrm>
            <a:off x="8919845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7" name="椭圆 286"/>
          <p:cNvSpPr/>
          <p:nvPr>
            <p:custDataLst>
              <p:tags r:id="rId22"/>
            </p:custDataLst>
          </p:nvPr>
        </p:nvSpPr>
        <p:spPr>
          <a:xfrm>
            <a:off x="9130030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8" name="椭圆 287"/>
          <p:cNvSpPr/>
          <p:nvPr>
            <p:custDataLst>
              <p:tags r:id="rId23"/>
            </p:custDataLst>
          </p:nvPr>
        </p:nvSpPr>
        <p:spPr>
          <a:xfrm>
            <a:off x="9340850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9" name="椭圆 288"/>
          <p:cNvSpPr/>
          <p:nvPr>
            <p:custDataLst>
              <p:tags r:id="rId24"/>
            </p:custDataLst>
          </p:nvPr>
        </p:nvSpPr>
        <p:spPr>
          <a:xfrm>
            <a:off x="9551035" y="68580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0" name="椭圆 289"/>
          <p:cNvSpPr/>
          <p:nvPr>
            <p:custDataLst>
              <p:tags r:id="rId25"/>
            </p:custDataLst>
          </p:nvPr>
        </p:nvSpPr>
        <p:spPr>
          <a:xfrm>
            <a:off x="8498840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1" name="椭圆 290"/>
          <p:cNvSpPr/>
          <p:nvPr>
            <p:custDataLst>
              <p:tags r:id="rId26"/>
            </p:custDataLst>
          </p:nvPr>
        </p:nvSpPr>
        <p:spPr>
          <a:xfrm>
            <a:off x="8709025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2" name="椭圆 291"/>
          <p:cNvSpPr/>
          <p:nvPr>
            <p:custDataLst>
              <p:tags r:id="rId27"/>
            </p:custDataLst>
          </p:nvPr>
        </p:nvSpPr>
        <p:spPr>
          <a:xfrm>
            <a:off x="8919845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3" name="椭圆 292"/>
          <p:cNvSpPr/>
          <p:nvPr>
            <p:custDataLst>
              <p:tags r:id="rId28"/>
            </p:custDataLst>
          </p:nvPr>
        </p:nvSpPr>
        <p:spPr>
          <a:xfrm>
            <a:off x="9130030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4" name="椭圆 293"/>
          <p:cNvSpPr/>
          <p:nvPr>
            <p:custDataLst>
              <p:tags r:id="rId29"/>
            </p:custDataLst>
          </p:nvPr>
        </p:nvSpPr>
        <p:spPr>
          <a:xfrm>
            <a:off x="9340850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5" name="椭圆 294"/>
          <p:cNvSpPr/>
          <p:nvPr>
            <p:custDataLst>
              <p:tags r:id="rId30"/>
            </p:custDataLst>
          </p:nvPr>
        </p:nvSpPr>
        <p:spPr>
          <a:xfrm>
            <a:off x="9551035" y="86995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6" name="椭圆 295"/>
          <p:cNvSpPr/>
          <p:nvPr>
            <p:custDataLst>
              <p:tags r:id="rId31"/>
            </p:custDataLst>
          </p:nvPr>
        </p:nvSpPr>
        <p:spPr>
          <a:xfrm>
            <a:off x="8498840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7" name="椭圆 296"/>
          <p:cNvSpPr/>
          <p:nvPr>
            <p:custDataLst>
              <p:tags r:id="rId32"/>
            </p:custDataLst>
          </p:nvPr>
        </p:nvSpPr>
        <p:spPr>
          <a:xfrm>
            <a:off x="8709025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8" name="椭圆 297"/>
          <p:cNvSpPr/>
          <p:nvPr>
            <p:custDataLst>
              <p:tags r:id="rId33"/>
            </p:custDataLst>
          </p:nvPr>
        </p:nvSpPr>
        <p:spPr>
          <a:xfrm>
            <a:off x="8919845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9" name="椭圆 298"/>
          <p:cNvSpPr/>
          <p:nvPr>
            <p:custDataLst>
              <p:tags r:id="rId34"/>
            </p:custDataLst>
          </p:nvPr>
        </p:nvSpPr>
        <p:spPr>
          <a:xfrm>
            <a:off x="9130030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0" name="椭圆 299"/>
          <p:cNvSpPr/>
          <p:nvPr>
            <p:custDataLst>
              <p:tags r:id="rId35"/>
            </p:custDataLst>
          </p:nvPr>
        </p:nvSpPr>
        <p:spPr>
          <a:xfrm>
            <a:off x="9340850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1" name="椭圆 300"/>
          <p:cNvSpPr/>
          <p:nvPr>
            <p:custDataLst>
              <p:tags r:id="rId36"/>
            </p:custDataLst>
          </p:nvPr>
        </p:nvSpPr>
        <p:spPr>
          <a:xfrm>
            <a:off x="9551035" y="1053465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2" name="任意多边形: 形状 301"/>
          <p:cNvSpPr/>
          <p:nvPr>
            <p:custDataLst>
              <p:tags r:id="rId37"/>
            </p:custDataLst>
          </p:nvPr>
        </p:nvSpPr>
        <p:spPr>
          <a:xfrm>
            <a:off x="8503285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3" name="任意多边形: 形状 302"/>
          <p:cNvSpPr/>
          <p:nvPr>
            <p:custDataLst>
              <p:tags r:id="rId38"/>
            </p:custDataLst>
          </p:nvPr>
        </p:nvSpPr>
        <p:spPr>
          <a:xfrm>
            <a:off x="8713470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4" name="任意多边形: 形状 303"/>
          <p:cNvSpPr/>
          <p:nvPr>
            <p:custDataLst>
              <p:tags r:id="rId39"/>
            </p:custDataLst>
          </p:nvPr>
        </p:nvSpPr>
        <p:spPr>
          <a:xfrm>
            <a:off x="8924290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5" name="任意多边形: 形状 304"/>
          <p:cNvSpPr/>
          <p:nvPr>
            <p:custDataLst>
              <p:tags r:id="rId40"/>
            </p:custDataLst>
          </p:nvPr>
        </p:nvSpPr>
        <p:spPr>
          <a:xfrm>
            <a:off x="9134475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6" name="任意多边形: 形状 305"/>
          <p:cNvSpPr/>
          <p:nvPr>
            <p:custDataLst>
              <p:tags r:id="rId41"/>
            </p:custDataLst>
          </p:nvPr>
        </p:nvSpPr>
        <p:spPr>
          <a:xfrm>
            <a:off x="9345295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7" name="任意多边形: 形状 306"/>
          <p:cNvSpPr/>
          <p:nvPr>
            <p:custDataLst>
              <p:tags r:id="rId42"/>
            </p:custDataLst>
          </p:nvPr>
        </p:nvSpPr>
        <p:spPr>
          <a:xfrm>
            <a:off x="9555480" y="0"/>
            <a:ext cx="90170" cy="50165"/>
          </a:xfrm>
          <a:custGeom>
            <a:avLst/>
            <a:gdLst>
              <a:gd name="connsiteX0" fmla="*/ 2084 w 90432"/>
              <a:gd name="connsiteY0" fmla="*/ 0 h 50248"/>
              <a:gd name="connsiteX1" fmla="*/ 88348 w 90432"/>
              <a:gd name="connsiteY1" fmla="*/ 0 h 50248"/>
              <a:gd name="connsiteX2" fmla="*/ 90432 w 90432"/>
              <a:gd name="connsiteY2" fmla="*/ 5032 h 50248"/>
              <a:gd name="connsiteX3" fmla="*/ 45216 w 90432"/>
              <a:gd name="connsiteY3" fmla="*/ 50248 h 50248"/>
              <a:gd name="connsiteX4" fmla="*/ 0 w 90432"/>
              <a:gd name="connsiteY4" fmla="*/ 5032 h 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32" h="50248">
                <a:moveTo>
                  <a:pt x="2084" y="0"/>
                </a:moveTo>
                <a:lnTo>
                  <a:pt x="88348" y="0"/>
                </a:lnTo>
                <a:lnTo>
                  <a:pt x="90432" y="5032"/>
                </a:lnTo>
                <a:cubicBezTo>
                  <a:pt x="90432" y="30004"/>
                  <a:pt x="70188" y="50248"/>
                  <a:pt x="45216" y="50248"/>
                </a:cubicBezTo>
                <a:cubicBezTo>
                  <a:pt x="20244" y="50248"/>
                  <a:pt x="0" y="30004"/>
                  <a:pt x="0" y="5032"/>
                </a:cubicBez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8" name="椭圆 307"/>
          <p:cNvSpPr/>
          <p:nvPr>
            <p:custDataLst>
              <p:tags r:id="rId43"/>
            </p:custDataLst>
          </p:nvPr>
        </p:nvSpPr>
        <p:spPr>
          <a:xfrm>
            <a:off x="8503285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9" name="椭圆 308"/>
          <p:cNvSpPr/>
          <p:nvPr>
            <p:custDataLst>
              <p:tags r:id="rId44"/>
            </p:custDataLst>
          </p:nvPr>
        </p:nvSpPr>
        <p:spPr>
          <a:xfrm>
            <a:off x="8713470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0" name="椭圆 309"/>
          <p:cNvSpPr/>
          <p:nvPr>
            <p:custDataLst>
              <p:tags r:id="rId45"/>
            </p:custDataLst>
          </p:nvPr>
        </p:nvSpPr>
        <p:spPr>
          <a:xfrm>
            <a:off x="8924290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1" name="椭圆 310"/>
          <p:cNvSpPr/>
          <p:nvPr>
            <p:custDataLst>
              <p:tags r:id="rId46"/>
            </p:custDataLst>
          </p:nvPr>
        </p:nvSpPr>
        <p:spPr>
          <a:xfrm>
            <a:off x="9134475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2" name="椭圆 311"/>
          <p:cNvSpPr/>
          <p:nvPr>
            <p:custDataLst>
              <p:tags r:id="rId47"/>
            </p:custDataLst>
          </p:nvPr>
        </p:nvSpPr>
        <p:spPr>
          <a:xfrm>
            <a:off x="9345295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3" name="椭圆 312"/>
          <p:cNvSpPr/>
          <p:nvPr>
            <p:custDataLst>
              <p:tags r:id="rId48"/>
            </p:custDataLst>
          </p:nvPr>
        </p:nvSpPr>
        <p:spPr>
          <a:xfrm>
            <a:off x="9555480" y="143510"/>
            <a:ext cx="90170" cy="90170"/>
          </a:xfrm>
          <a:prstGeom prst="ellipse">
            <a:avLst/>
          </a:prstGeom>
          <a:solidFill>
            <a:schemeClr val="accent2">
              <a:alpha val="4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5" name="椭圆 314"/>
          <p:cNvSpPr/>
          <p:nvPr>
            <p:custDataLst>
              <p:tags r:id="rId49"/>
            </p:custDataLst>
          </p:nvPr>
        </p:nvSpPr>
        <p:spPr>
          <a:xfrm rot="5400000">
            <a:off x="1512570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6" name="椭圆 315"/>
          <p:cNvSpPr/>
          <p:nvPr>
            <p:custDataLst>
              <p:tags r:id="rId50"/>
            </p:custDataLst>
          </p:nvPr>
        </p:nvSpPr>
        <p:spPr>
          <a:xfrm rot="5400000">
            <a:off x="1512570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7" name="椭圆 316"/>
          <p:cNvSpPr/>
          <p:nvPr>
            <p:custDataLst>
              <p:tags r:id="rId51"/>
            </p:custDataLst>
          </p:nvPr>
        </p:nvSpPr>
        <p:spPr>
          <a:xfrm rot="5400000">
            <a:off x="1512570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8" name="椭圆 317"/>
          <p:cNvSpPr/>
          <p:nvPr>
            <p:custDataLst>
              <p:tags r:id="rId52"/>
            </p:custDataLst>
          </p:nvPr>
        </p:nvSpPr>
        <p:spPr>
          <a:xfrm rot="5400000">
            <a:off x="1512570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19" name="椭圆 318"/>
          <p:cNvSpPr/>
          <p:nvPr>
            <p:custDataLst>
              <p:tags r:id="rId53"/>
            </p:custDataLst>
          </p:nvPr>
        </p:nvSpPr>
        <p:spPr>
          <a:xfrm rot="5400000">
            <a:off x="1328420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0" name="椭圆 319"/>
          <p:cNvSpPr/>
          <p:nvPr>
            <p:custDataLst>
              <p:tags r:id="rId54"/>
            </p:custDataLst>
          </p:nvPr>
        </p:nvSpPr>
        <p:spPr>
          <a:xfrm rot="5400000">
            <a:off x="1328420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1" name="椭圆 320"/>
          <p:cNvSpPr/>
          <p:nvPr>
            <p:custDataLst>
              <p:tags r:id="rId55"/>
            </p:custDataLst>
          </p:nvPr>
        </p:nvSpPr>
        <p:spPr>
          <a:xfrm rot="5400000">
            <a:off x="1328420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2" name="椭圆 321"/>
          <p:cNvSpPr/>
          <p:nvPr>
            <p:custDataLst>
              <p:tags r:id="rId56"/>
            </p:custDataLst>
          </p:nvPr>
        </p:nvSpPr>
        <p:spPr>
          <a:xfrm rot="5400000">
            <a:off x="1328420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3" name="椭圆 322"/>
          <p:cNvSpPr/>
          <p:nvPr>
            <p:custDataLst>
              <p:tags r:id="rId57"/>
            </p:custDataLst>
          </p:nvPr>
        </p:nvSpPr>
        <p:spPr>
          <a:xfrm rot="5400000">
            <a:off x="1144905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4" name="椭圆 323"/>
          <p:cNvSpPr/>
          <p:nvPr>
            <p:custDataLst>
              <p:tags r:id="rId58"/>
            </p:custDataLst>
          </p:nvPr>
        </p:nvSpPr>
        <p:spPr>
          <a:xfrm rot="5400000">
            <a:off x="1144905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5" name="椭圆 324"/>
          <p:cNvSpPr/>
          <p:nvPr>
            <p:custDataLst>
              <p:tags r:id="rId59"/>
            </p:custDataLst>
          </p:nvPr>
        </p:nvSpPr>
        <p:spPr>
          <a:xfrm rot="5400000">
            <a:off x="1144905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6" name="椭圆 325"/>
          <p:cNvSpPr/>
          <p:nvPr>
            <p:custDataLst>
              <p:tags r:id="rId60"/>
            </p:custDataLst>
          </p:nvPr>
        </p:nvSpPr>
        <p:spPr>
          <a:xfrm rot="5400000">
            <a:off x="1144905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7" name="椭圆 326"/>
          <p:cNvSpPr/>
          <p:nvPr>
            <p:custDataLst>
              <p:tags r:id="rId61"/>
            </p:custDataLst>
          </p:nvPr>
        </p:nvSpPr>
        <p:spPr>
          <a:xfrm rot="5400000">
            <a:off x="960755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8" name="椭圆 327"/>
          <p:cNvSpPr/>
          <p:nvPr>
            <p:custDataLst>
              <p:tags r:id="rId62"/>
            </p:custDataLst>
          </p:nvPr>
        </p:nvSpPr>
        <p:spPr>
          <a:xfrm rot="5400000">
            <a:off x="960755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9" name="椭圆 328"/>
          <p:cNvSpPr/>
          <p:nvPr>
            <p:custDataLst>
              <p:tags r:id="rId63"/>
            </p:custDataLst>
          </p:nvPr>
        </p:nvSpPr>
        <p:spPr>
          <a:xfrm rot="5400000">
            <a:off x="960755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0" name="椭圆 329"/>
          <p:cNvSpPr/>
          <p:nvPr>
            <p:custDataLst>
              <p:tags r:id="rId64"/>
            </p:custDataLst>
          </p:nvPr>
        </p:nvSpPr>
        <p:spPr>
          <a:xfrm rot="5400000">
            <a:off x="960755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1" name="椭圆 330"/>
          <p:cNvSpPr/>
          <p:nvPr>
            <p:custDataLst>
              <p:tags r:id="rId65"/>
            </p:custDataLst>
          </p:nvPr>
        </p:nvSpPr>
        <p:spPr>
          <a:xfrm rot="5400000">
            <a:off x="777240" y="607187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2" name="椭圆 331"/>
          <p:cNvSpPr/>
          <p:nvPr>
            <p:custDataLst>
              <p:tags r:id="rId66"/>
            </p:custDataLst>
          </p:nvPr>
        </p:nvSpPr>
        <p:spPr>
          <a:xfrm rot="5400000">
            <a:off x="777240" y="628205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3" name="椭圆 332"/>
          <p:cNvSpPr/>
          <p:nvPr>
            <p:custDataLst>
              <p:tags r:id="rId67"/>
            </p:custDataLst>
          </p:nvPr>
        </p:nvSpPr>
        <p:spPr>
          <a:xfrm rot="5400000">
            <a:off x="777240" y="649287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4" name="椭圆 333"/>
          <p:cNvSpPr/>
          <p:nvPr>
            <p:custDataLst>
              <p:tags r:id="rId68"/>
            </p:custDataLst>
          </p:nvPr>
        </p:nvSpPr>
        <p:spPr>
          <a:xfrm rot="5400000">
            <a:off x="777240" y="670369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5" name="椭圆 334"/>
          <p:cNvSpPr/>
          <p:nvPr>
            <p:custDataLst>
              <p:tags r:id="rId69"/>
            </p:custDataLst>
          </p:nvPr>
        </p:nvSpPr>
        <p:spPr>
          <a:xfrm rot="5400000">
            <a:off x="2422525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6" name="椭圆 335"/>
          <p:cNvSpPr/>
          <p:nvPr>
            <p:custDataLst>
              <p:tags r:id="rId70"/>
            </p:custDataLst>
          </p:nvPr>
        </p:nvSpPr>
        <p:spPr>
          <a:xfrm rot="5400000">
            <a:off x="2422525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7" name="椭圆 336"/>
          <p:cNvSpPr/>
          <p:nvPr>
            <p:custDataLst>
              <p:tags r:id="rId71"/>
            </p:custDataLst>
          </p:nvPr>
        </p:nvSpPr>
        <p:spPr>
          <a:xfrm rot="5400000">
            <a:off x="2422525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8" name="椭圆 337"/>
          <p:cNvSpPr/>
          <p:nvPr>
            <p:custDataLst>
              <p:tags r:id="rId72"/>
            </p:custDataLst>
          </p:nvPr>
        </p:nvSpPr>
        <p:spPr>
          <a:xfrm rot="5400000">
            <a:off x="2422525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9" name="椭圆 338"/>
          <p:cNvSpPr/>
          <p:nvPr>
            <p:custDataLst>
              <p:tags r:id="rId73"/>
            </p:custDataLst>
          </p:nvPr>
        </p:nvSpPr>
        <p:spPr>
          <a:xfrm rot="5400000">
            <a:off x="2238375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0" name="椭圆 339"/>
          <p:cNvSpPr/>
          <p:nvPr>
            <p:custDataLst>
              <p:tags r:id="rId74"/>
            </p:custDataLst>
          </p:nvPr>
        </p:nvSpPr>
        <p:spPr>
          <a:xfrm rot="5400000">
            <a:off x="2238375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1" name="椭圆 340"/>
          <p:cNvSpPr/>
          <p:nvPr>
            <p:custDataLst>
              <p:tags r:id="rId75"/>
            </p:custDataLst>
          </p:nvPr>
        </p:nvSpPr>
        <p:spPr>
          <a:xfrm rot="5400000">
            <a:off x="2238375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2" name="椭圆 341"/>
          <p:cNvSpPr/>
          <p:nvPr>
            <p:custDataLst>
              <p:tags r:id="rId76"/>
            </p:custDataLst>
          </p:nvPr>
        </p:nvSpPr>
        <p:spPr>
          <a:xfrm rot="5400000">
            <a:off x="2238375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3" name="椭圆 342"/>
          <p:cNvSpPr/>
          <p:nvPr>
            <p:custDataLst>
              <p:tags r:id="rId77"/>
            </p:custDataLst>
          </p:nvPr>
        </p:nvSpPr>
        <p:spPr>
          <a:xfrm rot="5400000">
            <a:off x="2054860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4" name="椭圆 343"/>
          <p:cNvSpPr/>
          <p:nvPr>
            <p:custDataLst>
              <p:tags r:id="rId78"/>
            </p:custDataLst>
          </p:nvPr>
        </p:nvSpPr>
        <p:spPr>
          <a:xfrm rot="5400000">
            <a:off x="2054860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5" name="椭圆 344"/>
          <p:cNvSpPr/>
          <p:nvPr>
            <p:custDataLst>
              <p:tags r:id="rId79"/>
            </p:custDataLst>
          </p:nvPr>
        </p:nvSpPr>
        <p:spPr>
          <a:xfrm rot="5400000">
            <a:off x="2054860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6" name="椭圆 345"/>
          <p:cNvSpPr/>
          <p:nvPr>
            <p:custDataLst>
              <p:tags r:id="rId80"/>
            </p:custDataLst>
          </p:nvPr>
        </p:nvSpPr>
        <p:spPr>
          <a:xfrm rot="5400000">
            <a:off x="2054860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7" name="椭圆 346"/>
          <p:cNvSpPr/>
          <p:nvPr>
            <p:custDataLst>
              <p:tags r:id="rId81"/>
            </p:custDataLst>
          </p:nvPr>
        </p:nvSpPr>
        <p:spPr>
          <a:xfrm rot="5400000">
            <a:off x="1870710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8" name="椭圆 347"/>
          <p:cNvSpPr/>
          <p:nvPr>
            <p:custDataLst>
              <p:tags r:id="rId82"/>
            </p:custDataLst>
          </p:nvPr>
        </p:nvSpPr>
        <p:spPr>
          <a:xfrm rot="5400000">
            <a:off x="1870710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9" name="椭圆 348"/>
          <p:cNvSpPr/>
          <p:nvPr>
            <p:custDataLst>
              <p:tags r:id="rId83"/>
            </p:custDataLst>
          </p:nvPr>
        </p:nvSpPr>
        <p:spPr>
          <a:xfrm rot="5400000">
            <a:off x="1870710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50" name="椭圆 349"/>
          <p:cNvSpPr/>
          <p:nvPr>
            <p:custDataLst>
              <p:tags r:id="rId84"/>
            </p:custDataLst>
          </p:nvPr>
        </p:nvSpPr>
        <p:spPr>
          <a:xfrm rot="5400000">
            <a:off x="1870710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51" name="椭圆 350"/>
          <p:cNvSpPr/>
          <p:nvPr>
            <p:custDataLst>
              <p:tags r:id="rId85"/>
            </p:custDataLst>
          </p:nvPr>
        </p:nvSpPr>
        <p:spPr>
          <a:xfrm rot="5400000">
            <a:off x="1687195" y="607631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52" name="椭圆 351"/>
          <p:cNvSpPr/>
          <p:nvPr>
            <p:custDataLst>
              <p:tags r:id="rId86"/>
            </p:custDataLst>
          </p:nvPr>
        </p:nvSpPr>
        <p:spPr>
          <a:xfrm rot="5400000">
            <a:off x="1687195" y="628713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53" name="椭圆 352"/>
          <p:cNvSpPr/>
          <p:nvPr>
            <p:custDataLst>
              <p:tags r:id="rId87"/>
            </p:custDataLst>
          </p:nvPr>
        </p:nvSpPr>
        <p:spPr>
          <a:xfrm rot="5400000">
            <a:off x="1687195" y="649732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54" name="椭圆 353"/>
          <p:cNvSpPr/>
          <p:nvPr>
            <p:custDataLst>
              <p:tags r:id="rId88"/>
            </p:custDataLst>
          </p:nvPr>
        </p:nvSpPr>
        <p:spPr>
          <a:xfrm rot="5400000">
            <a:off x="1687195" y="670814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/>
          <p:nvPr>
            <p:ph type="title" idx="2" hasCustomPrompt="1"/>
            <p:custDataLst>
              <p:tags r:id="rId89"/>
            </p:custDataLst>
          </p:nvPr>
        </p:nvSpPr>
        <p:spPr>
          <a:xfrm>
            <a:off x="1856740" y="1411605"/>
            <a:ext cx="5520055" cy="18700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6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/>
          <p:nvPr>
            <p:ph type="body" idx="1" hasCustomPrompt="1"/>
            <p:custDataLst>
              <p:tags r:id="rId90"/>
            </p:custDataLst>
          </p:nvPr>
        </p:nvSpPr>
        <p:spPr>
          <a:xfrm>
            <a:off x="1971040" y="3584575"/>
            <a:ext cx="2402205" cy="483235"/>
          </a:xfrm>
          <a:prstGeom prst="roundRect">
            <a:avLst>
              <a:gd name="adj" fmla="val 20105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>
            <a:noFill/>
            <a:prstDash val="solid"/>
          </a:ln>
          <a:effectLst>
            <a:outerShdw blurRad="165100" dist="38100" dir="5400000" sx="97000" sy="97000" algn="t" rotWithShape="0">
              <a:srgbClr val="CC66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>
                <a:solidFill>
                  <a:schemeClr val="bg1"/>
                </a:solidFill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通用"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6" name="椭圆 125"/>
          <p:cNvSpPr/>
          <p:nvPr>
            <p:custDataLst>
              <p:tags r:id="rId3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4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8" name="椭圆 127"/>
          <p:cNvSpPr/>
          <p:nvPr>
            <p:custDataLst>
              <p:tags r:id="rId5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6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7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1" name="椭圆 130"/>
          <p:cNvSpPr/>
          <p:nvPr>
            <p:custDataLst>
              <p:tags r:id="rId8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2" name="椭圆 131"/>
          <p:cNvSpPr/>
          <p:nvPr>
            <p:custDataLst>
              <p:tags r:id="rId9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3" name="椭圆 132"/>
          <p:cNvSpPr/>
          <p:nvPr>
            <p:custDataLst>
              <p:tags r:id="rId10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4" name="椭圆 133"/>
          <p:cNvSpPr/>
          <p:nvPr>
            <p:custDataLst>
              <p:tags r:id="rId11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5" name="椭圆 134"/>
          <p:cNvSpPr/>
          <p:nvPr>
            <p:custDataLst>
              <p:tags r:id="rId12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13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7" name="椭圆 136"/>
          <p:cNvSpPr/>
          <p:nvPr>
            <p:custDataLst>
              <p:tags r:id="rId14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8" name="椭圆 137"/>
          <p:cNvSpPr/>
          <p:nvPr>
            <p:custDataLst>
              <p:tags r:id="rId15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9" name="椭圆 138"/>
          <p:cNvSpPr/>
          <p:nvPr>
            <p:custDataLst>
              <p:tags r:id="rId16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0" name="椭圆 139"/>
          <p:cNvSpPr/>
          <p:nvPr>
            <p:custDataLst>
              <p:tags r:id="rId17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18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19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20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21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22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23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7" name="椭圆 146"/>
          <p:cNvSpPr/>
          <p:nvPr>
            <p:custDataLst>
              <p:tags r:id="rId24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25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26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27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28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29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30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31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32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33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34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35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36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37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38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39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40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41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2" name="椭圆 201"/>
          <p:cNvSpPr/>
          <p:nvPr>
            <p:custDataLst>
              <p:tags r:id="rId42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" name="标题"/>
          <p:cNvSpPr txBox="1"/>
          <p:nvPr>
            <p:ph type="title" idx="1"/>
            <p:custDataLst>
              <p:tags r:id="rId43"/>
            </p:custDataLst>
          </p:nvPr>
        </p:nvSpPr>
        <p:spPr>
          <a:xfrm>
            <a:off x="608400" y="442348"/>
            <a:ext cx="10969200" cy="6813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任意多边形: 形状 6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正文"/>
          <p:cNvSpPr txBox="1"/>
          <p:nvPr>
            <p:ph idx="45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2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3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4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44"/>
            <p:custDataLst>
              <p:tags r:id="rId4"/>
            </p:custDataLst>
          </p:nvPr>
        </p:nvSpPr>
        <p:spPr>
          <a:xfrm>
            <a:off x="608400" y="442348"/>
            <a:ext cx="10969200" cy="6813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6" name="椭圆 125"/>
          <p:cNvSpPr/>
          <p:nvPr>
            <p:custDataLst>
              <p:tags r:id="rId5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6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8" name="椭圆 127"/>
          <p:cNvSpPr/>
          <p:nvPr>
            <p:custDataLst>
              <p:tags r:id="rId7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8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9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1" name="椭圆 130"/>
          <p:cNvSpPr/>
          <p:nvPr>
            <p:custDataLst>
              <p:tags r:id="rId10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2" name="椭圆 131"/>
          <p:cNvSpPr/>
          <p:nvPr>
            <p:custDataLst>
              <p:tags r:id="rId11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3" name="椭圆 132"/>
          <p:cNvSpPr/>
          <p:nvPr>
            <p:custDataLst>
              <p:tags r:id="rId12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4" name="椭圆 133"/>
          <p:cNvSpPr/>
          <p:nvPr>
            <p:custDataLst>
              <p:tags r:id="rId13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5" name="椭圆 134"/>
          <p:cNvSpPr/>
          <p:nvPr>
            <p:custDataLst>
              <p:tags r:id="rId14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15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7" name="椭圆 136"/>
          <p:cNvSpPr/>
          <p:nvPr>
            <p:custDataLst>
              <p:tags r:id="rId16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8" name="椭圆 137"/>
          <p:cNvSpPr/>
          <p:nvPr>
            <p:custDataLst>
              <p:tags r:id="rId17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9" name="椭圆 138"/>
          <p:cNvSpPr/>
          <p:nvPr>
            <p:custDataLst>
              <p:tags r:id="rId18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0" name="椭圆 139"/>
          <p:cNvSpPr/>
          <p:nvPr>
            <p:custDataLst>
              <p:tags r:id="rId19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20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21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22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23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24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25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7" name="椭圆 146"/>
          <p:cNvSpPr/>
          <p:nvPr>
            <p:custDataLst>
              <p:tags r:id="rId26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27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28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29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30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31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32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33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34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35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36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37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38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39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40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41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42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43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2" name="椭圆 201"/>
          <p:cNvSpPr/>
          <p:nvPr>
            <p:custDataLst>
              <p:tags r:id="rId44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>
            <a:off x="2736942" y="2026057"/>
            <a:ext cx="7142517" cy="276403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 rot="21430005">
            <a:off x="2905214" y="2025417"/>
            <a:ext cx="6857650" cy="2839247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8198" y="-42441"/>
            <a:ext cx="4434841" cy="3535680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10"/>
            </p:custDataLst>
          </p:nvPr>
        </p:nvCxnSpPr>
        <p:spPr>
          <a:xfrm>
            <a:off x="6228019" y="4118039"/>
            <a:ext cx="4381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4365592" y="3575336"/>
            <a:ext cx="4161600" cy="4968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355449" y="2015591"/>
            <a:ext cx="6184800" cy="151591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673531" y="4285016"/>
            <a:ext cx="180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521550" y="4285816"/>
            <a:ext cx="180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97822" y="96139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6"/>
            </p:custDataLst>
          </p:nvPr>
        </p:nvSpPr>
        <p:spPr>
          <a:xfrm>
            <a:off x="2524739" y="2026055"/>
            <a:ext cx="7142517" cy="22226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 rot="21430005">
            <a:off x="2677772" y="2025794"/>
            <a:ext cx="6857650" cy="2222687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>
            <p:custDataLst>
              <p:tags r:id="rId8"/>
            </p:custDataLst>
          </p:nvPr>
        </p:nvCxnSpPr>
        <p:spPr>
          <a:xfrm>
            <a:off x="5096952" y="3217730"/>
            <a:ext cx="212596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4681731" y="2638688"/>
            <a:ext cx="2829600" cy="55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700941" y="3268225"/>
            <a:ext cx="4791600" cy="6974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1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 rot="1860000">
            <a:off x="5135880" y="1209675"/>
            <a:ext cx="4702175" cy="5003165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809253"/>
              </a:avLst>
            </a:prstTxWarp>
            <a:noAutofit/>
          </a:bodyPr>
          <a:p>
            <a:pPr lvl="0" algn="l">
              <a:buClrTx/>
              <a:buSzTx/>
              <a:buFontTx/>
            </a:pPr>
            <a:r>
              <a:rPr lang="en-US" altLang="zh-CN" sz="7200" b="1" spc="800" dirty="0">
                <a:solidFill>
                  <a:schemeClr val="bg1">
                    <a:alpha val="34000"/>
                  </a:schemeClr>
                </a:solidFill>
                <a:uFillTx/>
                <a:latin typeface="+mj-lt"/>
                <a:cs typeface="微软雅黑" panose="020B0503020204020204" charset="-122"/>
                <a:sym typeface="+mn-ea"/>
              </a:rPr>
              <a:t>TEMPLATE</a:t>
            </a:r>
            <a:endParaRPr lang="en-US" altLang="zh-CN" sz="7200" b="1" spc="800" dirty="0">
              <a:solidFill>
                <a:schemeClr val="bg1">
                  <a:alpha val="34000"/>
                </a:schemeClr>
              </a:solidFill>
              <a:uFillTx/>
              <a:latin typeface="+mj-lt"/>
              <a:cs typeface="微软雅黑" panose="020B0503020204020204" charset="-122"/>
              <a:sym typeface="+mn-ea"/>
            </a:endParaRPr>
          </a:p>
        </p:txBody>
      </p:sp>
      <p:sp>
        <p:nvSpPr>
          <p:cNvPr id="259" name="任意多边形: 形状 258"/>
          <p:cNvSpPr/>
          <p:nvPr>
            <p:custDataLst>
              <p:tags r:id="rId4"/>
            </p:custDataLst>
          </p:nvPr>
        </p:nvSpPr>
        <p:spPr>
          <a:xfrm>
            <a:off x="0" y="0"/>
            <a:ext cx="12178550" cy="6858000"/>
          </a:xfrm>
          <a:custGeom>
            <a:avLst/>
            <a:gdLst>
              <a:gd name="connsiteX0" fmla="*/ 7516901 w 12178550"/>
              <a:gd name="connsiteY0" fmla="*/ 634894 h 6858000"/>
              <a:gd name="connsiteX1" fmla="*/ 4686282 w 12178550"/>
              <a:gd name="connsiteY1" fmla="*/ 3465513 h 6858000"/>
              <a:gd name="connsiteX2" fmla="*/ 7516901 w 12178550"/>
              <a:gd name="connsiteY2" fmla="*/ 6296132 h 6858000"/>
              <a:gd name="connsiteX3" fmla="*/ 10347520 w 12178550"/>
              <a:gd name="connsiteY3" fmla="*/ 3465513 h 6858000"/>
              <a:gd name="connsiteX4" fmla="*/ 7516901 w 12178550"/>
              <a:gd name="connsiteY4" fmla="*/ 634894 h 6858000"/>
              <a:gd name="connsiteX5" fmla="*/ 0 w 12178550"/>
              <a:gd name="connsiteY5" fmla="*/ 0 h 6858000"/>
              <a:gd name="connsiteX6" fmla="*/ 2152634 w 12178550"/>
              <a:gd name="connsiteY6" fmla="*/ 0 h 6858000"/>
              <a:gd name="connsiteX7" fmla="*/ 3872750 w 12178550"/>
              <a:gd name="connsiteY7" fmla="*/ 0 h 6858000"/>
              <a:gd name="connsiteX8" fmla="*/ 12178550 w 12178550"/>
              <a:gd name="connsiteY8" fmla="*/ 0 h 6858000"/>
              <a:gd name="connsiteX9" fmla="*/ 12178550 w 12178550"/>
              <a:gd name="connsiteY9" fmla="*/ 6858000 h 6858000"/>
              <a:gd name="connsiteX10" fmla="*/ 3872750 w 12178550"/>
              <a:gd name="connsiteY10" fmla="*/ 6858000 h 6858000"/>
              <a:gd name="connsiteX11" fmla="*/ 2105818 w 12178550"/>
              <a:gd name="connsiteY11" fmla="*/ 6858000 h 6858000"/>
              <a:gd name="connsiteX12" fmla="*/ 0 w 1217855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78550" h="6858000">
                <a:moveTo>
                  <a:pt x="7516901" y="634894"/>
                </a:moveTo>
                <a:cubicBezTo>
                  <a:pt x="5953593" y="634894"/>
                  <a:pt x="4686282" y="1902205"/>
                  <a:pt x="4686282" y="3465513"/>
                </a:cubicBezTo>
                <a:cubicBezTo>
                  <a:pt x="4686282" y="5028821"/>
                  <a:pt x="5953593" y="6296132"/>
                  <a:pt x="7516901" y="6296132"/>
                </a:cubicBezTo>
                <a:cubicBezTo>
                  <a:pt x="9080209" y="6296132"/>
                  <a:pt x="10347520" y="5028821"/>
                  <a:pt x="10347520" y="3465513"/>
                </a:cubicBezTo>
                <a:cubicBezTo>
                  <a:pt x="10347520" y="1902205"/>
                  <a:pt x="9080209" y="634894"/>
                  <a:pt x="7516901" y="634894"/>
                </a:cubicBezTo>
                <a:close/>
                <a:moveTo>
                  <a:pt x="0" y="0"/>
                </a:moveTo>
                <a:lnTo>
                  <a:pt x="2152634" y="0"/>
                </a:lnTo>
                <a:lnTo>
                  <a:pt x="3872750" y="0"/>
                </a:lnTo>
                <a:lnTo>
                  <a:pt x="12178550" y="0"/>
                </a:lnTo>
                <a:lnTo>
                  <a:pt x="12178550" y="6858000"/>
                </a:lnTo>
                <a:lnTo>
                  <a:pt x="3872750" y="6858000"/>
                </a:lnTo>
                <a:lnTo>
                  <a:pt x="210581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11" name="矩形: 圆角 10"/>
          <p:cNvSpPr/>
          <p:nvPr>
            <p:custDataLst>
              <p:tags r:id="rId5"/>
            </p:custDataLst>
          </p:nvPr>
        </p:nvSpPr>
        <p:spPr>
          <a:xfrm>
            <a:off x="739587" y="2005868"/>
            <a:ext cx="1566937" cy="484094"/>
          </a:xfrm>
          <a:prstGeom prst="roundRect">
            <a:avLst>
              <a:gd name="adj" fmla="val 32456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10800000" scaled="1"/>
          </a:gradFill>
          <a:ln>
            <a:noFill/>
            <a:prstDash val="solid"/>
          </a:ln>
          <a:effectLst>
            <a:outerShdw blurRad="165100" dist="38100" dir="5400000" sx="97000" sy="97000" algn="t" rotWithShape="0">
              <a:srgbClr val="CC66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0800000" scaled="1"/>
              </a:gradFill>
              <a:cs typeface="微软雅黑" panose="020B0503020204020204" charset="-122"/>
            </a:endParaRPr>
          </a:p>
        </p:txBody>
      </p:sp>
      <p:pic>
        <p:nvPicPr>
          <p:cNvPr id="277" name="图片 276" descr="亮着灯的房子&#10;&#10;低可信度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b="24782"/>
          <a:stretch>
            <a:fillRect/>
          </a:stretch>
        </p:blipFill>
        <p:spPr>
          <a:xfrm flipH="1">
            <a:off x="3938872" y="1225475"/>
            <a:ext cx="8253129" cy="5632525"/>
          </a:xfrm>
          <a:custGeom>
            <a:avLst/>
            <a:gdLst>
              <a:gd name="connsiteX0" fmla="*/ 8253129 w 8253129"/>
              <a:gd name="connsiteY0" fmla="*/ 0 h 5632525"/>
              <a:gd name="connsiteX1" fmla="*/ 0 w 8253129"/>
              <a:gd name="connsiteY1" fmla="*/ 0 h 5632525"/>
              <a:gd name="connsiteX2" fmla="*/ 0 w 8253129"/>
              <a:gd name="connsiteY2" fmla="*/ 5632525 h 5632525"/>
              <a:gd name="connsiteX3" fmla="*/ 8253129 w 8253129"/>
              <a:gd name="connsiteY3" fmla="*/ 5632525 h 563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3129" h="5632525">
                <a:moveTo>
                  <a:pt x="8253129" y="0"/>
                </a:moveTo>
                <a:lnTo>
                  <a:pt x="0" y="0"/>
                </a:lnTo>
                <a:lnTo>
                  <a:pt x="0" y="5632525"/>
                </a:lnTo>
                <a:lnTo>
                  <a:pt x="8253129" y="5632525"/>
                </a:lnTo>
                <a:close/>
              </a:path>
            </a:pathLst>
          </a:custGeom>
        </p:spPr>
      </p:pic>
      <p:sp>
        <p:nvSpPr>
          <p:cNvPr id="31" name="椭圆 30"/>
          <p:cNvSpPr/>
          <p:nvPr>
            <p:custDataLst>
              <p:tags r:id="rId8"/>
            </p:custDataLst>
          </p:nvPr>
        </p:nvSpPr>
        <p:spPr>
          <a:xfrm>
            <a:off x="8498840" y="31813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5" name="椭圆 34"/>
          <p:cNvSpPr/>
          <p:nvPr>
            <p:custDataLst>
              <p:tags r:id="rId9"/>
            </p:custDataLst>
          </p:nvPr>
        </p:nvSpPr>
        <p:spPr>
          <a:xfrm>
            <a:off x="8709025" y="31813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6" name="椭圆 35"/>
          <p:cNvSpPr/>
          <p:nvPr>
            <p:custDataLst>
              <p:tags r:id="rId10"/>
            </p:custDataLst>
          </p:nvPr>
        </p:nvSpPr>
        <p:spPr>
          <a:xfrm>
            <a:off x="8919845" y="31813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7" name="椭圆 36"/>
          <p:cNvSpPr/>
          <p:nvPr>
            <p:custDataLst>
              <p:tags r:id="rId11"/>
            </p:custDataLst>
          </p:nvPr>
        </p:nvSpPr>
        <p:spPr>
          <a:xfrm>
            <a:off x="9130030" y="31813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8" name="椭圆 37"/>
          <p:cNvSpPr/>
          <p:nvPr>
            <p:custDataLst>
              <p:tags r:id="rId12"/>
            </p:custDataLst>
          </p:nvPr>
        </p:nvSpPr>
        <p:spPr>
          <a:xfrm>
            <a:off x="9340850" y="31813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9" name="椭圆 38"/>
          <p:cNvSpPr/>
          <p:nvPr>
            <p:custDataLst>
              <p:tags r:id="rId13"/>
            </p:custDataLst>
          </p:nvPr>
        </p:nvSpPr>
        <p:spPr>
          <a:xfrm>
            <a:off x="9551035" y="31813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2" name="椭圆 41"/>
          <p:cNvSpPr/>
          <p:nvPr>
            <p:custDataLst>
              <p:tags r:id="rId14"/>
            </p:custDataLst>
          </p:nvPr>
        </p:nvSpPr>
        <p:spPr>
          <a:xfrm>
            <a:off x="8498840" y="50228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3" name="椭圆 42"/>
          <p:cNvSpPr/>
          <p:nvPr>
            <p:custDataLst>
              <p:tags r:id="rId15"/>
            </p:custDataLst>
          </p:nvPr>
        </p:nvSpPr>
        <p:spPr>
          <a:xfrm>
            <a:off x="8709025" y="50228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4" name="椭圆 43"/>
          <p:cNvSpPr/>
          <p:nvPr>
            <p:custDataLst>
              <p:tags r:id="rId16"/>
            </p:custDataLst>
          </p:nvPr>
        </p:nvSpPr>
        <p:spPr>
          <a:xfrm>
            <a:off x="8919845" y="50228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5" name="椭圆 44"/>
          <p:cNvSpPr/>
          <p:nvPr>
            <p:custDataLst>
              <p:tags r:id="rId17"/>
            </p:custDataLst>
          </p:nvPr>
        </p:nvSpPr>
        <p:spPr>
          <a:xfrm>
            <a:off x="9130030" y="50228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6" name="椭圆 45"/>
          <p:cNvSpPr/>
          <p:nvPr>
            <p:custDataLst>
              <p:tags r:id="rId18"/>
            </p:custDataLst>
          </p:nvPr>
        </p:nvSpPr>
        <p:spPr>
          <a:xfrm>
            <a:off x="9340850" y="50228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7" name="椭圆 46"/>
          <p:cNvSpPr/>
          <p:nvPr>
            <p:custDataLst>
              <p:tags r:id="rId19"/>
            </p:custDataLst>
          </p:nvPr>
        </p:nvSpPr>
        <p:spPr>
          <a:xfrm>
            <a:off x="9551035" y="50228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9" name="椭圆 48"/>
          <p:cNvSpPr/>
          <p:nvPr>
            <p:custDataLst>
              <p:tags r:id="rId20"/>
            </p:custDataLst>
          </p:nvPr>
        </p:nvSpPr>
        <p:spPr>
          <a:xfrm>
            <a:off x="8498840" y="68580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0" name="椭圆 49"/>
          <p:cNvSpPr/>
          <p:nvPr>
            <p:custDataLst>
              <p:tags r:id="rId21"/>
            </p:custDataLst>
          </p:nvPr>
        </p:nvSpPr>
        <p:spPr>
          <a:xfrm>
            <a:off x="8709025" y="68580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" name="椭圆 50"/>
          <p:cNvSpPr/>
          <p:nvPr>
            <p:custDataLst>
              <p:tags r:id="rId22"/>
            </p:custDataLst>
          </p:nvPr>
        </p:nvSpPr>
        <p:spPr>
          <a:xfrm>
            <a:off x="8919845" y="68580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" name="椭圆 51"/>
          <p:cNvSpPr/>
          <p:nvPr>
            <p:custDataLst>
              <p:tags r:id="rId23"/>
            </p:custDataLst>
          </p:nvPr>
        </p:nvSpPr>
        <p:spPr>
          <a:xfrm>
            <a:off x="9130030" y="68580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" name="椭圆 52"/>
          <p:cNvSpPr/>
          <p:nvPr>
            <p:custDataLst>
              <p:tags r:id="rId24"/>
            </p:custDataLst>
          </p:nvPr>
        </p:nvSpPr>
        <p:spPr>
          <a:xfrm>
            <a:off x="9340850" y="68580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" name="椭圆 53"/>
          <p:cNvSpPr/>
          <p:nvPr>
            <p:custDataLst>
              <p:tags r:id="rId25"/>
            </p:custDataLst>
          </p:nvPr>
        </p:nvSpPr>
        <p:spPr>
          <a:xfrm>
            <a:off x="9551035" y="68580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6" name="椭圆 55"/>
          <p:cNvSpPr/>
          <p:nvPr>
            <p:custDataLst>
              <p:tags r:id="rId26"/>
            </p:custDataLst>
          </p:nvPr>
        </p:nvSpPr>
        <p:spPr>
          <a:xfrm>
            <a:off x="8498840" y="86995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7" name="椭圆 56"/>
          <p:cNvSpPr/>
          <p:nvPr>
            <p:custDataLst>
              <p:tags r:id="rId27"/>
            </p:custDataLst>
          </p:nvPr>
        </p:nvSpPr>
        <p:spPr>
          <a:xfrm>
            <a:off x="8709025" y="86995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8" name="椭圆 57"/>
          <p:cNvSpPr/>
          <p:nvPr>
            <p:custDataLst>
              <p:tags r:id="rId28"/>
            </p:custDataLst>
          </p:nvPr>
        </p:nvSpPr>
        <p:spPr>
          <a:xfrm>
            <a:off x="8919845" y="86995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9" name="椭圆 58"/>
          <p:cNvSpPr/>
          <p:nvPr>
            <p:custDataLst>
              <p:tags r:id="rId29"/>
            </p:custDataLst>
          </p:nvPr>
        </p:nvSpPr>
        <p:spPr>
          <a:xfrm>
            <a:off x="9130030" y="86995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0" name="椭圆 59"/>
          <p:cNvSpPr/>
          <p:nvPr>
            <p:custDataLst>
              <p:tags r:id="rId30"/>
            </p:custDataLst>
          </p:nvPr>
        </p:nvSpPr>
        <p:spPr>
          <a:xfrm>
            <a:off x="9340850" y="86995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1" name="椭圆 60"/>
          <p:cNvSpPr/>
          <p:nvPr>
            <p:custDataLst>
              <p:tags r:id="rId31"/>
            </p:custDataLst>
          </p:nvPr>
        </p:nvSpPr>
        <p:spPr>
          <a:xfrm>
            <a:off x="9551035" y="86995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3" name="椭圆 62"/>
          <p:cNvSpPr/>
          <p:nvPr>
            <p:custDataLst>
              <p:tags r:id="rId32"/>
            </p:custDataLst>
          </p:nvPr>
        </p:nvSpPr>
        <p:spPr>
          <a:xfrm>
            <a:off x="8498840" y="105346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4" name="椭圆 63"/>
          <p:cNvSpPr/>
          <p:nvPr>
            <p:custDataLst>
              <p:tags r:id="rId33"/>
            </p:custDataLst>
          </p:nvPr>
        </p:nvSpPr>
        <p:spPr>
          <a:xfrm>
            <a:off x="8709025" y="105346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5" name="椭圆 64"/>
          <p:cNvSpPr/>
          <p:nvPr>
            <p:custDataLst>
              <p:tags r:id="rId34"/>
            </p:custDataLst>
          </p:nvPr>
        </p:nvSpPr>
        <p:spPr>
          <a:xfrm>
            <a:off x="8919845" y="105346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6" name="椭圆 65"/>
          <p:cNvSpPr/>
          <p:nvPr>
            <p:custDataLst>
              <p:tags r:id="rId35"/>
            </p:custDataLst>
          </p:nvPr>
        </p:nvSpPr>
        <p:spPr>
          <a:xfrm>
            <a:off x="9130030" y="105346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7" name="椭圆 66"/>
          <p:cNvSpPr/>
          <p:nvPr>
            <p:custDataLst>
              <p:tags r:id="rId36"/>
            </p:custDataLst>
          </p:nvPr>
        </p:nvSpPr>
        <p:spPr>
          <a:xfrm>
            <a:off x="9340850" y="105346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68" name="椭圆 67"/>
          <p:cNvSpPr/>
          <p:nvPr>
            <p:custDataLst>
              <p:tags r:id="rId37"/>
            </p:custDataLst>
          </p:nvPr>
        </p:nvSpPr>
        <p:spPr>
          <a:xfrm>
            <a:off x="9551035" y="105346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2" name="椭圆 81"/>
          <p:cNvSpPr/>
          <p:nvPr>
            <p:custDataLst>
              <p:tags r:id="rId38"/>
            </p:custDataLst>
          </p:nvPr>
        </p:nvSpPr>
        <p:spPr>
          <a:xfrm>
            <a:off x="8503285" y="-4000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3" name="椭圆 82"/>
          <p:cNvSpPr/>
          <p:nvPr>
            <p:custDataLst>
              <p:tags r:id="rId39"/>
            </p:custDataLst>
          </p:nvPr>
        </p:nvSpPr>
        <p:spPr>
          <a:xfrm>
            <a:off x="8713470" y="-4000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4" name="椭圆 83"/>
          <p:cNvSpPr/>
          <p:nvPr>
            <p:custDataLst>
              <p:tags r:id="rId40"/>
            </p:custDataLst>
          </p:nvPr>
        </p:nvSpPr>
        <p:spPr>
          <a:xfrm>
            <a:off x="8924290" y="-4000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5" name="椭圆 84"/>
          <p:cNvSpPr/>
          <p:nvPr>
            <p:custDataLst>
              <p:tags r:id="rId41"/>
            </p:custDataLst>
          </p:nvPr>
        </p:nvSpPr>
        <p:spPr>
          <a:xfrm>
            <a:off x="9134475" y="-4000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6" name="椭圆 85"/>
          <p:cNvSpPr/>
          <p:nvPr>
            <p:custDataLst>
              <p:tags r:id="rId42"/>
            </p:custDataLst>
          </p:nvPr>
        </p:nvSpPr>
        <p:spPr>
          <a:xfrm>
            <a:off x="9345295" y="-4000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7" name="椭圆 86"/>
          <p:cNvSpPr/>
          <p:nvPr>
            <p:custDataLst>
              <p:tags r:id="rId43"/>
            </p:custDataLst>
          </p:nvPr>
        </p:nvSpPr>
        <p:spPr>
          <a:xfrm>
            <a:off x="9555480" y="-40005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6" name="椭圆 75"/>
          <p:cNvSpPr/>
          <p:nvPr>
            <p:custDataLst>
              <p:tags r:id="rId44"/>
            </p:custDataLst>
          </p:nvPr>
        </p:nvSpPr>
        <p:spPr>
          <a:xfrm>
            <a:off x="8503285" y="14351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7" name="椭圆 76"/>
          <p:cNvSpPr/>
          <p:nvPr>
            <p:custDataLst>
              <p:tags r:id="rId45"/>
            </p:custDataLst>
          </p:nvPr>
        </p:nvSpPr>
        <p:spPr>
          <a:xfrm>
            <a:off x="8713470" y="14351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8" name="椭圆 77"/>
          <p:cNvSpPr/>
          <p:nvPr>
            <p:custDataLst>
              <p:tags r:id="rId46"/>
            </p:custDataLst>
          </p:nvPr>
        </p:nvSpPr>
        <p:spPr>
          <a:xfrm>
            <a:off x="8924290" y="14351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9" name="椭圆 78"/>
          <p:cNvSpPr/>
          <p:nvPr>
            <p:custDataLst>
              <p:tags r:id="rId47"/>
            </p:custDataLst>
          </p:nvPr>
        </p:nvSpPr>
        <p:spPr>
          <a:xfrm>
            <a:off x="9134475" y="14351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0" name="椭圆 79"/>
          <p:cNvSpPr/>
          <p:nvPr>
            <p:custDataLst>
              <p:tags r:id="rId48"/>
            </p:custDataLst>
          </p:nvPr>
        </p:nvSpPr>
        <p:spPr>
          <a:xfrm>
            <a:off x="9345295" y="14351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1" name="椭圆 80"/>
          <p:cNvSpPr/>
          <p:nvPr>
            <p:custDataLst>
              <p:tags r:id="rId49"/>
            </p:custDataLst>
          </p:nvPr>
        </p:nvSpPr>
        <p:spPr>
          <a:xfrm>
            <a:off x="9555480" y="143510"/>
            <a:ext cx="90170" cy="90170"/>
          </a:xfrm>
          <a:prstGeom prst="ellipse">
            <a:avLst/>
          </a:prstGeom>
          <a:solidFill>
            <a:srgbClr val="F6A466">
              <a:alpha val="49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3" name="椭圆 252"/>
          <p:cNvSpPr/>
          <p:nvPr>
            <p:custDataLst>
              <p:tags r:id="rId50"/>
            </p:custDataLst>
          </p:nvPr>
        </p:nvSpPr>
        <p:spPr>
          <a:xfrm rot="5400000">
            <a:off x="1512570" y="607187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4" name="椭圆 253"/>
          <p:cNvSpPr/>
          <p:nvPr>
            <p:custDataLst>
              <p:tags r:id="rId51"/>
            </p:custDataLst>
          </p:nvPr>
        </p:nvSpPr>
        <p:spPr>
          <a:xfrm rot="5400000">
            <a:off x="1512570" y="628205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5" name="椭圆 254"/>
          <p:cNvSpPr/>
          <p:nvPr>
            <p:custDataLst>
              <p:tags r:id="rId52"/>
            </p:custDataLst>
          </p:nvPr>
        </p:nvSpPr>
        <p:spPr>
          <a:xfrm rot="5400000">
            <a:off x="1512570" y="649287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6" name="椭圆 255"/>
          <p:cNvSpPr/>
          <p:nvPr>
            <p:custDataLst>
              <p:tags r:id="rId53"/>
            </p:custDataLst>
          </p:nvPr>
        </p:nvSpPr>
        <p:spPr>
          <a:xfrm rot="5400000">
            <a:off x="1512570" y="670369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7" name="椭圆 246"/>
          <p:cNvSpPr/>
          <p:nvPr>
            <p:custDataLst>
              <p:tags r:id="rId54"/>
            </p:custDataLst>
          </p:nvPr>
        </p:nvSpPr>
        <p:spPr>
          <a:xfrm rot="5400000">
            <a:off x="1328420" y="607187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8" name="椭圆 247"/>
          <p:cNvSpPr/>
          <p:nvPr>
            <p:custDataLst>
              <p:tags r:id="rId55"/>
            </p:custDataLst>
          </p:nvPr>
        </p:nvSpPr>
        <p:spPr>
          <a:xfrm rot="5400000">
            <a:off x="1328420" y="628205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9" name="椭圆 248"/>
          <p:cNvSpPr/>
          <p:nvPr>
            <p:custDataLst>
              <p:tags r:id="rId56"/>
            </p:custDataLst>
          </p:nvPr>
        </p:nvSpPr>
        <p:spPr>
          <a:xfrm rot="5400000">
            <a:off x="1328420" y="649287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50" name="椭圆 249"/>
          <p:cNvSpPr/>
          <p:nvPr>
            <p:custDataLst>
              <p:tags r:id="rId57"/>
            </p:custDataLst>
          </p:nvPr>
        </p:nvSpPr>
        <p:spPr>
          <a:xfrm rot="5400000">
            <a:off x="1328420" y="670369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1" name="椭圆 240"/>
          <p:cNvSpPr/>
          <p:nvPr>
            <p:custDataLst>
              <p:tags r:id="rId58"/>
            </p:custDataLst>
          </p:nvPr>
        </p:nvSpPr>
        <p:spPr>
          <a:xfrm rot="5400000">
            <a:off x="1144905" y="607187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2" name="椭圆 241"/>
          <p:cNvSpPr/>
          <p:nvPr>
            <p:custDataLst>
              <p:tags r:id="rId59"/>
            </p:custDataLst>
          </p:nvPr>
        </p:nvSpPr>
        <p:spPr>
          <a:xfrm rot="5400000">
            <a:off x="1144905" y="628205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3" name="椭圆 242"/>
          <p:cNvSpPr/>
          <p:nvPr>
            <p:custDataLst>
              <p:tags r:id="rId60"/>
            </p:custDataLst>
          </p:nvPr>
        </p:nvSpPr>
        <p:spPr>
          <a:xfrm rot="5400000">
            <a:off x="1144905" y="649287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44" name="椭圆 243"/>
          <p:cNvSpPr/>
          <p:nvPr>
            <p:custDataLst>
              <p:tags r:id="rId61"/>
            </p:custDataLst>
          </p:nvPr>
        </p:nvSpPr>
        <p:spPr>
          <a:xfrm rot="5400000">
            <a:off x="1144905" y="670369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5" name="椭圆 234"/>
          <p:cNvSpPr/>
          <p:nvPr>
            <p:custDataLst>
              <p:tags r:id="rId62"/>
            </p:custDataLst>
          </p:nvPr>
        </p:nvSpPr>
        <p:spPr>
          <a:xfrm rot="5400000">
            <a:off x="960755" y="607187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6" name="椭圆 235"/>
          <p:cNvSpPr/>
          <p:nvPr>
            <p:custDataLst>
              <p:tags r:id="rId63"/>
            </p:custDataLst>
          </p:nvPr>
        </p:nvSpPr>
        <p:spPr>
          <a:xfrm rot="5400000">
            <a:off x="960755" y="628205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7" name="椭圆 236"/>
          <p:cNvSpPr/>
          <p:nvPr>
            <p:custDataLst>
              <p:tags r:id="rId64"/>
            </p:custDataLst>
          </p:nvPr>
        </p:nvSpPr>
        <p:spPr>
          <a:xfrm rot="5400000">
            <a:off x="960755" y="649287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8" name="椭圆 237"/>
          <p:cNvSpPr/>
          <p:nvPr>
            <p:custDataLst>
              <p:tags r:id="rId65"/>
            </p:custDataLst>
          </p:nvPr>
        </p:nvSpPr>
        <p:spPr>
          <a:xfrm rot="5400000">
            <a:off x="960755" y="670369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9" name="椭圆 228"/>
          <p:cNvSpPr/>
          <p:nvPr>
            <p:custDataLst>
              <p:tags r:id="rId66"/>
            </p:custDataLst>
          </p:nvPr>
        </p:nvSpPr>
        <p:spPr>
          <a:xfrm rot="5400000">
            <a:off x="777240" y="607187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0" name="椭圆 229"/>
          <p:cNvSpPr/>
          <p:nvPr>
            <p:custDataLst>
              <p:tags r:id="rId67"/>
            </p:custDataLst>
          </p:nvPr>
        </p:nvSpPr>
        <p:spPr>
          <a:xfrm rot="5400000">
            <a:off x="777240" y="628205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1" name="椭圆 230"/>
          <p:cNvSpPr/>
          <p:nvPr>
            <p:custDataLst>
              <p:tags r:id="rId68"/>
            </p:custDataLst>
          </p:nvPr>
        </p:nvSpPr>
        <p:spPr>
          <a:xfrm rot="5400000">
            <a:off x="777240" y="649287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32" name="椭圆 231"/>
          <p:cNvSpPr/>
          <p:nvPr>
            <p:custDataLst>
              <p:tags r:id="rId69"/>
            </p:custDataLst>
          </p:nvPr>
        </p:nvSpPr>
        <p:spPr>
          <a:xfrm rot="5400000">
            <a:off x="777240" y="670369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8" name="椭圆 217"/>
          <p:cNvSpPr/>
          <p:nvPr>
            <p:custDataLst>
              <p:tags r:id="rId70"/>
            </p:custDataLst>
          </p:nvPr>
        </p:nvSpPr>
        <p:spPr>
          <a:xfrm rot="5400000">
            <a:off x="2422525" y="607631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9" name="椭圆 218"/>
          <p:cNvSpPr/>
          <p:nvPr>
            <p:custDataLst>
              <p:tags r:id="rId71"/>
            </p:custDataLst>
          </p:nvPr>
        </p:nvSpPr>
        <p:spPr>
          <a:xfrm rot="5400000">
            <a:off x="2422525" y="628713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0" name="椭圆 219"/>
          <p:cNvSpPr/>
          <p:nvPr>
            <p:custDataLst>
              <p:tags r:id="rId72"/>
            </p:custDataLst>
          </p:nvPr>
        </p:nvSpPr>
        <p:spPr>
          <a:xfrm rot="5400000">
            <a:off x="2422525" y="649732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1" name="椭圆 220"/>
          <p:cNvSpPr/>
          <p:nvPr>
            <p:custDataLst>
              <p:tags r:id="rId73"/>
            </p:custDataLst>
          </p:nvPr>
        </p:nvSpPr>
        <p:spPr>
          <a:xfrm rot="5400000">
            <a:off x="2422525" y="670814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2" name="椭圆 211"/>
          <p:cNvSpPr/>
          <p:nvPr>
            <p:custDataLst>
              <p:tags r:id="rId74"/>
            </p:custDataLst>
          </p:nvPr>
        </p:nvSpPr>
        <p:spPr>
          <a:xfrm rot="5400000">
            <a:off x="2238375" y="607631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3" name="椭圆 212"/>
          <p:cNvSpPr/>
          <p:nvPr>
            <p:custDataLst>
              <p:tags r:id="rId75"/>
            </p:custDataLst>
          </p:nvPr>
        </p:nvSpPr>
        <p:spPr>
          <a:xfrm rot="5400000">
            <a:off x="2238375" y="628713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4" name="椭圆 213"/>
          <p:cNvSpPr/>
          <p:nvPr>
            <p:custDataLst>
              <p:tags r:id="rId76"/>
            </p:custDataLst>
          </p:nvPr>
        </p:nvSpPr>
        <p:spPr>
          <a:xfrm rot="5400000">
            <a:off x="2238375" y="649732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5" name="椭圆 214"/>
          <p:cNvSpPr/>
          <p:nvPr>
            <p:custDataLst>
              <p:tags r:id="rId77"/>
            </p:custDataLst>
          </p:nvPr>
        </p:nvSpPr>
        <p:spPr>
          <a:xfrm rot="5400000">
            <a:off x="2238375" y="670814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6" name="椭圆 205"/>
          <p:cNvSpPr/>
          <p:nvPr>
            <p:custDataLst>
              <p:tags r:id="rId78"/>
            </p:custDataLst>
          </p:nvPr>
        </p:nvSpPr>
        <p:spPr>
          <a:xfrm rot="5400000">
            <a:off x="2054860" y="607631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7" name="椭圆 206"/>
          <p:cNvSpPr/>
          <p:nvPr>
            <p:custDataLst>
              <p:tags r:id="rId79"/>
            </p:custDataLst>
          </p:nvPr>
        </p:nvSpPr>
        <p:spPr>
          <a:xfrm rot="5400000">
            <a:off x="2054860" y="628713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8" name="椭圆 207"/>
          <p:cNvSpPr/>
          <p:nvPr>
            <p:custDataLst>
              <p:tags r:id="rId80"/>
            </p:custDataLst>
          </p:nvPr>
        </p:nvSpPr>
        <p:spPr>
          <a:xfrm rot="5400000">
            <a:off x="2054860" y="649732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9" name="椭圆 208"/>
          <p:cNvSpPr/>
          <p:nvPr>
            <p:custDataLst>
              <p:tags r:id="rId81"/>
            </p:custDataLst>
          </p:nvPr>
        </p:nvSpPr>
        <p:spPr>
          <a:xfrm rot="5400000">
            <a:off x="2054860" y="670814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82"/>
            </p:custDataLst>
          </p:nvPr>
        </p:nvSpPr>
        <p:spPr>
          <a:xfrm rot="5400000">
            <a:off x="1870710" y="607631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83"/>
            </p:custDataLst>
          </p:nvPr>
        </p:nvSpPr>
        <p:spPr>
          <a:xfrm rot="5400000">
            <a:off x="1870710" y="628713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2" name="椭圆 201"/>
          <p:cNvSpPr/>
          <p:nvPr>
            <p:custDataLst>
              <p:tags r:id="rId84"/>
            </p:custDataLst>
          </p:nvPr>
        </p:nvSpPr>
        <p:spPr>
          <a:xfrm rot="5400000">
            <a:off x="1870710" y="649732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3" name="椭圆 202"/>
          <p:cNvSpPr/>
          <p:nvPr>
            <p:custDataLst>
              <p:tags r:id="rId85"/>
            </p:custDataLst>
          </p:nvPr>
        </p:nvSpPr>
        <p:spPr>
          <a:xfrm rot="5400000">
            <a:off x="1870710" y="670814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4" name="椭圆 193"/>
          <p:cNvSpPr/>
          <p:nvPr>
            <p:custDataLst>
              <p:tags r:id="rId86"/>
            </p:custDataLst>
          </p:nvPr>
        </p:nvSpPr>
        <p:spPr>
          <a:xfrm rot="5400000">
            <a:off x="1687195" y="607631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87"/>
            </p:custDataLst>
          </p:nvPr>
        </p:nvSpPr>
        <p:spPr>
          <a:xfrm rot="5400000">
            <a:off x="1687195" y="6287135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88"/>
            </p:custDataLst>
          </p:nvPr>
        </p:nvSpPr>
        <p:spPr>
          <a:xfrm rot="5400000">
            <a:off x="1687195" y="649732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89"/>
            </p:custDataLst>
          </p:nvPr>
        </p:nvSpPr>
        <p:spPr>
          <a:xfrm rot="5400000">
            <a:off x="1687195" y="6708140"/>
            <a:ext cx="90170" cy="90170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/>
          <p:nvPr>
            <p:ph type="title" idx="2" hasCustomPrompt="1"/>
            <p:custDataLst>
              <p:tags r:id="rId90"/>
            </p:custDataLst>
          </p:nvPr>
        </p:nvSpPr>
        <p:spPr>
          <a:xfrm>
            <a:off x="624205" y="2734945"/>
            <a:ext cx="7391400" cy="233172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/>
          <p:nvPr>
            <p:ph type="body" idx="1" hasCustomPrompt="1"/>
            <p:custDataLst>
              <p:tags r:id="rId91"/>
            </p:custDataLst>
          </p:nvPr>
        </p:nvSpPr>
        <p:spPr>
          <a:xfrm>
            <a:off x="867410" y="2078990"/>
            <a:ext cx="1277620" cy="596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/>
            <a:r>
              <a:rPr>
                <a:sym typeface="+mn-ea"/>
              </a:rPr>
              <a:t>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524739" y="2026056"/>
            <a:ext cx="7142517" cy="179379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 rot="21430005">
            <a:off x="2667173" y="2026056"/>
            <a:ext cx="6857650" cy="179379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8198" y="0"/>
            <a:ext cx="4434841" cy="35356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952575" y="2339765"/>
            <a:ext cx="4287600" cy="1324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9962756" y="6504071"/>
            <a:ext cx="189186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10241280" y="6504071"/>
            <a:ext cx="189186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>
            <a:off x="10519804" y="6504071"/>
            <a:ext cx="189186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0808838" y="6504071"/>
            <a:ext cx="1093602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47094"/>
            <a:ext cx="1126682" cy="898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47094"/>
            <a:ext cx="1126682" cy="898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295910" y="304800"/>
            <a:ext cx="11607800" cy="6248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任意多边形: 形状 6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正文"/>
          <p:cNvSpPr txBox="1"/>
          <p:nvPr>
            <p:ph idx="46"/>
            <p:custDataLst>
              <p:tags r:id="rId3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2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3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4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9" name="正文"/>
          <p:cNvSpPr txBox="1"/>
          <p:nvPr>
            <p:ph idx="45"/>
            <p:custDataLst>
              <p:tags r:id="rId4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507" name="椭圆 506"/>
          <p:cNvSpPr/>
          <p:nvPr>
            <p:custDataLst>
              <p:tags r:id="rId5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08" name="椭圆 507"/>
          <p:cNvSpPr/>
          <p:nvPr>
            <p:custDataLst>
              <p:tags r:id="rId6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09" name="椭圆 508"/>
          <p:cNvSpPr/>
          <p:nvPr>
            <p:custDataLst>
              <p:tags r:id="rId7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0" name="椭圆 509"/>
          <p:cNvSpPr/>
          <p:nvPr>
            <p:custDataLst>
              <p:tags r:id="rId8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1" name="椭圆 510"/>
          <p:cNvSpPr/>
          <p:nvPr>
            <p:custDataLst>
              <p:tags r:id="rId9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2" name="椭圆 511"/>
          <p:cNvSpPr/>
          <p:nvPr>
            <p:custDataLst>
              <p:tags r:id="rId10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3" name="椭圆 512"/>
          <p:cNvSpPr/>
          <p:nvPr>
            <p:custDataLst>
              <p:tags r:id="rId11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4" name="椭圆 513"/>
          <p:cNvSpPr/>
          <p:nvPr>
            <p:custDataLst>
              <p:tags r:id="rId12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5" name="椭圆 514"/>
          <p:cNvSpPr/>
          <p:nvPr>
            <p:custDataLst>
              <p:tags r:id="rId13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6" name="椭圆 515"/>
          <p:cNvSpPr/>
          <p:nvPr>
            <p:custDataLst>
              <p:tags r:id="rId14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7" name="椭圆 516"/>
          <p:cNvSpPr/>
          <p:nvPr>
            <p:custDataLst>
              <p:tags r:id="rId15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8" name="椭圆 517"/>
          <p:cNvSpPr/>
          <p:nvPr>
            <p:custDataLst>
              <p:tags r:id="rId16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19" name="椭圆 518"/>
          <p:cNvSpPr/>
          <p:nvPr>
            <p:custDataLst>
              <p:tags r:id="rId17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0" name="椭圆 519"/>
          <p:cNvSpPr/>
          <p:nvPr>
            <p:custDataLst>
              <p:tags r:id="rId18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1" name="椭圆 520"/>
          <p:cNvSpPr/>
          <p:nvPr>
            <p:custDataLst>
              <p:tags r:id="rId19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2" name="椭圆 521"/>
          <p:cNvSpPr/>
          <p:nvPr>
            <p:custDataLst>
              <p:tags r:id="rId20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3" name="椭圆 522"/>
          <p:cNvSpPr/>
          <p:nvPr>
            <p:custDataLst>
              <p:tags r:id="rId21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4" name="椭圆 523"/>
          <p:cNvSpPr/>
          <p:nvPr>
            <p:custDataLst>
              <p:tags r:id="rId22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5" name="椭圆 524"/>
          <p:cNvSpPr/>
          <p:nvPr>
            <p:custDataLst>
              <p:tags r:id="rId23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6" name="椭圆 525"/>
          <p:cNvSpPr/>
          <p:nvPr>
            <p:custDataLst>
              <p:tags r:id="rId24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7" name="椭圆 526"/>
          <p:cNvSpPr/>
          <p:nvPr>
            <p:custDataLst>
              <p:tags r:id="rId25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8" name="椭圆 527"/>
          <p:cNvSpPr/>
          <p:nvPr>
            <p:custDataLst>
              <p:tags r:id="rId26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29" name="椭圆 528"/>
          <p:cNvSpPr/>
          <p:nvPr>
            <p:custDataLst>
              <p:tags r:id="rId27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0" name="椭圆 529"/>
          <p:cNvSpPr/>
          <p:nvPr>
            <p:custDataLst>
              <p:tags r:id="rId28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1" name="椭圆 530"/>
          <p:cNvSpPr/>
          <p:nvPr>
            <p:custDataLst>
              <p:tags r:id="rId29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2" name="椭圆 531"/>
          <p:cNvSpPr/>
          <p:nvPr>
            <p:custDataLst>
              <p:tags r:id="rId30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3" name="椭圆 532"/>
          <p:cNvSpPr/>
          <p:nvPr>
            <p:custDataLst>
              <p:tags r:id="rId31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4" name="椭圆 533"/>
          <p:cNvSpPr/>
          <p:nvPr>
            <p:custDataLst>
              <p:tags r:id="rId32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5" name="椭圆 534"/>
          <p:cNvSpPr/>
          <p:nvPr>
            <p:custDataLst>
              <p:tags r:id="rId33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6" name="椭圆 535"/>
          <p:cNvSpPr/>
          <p:nvPr>
            <p:custDataLst>
              <p:tags r:id="rId34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7" name="椭圆 536"/>
          <p:cNvSpPr/>
          <p:nvPr>
            <p:custDataLst>
              <p:tags r:id="rId35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8" name="椭圆 537"/>
          <p:cNvSpPr/>
          <p:nvPr>
            <p:custDataLst>
              <p:tags r:id="rId36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39" name="椭圆 538"/>
          <p:cNvSpPr/>
          <p:nvPr>
            <p:custDataLst>
              <p:tags r:id="rId37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0" name="椭圆 539"/>
          <p:cNvSpPr/>
          <p:nvPr>
            <p:custDataLst>
              <p:tags r:id="rId38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1" name="椭圆 540"/>
          <p:cNvSpPr/>
          <p:nvPr>
            <p:custDataLst>
              <p:tags r:id="rId39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2" name="椭圆 541"/>
          <p:cNvSpPr/>
          <p:nvPr>
            <p:custDataLst>
              <p:tags r:id="rId40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3" name="椭圆 542"/>
          <p:cNvSpPr/>
          <p:nvPr>
            <p:custDataLst>
              <p:tags r:id="rId41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4" name="椭圆 543"/>
          <p:cNvSpPr/>
          <p:nvPr>
            <p:custDataLst>
              <p:tags r:id="rId42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5" name="椭圆 544"/>
          <p:cNvSpPr/>
          <p:nvPr>
            <p:custDataLst>
              <p:tags r:id="rId43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546" name="椭圆 545"/>
          <p:cNvSpPr/>
          <p:nvPr>
            <p:custDataLst>
              <p:tags r:id="rId44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/>
          <p:nvPr>
            <p:ph type="title" idx="1"/>
            <p:custDataLst>
              <p:tags r:id="rId45"/>
            </p:custDataLst>
          </p:nvPr>
        </p:nvSpPr>
        <p:spPr>
          <a:xfrm>
            <a:off x="608400" y="442348"/>
            <a:ext cx="10969200" cy="6813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7609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98198" y="-42441"/>
            <a:ext cx="2993789" cy="238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1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12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13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6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" name="正文"/>
          <p:cNvSpPr txBox="1"/>
          <p:nvPr>
            <p:ph idx="48"/>
            <p:custDataLst>
              <p:tags r:id="rId3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2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3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4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3" name="标题"/>
          <p:cNvSpPr txBox="1"/>
          <p:nvPr>
            <p:ph type="title" idx="47"/>
            <p:custDataLst>
              <p:tags r:id="rId4"/>
            </p:custDataLst>
          </p:nvPr>
        </p:nvSpPr>
        <p:spPr>
          <a:xfrm>
            <a:off x="6235200" y="1419070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/>
          <p:nvPr>
            <p:ph idx="46"/>
            <p:custDataLst>
              <p:tags r:id="rId5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1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2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3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lvl="4" algn="l">
              <a:buClrTx/>
              <a:buSzTx/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1" name="标题"/>
          <p:cNvSpPr txBox="1"/>
          <p:nvPr>
            <p:ph type="title" idx="45"/>
            <p:custDataLst>
              <p:tags r:id="rId6"/>
            </p:custDataLst>
          </p:nvPr>
        </p:nvSpPr>
        <p:spPr>
          <a:xfrm>
            <a:off x="608400" y="1419070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6" name="椭圆 125"/>
          <p:cNvSpPr/>
          <p:nvPr>
            <p:custDataLst>
              <p:tags r:id="rId7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8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8" name="椭圆 127"/>
          <p:cNvSpPr/>
          <p:nvPr>
            <p:custDataLst>
              <p:tags r:id="rId9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10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11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1" name="椭圆 130"/>
          <p:cNvSpPr/>
          <p:nvPr>
            <p:custDataLst>
              <p:tags r:id="rId12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2" name="椭圆 131"/>
          <p:cNvSpPr/>
          <p:nvPr>
            <p:custDataLst>
              <p:tags r:id="rId13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3" name="椭圆 132"/>
          <p:cNvSpPr/>
          <p:nvPr>
            <p:custDataLst>
              <p:tags r:id="rId14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4" name="椭圆 133"/>
          <p:cNvSpPr/>
          <p:nvPr>
            <p:custDataLst>
              <p:tags r:id="rId15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5" name="椭圆 134"/>
          <p:cNvSpPr/>
          <p:nvPr>
            <p:custDataLst>
              <p:tags r:id="rId16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17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7" name="椭圆 136"/>
          <p:cNvSpPr/>
          <p:nvPr>
            <p:custDataLst>
              <p:tags r:id="rId18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8" name="椭圆 137"/>
          <p:cNvSpPr/>
          <p:nvPr>
            <p:custDataLst>
              <p:tags r:id="rId19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9" name="椭圆 138"/>
          <p:cNvSpPr/>
          <p:nvPr>
            <p:custDataLst>
              <p:tags r:id="rId20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0" name="椭圆 139"/>
          <p:cNvSpPr/>
          <p:nvPr>
            <p:custDataLst>
              <p:tags r:id="rId21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22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23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24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25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26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27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7" name="椭圆 146"/>
          <p:cNvSpPr/>
          <p:nvPr>
            <p:custDataLst>
              <p:tags r:id="rId28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29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30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31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32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33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34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35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36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37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38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39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40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41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42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43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44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45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2" name="椭圆 201"/>
          <p:cNvSpPr/>
          <p:nvPr>
            <p:custDataLst>
              <p:tags r:id="rId46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标题"/>
          <p:cNvSpPr txBox="1"/>
          <p:nvPr>
            <p:ph type="title" idx="1"/>
            <p:custDataLst>
              <p:tags r:id="rId47"/>
            </p:custDataLst>
          </p:nvPr>
        </p:nvSpPr>
        <p:spPr>
          <a:xfrm>
            <a:off x="608400" y="442348"/>
            <a:ext cx="10969200" cy="6813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8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9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0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>
            <p:custDataLst>
              <p:tags r:id="rId13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6"/>
          <p:cNvSpPr/>
          <p:nvPr>
            <p:custDataLst>
              <p:tags r:id="rId2"/>
            </p:custDataLst>
          </p:nvPr>
        </p:nvSpPr>
        <p:spPr>
          <a:xfrm>
            <a:off x="0" y="0"/>
            <a:ext cx="6992472" cy="6858000"/>
          </a:xfrm>
          <a:custGeom>
            <a:avLst/>
            <a:gdLst>
              <a:gd name="connsiteX0" fmla="*/ 0 w 6992472"/>
              <a:gd name="connsiteY0" fmla="*/ 0 h 6858000"/>
              <a:gd name="connsiteX1" fmla="*/ 5880084 w 6992472"/>
              <a:gd name="connsiteY1" fmla="*/ 0 h 6858000"/>
              <a:gd name="connsiteX2" fmla="*/ 5881147 w 6992472"/>
              <a:gd name="connsiteY2" fmla="*/ 1353 h 6858000"/>
              <a:gd name="connsiteX3" fmla="*/ 6992472 w 6992472"/>
              <a:gd name="connsiteY3" fmla="*/ 3348318 h 6858000"/>
              <a:gd name="connsiteX4" fmla="*/ 5881147 w 6992472"/>
              <a:gd name="connsiteY4" fmla="*/ 6695284 h 6858000"/>
              <a:gd name="connsiteX5" fmla="*/ 5753277 w 6992472"/>
              <a:gd name="connsiteY5" fmla="*/ 6858000 h 6858000"/>
              <a:gd name="connsiteX6" fmla="*/ 0 w 6992472"/>
              <a:gd name="connsiteY6" fmla="*/ 6858000 h 6858000"/>
              <a:gd name="connsiteX7" fmla="*/ 0 w 6992472"/>
              <a:gd name="connsiteY7" fmla="*/ 5021401 h 6858000"/>
              <a:gd name="connsiteX8" fmla="*/ 11047 w 6992472"/>
              <a:gd name="connsiteY8" fmla="*/ 5031441 h 6858000"/>
              <a:gd name="connsiteX9" fmla="*/ 1398494 w 6992472"/>
              <a:gd name="connsiteY9" fmla="*/ 5529521 h 6858000"/>
              <a:gd name="connsiteX10" fmla="*/ 3579697 w 6992472"/>
              <a:gd name="connsiteY10" fmla="*/ 3348318 h 6858000"/>
              <a:gd name="connsiteX11" fmla="*/ 1398494 w 6992472"/>
              <a:gd name="connsiteY11" fmla="*/ 1167115 h 6858000"/>
              <a:gd name="connsiteX12" fmla="*/ 11047 w 6992472"/>
              <a:gd name="connsiteY12" fmla="*/ 1665196 h 6858000"/>
              <a:gd name="connsiteX13" fmla="*/ 0 w 6992472"/>
              <a:gd name="connsiteY13" fmla="*/ 16752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92472" h="6858000">
                <a:moveTo>
                  <a:pt x="0" y="0"/>
                </a:moveTo>
                <a:lnTo>
                  <a:pt x="5880084" y="0"/>
                </a:lnTo>
                <a:lnTo>
                  <a:pt x="5881147" y="1353"/>
                </a:lnTo>
                <a:cubicBezTo>
                  <a:pt x="6579131" y="934667"/>
                  <a:pt x="6992472" y="2093222"/>
                  <a:pt x="6992472" y="3348318"/>
                </a:cubicBezTo>
                <a:cubicBezTo>
                  <a:pt x="6992472" y="4603415"/>
                  <a:pt x="6579131" y="5761970"/>
                  <a:pt x="5881147" y="6695284"/>
                </a:cubicBezTo>
                <a:lnTo>
                  <a:pt x="5753277" y="6858000"/>
                </a:lnTo>
                <a:lnTo>
                  <a:pt x="0" y="6858000"/>
                </a:lnTo>
                <a:lnTo>
                  <a:pt x="0" y="5021401"/>
                </a:lnTo>
                <a:lnTo>
                  <a:pt x="11047" y="5031441"/>
                </a:lnTo>
                <a:cubicBezTo>
                  <a:pt x="388087" y="5342602"/>
                  <a:pt x="871462" y="5529521"/>
                  <a:pt x="1398494" y="5529521"/>
                </a:cubicBezTo>
                <a:cubicBezTo>
                  <a:pt x="2603139" y="5529521"/>
                  <a:pt x="3579697" y="4552963"/>
                  <a:pt x="3579697" y="3348318"/>
                </a:cubicBezTo>
                <a:cubicBezTo>
                  <a:pt x="3579697" y="2143673"/>
                  <a:pt x="2603139" y="1167115"/>
                  <a:pt x="1398494" y="1167115"/>
                </a:cubicBezTo>
                <a:cubicBezTo>
                  <a:pt x="871462" y="1167115"/>
                  <a:pt x="388087" y="1354035"/>
                  <a:pt x="11047" y="1665196"/>
                </a:cubicBezTo>
                <a:lnTo>
                  <a:pt x="0" y="167523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252" name="图片 251" descr="亮着灯的房子&#10;&#10;低可信度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b="26370"/>
          <a:stretch>
            <a:fillRect/>
          </a:stretch>
        </p:blipFill>
        <p:spPr>
          <a:xfrm>
            <a:off x="0" y="2239832"/>
            <a:ext cx="6132513" cy="4618168"/>
          </a:xfrm>
          <a:custGeom>
            <a:avLst/>
            <a:gdLst>
              <a:gd name="connsiteX0" fmla="*/ 0 w 6132513"/>
              <a:gd name="connsiteY0" fmla="*/ 0 h 4618168"/>
              <a:gd name="connsiteX1" fmla="*/ 6132513 w 6132513"/>
              <a:gd name="connsiteY1" fmla="*/ 0 h 4618168"/>
              <a:gd name="connsiteX2" fmla="*/ 6132513 w 6132513"/>
              <a:gd name="connsiteY2" fmla="*/ 4618168 h 4618168"/>
              <a:gd name="connsiteX3" fmla="*/ 0 w 6132513"/>
              <a:gd name="connsiteY3" fmla="*/ 4618168 h 461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2513" h="4618168">
                <a:moveTo>
                  <a:pt x="0" y="0"/>
                </a:moveTo>
                <a:lnTo>
                  <a:pt x="6132513" y="0"/>
                </a:lnTo>
                <a:lnTo>
                  <a:pt x="6132513" y="4618168"/>
                </a:lnTo>
                <a:lnTo>
                  <a:pt x="0" y="4618168"/>
                </a:lnTo>
                <a:close/>
              </a:path>
            </a:pathLst>
          </a:custGeom>
        </p:spPr>
      </p:pic>
      <p:sp>
        <p:nvSpPr>
          <p:cNvPr id="25" name="椭圆 24"/>
          <p:cNvSpPr/>
          <p:nvPr>
            <p:custDataLst>
              <p:tags r:id="rId5"/>
            </p:custDataLst>
          </p:nvPr>
        </p:nvSpPr>
        <p:spPr>
          <a:xfrm rot="5400000">
            <a:off x="3462020" y="11176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6" name="椭圆 25"/>
          <p:cNvSpPr/>
          <p:nvPr>
            <p:custDataLst>
              <p:tags r:id="rId6"/>
            </p:custDataLst>
          </p:nvPr>
        </p:nvSpPr>
        <p:spPr>
          <a:xfrm rot="5400000">
            <a:off x="3462020" y="32194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2" name="椭圆 221"/>
          <p:cNvSpPr/>
          <p:nvPr>
            <p:custDataLst>
              <p:tags r:id="rId7"/>
            </p:custDataLst>
          </p:nvPr>
        </p:nvSpPr>
        <p:spPr>
          <a:xfrm rot="5400000">
            <a:off x="3462020" y="53276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23" name="椭圆 222"/>
          <p:cNvSpPr/>
          <p:nvPr>
            <p:custDataLst>
              <p:tags r:id="rId8"/>
            </p:custDataLst>
          </p:nvPr>
        </p:nvSpPr>
        <p:spPr>
          <a:xfrm rot="5400000">
            <a:off x="3462020" y="74358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7" name="椭圆 26"/>
          <p:cNvSpPr/>
          <p:nvPr>
            <p:custDataLst>
              <p:tags r:id="rId9"/>
            </p:custDataLst>
          </p:nvPr>
        </p:nvSpPr>
        <p:spPr>
          <a:xfrm rot="5400000">
            <a:off x="3278505" y="11176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8" name="椭圆 27"/>
          <p:cNvSpPr/>
          <p:nvPr>
            <p:custDataLst>
              <p:tags r:id="rId10"/>
            </p:custDataLst>
          </p:nvPr>
        </p:nvSpPr>
        <p:spPr>
          <a:xfrm rot="5400000">
            <a:off x="3278505" y="32194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6" name="椭圆 215"/>
          <p:cNvSpPr/>
          <p:nvPr>
            <p:custDataLst>
              <p:tags r:id="rId11"/>
            </p:custDataLst>
          </p:nvPr>
        </p:nvSpPr>
        <p:spPr>
          <a:xfrm rot="5400000">
            <a:off x="3278505" y="53276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7" name="椭圆 216"/>
          <p:cNvSpPr/>
          <p:nvPr>
            <p:custDataLst>
              <p:tags r:id="rId12"/>
            </p:custDataLst>
          </p:nvPr>
        </p:nvSpPr>
        <p:spPr>
          <a:xfrm rot="5400000">
            <a:off x="3278505" y="74358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9" name="椭圆 28"/>
          <p:cNvSpPr/>
          <p:nvPr>
            <p:custDataLst>
              <p:tags r:id="rId13"/>
            </p:custDataLst>
          </p:nvPr>
        </p:nvSpPr>
        <p:spPr>
          <a:xfrm rot="5400000">
            <a:off x="3094355" y="11176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14"/>
            </p:custDataLst>
          </p:nvPr>
        </p:nvSpPr>
        <p:spPr>
          <a:xfrm rot="5400000">
            <a:off x="3094355" y="32194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0" name="椭圆 209"/>
          <p:cNvSpPr/>
          <p:nvPr>
            <p:custDataLst>
              <p:tags r:id="rId15"/>
            </p:custDataLst>
          </p:nvPr>
        </p:nvSpPr>
        <p:spPr>
          <a:xfrm rot="5400000">
            <a:off x="3094355" y="53276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11" name="椭圆 210"/>
          <p:cNvSpPr/>
          <p:nvPr>
            <p:custDataLst>
              <p:tags r:id="rId16"/>
            </p:custDataLst>
          </p:nvPr>
        </p:nvSpPr>
        <p:spPr>
          <a:xfrm rot="5400000">
            <a:off x="3094355" y="74358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" name="椭圆 32"/>
          <p:cNvSpPr/>
          <p:nvPr>
            <p:custDataLst>
              <p:tags r:id="rId17"/>
            </p:custDataLst>
          </p:nvPr>
        </p:nvSpPr>
        <p:spPr>
          <a:xfrm rot="5400000">
            <a:off x="2910840" y="11176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4" name="椭圆 33"/>
          <p:cNvSpPr/>
          <p:nvPr>
            <p:custDataLst>
              <p:tags r:id="rId18"/>
            </p:custDataLst>
          </p:nvPr>
        </p:nvSpPr>
        <p:spPr>
          <a:xfrm rot="5400000">
            <a:off x="2910840" y="32194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4" name="椭圆 203"/>
          <p:cNvSpPr/>
          <p:nvPr>
            <p:custDataLst>
              <p:tags r:id="rId19"/>
            </p:custDataLst>
          </p:nvPr>
        </p:nvSpPr>
        <p:spPr>
          <a:xfrm rot="5400000">
            <a:off x="2910840" y="53276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5" name="椭圆 204"/>
          <p:cNvSpPr/>
          <p:nvPr>
            <p:custDataLst>
              <p:tags r:id="rId20"/>
            </p:custDataLst>
          </p:nvPr>
        </p:nvSpPr>
        <p:spPr>
          <a:xfrm rot="5400000">
            <a:off x="2910840" y="74358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0" name="椭圆 39"/>
          <p:cNvSpPr/>
          <p:nvPr>
            <p:custDataLst>
              <p:tags r:id="rId21"/>
            </p:custDataLst>
          </p:nvPr>
        </p:nvSpPr>
        <p:spPr>
          <a:xfrm rot="5400000">
            <a:off x="2727325" y="11176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41" name="椭圆 40"/>
          <p:cNvSpPr/>
          <p:nvPr>
            <p:custDataLst>
              <p:tags r:id="rId22"/>
            </p:custDataLst>
          </p:nvPr>
        </p:nvSpPr>
        <p:spPr>
          <a:xfrm rot="5400000">
            <a:off x="2727325" y="32194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23"/>
            </p:custDataLst>
          </p:nvPr>
        </p:nvSpPr>
        <p:spPr>
          <a:xfrm rot="5400000">
            <a:off x="2727325" y="53276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24"/>
            </p:custDataLst>
          </p:nvPr>
        </p:nvSpPr>
        <p:spPr>
          <a:xfrm rot="5400000">
            <a:off x="2727325" y="74358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5" name="椭圆 184"/>
          <p:cNvSpPr/>
          <p:nvPr>
            <p:custDataLst>
              <p:tags r:id="rId25"/>
            </p:custDataLst>
          </p:nvPr>
        </p:nvSpPr>
        <p:spPr>
          <a:xfrm rot="5400000">
            <a:off x="4371975" y="11620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6" name="椭圆 185"/>
          <p:cNvSpPr/>
          <p:nvPr>
            <p:custDataLst>
              <p:tags r:id="rId26"/>
            </p:custDataLst>
          </p:nvPr>
        </p:nvSpPr>
        <p:spPr>
          <a:xfrm rot="5400000">
            <a:off x="4371975" y="32702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7" name="椭圆 186"/>
          <p:cNvSpPr/>
          <p:nvPr>
            <p:custDataLst>
              <p:tags r:id="rId27"/>
            </p:custDataLst>
          </p:nvPr>
        </p:nvSpPr>
        <p:spPr>
          <a:xfrm rot="5400000">
            <a:off x="4371975" y="53721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8" name="椭圆 187"/>
          <p:cNvSpPr/>
          <p:nvPr>
            <p:custDataLst>
              <p:tags r:id="rId28"/>
            </p:custDataLst>
          </p:nvPr>
        </p:nvSpPr>
        <p:spPr>
          <a:xfrm rot="5400000">
            <a:off x="4371975" y="74803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9" name="椭圆 178"/>
          <p:cNvSpPr/>
          <p:nvPr>
            <p:custDataLst>
              <p:tags r:id="rId29"/>
            </p:custDataLst>
          </p:nvPr>
        </p:nvSpPr>
        <p:spPr>
          <a:xfrm rot="5400000">
            <a:off x="4188460" y="11620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0" name="椭圆 179"/>
          <p:cNvSpPr/>
          <p:nvPr>
            <p:custDataLst>
              <p:tags r:id="rId30"/>
            </p:custDataLst>
          </p:nvPr>
        </p:nvSpPr>
        <p:spPr>
          <a:xfrm rot="5400000">
            <a:off x="4188460" y="32702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1" name="椭圆 180"/>
          <p:cNvSpPr/>
          <p:nvPr>
            <p:custDataLst>
              <p:tags r:id="rId31"/>
            </p:custDataLst>
          </p:nvPr>
        </p:nvSpPr>
        <p:spPr>
          <a:xfrm rot="5400000">
            <a:off x="4188460" y="53721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82" name="椭圆 181"/>
          <p:cNvSpPr/>
          <p:nvPr>
            <p:custDataLst>
              <p:tags r:id="rId32"/>
            </p:custDataLst>
          </p:nvPr>
        </p:nvSpPr>
        <p:spPr>
          <a:xfrm rot="5400000">
            <a:off x="4188460" y="74803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3" name="椭圆 172"/>
          <p:cNvSpPr/>
          <p:nvPr>
            <p:custDataLst>
              <p:tags r:id="rId33"/>
            </p:custDataLst>
          </p:nvPr>
        </p:nvSpPr>
        <p:spPr>
          <a:xfrm rot="5400000">
            <a:off x="4004310" y="11620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4" name="椭圆 173"/>
          <p:cNvSpPr/>
          <p:nvPr>
            <p:custDataLst>
              <p:tags r:id="rId34"/>
            </p:custDataLst>
          </p:nvPr>
        </p:nvSpPr>
        <p:spPr>
          <a:xfrm rot="5400000">
            <a:off x="4004310" y="32702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5" name="椭圆 174"/>
          <p:cNvSpPr/>
          <p:nvPr>
            <p:custDataLst>
              <p:tags r:id="rId35"/>
            </p:custDataLst>
          </p:nvPr>
        </p:nvSpPr>
        <p:spPr>
          <a:xfrm rot="5400000">
            <a:off x="4004310" y="53721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6" name="椭圆 175"/>
          <p:cNvSpPr/>
          <p:nvPr>
            <p:custDataLst>
              <p:tags r:id="rId36"/>
            </p:custDataLst>
          </p:nvPr>
        </p:nvSpPr>
        <p:spPr>
          <a:xfrm rot="5400000">
            <a:off x="4004310" y="74803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7" name="椭圆 166"/>
          <p:cNvSpPr/>
          <p:nvPr>
            <p:custDataLst>
              <p:tags r:id="rId37"/>
            </p:custDataLst>
          </p:nvPr>
        </p:nvSpPr>
        <p:spPr>
          <a:xfrm rot="5400000">
            <a:off x="3820795" y="11620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8" name="椭圆 167"/>
          <p:cNvSpPr/>
          <p:nvPr>
            <p:custDataLst>
              <p:tags r:id="rId38"/>
            </p:custDataLst>
          </p:nvPr>
        </p:nvSpPr>
        <p:spPr>
          <a:xfrm rot="5400000">
            <a:off x="3820795" y="32702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9" name="椭圆 168"/>
          <p:cNvSpPr/>
          <p:nvPr>
            <p:custDataLst>
              <p:tags r:id="rId39"/>
            </p:custDataLst>
          </p:nvPr>
        </p:nvSpPr>
        <p:spPr>
          <a:xfrm rot="5400000">
            <a:off x="3820795" y="53721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70" name="椭圆 169"/>
          <p:cNvSpPr/>
          <p:nvPr>
            <p:custDataLst>
              <p:tags r:id="rId40"/>
            </p:custDataLst>
          </p:nvPr>
        </p:nvSpPr>
        <p:spPr>
          <a:xfrm rot="5400000">
            <a:off x="3820795" y="74803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1" name="椭圆 160"/>
          <p:cNvSpPr/>
          <p:nvPr>
            <p:custDataLst>
              <p:tags r:id="rId41"/>
            </p:custDataLst>
          </p:nvPr>
        </p:nvSpPr>
        <p:spPr>
          <a:xfrm rot="5400000">
            <a:off x="3636645" y="11620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2" name="椭圆 161"/>
          <p:cNvSpPr/>
          <p:nvPr>
            <p:custDataLst>
              <p:tags r:id="rId42"/>
            </p:custDataLst>
          </p:nvPr>
        </p:nvSpPr>
        <p:spPr>
          <a:xfrm rot="5400000">
            <a:off x="3636645" y="327025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3" name="椭圆 162"/>
          <p:cNvSpPr/>
          <p:nvPr>
            <p:custDataLst>
              <p:tags r:id="rId43"/>
            </p:custDataLst>
          </p:nvPr>
        </p:nvSpPr>
        <p:spPr>
          <a:xfrm rot="5400000">
            <a:off x="3636645" y="53721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44"/>
            </p:custDataLst>
          </p:nvPr>
        </p:nvSpPr>
        <p:spPr>
          <a:xfrm rot="5400000">
            <a:off x="3636645" y="748030"/>
            <a:ext cx="90170" cy="90170"/>
          </a:xfrm>
          <a:prstGeom prst="ellipse">
            <a:avLst/>
          </a:prstGeom>
          <a:solidFill>
            <a:srgbClr val="F6A466">
              <a:alpha val="16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副标题"/>
          <p:cNvSpPr txBox="1"/>
          <p:nvPr>
            <p:ph type="body" idx="2" hasCustomPrompt="1"/>
            <p:custDataLst>
              <p:tags r:id="rId45"/>
            </p:custDataLst>
          </p:nvPr>
        </p:nvSpPr>
        <p:spPr>
          <a:xfrm>
            <a:off x="0" y="2767965"/>
            <a:ext cx="4707890" cy="17430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5400" b="0" i="0" u="none" strike="noStrike" kern="1200" cap="none" spc="0" normalizeH="0" baseline="0" noProof="1" dirty="0">
                <a:gradFill>
                  <a:gsLst>
                    <a:gs pos="74000">
                      <a:schemeClr val="accent2">
                        <a:alpha val="91000"/>
                        <a:lumMod val="97000"/>
                        <a:lumOff val="3000"/>
                      </a:schemeClr>
                    </a:gs>
                    <a:gs pos="30000">
                      <a:schemeClr val="accent2"/>
                    </a:gs>
                    <a:gs pos="99000">
                      <a:schemeClr val="accent2">
                        <a:alpha val="78000"/>
                        <a:lumMod val="91000"/>
                        <a:lumOff val="9000"/>
                      </a:schemeClr>
                    </a:gs>
                  </a:gsLst>
                  <a:lin ang="8100000" scaled="0"/>
                </a:gradFill>
                <a:latin typeface="+mj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r">
              <a:lnSpc>
                <a:spcPct val="100000"/>
              </a:lnSpc>
            </a:pPr>
            <a:r>
              <a:rPr>
                <a:sym typeface="+mn-ea"/>
              </a:rPr>
              <a:t>编辑副标题</a:t>
            </a:r>
            <a:endParaRPr>
              <a:sym typeface="+mn-ea"/>
            </a:endParaRPr>
          </a:p>
        </p:txBody>
      </p:sp>
      <p:sp>
        <p:nvSpPr>
          <p:cNvPr id="6" name="标题"/>
          <p:cNvSpPr txBox="1"/>
          <p:nvPr>
            <p:ph type="title" idx="1" hasCustomPrompt="1"/>
            <p:custDataLst>
              <p:tags r:id="rId46"/>
            </p:custDataLst>
          </p:nvPr>
        </p:nvSpPr>
        <p:spPr>
          <a:xfrm>
            <a:off x="566420" y="1445895"/>
            <a:ext cx="4126865" cy="138493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>
            <a:defPPr>
              <a:defRPr lang="zh-CN"/>
            </a:defPPr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80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椭圆 201"/>
          <p:cNvSpPr/>
          <p:nvPr>
            <p:custDataLst>
              <p:tags r:id="rId2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3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4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5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6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7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8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9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10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11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12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13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14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15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16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17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18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19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7" name="椭圆 146"/>
          <p:cNvSpPr/>
          <p:nvPr>
            <p:custDataLst>
              <p:tags r:id="rId20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21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22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23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24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25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26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0" name="椭圆 139"/>
          <p:cNvSpPr/>
          <p:nvPr>
            <p:custDataLst>
              <p:tags r:id="rId27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9" name="椭圆 138"/>
          <p:cNvSpPr/>
          <p:nvPr>
            <p:custDataLst>
              <p:tags r:id="rId28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8" name="椭圆 137"/>
          <p:cNvSpPr/>
          <p:nvPr>
            <p:custDataLst>
              <p:tags r:id="rId29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7" name="椭圆 136"/>
          <p:cNvSpPr/>
          <p:nvPr>
            <p:custDataLst>
              <p:tags r:id="rId30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31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5" name="椭圆 134"/>
          <p:cNvSpPr/>
          <p:nvPr>
            <p:custDataLst>
              <p:tags r:id="rId32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4" name="椭圆 133"/>
          <p:cNvSpPr/>
          <p:nvPr>
            <p:custDataLst>
              <p:tags r:id="rId33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3" name="椭圆 132"/>
          <p:cNvSpPr/>
          <p:nvPr>
            <p:custDataLst>
              <p:tags r:id="rId34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2" name="椭圆 131"/>
          <p:cNvSpPr/>
          <p:nvPr>
            <p:custDataLst>
              <p:tags r:id="rId35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1" name="椭圆 130"/>
          <p:cNvSpPr/>
          <p:nvPr>
            <p:custDataLst>
              <p:tags r:id="rId36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37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38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8" name="椭圆 127"/>
          <p:cNvSpPr/>
          <p:nvPr>
            <p:custDataLst>
              <p:tags r:id="rId39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40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6" name="椭圆 125"/>
          <p:cNvSpPr/>
          <p:nvPr>
            <p:custDataLst>
              <p:tags r:id="rId41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2" name="任意多边形: 形状 62"/>
          <p:cNvSpPr/>
          <p:nvPr>
            <p:custDataLst>
              <p:tags r:id="rId42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9" Type="http://schemas.openxmlformats.org/officeDocument/2006/relationships/tags" Target="../tags/tag697.xml"/><Relationship Id="rId68" Type="http://schemas.openxmlformats.org/officeDocument/2006/relationships/tags" Target="../tags/tag696.xml"/><Relationship Id="rId67" Type="http://schemas.openxmlformats.org/officeDocument/2006/relationships/tags" Target="../tags/tag695.xml"/><Relationship Id="rId66" Type="http://schemas.openxmlformats.org/officeDocument/2006/relationships/tags" Target="../tags/tag694.xml"/><Relationship Id="rId65" Type="http://schemas.openxmlformats.org/officeDocument/2006/relationships/tags" Target="../tags/tag693.xml"/><Relationship Id="rId64" Type="http://schemas.openxmlformats.org/officeDocument/2006/relationships/tags" Target="../tags/tag692.xml"/><Relationship Id="rId63" Type="http://schemas.openxmlformats.org/officeDocument/2006/relationships/tags" Target="../tags/tag691.xml"/><Relationship Id="rId62" Type="http://schemas.openxmlformats.org/officeDocument/2006/relationships/tags" Target="../tags/tag690.xml"/><Relationship Id="rId61" Type="http://schemas.openxmlformats.org/officeDocument/2006/relationships/tags" Target="../tags/tag689.xml"/><Relationship Id="rId60" Type="http://schemas.openxmlformats.org/officeDocument/2006/relationships/tags" Target="../tags/tag688.xml"/><Relationship Id="rId6" Type="http://schemas.openxmlformats.org/officeDocument/2006/relationships/slideLayout" Target="../slideLayouts/slideLayout6.xml"/><Relationship Id="rId59" Type="http://schemas.openxmlformats.org/officeDocument/2006/relationships/tags" Target="../tags/tag687.xml"/><Relationship Id="rId58" Type="http://schemas.openxmlformats.org/officeDocument/2006/relationships/tags" Target="../tags/tag686.xml"/><Relationship Id="rId57" Type="http://schemas.openxmlformats.org/officeDocument/2006/relationships/tags" Target="../tags/tag685.xml"/><Relationship Id="rId56" Type="http://schemas.openxmlformats.org/officeDocument/2006/relationships/tags" Target="../tags/tag684.xml"/><Relationship Id="rId55" Type="http://schemas.openxmlformats.org/officeDocument/2006/relationships/tags" Target="../tags/tag683.xml"/><Relationship Id="rId54" Type="http://schemas.openxmlformats.org/officeDocument/2006/relationships/tags" Target="../tags/tag682.xml"/><Relationship Id="rId53" Type="http://schemas.openxmlformats.org/officeDocument/2006/relationships/tags" Target="../tags/tag681.xml"/><Relationship Id="rId52" Type="http://schemas.openxmlformats.org/officeDocument/2006/relationships/tags" Target="../tags/tag680.xml"/><Relationship Id="rId51" Type="http://schemas.openxmlformats.org/officeDocument/2006/relationships/tags" Target="../tags/tag679.xml"/><Relationship Id="rId50" Type="http://schemas.openxmlformats.org/officeDocument/2006/relationships/tags" Target="../tags/tag678.xml"/><Relationship Id="rId5" Type="http://schemas.openxmlformats.org/officeDocument/2006/relationships/slideLayout" Target="../slideLayouts/slideLayout5.xml"/><Relationship Id="rId49" Type="http://schemas.openxmlformats.org/officeDocument/2006/relationships/tags" Target="../tags/tag677.xml"/><Relationship Id="rId48" Type="http://schemas.openxmlformats.org/officeDocument/2006/relationships/tags" Target="../tags/tag676.xml"/><Relationship Id="rId47" Type="http://schemas.openxmlformats.org/officeDocument/2006/relationships/tags" Target="../tags/tag675.xml"/><Relationship Id="rId46" Type="http://schemas.openxmlformats.org/officeDocument/2006/relationships/tags" Target="../tags/tag674.xml"/><Relationship Id="rId45" Type="http://schemas.openxmlformats.org/officeDocument/2006/relationships/tags" Target="../tags/tag673.xml"/><Relationship Id="rId44" Type="http://schemas.openxmlformats.org/officeDocument/2006/relationships/tags" Target="../tags/tag672.xml"/><Relationship Id="rId43" Type="http://schemas.openxmlformats.org/officeDocument/2006/relationships/tags" Target="../tags/tag671.xml"/><Relationship Id="rId42" Type="http://schemas.openxmlformats.org/officeDocument/2006/relationships/tags" Target="../tags/tag670.xml"/><Relationship Id="rId41" Type="http://schemas.openxmlformats.org/officeDocument/2006/relationships/tags" Target="../tags/tag669.xml"/><Relationship Id="rId40" Type="http://schemas.openxmlformats.org/officeDocument/2006/relationships/tags" Target="../tags/tag668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667.xml"/><Relationship Id="rId38" Type="http://schemas.openxmlformats.org/officeDocument/2006/relationships/tags" Target="../tags/tag666.xml"/><Relationship Id="rId37" Type="http://schemas.openxmlformats.org/officeDocument/2006/relationships/tags" Target="../tags/tag665.xml"/><Relationship Id="rId36" Type="http://schemas.openxmlformats.org/officeDocument/2006/relationships/tags" Target="../tags/tag664.xml"/><Relationship Id="rId35" Type="http://schemas.openxmlformats.org/officeDocument/2006/relationships/tags" Target="../tags/tag663.xml"/><Relationship Id="rId34" Type="http://schemas.openxmlformats.org/officeDocument/2006/relationships/tags" Target="../tags/tag662.xml"/><Relationship Id="rId33" Type="http://schemas.openxmlformats.org/officeDocument/2006/relationships/tags" Target="../tags/tag661.xml"/><Relationship Id="rId32" Type="http://schemas.openxmlformats.org/officeDocument/2006/relationships/tags" Target="../tags/tag660.xml"/><Relationship Id="rId31" Type="http://schemas.openxmlformats.org/officeDocument/2006/relationships/tags" Target="../tags/tag659.xml"/><Relationship Id="rId30" Type="http://schemas.openxmlformats.org/officeDocument/2006/relationships/tags" Target="../tags/tag658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657.xml"/><Relationship Id="rId28" Type="http://schemas.openxmlformats.org/officeDocument/2006/relationships/tags" Target="../tags/tag656.xml"/><Relationship Id="rId27" Type="http://schemas.openxmlformats.org/officeDocument/2006/relationships/tags" Target="../tags/tag655.xml"/><Relationship Id="rId26" Type="http://schemas.openxmlformats.org/officeDocument/2006/relationships/tags" Target="../tags/tag654.xml"/><Relationship Id="rId25" Type="http://schemas.openxmlformats.org/officeDocument/2006/relationships/tags" Target="../tags/tag653.xml"/><Relationship Id="rId24" Type="http://schemas.openxmlformats.org/officeDocument/2006/relationships/tags" Target="../tags/tag652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5" Type="http://schemas.openxmlformats.org/officeDocument/2006/relationships/theme" Target="../theme/theme2.xml"/><Relationship Id="rId24" Type="http://schemas.openxmlformats.org/officeDocument/2006/relationships/tags" Target="../tags/tag847.xml"/><Relationship Id="rId23" Type="http://schemas.openxmlformats.org/officeDocument/2006/relationships/tags" Target="../tags/tag846.xml"/><Relationship Id="rId22" Type="http://schemas.openxmlformats.org/officeDocument/2006/relationships/tags" Target="../tags/tag845.xml"/><Relationship Id="rId21" Type="http://schemas.openxmlformats.org/officeDocument/2006/relationships/tags" Target="../tags/tag844.xml"/><Relationship Id="rId20" Type="http://schemas.openxmlformats.org/officeDocument/2006/relationships/tags" Target="../tags/tag843.xml"/><Relationship Id="rId2" Type="http://schemas.openxmlformats.org/officeDocument/2006/relationships/slideLayout" Target="../slideLayouts/slideLayout25.xml"/><Relationship Id="rId19" Type="http://schemas.openxmlformats.org/officeDocument/2006/relationships/tags" Target="../tags/tag842.xml"/><Relationship Id="rId18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5" Type="http://schemas.openxmlformats.org/officeDocument/2006/relationships/theme" Target="../theme/theme3.xml"/><Relationship Id="rId24" Type="http://schemas.openxmlformats.org/officeDocument/2006/relationships/tags" Target="../tags/tag990.xml"/><Relationship Id="rId23" Type="http://schemas.openxmlformats.org/officeDocument/2006/relationships/tags" Target="../tags/tag989.xml"/><Relationship Id="rId22" Type="http://schemas.openxmlformats.org/officeDocument/2006/relationships/tags" Target="../tags/tag988.xml"/><Relationship Id="rId21" Type="http://schemas.openxmlformats.org/officeDocument/2006/relationships/tags" Target="../tags/tag987.xml"/><Relationship Id="rId20" Type="http://schemas.openxmlformats.org/officeDocument/2006/relationships/tags" Target="../tags/tag986.xml"/><Relationship Id="rId2" Type="http://schemas.openxmlformats.org/officeDocument/2006/relationships/slideLayout" Target="../slideLayouts/slideLayout43.xml"/><Relationship Id="rId19" Type="http://schemas.openxmlformats.org/officeDocument/2006/relationships/tags" Target="../tags/tag985.xml"/><Relationship Id="rId18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62"/>
          <p:cNvSpPr/>
          <p:nvPr>
            <p:custDataLst>
              <p:tags r:id="rId24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283062 w 12192001"/>
              <a:gd name="connsiteY0" fmla="*/ 0 h 6858000"/>
              <a:gd name="connsiteX1" fmla="*/ 12192000 w 12192001"/>
              <a:gd name="connsiteY1" fmla="*/ 0 h 6858000"/>
              <a:gd name="connsiteX2" fmla="*/ 12192000 w 12192001"/>
              <a:gd name="connsiteY2" fmla="*/ 618704 h 6858000"/>
              <a:gd name="connsiteX3" fmla="*/ 12192001 w 12192001"/>
              <a:gd name="connsiteY3" fmla="*/ 618704 h 6858000"/>
              <a:gd name="connsiteX4" fmla="*/ 12192001 w 12192001"/>
              <a:gd name="connsiteY4" fmla="*/ 3886801 h 6858000"/>
              <a:gd name="connsiteX5" fmla="*/ 12192000 w 12192001"/>
              <a:gd name="connsiteY5" fmla="*/ 3886801 h 6858000"/>
              <a:gd name="connsiteX6" fmla="*/ 12192000 w 12192001"/>
              <a:gd name="connsiteY6" fmla="*/ 5913588 h 6858000"/>
              <a:gd name="connsiteX7" fmla="*/ 12077085 w 12192001"/>
              <a:gd name="connsiteY7" fmla="*/ 5884040 h 6858000"/>
              <a:gd name="connsiteX8" fmla="*/ 11667081 w 12192001"/>
              <a:gd name="connsiteY8" fmla="*/ 5842708 h 6858000"/>
              <a:gd name="connsiteX9" fmla="*/ 9980119 w 12192001"/>
              <a:gd name="connsiteY9" fmla="*/ 6739659 h 6858000"/>
              <a:gd name="connsiteX10" fmla="*/ 9908225 w 12192001"/>
              <a:gd name="connsiteY10" fmla="*/ 6858000 h 6858000"/>
              <a:gd name="connsiteX11" fmla="*/ 0 w 12192001"/>
              <a:gd name="connsiteY11" fmla="*/ 6858000 h 6858000"/>
              <a:gd name="connsiteX12" fmla="*/ 0 w 12192001"/>
              <a:gd name="connsiteY12" fmla="*/ 1970688 h 6858000"/>
              <a:gd name="connsiteX13" fmla="*/ 45127 w 12192001"/>
              <a:gd name="connsiteY13" fmla="*/ 1982291 h 6858000"/>
              <a:gd name="connsiteX14" fmla="*/ 421780 w 12192001"/>
              <a:gd name="connsiteY14" fmla="*/ 2020261 h 6858000"/>
              <a:gd name="connsiteX15" fmla="*/ 2290703 w 12192001"/>
              <a:gd name="connsiteY15" fmla="*/ 1513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00" h="10800">
                <a:moveTo>
                  <a:pt x="2809" y="0"/>
                </a:moveTo>
                <a:lnTo>
                  <a:pt x="3094" y="0"/>
                </a:lnTo>
                <a:lnTo>
                  <a:pt x="7600" y="0"/>
                </a:lnTo>
                <a:lnTo>
                  <a:pt x="9776" y="0"/>
                </a:lnTo>
                <a:lnTo>
                  <a:pt x="19200" y="0"/>
                </a:lnTo>
                <a:lnTo>
                  <a:pt x="19200" y="7616"/>
                </a:lnTo>
                <a:lnTo>
                  <a:pt x="19200" y="8543"/>
                </a:lnTo>
                <a:lnTo>
                  <a:pt x="19169" y="8546"/>
                </a:lnTo>
                <a:cubicBezTo>
                  <a:pt x="17617" y="8680"/>
                  <a:pt x="16326" y="9569"/>
                  <a:pt x="15808" y="10775"/>
                </a:cubicBezTo>
                <a:lnTo>
                  <a:pt x="15797" y="10800"/>
                </a:lnTo>
                <a:lnTo>
                  <a:pt x="15538" y="10800"/>
                </a:lnTo>
                <a:lnTo>
                  <a:pt x="12209" y="10800"/>
                </a:lnTo>
                <a:lnTo>
                  <a:pt x="0" y="10800"/>
                </a:lnTo>
                <a:lnTo>
                  <a:pt x="0" y="7040"/>
                </a:lnTo>
                <a:lnTo>
                  <a:pt x="0" y="4064"/>
                </a:lnTo>
                <a:lnTo>
                  <a:pt x="0" y="2890"/>
                </a:lnTo>
                <a:lnTo>
                  <a:pt x="0" y="2346"/>
                </a:lnTo>
                <a:lnTo>
                  <a:pt x="0" y="2230"/>
                </a:lnTo>
                <a:lnTo>
                  <a:pt x="31" y="2230"/>
                </a:lnTo>
                <a:cubicBezTo>
                  <a:pt x="1487" y="2230"/>
                  <a:pt x="2683" y="1252"/>
                  <a:pt x="2809" y="4"/>
                </a:cubicBezTo>
                <a:lnTo>
                  <a:pt x="2809" y="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6" name="椭圆 125"/>
          <p:cNvSpPr/>
          <p:nvPr>
            <p:custDataLst>
              <p:tags r:id="rId25"/>
            </p:custDataLst>
          </p:nvPr>
        </p:nvSpPr>
        <p:spPr>
          <a:xfrm rot="5400000">
            <a:off x="169989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7" name="椭圆 126"/>
          <p:cNvSpPr/>
          <p:nvPr>
            <p:custDataLst>
              <p:tags r:id="rId26"/>
            </p:custDataLst>
          </p:nvPr>
        </p:nvSpPr>
        <p:spPr>
          <a:xfrm rot="5400000">
            <a:off x="169989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8" name="椭圆 127"/>
          <p:cNvSpPr/>
          <p:nvPr>
            <p:custDataLst>
              <p:tags r:id="rId27"/>
            </p:custDataLst>
          </p:nvPr>
        </p:nvSpPr>
        <p:spPr>
          <a:xfrm rot="5400000">
            <a:off x="169989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28"/>
            </p:custDataLst>
          </p:nvPr>
        </p:nvSpPr>
        <p:spPr>
          <a:xfrm rot="5400000">
            <a:off x="169989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0" name="椭圆 129"/>
          <p:cNvSpPr/>
          <p:nvPr>
            <p:custDataLst>
              <p:tags r:id="rId29"/>
            </p:custDataLst>
          </p:nvPr>
        </p:nvSpPr>
        <p:spPr>
          <a:xfrm rot="5400000">
            <a:off x="151574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1" name="椭圆 130"/>
          <p:cNvSpPr/>
          <p:nvPr>
            <p:custDataLst>
              <p:tags r:id="rId30"/>
            </p:custDataLst>
          </p:nvPr>
        </p:nvSpPr>
        <p:spPr>
          <a:xfrm rot="5400000">
            <a:off x="151574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2" name="椭圆 131"/>
          <p:cNvSpPr/>
          <p:nvPr>
            <p:custDataLst>
              <p:tags r:id="rId31"/>
            </p:custDataLst>
          </p:nvPr>
        </p:nvSpPr>
        <p:spPr>
          <a:xfrm rot="5400000">
            <a:off x="151574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3" name="椭圆 132"/>
          <p:cNvSpPr/>
          <p:nvPr>
            <p:custDataLst>
              <p:tags r:id="rId32"/>
            </p:custDataLst>
          </p:nvPr>
        </p:nvSpPr>
        <p:spPr>
          <a:xfrm rot="5400000">
            <a:off x="151574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4" name="椭圆 133"/>
          <p:cNvSpPr/>
          <p:nvPr>
            <p:custDataLst>
              <p:tags r:id="rId33"/>
            </p:custDataLst>
          </p:nvPr>
        </p:nvSpPr>
        <p:spPr>
          <a:xfrm rot="5400000">
            <a:off x="133223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5" name="椭圆 134"/>
          <p:cNvSpPr/>
          <p:nvPr>
            <p:custDataLst>
              <p:tags r:id="rId34"/>
            </p:custDataLst>
          </p:nvPr>
        </p:nvSpPr>
        <p:spPr>
          <a:xfrm rot="5400000">
            <a:off x="133223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6" name="椭圆 135"/>
          <p:cNvSpPr/>
          <p:nvPr>
            <p:custDataLst>
              <p:tags r:id="rId35"/>
            </p:custDataLst>
          </p:nvPr>
        </p:nvSpPr>
        <p:spPr>
          <a:xfrm rot="5400000">
            <a:off x="133223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7" name="椭圆 136"/>
          <p:cNvSpPr/>
          <p:nvPr>
            <p:custDataLst>
              <p:tags r:id="rId36"/>
            </p:custDataLst>
          </p:nvPr>
        </p:nvSpPr>
        <p:spPr>
          <a:xfrm rot="5400000">
            <a:off x="133223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8" name="椭圆 137"/>
          <p:cNvSpPr/>
          <p:nvPr>
            <p:custDataLst>
              <p:tags r:id="rId37"/>
            </p:custDataLst>
          </p:nvPr>
        </p:nvSpPr>
        <p:spPr>
          <a:xfrm rot="5400000">
            <a:off x="1148080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9" name="椭圆 138"/>
          <p:cNvSpPr/>
          <p:nvPr>
            <p:custDataLst>
              <p:tags r:id="rId38"/>
            </p:custDataLst>
          </p:nvPr>
        </p:nvSpPr>
        <p:spPr>
          <a:xfrm rot="5400000">
            <a:off x="1148080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0" name="椭圆 139"/>
          <p:cNvSpPr/>
          <p:nvPr>
            <p:custDataLst>
              <p:tags r:id="rId39"/>
            </p:custDataLst>
          </p:nvPr>
        </p:nvSpPr>
        <p:spPr>
          <a:xfrm rot="5400000">
            <a:off x="1148080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40"/>
            </p:custDataLst>
          </p:nvPr>
        </p:nvSpPr>
        <p:spPr>
          <a:xfrm rot="5400000">
            <a:off x="1148080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41"/>
            </p:custDataLst>
          </p:nvPr>
        </p:nvSpPr>
        <p:spPr>
          <a:xfrm rot="5400000">
            <a:off x="964565" y="606742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3" name="椭圆 142"/>
          <p:cNvSpPr/>
          <p:nvPr>
            <p:custDataLst>
              <p:tags r:id="rId42"/>
            </p:custDataLst>
          </p:nvPr>
        </p:nvSpPr>
        <p:spPr>
          <a:xfrm rot="5400000">
            <a:off x="964565" y="627761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43"/>
            </p:custDataLst>
          </p:nvPr>
        </p:nvSpPr>
        <p:spPr>
          <a:xfrm rot="5400000">
            <a:off x="964565" y="648843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44"/>
            </p:custDataLst>
          </p:nvPr>
        </p:nvSpPr>
        <p:spPr>
          <a:xfrm rot="5400000">
            <a:off x="964565" y="669925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45"/>
            </p:custDataLst>
          </p:nvPr>
        </p:nvSpPr>
        <p:spPr>
          <a:xfrm rot="5400000">
            <a:off x="260985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7" name="椭圆 146"/>
          <p:cNvSpPr/>
          <p:nvPr>
            <p:custDataLst>
              <p:tags r:id="rId46"/>
            </p:custDataLst>
          </p:nvPr>
        </p:nvSpPr>
        <p:spPr>
          <a:xfrm rot="5400000">
            <a:off x="260985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47"/>
            </p:custDataLst>
          </p:nvPr>
        </p:nvSpPr>
        <p:spPr>
          <a:xfrm rot="5400000">
            <a:off x="260985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48"/>
            </p:custDataLst>
          </p:nvPr>
        </p:nvSpPr>
        <p:spPr>
          <a:xfrm rot="5400000">
            <a:off x="260985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49"/>
            </p:custDataLst>
          </p:nvPr>
        </p:nvSpPr>
        <p:spPr>
          <a:xfrm rot="5400000">
            <a:off x="242570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1" name="椭圆 150"/>
          <p:cNvSpPr/>
          <p:nvPr>
            <p:custDataLst>
              <p:tags r:id="rId50"/>
            </p:custDataLst>
          </p:nvPr>
        </p:nvSpPr>
        <p:spPr>
          <a:xfrm rot="5400000">
            <a:off x="242570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51"/>
            </p:custDataLst>
          </p:nvPr>
        </p:nvSpPr>
        <p:spPr>
          <a:xfrm rot="5400000">
            <a:off x="242570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52"/>
            </p:custDataLst>
          </p:nvPr>
        </p:nvSpPr>
        <p:spPr>
          <a:xfrm rot="5400000">
            <a:off x="242570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53"/>
            </p:custDataLst>
          </p:nvPr>
        </p:nvSpPr>
        <p:spPr>
          <a:xfrm rot="5400000">
            <a:off x="224218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55" name="椭圆 154"/>
          <p:cNvSpPr/>
          <p:nvPr>
            <p:custDataLst>
              <p:tags r:id="rId54"/>
            </p:custDataLst>
          </p:nvPr>
        </p:nvSpPr>
        <p:spPr>
          <a:xfrm rot="5400000">
            <a:off x="224218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2" name="椭圆 191"/>
          <p:cNvSpPr/>
          <p:nvPr>
            <p:custDataLst>
              <p:tags r:id="rId55"/>
            </p:custDataLst>
          </p:nvPr>
        </p:nvSpPr>
        <p:spPr>
          <a:xfrm rot="5400000">
            <a:off x="224218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3" name="椭圆 192"/>
          <p:cNvSpPr/>
          <p:nvPr>
            <p:custDataLst>
              <p:tags r:id="rId56"/>
            </p:custDataLst>
          </p:nvPr>
        </p:nvSpPr>
        <p:spPr>
          <a:xfrm rot="5400000">
            <a:off x="224218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5" name="椭圆 194"/>
          <p:cNvSpPr/>
          <p:nvPr>
            <p:custDataLst>
              <p:tags r:id="rId57"/>
            </p:custDataLst>
          </p:nvPr>
        </p:nvSpPr>
        <p:spPr>
          <a:xfrm rot="5400000">
            <a:off x="2058035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6" name="椭圆 195"/>
          <p:cNvSpPr/>
          <p:nvPr>
            <p:custDataLst>
              <p:tags r:id="rId58"/>
            </p:custDataLst>
          </p:nvPr>
        </p:nvSpPr>
        <p:spPr>
          <a:xfrm rot="5400000">
            <a:off x="2058035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7" name="椭圆 196"/>
          <p:cNvSpPr/>
          <p:nvPr>
            <p:custDataLst>
              <p:tags r:id="rId59"/>
            </p:custDataLst>
          </p:nvPr>
        </p:nvSpPr>
        <p:spPr>
          <a:xfrm rot="5400000">
            <a:off x="2058035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8" name="椭圆 197"/>
          <p:cNvSpPr/>
          <p:nvPr>
            <p:custDataLst>
              <p:tags r:id="rId60"/>
            </p:custDataLst>
          </p:nvPr>
        </p:nvSpPr>
        <p:spPr>
          <a:xfrm rot="5400000">
            <a:off x="2058035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99" name="椭圆 198"/>
          <p:cNvSpPr/>
          <p:nvPr>
            <p:custDataLst>
              <p:tags r:id="rId61"/>
            </p:custDataLst>
          </p:nvPr>
        </p:nvSpPr>
        <p:spPr>
          <a:xfrm rot="5400000">
            <a:off x="1874520" y="607187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0" name="椭圆 199"/>
          <p:cNvSpPr/>
          <p:nvPr>
            <p:custDataLst>
              <p:tags r:id="rId62"/>
            </p:custDataLst>
          </p:nvPr>
        </p:nvSpPr>
        <p:spPr>
          <a:xfrm rot="5400000">
            <a:off x="1874520" y="6282690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1" name="椭圆 200"/>
          <p:cNvSpPr/>
          <p:nvPr>
            <p:custDataLst>
              <p:tags r:id="rId63"/>
            </p:custDataLst>
          </p:nvPr>
        </p:nvSpPr>
        <p:spPr>
          <a:xfrm rot="5400000">
            <a:off x="1874520" y="649287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02" name="椭圆 201"/>
          <p:cNvSpPr/>
          <p:nvPr>
            <p:custDataLst>
              <p:tags r:id="rId64"/>
            </p:custDataLst>
          </p:nvPr>
        </p:nvSpPr>
        <p:spPr>
          <a:xfrm rot="5400000">
            <a:off x="1874520" y="6703695"/>
            <a:ext cx="90170" cy="901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标题"/>
          <p:cNvSpPr txBox="1"/>
          <p:nvPr>
            <p:ph type="title" idx="1"/>
            <p:custDataLst>
              <p:tags r:id="rId65"/>
            </p:custDataLst>
          </p:nvPr>
        </p:nvSpPr>
        <p:spPr>
          <a:xfrm>
            <a:off x="608400" y="442348"/>
            <a:ext cx="10969200" cy="6813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0" normalizeH="0" baseline="0" noProof="1" dirty="0">
                <a:gradFill flip="none" rotWithShape="1"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0800000" scaled="1"/>
                  <a:tileRect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6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6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6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KSO_TEMPLATE" hidden="1"/>
          <p:cNvSpPr/>
          <p:nvPr>
            <p:custDataLst>
              <p:tags r:id="rId6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4.xml"/><Relationship Id="rId2" Type="http://schemas.openxmlformats.org/officeDocument/2006/relationships/tags" Target="../tags/tag1040.xml"/><Relationship Id="rId1" Type="http://schemas.openxmlformats.org/officeDocument/2006/relationships/tags" Target="../tags/tag103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1048.xml"/><Relationship Id="rId7" Type="http://schemas.openxmlformats.org/officeDocument/2006/relationships/tags" Target="../tags/tag1047.xml"/><Relationship Id="rId6" Type="http://schemas.openxmlformats.org/officeDocument/2006/relationships/tags" Target="../tags/tag1046.xml"/><Relationship Id="rId5" Type="http://schemas.openxmlformats.org/officeDocument/2006/relationships/tags" Target="../tags/tag1045.xml"/><Relationship Id="rId4" Type="http://schemas.openxmlformats.org/officeDocument/2006/relationships/tags" Target="../tags/tag1044.xml"/><Relationship Id="rId3" Type="http://schemas.openxmlformats.org/officeDocument/2006/relationships/tags" Target="../tags/tag1043.xml"/><Relationship Id="rId2" Type="http://schemas.openxmlformats.org/officeDocument/2006/relationships/tags" Target="../tags/tag1042.xml"/><Relationship Id="rId1" Type="http://schemas.openxmlformats.org/officeDocument/2006/relationships/tags" Target="../tags/tag10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04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99.xml"/><Relationship Id="rId8" Type="http://schemas.openxmlformats.org/officeDocument/2006/relationships/tags" Target="../tags/tag998.xml"/><Relationship Id="rId7" Type="http://schemas.openxmlformats.org/officeDocument/2006/relationships/tags" Target="../tags/tag997.xml"/><Relationship Id="rId6" Type="http://schemas.openxmlformats.org/officeDocument/2006/relationships/tags" Target="../tags/tag996.xml"/><Relationship Id="rId5" Type="http://schemas.openxmlformats.org/officeDocument/2006/relationships/tags" Target="../tags/tag995.xml"/><Relationship Id="rId4" Type="http://schemas.openxmlformats.org/officeDocument/2006/relationships/tags" Target="../tags/tag994.xml"/><Relationship Id="rId3" Type="http://schemas.openxmlformats.org/officeDocument/2006/relationships/tags" Target="../tags/tag993.xml"/><Relationship Id="rId2" Type="http://schemas.openxmlformats.org/officeDocument/2006/relationships/tags" Target="../tags/tag992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1001.xml"/><Relationship Id="rId10" Type="http://schemas.openxmlformats.org/officeDocument/2006/relationships/tags" Target="../tags/tag1000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4.xml"/><Relationship Id="rId2" Type="http://schemas.openxmlformats.org/officeDocument/2006/relationships/tags" Target="../tags/tag1003.xml"/><Relationship Id="rId1" Type="http://schemas.openxmlformats.org/officeDocument/2006/relationships/tags" Target="../tags/tag100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1011.xml"/><Relationship Id="rId7" Type="http://schemas.openxmlformats.org/officeDocument/2006/relationships/tags" Target="../tags/tag1010.xml"/><Relationship Id="rId6" Type="http://schemas.openxmlformats.org/officeDocument/2006/relationships/tags" Target="../tags/tag1009.xml"/><Relationship Id="rId5" Type="http://schemas.openxmlformats.org/officeDocument/2006/relationships/tags" Target="../tags/tag1008.xml"/><Relationship Id="rId4" Type="http://schemas.openxmlformats.org/officeDocument/2006/relationships/tags" Target="../tags/tag1007.xml"/><Relationship Id="rId3" Type="http://schemas.openxmlformats.org/officeDocument/2006/relationships/tags" Target="../tags/tag1006.xml"/><Relationship Id="rId2" Type="http://schemas.openxmlformats.org/officeDocument/2006/relationships/tags" Target="../tags/tag1005.xml"/><Relationship Id="rId1" Type="http://schemas.openxmlformats.org/officeDocument/2006/relationships/tags" Target="../tags/tag100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4.xml"/><Relationship Id="rId2" Type="http://schemas.openxmlformats.org/officeDocument/2006/relationships/tags" Target="../tags/tag1013.xml"/><Relationship Id="rId1" Type="http://schemas.openxmlformats.org/officeDocument/2006/relationships/tags" Target="../tags/tag10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1021.xml"/><Relationship Id="rId7" Type="http://schemas.openxmlformats.org/officeDocument/2006/relationships/tags" Target="../tags/tag1020.xml"/><Relationship Id="rId6" Type="http://schemas.openxmlformats.org/officeDocument/2006/relationships/tags" Target="../tags/tag1019.xml"/><Relationship Id="rId5" Type="http://schemas.openxmlformats.org/officeDocument/2006/relationships/tags" Target="../tags/tag1018.xml"/><Relationship Id="rId4" Type="http://schemas.openxmlformats.org/officeDocument/2006/relationships/tags" Target="../tags/tag1017.xml"/><Relationship Id="rId3" Type="http://schemas.openxmlformats.org/officeDocument/2006/relationships/tags" Target="../tags/tag1016.xml"/><Relationship Id="rId2" Type="http://schemas.openxmlformats.org/officeDocument/2006/relationships/tags" Target="../tags/tag1015.xml"/><Relationship Id="rId1" Type="http://schemas.openxmlformats.org/officeDocument/2006/relationships/tags" Target="../tags/tag10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1029.xml"/><Relationship Id="rId7" Type="http://schemas.openxmlformats.org/officeDocument/2006/relationships/tags" Target="../tags/tag1028.xml"/><Relationship Id="rId6" Type="http://schemas.openxmlformats.org/officeDocument/2006/relationships/tags" Target="../tags/tag1027.xml"/><Relationship Id="rId5" Type="http://schemas.openxmlformats.org/officeDocument/2006/relationships/tags" Target="../tags/tag1026.xml"/><Relationship Id="rId4" Type="http://schemas.openxmlformats.org/officeDocument/2006/relationships/tags" Target="../tags/tag1025.xml"/><Relationship Id="rId3" Type="http://schemas.openxmlformats.org/officeDocument/2006/relationships/tags" Target="../tags/tag1024.xml"/><Relationship Id="rId2" Type="http://schemas.openxmlformats.org/officeDocument/2006/relationships/tags" Target="../tags/tag1023.xml"/><Relationship Id="rId1" Type="http://schemas.openxmlformats.org/officeDocument/2006/relationships/tags" Target="../tags/tag10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tags" Target="../tags/tag1037.xml"/><Relationship Id="rId7" Type="http://schemas.openxmlformats.org/officeDocument/2006/relationships/tags" Target="../tags/tag1036.xml"/><Relationship Id="rId6" Type="http://schemas.openxmlformats.org/officeDocument/2006/relationships/tags" Target="../tags/tag1035.xml"/><Relationship Id="rId5" Type="http://schemas.openxmlformats.org/officeDocument/2006/relationships/tags" Target="../tags/tag1034.xml"/><Relationship Id="rId4" Type="http://schemas.openxmlformats.org/officeDocument/2006/relationships/tags" Target="../tags/tag1033.xml"/><Relationship Id="rId3" Type="http://schemas.openxmlformats.org/officeDocument/2006/relationships/tags" Target="../tags/tag1032.xml"/><Relationship Id="rId2" Type="http://schemas.openxmlformats.org/officeDocument/2006/relationships/tags" Target="../tags/tag1031.xml"/><Relationship Id="rId1" Type="http://schemas.openxmlformats.org/officeDocument/2006/relationships/tags" Target="../tags/tag10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tags" Target="../tags/tag1038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3"/>
          </p:nvPr>
        </p:nvSpPr>
        <p:spPr/>
        <p:txBody>
          <a:bodyPr/>
          <a:p>
            <a:r>
              <a:rPr lang="en-US" altLang="zh-CN" sz="7200"/>
              <a:t>Die Uhrzeiten</a:t>
            </a:r>
            <a:endParaRPr lang="en-US" altLang="zh-CN" sz="7200"/>
          </a:p>
        </p:txBody>
      </p:sp>
      <p:sp>
        <p:nvSpPr>
          <p:cNvPr id="6" name="文本框 5"/>
          <p:cNvSpPr txBox="1"/>
          <p:nvPr/>
        </p:nvSpPr>
        <p:spPr>
          <a:xfrm>
            <a:off x="1263650" y="3564890"/>
            <a:ext cx="2052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Dennis</a:t>
            </a:r>
            <a:endParaRPr lang="en-US" altLang="zh-CN"/>
          </a:p>
          <a:p>
            <a:r>
              <a:rPr lang="en-US" altLang="zh-CN"/>
              <a:t>202230092215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、问答方法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022350"/>
            <a:ext cx="12192000" cy="4822825"/>
          </a:xfrm>
          <a:prstGeom prst="rect">
            <a:avLst/>
          </a:prstGeom>
          <a:solidFill>
            <a:sysClr val="window" lastClr="FFFFFF">
              <a:lumMod val="95000"/>
              <a:alpha val="53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265238"/>
            <a:ext cx="12192000" cy="433705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3215323" y="1532955"/>
            <a:ext cx="6842125" cy="163245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lIns="90000" tIns="46800" rIns="90000" bIns="4680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、对钟点提问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Wie Spät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ist es?/Wie viel Uhr ist es?</a:t>
            </a:r>
            <a:endParaRPr kumimoji="0" altLang="zh-CN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Es ist zehn Uhr</a:t>
            </a:r>
            <a:endParaRPr kumimoji="0" altLang="zh-CN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517525" y="2681288"/>
            <a:ext cx="752475" cy="752475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0" y="0"/>
            <a:ext cx="3670300" cy="2330450"/>
          </a:xfrm>
          <a:custGeom>
            <a:avLst/>
            <a:gdLst>
              <a:gd name="connsiteX0" fmla="*/ 0 w 3670300"/>
              <a:gd name="connsiteY0" fmla="*/ 0 h 2330450"/>
              <a:gd name="connsiteX1" fmla="*/ 3627352 w 3670300"/>
              <a:gd name="connsiteY1" fmla="*/ 0 h 2330450"/>
              <a:gd name="connsiteX2" fmla="*/ 3631162 w 3670300"/>
              <a:gd name="connsiteY2" fmla="*/ 14822 h 2330450"/>
              <a:gd name="connsiteX3" fmla="*/ 3670300 w 3670300"/>
              <a:gd name="connsiteY3" fmla="*/ 403225 h 2330450"/>
              <a:gd name="connsiteX4" fmla="*/ 1743868 w 3670300"/>
              <a:gd name="connsiteY4" fmla="*/ 2330450 h 2330450"/>
              <a:gd name="connsiteX5" fmla="*/ 49946 w 3670300"/>
              <a:gd name="connsiteY5" fmla="*/ 1321855 h 2330450"/>
              <a:gd name="connsiteX6" fmla="*/ 0 w 3670300"/>
              <a:gd name="connsiteY6" fmla="*/ 1218131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2330450">
                <a:moveTo>
                  <a:pt x="0" y="0"/>
                </a:moveTo>
                <a:lnTo>
                  <a:pt x="3627352" y="0"/>
                </a:lnTo>
                <a:lnTo>
                  <a:pt x="3631162" y="14822"/>
                </a:lnTo>
                <a:cubicBezTo>
                  <a:pt x="3656824" y="140280"/>
                  <a:pt x="3670300" y="270178"/>
                  <a:pt x="3670300" y="403225"/>
                </a:cubicBezTo>
                <a:cubicBezTo>
                  <a:pt x="3670300" y="1467602"/>
                  <a:pt x="2807807" y="2330450"/>
                  <a:pt x="1743868" y="2330450"/>
                </a:cubicBezTo>
                <a:cubicBezTo>
                  <a:pt x="1012410" y="2330450"/>
                  <a:pt x="376167" y="1922620"/>
                  <a:pt x="49946" y="1321855"/>
                </a:cubicBezTo>
                <a:lnTo>
                  <a:pt x="0" y="1218131"/>
                </a:ln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9663112" y="4708525"/>
            <a:ext cx="2528888" cy="2149475"/>
          </a:xfrm>
          <a:custGeom>
            <a:avLst/>
            <a:gdLst>
              <a:gd name="connsiteX0" fmla="*/ 1926431 w 2528887"/>
              <a:gd name="connsiteY0" fmla="*/ 0 h 2149475"/>
              <a:gd name="connsiteX1" fmla="*/ 2499293 w 2528887"/>
              <a:gd name="connsiteY1" fmla="*/ 86645 h 2149475"/>
              <a:gd name="connsiteX2" fmla="*/ 2528887 w 2528887"/>
              <a:gd name="connsiteY2" fmla="*/ 97481 h 2149475"/>
              <a:gd name="connsiteX3" fmla="*/ 2528887 w 2528887"/>
              <a:gd name="connsiteY3" fmla="*/ 2149475 h 2149475"/>
              <a:gd name="connsiteX4" fmla="*/ 13791 w 2528887"/>
              <a:gd name="connsiteY4" fmla="*/ 2149475 h 2149475"/>
              <a:gd name="connsiteX5" fmla="*/ 9946 w 2528887"/>
              <a:gd name="connsiteY5" fmla="*/ 2124273 h 2149475"/>
              <a:gd name="connsiteX6" fmla="*/ 0 w 2528887"/>
              <a:gd name="connsiteY6" fmla="*/ 1927225 h 2149475"/>
              <a:gd name="connsiteX7" fmla="*/ 1926431 w 2528887"/>
              <a:gd name="connsiteY7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887" h="2149475">
                <a:moveTo>
                  <a:pt x="1926431" y="0"/>
                </a:moveTo>
                <a:cubicBezTo>
                  <a:pt x="2125919" y="0"/>
                  <a:pt x="2318326" y="30335"/>
                  <a:pt x="2499293" y="86645"/>
                </a:cubicBezTo>
                <a:lnTo>
                  <a:pt x="2528887" y="97481"/>
                </a:lnTo>
                <a:lnTo>
                  <a:pt x="2528887" y="2149475"/>
                </a:lnTo>
                <a:lnTo>
                  <a:pt x="13791" y="2149475"/>
                </a:lnTo>
                <a:lnTo>
                  <a:pt x="9946" y="2124273"/>
                </a:lnTo>
                <a:cubicBezTo>
                  <a:pt x="3369" y="2059485"/>
                  <a:pt x="0" y="1993749"/>
                  <a:pt x="0" y="1927225"/>
                </a:cubicBezTo>
                <a:cubicBezTo>
                  <a:pt x="0" y="862848"/>
                  <a:pt x="862493" y="0"/>
                  <a:pt x="1926431" y="0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1387138" y="3700463"/>
            <a:ext cx="528638" cy="528638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7390" y="3598545"/>
            <a:ext cx="49707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、对时间状语提问</a:t>
            </a:r>
            <a:endParaRPr lang="zh-CN" altLang="en-US"/>
          </a:p>
          <a:p>
            <a:r>
              <a:rPr lang="en-US" altLang="zh-CN"/>
              <a:t>Wann beginnt der film/Um wie viel Uhr beginnt der film?</a:t>
            </a:r>
            <a:endParaRPr lang="en-US" altLang="zh-CN"/>
          </a:p>
          <a:p>
            <a:r>
              <a:rPr lang="en-US" altLang="zh-CN"/>
              <a:t>Er beginnt um Viertel nach acht.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Wann haben Sie Zeit?</a:t>
            </a:r>
            <a:endParaRPr lang="en-US" altLang="zh-CN"/>
          </a:p>
          <a:p>
            <a:r>
              <a:rPr lang="en-US" altLang="zh-CN"/>
              <a:t>Heute Nachmittag habe Ich zeit, da Können Sie zu mir kommen.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72665" y="2085975"/>
            <a:ext cx="7379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/>
              <a:t>Vielen Danke!</a:t>
            </a:r>
            <a:endParaRPr lang="en-US" altLang="zh-CN" sz="72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017028" y="2770184"/>
            <a:ext cx="1757680" cy="5530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sz="30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rPr>
              <a:t>书面表达</a:t>
            </a:r>
            <a:endParaRPr lang="zh-CN" altLang="en-US" sz="30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893965" y="2662463"/>
            <a:ext cx="1077539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4400" spc="100" dirty="0">
                <a:solidFill>
                  <a:schemeClr val="accent1"/>
                </a:solidFill>
                <a:latin typeface="Arial" panose="020B0604020202020204" pitchFamily="34" charset="0"/>
                <a:ea typeface="幼圆" panose="02010509060101010101" pitchFamily="49" charset="-122"/>
                <a:cs typeface="微软雅黑" panose="020B0503020204020204" charset="-122"/>
              </a:rPr>
              <a:t>01.</a:t>
            </a:r>
            <a:endParaRPr lang="zh-CN" altLang="en-US" sz="4400" spc="100" dirty="0">
              <a:solidFill>
                <a:schemeClr val="accent1"/>
              </a:solidFill>
              <a:latin typeface="Arial" panose="020B0604020202020204" pitchFamily="34" charset="0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017028" y="3781697"/>
            <a:ext cx="1757680" cy="5530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sz="30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rPr>
              <a:t>问答方法</a:t>
            </a:r>
            <a:endParaRPr lang="zh-CN" altLang="en-US" sz="30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2893964" y="3673976"/>
            <a:ext cx="1077539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4400" spc="100" dirty="0">
                <a:solidFill>
                  <a:schemeClr val="accent1"/>
                </a:solidFill>
                <a:latin typeface="Arial" panose="020B0604020202020204" pitchFamily="34" charset="0"/>
                <a:ea typeface="幼圆" panose="02010509060101010101" pitchFamily="49" charset="-122"/>
                <a:cs typeface="微软雅黑" panose="020B0503020204020204" charset="-122"/>
              </a:rPr>
              <a:t>03.</a:t>
            </a:r>
            <a:endParaRPr lang="zh-CN" altLang="en-US" sz="4400" spc="100" dirty="0">
              <a:solidFill>
                <a:schemeClr val="accent1"/>
              </a:solidFill>
              <a:latin typeface="Arial" panose="020B0604020202020204" pitchFamily="34" charset="0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7531773" y="2770184"/>
            <a:ext cx="1757680" cy="5530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zh-CN" altLang="en-US" sz="3000" spc="1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rPr>
              <a:t>口语表达</a:t>
            </a:r>
            <a:endParaRPr lang="zh-CN" altLang="en-US" sz="3000" spc="1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408711" y="2662463"/>
            <a:ext cx="1077539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4400" spc="100" dirty="0">
                <a:solidFill>
                  <a:schemeClr val="accent1"/>
                </a:solidFill>
                <a:latin typeface="Arial" panose="020B0604020202020204" pitchFamily="34" charset="0"/>
                <a:ea typeface="幼圆" panose="02010509060101010101" pitchFamily="49" charset="-122"/>
                <a:cs typeface="微软雅黑" panose="020B0503020204020204" charset="-122"/>
              </a:rPr>
              <a:t>02.</a:t>
            </a:r>
            <a:endParaRPr lang="zh-CN" altLang="en-US" sz="4400" spc="100" dirty="0">
              <a:solidFill>
                <a:schemeClr val="accent1"/>
              </a:solidFill>
              <a:latin typeface="Arial" panose="020B0604020202020204" pitchFamily="34" charset="0"/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062638" y="724685"/>
            <a:ext cx="2676673" cy="98442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 rot="21097668">
            <a:off x="1116015" y="724685"/>
            <a:ext cx="2569919" cy="98442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1460909" y="855372"/>
            <a:ext cx="1706880" cy="101473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ctr"/>
            <a:r>
              <a:rPr lang="en-US" altLang="zh-CN" sz="23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rPr>
              <a:t>Das verzeichnis</a:t>
            </a:r>
            <a:endParaRPr lang="en-US" altLang="zh-CN" sz="230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Arial" panose="020B0604020202020204" pitchFamily="34" charset="0"/>
              <a:ea typeface="汉仪乐喵体W" panose="00020600040101010101" pitchFamily="18" charset="-122"/>
            </a:endParaRPr>
          </a:p>
        </p:txBody>
      </p:sp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dirty="0"/>
              <a:t>书面表达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022350"/>
            <a:ext cx="12192000" cy="4822825"/>
          </a:xfrm>
          <a:prstGeom prst="rect">
            <a:avLst/>
          </a:prstGeom>
          <a:solidFill>
            <a:sysClr val="window" lastClr="FFFFFF">
              <a:lumMod val="95000"/>
              <a:alpha val="53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265238"/>
            <a:ext cx="12192000" cy="433705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2760663" y="3122995"/>
            <a:ext cx="6842125" cy="163245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lIns="90000" tIns="46800" rIns="90000" bIns="4680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书面表达也称官方表达，为24小时计时制，即整点 + Uhr + 分钟 （13:12: dreizehn Uhr dreizehn）。相对而言，书面表达的变化更少。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517525" y="2681288"/>
            <a:ext cx="752475" cy="752475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0" y="0"/>
            <a:ext cx="3670300" cy="2330450"/>
          </a:xfrm>
          <a:custGeom>
            <a:avLst/>
            <a:gdLst>
              <a:gd name="connsiteX0" fmla="*/ 0 w 3670300"/>
              <a:gd name="connsiteY0" fmla="*/ 0 h 2330450"/>
              <a:gd name="connsiteX1" fmla="*/ 3627352 w 3670300"/>
              <a:gd name="connsiteY1" fmla="*/ 0 h 2330450"/>
              <a:gd name="connsiteX2" fmla="*/ 3631162 w 3670300"/>
              <a:gd name="connsiteY2" fmla="*/ 14822 h 2330450"/>
              <a:gd name="connsiteX3" fmla="*/ 3670300 w 3670300"/>
              <a:gd name="connsiteY3" fmla="*/ 403225 h 2330450"/>
              <a:gd name="connsiteX4" fmla="*/ 1743868 w 3670300"/>
              <a:gd name="connsiteY4" fmla="*/ 2330450 h 2330450"/>
              <a:gd name="connsiteX5" fmla="*/ 49946 w 3670300"/>
              <a:gd name="connsiteY5" fmla="*/ 1321855 h 2330450"/>
              <a:gd name="connsiteX6" fmla="*/ 0 w 3670300"/>
              <a:gd name="connsiteY6" fmla="*/ 1218131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2330450">
                <a:moveTo>
                  <a:pt x="0" y="0"/>
                </a:moveTo>
                <a:lnTo>
                  <a:pt x="3627352" y="0"/>
                </a:lnTo>
                <a:lnTo>
                  <a:pt x="3631162" y="14822"/>
                </a:lnTo>
                <a:cubicBezTo>
                  <a:pt x="3656824" y="140280"/>
                  <a:pt x="3670300" y="270178"/>
                  <a:pt x="3670300" y="403225"/>
                </a:cubicBezTo>
                <a:cubicBezTo>
                  <a:pt x="3670300" y="1467602"/>
                  <a:pt x="2807807" y="2330450"/>
                  <a:pt x="1743868" y="2330450"/>
                </a:cubicBezTo>
                <a:cubicBezTo>
                  <a:pt x="1012410" y="2330450"/>
                  <a:pt x="376167" y="1922620"/>
                  <a:pt x="49946" y="1321855"/>
                </a:cubicBezTo>
                <a:lnTo>
                  <a:pt x="0" y="1218131"/>
                </a:ln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9663112" y="4708525"/>
            <a:ext cx="2528888" cy="2149475"/>
          </a:xfrm>
          <a:custGeom>
            <a:avLst/>
            <a:gdLst>
              <a:gd name="connsiteX0" fmla="*/ 1926431 w 2528887"/>
              <a:gd name="connsiteY0" fmla="*/ 0 h 2149475"/>
              <a:gd name="connsiteX1" fmla="*/ 2499293 w 2528887"/>
              <a:gd name="connsiteY1" fmla="*/ 86645 h 2149475"/>
              <a:gd name="connsiteX2" fmla="*/ 2528887 w 2528887"/>
              <a:gd name="connsiteY2" fmla="*/ 97481 h 2149475"/>
              <a:gd name="connsiteX3" fmla="*/ 2528887 w 2528887"/>
              <a:gd name="connsiteY3" fmla="*/ 2149475 h 2149475"/>
              <a:gd name="connsiteX4" fmla="*/ 13791 w 2528887"/>
              <a:gd name="connsiteY4" fmla="*/ 2149475 h 2149475"/>
              <a:gd name="connsiteX5" fmla="*/ 9946 w 2528887"/>
              <a:gd name="connsiteY5" fmla="*/ 2124273 h 2149475"/>
              <a:gd name="connsiteX6" fmla="*/ 0 w 2528887"/>
              <a:gd name="connsiteY6" fmla="*/ 1927225 h 2149475"/>
              <a:gd name="connsiteX7" fmla="*/ 1926431 w 2528887"/>
              <a:gd name="connsiteY7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887" h="2149475">
                <a:moveTo>
                  <a:pt x="1926431" y="0"/>
                </a:moveTo>
                <a:cubicBezTo>
                  <a:pt x="2125919" y="0"/>
                  <a:pt x="2318326" y="30335"/>
                  <a:pt x="2499293" y="86645"/>
                </a:cubicBezTo>
                <a:lnTo>
                  <a:pt x="2528887" y="97481"/>
                </a:lnTo>
                <a:lnTo>
                  <a:pt x="2528887" y="2149475"/>
                </a:lnTo>
                <a:lnTo>
                  <a:pt x="13791" y="2149475"/>
                </a:lnTo>
                <a:lnTo>
                  <a:pt x="9946" y="2124273"/>
                </a:lnTo>
                <a:cubicBezTo>
                  <a:pt x="3369" y="2059485"/>
                  <a:pt x="0" y="1993749"/>
                  <a:pt x="0" y="1927225"/>
                </a:cubicBezTo>
                <a:cubicBezTo>
                  <a:pt x="0" y="862848"/>
                  <a:pt x="862493" y="0"/>
                  <a:pt x="1926431" y="0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1387138" y="3700463"/>
            <a:ext cx="528638" cy="528638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、口语表达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022350"/>
            <a:ext cx="12192000" cy="4822825"/>
          </a:xfrm>
          <a:prstGeom prst="rect">
            <a:avLst/>
          </a:prstGeom>
          <a:solidFill>
            <a:sysClr val="window" lastClr="FFFFFF">
              <a:lumMod val="95000"/>
              <a:alpha val="53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265238"/>
            <a:ext cx="12192000" cy="433705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2343150" y="1265555"/>
            <a:ext cx="8143875" cy="47859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lIns="90000" tIns="46800" rIns="90000" bIns="46800">
            <a:normAutofit fontScale="900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，整点的表达是</a:t>
            </a: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um...uhr</a:t>
            </a:r>
            <a:endParaRPr kumimoji="0" altLang="zh-CN" sz="36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如：</a:t>
            </a: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10.00 um zehn Uhr</a:t>
            </a:r>
            <a:endParaRPr kumimoji="0" altLang="zh-CN" sz="36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11.00 um elf Uhr</a:t>
            </a:r>
            <a:endParaRPr kumimoji="0" altLang="zh-CN" sz="36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2,</a:t>
            </a:r>
            <a:r>
              <a:rPr kumimoji="0" lang="zh-CN" altLang="en-US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半点的表达是</a:t>
            </a: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halb(halb</a:t>
            </a:r>
            <a:r>
              <a:rPr kumimoji="0" lang="zh-CN" altLang="en-US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所加时间一定要加一）</a:t>
            </a:r>
            <a:endParaRPr kumimoji="0" lang="zh-CN" altLang="en-US" sz="36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如：</a:t>
            </a: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9.30 halb zehn</a:t>
            </a:r>
            <a:endParaRPr kumimoji="0" altLang="zh-CN" sz="36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36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10.30 halb elf</a:t>
            </a:r>
            <a:endParaRPr kumimoji="0" altLang="zh-CN" sz="36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0" altLang="zh-CN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517525" y="2681288"/>
            <a:ext cx="752475" cy="752475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0" y="0"/>
            <a:ext cx="2447925" cy="1395730"/>
          </a:xfrm>
          <a:custGeom>
            <a:avLst/>
            <a:gdLst>
              <a:gd name="connsiteX0" fmla="*/ 0 w 3670300"/>
              <a:gd name="connsiteY0" fmla="*/ 0 h 2330450"/>
              <a:gd name="connsiteX1" fmla="*/ 3627352 w 3670300"/>
              <a:gd name="connsiteY1" fmla="*/ 0 h 2330450"/>
              <a:gd name="connsiteX2" fmla="*/ 3631162 w 3670300"/>
              <a:gd name="connsiteY2" fmla="*/ 14822 h 2330450"/>
              <a:gd name="connsiteX3" fmla="*/ 3670300 w 3670300"/>
              <a:gd name="connsiteY3" fmla="*/ 403225 h 2330450"/>
              <a:gd name="connsiteX4" fmla="*/ 1743868 w 3670300"/>
              <a:gd name="connsiteY4" fmla="*/ 2330450 h 2330450"/>
              <a:gd name="connsiteX5" fmla="*/ 49946 w 3670300"/>
              <a:gd name="connsiteY5" fmla="*/ 1321855 h 2330450"/>
              <a:gd name="connsiteX6" fmla="*/ 0 w 3670300"/>
              <a:gd name="connsiteY6" fmla="*/ 1218131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2330450">
                <a:moveTo>
                  <a:pt x="0" y="0"/>
                </a:moveTo>
                <a:lnTo>
                  <a:pt x="3627352" y="0"/>
                </a:lnTo>
                <a:lnTo>
                  <a:pt x="3631162" y="14822"/>
                </a:lnTo>
                <a:cubicBezTo>
                  <a:pt x="3656824" y="140280"/>
                  <a:pt x="3670300" y="270178"/>
                  <a:pt x="3670300" y="403225"/>
                </a:cubicBezTo>
                <a:cubicBezTo>
                  <a:pt x="3670300" y="1467602"/>
                  <a:pt x="2807807" y="2330450"/>
                  <a:pt x="1743868" y="2330450"/>
                </a:cubicBezTo>
                <a:cubicBezTo>
                  <a:pt x="1012410" y="2330450"/>
                  <a:pt x="376167" y="1922620"/>
                  <a:pt x="49946" y="1321855"/>
                </a:cubicBezTo>
                <a:lnTo>
                  <a:pt x="0" y="1218131"/>
                </a:ln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9663112" y="4708525"/>
            <a:ext cx="2528888" cy="2149475"/>
          </a:xfrm>
          <a:custGeom>
            <a:avLst/>
            <a:gdLst>
              <a:gd name="connsiteX0" fmla="*/ 1926431 w 2528887"/>
              <a:gd name="connsiteY0" fmla="*/ 0 h 2149475"/>
              <a:gd name="connsiteX1" fmla="*/ 2499293 w 2528887"/>
              <a:gd name="connsiteY1" fmla="*/ 86645 h 2149475"/>
              <a:gd name="connsiteX2" fmla="*/ 2528887 w 2528887"/>
              <a:gd name="connsiteY2" fmla="*/ 97481 h 2149475"/>
              <a:gd name="connsiteX3" fmla="*/ 2528887 w 2528887"/>
              <a:gd name="connsiteY3" fmla="*/ 2149475 h 2149475"/>
              <a:gd name="connsiteX4" fmla="*/ 13791 w 2528887"/>
              <a:gd name="connsiteY4" fmla="*/ 2149475 h 2149475"/>
              <a:gd name="connsiteX5" fmla="*/ 9946 w 2528887"/>
              <a:gd name="connsiteY5" fmla="*/ 2124273 h 2149475"/>
              <a:gd name="connsiteX6" fmla="*/ 0 w 2528887"/>
              <a:gd name="connsiteY6" fmla="*/ 1927225 h 2149475"/>
              <a:gd name="connsiteX7" fmla="*/ 1926431 w 2528887"/>
              <a:gd name="connsiteY7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887" h="2149475">
                <a:moveTo>
                  <a:pt x="1926431" y="0"/>
                </a:moveTo>
                <a:cubicBezTo>
                  <a:pt x="2125919" y="0"/>
                  <a:pt x="2318326" y="30335"/>
                  <a:pt x="2499293" y="86645"/>
                </a:cubicBezTo>
                <a:lnTo>
                  <a:pt x="2528887" y="97481"/>
                </a:lnTo>
                <a:lnTo>
                  <a:pt x="2528887" y="2149475"/>
                </a:lnTo>
                <a:lnTo>
                  <a:pt x="13791" y="2149475"/>
                </a:lnTo>
                <a:lnTo>
                  <a:pt x="9946" y="2124273"/>
                </a:lnTo>
                <a:cubicBezTo>
                  <a:pt x="3369" y="2059485"/>
                  <a:pt x="0" y="1993749"/>
                  <a:pt x="0" y="1927225"/>
                </a:cubicBezTo>
                <a:cubicBezTo>
                  <a:pt x="0" y="862848"/>
                  <a:pt x="862493" y="0"/>
                  <a:pt x="1926431" y="0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1387138" y="3700463"/>
            <a:ext cx="528638" cy="528638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022350"/>
            <a:ext cx="12192000" cy="4822825"/>
          </a:xfrm>
          <a:prstGeom prst="rect">
            <a:avLst/>
          </a:prstGeom>
          <a:solidFill>
            <a:sysClr val="window" lastClr="FFFFFF">
              <a:lumMod val="95000"/>
              <a:alpha val="53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265238"/>
            <a:ext cx="12192000" cy="433705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2674620" y="2241550"/>
            <a:ext cx="6842125" cy="24669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lIns="90000" tIns="46800" rIns="90000" bIns="4680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、除整点和半点外，其他的时间经常需要借助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nach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vor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来表达。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nach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之后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的意思，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“vor”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则有之前的意思。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9.50 10 Minuten vor 10(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即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十点前十分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10.05 5 Minuten nach 10(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即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十点后五分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10.20 10 Minuten vor halb elf(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即十点半前十分）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517525" y="2681288"/>
            <a:ext cx="752475" cy="752475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0" y="0"/>
            <a:ext cx="3670300" cy="2330450"/>
          </a:xfrm>
          <a:custGeom>
            <a:avLst/>
            <a:gdLst>
              <a:gd name="connsiteX0" fmla="*/ 0 w 3670300"/>
              <a:gd name="connsiteY0" fmla="*/ 0 h 2330450"/>
              <a:gd name="connsiteX1" fmla="*/ 3627352 w 3670300"/>
              <a:gd name="connsiteY1" fmla="*/ 0 h 2330450"/>
              <a:gd name="connsiteX2" fmla="*/ 3631162 w 3670300"/>
              <a:gd name="connsiteY2" fmla="*/ 14822 h 2330450"/>
              <a:gd name="connsiteX3" fmla="*/ 3670300 w 3670300"/>
              <a:gd name="connsiteY3" fmla="*/ 403225 h 2330450"/>
              <a:gd name="connsiteX4" fmla="*/ 1743868 w 3670300"/>
              <a:gd name="connsiteY4" fmla="*/ 2330450 h 2330450"/>
              <a:gd name="connsiteX5" fmla="*/ 49946 w 3670300"/>
              <a:gd name="connsiteY5" fmla="*/ 1321855 h 2330450"/>
              <a:gd name="connsiteX6" fmla="*/ 0 w 3670300"/>
              <a:gd name="connsiteY6" fmla="*/ 1218131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2330450">
                <a:moveTo>
                  <a:pt x="0" y="0"/>
                </a:moveTo>
                <a:lnTo>
                  <a:pt x="3627352" y="0"/>
                </a:lnTo>
                <a:lnTo>
                  <a:pt x="3631162" y="14822"/>
                </a:lnTo>
                <a:cubicBezTo>
                  <a:pt x="3656824" y="140280"/>
                  <a:pt x="3670300" y="270178"/>
                  <a:pt x="3670300" y="403225"/>
                </a:cubicBezTo>
                <a:cubicBezTo>
                  <a:pt x="3670300" y="1467602"/>
                  <a:pt x="2807807" y="2330450"/>
                  <a:pt x="1743868" y="2330450"/>
                </a:cubicBezTo>
                <a:cubicBezTo>
                  <a:pt x="1012410" y="2330450"/>
                  <a:pt x="376167" y="1922620"/>
                  <a:pt x="49946" y="1321855"/>
                </a:cubicBezTo>
                <a:lnTo>
                  <a:pt x="0" y="1218131"/>
                </a:ln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9663112" y="4708525"/>
            <a:ext cx="2528888" cy="2149475"/>
          </a:xfrm>
          <a:custGeom>
            <a:avLst/>
            <a:gdLst>
              <a:gd name="connsiteX0" fmla="*/ 1926431 w 2528887"/>
              <a:gd name="connsiteY0" fmla="*/ 0 h 2149475"/>
              <a:gd name="connsiteX1" fmla="*/ 2499293 w 2528887"/>
              <a:gd name="connsiteY1" fmla="*/ 86645 h 2149475"/>
              <a:gd name="connsiteX2" fmla="*/ 2528887 w 2528887"/>
              <a:gd name="connsiteY2" fmla="*/ 97481 h 2149475"/>
              <a:gd name="connsiteX3" fmla="*/ 2528887 w 2528887"/>
              <a:gd name="connsiteY3" fmla="*/ 2149475 h 2149475"/>
              <a:gd name="connsiteX4" fmla="*/ 13791 w 2528887"/>
              <a:gd name="connsiteY4" fmla="*/ 2149475 h 2149475"/>
              <a:gd name="connsiteX5" fmla="*/ 9946 w 2528887"/>
              <a:gd name="connsiteY5" fmla="*/ 2124273 h 2149475"/>
              <a:gd name="connsiteX6" fmla="*/ 0 w 2528887"/>
              <a:gd name="connsiteY6" fmla="*/ 1927225 h 2149475"/>
              <a:gd name="connsiteX7" fmla="*/ 1926431 w 2528887"/>
              <a:gd name="connsiteY7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887" h="2149475">
                <a:moveTo>
                  <a:pt x="1926431" y="0"/>
                </a:moveTo>
                <a:cubicBezTo>
                  <a:pt x="2125919" y="0"/>
                  <a:pt x="2318326" y="30335"/>
                  <a:pt x="2499293" y="86645"/>
                </a:cubicBezTo>
                <a:lnTo>
                  <a:pt x="2528887" y="97481"/>
                </a:lnTo>
                <a:lnTo>
                  <a:pt x="2528887" y="2149475"/>
                </a:lnTo>
                <a:lnTo>
                  <a:pt x="13791" y="2149475"/>
                </a:lnTo>
                <a:lnTo>
                  <a:pt x="9946" y="2124273"/>
                </a:lnTo>
                <a:cubicBezTo>
                  <a:pt x="3369" y="2059485"/>
                  <a:pt x="0" y="1993749"/>
                  <a:pt x="0" y="1927225"/>
                </a:cubicBezTo>
                <a:cubicBezTo>
                  <a:pt x="0" y="862848"/>
                  <a:pt x="862493" y="0"/>
                  <a:pt x="1926431" y="0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1387138" y="3700463"/>
            <a:ext cx="528638" cy="528638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022350"/>
            <a:ext cx="12192000" cy="4822825"/>
          </a:xfrm>
          <a:prstGeom prst="rect">
            <a:avLst/>
          </a:prstGeom>
          <a:solidFill>
            <a:sysClr val="window" lastClr="FFFFFF">
              <a:lumMod val="95000"/>
              <a:alpha val="53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1265238"/>
            <a:ext cx="12192000" cy="433705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2675255" y="2241550"/>
            <a:ext cx="6842125" cy="24669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lIns="90000" tIns="46800" rIns="90000" bIns="4680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、表示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一刻钟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的单词是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das Viertel</a:t>
            </a:r>
            <a:endParaRPr kumimoji="0" altLang="zh-CN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如：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10.15 ein Viertel nach 10(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即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十点后一刻钟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10.45 ein Viertel vor 11(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即</a:t>
            </a:r>
            <a:r>
              <a:rPr kumimoji="0" altLang="zh-CN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0" lang="zh-CN" altLang="en-US" sz="1800" b="0" i="0" spc="150" noProof="1">
                <a:ln w="3175">
                  <a:noFill/>
                  <a:prstDash val="dash"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十一点前一刻钟）</a:t>
            </a: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defRPr/>
            </a:pPr>
            <a:endParaRPr kumimoji="0" lang="zh-CN" altLang="en-US" sz="1800" b="0" i="0" spc="150" noProof="1">
              <a:ln w="3175">
                <a:noFill/>
                <a:prstDash val="dash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517525" y="2681288"/>
            <a:ext cx="752475" cy="752475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2"/>
          <p:cNvSpPr/>
          <p:nvPr>
            <p:custDataLst>
              <p:tags r:id="rId5"/>
            </p:custDataLst>
          </p:nvPr>
        </p:nvSpPr>
        <p:spPr>
          <a:xfrm>
            <a:off x="0" y="0"/>
            <a:ext cx="3670300" cy="2330450"/>
          </a:xfrm>
          <a:custGeom>
            <a:avLst/>
            <a:gdLst>
              <a:gd name="connsiteX0" fmla="*/ 0 w 3670300"/>
              <a:gd name="connsiteY0" fmla="*/ 0 h 2330450"/>
              <a:gd name="connsiteX1" fmla="*/ 3627352 w 3670300"/>
              <a:gd name="connsiteY1" fmla="*/ 0 h 2330450"/>
              <a:gd name="connsiteX2" fmla="*/ 3631162 w 3670300"/>
              <a:gd name="connsiteY2" fmla="*/ 14822 h 2330450"/>
              <a:gd name="connsiteX3" fmla="*/ 3670300 w 3670300"/>
              <a:gd name="connsiteY3" fmla="*/ 403225 h 2330450"/>
              <a:gd name="connsiteX4" fmla="*/ 1743868 w 3670300"/>
              <a:gd name="connsiteY4" fmla="*/ 2330450 h 2330450"/>
              <a:gd name="connsiteX5" fmla="*/ 49946 w 3670300"/>
              <a:gd name="connsiteY5" fmla="*/ 1321855 h 2330450"/>
              <a:gd name="connsiteX6" fmla="*/ 0 w 3670300"/>
              <a:gd name="connsiteY6" fmla="*/ 1218131 h 23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2330450">
                <a:moveTo>
                  <a:pt x="0" y="0"/>
                </a:moveTo>
                <a:lnTo>
                  <a:pt x="3627352" y="0"/>
                </a:lnTo>
                <a:lnTo>
                  <a:pt x="3631162" y="14822"/>
                </a:lnTo>
                <a:cubicBezTo>
                  <a:pt x="3656824" y="140280"/>
                  <a:pt x="3670300" y="270178"/>
                  <a:pt x="3670300" y="403225"/>
                </a:cubicBezTo>
                <a:cubicBezTo>
                  <a:pt x="3670300" y="1467602"/>
                  <a:pt x="2807807" y="2330450"/>
                  <a:pt x="1743868" y="2330450"/>
                </a:cubicBezTo>
                <a:cubicBezTo>
                  <a:pt x="1012410" y="2330450"/>
                  <a:pt x="376167" y="1922620"/>
                  <a:pt x="49946" y="1321855"/>
                </a:cubicBezTo>
                <a:lnTo>
                  <a:pt x="0" y="1218131"/>
                </a:ln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: 形状 16"/>
          <p:cNvSpPr/>
          <p:nvPr>
            <p:custDataLst>
              <p:tags r:id="rId6"/>
            </p:custDataLst>
          </p:nvPr>
        </p:nvSpPr>
        <p:spPr>
          <a:xfrm>
            <a:off x="9663112" y="4708525"/>
            <a:ext cx="2528888" cy="2149475"/>
          </a:xfrm>
          <a:custGeom>
            <a:avLst/>
            <a:gdLst>
              <a:gd name="connsiteX0" fmla="*/ 1926431 w 2528887"/>
              <a:gd name="connsiteY0" fmla="*/ 0 h 2149475"/>
              <a:gd name="connsiteX1" fmla="*/ 2499293 w 2528887"/>
              <a:gd name="connsiteY1" fmla="*/ 86645 h 2149475"/>
              <a:gd name="connsiteX2" fmla="*/ 2528887 w 2528887"/>
              <a:gd name="connsiteY2" fmla="*/ 97481 h 2149475"/>
              <a:gd name="connsiteX3" fmla="*/ 2528887 w 2528887"/>
              <a:gd name="connsiteY3" fmla="*/ 2149475 h 2149475"/>
              <a:gd name="connsiteX4" fmla="*/ 13791 w 2528887"/>
              <a:gd name="connsiteY4" fmla="*/ 2149475 h 2149475"/>
              <a:gd name="connsiteX5" fmla="*/ 9946 w 2528887"/>
              <a:gd name="connsiteY5" fmla="*/ 2124273 h 2149475"/>
              <a:gd name="connsiteX6" fmla="*/ 0 w 2528887"/>
              <a:gd name="connsiteY6" fmla="*/ 1927225 h 2149475"/>
              <a:gd name="connsiteX7" fmla="*/ 1926431 w 2528887"/>
              <a:gd name="connsiteY7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887" h="2149475">
                <a:moveTo>
                  <a:pt x="1926431" y="0"/>
                </a:moveTo>
                <a:cubicBezTo>
                  <a:pt x="2125919" y="0"/>
                  <a:pt x="2318326" y="30335"/>
                  <a:pt x="2499293" y="86645"/>
                </a:cubicBezTo>
                <a:lnTo>
                  <a:pt x="2528887" y="97481"/>
                </a:lnTo>
                <a:lnTo>
                  <a:pt x="2528887" y="2149475"/>
                </a:lnTo>
                <a:lnTo>
                  <a:pt x="13791" y="2149475"/>
                </a:lnTo>
                <a:lnTo>
                  <a:pt x="9946" y="2124273"/>
                </a:lnTo>
                <a:cubicBezTo>
                  <a:pt x="3369" y="2059485"/>
                  <a:pt x="0" y="1993749"/>
                  <a:pt x="0" y="1927225"/>
                </a:cubicBezTo>
                <a:cubicBezTo>
                  <a:pt x="0" y="862848"/>
                  <a:pt x="862493" y="0"/>
                  <a:pt x="1926431" y="0"/>
                </a:cubicBezTo>
                <a:close/>
              </a:path>
            </a:pathLst>
          </a:custGeom>
          <a:solidFill>
            <a:srgbClr val="5B9BD5">
              <a:lumMod val="40000"/>
              <a:lumOff val="60000"/>
              <a:alpha val="53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1387138" y="3700463"/>
            <a:ext cx="528638" cy="528638"/>
          </a:xfrm>
          <a:prstGeom prst="ellipse">
            <a:avLst/>
          </a:prstGeom>
          <a:solidFill>
            <a:srgbClr val="5B9BD5">
              <a:lumMod val="40000"/>
              <a:lumOff val="60000"/>
              <a:alpha val="64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1.0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6"/>
  <p:tag name="KSO_WM_UNIT_LAYERLEVEL" val="1"/>
  <p:tag name="KSO_WM_TAG_VERSION" val="1.0"/>
  <p:tag name="KSO_WM_UNIT_TYPE" val="i"/>
  <p:tag name="KSO_WM_UNIT_INDEX" val="6"/>
</p:tagLst>
</file>

<file path=ppt/tags/tag1000.xml><?xml version="1.0" encoding="utf-8"?>
<p:tagLst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1291_4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001.xml><?xml version="1.0" encoding="utf-8"?>
<p:tagLst xmlns:p="http://schemas.openxmlformats.org/presentationml/2006/main">
  <p:tag name="KSO_WM_SLIDE_ID" val="custom20201291_4"/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291"/>
  <p:tag name="KSO_WM_SLIDE_LAYOUT" val="a_l"/>
  <p:tag name="KSO_WM_SLIDE_LAYOUT_CNT" val="1_1"/>
  <p:tag name="KSO_WM_TEMPLATE_MASTER_TYPE" val="1"/>
  <p:tag name="KSO_WM_TEMPLATE_COLOR_TYPE" val="1"/>
</p:tagLst>
</file>

<file path=ppt/tags/tag1002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003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479_1*i*5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479_1*i*6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06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9_1*f*1"/>
  <p:tag name="KSO_WM_TEMPLATE_CATEGORY" val="diagram"/>
  <p:tag name="KSO_WM_TEMPLATE_INDEX" val="20200479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SUBTYPE" val="a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479_1*i*3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479_1*i*4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79_1*i*1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7"/>
  <p:tag name="KSO_WM_UNIT_LAYERLEVEL" val="1"/>
  <p:tag name="KSO_WM_TAG_VERSION" val="1.0"/>
  <p:tag name="KSO_WM_UNIT_TYPE" val="i"/>
  <p:tag name="KSO_WM_UNIT_INDEX" val="7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79_1*i*2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  <p:tag name="KSO_WM_SLIDE_ID" val="diagram20200479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39"/>
  <p:tag name="KSO_WM_SLIDE_POSITION" val="0*0"/>
  <p:tag name="KSO_WM_TAG_VERSION" val="1.0"/>
  <p:tag name="KSO_WM_SLIDE_LAYOUT" val="a_f"/>
  <p:tag name="KSO_WM_SLIDE_LAYOUT_CNT" val="1_1"/>
</p:tagLst>
</file>

<file path=ppt/tags/tag1012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013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479_1*i*5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479_1*i*6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16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9_1*f*1"/>
  <p:tag name="KSO_WM_TEMPLATE_CATEGORY" val="diagram"/>
  <p:tag name="KSO_WM_TEMPLATE_INDEX" val="20200479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SUBTYPE" val="a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479_1*i*3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479_1*i*4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79_1*i*1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8"/>
  <p:tag name="KSO_WM_UNIT_LAYERLEVEL" val="1"/>
  <p:tag name="KSO_WM_TAG_VERSION" val="1.0"/>
  <p:tag name="KSO_WM_UNIT_TYPE" val="i"/>
  <p:tag name="KSO_WM_UNIT_INDEX" val="8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79_1*i*2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  <p:tag name="KSO_WM_SLIDE_ID" val="diagram20200479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39"/>
  <p:tag name="KSO_WM_SLIDE_POSITION" val="0*0"/>
  <p:tag name="KSO_WM_TAG_VERSION" val="1.0"/>
  <p:tag name="KSO_WM_SLIDE_LAYOUT" val="a_f"/>
  <p:tag name="KSO_WM_SLIDE_LAYOUT_CNT" val="1_1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479_1*i*5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479_1*i*6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4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9_1*f*1"/>
  <p:tag name="KSO_WM_TEMPLATE_CATEGORY" val="diagram"/>
  <p:tag name="KSO_WM_TEMPLATE_INDEX" val="20200479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SUBTYPE" val="a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479_1*i*3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479_1*i*4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79_1*i*1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79_1*i*2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  <p:tag name="KSO_WM_SLIDE_ID" val="diagram20200479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39"/>
  <p:tag name="KSO_WM_SLIDE_POSITION" val="0*0"/>
  <p:tag name="KSO_WM_TAG_VERSION" val="1.0"/>
  <p:tag name="KSO_WM_SLIDE_LAYOUT" val="a_f"/>
  <p:tag name="KSO_WM_SLIDE_LAYOUT_CNT" val="1_1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9"/>
  <p:tag name="KSO_WM_UNIT_LAYERLEVEL" val="1"/>
  <p:tag name="KSO_WM_TAG_VERSION" val="1.0"/>
  <p:tag name="KSO_WM_UNIT_TYPE" val="i"/>
  <p:tag name="KSO_WM_UNIT_INDEX" val="9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479_1*i*5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479_1*i*6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32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9_1*f*1"/>
  <p:tag name="KSO_WM_TEMPLATE_CATEGORY" val="diagram"/>
  <p:tag name="KSO_WM_TEMPLATE_INDEX" val="20200479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SUBTYPE" val="a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479_1*i*3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479_1*i*4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79_1*i*1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79_1*i*2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37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  <p:tag name="KSO_WM_SLIDE_ID" val="diagram20200479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39"/>
  <p:tag name="KSO_WM_SLIDE_POSITION" val="0*0"/>
  <p:tag name="KSO_WM_TAG_VERSION" val="1.0"/>
  <p:tag name="KSO_WM_SLIDE_LAYOUT" val="a_f"/>
  <p:tag name="KSO_WM_SLIDE_LAYOUT_CNT" val="1_1"/>
</p:tagLst>
</file>

<file path=ppt/tags/tag103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</p:tagLst>
</file>

<file path=ppt/tags/tag1039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0"/>
  <p:tag name="KSO_WM_UNIT_LAYERLEVEL" val="1"/>
  <p:tag name="KSO_WM_TAG_VERSION" val="1.0"/>
  <p:tag name="KSO_WM_UNIT_TYPE" val="i"/>
  <p:tag name="KSO_WM_UNIT_INDEX" val="10"/>
</p:tagLst>
</file>

<file path=ppt/tags/tag104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479_1*i*5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0479_1*i*6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79_1*f*1"/>
  <p:tag name="KSO_WM_TEMPLATE_CATEGORY" val="diagram"/>
  <p:tag name="KSO_WM_TEMPLATE_INDEX" val="20200479"/>
  <p:tag name="KSO_WM_UNIT_LAYERLEVEL" val="1"/>
  <p:tag name="KSO_WM_TAG_VERSION" val="1.0"/>
  <p:tag name="KSO_WM_BEAUTIFY_FLAG" val="#wm#"/>
  <p:tag name="KSO_WM_UNIT_PRESET_TEXT" val="户外拓展训练通常利用崇山峻岭、翰海大川等自然环境，通过精心设计的活动达到&quot;磨练意志、陶冶情操、完善人格、熔炼团队&quot;的拓展培训目的。"/>
  <p:tag name="KSO_WM_UNIT_SUBTYPE" val="a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479_1*i*3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479_1*i*4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79_1*i*1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479_1*i*2"/>
  <p:tag name="KSO_WM_TEMPLATE_CATEGORY" val="diagram"/>
  <p:tag name="KSO_WM_TEMPLATE_INDEX" val="20200479"/>
  <p:tag name="KSO_WM_UNIT_LAYERLEVEL" val="1"/>
  <p:tag name="KSO_WM_TAG_VERSION" val="1.0"/>
  <p:tag name="KSO_WM_BEAUTIFY_FLAG" val="#wm#"/>
</p:tagLst>
</file>

<file path=ppt/tags/tag104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  <p:tag name="KSO_WM_SLIDE_ID" val="diagram20200479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39"/>
  <p:tag name="KSO_WM_SLIDE_POSITION" val="0*0"/>
  <p:tag name="KSO_WM_TAG_VERSION" val="1.0"/>
  <p:tag name="KSO_WM_SLIDE_LAYOUT" val="a_f"/>
  <p:tag name="KSO_WM_SLIDE_LAYOUT_CNT" val="1_1"/>
</p:tagLst>
</file>

<file path=ppt/tags/tag104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79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1"/>
  <p:tag name="KSO_WM_UNIT_LAYERLEVEL" val="1"/>
  <p:tag name="KSO_WM_TAG_VERSION" val="1.0"/>
  <p:tag name="KSO_WM_UNIT_TYPE" val="i"/>
  <p:tag name="KSO_WM_UNIT_INDEX" val="11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2"/>
  <p:tag name="KSO_WM_UNIT_LAYERLEVEL" val="1"/>
  <p:tag name="KSO_WM_TAG_VERSION" val="1.0"/>
  <p:tag name="KSO_WM_UNIT_TYPE" val="i"/>
  <p:tag name="KSO_WM_UNIT_INDEX" val="12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3"/>
  <p:tag name="KSO_WM_UNIT_LAYERLEVEL" val="1"/>
  <p:tag name="KSO_WM_TAG_VERSION" val="1.0"/>
  <p:tag name="KSO_WM_UNIT_TYPE" val="i"/>
  <p:tag name="KSO_WM_UNIT_INDEX" val="13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4"/>
  <p:tag name="KSO_WM_UNIT_LAYERLEVEL" val="1"/>
  <p:tag name="KSO_WM_TAG_VERSION" val="1.0"/>
  <p:tag name="KSO_WM_UNIT_TYPE" val="i"/>
  <p:tag name="KSO_WM_UNIT_INDEX" val="14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5"/>
  <p:tag name="KSO_WM_UNIT_LAYERLEVEL" val="1"/>
  <p:tag name="KSO_WM_TAG_VERSION" val="1.0"/>
  <p:tag name="KSO_WM_UNIT_TYPE" val="i"/>
  <p:tag name="KSO_WM_UNIT_INDEX" val="15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1.0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6"/>
  <p:tag name="KSO_WM_UNIT_LAYERLEVEL" val="1"/>
  <p:tag name="KSO_WM_TAG_VERSION" val="1.0"/>
  <p:tag name="KSO_WM_UNIT_TYPE" val="i"/>
  <p:tag name="KSO_WM_UNIT_INDEX" val="16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7"/>
  <p:tag name="KSO_WM_UNIT_LAYERLEVEL" val="1"/>
  <p:tag name="KSO_WM_TAG_VERSION" val="1.0"/>
  <p:tag name="KSO_WM_UNIT_TYPE" val="i"/>
  <p:tag name="KSO_WM_UNIT_INDEX" val="17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8"/>
  <p:tag name="KSO_WM_UNIT_LAYERLEVEL" val="1"/>
  <p:tag name="KSO_WM_TAG_VERSION" val="1.0"/>
  <p:tag name="KSO_WM_UNIT_TYPE" val="i"/>
  <p:tag name="KSO_WM_UNIT_INDEX" val="18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9"/>
  <p:tag name="KSO_WM_UNIT_LAYERLEVEL" val="1"/>
  <p:tag name="KSO_WM_TAG_VERSION" val="1.0"/>
  <p:tag name="KSO_WM_UNIT_TYPE" val="i"/>
  <p:tag name="KSO_WM_UNIT_INDEX" val="19"/>
</p:tagLst>
</file>

<file path=ppt/tags/tag1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0"/>
  <p:tag name="KSO_WM_UNIT_LAYERLEVEL" val="1"/>
  <p:tag name="KSO_WM_TAG_VERSION" val="1.0"/>
  <p:tag name="KSO_WM_UNIT_TYPE" val="i"/>
  <p:tag name="KSO_WM_UNIT_INDEX" val="20"/>
</p:tagLst>
</file>

<file path=ppt/tags/tag1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1"/>
  <p:tag name="KSO_WM_UNIT_LAYERLEVEL" val="1"/>
  <p:tag name="KSO_WM_TAG_VERSION" val="1.0"/>
  <p:tag name="KSO_WM_UNIT_TYPE" val="i"/>
  <p:tag name="KSO_WM_UNIT_INDEX" val="21"/>
</p:tagLst>
</file>

<file path=ppt/tags/tag1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2"/>
  <p:tag name="KSO_WM_UNIT_LAYERLEVEL" val="1"/>
  <p:tag name="KSO_WM_TAG_VERSION" val="1.0"/>
  <p:tag name="KSO_WM_UNIT_TYPE" val="i"/>
  <p:tag name="KSO_WM_UNIT_INDEX" val="22"/>
</p:tagLst>
</file>

<file path=ppt/tags/tag1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3"/>
  <p:tag name="KSO_WM_UNIT_LAYERLEVEL" val="1"/>
  <p:tag name="KSO_WM_TAG_VERSION" val="1.0"/>
  <p:tag name="KSO_WM_UNIT_TYPE" val="i"/>
  <p:tag name="KSO_WM_UNIT_INDEX" val="23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4"/>
  <p:tag name="KSO_WM_UNIT_LAYERLEVEL" val="1"/>
  <p:tag name="KSO_WM_TAG_VERSION" val="1.0"/>
  <p:tag name="KSO_WM_UNIT_TYPE" val="i"/>
  <p:tag name="KSO_WM_UNIT_INDEX" val="24"/>
</p:tagLst>
</file>

<file path=ppt/tags/tag1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5"/>
  <p:tag name="KSO_WM_UNIT_LAYERLEVEL" val="1"/>
  <p:tag name="KSO_WM_TAG_VERSION" val="1.0"/>
  <p:tag name="KSO_WM_UNIT_TYPE" val="i"/>
  <p:tag name="KSO_WM_UNIT_INDEX" val="25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1.0"/>
</p:tagLst>
</file>

<file path=ppt/tags/tag1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6"/>
  <p:tag name="KSO_WM_UNIT_LAYERLEVEL" val="1"/>
  <p:tag name="KSO_WM_TAG_VERSION" val="1.0"/>
  <p:tag name="KSO_WM_UNIT_TYPE" val="i"/>
  <p:tag name="KSO_WM_UNIT_INDEX" val="26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7"/>
  <p:tag name="KSO_WM_UNIT_LAYERLEVEL" val="1"/>
  <p:tag name="KSO_WM_TAG_VERSION" val="1.0"/>
  <p:tag name="KSO_WM_UNIT_TYPE" val="i"/>
  <p:tag name="KSO_WM_UNIT_INDEX" val="27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8"/>
  <p:tag name="KSO_WM_UNIT_LAYERLEVEL" val="1"/>
  <p:tag name="KSO_WM_TAG_VERSION" val="1.0"/>
  <p:tag name="KSO_WM_UNIT_TYPE" val="i"/>
  <p:tag name="KSO_WM_UNIT_INDEX" val="28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9"/>
  <p:tag name="KSO_WM_UNIT_LAYERLEVEL" val="1"/>
  <p:tag name="KSO_WM_TAG_VERSION" val="1.0"/>
  <p:tag name="KSO_WM_UNIT_TYPE" val="i"/>
  <p:tag name="KSO_WM_UNIT_INDEX" val="29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0"/>
  <p:tag name="KSO_WM_UNIT_LAYERLEVEL" val="1"/>
  <p:tag name="KSO_WM_TAG_VERSION" val="1.0"/>
  <p:tag name="KSO_WM_UNIT_TYPE" val="i"/>
  <p:tag name="KSO_WM_UNIT_INDEX" val="30"/>
</p:tagLst>
</file>

<file path=ppt/tags/tag1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1"/>
  <p:tag name="KSO_WM_UNIT_LAYERLEVEL" val="1"/>
  <p:tag name="KSO_WM_TAG_VERSION" val="1.0"/>
  <p:tag name="KSO_WM_UNIT_TYPE" val="i"/>
  <p:tag name="KSO_WM_UNIT_INDEX" val="31"/>
</p:tagLst>
</file>

<file path=ppt/tags/tag1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2"/>
  <p:tag name="KSO_WM_UNIT_LAYERLEVEL" val="1"/>
  <p:tag name="KSO_WM_TAG_VERSION" val="1.0"/>
  <p:tag name="KSO_WM_UNIT_TYPE" val="i"/>
  <p:tag name="KSO_WM_UNIT_INDEX" val="32"/>
</p:tagLst>
</file>

<file path=ppt/tags/tag1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3"/>
  <p:tag name="KSO_WM_UNIT_LAYERLEVEL" val="1"/>
  <p:tag name="KSO_WM_TAG_VERSION" val="1.0"/>
  <p:tag name="KSO_WM_UNIT_TYPE" val="i"/>
  <p:tag name="KSO_WM_UNIT_INDEX" val="33"/>
</p:tagLst>
</file>

<file path=ppt/tags/tag1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4"/>
  <p:tag name="KSO_WM_UNIT_LAYERLEVEL" val="1"/>
  <p:tag name="KSO_WM_TAG_VERSION" val="1.0"/>
  <p:tag name="KSO_WM_UNIT_TYPE" val="i"/>
  <p:tag name="KSO_WM_UNIT_INDEX" val="34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5"/>
  <p:tag name="KSO_WM_UNIT_LAYERLEVEL" val="1"/>
  <p:tag name="KSO_WM_TAG_VERSION" val="1.0"/>
  <p:tag name="KSO_WM_UNIT_TYPE" val="i"/>
  <p:tag name="KSO_WM_UNIT_INDEX" val="35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1.0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6"/>
  <p:tag name="KSO_WM_UNIT_LAYERLEVEL" val="1"/>
  <p:tag name="KSO_WM_TAG_VERSION" val="1.0"/>
  <p:tag name="KSO_WM_UNIT_TYPE" val="i"/>
  <p:tag name="KSO_WM_UNIT_INDEX" val="36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7"/>
  <p:tag name="KSO_WM_UNIT_LAYERLEVEL" val="1"/>
  <p:tag name="KSO_WM_TAG_VERSION" val="1.0"/>
  <p:tag name="KSO_WM_UNIT_TYPE" val="i"/>
  <p:tag name="KSO_WM_UNIT_INDEX" val="37"/>
</p:tagLst>
</file>

<file path=ppt/tags/tag1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8"/>
  <p:tag name="KSO_WM_UNIT_LAYERLEVEL" val="1"/>
  <p:tag name="KSO_WM_TAG_VERSION" val="1.0"/>
  <p:tag name="KSO_WM_UNIT_TYPE" val="i"/>
  <p:tag name="KSO_WM_UNIT_INDEX" val="38"/>
</p:tagLst>
</file>

<file path=ppt/tags/tag1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9"/>
  <p:tag name="KSO_WM_UNIT_LAYERLEVEL" val="1"/>
  <p:tag name="KSO_WM_TAG_VERSION" val="1.0"/>
  <p:tag name="KSO_WM_UNIT_TYPE" val="i"/>
  <p:tag name="KSO_WM_UNIT_INDEX" val="39"/>
</p:tagLst>
</file>

<file path=ppt/tags/tag1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40"/>
  <p:tag name="KSO_WM_UNIT_LAYERLEVEL" val="1"/>
  <p:tag name="KSO_WM_TAG_VERSION" val="1.0"/>
  <p:tag name="KSO_WM_UNIT_TYPE" val="i"/>
  <p:tag name="KSO_WM_UNIT_INDEX" val="40"/>
</p:tagLst>
</file>

<file path=ppt/tags/tag1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41"/>
  <p:tag name="KSO_WM_UNIT_LAYERLEVEL" val="1"/>
  <p:tag name="KSO_WM_TAG_VERSION" val="1.0"/>
  <p:tag name="KSO_WM_UNIT_TYPE" val="i"/>
  <p:tag name="KSO_WM_UNIT_INDEX" val="4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1.0"/>
</p:tagLst>
</file>

<file path=ppt/tags/tag1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1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UNIT_TYPE" val="i"/>
  <p:tag name="KSO_WM_UNIT_INDEX" val="4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UNIT_TYPE" val="i"/>
  <p:tag name="KSO_WM_UNIT_INDEX" val="5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UNIT_TYPE" val="i"/>
  <p:tag name="KSO_WM_UNIT_INDEX" val="6"/>
</p:tagLst>
</file>

<file path=ppt/tags/tag1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UNIT_TYPE" val="i"/>
  <p:tag name="KSO_WM_UNIT_INDEX" val="7"/>
</p:tagLst>
</file>

<file path=ppt/tags/tag1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TYPE" val="i"/>
  <p:tag name="KSO_WM_UNIT_INDEX" val="8"/>
</p:tagLst>
</file>

<file path=ppt/tags/tag1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TYPE" val="i"/>
  <p:tag name="KSO_WM_UNIT_INDEX" val="9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TYPE" val="i"/>
  <p:tag name="KSO_WM_UNIT_INDEX" val="10"/>
</p:tagLst>
</file>

<file path=ppt/tags/tag1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1"/>
  <p:tag name="KSO_WM_UNIT_LAYERLEVEL" val="1"/>
  <p:tag name="KSO_WM_TAG_VERSION" val="1.0"/>
  <p:tag name="KSO_WM_UNIT_TYPE" val="i"/>
  <p:tag name="KSO_WM_UNIT_INDEX" val="11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1.0"/>
</p:tagLst>
</file>

<file path=ppt/tags/tag1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2"/>
  <p:tag name="KSO_WM_UNIT_LAYERLEVEL" val="1"/>
  <p:tag name="KSO_WM_TAG_VERSION" val="1.0"/>
  <p:tag name="KSO_WM_UNIT_TYPE" val="i"/>
  <p:tag name="KSO_WM_UNIT_INDEX" val="12"/>
</p:tagLst>
</file>

<file path=ppt/tags/tag1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1.0"/>
  <p:tag name="KSO_WM_UNIT_TYPE" val="i"/>
  <p:tag name="KSO_WM_UNIT_INDEX" val="13"/>
</p:tagLst>
</file>

<file path=ppt/tags/tag1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4"/>
  <p:tag name="KSO_WM_UNIT_LAYERLEVEL" val="1"/>
  <p:tag name="KSO_WM_TAG_VERSION" val="1.0"/>
  <p:tag name="KSO_WM_UNIT_TYPE" val="i"/>
  <p:tag name="KSO_WM_UNIT_INDEX" val="14"/>
</p:tagLst>
</file>

<file path=ppt/tags/tag1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5"/>
  <p:tag name="KSO_WM_UNIT_LAYERLEVEL" val="1"/>
  <p:tag name="KSO_WM_TAG_VERSION" val="1.0"/>
  <p:tag name="KSO_WM_UNIT_TYPE" val="i"/>
  <p:tag name="KSO_WM_UNIT_INDEX" val="15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6"/>
  <p:tag name="KSO_WM_UNIT_LAYERLEVEL" val="1"/>
  <p:tag name="KSO_WM_TAG_VERSION" val="1.0"/>
  <p:tag name="KSO_WM_UNIT_TYPE" val="i"/>
  <p:tag name="KSO_WM_UNIT_INDEX" val="16"/>
</p:tagLst>
</file>

<file path=ppt/tags/tag1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7"/>
  <p:tag name="KSO_WM_UNIT_LAYERLEVEL" val="1"/>
  <p:tag name="KSO_WM_TAG_VERSION" val="1.0"/>
  <p:tag name="KSO_WM_UNIT_TYPE" val="i"/>
  <p:tag name="KSO_WM_UNIT_INDEX" val="17"/>
</p:tagLst>
</file>

<file path=ppt/tags/tag1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8"/>
  <p:tag name="KSO_WM_UNIT_LAYERLEVEL" val="1"/>
  <p:tag name="KSO_WM_TAG_VERSION" val="1.0"/>
  <p:tag name="KSO_WM_UNIT_TYPE" val="i"/>
  <p:tag name="KSO_WM_UNIT_INDEX" val="18"/>
</p:tagLst>
</file>

<file path=ppt/tags/tag1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9"/>
  <p:tag name="KSO_WM_UNIT_LAYERLEVEL" val="1"/>
  <p:tag name="KSO_WM_TAG_VERSION" val="1.0"/>
  <p:tag name="KSO_WM_UNIT_TYPE" val="i"/>
  <p:tag name="KSO_WM_UNIT_INDEX" val="19"/>
</p:tagLst>
</file>

<file path=ppt/tags/tag1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0"/>
  <p:tag name="KSO_WM_UNIT_LAYERLEVEL" val="1"/>
  <p:tag name="KSO_WM_TAG_VERSION" val="1.0"/>
  <p:tag name="KSO_WM_UNIT_TYPE" val="i"/>
  <p:tag name="KSO_WM_UNIT_INDEX" val="20"/>
</p:tagLst>
</file>

<file path=ppt/tags/tag1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1"/>
  <p:tag name="KSO_WM_UNIT_LAYERLEVEL" val="1"/>
  <p:tag name="KSO_WM_TAG_VERSION" val="1.0"/>
  <p:tag name="KSO_WM_UNIT_TYPE" val="i"/>
  <p:tag name="KSO_WM_UNIT_INDEX" val="21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1.0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2"/>
  <p:tag name="KSO_WM_UNIT_LAYERLEVEL" val="1"/>
  <p:tag name="KSO_WM_TAG_VERSION" val="1.0"/>
  <p:tag name="KSO_WM_UNIT_TYPE" val="i"/>
  <p:tag name="KSO_WM_UNIT_INDEX" val="22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3"/>
  <p:tag name="KSO_WM_UNIT_LAYERLEVEL" val="1"/>
  <p:tag name="KSO_WM_TAG_VERSION" val="1.0"/>
  <p:tag name="KSO_WM_UNIT_TYPE" val="i"/>
  <p:tag name="KSO_WM_UNIT_INDEX" val="23"/>
</p:tagLst>
</file>

<file path=ppt/tags/tag1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4"/>
  <p:tag name="KSO_WM_UNIT_LAYERLEVEL" val="1"/>
  <p:tag name="KSO_WM_TAG_VERSION" val="1.0"/>
  <p:tag name="KSO_WM_UNIT_TYPE" val="i"/>
  <p:tag name="KSO_WM_UNIT_INDEX" val="24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5"/>
  <p:tag name="KSO_WM_UNIT_LAYERLEVEL" val="1"/>
  <p:tag name="KSO_WM_TAG_VERSION" val="1.0"/>
  <p:tag name="KSO_WM_UNIT_TYPE" val="i"/>
  <p:tag name="KSO_WM_UNIT_INDEX" val="25"/>
</p:tagLst>
</file>

<file path=ppt/tags/tag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6"/>
  <p:tag name="KSO_WM_UNIT_LAYERLEVEL" val="1"/>
  <p:tag name="KSO_WM_TAG_VERSION" val="1.0"/>
  <p:tag name="KSO_WM_UNIT_TYPE" val="i"/>
  <p:tag name="KSO_WM_UNIT_INDEX" val="26"/>
</p:tagLst>
</file>

<file path=ppt/tags/tag1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7"/>
  <p:tag name="KSO_WM_UNIT_LAYERLEVEL" val="1"/>
  <p:tag name="KSO_WM_TAG_VERSION" val="1.0"/>
  <p:tag name="KSO_WM_UNIT_TYPE" val="i"/>
  <p:tag name="KSO_WM_UNIT_INDEX" val="27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8"/>
  <p:tag name="KSO_WM_UNIT_LAYERLEVEL" val="1"/>
  <p:tag name="KSO_WM_TAG_VERSION" val="1.0"/>
  <p:tag name="KSO_WM_UNIT_TYPE" val="i"/>
  <p:tag name="KSO_WM_UNIT_INDEX" val="28"/>
</p:tagLst>
</file>

<file path=ppt/tags/tag1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9"/>
  <p:tag name="KSO_WM_UNIT_LAYERLEVEL" val="1"/>
  <p:tag name="KSO_WM_TAG_VERSION" val="1.0"/>
  <p:tag name="KSO_WM_UNIT_TYPE" val="i"/>
  <p:tag name="KSO_WM_UNIT_INDEX" val="29"/>
</p:tagLst>
</file>

<file path=ppt/tags/tag1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0"/>
  <p:tag name="KSO_WM_UNIT_LAYERLEVEL" val="1"/>
  <p:tag name="KSO_WM_TAG_VERSION" val="1.0"/>
  <p:tag name="KSO_WM_UNIT_TYPE" val="i"/>
  <p:tag name="KSO_WM_UNIT_INDEX" val="30"/>
</p:tagLst>
</file>

<file path=ppt/tags/tag1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1"/>
  <p:tag name="KSO_WM_UNIT_LAYERLEVEL" val="1"/>
  <p:tag name="KSO_WM_TAG_VERSION" val="1.0"/>
  <p:tag name="KSO_WM_UNIT_TYPE" val="i"/>
  <p:tag name="KSO_WM_UNIT_INDEX" val="31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1.0"/>
</p:tagLst>
</file>

<file path=ppt/tags/tag1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2"/>
  <p:tag name="KSO_WM_UNIT_LAYERLEVEL" val="1"/>
  <p:tag name="KSO_WM_TAG_VERSION" val="1.0"/>
  <p:tag name="KSO_WM_UNIT_TYPE" val="i"/>
  <p:tag name="KSO_WM_UNIT_INDEX" val="32"/>
</p:tagLst>
</file>

<file path=ppt/tags/tag1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3"/>
  <p:tag name="KSO_WM_UNIT_LAYERLEVEL" val="1"/>
  <p:tag name="KSO_WM_TAG_VERSION" val="1.0"/>
  <p:tag name="KSO_WM_UNIT_TYPE" val="i"/>
  <p:tag name="KSO_WM_UNIT_INDEX" val="33"/>
</p:tagLst>
</file>

<file path=ppt/tags/tag1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4"/>
  <p:tag name="KSO_WM_UNIT_LAYERLEVEL" val="1"/>
  <p:tag name="KSO_WM_TAG_VERSION" val="1.0"/>
  <p:tag name="KSO_WM_UNIT_TYPE" val="i"/>
  <p:tag name="KSO_WM_UNIT_INDEX" val="34"/>
</p:tagLst>
</file>

<file path=ppt/tags/tag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5"/>
  <p:tag name="KSO_WM_UNIT_LAYERLEVEL" val="1"/>
  <p:tag name="KSO_WM_TAG_VERSION" val="1.0"/>
  <p:tag name="KSO_WM_UNIT_TYPE" val="i"/>
  <p:tag name="KSO_WM_UNIT_INDEX" val="35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6"/>
  <p:tag name="KSO_WM_UNIT_LAYERLEVEL" val="1"/>
  <p:tag name="KSO_WM_TAG_VERSION" val="1.0"/>
  <p:tag name="KSO_WM_UNIT_TYPE" val="i"/>
  <p:tag name="KSO_WM_UNIT_INDEX" val="36"/>
</p:tagLst>
</file>

<file path=ppt/tags/tag1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7"/>
  <p:tag name="KSO_WM_UNIT_LAYERLEVEL" val="1"/>
  <p:tag name="KSO_WM_TAG_VERSION" val="1.0"/>
  <p:tag name="KSO_WM_UNIT_TYPE" val="i"/>
  <p:tag name="KSO_WM_UNIT_INDEX" val="37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8"/>
  <p:tag name="KSO_WM_UNIT_LAYERLEVEL" val="1"/>
  <p:tag name="KSO_WM_TAG_VERSION" val="1.0"/>
  <p:tag name="KSO_WM_UNIT_TYPE" val="i"/>
  <p:tag name="KSO_WM_UNIT_INDEX" val="38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9"/>
  <p:tag name="KSO_WM_UNIT_LAYERLEVEL" val="1"/>
  <p:tag name="KSO_WM_TAG_VERSION" val="1.0"/>
  <p:tag name="KSO_WM_UNIT_TYPE" val="i"/>
  <p:tag name="KSO_WM_UNIT_INDEX" val="39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0"/>
  <p:tag name="KSO_WM_UNIT_LAYERLEVEL" val="1"/>
  <p:tag name="KSO_WM_TAG_VERSION" val="1.0"/>
  <p:tag name="KSO_WM_UNIT_TYPE" val="i"/>
  <p:tag name="KSO_WM_UNIT_INDEX" val="40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1"/>
  <p:tag name="KSO_WM_UNIT_LAYERLEVEL" val="1"/>
  <p:tag name="KSO_WM_TAG_VERSION" val="1.0"/>
  <p:tag name="KSO_WM_UNIT_TYPE" val="i"/>
  <p:tag name="KSO_WM_UNIT_INDEX" val="41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1.0"/>
</p:tagLst>
</file>

<file path=ppt/tags/tag1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2"/>
  <p:tag name="KSO_WM_UNIT_LAYERLEVEL" val="1"/>
  <p:tag name="KSO_WM_TAG_VERSION" val="1.0"/>
  <p:tag name="KSO_WM_UNIT_TYPE" val="i"/>
  <p:tag name="KSO_WM_UNIT_INDEX" val="42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3"/>
  <p:tag name="KSO_WM_UNIT_LAYERLEVEL" val="1"/>
  <p:tag name="KSO_WM_TAG_VERSION" val="1.0"/>
  <p:tag name="KSO_WM_UNIT_TYPE" val="i"/>
  <p:tag name="KSO_WM_UNIT_INDEX" val="43"/>
</p:tagLst>
</file>

<file path=ppt/tags/tag1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4"/>
  <p:tag name="KSO_WM_UNIT_LAYERLEVEL" val="1"/>
  <p:tag name="KSO_WM_TAG_VERSION" val="1.0"/>
  <p:tag name="KSO_WM_UNIT_TYPE" val="i"/>
  <p:tag name="KSO_WM_UNIT_INDEX" val="44"/>
</p:tagLst>
</file>

<file path=ppt/tags/tag1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5"/>
  <p:tag name="KSO_WM_UNIT_LAYERLEVEL" val="1"/>
  <p:tag name="KSO_WM_TAG_VERSION" val="1.0"/>
  <p:tag name="KSO_WM_UNIT_TYPE" val="i"/>
  <p:tag name="KSO_WM_UNIT_INDEX" val="45"/>
</p:tagLst>
</file>

<file path=ppt/tags/tag1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6"/>
  <p:tag name="KSO_WM_UNIT_LAYERLEVEL" val="1"/>
  <p:tag name="KSO_WM_TAG_VERSION" val="1.0"/>
  <p:tag name="KSO_WM_UNIT_TYPE" val="i"/>
  <p:tag name="KSO_WM_UNIT_INDEX" val="46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7"/>
  <p:tag name="KSO_WM_UNIT_LAYERLEVEL" val="1"/>
  <p:tag name="KSO_WM_TAG_VERSION" val="1.0"/>
  <p:tag name="KSO_WM_UNIT_TYPE" val="i"/>
  <p:tag name="KSO_WM_UNIT_INDEX" val="47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8"/>
  <p:tag name="KSO_WM_UNIT_LAYERLEVEL" val="1"/>
  <p:tag name="KSO_WM_TAG_VERSION" val="1.0"/>
  <p:tag name="KSO_WM_UNIT_TYPE" val="i"/>
  <p:tag name="KSO_WM_UNIT_INDEX" val="48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9"/>
  <p:tag name="KSO_WM_UNIT_LAYERLEVEL" val="1"/>
  <p:tag name="KSO_WM_TAG_VERSION" val="1.0"/>
  <p:tag name="KSO_WM_UNIT_TYPE" val="i"/>
  <p:tag name="KSO_WM_UNIT_INDEX" val="49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0"/>
  <p:tag name="KSO_WM_UNIT_LAYERLEVEL" val="1"/>
  <p:tag name="KSO_WM_TAG_VERSION" val="1.0"/>
  <p:tag name="KSO_WM_UNIT_TYPE" val="i"/>
  <p:tag name="KSO_WM_UNIT_INDEX" val="50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1"/>
  <p:tag name="KSO_WM_UNIT_LAYERLEVEL" val="1"/>
  <p:tag name="KSO_WM_TAG_VERSION" val="1.0"/>
  <p:tag name="KSO_WM_UNIT_TYPE" val="i"/>
  <p:tag name="KSO_WM_UNIT_INDEX" val="51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1.0"/>
</p:tagLst>
</file>

<file path=ppt/tags/tag1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2"/>
  <p:tag name="KSO_WM_UNIT_LAYERLEVEL" val="1"/>
  <p:tag name="KSO_WM_TAG_VERSION" val="1.0"/>
  <p:tag name="KSO_WM_UNIT_TYPE" val="i"/>
  <p:tag name="KSO_WM_UNIT_INDEX" val="52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3"/>
  <p:tag name="KSO_WM_UNIT_LAYERLEVEL" val="1"/>
  <p:tag name="KSO_WM_TAG_VERSION" val="1.0"/>
  <p:tag name="KSO_WM_UNIT_TYPE" val="i"/>
  <p:tag name="KSO_WM_UNIT_INDEX" val="53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4"/>
  <p:tag name="KSO_WM_UNIT_LAYERLEVEL" val="1"/>
  <p:tag name="KSO_WM_TAG_VERSION" val="1.0"/>
  <p:tag name="KSO_WM_UNIT_TYPE" val="i"/>
  <p:tag name="KSO_WM_UNIT_INDEX" val="54"/>
</p:tagLst>
</file>

<file path=ppt/tags/tag1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5"/>
  <p:tag name="KSO_WM_UNIT_LAYERLEVEL" val="1"/>
  <p:tag name="KSO_WM_TAG_VERSION" val="1.0"/>
  <p:tag name="KSO_WM_UNIT_TYPE" val="i"/>
  <p:tag name="KSO_WM_UNIT_INDEX" val="55"/>
</p:tagLst>
</file>

<file path=ppt/tags/tag1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6"/>
  <p:tag name="KSO_WM_UNIT_LAYERLEVEL" val="1"/>
  <p:tag name="KSO_WM_TAG_VERSION" val="1.0"/>
  <p:tag name="KSO_WM_UNIT_TYPE" val="i"/>
  <p:tag name="KSO_WM_UNIT_INDEX" val="56"/>
</p:tagLst>
</file>

<file path=ppt/tags/tag1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7"/>
  <p:tag name="KSO_WM_UNIT_LAYERLEVEL" val="1"/>
  <p:tag name="KSO_WM_TAG_VERSION" val="1.0"/>
  <p:tag name="KSO_WM_UNIT_TYPE" val="i"/>
  <p:tag name="KSO_WM_UNIT_INDEX" val="57"/>
</p:tagLst>
</file>

<file path=ppt/tags/tag1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8"/>
  <p:tag name="KSO_WM_UNIT_LAYERLEVEL" val="1"/>
  <p:tag name="KSO_WM_TAG_VERSION" val="1.0"/>
  <p:tag name="KSO_WM_UNIT_TYPE" val="i"/>
  <p:tag name="KSO_WM_UNIT_INDEX" val="58"/>
</p:tagLst>
</file>

<file path=ppt/tags/tag1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9"/>
  <p:tag name="KSO_WM_UNIT_LAYERLEVEL" val="1"/>
  <p:tag name="KSO_WM_TAG_VERSION" val="1.0"/>
  <p:tag name="KSO_WM_UNIT_TYPE" val="i"/>
  <p:tag name="KSO_WM_UNIT_INDEX" val="59"/>
</p:tagLst>
</file>

<file path=ppt/tags/tag1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0"/>
  <p:tag name="KSO_WM_UNIT_LAYERLEVEL" val="1"/>
  <p:tag name="KSO_WM_TAG_VERSION" val="1.0"/>
  <p:tag name="KSO_WM_UNIT_TYPE" val="i"/>
  <p:tag name="KSO_WM_UNIT_INDEX" val="60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1"/>
  <p:tag name="KSO_WM_UNIT_LAYERLEVEL" val="1"/>
  <p:tag name="KSO_WM_TAG_VERSION" val="1.0"/>
  <p:tag name="KSO_WM_UNIT_TYPE" val="i"/>
  <p:tag name="KSO_WM_UNIT_INDEX" val="61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*i*20"/>
  <p:tag name="KSO_WM_UNIT_LAYERLEVEL" val="1"/>
  <p:tag name="KSO_WM_TAG_VERSION" val="1.0"/>
</p:tagLst>
</file>

<file path=ppt/tags/tag2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2"/>
  <p:tag name="KSO_WM_UNIT_LAYERLEVEL" val="1"/>
  <p:tag name="KSO_WM_TAG_VERSION" val="1.0"/>
  <p:tag name="KSO_WM_UNIT_TYPE" val="i"/>
  <p:tag name="KSO_WM_UNIT_INDEX" val="62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3"/>
  <p:tag name="KSO_WM_UNIT_LAYERLEVEL" val="1"/>
  <p:tag name="KSO_WM_TAG_VERSION" val="1.0"/>
  <p:tag name="KSO_WM_UNIT_TYPE" val="i"/>
  <p:tag name="KSO_WM_UNIT_INDEX" val="63"/>
</p:tagLst>
</file>

<file path=ppt/tags/tag2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4"/>
  <p:tag name="KSO_WM_UNIT_LAYERLEVEL" val="1"/>
  <p:tag name="KSO_WM_TAG_VERSION" val="1.0"/>
  <p:tag name="KSO_WM_UNIT_TYPE" val="i"/>
  <p:tag name="KSO_WM_UNIT_INDEX" val="64"/>
</p:tagLst>
</file>

<file path=ppt/tags/tag2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5"/>
  <p:tag name="KSO_WM_UNIT_LAYERLEVEL" val="1"/>
  <p:tag name="KSO_WM_TAG_VERSION" val="1.0"/>
  <p:tag name="KSO_WM_UNIT_TYPE" val="i"/>
  <p:tag name="KSO_WM_UNIT_INDEX" val="65"/>
</p:tagLst>
</file>

<file path=ppt/tags/tag2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6"/>
  <p:tag name="KSO_WM_UNIT_LAYERLEVEL" val="1"/>
  <p:tag name="KSO_WM_TAG_VERSION" val="1.0"/>
  <p:tag name="KSO_WM_UNIT_TYPE" val="i"/>
  <p:tag name="KSO_WM_UNIT_INDEX" val="66"/>
</p:tagLst>
</file>

<file path=ppt/tags/tag2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7"/>
  <p:tag name="KSO_WM_UNIT_LAYERLEVEL" val="1"/>
  <p:tag name="KSO_WM_TAG_VERSION" val="1.0"/>
  <p:tag name="KSO_WM_UNIT_TYPE" val="i"/>
  <p:tag name="KSO_WM_UNIT_INDEX" val="67"/>
</p:tagLst>
</file>

<file path=ppt/tags/tag2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8"/>
  <p:tag name="KSO_WM_UNIT_LAYERLEVEL" val="1"/>
  <p:tag name="KSO_WM_TAG_VERSION" val="1.0"/>
  <p:tag name="KSO_WM_UNIT_TYPE" val="i"/>
  <p:tag name="KSO_WM_UNIT_INDEX" val="68"/>
</p:tagLst>
</file>

<file path=ppt/tags/tag2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9"/>
  <p:tag name="KSO_WM_UNIT_LAYERLEVEL" val="1"/>
  <p:tag name="KSO_WM_TAG_VERSION" val="1.0"/>
  <p:tag name="KSO_WM_UNIT_TYPE" val="i"/>
  <p:tag name="KSO_WM_UNIT_INDEX" val="69"/>
</p:tagLst>
</file>

<file path=ppt/tags/tag2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0"/>
  <p:tag name="KSO_WM_UNIT_LAYERLEVEL" val="1"/>
  <p:tag name="KSO_WM_TAG_VERSION" val="1.0"/>
  <p:tag name="KSO_WM_UNIT_TYPE" val="i"/>
  <p:tag name="KSO_WM_UNIT_INDEX" val="70"/>
</p:tagLst>
</file>

<file path=ppt/tags/tag2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1"/>
  <p:tag name="KSO_WM_UNIT_LAYERLEVEL" val="1"/>
  <p:tag name="KSO_WM_TAG_VERSION" val="1.0"/>
  <p:tag name="KSO_WM_UNIT_TYPE" val="i"/>
  <p:tag name="KSO_WM_UNIT_INDEX" val="71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*i*21"/>
  <p:tag name="KSO_WM_UNIT_LAYERLEVEL" val="1"/>
  <p:tag name="KSO_WM_TAG_VERSION" val="1.0"/>
</p:tagLst>
</file>

<file path=ppt/tags/tag2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2"/>
  <p:tag name="KSO_WM_UNIT_LAYERLEVEL" val="1"/>
  <p:tag name="KSO_WM_TAG_VERSION" val="1.0"/>
  <p:tag name="KSO_WM_UNIT_TYPE" val="i"/>
  <p:tag name="KSO_WM_UNIT_INDEX" val="72"/>
</p:tagLst>
</file>

<file path=ppt/tags/tag2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3"/>
  <p:tag name="KSO_WM_UNIT_LAYERLEVEL" val="1"/>
  <p:tag name="KSO_WM_TAG_VERSION" val="1.0"/>
  <p:tag name="KSO_WM_UNIT_TYPE" val="i"/>
  <p:tag name="KSO_WM_UNIT_INDEX" val="73"/>
</p:tagLst>
</file>

<file path=ppt/tags/tag2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4"/>
  <p:tag name="KSO_WM_UNIT_LAYERLEVEL" val="1"/>
  <p:tag name="KSO_WM_TAG_VERSION" val="1.0"/>
  <p:tag name="KSO_WM_UNIT_TYPE" val="i"/>
  <p:tag name="KSO_WM_UNIT_INDEX" val="74"/>
</p:tagLst>
</file>

<file path=ppt/tags/tag2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5"/>
  <p:tag name="KSO_WM_UNIT_LAYERLEVEL" val="1"/>
  <p:tag name="KSO_WM_TAG_VERSION" val="1.0"/>
  <p:tag name="KSO_WM_UNIT_TYPE" val="i"/>
  <p:tag name="KSO_WM_UNIT_INDEX" val="75"/>
</p:tagLst>
</file>

<file path=ppt/tags/tag2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6"/>
  <p:tag name="KSO_WM_UNIT_LAYERLEVEL" val="1"/>
  <p:tag name="KSO_WM_TAG_VERSION" val="1.0"/>
  <p:tag name="KSO_WM_UNIT_TYPE" val="i"/>
  <p:tag name="KSO_WM_UNIT_INDEX" val="76"/>
</p:tagLst>
</file>

<file path=ppt/tags/tag2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7"/>
  <p:tag name="KSO_WM_UNIT_LAYERLEVEL" val="1"/>
  <p:tag name="KSO_WM_TAG_VERSION" val="1.0"/>
  <p:tag name="KSO_WM_UNIT_TYPE" val="i"/>
  <p:tag name="KSO_WM_UNIT_INDEX" val="77"/>
</p:tagLst>
</file>

<file path=ppt/tags/tag2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8"/>
  <p:tag name="KSO_WM_UNIT_LAYERLEVEL" val="1"/>
  <p:tag name="KSO_WM_TAG_VERSION" val="1.0"/>
  <p:tag name="KSO_WM_UNIT_TYPE" val="i"/>
  <p:tag name="KSO_WM_UNIT_INDEX" val="78"/>
</p:tagLst>
</file>

<file path=ppt/tags/tag2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9"/>
  <p:tag name="KSO_WM_UNIT_LAYERLEVEL" val="1"/>
  <p:tag name="KSO_WM_TAG_VERSION" val="1.0"/>
  <p:tag name="KSO_WM_UNIT_TYPE" val="i"/>
  <p:tag name="KSO_WM_UNIT_INDEX" val="79"/>
</p:tagLst>
</file>

<file path=ppt/tags/tag2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0"/>
  <p:tag name="KSO_WM_UNIT_LAYERLEVEL" val="1"/>
  <p:tag name="KSO_WM_TAG_VERSION" val="1.0"/>
  <p:tag name="KSO_WM_UNIT_TYPE" val="i"/>
  <p:tag name="KSO_WM_UNIT_INDEX" val="80"/>
</p:tagLst>
</file>

<file path=ppt/tags/tag2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1"/>
  <p:tag name="KSO_WM_UNIT_LAYERLEVEL" val="1"/>
  <p:tag name="KSO_WM_TAG_VERSION" val="1.0"/>
  <p:tag name="KSO_WM_UNIT_TYPE" val="i"/>
  <p:tag name="KSO_WM_UNIT_INDEX" val="81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*i*22"/>
  <p:tag name="KSO_WM_UNIT_LAYERLEVEL" val="1"/>
  <p:tag name="KSO_WM_TAG_VERSION" val="1.0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2"/>
  <p:tag name="KSO_WM_UNIT_LAYERLEVEL" val="1"/>
  <p:tag name="KSO_WM_TAG_VERSION" val="1.0"/>
  <p:tag name="KSO_WM_UNIT_TYPE" val="i"/>
  <p:tag name="KSO_WM_UNIT_INDEX" val="82"/>
</p:tagLst>
</file>

<file path=ppt/tags/tag2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3"/>
  <p:tag name="KSO_WM_UNIT_LAYERLEVEL" val="1"/>
  <p:tag name="KSO_WM_TAG_VERSION" val="1.0"/>
  <p:tag name="KSO_WM_UNIT_TYPE" val="i"/>
  <p:tag name="KSO_WM_UNIT_INDEX" val="83"/>
</p:tagLst>
</file>

<file path=ppt/tags/tag2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4"/>
  <p:tag name="KSO_WM_UNIT_LAYERLEVEL" val="1"/>
  <p:tag name="KSO_WM_TAG_VERSION" val="1.0"/>
  <p:tag name="KSO_WM_UNIT_TYPE" val="i"/>
  <p:tag name="KSO_WM_UNIT_INDEX" val="84"/>
</p:tagLst>
</file>

<file path=ppt/tags/tag2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5"/>
  <p:tag name="KSO_WM_UNIT_LAYERLEVEL" val="1"/>
  <p:tag name="KSO_WM_TAG_VERSION" val="1.0"/>
  <p:tag name="KSO_WM_UNIT_TYPE" val="i"/>
  <p:tag name="KSO_WM_UNIT_INDEX" val="85"/>
</p:tagLst>
</file>

<file path=ppt/tags/tag2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6"/>
  <p:tag name="KSO_WM_UNIT_LAYERLEVEL" val="1"/>
  <p:tag name="KSO_WM_TAG_VERSION" val="1.0"/>
  <p:tag name="KSO_WM_UNIT_TYPE" val="i"/>
  <p:tag name="KSO_WM_UNIT_INDEX" val="86"/>
</p:tagLst>
</file>

<file path=ppt/tags/tag2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7"/>
  <p:tag name="KSO_WM_UNIT_LAYERLEVEL" val="1"/>
  <p:tag name="KSO_WM_TAG_VERSION" val="1.0"/>
  <p:tag name="KSO_WM_UNIT_TYPE" val="i"/>
  <p:tag name="KSO_WM_UNIT_INDEX" val="87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  <p:tag name="KSO_WM_UNIT_CONTENT_GROUP_TYPE" val="contentchip"/>
</p:tagLst>
</file>

<file path=ppt/tags/tag227.xml><?xml version="1.0" encoding="utf-8"?>
<p:tagLst xmlns:p="http://schemas.openxmlformats.org/presentationml/2006/main">
  <p:tag name="KSO_WM_UNIT_SUBTYPE" val="b"/>
  <p:tag name="KSO_WM_UNIT_PRESET_TEXT" val="Part One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3*f*1"/>
  <p:tag name="KSO_WM_UNIT_LAYERLEVEL" val="1"/>
  <p:tag name="KSO_WM_TAG_VERSION" val="1.0"/>
  <p:tag name="KSO_WM_BEAUTIFY_FLAG" val="#wm#"/>
  <p:tag name="KSO_WM_UNIT_CONTENT_GROUP_TYPE" val="contentchip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3"/>
  <p:tag name="KSO_WM_UNIT_ID" val="_1*i*23"/>
  <p:tag name="KSO_WM_UNIT_LAYERLEVEL" val="1"/>
  <p:tag name="KSO_WM_TAG_VERSION" val="1.0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2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4*f*1"/>
  <p:tag name="KSO_WM_UNIT_LAYERLEVEL" val="1"/>
  <p:tag name="KSO_WM_TAG_VERSION" val="1.0"/>
  <p:tag name="KSO_WM_BEAUTIFY_FLAG" val="#wm#"/>
  <p:tag name="KSO_WM_UNIT_PRESET_TEXT" val="单击此处编辑母版文本样式&#13;第二级&#13;第三级&#13;第四级&#13;第五级"/>
</p:tagLst>
</file>

<file path=ppt/tags/tag2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4*f*2"/>
  <p:tag name="KSO_WM_UNIT_LAYERLEVEL" val="1"/>
  <p:tag name="KSO_WM_TAG_VERSION" val="1.0"/>
  <p:tag name="KSO_WM_BEAUTIFY_FLAG" val="#wm#"/>
  <p:tag name="KSO_WM_UNIT_PRESET_TEXT" val="单击此处编辑母版文本样式&#13;第二级&#13;第三级&#13;第四级&#13;第五级"/>
</p:tagLst>
</file>

<file path=ppt/tags/tag2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2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2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UNIT_TYPE" val="i"/>
  <p:tag name="KSO_WM_UNIT_INDEX" val="4"/>
</p:tagLst>
</file>

<file path=ppt/tags/tag2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UNIT_TYPE" val="i"/>
  <p:tag name="KSO_WM_UNIT_INDEX" val="5"/>
</p:tagLst>
</file>

<file path=ppt/tags/tag2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UNIT_TYPE" val="i"/>
  <p:tag name="KSO_WM_UNIT_INDEX" val="6"/>
</p:tagLst>
</file>

<file path=ppt/tags/tag2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*i*24"/>
  <p:tag name="KSO_WM_UNIT_LAYERLEVEL" val="1"/>
  <p:tag name="KSO_WM_TAG_VERSION" val="1.0"/>
</p:tagLst>
</file>

<file path=ppt/tags/tag2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2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UNIT_TYPE" val="i"/>
  <p:tag name="KSO_WM_UNIT_INDEX" val="9"/>
</p:tagLst>
</file>

<file path=ppt/tags/tag2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UNIT_TYPE" val="i"/>
  <p:tag name="KSO_WM_UNIT_INDEX" val="10"/>
</p:tagLst>
</file>

<file path=ppt/tags/tag2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UNIT_TYPE" val="i"/>
  <p:tag name="KSO_WM_UNIT_INDEX" val="11"/>
</p:tagLst>
</file>

<file path=ppt/tags/tag2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UNIT_TYPE" val="i"/>
  <p:tag name="KSO_WM_UNIT_INDEX" val="12"/>
</p:tagLst>
</file>

<file path=ppt/tags/tag2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UNIT_TYPE" val="i"/>
  <p:tag name="KSO_WM_UNIT_INDEX" val="13"/>
</p:tagLst>
</file>

<file path=ppt/tags/tag2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UNIT_TYPE" val="i"/>
  <p:tag name="KSO_WM_UNIT_INDEX" val="14"/>
</p:tagLst>
</file>

<file path=ppt/tags/tag2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UNIT_TYPE" val="i"/>
  <p:tag name="KSO_WM_UNIT_INDEX" val="15"/>
</p:tagLst>
</file>

<file path=ppt/tags/tag2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UNIT_TYPE" val="i"/>
  <p:tag name="KSO_WM_UNIT_INDEX" val="16"/>
</p:tagLst>
</file>

<file path=ppt/tags/tag2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UNIT_TYPE" val="i"/>
  <p:tag name="KSO_WM_UNIT_INDEX" val="17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5"/>
  <p:tag name="KSO_WM_UNIT_ID" val="_1*i*25"/>
  <p:tag name="KSO_WM_UNIT_LAYERLEVEL" val="1"/>
  <p:tag name="KSO_WM_TAG_VERSION" val="1.0"/>
</p:tagLst>
</file>

<file path=ppt/tags/tag2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UNIT_TYPE" val="i"/>
  <p:tag name="KSO_WM_UNIT_INDEX" val="18"/>
</p:tagLst>
</file>

<file path=ppt/tags/tag2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UNIT_TYPE" val="i"/>
  <p:tag name="KSO_WM_UNIT_INDEX" val="19"/>
</p:tagLst>
</file>

<file path=ppt/tags/tag2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UNIT_TYPE" val="i"/>
  <p:tag name="KSO_WM_UNIT_INDEX" val="20"/>
</p:tagLst>
</file>

<file path=ppt/tags/tag2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UNIT_TYPE" val="i"/>
  <p:tag name="KSO_WM_UNIT_INDEX" val="21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UNIT_TYPE" val="i"/>
  <p:tag name="KSO_WM_UNIT_INDEX" val="22"/>
</p:tagLst>
</file>

<file path=ppt/tags/tag2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UNIT_TYPE" val="i"/>
  <p:tag name="KSO_WM_UNIT_INDEX" val="23"/>
</p:tagLst>
</file>

<file path=ppt/tags/tag2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UNIT_TYPE" val="i"/>
  <p:tag name="KSO_WM_UNIT_INDEX" val="24"/>
</p:tagLst>
</file>

<file path=ppt/tags/tag2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UNIT_TYPE" val="i"/>
  <p:tag name="KSO_WM_UNIT_INDEX" val="25"/>
</p:tagLst>
</file>

<file path=ppt/tags/tag2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UNIT_TYPE" val="i"/>
  <p:tag name="KSO_WM_UNIT_INDEX" val="26"/>
</p:tagLst>
</file>

<file path=ppt/tags/tag2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UNIT_TYPE" val="i"/>
  <p:tag name="KSO_WM_UNIT_INDEX" val="27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6"/>
  <p:tag name="KSO_WM_UNIT_ID" val="_1*i*26"/>
  <p:tag name="KSO_WM_UNIT_LAYERLEVEL" val="1"/>
  <p:tag name="KSO_WM_TAG_VERSION" val="1.0"/>
</p:tagLst>
</file>

<file path=ppt/tags/tag2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UNIT_TYPE" val="i"/>
  <p:tag name="KSO_WM_UNIT_INDEX" val="28"/>
</p:tagLst>
</file>

<file path=ppt/tags/tag2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9"/>
  <p:tag name="KSO_WM_UNIT_LAYERLEVEL" val="1"/>
  <p:tag name="KSO_WM_TAG_VERSION" val="1.0"/>
  <p:tag name="KSO_WM_UNIT_TYPE" val="i"/>
  <p:tag name="KSO_WM_UNIT_INDEX" val="29"/>
</p:tagLst>
</file>

<file path=ppt/tags/tag2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0"/>
  <p:tag name="KSO_WM_UNIT_LAYERLEVEL" val="1"/>
  <p:tag name="KSO_WM_TAG_VERSION" val="1.0"/>
  <p:tag name="KSO_WM_UNIT_TYPE" val="i"/>
  <p:tag name="KSO_WM_UNIT_INDEX" val="30"/>
</p:tagLst>
</file>

<file path=ppt/tags/tag2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1"/>
  <p:tag name="KSO_WM_UNIT_LAYERLEVEL" val="1"/>
  <p:tag name="KSO_WM_TAG_VERSION" val="1.0"/>
  <p:tag name="KSO_WM_UNIT_TYPE" val="i"/>
  <p:tag name="KSO_WM_UNIT_INDEX" val="31"/>
</p:tagLst>
</file>

<file path=ppt/tags/tag2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2"/>
  <p:tag name="KSO_WM_UNIT_LAYERLEVEL" val="1"/>
  <p:tag name="KSO_WM_TAG_VERSION" val="1.0"/>
  <p:tag name="KSO_WM_UNIT_TYPE" val="i"/>
  <p:tag name="KSO_WM_UNIT_INDEX" val="32"/>
</p:tagLst>
</file>

<file path=ppt/tags/tag2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3"/>
  <p:tag name="KSO_WM_UNIT_LAYERLEVEL" val="1"/>
  <p:tag name="KSO_WM_TAG_VERSION" val="1.0"/>
  <p:tag name="KSO_WM_UNIT_TYPE" val="i"/>
  <p:tag name="KSO_WM_UNIT_INDEX" val="33"/>
</p:tagLst>
</file>

<file path=ppt/tags/tag2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4"/>
  <p:tag name="KSO_WM_UNIT_LAYERLEVEL" val="1"/>
  <p:tag name="KSO_WM_TAG_VERSION" val="1.0"/>
  <p:tag name="KSO_WM_UNIT_TYPE" val="i"/>
  <p:tag name="KSO_WM_UNIT_INDEX" val="34"/>
</p:tagLst>
</file>

<file path=ppt/tags/tag2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5"/>
  <p:tag name="KSO_WM_UNIT_LAYERLEVEL" val="1"/>
  <p:tag name="KSO_WM_TAG_VERSION" val="1.0"/>
  <p:tag name="KSO_WM_UNIT_TYPE" val="i"/>
  <p:tag name="KSO_WM_UNIT_INDEX" val="35"/>
</p:tagLst>
</file>

<file path=ppt/tags/tag2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6"/>
  <p:tag name="KSO_WM_UNIT_LAYERLEVEL" val="1"/>
  <p:tag name="KSO_WM_TAG_VERSION" val="1.0"/>
  <p:tag name="KSO_WM_UNIT_TYPE" val="i"/>
  <p:tag name="KSO_WM_UNIT_INDEX" val="36"/>
</p:tagLst>
</file>

<file path=ppt/tags/tag2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7"/>
  <p:tag name="KSO_WM_UNIT_LAYERLEVEL" val="1"/>
  <p:tag name="KSO_WM_TAG_VERSION" val="1.0"/>
  <p:tag name="KSO_WM_UNIT_TYPE" val="i"/>
  <p:tag name="KSO_WM_UNIT_INDEX" val="37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7"/>
  <p:tag name="KSO_WM_UNIT_ID" val="_1*i*27"/>
  <p:tag name="KSO_WM_UNIT_LAYERLEVEL" val="1"/>
  <p:tag name="KSO_WM_TAG_VERSION" val="1.0"/>
</p:tagLst>
</file>

<file path=ppt/tags/tag2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8"/>
  <p:tag name="KSO_WM_UNIT_LAYERLEVEL" val="1"/>
  <p:tag name="KSO_WM_TAG_VERSION" val="1.0"/>
  <p:tag name="KSO_WM_UNIT_TYPE" val="i"/>
  <p:tag name="KSO_WM_UNIT_INDEX" val="38"/>
</p:tagLst>
</file>

<file path=ppt/tags/tag2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9"/>
  <p:tag name="KSO_WM_UNIT_LAYERLEVEL" val="1"/>
  <p:tag name="KSO_WM_TAG_VERSION" val="1.0"/>
  <p:tag name="KSO_WM_UNIT_TYPE" val="i"/>
  <p:tag name="KSO_WM_UNIT_INDEX" val="39"/>
</p:tagLst>
</file>

<file path=ppt/tags/tag2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0"/>
  <p:tag name="KSO_WM_UNIT_LAYERLEVEL" val="1"/>
  <p:tag name="KSO_WM_TAG_VERSION" val="1.0"/>
  <p:tag name="KSO_WM_UNIT_TYPE" val="i"/>
  <p:tag name="KSO_WM_UNIT_INDEX" val="40"/>
</p:tagLst>
</file>

<file path=ppt/tags/tag2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1"/>
  <p:tag name="KSO_WM_UNIT_LAYERLEVEL" val="1"/>
  <p:tag name="KSO_WM_TAG_VERSION" val="1.0"/>
  <p:tag name="KSO_WM_UNIT_TYPE" val="i"/>
  <p:tag name="KSO_WM_UNIT_INDEX" val="41"/>
</p:tagLst>
</file>

<file path=ppt/tags/tag27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titlestyle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2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3;第二级&#13;第三级&#13;第四级&#13;第五级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8"/>
  <p:tag name="KSO_WM_UNIT_ID" val="_1*i*28"/>
  <p:tag name="KSO_WM_UNIT_LAYERLEVEL" val="1"/>
  <p:tag name="KSO_WM_TAG_VERSION" val="1.0"/>
</p:tagLst>
</file>

<file path=ppt/tags/tag28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3;第二级&#13;第三级&#13;第四级&#13;第五级"/>
</p:tagLst>
</file>

<file path=ppt/tags/tag28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_5*a*2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TYPE" val="i"/>
  <p:tag name="KSO_WM_UNIT_INDEX" val="2"/>
</p:tagLst>
</file>

<file path=ppt/tags/tag2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UNIT_TYPE" val="i"/>
  <p:tag name="KSO_WM_UNIT_INDEX" val="3"/>
</p:tagLst>
</file>

<file path=ppt/tags/tag2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4"/>
  <p:tag name="KSO_WM_UNIT_LAYERLEVEL" val="1"/>
  <p:tag name="KSO_WM_TAG_VERSION" val="1.0"/>
  <p:tag name="KSO_WM_UNIT_TYPE" val="i"/>
  <p:tag name="KSO_WM_UNIT_INDEX" val="4"/>
</p:tagLst>
</file>

<file path=ppt/tags/tag2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5"/>
  <p:tag name="KSO_WM_UNIT_LAYERLEVEL" val="1"/>
  <p:tag name="KSO_WM_TAG_VERSION" val="1.0"/>
  <p:tag name="KSO_WM_UNIT_TYPE" val="i"/>
  <p:tag name="KSO_WM_UNIT_INDEX" val="5"/>
</p:tagLst>
</file>

<file path=ppt/tags/tag2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6"/>
  <p:tag name="KSO_WM_UNIT_LAYERLEVEL" val="1"/>
  <p:tag name="KSO_WM_TAG_VERSION" val="1.0"/>
  <p:tag name="KSO_WM_UNIT_TYPE" val="i"/>
  <p:tag name="KSO_WM_UNIT_INDEX" val="6"/>
</p:tagLst>
</file>

<file path=ppt/tags/tag2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7"/>
  <p:tag name="KSO_WM_UNIT_LAYERLEVEL" val="1"/>
  <p:tag name="KSO_WM_TAG_VERSION" val="1.0"/>
  <p:tag name="KSO_WM_UNIT_TYPE" val="i"/>
  <p:tag name="KSO_WM_UNIT_INDEX" val="7"/>
</p:tagLst>
</file>

<file path=ppt/tags/tag2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8"/>
  <p:tag name="KSO_WM_UNIT_LAYERLEVEL" val="1"/>
  <p:tag name="KSO_WM_TAG_VERSION" val="1.0"/>
  <p:tag name="KSO_WM_UNIT_TYPE" val="i"/>
  <p:tag name="KSO_WM_UNIT_INDEX" val="8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9"/>
  <p:tag name="KSO_WM_UNIT_ID" val="_1*i*29"/>
  <p:tag name="KSO_WM_UNIT_LAYERLEVEL" val="1"/>
  <p:tag name="KSO_WM_TAG_VERSION" val="1.0"/>
</p:tagLst>
</file>

<file path=ppt/tags/tag2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9"/>
  <p:tag name="KSO_WM_UNIT_LAYERLEVEL" val="1"/>
  <p:tag name="KSO_WM_TAG_VERSION" val="1.0"/>
  <p:tag name="KSO_WM_UNIT_TYPE" val="i"/>
  <p:tag name="KSO_WM_UNIT_INDEX" val="9"/>
</p:tagLst>
</file>

<file path=ppt/tags/tag2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0"/>
  <p:tag name="KSO_WM_UNIT_LAYERLEVEL" val="1"/>
  <p:tag name="KSO_WM_TAG_VERSION" val="1.0"/>
  <p:tag name="KSO_WM_UNIT_TYPE" val="i"/>
  <p:tag name="KSO_WM_UNIT_INDEX" val="10"/>
</p:tagLst>
</file>

<file path=ppt/tags/tag2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1"/>
  <p:tag name="KSO_WM_UNIT_LAYERLEVEL" val="1"/>
  <p:tag name="KSO_WM_TAG_VERSION" val="1.0"/>
  <p:tag name="KSO_WM_UNIT_TYPE" val="i"/>
  <p:tag name="KSO_WM_UNIT_INDEX" val="11"/>
</p:tagLst>
</file>

<file path=ppt/tags/tag2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2"/>
  <p:tag name="KSO_WM_UNIT_LAYERLEVEL" val="1"/>
  <p:tag name="KSO_WM_TAG_VERSION" val="1.0"/>
  <p:tag name="KSO_WM_UNIT_TYPE" val="i"/>
  <p:tag name="KSO_WM_UNIT_INDEX" val="12"/>
</p:tagLst>
</file>

<file path=ppt/tags/tag2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3"/>
  <p:tag name="KSO_WM_UNIT_LAYERLEVEL" val="1"/>
  <p:tag name="KSO_WM_TAG_VERSION" val="1.0"/>
  <p:tag name="KSO_WM_UNIT_TYPE" val="i"/>
  <p:tag name="KSO_WM_UNIT_INDEX" val="13"/>
</p:tagLst>
</file>

<file path=ppt/tags/tag2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4"/>
  <p:tag name="KSO_WM_UNIT_LAYERLEVEL" val="1"/>
  <p:tag name="KSO_WM_TAG_VERSION" val="1.0"/>
  <p:tag name="KSO_WM_UNIT_TYPE" val="i"/>
  <p:tag name="KSO_WM_UNIT_INDEX" val="14"/>
</p:tagLst>
</file>

<file path=ppt/tags/tag2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5"/>
  <p:tag name="KSO_WM_UNIT_LAYERLEVEL" val="1"/>
  <p:tag name="KSO_WM_TAG_VERSION" val="1.0"/>
  <p:tag name="KSO_WM_UNIT_TYPE" val="i"/>
  <p:tag name="KSO_WM_UNIT_INDEX" val="15"/>
</p:tagLst>
</file>

<file path=ppt/tags/tag2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6"/>
  <p:tag name="KSO_WM_UNIT_LAYERLEVEL" val="1"/>
  <p:tag name="KSO_WM_TAG_VERSION" val="1.0"/>
  <p:tag name="KSO_WM_UNIT_TYPE" val="i"/>
  <p:tag name="KSO_WM_UNIT_INDEX" val="16"/>
</p:tagLst>
</file>

<file path=ppt/tags/tag2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7"/>
  <p:tag name="KSO_WM_UNIT_LAYERLEVEL" val="1"/>
  <p:tag name="KSO_WM_TAG_VERSION" val="1.0"/>
  <p:tag name="KSO_WM_UNIT_TYPE" val="i"/>
  <p:tag name="KSO_WM_UNIT_INDEX" val="17"/>
</p:tagLst>
</file>

<file path=ppt/tags/tag2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8"/>
  <p:tag name="KSO_WM_UNIT_LAYERLEVEL" val="1"/>
  <p:tag name="KSO_WM_TAG_VERSION" val="1.0"/>
  <p:tag name="KSO_WM_UNIT_TYPE" val="i"/>
  <p:tag name="KSO_WM_UNIT_INDEX" val="18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0"/>
  <p:tag name="KSO_WM_UNIT_ID" val="_1*i*30"/>
  <p:tag name="KSO_WM_UNIT_LAYERLEVEL" val="1"/>
  <p:tag name="KSO_WM_TAG_VERSION" val="1.0"/>
</p:tagLst>
</file>

<file path=ppt/tags/tag3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9"/>
  <p:tag name="KSO_WM_UNIT_LAYERLEVEL" val="1"/>
  <p:tag name="KSO_WM_TAG_VERSION" val="1.0"/>
  <p:tag name="KSO_WM_UNIT_TYPE" val="i"/>
  <p:tag name="KSO_WM_UNIT_INDEX" val="19"/>
</p:tagLst>
</file>

<file path=ppt/tags/tag3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0"/>
  <p:tag name="KSO_WM_UNIT_LAYERLEVEL" val="1"/>
  <p:tag name="KSO_WM_TAG_VERSION" val="1.0"/>
  <p:tag name="KSO_WM_UNIT_TYPE" val="i"/>
  <p:tag name="KSO_WM_UNIT_INDEX" val="20"/>
</p:tagLst>
</file>

<file path=ppt/tags/tag3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1"/>
  <p:tag name="KSO_WM_UNIT_LAYERLEVEL" val="1"/>
  <p:tag name="KSO_WM_TAG_VERSION" val="1.0"/>
  <p:tag name="KSO_WM_UNIT_TYPE" val="i"/>
  <p:tag name="KSO_WM_UNIT_INDEX" val="21"/>
</p:tagLst>
</file>

<file path=ppt/tags/tag3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2"/>
  <p:tag name="KSO_WM_UNIT_LAYERLEVEL" val="1"/>
  <p:tag name="KSO_WM_TAG_VERSION" val="1.0"/>
  <p:tag name="KSO_WM_UNIT_TYPE" val="i"/>
  <p:tag name="KSO_WM_UNIT_INDEX" val="22"/>
</p:tagLst>
</file>

<file path=ppt/tags/tag3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3"/>
  <p:tag name="KSO_WM_UNIT_LAYERLEVEL" val="1"/>
  <p:tag name="KSO_WM_TAG_VERSION" val="1.0"/>
  <p:tag name="KSO_WM_UNIT_TYPE" val="i"/>
  <p:tag name="KSO_WM_UNIT_INDEX" val="23"/>
</p:tagLst>
</file>

<file path=ppt/tags/tag3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4"/>
  <p:tag name="KSO_WM_UNIT_LAYERLEVEL" val="1"/>
  <p:tag name="KSO_WM_TAG_VERSION" val="1.0"/>
  <p:tag name="KSO_WM_UNIT_TYPE" val="i"/>
  <p:tag name="KSO_WM_UNIT_INDEX" val="24"/>
</p:tagLst>
</file>

<file path=ppt/tags/tag3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5"/>
  <p:tag name="KSO_WM_UNIT_LAYERLEVEL" val="1"/>
  <p:tag name="KSO_WM_TAG_VERSION" val="1.0"/>
  <p:tag name="KSO_WM_UNIT_TYPE" val="i"/>
  <p:tag name="KSO_WM_UNIT_INDEX" val="25"/>
</p:tagLst>
</file>

<file path=ppt/tags/tag3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6"/>
  <p:tag name="KSO_WM_UNIT_LAYERLEVEL" val="1"/>
  <p:tag name="KSO_WM_TAG_VERSION" val="1.0"/>
  <p:tag name="KSO_WM_UNIT_TYPE" val="i"/>
  <p:tag name="KSO_WM_UNIT_INDEX" val="26"/>
</p:tagLst>
</file>

<file path=ppt/tags/tag3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7"/>
  <p:tag name="KSO_WM_UNIT_LAYERLEVEL" val="1"/>
  <p:tag name="KSO_WM_TAG_VERSION" val="1.0"/>
  <p:tag name="KSO_WM_UNIT_TYPE" val="i"/>
  <p:tag name="KSO_WM_UNIT_INDEX" val="27"/>
</p:tagLst>
</file>

<file path=ppt/tags/tag3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8"/>
  <p:tag name="KSO_WM_UNIT_LAYERLEVEL" val="1"/>
  <p:tag name="KSO_WM_TAG_VERSION" val="1.0"/>
  <p:tag name="KSO_WM_UNIT_TYPE" val="i"/>
  <p:tag name="KSO_WM_UNIT_INDEX" val="28"/>
</p:tagLst>
</file>

<file path=ppt/tags/tag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1"/>
  <p:tag name="KSO_WM_UNIT_ID" val="_1*i*31"/>
  <p:tag name="KSO_WM_UNIT_LAYERLEVEL" val="1"/>
  <p:tag name="KSO_WM_TAG_VERSION" val="1.0"/>
</p:tagLst>
</file>

<file path=ppt/tags/tag3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9"/>
  <p:tag name="KSO_WM_UNIT_LAYERLEVEL" val="1"/>
  <p:tag name="KSO_WM_TAG_VERSION" val="1.0"/>
  <p:tag name="KSO_WM_UNIT_TYPE" val="i"/>
  <p:tag name="KSO_WM_UNIT_INDEX" val="29"/>
</p:tagLst>
</file>

<file path=ppt/tags/tag3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0"/>
  <p:tag name="KSO_WM_UNIT_LAYERLEVEL" val="1"/>
  <p:tag name="KSO_WM_TAG_VERSION" val="1.0"/>
  <p:tag name="KSO_WM_UNIT_TYPE" val="i"/>
  <p:tag name="KSO_WM_UNIT_INDEX" val="30"/>
</p:tagLst>
</file>

<file path=ppt/tags/tag3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1"/>
  <p:tag name="KSO_WM_UNIT_LAYERLEVEL" val="1"/>
  <p:tag name="KSO_WM_TAG_VERSION" val="1.0"/>
  <p:tag name="KSO_WM_UNIT_TYPE" val="i"/>
  <p:tag name="KSO_WM_UNIT_INDEX" val="31"/>
</p:tagLst>
</file>

<file path=ppt/tags/tag3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2"/>
  <p:tag name="KSO_WM_UNIT_LAYERLEVEL" val="1"/>
  <p:tag name="KSO_WM_TAG_VERSION" val="1.0"/>
  <p:tag name="KSO_WM_UNIT_TYPE" val="i"/>
  <p:tag name="KSO_WM_UNIT_INDEX" val="32"/>
</p:tagLst>
</file>

<file path=ppt/tags/tag3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3"/>
  <p:tag name="KSO_WM_UNIT_LAYERLEVEL" val="1"/>
  <p:tag name="KSO_WM_TAG_VERSION" val="1.0"/>
  <p:tag name="KSO_WM_UNIT_TYPE" val="i"/>
  <p:tag name="KSO_WM_UNIT_INDEX" val="33"/>
</p:tagLst>
</file>

<file path=ppt/tags/tag3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4"/>
  <p:tag name="KSO_WM_UNIT_LAYERLEVEL" val="1"/>
  <p:tag name="KSO_WM_TAG_VERSION" val="1.0"/>
  <p:tag name="KSO_WM_UNIT_TYPE" val="i"/>
  <p:tag name="KSO_WM_UNIT_INDEX" val="34"/>
</p:tagLst>
</file>

<file path=ppt/tags/tag3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5"/>
  <p:tag name="KSO_WM_UNIT_LAYERLEVEL" val="1"/>
  <p:tag name="KSO_WM_TAG_VERSION" val="1.0"/>
  <p:tag name="KSO_WM_UNIT_TYPE" val="i"/>
  <p:tag name="KSO_WM_UNIT_INDEX" val="35"/>
</p:tagLst>
</file>

<file path=ppt/tags/tag3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6"/>
  <p:tag name="KSO_WM_UNIT_LAYERLEVEL" val="1"/>
  <p:tag name="KSO_WM_TAG_VERSION" val="1.0"/>
  <p:tag name="KSO_WM_UNIT_TYPE" val="i"/>
  <p:tag name="KSO_WM_UNIT_INDEX" val="36"/>
</p:tagLst>
</file>

<file path=ppt/tags/tag3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7"/>
  <p:tag name="KSO_WM_UNIT_LAYERLEVEL" val="1"/>
  <p:tag name="KSO_WM_TAG_VERSION" val="1.0"/>
  <p:tag name="KSO_WM_UNIT_TYPE" val="i"/>
  <p:tag name="KSO_WM_UNIT_INDEX" val="37"/>
</p:tagLst>
</file>

<file path=ppt/tags/tag3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8"/>
  <p:tag name="KSO_WM_UNIT_LAYERLEVEL" val="1"/>
  <p:tag name="KSO_WM_TAG_VERSION" val="1.0"/>
  <p:tag name="KSO_WM_UNIT_TYPE" val="i"/>
  <p:tag name="KSO_WM_UNIT_INDEX" val="38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2"/>
  <p:tag name="KSO_WM_UNIT_ID" val="_1*i*32"/>
  <p:tag name="KSO_WM_UNIT_LAYERLEVEL" val="1"/>
  <p:tag name="KSO_WM_TAG_VERSION" val="1.0"/>
</p:tagLst>
</file>

<file path=ppt/tags/tag3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39"/>
  <p:tag name="KSO_WM_UNIT_LAYERLEVEL" val="1"/>
  <p:tag name="KSO_WM_TAG_VERSION" val="1.0"/>
  <p:tag name="KSO_WM_UNIT_TYPE" val="i"/>
  <p:tag name="KSO_WM_UNIT_INDEX" val="39"/>
</p:tagLst>
</file>

<file path=ppt/tags/tag3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40"/>
  <p:tag name="KSO_WM_UNIT_LAYERLEVEL" val="1"/>
  <p:tag name="KSO_WM_TAG_VERSION" val="1.0"/>
  <p:tag name="KSO_WM_UNIT_TYPE" val="i"/>
  <p:tag name="KSO_WM_UNIT_INDEX" val="40"/>
</p:tagLst>
</file>

<file path=ppt/tags/tag3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41"/>
  <p:tag name="KSO_WM_UNIT_LAYERLEVEL" val="1"/>
  <p:tag name="KSO_WM_TAG_VERSION" val="1.0"/>
  <p:tag name="KSO_WM_UNIT_TYPE" val="i"/>
  <p:tag name="KSO_WM_UNIT_INDEX" val="41"/>
</p:tagLst>
</file>

<file path=ppt/tags/tag32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3"/>
  <p:tag name="KSO_WM_UNIT_ID" val="_5*a*3"/>
  <p:tag name="KSO_WM_UNIT_LAYERLEVEL" val="1"/>
  <p:tag name="KSO_WM_TAG_VERSION" val="1.0"/>
  <p:tag name="KSO_WM_BEAUTIFY_FLAG" val="#wm#"/>
  <p:tag name="KSO_WM_UNIT_CONTENT_GROUP_TYPE" val="titlestyle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3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3"/>
  <p:tag name="KSO_WM_UNIT_LAYERLEVEL" val="1"/>
  <p:tag name="KSO_WM_TAG_VERSION" val="1.0"/>
  <p:tag name="KSO_WM_UNIT_TYPE" val="i"/>
  <p:tag name="KSO_WM_UNIT_INDEX" val="33"/>
</p:tagLst>
</file>

<file path=ppt/tags/tag3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9"/>
  <p:tag name="KSO_WM_UNIT_LAYERLEVEL" val="1"/>
  <p:tag name="KSO_WM_TAG_VERSION" val="1.0"/>
  <p:tag name="KSO_WM_UNIT_TYPE" val="i"/>
  <p:tag name="KSO_WM_UNIT_INDEX" val="9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3"/>
  <p:tag name="KSO_WM_UNIT_ID" val="_1*i*33"/>
  <p:tag name="KSO_WM_UNIT_LAYERLEVEL" val="1"/>
  <p:tag name="KSO_WM_TAG_VERSION" val="1.0"/>
</p:tagLst>
</file>

<file path=ppt/tags/tag3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0"/>
  <p:tag name="KSO_WM_UNIT_LAYERLEVEL" val="1"/>
  <p:tag name="KSO_WM_TAG_VERSION" val="1.0"/>
  <p:tag name="KSO_WM_UNIT_TYPE" val="i"/>
  <p:tag name="KSO_WM_UNIT_INDEX" val="20"/>
</p:tagLst>
</file>

<file path=ppt/tags/tag3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8"/>
  <p:tag name="KSO_WM_UNIT_LAYERLEVEL" val="1"/>
  <p:tag name="KSO_WM_TAG_VERSION" val="1.0"/>
  <p:tag name="KSO_WM_UNIT_TYPE" val="i"/>
  <p:tag name="KSO_WM_UNIT_INDEX" val="8"/>
</p:tagLst>
</file>

<file path=ppt/tags/tag3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6"/>
  <p:tag name="KSO_WM_UNIT_LAYERLEVEL" val="1"/>
  <p:tag name="KSO_WM_TAG_VERSION" val="1.0"/>
  <p:tag name="KSO_WM_UNIT_TYPE" val="i"/>
  <p:tag name="KSO_WM_UNIT_INDEX" val="26"/>
</p:tagLst>
</file>

<file path=ppt/tags/tag3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9"/>
  <p:tag name="KSO_WM_UNIT_LAYERLEVEL" val="1"/>
  <p:tag name="KSO_WM_TAG_VERSION" val="1.0"/>
  <p:tag name="KSO_WM_UNIT_TYPE" val="i"/>
  <p:tag name="KSO_WM_UNIT_INDEX" val="29"/>
</p:tagLst>
</file>

<file path=ppt/tags/tag3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1"/>
  <p:tag name="KSO_WM_UNIT_LAYERLEVEL" val="1"/>
  <p:tag name="KSO_WM_TAG_VERSION" val="1.0"/>
  <p:tag name="KSO_WM_UNIT_TYPE" val="i"/>
  <p:tag name="KSO_WM_UNIT_INDEX" val="31"/>
</p:tagLst>
</file>

<file path=ppt/tags/tag3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UNIT_TYPE" val="i"/>
  <p:tag name="KSO_WM_UNIT_INDEX" val="4"/>
</p:tagLst>
</file>

<file path=ppt/tags/tag3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9"/>
  <p:tag name="KSO_WM_UNIT_LAYERLEVEL" val="1"/>
  <p:tag name="KSO_WM_TAG_VERSION" val="1.0"/>
  <p:tag name="KSO_WM_UNIT_TYPE" val="i"/>
  <p:tag name="KSO_WM_UNIT_INDEX" val="39"/>
</p:tagLst>
</file>

<file path=ppt/tags/tag3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7"/>
  <p:tag name="KSO_WM_UNIT_LAYERLEVEL" val="1"/>
  <p:tag name="KSO_WM_TAG_VERSION" val="1.0"/>
  <p:tag name="KSO_WM_UNIT_TYPE" val="i"/>
  <p:tag name="KSO_WM_UNIT_INDEX" val="17"/>
</p:tagLst>
</file>

<file path=ppt/tags/tag3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7"/>
  <p:tag name="KSO_WM_UNIT_LAYERLEVEL" val="1"/>
  <p:tag name="KSO_WM_TAG_VERSION" val="1.0"/>
  <p:tag name="KSO_WM_UNIT_TYPE" val="i"/>
  <p:tag name="KSO_WM_UNIT_INDEX" val="27"/>
</p:tagLst>
</file>

<file path=ppt/tags/tag3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6"/>
  <p:tag name="KSO_WM_UNIT_LAYERLEVEL" val="1"/>
  <p:tag name="KSO_WM_TAG_VERSION" val="1.0"/>
  <p:tag name="KSO_WM_UNIT_TYPE" val="i"/>
  <p:tag name="KSO_WM_UNIT_INDEX" val="16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4"/>
  <p:tag name="KSO_WM_UNIT_ID" val="_1*i*34"/>
  <p:tag name="KSO_WM_UNIT_LAYERLEVEL" val="1"/>
  <p:tag name="KSO_WM_TAG_VERSION" val="1.0"/>
</p:tagLst>
</file>

<file path=ppt/tags/tag3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2"/>
  <p:tag name="KSO_WM_UNIT_LAYERLEVEL" val="1"/>
  <p:tag name="KSO_WM_TAG_VERSION" val="1.0"/>
  <p:tag name="KSO_WM_UNIT_TYPE" val="i"/>
  <p:tag name="KSO_WM_UNIT_INDEX" val="32"/>
</p:tagLst>
</file>

<file path=ppt/tags/tag3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5"/>
  <p:tag name="KSO_WM_UNIT_LAYERLEVEL" val="1"/>
  <p:tag name="KSO_WM_TAG_VERSION" val="1.0"/>
  <p:tag name="KSO_WM_UNIT_TYPE" val="i"/>
  <p:tag name="KSO_WM_UNIT_INDEX" val="35"/>
</p:tagLst>
</file>

<file path=ppt/tags/tag3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7"/>
  <p:tag name="KSO_WM_UNIT_LAYERLEVEL" val="1"/>
  <p:tag name="KSO_WM_TAG_VERSION" val="1.0"/>
  <p:tag name="KSO_WM_UNIT_TYPE" val="i"/>
  <p:tag name="KSO_WM_UNIT_INDEX" val="37"/>
</p:tagLst>
</file>

<file path=ppt/tags/tag3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2"/>
  <p:tag name="KSO_WM_UNIT_LAYERLEVEL" val="1"/>
  <p:tag name="KSO_WM_TAG_VERSION" val="1.0"/>
  <p:tag name="KSO_WM_UNIT_TYPE" val="i"/>
  <p:tag name="KSO_WM_UNIT_INDEX" val="12"/>
</p:tagLst>
</file>

<file path=ppt/tags/tag3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UNIT_TYPE" val="i"/>
  <p:tag name="KSO_WM_UNIT_INDEX" val="6"/>
</p:tagLst>
</file>

<file path=ppt/tags/tag3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4"/>
  <p:tag name="KSO_WM_UNIT_LAYERLEVEL" val="1"/>
  <p:tag name="KSO_WM_TAG_VERSION" val="1.0"/>
  <p:tag name="KSO_WM_UNIT_TYPE" val="i"/>
  <p:tag name="KSO_WM_UNIT_INDEX" val="24"/>
</p:tagLst>
</file>

<file path=ppt/tags/tag3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3"/>
  <p:tag name="KSO_WM_UNIT_LAYERLEVEL" val="1"/>
  <p:tag name="KSO_WM_TAG_VERSION" val="1.0"/>
  <p:tag name="KSO_WM_UNIT_TYPE" val="i"/>
  <p:tag name="KSO_WM_UNIT_INDEX" val="23"/>
</p:tagLst>
</file>

<file path=ppt/tags/tag3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8"/>
  <p:tag name="KSO_WM_UNIT_LAYERLEVEL" val="1"/>
  <p:tag name="KSO_WM_TAG_VERSION" val="1.0"/>
  <p:tag name="KSO_WM_UNIT_TYPE" val="i"/>
  <p:tag name="KSO_WM_UNIT_INDEX" val="38"/>
</p:tagLst>
</file>

<file path=ppt/tags/tag3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0"/>
  <p:tag name="KSO_WM_UNIT_LAYERLEVEL" val="1"/>
  <p:tag name="KSO_WM_TAG_VERSION" val="1.0"/>
  <p:tag name="KSO_WM_UNIT_TYPE" val="i"/>
  <p:tag name="KSO_WM_UNIT_INDEX" val="40"/>
</p:tagLst>
</file>

<file path=ppt/tags/tag3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2"/>
  <p:tag name="KSO_WM_UNIT_LAYERLEVEL" val="1"/>
  <p:tag name="KSO_WM_TAG_VERSION" val="1.0"/>
  <p:tag name="KSO_WM_UNIT_TYPE" val="i"/>
  <p:tag name="KSO_WM_UNIT_INDEX" val="42"/>
</p:tagLst>
</file>

<file path=ppt/tags/tag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5"/>
  <p:tag name="KSO_WM_UNIT_ID" val="_1*i*35"/>
  <p:tag name="KSO_WM_UNIT_LAYERLEVEL" val="1"/>
  <p:tag name="KSO_WM_TAG_VERSION" val="1.0"/>
</p:tagLst>
</file>

<file path=ppt/tags/tag3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3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4"/>
  <p:tag name="KSO_WM_UNIT_LAYERLEVEL" val="1"/>
  <p:tag name="KSO_WM_TAG_VERSION" val="1.0"/>
  <p:tag name="KSO_WM_UNIT_TYPE" val="i"/>
  <p:tag name="KSO_WM_UNIT_INDEX" val="14"/>
</p:tagLst>
</file>

<file path=ppt/tags/tag3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0"/>
  <p:tag name="KSO_WM_UNIT_LAYERLEVEL" val="1"/>
  <p:tag name="KSO_WM_TAG_VERSION" val="1.0"/>
  <p:tag name="KSO_WM_UNIT_TYPE" val="i"/>
  <p:tag name="KSO_WM_UNIT_INDEX" val="30"/>
</p:tagLst>
</file>

<file path=ppt/tags/tag3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UNIT_TYPE" val="i"/>
  <p:tag name="KSO_WM_UNIT_INDEX" val="3"/>
</p:tagLst>
</file>

<file path=ppt/tags/tag3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UNIT_TYPE" val="i"/>
  <p:tag name="KSO_WM_UNIT_INDEX" val="5"/>
</p:tagLst>
</file>

<file path=ppt/tags/tag3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UNIT_TYPE" val="i"/>
  <p:tag name="KSO_WM_UNIT_INDEX" val="7"/>
</p:tagLst>
</file>

<file path=ppt/tags/tag3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0"/>
  <p:tag name="KSO_WM_UNIT_LAYERLEVEL" val="1"/>
  <p:tag name="KSO_WM_TAG_VERSION" val="1.0"/>
  <p:tag name="KSO_WM_UNIT_TYPE" val="i"/>
  <p:tag name="KSO_WM_UNIT_INDEX" val="10"/>
</p:tagLst>
</file>

<file path=ppt/tags/tag3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1"/>
  <p:tag name="KSO_WM_UNIT_LAYERLEVEL" val="1"/>
  <p:tag name="KSO_WM_TAG_VERSION" val="1.0"/>
  <p:tag name="KSO_WM_UNIT_TYPE" val="i"/>
  <p:tag name="KSO_WM_UNIT_INDEX" val="21"/>
</p:tagLst>
</file>

<file path=ppt/tags/tag3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6"/>
  <p:tag name="KSO_WM_UNIT_LAYERLEVEL" val="1"/>
  <p:tag name="KSO_WM_TAG_VERSION" val="1.0"/>
  <p:tag name="KSO_WM_UNIT_TYPE" val="i"/>
  <p:tag name="KSO_WM_UNIT_INDEX" val="36"/>
</p:tagLst>
</file>

<file path=ppt/tags/tag3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1"/>
  <p:tag name="KSO_WM_UNIT_LAYERLEVEL" val="1"/>
  <p:tag name="KSO_WM_TAG_VERSION" val="1.0"/>
  <p:tag name="KSO_WM_UNIT_TYPE" val="i"/>
  <p:tag name="KSO_WM_UNIT_INDEX" val="11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6"/>
  <p:tag name="KSO_WM_UNIT_ID" val="_1*i*36"/>
  <p:tag name="KSO_WM_UNIT_LAYERLEVEL" val="1"/>
  <p:tag name="KSO_WM_TAG_VERSION" val="1.0"/>
</p:tagLst>
</file>

<file path=ppt/tags/tag3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3"/>
  <p:tag name="KSO_WM_UNIT_LAYERLEVEL" val="1"/>
  <p:tag name="KSO_WM_TAG_VERSION" val="1.0"/>
  <p:tag name="KSO_WM_UNIT_TYPE" val="i"/>
  <p:tag name="KSO_WM_UNIT_INDEX" val="13"/>
</p:tagLst>
</file>

<file path=ppt/tags/tag3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5"/>
  <p:tag name="KSO_WM_UNIT_LAYERLEVEL" val="1"/>
  <p:tag name="KSO_WM_TAG_VERSION" val="1.0"/>
  <p:tag name="KSO_WM_UNIT_TYPE" val="i"/>
  <p:tag name="KSO_WM_UNIT_INDEX" val="15"/>
</p:tagLst>
</file>

<file path=ppt/tags/tag3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8"/>
  <p:tag name="KSO_WM_UNIT_LAYERLEVEL" val="1"/>
  <p:tag name="KSO_WM_TAG_VERSION" val="1.0"/>
  <p:tag name="KSO_WM_UNIT_TYPE" val="i"/>
  <p:tag name="KSO_WM_UNIT_INDEX" val="18"/>
</p:tagLst>
</file>

<file path=ppt/tags/tag3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8"/>
  <p:tag name="KSO_WM_UNIT_LAYERLEVEL" val="1"/>
  <p:tag name="KSO_WM_TAG_VERSION" val="1.0"/>
  <p:tag name="KSO_WM_UNIT_TYPE" val="i"/>
  <p:tag name="KSO_WM_UNIT_INDEX" val="28"/>
</p:tagLst>
</file>

<file path=ppt/tags/tag3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1"/>
  <p:tag name="KSO_WM_UNIT_LAYERLEVEL" val="1"/>
  <p:tag name="KSO_WM_TAG_VERSION" val="1.0"/>
  <p:tag name="KSO_WM_UNIT_TYPE" val="i"/>
  <p:tag name="KSO_WM_UNIT_INDEX" val="41"/>
</p:tagLst>
</file>

<file path=ppt/tags/tag3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9"/>
  <p:tag name="KSO_WM_UNIT_LAYERLEVEL" val="1"/>
  <p:tag name="KSO_WM_TAG_VERSION" val="1.0"/>
  <p:tag name="KSO_WM_UNIT_TYPE" val="i"/>
  <p:tag name="KSO_WM_UNIT_INDEX" val="19"/>
</p:tagLst>
</file>

<file path=ppt/tags/tag3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2"/>
  <p:tag name="KSO_WM_UNIT_LAYERLEVEL" val="1"/>
  <p:tag name="KSO_WM_TAG_VERSION" val="1.0"/>
  <p:tag name="KSO_WM_UNIT_TYPE" val="i"/>
  <p:tag name="KSO_WM_UNIT_INDEX" val="22"/>
</p:tagLst>
</file>

<file path=ppt/tags/tag3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5"/>
  <p:tag name="KSO_WM_UNIT_LAYERLEVEL" val="1"/>
  <p:tag name="KSO_WM_TAG_VERSION" val="1.0"/>
  <p:tag name="KSO_WM_UNIT_TYPE" val="i"/>
  <p:tag name="KSO_WM_UNIT_INDEX" val="25"/>
</p:tagLst>
</file>

<file path=ppt/tags/tag3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4"/>
  <p:tag name="KSO_WM_UNIT_LAYERLEVEL" val="1"/>
  <p:tag name="KSO_WM_TAG_VERSION" val="1.0"/>
  <p:tag name="KSO_WM_UNIT_TYPE" val="i"/>
  <p:tag name="KSO_WM_UNIT_INDEX" val="34"/>
</p:tagLst>
</file>

<file path=ppt/tags/tag369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6*b*1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7"/>
  <p:tag name="KSO_WM_UNIT_ID" val="_1*i*37"/>
  <p:tag name="KSO_WM_UNIT_LAYERLEVEL" val="1"/>
  <p:tag name="KSO_WM_TAG_VERSION" val="1.0"/>
</p:tagLst>
</file>

<file path=ppt/tags/tag37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41"/>
  <p:tag name="KSO_WM_UNIT_LAYERLEVEL" val="1"/>
  <p:tag name="KSO_WM_TAG_VERSION" val="1.0"/>
  <p:tag name="KSO_WM_UNIT_TYPE" val="i"/>
  <p:tag name="KSO_WM_UNIT_INDEX" val="41"/>
</p:tagLst>
</file>

<file path=ppt/tags/tag3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40"/>
  <p:tag name="KSO_WM_UNIT_LAYERLEVEL" val="1"/>
  <p:tag name="KSO_WM_TAG_VERSION" val="1.0"/>
  <p:tag name="KSO_WM_UNIT_TYPE" val="i"/>
  <p:tag name="KSO_WM_UNIT_INDEX" val="40"/>
</p:tagLst>
</file>

<file path=ppt/tags/tag3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9"/>
  <p:tag name="KSO_WM_UNIT_LAYERLEVEL" val="1"/>
  <p:tag name="KSO_WM_TAG_VERSION" val="1.0"/>
  <p:tag name="KSO_WM_UNIT_TYPE" val="i"/>
  <p:tag name="KSO_WM_UNIT_INDEX" val="39"/>
</p:tagLst>
</file>

<file path=ppt/tags/tag3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8"/>
  <p:tag name="KSO_WM_UNIT_LAYERLEVEL" val="1"/>
  <p:tag name="KSO_WM_TAG_VERSION" val="1.0"/>
  <p:tag name="KSO_WM_UNIT_TYPE" val="i"/>
  <p:tag name="KSO_WM_UNIT_INDEX" val="38"/>
</p:tagLst>
</file>

<file path=ppt/tags/tag3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7"/>
  <p:tag name="KSO_WM_UNIT_LAYERLEVEL" val="1"/>
  <p:tag name="KSO_WM_TAG_VERSION" val="1.0"/>
  <p:tag name="KSO_WM_UNIT_TYPE" val="i"/>
  <p:tag name="KSO_WM_UNIT_INDEX" val="37"/>
</p:tagLst>
</file>

<file path=ppt/tags/tag3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6"/>
  <p:tag name="KSO_WM_UNIT_LAYERLEVEL" val="1"/>
  <p:tag name="KSO_WM_TAG_VERSION" val="1.0"/>
  <p:tag name="KSO_WM_UNIT_TYPE" val="i"/>
  <p:tag name="KSO_WM_UNIT_INDEX" val="36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8"/>
  <p:tag name="KSO_WM_UNIT_ID" val="_1*i*38"/>
  <p:tag name="KSO_WM_UNIT_LAYERLEVEL" val="1"/>
  <p:tag name="KSO_WM_TAG_VERSION" val="1.0"/>
</p:tagLst>
</file>

<file path=ppt/tags/tag3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5"/>
  <p:tag name="KSO_WM_UNIT_LAYERLEVEL" val="1"/>
  <p:tag name="KSO_WM_TAG_VERSION" val="1.0"/>
  <p:tag name="KSO_WM_UNIT_TYPE" val="i"/>
  <p:tag name="KSO_WM_UNIT_INDEX" val="35"/>
</p:tagLst>
</file>

<file path=ppt/tags/tag3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4"/>
  <p:tag name="KSO_WM_UNIT_LAYERLEVEL" val="1"/>
  <p:tag name="KSO_WM_TAG_VERSION" val="1.0"/>
  <p:tag name="KSO_WM_UNIT_TYPE" val="i"/>
  <p:tag name="KSO_WM_UNIT_INDEX" val="34"/>
</p:tagLst>
</file>

<file path=ppt/tags/tag3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3"/>
  <p:tag name="KSO_WM_UNIT_LAYERLEVEL" val="1"/>
  <p:tag name="KSO_WM_TAG_VERSION" val="1.0"/>
  <p:tag name="KSO_WM_UNIT_TYPE" val="i"/>
  <p:tag name="KSO_WM_UNIT_INDEX" val="33"/>
</p:tagLst>
</file>

<file path=ppt/tags/tag3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2"/>
  <p:tag name="KSO_WM_UNIT_LAYERLEVEL" val="1"/>
  <p:tag name="KSO_WM_TAG_VERSION" val="1.0"/>
  <p:tag name="KSO_WM_UNIT_TYPE" val="i"/>
  <p:tag name="KSO_WM_UNIT_INDEX" val="32"/>
</p:tagLst>
</file>

<file path=ppt/tags/tag3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1"/>
  <p:tag name="KSO_WM_UNIT_LAYERLEVEL" val="1"/>
  <p:tag name="KSO_WM_TAG_VERSION" val="1.0"/>
  <p:tag name="KSO_WM_UNIT_TYPE" val="i"/>
  <p:tag name="KSO_WM_UNIT_INDEX" val="31"/>
</p:tagLst>
</file>

<file path=ppt/tags/tag3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0"/>
  <p:tag name="KSO_WM_UNIT_LAYERLEVEL" val="1"/>
  <p:tag name="KSO_WM_TAG_VERSION" val="1.0"/>
  <p:tag name="KSO_WM_UNIT_TYPE" val="i"/>
  <p:tag name="KSO_WM_UNIT_INDEX" val="30"/>
</p:tagLst>
</file>

<file path=ppt/tags/tag3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9"/>
  <p:tag name="KSO_WM_UNIT_LAYERLEVEL" val="1"/>
  <p:tag name="KSO_WM_TAG_VERSION" val="1.0"/>
  <p:tag name="KSO_WM_UNIT_TYPE" val="i"/>
  <p:tag name="KSO_WM_UNIT_INDEX" val="29"/>
</p:tagLst>
</file>

<file path=ppt/tags/tag3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8"/>
  <p:tag name="KSO_WM_UNIT_LAYERLEVEL" val="1"/>
  <p:tag name="KSO_WM_TAG_VERSION" val="1.0"/>
  <p:tag name="KSO_WM_UNIT_TYPE" val="i"/>
  <p:tag name="KSO_WM_UNIT_INDEX" val="28"/>
</p:tagLst>
</file>

<file path=ppt/tags/tag3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7"/>
  <p:tag name="KSO_WM_UNIT_LAYERLEVEL" val="1"/>
  <p:tag name="KSO_WM_TAG_VERSION" val="1.0"/>
  <p:tag name="KSO_WM_UNIT_TYPE" val="i"/>
  <p:tag name="KSO_WM_UNIT_INDEX" val="27"/>
</p:tagLst>
</file>

<file path=ppt/tags/tag3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6"/>
  <p:tag name="KSO_WM_UNIT_LAYERLEVEL" val="1"/>
  <p:tag name="KSO_WM_TAG_VERSION" val="1.0"/>
  <p:tag name="KSO_WM_UNIT_TYPE" val="i"/>
  <p:tag name="KSO_WM_UNIT_INDEX" val="26"/>
</p:tagLst>
</file>

<file path=ppt/tags/tag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9"/>
  <p:tag name="KSO_WM_UNIT_ID" val="_1*i*39"/>
  <p:tag name="KSO_WM_UNIT_LAYERLEVEL" val="1"/>
  <p:tag name="KSO_WM_TAG_VERSION" val="1.0"/>
</p:tagLst>
</file>

<file path=ppt/tags/tag3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5"/>
  <p:tag name="KSO_WM_UNIT_LAYERLEVEL" val="1"/>
  <p:tag name="KSO_WM_TAG_VERSION" val="1.0"/>
  <p:tag name="KSO_WM_UNIT_TYPE" val="i"/>
  <p:tag name="KSO_WM_UNIT_INDEX" val="25"/>
</p:tagLst>
</file>

<file path=ppt/tags/tag3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4"/>
  <p:tag name="KSO_WM_UNIT_LAYERLEVEL" val="1"/>
  <p:tag name="KSO_WM_TAG_VERSION" val="1.0"/>
  <p:tag name="KSO_WM_UNIT_TYPE" val="i"/>
  <p:tag name="KSO_WM_UNIT_INDEX" val="24"/>
</p:tagLst>
</file>

<file path=ppt/tags/tag3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3"/>
  <p:tag name="KSO_WM_UNIT_LAYERLEVEL" val="1"/>
  <p:tag name="KSO_WM_TAG_VERSION" val="1.0"/>
  <p:tag name="KSO_WM_UNIT_TYPE" val="i"/>
  <p:tag name="KSO_WM_UNIT_INDEX" val="23"/>
</p:tagLst>
</file>

<file path=ppt/tags/tag3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2"/>
  <p:tag name="KSO_WM_UNIT_LAYERLEVEL" val="1"/>
  <p:tag name="KSO_WM_TAG_VERSION" val="1.0"/>
  <p:tag name="KSO_WM_UNIT_TYPE" val="i"/>
  <p:tag name="KSO_WM_UNIT_INDEX" val="22"/>
</p:tagLst>
</file>

<file path=ppt/tags/tag3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1"/>
  <p:tag name="KSO_WM_UNIT_LAYERLEVEL" val="1"/>
  <p:tag name="KSO_WM_TAG_VERSION" val="1.0"/>
  <p:tag name="KSO_WM_UNIT_TYPE" val="i"/>
  <p:tag name="KSO_WM_UNIT_INDEX" val="21"/>
</p:tagLst>
</file>

<file path=ppt/tags/tag3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0"/>
  <p:tag name="KSO_WM_UNIT_LAYERLEVEL" val="1"/>
  <p:tag name="KSO_WM_TAG_VERSION" val="1.0"/>
  <p:tag name="KSO_WM_UNIT_TYPE" val="i"/>
  <p:tag name="KSO_WM_UNIT_INDEX" val="20"/>
</p:tagLst>
</file>

<file path=ppt/tags/tag3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9"/>
  <p:tag name="KSO_WM_UNIT_LAYERLEVEL" val="1"/>
  <p:tag name="KSO_WM_TAG_VERSION" val="1.0"/>
  <p:tag name="KSO_WM_UNIT_TYPE" val="i"/>
  <p:tag name="KSO_WM_UNIT_INDEX" val="19"/>
</p:tagLst>
</file>

<file path=ppt/tags/tag3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8"/>
  <p:tag name="KSO_WM_UNIT_LAYERLEVEL" val="1"/>
  <p:tag name="KSO_WM_TAG_VERSION" val="1.0"/>
  <p:tag name="KSO_WM_UNIT_TYPE" val="i"/>
  <p:tag name="KSO_WM_UNIT_INDEX" val="18"/>
</p:tagLst>
</file>

<file path=ppt/tags/tag3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7"/>
  <p:tag name="KSO_WM_UNIT_LAYERLEVEL" val="1"/>
  <p:tag name="KSO_WM_TAG_VERSION" val="1.0"/>
  <p:tag name="KSO_WM_UNIT_TYPE" val="i"/>
  <p:tag name="KSO_WM_UNIT_INDEX" val="17"/>
</p:tagLst>
</file>

<file path=ppt/tags/tag3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6"/>
  <p:tag name="KSO_WM_UNIT_LAYERLEVEL" val="1"/>
  <p:tag name="KSO_WM_TAG_VERSION" val="1.0"/>
  <p:tag name="KSO_WM_UNIT_TYPE" val="i"/>
  <p:tag name="KSO_WM_UNIT_INDEX" val="16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0"/>
  <p:tag name="KSO_WM_UNIT_ID" val="_1*i*40"/>
  <p:tag name="KSO_WM_UNIT_LAYERLEVEL" val="1"/>
  <p:tag name="KSO_WM_TAG_VERSION" val="1.0"/>
</p:tagLst>
</file>

<file path=ppt/tags/tag4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5"/>
  <p:tag name="KSO_WM_UNIT_LAYERLEVEL" val="1"/>
  <p:tag name="KSO_WM_TAG_VERSION" val="1.0"/>
  <p:tag name="KSO_WM_UNIT_TYPE" val="i"/>
  <p:tag name="KSO_WM_UNIT_INDEX" val="15"/>
</p:tagLst>
</file>

<file path=ppt/tags/tag4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4"/>
  <p:tag name="KSO_WM_UNIT_LAYERLEVEL" val="1"/>
  <p:tag name="KSO_WM_TAG_VERSION" val="1.0"/>
  <p:tag name="KSO_WM_UNIT_TYPE" val="i"/>
  <p:tag name="KSO_WM_UNIT_INDEX" val="14"/>
</p:tagLst>
</file>

<file path=ppt/tags/tag4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3"/>
  <p:tag name="KSO_WM_UNIT_LAYERLEVEL" val="1"/>
  <p:tag name="KSO_WM_TAG_VERSION" val="1.0"/>
  <p:tag name="KSO_WM_UNIT_TYPE" val="i"/>
  <p:tag name="KSO_WM_UNIT_INDEX" val="13"/>
</p:tagLst>
</file>

<file path=ppt/tags/tag4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2"/>
  <p:tag name="KSO_WM_UNIT_LAYERLEVEL" val="1"/>
  <p:tag name="KSO_WM_TAG_VERSION" val="1.0"/>
  <p:tag name="KSO_WM_UNIT_TYPE" val="i"/>
  <p:tag name="KSO_WM_UNIT_INDEX" val="12"/>
</p:tagLst>
</file>

<file path=ppt/tags/tag4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1"/>
  <p:tag name="KSO_WM_UNIT_LAYERLEVEL" val="1"/>
  <p:tag name="KSO_WM_TAG_VERSION" val="1.0"/>
  <p:tag name="KSO_WM_UNIT_TYPE" val="i"/>
  <p:tag name="KSO_WM_UNIT_INDEX" val="11"/>
</p:tagLst>
</file>

<file path=ppt/tags/tag4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0"/>
  <p:tag name="KSO_WM_UNIT_LAYERLEVEL" val="1"/>
  <p:tag name="KSO_WM_TAG_VERSION" val="1.0"/>
  <p:tag name="KSO_WM_UNIT_TYPE" val="i"/>
  <p:tag name="KSO_WM_UNIT_INDEX" val="10"/>
</p:tagLst>
</file>

<file path=ppt/tags/tag4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9"/>
  <p:tag name="KSO_WM_UNIT_LAYERLEVEL" val="1"/>
  <p:tag name="KSO_WM_TAG_VERSION" val="1.0"/>
  <p:tag name="KSO_WM_UNIT_TYPE" val="i"/>
  <p:tag name="KSO_WM_UNIT_INDEX" val="9"/>
</p:tagLst>
</file>

<file path=ppt/tags/tag4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8"/>
  <p:tag name="KSO_WM_UNIT_LAYERLEVEL" val="1"/>
  <p:tag name="KSO_WM_TAG_VERSION" val="1.0"/>
  <p:tag name="KSO_WM_UNIT_TYPE" val="i"/>
  <p:tag name="KSO_WM_UNIT_INDEX" val="8"/>
</p:tagLst>
</file>

<file path=ppt/tags/tag4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7"/>
  <p:tag name="KSO_WM_UNIT_LAYERLEVEL" val="1"/>
  <p:tag name="KSO_WM_TAG_VERSION" val="1.0"/>
  <p:tag name="KSO_WM_UNIT_TYPE" val="i"/>
  <p:tag name="KSO_WM_UNIT_INDEX" val="7"/>
</p:tagLst>
</file>

<file path=ppt/tags/tag4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6"/>
  <p:tag name="KSO_WM_UNIT_LAYERLEVEL" val="1"/>
  <p:tag name="KSO_WM_TAG_VERSION" val="1.0"/>
  <p:tag name="KSO_WM_UNIT_TYPE" val="i"/>
  <p:tag name="KSO_WM_UNIT_INDEX" val="6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1"/>
  <p:tag name="KSO_WM_UNIT_ID" val="_1*i*41"/>
  <p:tag name="KSO_WM_UNIT_LAYERLEVEL" val="1"/>
  <p:tag name="KSO_WM_TAG_VERSION" val="1.0"/>
</p:tagLst>
</file>

<file path=ppt/tags/tag4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5"/>
  <p:tag name="KSO_WM_UNIT_LAYERLEVEL" val="1"/>
  <p:tag name="KSO_WM_TAG_VERSION" val="1.0"/>
  <p:tag name="KSO_WM_UNIT_TYPE" val="i"/>
  <p:tag name="KSO_WM_UNIT_INDEX" val="5"/>
</p:tagLst>
</file>

<file path=ppt/tags/tag4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UNIT_TYPE" val="i"/>
  <p:tag name="KSO_WM_UNIT_INDEX" val="4"/>
</p:tagLst>
</file>

<file path=ppt/tags/tag4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3"/>
  <p:tag name="KSO_WM_UNIT_LAYERLEVEL" val="1"/>
  <p:tag name="KSO_WM_TAG_VERSION" val="1.0"/>
  <p:tag name="KSO_WM_UNIT_TYPE" val="i"/>
  <p:tag name="KSO_WM_UNIT_INDEX" val="3"/>
</p:tagLst>
</file>

<file path=ppt/tags/tag4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TYPE" val="i"/>
  <p:tag name="KSO_WM_UNIT_INDEX" val="2"/>
</p:tagLst>
</file>

<file path=ppt/tags/tag4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2"/>
  <p:tag name="KSO_WM_UNIT_ID" val="_1*i*42"/>
  <p:tag name="KSO_WM_UNIT_LAYERLEVEL" val="1"/>
  <p:tag name="KSO_WM_TAG_VERSION" val="1.0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3"/>
  <p:tag name="KSO_WM_UNIT_ID" val="_1*i*43"/>
  <p:tag name="KSO_WM_UNIT_LAYERLEVEL" val="1"/>
  <p:tag name="KSO_WM_TAG_VERSION" val="1.0"/>
</p:tagLst>
</file>

<file path=ppt/tags/tag4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0*f*1"/>
  <p:tag name="KSO_WM_UNIT_LAYERLEVEL" val="1"/>
  <p:tag name="KSO_WM_TAG_VERSION" val="1.0"/>
  <p:tag name="KSO_WM_BEAUTIFY_FLAG" val="#wm#"/>
  <p:tag name="KSO_WM_UNIT_PRESET_TEXT" val="单击此处编辑母版文本样式&#13;第二级&#13;第三级&#13;第四级&#13;第五级"/>
</p:tagLst>
</file>

<file path=ppt/tags/tag4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TYPE" val="i"/>
  <p:tag name="KSO_WM_UNIT_INDEX" val="2"/>
</p:tagLst>
</file>

<file path=ppt/tags/tag4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UNIT_TYPE" val="i"/>
  <p:tag name="KSO_WM_UNIT_INDEX" val="3"/>
</p:tagLst>
</file>

<file path=ppt/tags/tag4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UNIT_TYPE" val="i"/>
  <p:tag name="KSO_WM_UNIT_INDEX" val="4"/>
</p:tagLst>
</file>

<file path=ppt/tags/tag4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UNIT_TYPE" val="i"/>
  <p:tag name="KSO_WM_UNIT_INDEX" val="5"/>
</p:tagLst>
</file>

<file path=ppt/tags/tag4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UNIT_TYPE" val="i"/>
  <p:tag name="KSO_WM_UNIT_INDEX" val="6"/>
</p:tagLst>
</file>

<file path=ppt/tags/tag4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1.0"/>
  <p:tag name="KSO_WM_UNIT_TYPE" val="i"/>
  <p:tag name="KSO_WM_UNIT_INDEX" val="7"/>
</p:tagLst>
</file>

<file path=ppt/tags/tag4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8"/>
  <p:tag name="KSO_WM_UNIT_LAYERLEVEL" val="1"/>
  <p:tag name="KSO_WM_TAG_VERSION" val="1.0"/>
  <p:tag name="KSO_WM_UNIT_TYPE" val="i"/>
  <p:tag name="KSO_WM_UNIT_INDEX" val="8"/>
</p:tagLst>
</file>

<file path=ppt/tags/tag4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9"/>
  <p:tag name="KSO_WM_UNIT_LAYERLEVEL" val="1"/>
  <p:tag name="KSO_WM_TAG_VERSION" val="1.0"/>
  <p:tag name="KSO_WM_UNIT_TYPE" val="i"/>
  <p:tag name="KSO_WM_UNIT_INDEX" val="9"/>
</p:tagLst>
</file>

<file path=ppt/tags/tag4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0"/>
  <p:tag name="KSO_WM_UNIT_LAYERLEVEL" val="1"/>
  <p:tag name="KSO_WM_TAG_VERSION" val="1.0"/>
  <p:tag name="KSO_WM_UNIT_TYPE" val="i"/>
  <p:tag name="KSO_WM_UNIT_INDEX" val="10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4"/>
  <p:tag name="KSO_WM_UNIT_ID" val="_1*i*44"/>
  <p:tag name="KSO_WM_UNIT_LAYERLEVEL" val="1"/>
  <p:tag name="KSO_WM_TAG_VERSION" val="1.0"/>
</p:tagLst>
</file>

<file path=ppt/tags/tag4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1"/>
  <p:tag name="KSO_WM_UNIT_LAYERLEVEL" val="1"/>
  <p:tag name="KSO_WM_TAG_VERSION" val="1.0"/>
  <p:tag name="KSO_WM_UNIT_TYPE" val="i"/>
  <p:tag name="KSO_WM_UNIT_INDEX" val="11"/>
</p:tagLst>
</file>

<file path=ppt/tags/tag4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2"/>
  <p:tag name="KSO_WM_UNIT_LAYERLEVEL" val="1"/>
  <p:tag name="KSO_WM_TAG_VERSION" val="1.0"/>
  <p:tag name="KSO_WM_UNIT_TYPE" val="i"/>
  <p:tag name="KSO_WM_UNIT_INDEX" val="12"/>
</p:tagLst>
</file>

<file path=ppt/tags/tag4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3"/>
  <p:tag name="KSO_WM_UNIT_LAYERLEVEL" val="1"/>
  <p:tag name="KSO_WM_TAG_VERSION" val="1.0"/>
  <p:tag name="KSO_WM_UNIT_TYPE" val="i"/>
  <p:tag name="KSO_WM_UNIT_INDEX" val="13"/>
</p:tagLst>
</file>

<file path=ppt/tags/tag4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4"/>
  <p:tag name="KSO_WM_UNIT_LAYERLEVEL" val="1"/>
  <p:tag name="KSO_WM_TAG_VERSION" val="1.0"/>
  <p:tag name="KSO_WM_UNIT_TYPE" val="i"/>
  <p:tag name="KSO_WM_UNIT_INDEX" val="14"/>
</p:tagLst>
</file>

<file path=ppt/tags/tag4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5"/>
  <p:tag name="KSO_WM_UNIT_LAYERLEVEL" val="1"/>
  <p:tag name="KSO_WM_TAG_VERSION" val="1.0"/>
  <p:tag name="KSO_WM_UNIT_TYPE" val="i"/>
  <p:tag name="KSO_WM_UNIT_INDEX" val="15"/>
</p:tagLst>
</file>

<file path=ppt/tags/tag4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6"/>
  <p:tag name="KSO_WM_UNIT_LAYERLEVEL" val="1"/>
  <p:tag name="KSO_WM_TAG_VERSION" val="1.0"/>
  <p:tag name="KSO_WM_UNIT_TYPE" val="i"/>
  <p:tag name="KSO_WM_UNIT_INDEX" val="16"/>
</p:tagLst>
</file>

<file path=ppt/tags/tag4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7"/>
  <p:tag name="KSO_WM_UNIT_LAYERLEVEL" val="1"/>
  <p:tag name="KSO_WM_TAG_VERSION" val="1.0"/>
  <p:tag name="KSO_WM_UNIT_TYPE" val="i"/>
  <p:tag name="KSO_WM_UNIT_INDEX" val="17"/>
</p:tagLst>
</file>

<file path=ppt/tags/tag4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8"/>
  <p:tag name="KSO_WM_UNIT_LAYERLEVEL" val="1"/>
  <p:tag name="KSO_WM_TAG_VERSION" val="1.0"/>
  <p:tag name="KSO_WM_UNIT_TYPE" val="i"/>
  <p:tag name="KSO_WM_UNIT_INDEX" val="18"/>
</p:tagLst>
</file>

<file path=ppt/tags/tag4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9"/>
  <p:tag name="KSO_WM_UNIT_LAYERLEVEL" val="1"/>
  <p:tag name="KSO_WM_TAG_VERSION" val="1.0"/>
  <p:tag name="KSO_WM_UNIT_TYPE" val="i"/>
  <p:tag name="KSO_WM_UNIT_INDEX" val="19"/>
</p:tagLst>
</file>

<file path=ppt/tags/tag4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0"/>
  <p:tag name="KSO_WM_UNIT_LAYERLEVEL" val="1"/>
  <p:tag name="KSO_WM_TAG_VERSION" val="1.0"/>
  <p:tag name="KSO_WM_UNIT_TYPE" val="i"/>
  <p:tag name="KSO_WM_UNIT_INDEX" val="20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5"/>
  <p:tag name="KSO_WM_UNIT_ID" val="_1*i*45"/>
  <p:tag name="KSO_WM_UNIT_LAYERLEVEL" val="1"/>
  <p:tag name="KSO_WM_TAG_VERSION" val="1.0"/>
</p:tagLst>
</file>

<file path=ppt/tags/tag4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1"/>
  <p:tag name="KSO_WM_UNIT_LAYERLEVEL" val="1"/>
  <p:tag name="KSO_WM_TAG_VERSION" val="1.0"/>
  <p:tag name="KSO_WM_UNIT_TYPE" val="i"/>
  <p:tag name="KSO_WM_UNIT_INDEX" val="21"/>
</p:tagLst>
</file>

<file path=ppt/tags/tag4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2"/>
  <p:tag name="KSO_WM_UNIT_LAYERLEVEL" val="1"/>
  <p:tag name="KSO_WM_TAG_VERSION" val="1.0"/>
  <p:tag name="KSO_WM_UNIT_TYPE" val="i"/>
  <p:tag name="KSO_WM_UNIT_INDEX" val="22"/>
</p:tagLst>
</file>

<file path=ppt/tags/tag4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3"/>
  <p:tag name="KSO_WM_UNIT_LAYERLEVEL" val="1"/>
  <p:tag name="KSO_WM_TAG_VERSION" val="1.0"/>
  <p:tag name="KSO_WM_UNIT_TYPE" val="i"/>
  <p:tag name="KSO_WM_UNIT_INDEX" val="23"/>
</p:tagLst>
</file>

<file path=ppt/tags/tag4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4"/>
  <p:tag name="KSO_WM_UNIT_LAYERLEVEL" val="1"/>
  <p:tag name="KSO_WM_TAG_VERSION" val="1.0"/>
  <p:tag name="KSO_WM_UNIT_TYPE" val="i"/>
  <p:tag name="KSO_WM_UNIT_INDEX" val="24"/>
</p:tagLst>
</file>

<file path=ppt/tags/tag4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5"/>
  <p:tag name="KSO_WM_UNIT_LAYERLEVEL" val="1"/>
  <p:tag name="KSO_WM_TAG_VERSION" val="1.0"/>
  <p:tag name="KSO_WM_UNIT_TYPE" val="i"/>
  <p:tag name="KSO_WM_UNIT_INDEX" val="25"/>
</p:tagLst>
</file>

<file path=ppt/tags/tag4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6"/>
  <p:tag name="KSO_WM_UNIT_LAYERLEVEL" val="1"/>
  <p:tag name="KSO_WM_TAG_VERSION" val="1.0"/>
  <p:tag name="KSO_WM_UNIT_TYPE" val="i"/>
  <p:tag name="KSO_WM_UNIT_INDEX" val="26"/>
</p:tagLst>
</file>

<file path=ppt/tags/tag4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7"/>
  <p:tag name="KSO_WM_UNIT_LAYERLEVEL" val="1"/>
  <p:tag name="KSO_WM_TAG_VERSION" val="1.0"/>
  <p:tag name="KSO_WM_UNIT_TYPE" val="i"/>
  <p:tag name="KSO_WM_UNIT_INDEX" val="27"/>
</p:tagLst>
</file>

<file path=ppt/tags/tag4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8"/>
  <p:tag name="KSO_WM_UNIT_LAYERLEVEL" val="1"/>
  <p:tag name="KSO_WM_TAG_VERSION" val="1.0"/>
  <p:tag name="KSO_WM_UNIT_TYPE" val="i"/>
  <p:tag name="KSO_WM_UNIT_INDEX" val="28"/>
</p:tagLst>
</file>

<file path=ppt/tags/tag4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9"/>
  <p:tag name="KSO_WM_UNIT_LAYERLEVEL" val="1"/>
  <p:tag name="KSO_WM_TAG_VERSION" val="1.0"/>
  <p:tag name="KSO_WM_UNIT_TYPE" val="i"/>
  <p:tag name="KSO_WM_UNIT_INDEX" val="29"/>
</p:tagLst>
</file>

<file path=ppt/tags/tag4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0"/>
  <p:tag name="KSO_WM_UNIT_LAYERLEVEL" val="1"/>
  <p:tag name="KSO_WM_TAG_VERSION" val="1.0"/>
  <p:tag name="KSO_WM_UNIT_TYPE" val="i"/>
  <p:tag name="KSO_WM_UNIT_INDEX" val="30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6"/>
  <p:tag name="KSO_WM_UNIT_ID" val="_1*i*46"/>
  <p:tag name="KSO_WM_UNIT_LAYERLEVEL" val="1"/>
  <p:tag name="KSO_WM_TAG_VERSION" val="1.0"/>
</p:tagLst>
</file>

<file path=ppt/tags/tag4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1"/>
  <p:tag name="KSO_WM_UNIT_LAYERLEVEL" val="1"/>
  <p:tag name="KSO_WM_TAG_VERSION" val="1.0"/>
  <p:tag name="KSO_WM_UNIT_TYPE" val="i"/>
  <p:tag name="KSO_WM_UNIT_INDEX" val="31"/>
</p:tagLst>
</file>

<file path=ppt/tags/tag4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2"/>
  <p:tag name="KSO_WM_UNIT_LAYERLEVEL" val="1"/>
  <p:tag name="KSO_WM_TAG_VERSION" val="1.0"/>
  <p:tag name="KSO_WM_UNIT_TYPE" val="i"/>
  <p:tag name="KSO_WM_UNIT_INDEX" val="32"/>
</p:tagLst>
</file>

<file path=ppt/tags/tag4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3"/>
  <p:tag name="KSO_WM_UNIT_LAYERLEVEL" val="1"/>
  <p:tag name="KSO_WM_TAG_VERSION" val="1.0"/>
  <p:tag name="KSO_WM_UNIT_TYPE" val="i"/>
  <p:tag name="KSO_WM_UNIT_INDEX" val="33"/>
</p:tagLst>
</file>

<file path=ppt/tags/tag4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4"/>
  <p:tag name="KSO_WM_UNIT_LAYERLEVEL" val="1"/>
  <p:tag name="KSO_WM_TAG_VERSION" val="1.0"/>
  <p:tag name="KSO_WM_UNIT_TYPE" val="i"/>
  <p:tag name="KSO_WM_UNIT_INDEX" val="34"/>
</p:tagLst>
</file>

<file path=ppt/tags/tag4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5"/>
  <p:tag name="KSO_WM_UNIT_LAYERLEVEL" val="1"/>
  <p:tag name="KSO_WM_TAG_VERSION" val="1.0"/>
  <p:tag name="KSO_WM_UNIT_TYPE" val="i"/>
  <p:tag name="KSO_WM_UNIT_INDEX" val="35"/>
</p:tagLst>
</file>

<file path=ppt/tags/tag4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6"/>
  <p:tag name="KSO_WM_UNIT_LAYERLEVEL" val="1"/>
  <p:tag name="KSO_WM_TAG_VERSION" val="1.0"/>
  <p:tag name="KSO_WM_UNIT_TYPE" val="i"/>
  <p:tag name="KSO_WM_UNIT_INDEX" val="36"/>
</p:tagLst>
</file>

<file path=ppt/tags/tag4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7"/>
  <p:tag name="KSO_WM_UNIT_LAYERLEVEL" val="1"/>
  <p:tag name="KSO_WM_TAG_VERSION" val="1.0"/>
  <p:tag name="KSO_WM_UNIT_TYPE" val="i"/>
  <p:tag name="KSO_WM_UNIT_INDEX" val="37"/>
</p:tagLst>
</file>

<file path=ppt/tags/tag4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8"/>
  <p:tag name="KSO_WM_UNIT_LAYERLEVEL" val="1"/>
  <p:tag name="KSO_WM_TAG_VERSION" val="1.0"/>
  <p:tag name="KSO_WM_UNIT_TYPE" val="i"/>
  <p:tag name="KSO_WM_UNIT_INDEX" val="38"/>
</p:tagLst>
</file>

<file path=ppt/tags/tag4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39"/>
  <p:tag name="KSO_WM_UNIT_LAYERLEVEL" val="1"/>
  <p:tag name="KSO_WM_TAG_VERSION" val="1.0"/>
  <p:tag name="KSO_WM_UNIT_TYPE" val="i"/>
  <p:tag name="KSO_WM_UNIT_INDEX" val="39"/>
</p:tagLst>
</file>

<file path=ppt/tags/tag4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0"/>
  <p:tag name="KSO_WM_UNIT_LAYERLEVEL" val="1"/>
  <p:tag name="KSO_WM_TAG_VERSION" val="1.0"/>
  <p:tag name="KSO_WM_UNIT_TYPE" val="i"/>
  <p:tag name="KSO_WM_UNIT_INDEX" val="40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7"/>
  <p:tag name="KSO_WM_UNIT_ID" val="_1*i*47"/>
  <p:tag name="KSO_WM_UNIT_LAYERLEVEL" val="1"/>
  <p:tag name="KSO_WM_TAG_VERSION" val="1.0"/>
</p:tagLst>
</file>

<file path=ppt/tags/tag4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41"/>
  <p:tag name="KSO_WM_UNIT_LAYERLEVEL" val="1"/>
  <p:tag name="KSO_WM_TAG_VERSION" val="1.0"/>
  <p:tag name="KSO_WM_UNIT_TYPE" val="i"/>
  <p:tag name="KSO_WM_UNIT_INDEX" val="4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4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4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4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4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4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8"/>
  <p:tag name="KSO_WM_UNIT_ID" val="_1*i*48"/>
  <p:tag name="KSO_WM_UNIT_LAYERLEVEL" val="1"/>
  <p:tag name="KSO_WM_TAG_VERSION" val="1.0"/>
</p:tagLst>
</file>

<file path=ppt/tags/tag4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4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UNIT_TYPE" val="i"/>
  <p:tag name="KSO_WM_UNIT_INDEX" val="8"/>
</p:tagLst>
</file>

<file path=ppt/tags/tag4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1.0"/>
  <p:tag name="KSO_WM_UNIT_TYPE" val="i"/>
  <p:tag name="KSO_WM_UNIT_INDEX" val="9"/>
</p:tagLst>
</file>

<file path=ppt/tags/tag4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1.0"/>
  <p:tag name="KSO_WM_UNIT_TYPE" val="i"/>
  <p:tag name="KSO_WM_UNIT_INDEX" val="10"/>
</p:tagLst>
</file>

<file path=ppt/tags/tag4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1.0"/>
  <p:tag name="KSO_WM_UNIT_TYPE" val="i"/>
  <p:tag name="KSO_WM_UNIT_INDEX" val="11"/>
</p:tagLst>
</file>

<file path=ppt/tags/tag4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1.0"/>
  <p:tag name="KSO_WM_UNIT_TYPE" val="i"/>
  <p:tag name="KSO_WM_UNIT_INDEX" val="12"/>
</p:tagLst>
</file>

<file path=ppt/tags/tag4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1.0"/>
  <p:tag name="KSO_WM_UNIT_TYPE" val="i"/>
  <p:tag name="KSO_WM_UNIT_INDEX" val="13"/>
</p:tagLst>
</file>

<file path=ppt/tags/tag4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1.0"/>
  <p:tag name="KSO_WM_UNIT_TYPE" val="i"/>
  <p:tag name="KSO_WM_UNIT_INDEX" val="14"/>
</p:tagLst>
</file>

<file path=ppt/tags/tag4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1.0"/>
  <p:tag name="KSO_WM_UNIT_TYPE" val="i"/>
  <p:tag name="KSO_WM_UNIT_INDEX" val="15"/>
</p:tagLst>
</file>

<file path=ppt/tags/tag4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6"/>
  <p:tag name="KSO_WM_UNIT_LAYERLEVEL" val="1"/>
  <p:tag name="KSO_WM_TAG_VERSION" val="1.0"/>
  <p:tag name="KSO_WM_UNIT_TYPE" val="i"/>
  <p:tag name="KSO_WM_UNIT_INDEX" val="16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9"/>
  <p:tag name="KSO_WM_UNIT_ID" val="_1*i*49"/>
  <p:tag name="KSO_WM_UNIT_LAYERLEVEL" val="1"/>
  <p:tag name="KSO_WM_TAG_VERSION" val="1.0"/>
</p:tagLst>
</file>

<file path=ppt/tags/tag4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7"/>
  <p:tag name="KSO_WM_UNIT_LAYERLEVEL" val="1"/>
  <p:tag name="KSO_WM_TAG_VERSION" val="1.0"/>
  <p:tag name="KSO_WM_UNIT_TYPE" val="i"/>
  <p:tag name="KSO_WM_UNIT_INDEX" val="17"/>
</p:tagLst>
</file>

<file path=ppt/tags/tag4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8"/>
  <p:tag name="KSO_WM_UNIT_LAYERLEVEL" val="1"/>
  <p:tag name="KSO_WM_TAG_VERSION" val="1.0"/>
  <p:tag name="KSO_WM_UNIT_TYPE" val="i"/>
  <p:tag name="KSO_WM_UNIT_INDEX" val="18"/>
</p:tagLst>
</file>

<file path=ppt/tags/tag4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9"/>
  <p:tag name="KSO_WM_UNIT_LAYERLEVEL" val="1"/>
  <p:tag name="KSO_WM_TAG_VERSION" val="1.0"/>
  <p:tag name="KSO_WM_UNIT_TYPE" val="i"/>
  <p:tag name="KSO_WM_UNIT_INDEX" val="19"/>
</p:tagLst>
</file>

<file path=ppt/tags/tag4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0"/>
  <p:tag name="KSO_WM_UNIT_LAYERLEVEL" val="1"/>
  <p:tag name="KSO_WM_TAG_VERSION" val="1.0"/>
  <p:tag name="KSO_WM_UNIT_TYPE" val="i"/>
  <p:tag name="KSO_WM_UNIT_INDEX" val="20"/>
</p:tagLst>
</file>

<file path=ppt/tags/tag4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1"/>
  <p:tag name="KSO_WM_UNIT_LAYERLEVEL" val="1"/>
  <p:tag name="KSO_WM_TAG_VERSION" val="1.0"/>
  <p:tag name="KSO_WM_UNIT_TYPE" val="i"/>
  <p:tag name="KSO_WM_UNIT_INDEX" val="21"/>
</p:tagLst>
</file>

<file path=ppt/tags/tag4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2"/>
  <p:tag name="KSO_WM_UNIT_LAYERLEVEL" val="1"/>
  <p:tag name="KSO_WM_TAG_VERSION" val="1.0"/>
  <p:tag name="KSO_WM_UNIT_TYPE" val="i"/>
  <p:tag name="KSO_WM_UNIT_INDEX" val="22"/>
</p:tagLst>
</file>

<file path=ppt/tags/tag4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3"/>
  <p:tag name="KSO_WM_UNIT_LAYERLEVEL" val="1"/>
  <p:tag name="KSO_WM_TAG_VERSION" val="1.0"/>
  <p:tag name="KSO_WM_UNIT_TYPE" val="i"/>
  <p:tag name="KSO_WM_UNIT_INDEX" val="23"/>
</p:tagLst>
</file>

<file path=ppt/tags/tag4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4"/>
  <p:tag name="KSO_WM_UNIT_LAYERLEVEL" val="1"/>
  <p:tag name="KSO_WM_TAG_VERSION" val="1.0"/>
  <p:tag name="KSO_WM_UNIT_TYPE" val="i"/>
  <p:tag name="KSO_WM_UNIT_INDEX" val="24"/>
</p:tagLst>
</file>

<file path=ppt/tags/tag4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5"/>
  <p:tag name="KSO_WM_UNIT_LAYERLEVEL" val="1"/>
  <p:tag name="KSO_WM_TAG_VERSION" val="1.0"/>
  <p:tag name="KSO_WM_UNIT_TYPE" val="i"/>
  <p:tag name="KSO_WM_UNIT_INDEX" val="25"/>
</p:tagLst>
</file>

<file path=ppt/tags/tag4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6"/>
  <p:tag name="KSO_WM_UNIT_LAYERLEVEL" val="1"/>
  <p:tag name="KSO_WM_TAG_VERSION" val="1.0"/>
  <p:tag name="KSO_WM_UNIT_TYPE" val="i"/>
  <p:tag name="KSO_WM_UNIT_INDEX" val="26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0"/>
  <p:tag name="KSO_WM_UNIT_ID" val="_1*i*50"/>
  <p:tag name="KSO_WM_UNIT_LAYERLEVEL" val="1"/>
  <p:tag name="KSO_WM_TAG_VERSION" val="1.0"/>
</p:tagLst>
</file>

<file path=ppt/tags/tag5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7"/>
  <p:tag name="KSO_WM_UNIT_LAYERLEVEL" val="1"/>
  <p:tag name="KSO_WM_TAG_VERSION" val="1.0"/>
  <p:tag name="KSO_WM_UNIT_TYPE" val="i"/>
  <p:tag name="KSO_WM_UNIT_INDEX" val="27"/>
</p:tagLst>
</file>

<file path=ppt/tags/tag5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8"/>
  <p:tag name="KSO_WM_UNIT_LAYERLEVEL" val="1"/>
  <p:tag name="KSO_WM_TAG_VERSION" val="1.0"/>
  <p:tag name="KSO_WM_UNIT_TYPE" val="i"/>
  <p:tag name="KSO_WM_UNIT_INDEX" val="28"/>
</p:tagLst>
</file>

<file path=ppt/tags/tag5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9"/>
  <p:tag name="KSO_WM_UNIT_LAYERLEVEL" val="1"/>
  <p:tag name="KSO_WM_TAG_VERSION" val="1.0"/>
  <p:tag name="KSO_WM_UNIT_TYPE" val="i"/>
  <p:tag name="KSO_WM_UNIT_INDEX" val="29"/>
</p:tagLst>
</file>

<file path=ppt/tags/tag5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0"/>
  <p:tag name="KSO_WM_UNIT_LAYERLEVEL" val="1"/>
  <p:tag name="KSO_WM_TAG_VERSION" val="1.0"/>
  <p:tag name="KSO_WM_UNIT_TYPE" val="i"/>
  <p:tag name="KSO_WM_UNIT_INDEX" val="30"/>
</p:tagLst>
</file>

<file path=ppt/tags/tag5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1"/>
  <p:tag name="KSO_WM_UNIT_LAYERLEVEL" val="1"/>
  <p:tag name="KSO_WM_TAG_VERSION" val="1.0"/>
  <p:tag name="KSO_WM_UNIT_TYPE" val="i"/>
  <p:tag name="KSO_WM_UNIT_INDEX" val="31"/>
</p:tagLst>
</file>

<file path=ppt/tags/tag5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2"/>
  <p:tag name="KSO_WM_UNIT_LAYERLEVEL" val="1"/>
  <p:tag name="KSO_WM_TAG_VERSION" val="1.0"/>
  <p:tag name="KSO_WM_UNIT_TYPE" val="i"/>
  <p:tag name="KSO_WM_UNIT_INDEX" val="32"/>
</p:tagLst>
</file>

<file path=ppt/tags/tag5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3"/>
  <p:tag name="KSO_WM_UNIT_LAYERLEVEL" val="1"/>
  <p:tag name="KSO_WM_TAG_VERSION" val="1.0"/>
  <p:tag name="KSO_WM_UNIT_TYPE" val="i"/>
  <p:tag name="KSO_WM_UNIT_INDEX" val="33"/>
</p:tagLst>
</file>

<file path=ppt/tags/tag5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4"/>
  <p:tag name="KSO_WM_UNIT_LAYERLEVEL" val="1"/>
  <p:tag name="KSO_WM_TAG_VERSION" val="1.0"/>
  <p:tag name="KSO_WM_UNIT_TYPE" val="i"/>
  <p:tag name="KSO_WM_UNIT_INDEX" val="34"/>
</p:tagLst>
</file>

<file path=ppt/tags/tag5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5"/>
  <p:tag name="KSO_WM_UNIT_LAYERLEVEL" val="1"/>
  <p:tag name="KSO_WM_TAG_VERSION" val="1.0"/>
  <p:tag name="KSO_WM_UNIT_TYPE" val="i"/>
  <p:tag name="KSO_WM_UNIT_INDEX" val="35"/>
</p:tagLst>
</file>

<file path=ppt/tags/tag5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6"/>
  <p:tag name="KSO_WM_UNIT_LAYERLEVEL" val="1"/>
  <p:tag name="KSO_WM_TAG_VERSION" val="1.0"/>
  <p:tag name="KSO_WM_UNIT_TYPE" val="i"/>
  <p:tag name="KSO_WM_UNIT_INDEX" val="36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1"/>
  <p:tag name="KSO_WM_UNIT_ID" val="_1*i*51"/>
  <p:tag name="KSO_WM_UNIT_LAYERLEVEL" val="1"/>
  <p:tag name="KSO_WM_TAG_VERSION" val="1.0"/>
</p:tagLst>
</file>

<file path=ppt/tags/tag5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7"/>
  <p:tag name="KSO_WM_UNIT_LAYERLEVEL" val="1"/>
  <p:tag name="KSO_WM_TAG_VERSION" val="1.0"/>
  <p:tag name="KSO_WM_UNIT_TYPE" val="i"/>
  <p:tag name="KSO_WM_UNIT_INDEX" val="37"/>
</p:tagLst>
</file>

<file path=ppt/tags/tag5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8"/>
  <p:tag name="KSO_WM_UNIT_LAYERLEVEL" val="1"/>
  <p:tag name="KSO_WM_TAG_VERSION" val="1.0"/>
  <p:tag name="KSO_WM_UNIT_TYPE" val="i"/>
  <p:tag name="KSO_WM_UNIT_INDEX" val="38"/>
</p:tagLst>
</file>

<file path=ppt/tags/tag5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9"/>
  <p:tag name="KSO_WM_UNIT_LAYERLEVEL" val="1"/>
  <p:tag name="KSO_WM_TAG_VERSION" val="1.0"/>
  <p:tag name="KSO_WM_UNIT_TYPE" val="i"/>
  <p:tag name="KSO_WM_UNIT_INDEX" val="39"/>
</p:tagLst>
</file>

<file path=ppt/tags/tag5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0"/>
  <p:tag name="KSO_WM_UNIT_LAYERLEVEL" val="1"/>
  <p:tag name="KSO_WM_TAG_VERSION" val="1.0"/>
  <p:tag name="KSO_WM_UNIT_TYPE" val="i"/>
  <p:tag name="KSO_WM_UNIT_INDEX" val="40"/>
</p:tagLst>
</file>

<file path=ppt/tags/tag5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1"/>
  <p:tag name="KSO_WM_UNIT_LAYERLEVEL" val="1"/>
  <p:tag name="KSO_WM_TAG_VERSION" val="1.0"/>
  <p:tag name="KSO_WM_UNIT_TYPE" val="i"/>
  <p:tag name="KSO_WM_UNIT_INDEX" val="41"/>
</p:tagLst>
</file>

<file path=ppt/tags/tag5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2"/>
  <p:tag name="KSO_WM_UNIT_LAYERLEVEL" val="1"/>
  <p:tag name="KSO_WM_TAG_VERSION" val="1.0"/>
  <p:tag name="KSO_WM_UNIT_TYPE" val="i"/>
  <p:tag name="KSO_WM_UNIT_INDEX" val="42"/>
</p:tagLst>
</file>

<file path=ppt/tags/tag5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3"/>
  <p:tag name="KSO_WM_UNIT_LAYERLEVEL" val="1"/>
  <p:tag name="KSO_WM_TAG_VERSION" val="1.0"/>
  <p:tag name="KSO_WM_UNIT_TYPE" val="i"/>
  <p:tag name="KSO_WM_UNIT_INDEX" val="43"/>
</p:tagLst>
</file>

<file path=ppt/tags/tag5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4"/>
  <p:tag name="KSO_WM_UNIT_LAYERLEVEL" val="1"/>
  <p:tag name="KSO_WM_TAG_VERSION" val="1.0"/>
  <p:tag name="KSO_WM_UNIT_TYPE" val="i"/>
  <p:tag name="KSO_WM_UNIT_INDEX" val="44"/>
</p:tagLst>
</file>

<file path=ppt/tags/tag5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5"/>
  <p:tag name="KSO_WM_UNIT_LAYERLEVEL" val="1"/>
  <p:tag name="KSO_WM_TAG_VERSION" val="1.0"/>
  <p:tag name="KSO_WM_UNIT_TYPE" val="i"/>
  <p:tag name="KSO_WM_UNIT_INDEX" val="45"/>
</p:tagLst>
</file>

<file path=ppt/tags/tag5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6"/>
  <p:tag name="KSO_WM_UNIT_LAYERLEVEL" val="1"/>
  <p:tag name="KSO_WM_TAG_VERSION" val="1.0"/>
  <p:tag name="KSO_WM_UNIT_TYPE" val="i"/>
  <p:tag name="KSO_WM_UNIT_INDEX" val="46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2"/>
  <p:tag name="KSO_WM_UNIT_ID" val="_1*i*52"/>
  <p:tag name="KSO_WM_UNIT_LAYERLEVEL" val="1"/>
  <p:tag name="KSO_WM_TAG_VERSION" val="1.0"/>
</p:tagLst>
</file>

<file path=ppt/tags/tag5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7"/>
  <p:tag name="KSO_WM_UNIT_LAYERLEVEL" val="1"/>
  <p:tag name="KSO_WM_TAG_VERSION" val="1.0"/>
  <p:tag name="KSO_WM_UNIT_TYPE" val="i"/>
  <p:tag name="KSO_WM_UNIT_INDEX" val="47"/>
</p:tagLst>
</file>

<file path=ppt/tags/tag5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8"/>
  <p:tag name="KSO_WM_UNIT_LAYERLEVEL" val="1"/>
  <p:tag name="KSO_WM_TAG_VERSION" val="1.0"/>
  <p:tag name="KSO_WM_UNIT_TYPE" val="i"/>
  <p:tag name="KSO_WM_UNIT_INDEX" val="48"/>
</p:tagLst>
</file>

<file path=ppt/tags/tag5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9"/>
  <p:tag name="KSO_WM_UNIT_LAYERLEVEL" val="1"/>
  <p:tag name="KSO_WM_TAG_VERSION" val="1.0"/>
  <p:tag name="KSO_WM_UNIT_TYPE" val="i"/>
  <p:tag name="KSO_WM_UNIT_INDEX" val="49"/>
</p:tagLst>
</file>

<file path=ppt/tags/tag5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0"/>
  <p:tag name="KSO_WM_UNIT_LAYERLEVEL" val="1"/>
  <p:tag name="KSO_WM_TAG_VERSION" val="1.0"/>
  <p:tag name="KSO_WM_UNIT_TYPE" val="i"/>
  <p:tag name="KSO_WM_UNIT_INDEX" val="50"/>
</p:tagLst>
</file>

<file path=ppt/tags/tag5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1"/>
  <p:tag name="KSO_WM_UNIT_LAYERLEVEL" val="1"/>
  <p:tag name="KSO_WM_TAG_VERSION" val="1.0"/>
  <p:tag name="KSO_WM_UNIT_TYPE" val="i"/>
  <p:tag name="KSO_WM_UNIT_INDEX" val="51"/>
</p:tagLst>
</file>

<file path=ppt/tags/tag5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2"/>
  <p:tag name="KSO_WM_UNIT_LAYERLEVEL" val="1"/>
  <p:tag name="KSO_WM_TAG_VERSION" val="1.0"/>
  <p:tag name="KSO_WM_UNIT_TYPE" val="i"/>
  <p:tag name="KSO_WM_UNIT_INDEX" val="52"/>
</p:tagLst>
</file>

<file path=ppt/tags/tag5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3"/>
  <p:tag name="KSO_WM_UNIT_LAYERLEVEL" val="1"/>
  <p:tag name="KSO_WM_TAG_VERSION" val="1.0"/>
  <p:tag name="KSO_WM_UNIT_TYPE" val="i"/>
  <p:tag name="KSO_WM_UNIT_INDEX" val="53"/>
</p:tagLst>
</file>

<file path=ppt/tags/tag5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4"/>
  <p:tag name="KSO_WM_UNIT_LAYERLEVEL" val="1"/>
  <p:tag name="KSO_WM_TAG_VERSION" val="1.0"/>
  <p:tag name="KSO_WM_UNIT_TYPE" val="i"/>
  <p:tag name="KSO_WM_UNIT_INDEX" val="54"/>
</p:tagLst>
</file>

<file path=ppt/tags/tag5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5"/>
  <p:tag name="KSO_WM_UNIT_LAYERLEVEL" val="1"/>
  <p:tag name="KSO_WM_TAG_VERSION" val="1.0"/>
  <p:tag name="KSO_WM_UNIT_TYPE" val="i"/>
  <p:tag name="KSO_WM_UNIT_INDEX" val="55"/>
</p:tagLst>
</file>

<file path=ppt/tags/tag5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6"/>
  <p:tag name="KSO_WM_UNIT_LAYERLEVEL" val="1"/>
  <p:tag name="KSO_WM_TAG_VERSION" val="1.0"/>
  <p:tag name="KSO_WM_UNIT_TYPE" val="i"/>
  <p:tag name="KSO_WM_UNIT_INDEX" val="56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3"/>
  <p:tag name="KSO_WM_UNIT_ID" val="_1*i*53"/>
  <p:tag name="KSO_WM_UNIT_LAYERLEVEL" val="1"/>
  <p:tag name="KSO_WM_TAG_VERSION" val="1.0"/>
</p:tagLst>
</file>

<file path=ppt/tags/tag5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7"/>
  <p:tag name="KSO_WM_UNIT_LAYERLEVEL" val="1"/>
  <p:tag name="KSO_WM_TAG_VERSION" val="1.0"/>
  <p:tag name="KSO_WM_UNIT_TYPE" val="i"/>
  <p:tag name="KSO_WM_UNIT_INDEX" val="57"/>
</p:tagLst>
</file>

<file path=ppt/tags/tag5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8"/>
  <p:tag name="KSO_WM_UNIT_LAYERLEVEL" val="1"/>
  <p:tag name="KSO_WM_TAG_VERSION" val="1.0"/>
  <p:tag name="KSO_WM_UNIT_TYPE" val="i"/>
  <p:tag name="KSO_WM_UNIT_INDEX" val="58"/>
</p:tagLst>
</file>

<file path=ppt/tags/tag5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9"/>
  <p:tag name="KSO_WM_UNIT_LAYERLEVEL" val="1"/>
  <p:tag name="KSO_WM_TAG_VERSION" val="1.0"/>
  <p:tag name="KSO_WM_UNIT_TYPE" val="i"/>
  <p:tag name="KSO_WM_UNIT_INDEX" val="59"/>
</p:tagLst>
</file>

<file path=ppt/tags/tag5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0"/>
  <p:tag name="KSO_WM_UNIT_LAYERLEVEL" val="1"/>
  <p:tag name="KSO_WM_TAG_VERSION" val="1.0"/>
  <p:tag name="KSO_WM_UNIT_TYPE" val="i"/>
  <p:tag name="KSO_WM_UNIT_INDEX" val="60"/>
</p:tagLst>
</file>

<file path=ppt/tags/tag5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1"/>
  <p:tag name="KSO_WM_UNIT_LAYERLEVEL" val="1"/>
  <p:tag name="KSO_WM_TAG_VERSION" val="1.0"/>
  <p:tag name="KSO_WM_UNIT_TYPE" val="i"/>
  <p:tag name="KSO_WM_UNIT_INDEX" val="61"/>
</p:tagLst>
</file>

<file path=ppt/tags/tag5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2"/>
  <p:tag name="KSO_WM_UNIT_LAYERLEVEL" val="1"/>
  <p:tag name="KSO_WM_TAG_VERSION" val="1.0"/>
  <p:tag name="KSO_WM_UNIT_TYPE" val="i"/>
  <p:tag name="KSO_WM_UNIT_INDEX" val="62"/>
</p:tagLst>
</file>

<file path=ppt/tags/tag5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3"/>
  <p:tag name="KSO_WM_UNIT_LAYERLEVEL" val="1"/>
  <p:tag name="KSO_WM_TAG_VERSION" val="1.0"/>
  <p:tag name="KSO_WM_UNIT_TYPE" val="i"/>
  <p:tag name="KSO_WM_UNIT_INDEX" val="63"/>
</p:tagLst>
</file>

<file path=ppt/tags/tag5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4"/>
  <p:tag name="KSO_WM_UNIT_LAYERLEVEL" val="1"/>
  <p:tag name="KSO_WM_TAG_VERSION" val="1.0"/>
  <p:tag name="KSO_WM_UNIT_TYPE" val="i"/>
  <p:tag name="KSO_WM_UNIT_INDEX" val="64"/>
</p:tagLst>
</file>

<file path=ppt/tags/tag5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5"/>
  <p:tag name="KSO_WM_UNIT_LAYERLEVEL" val="1"/>
  <p:tag name="KSO_WM_TAG_VERSION" val="1.0"/>
  <p:tag name="KSO_WM_UNIT_TYPE" val="i"/>
  <p:tag name="KSO_WM_UNIT_INDEX" val="65"/>
</p:tagLst>
</file>

<file path=ppt/tags/tag5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6"/>
  <p:tag name="KSO_WM_UNIT_LAYERLEVEL" val="1"/>
  <p:tag name="KSO_WM_TAG_VERSION" val="1.0"/>
  <p:tag name="KSO_WM_UNIT_TYPE" val="i"/>
  <p:tag name="KSO_WM_UNIT_INDEX" val="66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4"/>
  <p:tag name="KSO_WM_UNIT_ID" val="_1*i*54"/>
  <p:tag name="KSO_WM_UNIT_LAYERLEVEL" val="1"/>
  <p:tag name="KSO_WM_TAG_VERSION" val="1.0"/>
</p:tagLst>
</file>

<file path=ppt/tags/tag5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7"/>
  <p:tag name="KSO_WM_UNIT_LAYERLEVEL" val="1"/>
  <p:tag name="KSO_WM_TAG_VERSION" val="1.0"/>
  <p:tag name="KSO_WM_UNIT_TYPE" val="i"/>
  <p:tag name="KSO_WM_UNIT_INDEX" val="67"/>
</p:tagLst>
</file>

<file path=ppt/tags/tag5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8"/>
  <p:tag name="KSO_WM_UNIT_LAYERLEVEL" val="1"/>
  <p:tag name="KSO_WM_TAG_VERSION" val="1.0"/>
  <p:tag name="KSO_WM_UNIT_TYPE" val="i"/>
  <p:tag name="KSO_WM_UNIT_INDEX" val="68"/>
</p:tagLst>
</file>

<file path=ppt/tags/tag5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9"/>
  <p:tag name="KSO_WM_UNIT_LAYERLEVEL" val="1"/>
  <p:tag name="KSO_WM_TAG_VERSION" val="1.0"/>
  <p:tag name="KSO_WM_UNIT_TYPE" val="i"/>
  <p:tag name="KSO_WM_UNIT_INDEX" val="69"/>
</p:tagLst>
</file>

<file path=ppt/tags/tag5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0"/>
  <p:tag name="KSO_WM_UNIT_LAYERLEVEL" val="1"/>
  <p:tag name="KSO_WM_TAG_VERSION" val="1.0"/>
  <p:tag name="KSO_WM_UNIT_TYPE" val="i"/>
  <p:tag name="KSO_WM_UNIT_INDEX" val="70"/>
</p:tagLst>
</file>

<file path=ppt/tags/tag5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1"/>
  <p:tag name="KSO_WM_UNIT_LAYERLEVEL" val="1"/>
  <p:tag name="KSO_WM_TAG_VERSION" val="1.0"/>
  <p:tag name="KSO_WM_UNIT_TYPE" val="i"/>
  <p:tag name="KSO_WM_UNIT_INDEX" val="71"/>
</p:tagLst>
</file>

<file path=ppt/tags/tag5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2"/>
  <p:tag name="KSO_WM_UNIT_LAYERLEVEL" val="1"/>
  <p:tag name="KSO_WM_TAG_VERSION" val="1.0"/>
  <p:tag name="KSO_WM_UNIT_TYPE" val="i"/>
  <p:tag name="KSO_WM_UNIT_INDEX" val="72"/>
</p:tagLst>
</file>

<file path=ppt/tags/tag5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3"/>
  <p:tag name="KSO_WM_UNIT_LAYERLEVEL" val="1"/>
  <p:tag name="KSO_WM_TAG_VERSION" val="1.0"/>
  <p:tag name="KSO_WM_UNIT_TYPE" val="i"/>
  <p:tag name="KSO_WM_UNIT_INDEX" val="73"/>
</p:tagLst>
</file>

<file path=ppt/tags/tag5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4"/>
  <p:tag name="KSO_WM_UNIT_LAYERLEVEL" val="1"/>
  <p:tag name="KSO_WM_TAG_VERSION" val="1.0"/>
  <p:tag name="KSO_WM_UNIT_TYPE" val="i"/>
  <p:tag name="KSO_WM_UNIT_INDEX" val="74"/>
</p:tagLst>
</file>

<file path=ppt/tags/tag5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5"/>
  <p:tag name="KSO_WM_UNIT_LAYERLEVEL" val="1"/>
  <p:tag name="KSO_WM_TAG_VERSION" val="1.0"/>
  <p:tag name="KSO_WM_UNIT_TYPE" val="i"/>
  <p:tag name="KSO_WM_UNIT_INDEX" val="75"/>
</p:tagLst>
</file>

<file path=ppt/tags/tag5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6"/>
  <p:tag name="KSO_WM_UNIT_LAYERLEVEL" val="1"/>
  <p:tag name="KSO_WM_TAG_VERSION" val="1.0"/>
  <p:tag name="KSO_WM_UNIT_TYPE" val="i"/>
  <p:tag name="KSO_WM_UNIT_INDEX" val="76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5"/>
  <p:tag name="KSO_WM_UNIT_ID" val="_1*i*55"/>
  <p:tag name="KSO_WM_UNIT_LAYERLEVEL" val="1"/>
  <p:tag name="KSO_WM_TAG_VERSION" val="1.0"/>
</p:tagLst>
</file>

<file path=ppt/tags/tag5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7"/>
  <p:tag name="KSO_WM_UNIT_LAYERLEVEL" val="1"/>
  <p:tag name="KSO_WM_TAG_VERSION" val="1.0"/>
  <p:tag name="KSO_WM_UNIT_TYPE" val="i"/>
  <p:tag name="KSO_WM_UNIT_INDEX" val="77"/>
</p:tagLst>
</file>

<file path=ppt/tags/tag5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8"/>
  <p:tag name="KSO_WM_UNIT_LAYERLEVEL" val="1"/>
  <p:tag name="KSO_WM_TAG_VERSION" val="1.0"/>
  <p:tag name="KSO_WM_UNIT_TYPE" val="i"/>
  <p:tag name="KSO_WM_UNIT_INDEX" val="78"/>
</p:tagLst>
</file>

<file path=ppt/tags/tag5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9"/>
  <p:tag name="KSO_WM_UNIT_LAYERLEVEL" val="1"/>
  <p:tag name="KSO_WM_TAG_VERSION" val="1.0"/>
  <p:tag name="KSO_WM_UNIT_TYPE" val="i"/>
  <p:tag name="KSO_WM_UNIT_INDEX" val="79"/>
</p:tagLst>
</file>

<file path=ppt/tags/tag5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0"/>
  <p:tag name="KSO_WM_UNIT_LAYERLEVEL" val="1"/>
  <p:tag name="KSO_WM_TAG_VERSION" val="1.0"/>
  <p:tag name="KSO_WM_UNIT_TYPE" val="i"/>
  <p:tag name="KSO_WM_UNIT_INDEX" val="80"/>
</p:tagLst>
</file>

<file path=ppt/tags/tag5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1"/>
  <p:tag name="KSO_WM_UNIT_LAYERLEVEL" val="1"/>
  <p:tag name="KSO_WM_TAG_VERSION" val="1.0"/>
  <p:tag name="KSO_WM_UNIT_TYPE" val="i"/>
  <p:tag name="KSO_WM_UNIT_INDEX" val="81"/>
</p:tagLst>
</file>

<file path=ppt/tags/tag5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2"/>
  <p:tag name="KSO_WM_UNIT_LAYERLEVEL" val="1"/>
  <p:tag name="KSO_WM_TAG_VERSION" val="1.0"/>
  <p:tag name="KSO_WM_UNIT_TYPE" val="i"/>
  <p:tag name="KSO_WM_UNIT_INDEX" val="82"/>
</p:tagLst>
</file>

<file path=ppt/tags/tag5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3"/>
  <p:tag name="KSO_WM_UNIT_LAYERLEVEL" val="1"/>
  <p:tag name="KSO_WM_TAG_VERSION" val="1.0"/>
  <p:tag name="KSO_WM_UNIT_TYPE" val="i"/>
  <p:tag name="KSO_WM_UNIT_INDEX" val="83"/>
</p:tagLst>
</file>

<file path=ppt/tags/tag5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4"/>
  <p:tag name="KSO_WM_UNIT_LAYERLEVEL" val="1"/>
  <p:tag name="KSO_WM_TAG_VERSION" val="1.0"/>
  <p:tag name="KSO_WM_UNIT_TYPE" val="i"/>
  <p:tag name="KSO_WM_UNIT_INDEX" val="84"/>
</p:tagLst>
</file>

<file path=ppt/tags/tag5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5"/>
  <p:tag name="KSO_WM_UNIT_LAYERLEVEL" val="1"/>
  <p:tag name="KSO_WM_TAG_VERSION" val="1.0"/>
  <p:tag name="KSO_WM_UNIT_TYPE" val="i"/>
  <p:tag name="KSO_WM_UNIT_INDEX" val="85"/>
</p:tagLst>
</file>

<file path=ppt/tags/tag5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6"/>
  <p:tag name="KSO_WM_UNIT_LAYERLEVEL" val="1"/>
  <p:tag name="KSO_WM_TAG_VERSION" val="1.0"/>
  <p:tag name="KSO_WM_UNIT_TYPE" val="i"/>
  <p:tag name="KSO_WM_UNIT_INDEX" val="86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6"/>
  <p:tag name="KSO_WM_UNIT_ID" val="_1*i*56"/>
  <p:tag name="KSO_WM_UNIT_LAYERLEVEL" val="1"/>
  <p:tag name="KSO_WM_TAG_VERSION" val="1.0"/>
</p:tagLst>
</file>

<file path=ppt/tags/tag560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561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UNIT_TYPE" val="i"/>
  <p:tag name="KSO_WM_UNIT_INDEX" val="1"/>
  <p:tag name="KSO_WM_SLIDE_BACKGROUND_TYPE" val="general"/>
</p:tagLst>
</file>

<file path=ppt/tags/tag5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UNIT_TYPE" val="i"/>
  <p:tag name="KSO_WM_UNIT_INDEX" val="2"/>
  <p:tag name="KSO_WM_SLIDE_BACKGROUND_TYPE" val="general"/>
</p:tagLst>
</file>

<file path=ppt/tags/tag5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UNIT_TYPE" val="i"/>
  <p:tag name="KSO_WM_UNIT_INDEX" val="3"/>
  <p:tag name="KSO_WM_SLIDE_BACKGROUND_TYPE" val="general"/>
</p:tagLst>
</file>

<file path=ppt/tags/tag5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UNIT_TYPE" val="i"/>
  <p:tag name="KSO_WM_UNIT_INDEX" val="4"/>
  <p:tag name="KSO_WM_SLIDE_BACKGROUND_TYPE" val="general"/>
</p:tagLst>
</file>

<file path=ppt/tags/tag5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UNIT_TYPE" val="i"/>
  <p:tag name="KSO_WM_UNIT_INDEX" val="5"/>
  <p:tag name="KSO_WM_SLIDE_BACKGROUND_TYPE" val="general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7"/>
  <p:tag name="KSO_WM_UNIT_ID" val="_1*i*57"/>
  <p:tag name="KSO_WM_UNIT_LAYERLEVEL" val="1"/>
  <p:tag name="KSO_WM_TAG_VERSION" val="1.0"/>
</p:tagLst>
</file>

<file path=ppt/tags/tag5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UNIT_TYPE" val="i"/>
  <p:tag name="KSO_WM_UNIT_INDEX" val="6"/>
  <p:tag name="KSO_WM_SLIDE_BACKGROUND_TYPE" val="general"/>
</p:tagLst>
</file>

<file path=ppt/tags/tag5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UNIT_TYPE" val="i"/>
  <p:tag name="KSO_WM_UNIT_INDEX" val="7"/>
  <p:tag name="KSO_WM_SLIDE_BACKGROUND_TYPE" val="general"/>
</p:tagLst>
</file>

<file path=ppt/tags/tag5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UNIT_TYPE" val="i"/>
  <p:tag name="KSO_WM_UNIT_INDEX" val="8"/>
  <p:tag name="KSO_WM_SLIDE_BACKGROUND_TYPE" val="general"/>
</p:tagLst>
</file>

<file path=ppt/tags/tag5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UNIT_TYPE" val="i"/>
  <p:tag name="KSO_WM_UNIT_INDEX" val="9"/>
  <p:tag name="KSO_WM_SLIDE_BACKGROUND_TYPE" val="general"/>
</p:tagLst>
</file>

<file path=ppt/tags/tag5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UNIT_TYPE" val="i"/>
  <p:tag name="KSO_WM_UNIT_INDEX" val="10"/>
  <p:tag name="KSO_WM_SLIDE_BACKGROUND_TYPE" val="general"/>
</p:tagLst>
</file>

<file path=ppt/tags/tag5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UNIT_TYPE" val="i"/>
  <p:tag name="KSO_WM_UNIT_INDEX" val="11"/>
  <p:tag name="KSO_WM_SLIDE_BACKGROUND_TYPE" val="general"/>
</p:tagLst>
</file>

<file path=ppt/tags/tag5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UNIT_TYPE" val="i"/>
  <p:tag name="KSO_WM_UNIT_INDEX" val="12"/>
  <p:tag name="KSO_WM_SLIDE_BACKGROUND_TYPE" val="general"/>
</p:tagLst>
</file>

<file path=ppt/tags/tag5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3"/>
  <p:tag name="KSO_WM_UNIT_LAYERLEVEL" val="1"/>
  <p:tag name="KSO_WM_TAG_VERSION" val="1.0"/>
  <p:tag name="KSO_WM_UNIT_TYPE" val="i"/>
  <p:tag name="KSO_WM_UNIT_INDEX" val="13"/>
  <p:tag name="KSO_WM_SLIDE_BACKGROUND_TYPE" val="general"/>
</p:tagLst>
</file>

<file path=ppt/tags/tag5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4"/>
  <p:tag name="KSO_WM_UNIT_LAYERLEVEL" val="1"/>
  <p:tag name="KSO_WM_TAG_VERSION" val="1.0"/>
  <p:tag name="KSO_WM_UNIT_TYPE" val="i"/>
  <p:tag name="KSO_WM_UNIT_INDEX" val="14"/>
  <p:tag name="KSO_WM_SLIDE_BACKGROUND_TYPE" val="general"/>
</p:tagLst>
</file>

<file path=ppt/tags/tag5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5"/>
  <p:tag name="KSO_WM_UNIT_LAYERLEVEL" val="1"/>
  <p:tag name="KSO_WM_TAG_VERSION" val="1.0"/>
  <p:tag name="KSO_WM_UNIT_TYPE" val="i"/>
  <p:tag name="KSO_WM_UNIT_INDEX" val="15"/>
  <p:tag name="KSO_WM_SLIDE_BACKGROUND_TYPE" val="general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8"/>
  <p:tag name="KSO_WM_UNIT_ID" val="_1*i*58"/>
  <p:tag name="KSO_WM_UNIT_LAYERLEVEL" val="1"/>
  <p:tag name="KSO_WM_TAG_VERSION" val="1.0"/>
</p:tagLst>
</file>

<file path=ppt/tags/tag5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6"/>
  <p:tag name="KSO_WM_UNIT_LAYERLEVEL" val="1"/>
  <p:tag name="KSO_WM_TAG_VERSION" val="1.0"/>
  <p:tag name="KSO_WM_UNIT_TYPE" val="i"/>
  <p:tag name="KSO_WM_UNIT_INDEX" val="16"/>
  <p:tag name="KSO_WM_SLIDE_BACKGROUND_TYPE" val="general"/>
</p:tagLst>
</file>

<file path=ppt/tags/tag5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7"/>
  <p:tag name="KSO_WM_UNIT_LAYERLEVEL" val="1"/>
  <p:tag name="KSO_WM_TAG_VERSION" val="1.0"/>
  <p:tag name="KSO_WM_UNIT_TYPE" val="i"/>
  <p:tag name="KSO_WM_UNIT_INDEX" val="17"/>
  <p:tag name="KSO_WM_SLIDE_BACKGROUND_TYPE" val="general"/>
</p:tagLst>
</file>

<file path=ppt/tags/tag5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8"/>
  <p:tag name="KSO_WM_UNIT_LAYERLEVEL" val="1"/>
  <p:tag name="KSO_WM_TAG_VERSION" val="1.0"/>
  <p:tag name="KSO_WM_UNIT_TYPE" val="i"/>
  <p:tag name="KSO_WM_UNIT_INDEX" val="18"/>
  <p:tag name="KSO_WM_SLIDE_BACKGROUND_TYPE" val="general"/>
</p:tagLst>
</file>

<file path=ppt/tags/tag5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19"/>
  <p:tag name="KSO_WM_UNIT_LAYERLEVEL" val="1"/>
  <p:tag name="KSO_WM_TAG_VERSION" val="1.0"/>
  <p:tag name="KSO_WM_UNIT_TYPE" val="i"/>
  <p:tag name="KSO_WM_UNIT_INDEX" val="19"/>
  <p:tag name="KSO_WM_SLIDE_BACKGROUND_TYPE" val="general"/>
</p:tagLst>
</file>

<file path=ppt/tags/tag5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0"/>
  <p:tag name="KSO_WM_UNIT_LAYERLEVEL" val="1"/>
  <p:tag name="KSO_WM_TAG_VERSION" val="1.0"/>
  <p:tag name="KSO_WM_UNIT_TYPE" val="i"/>
  <p:tag name="KSO_WM_UNIT_INDEX" val="20"/>
  <p:tag name="KSO_WM_SLIDE_BACKGROUND_TYPE" val="general"/>
</p:tagLst>
</file>

<file path=ppt/tags/tag5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1"/>
  <p:tag name="KSO_WM_UNIT_LAYERLEVEL" val="1"/>
  <p:tag name="KSO_WM_TAG_VERSION" val="1.0"/>
  <p:tag name="KSO_WM_UNIT_TYPE" val="i"/>
  <p:tag name="KSO_WM_UNIT_INDEX" val="21"/>
  <p:tag name="KSO_WM_SLIDE_BACKGROUND_TYPE" val="general"/>
</p:tagLst>
</file>

<file path=ppt/tags/tag5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2"/>
  <p:tag name="KSO_WM_UNIT_LAYERLEVEL" val="1"/>
  <p:tag name="KSO_WM_TAG_VERSION" val="1.0"/>
  <p:tag name="KSO_WM_UNIT_TYPE" val="i"/>
  <p:tag name="KSO_WM_UNIT_INDEX" val="22"/>
  <p:tag name="KSO_WM_SLIDE_BACKGROUND_TYPE" val="general"/>
</p:tagLst>
</file>

<file path=ppt/tags/tag5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3"/>
  <p:tag name="KSO_WM_UNIT_LAYERLEVEL" val="1"/>
  <p:tag name="KSO_WM_TAG_VERSION" val="1.0"/>
  <p:tag name="KSO_WM_UNIT_TYPE" val="i"/>
  <p:tag name="KSO_WM_UNIT_INDEX" val="23"/>
  <p:tag name="KSO_WM_SLIDE_BACKGROUND_TYPE" val="general"/>
</p:tagLst>
</file>

<file path=ppt/tags/tag5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4"/>
  <p:tag name="KSO_WM_UNIT_LAYERLEVEL" val="1"/>
  <p:tag name="KSO_WM_TAG_VERSION" val="1.0"/>
  <p:tag name="KSO_WM_UNIT_TYPE" val="i"/>
  <p:tag name="KSO_WM_UNIT_INDEX" val="24"/>
  <p:tag name="KSO_WM_SLIDE_BACKGROUND_TYPE" val="general"/>
</p:tagLst>
</file>

<file path=ppt/tags/tag5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5"/>
  <p:tag name="KSO_WM_UNIT_LAYERLEVEL" val="1"/>
  <p:tag name="KSO_WM_TAG_VERSION" val="1.0"/>
  <p:tag name="KSO_WM_UNIT_TYPE" val="i"/>
  <p:tag name="KSO_WM_UNIT_INDEX" val="25"/>
  <p:tag name="KSO_WM_SLIDE_BACKGROUND_TYPE" val="general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9"/>
  <p:tag name="KSO_WM_UNIT_ID" val="_1*i*59"/>
  <p:tag name="KSO_WM_UNIT_LAYERLEVEL" val="1"/>
  <p:tag name="KSO_WM_TAG_VERSION" val="1.0"/>
</p:tagLst>
</file>

<file path=ppt/tags/tag5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6"/>
  <p:tag name="KSO_WM_UNIT_LAYERLEVEL" val="1"/>
  <p:tag name="KSO_WM_TAG_VERSION" val="1.0"/>
  <p:tag name="KSO_WM_UNIT_TYPE" val="i"/>
  <p:tag name="KSO_WM_UNIT_INDEX" val="26"/>
  <p:tag name="KSO_WM_SLIDE_BACKGROUND_TYPE" val="general"/>
</p:tagLst>
</file>

<file path=ppt/tags/tag5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7"/>
  <p:tag name="KSO_WM_UNIT_LAYERLEVEL" val="1"/>
  <p:tag name="KSO_WM_TAG_VERSION" val="1.0"/>
  <p:tag name="KSO_WM_UNIT_TYPE" val="i"/>
  <p:tag name="KSO_WM_UNIT_INDEX" val="27"/>
  <p:tag name="KSO_WM_SLIDE_BACKGROUND_TYPE" val="general"/>
</p:tagLst>
</file>

<file path=ppt/tags/tag5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8"/>
  <p:tag name="KSO_WM_UNIT_LAYERLEVEL" val="1"/>
  <p:tag name="KSO_WM_TAG_VERSION" val="1.0"/>
  <p:tag name="KSO_WM_UNIT_TYPE" val="i"/>
  <p:tag name="KSO_WM_UNIT_INDEX" val="28"/>
  <p:tag name="KSO_WM_SLIDE_BACKGROUND_TYPE" val="general"/>
</p:tagLst>
</file>

<file path=ppt/tags/tag5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29"/>
  <p:tag name="KSO_WM_UNIT_LAYERLEVEL" val="1"/>
  <p:tag name="KSO_WM_TAG_VERSION" val="1.0"/>
  <p:tag name="KSO_WM_UNIT_TYPE" val="i"/>
  <p:tag name="KSO_WM_UNIT_INDEX" val="29"/>
  <p:tag name="KSO_WM_SLIDE_BACKGROUND_TYPE" val="general"/>
</p:tagLst>
</file>

<file path=ppt/tags/tag5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0"/>
  <p:tag name="KSO_WM_UNIT_LAYERLEVEL" val="1"/>
  <p:tag name="KSO_WM_TAG_VERSION" val="1.0"/>
  <p:tag name="KSO_WM_UNIT_TYPE" val="i"/>
  <p:tag name="KSO_WM_UNIT_INDEX" val="30"/>
  <p:tag name="KSO_WM_SLIDE_BACKGROUND_TYPE" val="general"/>
</p:tagLst>
</file>

<file path=ppt/tags/tag5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1"/>
  <p:tag name="KSO_WM_UNIT_LAYERLEVEL" val="1"/>
  <p:tag name="KSO_WM_TAG_VERSION" val="1.0"/>
  <p:tag name="KSO_WM_UNIT_TYPE" val="i"/>
  <p:tag name="KSO_WM_UNIT_INDEX" val="31"/>
  <p:tag name="KSO_WM_SLIDE_BACKGROUND_TYPE" val="general"/>
</p:tagLst>
</file>

<file path=ppt/tags/tag5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2"/>
  <p:tag name="KSO_WM_UNIT_LAYERLEVEL" val="1"/>
  <p:tag name="KSO_WM_TAG_VERSION" val="1.0"/>
  <p:tag name="KSO_WM_UNIT_TYPE" val="i"/>
  <p:tag name="KSO_WM_UNIT_INDEX" val="32"/>
  <p:tag name="KSO_WM_SLIDE_BACKGROUND_TYPE" val="general"/>
</p:tagLst>
</file>

<file path=ppt/tags/tag5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3"/>
  <p:tag name="KSO_WM_UNIT_LAYERLEVEL" val="1"/>
  <p:tag name="KSO_WM_TAG_VERSION" val="1.0"/>
  <p:tag name="KSO_WM_UNIT_TYPE" val="i"/>
  <p:tag name="KSO_WM_UNIT_INDEX" val="33"/>
  <p:tag name="KSO_WM_SLIDE_BACKGROUND_TYPE" val="general"/>
</p:tagLst>
</file>

<file path=ppt/tags/tag5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4"/>
  <p:tag name="KSO_WM_UNIT_LAYERLEVEL" val="1"/>
  <p:tag name="KSO_WM_TAG_VERSION" val="1.0"/>
  <p:tag name="KSO_WM_UNIT_TYPE" val="i"/>
  <p:tag name="KSO_WM_UNIT_INDEX" val="34"/>
  <p:tag name="KSO_WM_SLIDE_BACKGROUND_TYPE" val="general"/>
</p:tagLst>
</file>

<file path=ppt/tags/tag5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5"/>
  <p:tag name="KSO_WM_UNIT_LAYERLEVEL" val="1"/>
  <p:tag name="KSO_WM_TAG_VERSION" val="1.0"/>
  <p:tag name="KSO_WM_UNIT_TYPE" val="i"/>
  <p:tag name="KSO_WM_UNIT_INDEX" val="35"/>
  <p:tag name="KSO_WM_SLIDE_BACKGROUND_TYPE" val="general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</p:tagLst>
</file>

<file path=ppt/tags/tag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0"/>
  <p:tag name="KSO_WM_UNIT_ID" val="_1*i*60"/>
  <p:tag name="KSO_WM_UNIT_LAYERLEVEL" val="1"/>
  <p:tag name="KSO_WM_TAG_VERSION" val="1.0"/>
</p:tagLst>
</file>

<file path=ppt/tags/tag6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6"/>
  <p:tag name="KSO_WM_UNIT_LAYERLEVEL" val="1"/>
  <p:tag name="KSO_WM_TAG_VERSION" val="1.0"/>
  <p:tag name="KSO_WM_UNIT_TYPE" val="i"/>
  <p:tag name="KSO_WM_UNIT_INDEX" val="36"/>
  <p:tag name="KSO_WM_SLIDE_BACKGROUND_TYPE" val="general"/>
</p:tagLst>
</file>

<file path=ppt/tags/tag6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7"/>
  <p:tag name="KSO_WM_UNIT_LAYERLEVEL" val="1"/>
  <p:tag name="KSO_WM_TAG_VERSION" val="1.0"/>
  <p:tag name="KSO_WM_UNIT_TYPE" val="i"/>
  <p:tag name="KSO_WM_UNIT_INDEX" val="37"/>
  <p:tag name="KSO_WM_SLIDE_BACKGROUND_TYPE" val="general"/>
</p:tagLst>
</file>

<file path=ppt/tags/tag6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8"/>
  <p:tag name="KSO_WM_UNIT_LAYERLEVEL" val="1"/>
  <p:tag name="KSO_WM_TAG_VERSION" val="1.0"/>
  <p:tag name="KSO_WM_UNIT_TYPE" val="i"/>
  <p:tag name="KSO_WM_UNIT_INDEX" val="38"/>
  <p:tag name="KSO_WM_SLIDE_BACKGROUND_TYPE" val="general"/>
</p:tagLst>
</file>

<file path=ppt/tags/tag6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39"/>
  <p:tag name="KSO_WM_UNIT_LAYERLEVEL" val="1"/>
  <p:tag name="KSO_WM_TAG_VERSION" val="1.0"/>
  <p:tag name="KSO_WM_UNIT_TYPE" val="i"/>
  <p:tag name="KSO_WM_UNIT_INDEX" val="39"/>
  <p:tag name="KSO_WM_SLIDE_BACKGROUND_TYPE" val="general"/>
</p:tagLst>
</file>

<file path=ppt/tags/tag6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40"/>
  <p:tag name="KSO_WM_UNIT_LAYERLEVEL" val="1"/>
  <p:tag name="KSO_WM_TAG_VERSION" val="1.0"/>
  <p:tag name="KSO_WM_UNIT_TYPE" val="i"/>
  <p:tag name="KSO_WM_UNIT_INDEX" val="40"/>
  <p:tag name="KSO_WM_SLIDE_BACKGROUND_TYPE" val="general"/>
</p:tagLst>
</file>

<file path=ppt/tags/tag6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2*i*41"/>
  <p:tag name="KSO_WM_UNIT_LAYERLEVEL" val="1"/>
  <p:tag name="KSO_WM_TAG_VERSION" val="1.0"/>
  <p:tag name="KSO_WM_UNIT_TYPE" val="i"/>
  <p:tag name="KSO_WM_UNIT_INDEX" val="41"/>
  <p:tag name="KSO_WM_SLIDE_BACKGROUND_TYPE" val="general"/>
</p:tagLst>
</file>

<file path=ppt/tags/tag60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2*a*1"/>
  <p:tag name="KSO_WM_UNIT_LAYERLEVEL" val="1"/>
  <p:tag name="KSO_WM_TAG_VERSION" val="1.0"/>
  <p:tag name="KSO_WM_BEAUTIFY_FLAG" val="#wm#"/>
  <p:tag name="KSO_WM_UNIT_CONTENT_GROUP_TYPE" val="titlestyle"/>
  <p:tag name="KSO_WM_SLIDE_BACKGROUND_TYPE" val="general"/>
</p:tagLst>
</file>

<file path=ppt/tags/tag6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1"/>
  <p:tag name="KSO_WM_UNIT_ID" val="_1*i*61"/>
  <p:tag name="KSO_WM_UNIT_LAYERLEVEL" val="1"/>
  <p:tag name="KSO_WM_TAG_VERSION" val="1.0"/>
</p:tagLst>
</file>

<file path=ppt/tags/tag6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6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2"/>
  <p:tag name="KSO_WM_UNIT_ID" val="_1*i*62"/>
  <p:tag name="KSO_WM_UNIT_LAYERLEVEL" val="1"/>
  <p:tag name="KSO_WM_TAG_VERSION" val="1.0"/>
</p:tagLst>
</file>

<file path=ppt/tags/tag6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3"/>
  <p:tag name="KSO_WM_UNIT_ID" val="_1*i*63"/>
  <p:tag name="KSO_WM_UNIT_LAYERLEVEL" val="1"/>
  <p:tag name="KSO_WM_TAG_VERSION" val="1.0"/>
</p:tagLst>
</file>

<file path=ppt/tags/tag6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4"/>
  <p:tag name="KSO_WM_UNIT_ID" val="_1*i*64"/>
  <p:tag name="KSO_WM_UNIT_LAYERLEVEL" val="1"/>
  <p:tag name="KSO_WM_TAG_VERSION" val="1.0"/>
</p:tagLst>
</file>

<file path=ppt/tags/tag6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5"/>
  <p:tag name="KSO_WM_UNIT_ID" val="_1*i*65"/>
  <p:tag name="KSO_WM_UNIT_LAYERLEVEL" val="1"/>
  <p:tag name="KSO_WM_TAG_VERSION" val="1.0"/>
</p:tagLst>
</file>

<file path=ppt/tags/tag6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6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6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1.0"/>
  <p:tag name="KSO_WM_UNIT_TYPE" val="i"/>
  <p:tag name="KSO_WM_UNIT_INDEX" val="3"/>
</p:tagLst>
</file>

<file path=ppt/tags/tag6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1.0"/>
  <p:tag name="KSO_WM_UNIT_TYPE" val="i"/>
  <p:tag name="KSO_WM_UNIT_INDEX" val="4"/>
</p:tagLst>
</file>

<file path=ppt/tags/tag6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5"/>
  <p:tag name="KSO_WM_UNIT_LAYERLEVEL" val="1"/>
  <p:tag name="KSO_WM_TAG_VERSION" val="1.0"/>
  <p:tag name="KSO_WM_UNIT_TYPE" val="i"/>
  <p:tag name="KSO_WM_UNIT_INDEX" val="5"/>
</p:tagLst>
</file>

<file path=ppt/tags/tag6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6"/>
  <p:tag name="KSO_WM_UNIT_LAYERLEVEL" val="1"/>
  <p:tag name="KSO_WM_TAG_VERSION" val="1.0"/>
  <p:tag name="KSO_WM_UNIT_TYPE" val="i"/>
  <p:tag name="KSO_WM_UNIT_INDEX" val="6"/>
</p:tagLst>
</file>

<file path=ppt/tags/tag6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7"/>
  <p:tag name="KSO_WM_UNIT_LAYERLEVEL" val="1"/>
  <p:tag name="KSO_WM_TAG_VERSION" val="1.0"/>
  <p:tag name="KSO_WM_UNIT_TYPE" val="i"/>
  <p:tag name="KSO_WM_UNIT_INDEX" val="7"/>
</p:tagLst>
</file>

<file path=ppt/tags/tag6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8"/>
  <p:tag name="KSO_WM_UNIT_LAYERLEVEL" val="1"/>
  <p:tag name="KSO_WM_TAG_VERSION" val="1.0"/>
  <p:tag name="KSO_WM_UNIT_TYPE" val="i"/>
  <p:tag name="KSO_WM_UNIT_INDEX" val="8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6"/>
  <p:tag name="KSO_WM_UNIT_ID" val="_1*i*66"/>
  <p:tag name="KSO_WM_UNIT_LAYERLEVEL" val="1"/>
  <p:tag name="KSO_WM_TAG_VERSION" val="1.0"/>
</p:tagLst>
</file>

<file path=ppt/tags/tag6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9"/>
  <p:tag name="KSO_WM_UNIT_LAYERLEVEL" val="1"/>
  <p:tag name="KSO_WM_TAG_VERSION" val="1.0"/>
  <p:tag name="KSO_WM_UNIT_TYPE" val="i"/>
  <p:tag name="KSO_WM_UNIT_INDEX" val="9"/>
</p:tagLst>
</file>

<file path=ppt/tags/tag6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0"/>
  <p:tag name="KSO_WM_UNIT_LAYERLEVEL" val="1"/>
  <p:tag name="KSO_WM_TAG_VERSION" val="1.0"/>
  <p:tag name="KSO_WM_UNIT_TYPE" val="i"/>
  <p:tag name="KSO_WM_UNIT_INDEX" val="10"/>
</p:tagLst>
</file>

<file path=ppt/tags/tag6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1"/>
  <p:tag name="KSO_WM_UNIT_LAYERLEVEL" val="1"/>
  <p:tag name="KSO_WM_TAG_VERSION" val="1.0"/>
  <p:tag name="KSO_WM_UNIT_TYPE" val="i"/>
  <p:tag name="KSO_WM_UNIT_INDEX" val="11"/>
</p:tagLst>
</file>

<file path=ppt/tags/tag6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2"/>
  <p:tag name="KSO_WM_UNIT_LAYERLEVEL" val="1"/>
  <p:tag name="KSO_WM_TAG_VERSION" val="1.0"/>
  <p:tag name="KSO_WM_UNIT_TYPE" val="i"/>
  <p:tag name="KSO_WM_UNIT_INDEX" val="12"/>
</p:tagLst>
</file>

<file path=ppt/tags/tag6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3"/>
  <p:tag name="KSO_WM_UNIT_LAYERLEVEL" val="1"/>
  <p:tag name="KSO_WM_TAG_VERSION" val="1.0"/>
  <p:tag name="KSO_WM_UNIT_TYPE" val="i"/>
  <p:tag name="KSO_WM_UNIT_INDEX" val="13"/>
</p:tagLst>
</file>

<file path=ppt/tags/tag6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4"/>
  <p:tag name="KSO_WM_UNIT_LAYERLEVEL" val="1"/>
  <p:tag name="KSO_WM_TAG_VERSION" val="1.0"/>
  <p:tag name="KSO_WM_UNIT_TYPE" val="i"/>
  <p:tag name="KSO_WM_UNIT_INDEX" val="14"/>
</p:tagLst>
</file>

<file path=ppt/tags/tag6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5"/>
  <p:tag name="KSO_WM_UNIT_LAYERLEVEL" val="1"/>
  <p:tag name="KSO_WM_TAG_VERSION" val="1.0"/>
  <p:tag name="KSO_WM_UNIT_TYPE" val="i"/>
  <p:tag name="KSO_WM_UNIT_INDEX" val="15"/>
</p:tagLst>
</file>

<file path=ppt/tags/tag6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6"/>
  <p:tag name="KSO_WM_UNIT_LAYERLEVEL" val="1"/>
  <p:tag name="KSO_WM_TAG_VERSION" val="1.0"/>
  <p:tag name="KSO_WM_UNIT_TYPE" val="i"/>
  <p:tag name="KSO_WM_UNIT_INDEX" val="16"/>
</p:tagLst>
</file>

<file path=ppt/tags/tag6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7"/>
  <p:tag name="KSO_WM_UNIT_LAYERLEVEL" val="1"/>
  <p:tag name="KSO_WM_TAG_VERSION" val="1.0"/>
  <p:tag name="KSO_WM_UNIT_TYPE" val="i"/>
  <p:tag name="KSO_WM_UNIT_INDEX" val="17"/>
</p:tagLst>
</file>

<file path=ppt/tags/tag6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8"/>
  <p:tag name="KSO_WM_UNIT_LAYERLEVEL" val="1"/>
  <p:tag name="KSO_WM_TAG_VERSION" val="1.0"/>
  <p:tag name="KSO_WM_UNIT_TYPE" val="i"/>
  <p:tag name="KSO_WM_UNIT_INDEX" val="18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7"/>
  <p:tag name="KSO_WM_UNIT_ID" val="_1*i*67"/>
  <p:tag name="KSO_WM_UNIT_LAYERLEVEL" val="1"/>
  <p:tag name="KSO_WM_TAG_VERSION" val="1.0"/>
</p:tagLst>
</file>

<file path=ppt/tags/tag6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9"/>
  <p:tag name="KSO_WM_UNIT_LAYERLEVEL" val="1"/>
  <p:tag name="KSO_WM_TAG_VERSION" val="1.0"/>
  <p:tag name="KSO_WM_UNIT_TYPE" val="i"/>
  <p:tag name="KSO_WM_UNIT_INDEX" val="19"/>
</p:tagLst>
</file>

<file path=ppt/tags/tag6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0"/>
  <p:tag name="KSO_WM_UNIT_LAYERLEVEL" val="1"/>
  <p:tag name="KSO_WM_TAG_VERSION" val="1.0"/>
  <p:tag name="KSO_WM_UNIT_TYPE" val="i"/>
  <p:tag name="KSO_WM_UNIT_INDEX" val="20"/>
</p:tagLst>
</file>

<file path=ppt/tags/tag6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1"/>
  <p:tag name="KSO_WM_UNIT_LAYERLEVEL" val="1"/>
  <p:tag name="KSO_WM_TAG_VERSION" val="1.0"/>
  <p:tag name="KSO_WM_UNIT_TYPE" val="i"/>
  <p:tag name="KSO_WM_UNIT_INDEX" val="21"/>
</p:tagLst>
</file>

<file path=ppt/tags/tag6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2"/>
  <p:tag name="KSO_WM_UNIT_LAYERLEVEL" val="1"/>
  <p:tag name="KSO_WM_TAG_VERSION" val="1.0"/>
  <p:tag name="KSO_WM_UNIT_TYPE" val="i"/>
  <p:tag name="KSO_WM_UNIT_INDEX" val="22"/>
</p:tagLst>
</file>

<file path=ppt/tags/tag6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3"/>
  <p:tag name="KSO_WM_UNIT_LAYERLEVEL" val="1"/>
  <p:tag name="KSO_WM_TAG_VERSION" val="1.0"/>
  <p:tag name="KSO_WM_UNIT_TYPE" val="i"/>
  <p:tag name="KSO_WM_UNIT_INDEX" val="23"/>
</p:tagLst>
</file>

<file path=ppt/tags/tag6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4"/>
  <p:tag name="KSO_WM_UNIT_LAYERLEVEL" val="1"/>
  <p:tag name="KSO_WM_TAG_VERSION" val="1.0"/>
  <p:tag name="KSO_WM_UNIT_TYPE" val="i"/>
  <p:tag name="KSO_WM_UNIT_INDEX" val="24"/>
</p:tagLst>
</file>

<file path=ppt/tags/tag6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5"/>
  <p:tag name="KSO_WM_UNIT_LAYERLEVEL" val="1"/>
  <p:tag name="KSO_WM_TAG_VERSION" val="1.0"/>
  <p:tag name="KSO_WM_UNIT_TYPE" val="i"/>
  <p:tag name="KSO_WM_UNIT_INDEX" val="25"/>
</p:tagLst>
</file>

<file path=ppt/tags/tag6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6"/>
  <p:tag name="KSO_WM_UNIT_LAYERLEVEL" val="1"/>
  <p:tag name="KSO_WM_TAG_VERSION" val="1.0"/>
  <p:tag name="KSO_WM_UNIT_TYPE" val="i"/>
  <p:tag name="KSO_WM_UNIT_INDEX" val="26"/>
</p:tagLst>
</file>

<file path=ppt/tags/tag6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7"/>
  <p:tag name="KSO_WM_UNIT_LAYERLEVEL" val="1"/>
  <p:tag name="KSO_WM_TAG_VERSION" val="1.0"/>
  <p:tag name="KSO_WM_UNIT_TYPE" val="i"/>
  <p:tag name="KSO_WM_UNIT_INDEX" val="27"/>
</p:tagLst>
</file>

<file path=ppt/tags/tag6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8"/>
  <p:tag name="KSO_WM_UNIT_LAYERLEVEL" val="1"/>
  <p:tag name="KSO_WM_TAG_VERSION" val="1.0"/>
  <p:tag name="KSO_WM_UNIT_TYPE" val="i"/>
  <p:tag name="KSO_WM_UNIT_INDEX" val="28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8"/>
  <p:tag name="KSO_WM_UNIT_ID" val="_1*i*68"/>
  <p:tag name="KSO_WM_UNIT_LAYERLEVEL" val="1"/>
  <p:tag name="KSO_WM_TAG_VERSION" val="1.0"/>
</p:tagLst>
</file>

<file path=ppt/tags/tag6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9"/>
  <p:tag name="KSO_WM_UNIT_LAYERLEVEL" val="1"/>
  <p:tag name="KSO_WM_TAG_VERSION" val="1.0"/>
  <p:tag name="KSO_WM_UNIT_TYPE" val="i"/>
  <p:tag name="KSO_WM_UNIT_INDEX" val="29"/>
</p:tagLst>
</file>

<file path=ppt/tags/tag6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0"/>
  <p:tag name="KSO_WM_UNIT_LAYERLEVEL" val="1"/>
  <p:tag name="KSO_WM_TAG_VERSION" val="1.0"/>
  <p:tag name="KSO_WM_UNIT_TYPE" val="i"/>
  <p:tag name="KSO_WM_UNIT_INDEX" val="30"/>
</p:tagLst>
</file>

<file path=ppt/tags/tag6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1"/>
  <p:tag name="KSO_WM_UNIT_LAYERLEVEL" val="1"/>
  <p:tag name="KSO_WM_TAG_VERSION" val="1.0"/>
  <p:tag name="KSO_WM_UNIT_TYPE" val="i"/>
  <p:tag name="KSO_WM_UNIT_INDEX" val="31"/>
</p:tagLst>
</file>

<file path=ppt/tags/tag6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2"/>
  <p:tag name="KSO_WM_UNIT_LAYERLEVEL" val="1"/>
  <p:tag name="KSO_WM_TAG_VERSION" val="1.0"/>
  <p:tag name="KSO_WM_UNIT_TYPE" val="i"/>
  <p:tag name="KSO_WM_UNIT_INDEX" val="32"/>
</p:tagLst>
</file>

<file path=ppt/tags/tag6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3"/>
  <p:tag name="KSO_WM_UNIT_LAYERLEVEL" val="1"/>
  <p:tag name="KSO_WM_TAG_VERSION" val="1.0"/>
  <p:tag name="KSO_WM_UNIT_TYPE" val="i"/>
  <p:tag name="KSO_WM_UNIT_INDEX" val="33"/>
</p:tagLst>
</file>

<file path=ppt/tags/tag6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4"/>
  <p:tag name="KSO_WM_UNIT_LAYERLEVEL" val="1"/>
  <p:tag name="KSO_WM_TAG_VERSION" val="1.0"/>
  <p:tag name="KSO_WM_UNIT_TYPE" val="i"/>
  <p:tag name="KSO_WM_UNIT_INDEX" val="34"/>
</p:tagLst>
</file>

<file path=ppt/tags/tag6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5"/>
  <p:tag name="KSO_WM_UNIT_LAYERLEVEL" val="1"/>
  <p:tag name="KSO_WM_TAG_VERSION" val="1.0"/>
  <p:tag name="KSO_WM_UNIT_TYPE" val="i"/>
  <p:tag name="KSO_WM_UNIT_INDEX" val="35"/>
</p:tagLst>
</file>

<file path=ppt/tags/tag6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6"/>
  <p:tag name="KSO_WM_UNIT_LAYERLEVEL" val="1"/>
  <p:tag name="KSO_WM_TAG_VERSION" val="1.0"/>
  <p:tag name="KSO_WM_UNIT_TYPE" val="i"/>
  <p:tag name="KSO_WM_UNIT_INDEX" val="36"/>
</p:tagLst>
</file>

<file path=ppt/tags/tag6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7"/>
  <p:tag name="KSO_WM_UNIT_LAYERLEVEL" val="1"/>
  <p:tag name="KSO_WM_TAG_VERSION" val="1.0"/>
  <p:tag name="KSO_WM_UNIT_TYPE" val="i"/>
  <p:tag name="KSO_WM_UNIT_INDEX" val="37"/>
</p:tagLst>
</file>

<file path=ppt/tags/tag6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8"/>
  <p:tag name="KSO_WM_UNIT_LAYERLEVEL" val="1"/>
  <p:tag name="KSO_WM_TAG_VERSION" val="1.0"/>
  <p:tag name="KSO_WM_UNIT_TYPE" val="i"/>
  <p:tag name="KSO_WM_UNIT_INDEX" val="38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9"/>
  <p:tag name="KSO_WM_UNIT_ID" val="_1*i*69"/>
  <p:tag name="KSO_WM_UNIT_LAYERLEVEL" val="1"/>
  <p:tag name="KSO_WM_TAG_VERSION" val="1.0"/>
</p:tagLst>
</file>

<file path=ppt/tags/tag6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39"/>
  <p:tag name="KSO_WM_UNIT_LAYERLEVEL" val="1"/>
  <p:tag name="KSO_WM_TAG_VERSION" val="1.0"/>
  <p:tag name="KSO_WM_UNIT_TYPE" val="i"/>
  <p:tag name="KSO_WM_UNIT_INDEX" val="39"/>
</p:tagLst>
</file>

<file path=ppt/tags/tag6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0"/>
  <p:tag name="KSO_WM_UNIT_LAYERLEVEL" val="1"/>
  <p:tag name="KSO_WM_TAG_VERSION" val="1.0"/>
  <p:tag name="KSO_WM_UNIT_TYPE" val="i"/>
  <p:tag name="KSO_WM_UNIT_INDEX" val="40"/>
</p:tagLst>
</file>

<file path=ppt/tags/tag6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41"/>
  <p:tag name="KSO_WM_UNIT_LAYERLEVEL" val="1"/>
  <p:tag name="KSO_WM_TAG_VERSION" val="1.0"/>
  <p:tag name="KSO_WM_UNIT_TYPE" val="i"/>
  <p:tag name="KSO_WM_UNIT_INDEX" val="41"/>
</p:tagLst>
</file>

<file path=ppt/tags/tag69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UNIT_CONTENT_GROUP_TYPE" val="titlestyle"/>
  <p:tag name="KSO_WM_TEMPLATE_CATEGORY" val="custom"/>
  <p:tag name="KSO_WM_TEMPLATE_INDEX" val="20230906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TEMPLATE_SUBCATEGORY" val="29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30906"/>
  <p:tag name="KSO_WM_SPECIAL_SOURCE" val="bdnull"/>
  <p:tag name="KSO_WM_TEMPLATE_THUMBS_INDEX" val="1、9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</p:tagLst>
</file>

<file path=ppt/tags/tag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0"/>
  <p:tag name="KSO_WM_UNIT_ID" val="_1*i*70"/>
  <p:tag name="KSO_WM_UNIT_LAYERLEVEL" val="1"/>
  <p:tag name="KSO_WM_TAG_VERSION" val="1.0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1"/>
  <p:tag name="KSO_WM_UNIT_ID" val="_1*i*71"/>
  <p:tag name="KSO_WM_UNIT_LAYERLEVEL" val="1"/>
  <p:tag name="KSO_WM_TAG_VERSION" val="1.0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2"/>
  <p:tag name="KSO_WM_UNIT_ID" val="_1*i*72"/>
  <p:tag name="KSO_WM_UNIT_LAYERLEVEL" val="1"/>
  <p:tag name="KSO_WM_TAG_VERSION" val="1.0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3"/>
  <p:tag name="KSO_WM_UNIT_ID" val="_1*i*73"/>
  <p:tag name="KSO_WM_UNIT_LAYERLEVEL" val="1"/>
  <p:tag name="KSO_WM_TAG_VERSION" val="1.0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4"/>
  <p:tag name="KSO_WM_UNIT_ID" val="_1*i*74"/>
  <p:tag name="KSO_WM_UNIT_LAYERLEVEL" val="1"/>
  <p:tag name="KSO_WM_TAG_VERSION" val="1.0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5"/>
  <p:tag name="KSO_WM_UNIT_ID" val="_1*i*75"/>
  <p:tag name="KSO_WM_UNIT_LAYERLEVEL" val="1"/>
  <p:tag name="KSO_WM_TAG_VERSION" val="1.0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6"/>
  <p:tag name="KSO_WM_UNIT_ID" val="_1*i*76"/>
  <p:tag name="KSO_WM_UNIT_LAYERLEVEL" val="1"/>
  <p:tag name="KSO_WM_TAG_VERSION" val="1.0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7"/>
  <p:tag name="KSO_WM_UNIT_ID" val="_1*i*77"/>
  <p:tag name="KSO_WM_UNIT_LAYERLEVEL" val="1"/>
  <p:tag name="KSO_WM_TAG_VERSION" val="1.0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8"/>
  <p:tag name="KSO_WM_UNIT_ID" val="_1*i*78"/>
  <p:tag name="KSO_WM_UNIT_LAYERLEVEL" val="1"/>
  <p:tag name="KSO_WM_TAG_VERSION" val="1.0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9"/>
  <p:tag name="KSO_WM_UNIT_ID" val="_1*i*79"/>
  <p:tag name="KSO_WM_UNIT_LAYERLEVEL" val="1"/>
  <p:tag name="KSO_WM_TAG_VERSION" val="1.0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1.0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0"/>
  <p:tag name="KSO_WM_UNIT_ID" val="_1*i*80"/>
  <p:tag name="KSO_WM_UNIT_LAYERLEVEL" val="1"/>
  <p:tag name="KSO_WM_TAG_VERSION" val="1.0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1"/>
  <p:tag name="KSO_WM_UNIT_ID" val="_1*i*81"/>
  <p:tag name="KSO_WM_UNIT_LAYERLEVEL" val="1"/>
  <p:tag name="KSO_WM_TAG_VERSION" val="1.0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2"/>
  <p:tag name="KSO_WM_UNIT_ID" val="_1*i*82"/>
  <p:tag name="KSO_WM_UNIT_LAYERLEVEL" val="1"/>
  <p:tag name="KSO_WM_TAG_VERSION" val="1.0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3"/>
  <p:tag name="KSO_WM_UNIT_ID" val="_1*i*83"/>
  <p:tag name="KSO_WM_UNIT_LAYERLEVEL" val="1"/>
  <p:tag name="KSO_WM_TAG_VERSION" val="1.0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4"/>
  <p:tag name="KSO_WM_UNIT_ID" val="_1*i*84"/>
  <p:tag name="KSO_WM_UNIT_LAYERLEVEL" val="1"/>
  <p:tag name="KSO_WM_TAG_VERSION" val="1.0"/>
</p:tagLst>
</file>

<file path=ppt/tags/tag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1"/>
  <p:tag name="KSO_WM_TEMPLATE_THUMBS_INDEX" val="1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5"/>
  <p:tag name="KSO_WM_UNIT_ID" val="_1*i*85"/>
  <p:tag name="KSO_WM_UNIT_LAYERLEVEL" val="1"/>
  <p:tag name="KSO_WM_TAG_VERSION" val="1.0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6"/>
  <p:tag name="KSO_WM_UNIT_ID" val="_1*i*86"/>
  <p:tag name="KSO_WM_UNIT_LAYERLEVEL" val="1"/>
  <p:tag name="KSO_WM_TAG_VERSION" val="1.0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1.0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1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3;第二级&#13;第三级&#13;第四级&#13;第五级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UNIT_TYPE" val="i"/>
  <p:tag name="KSO_WM_UNIT_INDEX" val="3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1.0"/>
  <p:tag name="KSO_WM_UNIT_TYPE" val="i"/>
  <p:tag name="KSO_WM_UNIT_INDEX" val="4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5"/>
  <p:tag name="KSO_WM_UNIT_LAYERLEVEL" val="1"/>
  <p:tag name="KSO_WM_TAG_VERSION" val="1.0"/>
  <p:tag name="KSO_WM_UNIT_TYPE" val="i"/>
  <p:tag name="KSO_WM_UNIT_INDEX" val="5"/>
</p:tagLst>
</file>

<file path=ppt/tags/tag9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991.xml><?xml version="1.0" encoding="utf-8"?>
<p:tagLst xmlns:p="http://schemas.openxmlformats.org/presentationml/2006/main">
  <p:tag name="KSO_WM_TEMPLATE_CATEGORY" val="custom"/>
  <p:tag name="KSO_WM_TEMPLATE_INDEX" val="20230906"/>
</p:tagLst>
</file>

<file path=ppt/tags/tag99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1291_4*l_h_f*1_1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1291_4*l_h_i*1_1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99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1291_4*l_h_f*1_4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1291_4*l_h_i*1_4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99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1291_4*l_h_f*1_2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1291_4*l_h_i*1_2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1291_4*i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1291_4*i*2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Office 主题">
  <a:themeElements>
    <a:clrScheme name="自定义 19">
      <a:dk1>
        <a:srgbClr val="000000"/>
      </a:dk1>
      <a:lt1>
        <a:srgbClr val="FFFFFF"/>
      </a:lt1>
      <a:dk2>
        <a:srgbClr val="F9C59A"/>
      </a:dk2>
      <a:lt2>
        <a:srgbClr val="F0F0F0"/>
      </a:lt2>
      <a:accent1>
        <a:srgbClr val="F37C07"/>
      </a:accent1>
      <a:accent2>
        <a:srgbClr val="F6A466"/>
      </a:accent2>
      <a:accent3>
        <a:srgbClr val="E47879"/>
      </a:accent3>
      <a:accent4>
        <a:srgbClr val="D27199"/>
      </a:accent4>
      <a:accent5>
        <a:srgbClr val="BF69B8"/>
      </a:accent5>
      <a:accent6>
        <a:srgbClr val="AD62D8"/>
      </a:accent6>
      <a:hlink>
        <a:srgbClr val="4472C4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7">
      <a:dk1>
        <a:srgbClr val="000000"/>
      </a:dk1>
      <a:lt1>
        <a:srgbClr val="FFFFFF"/>
      </a:lt1>
      <a:dk2>
        <a:srgbClr val="FADFCF"/>
      </a:dk2>
      <a:lt2>
        <a:srgbClr val="FFFFFF"/>
      </a:lt2>
      <a:accent1>
        <a:srgbClr val="73C4CC"/>
      </a:accent1>
      <a:accent2>
        <a:srgbClr val="68BFDA"/>
      </a:accent2>
      <a:accent3>
        <a:srgbClr val="68B3E6"/>
      </a:accent3>
      <a:accent4>
        <a:srgbClr val="82A4EB"/>
      </a:accent4>
      <a:accent5>
        <a:srgbClr val="A68DDF"/>
      </a:accent5>
      <a:accent6>
        <a:srgbClr val="C76FC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WPS 演示</Application>
  <PresentationFormat>宽屏</PresentationFormat>
  <Paragraphs>63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+中文标题</vt:lpstr>
      <vt:lpstr>Segoe Print</vt:lpstr>
      <vt:lpstr>隶书</vt:lpstr>
      <vt:lpstr>汉仪尚巍手书W</vt:lpstr>
      <vt:lpstr>黑体</vt:lpstr>
      <vt:lpstr>幼圆</vt:lpstr>
      <vt:lpstr>汉仪乐喵体W</vt:lpstr>
      <vt:lpstr>Viner Hand ITC</vt:lpstr>
      <vt:lpstr>汉仪旗黑-85S</vt:lpstr>
      <vt:lpstr>Arial</vt:lpstr>
      <vt:lpstr>Segoe UI</vt:lpstr>
      <vt:lpstr>1_Office 主题</vt:lpstr>
      <vt:lpstr>1_Office 主题​​</vt:lpstr>
      <vt:lpstr>2_Office 主题​​</vt:lpstr>
      <vt:lpstr>PowerPoint 演示文稿</vt:lpstr>
      <vt:lpstr>PowerPoint 演示文稿</vt:lpstr>
      <vt:lpstr>PART 01</vt:lpstr>
      <vt:lpstr>PowerPoint 演示文稿</vt:lpstr>
      <vt:lpstr>1、书面表达</vt:lpstr>
      <vt:lpstr>PowerPoint 演示文稿</vt:lpstr>
      <vt:lpstr>PowerPoint 演示文稿</vt:lpstr>
      <vt:lpstr>PowerPoint 演示文稿</vt:lpstr>
      <vt:lpstr>PowerPoint 演示文稿</vt:lpstr>
      <vt:lpstr>2、口语表达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邓哲西</dc:creator>
  <cp:lastModifiedBy>WPS_1662949474</cp:lastModifiedBy>
  <cp:revision>8</cp:revision>
  <dcterms:created xsi:type="dcterms:W3CDTF">2024-04-12T15:25:00Z</dcterms:created>
  <dcterms:modified xsi:type="dcterms:W3CDTF">2024-04-13T08:44:09Z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