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639" r:id="rId3"/>
    <p:sldId id="641" r:id="rId4"/>
    <p:sldId id="642" r:id="rId5"/>
    <p:sldId id="683" r:id="rId6"/>
  </p:sldIdLst>
  <p:sldSz cx="12192000" cy="6858000"/>
  <p:notesSz cx="6858000" cy="9144000"/>
  <p:embeddedFontLst>
    <p:embeddedFont>
      <p:font typeface="华文行楷" panose="02010800040101010101" charset="-122"/>
      <p:regular r:id="rId12"/>
    </p:embeddedFont>
    <p:embeddedFont>
      <p:font typeface="汉仪颜楷简" panose="00020600040101010101" charset="-122"/>
      <p:regular r:id="rId13"/>
    </p:embeddedFont>
    <p:embeddedFont>
      <p:font typeface="华文新魏" panose="02010800040101010101" charset="-122"/>
      <p:regular r:id="rId14"/>
    </p:embeddedFont>
    <p:embeddedFont>
      <p:font typeface="Calibri" panose="020F0502020204030204" charset="0"/>
      <p:regular r:id="rId15"/>
      <p:bold r:id="rId16"/>
      <p:italic r:id="rId17"/>
      <p:boldItalic r:id="rId18"/>
    </p:embeddedFont>
    <p:embeddedFont>
      <p:font typeface="汉仪南宫体简" panose="02010609000101010101" charset="-122"/>
      <p:regular r:id="rId19"/>
    </p:embeddedFont>
    <p:embeddedFont>
      <p:font typeface="汉仪书魂体简" panose="02010609000101010101" charset="-122"/>
      <p:regular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7DFF"/>
    <a:srgbClr val="F9FF8D"/>
    <a:srgbClr val="FA46F0"/>
    <a:srgbClr val="344767"/>
    <a:srgbClr val="B802CD"/>
    <a:srgbClr val="DDD7CE"/>
    <a:srgbClr val="DFDECC"/>
    <a:srgbClr val="8893A6"/>
    <a:srgbClr val="BD7F6E"/>
    <a:srgbClr val="BF1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421" y="11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handoutMaster" Target="handoutMasters/handoutMaster1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31.xml"/><Relationship Id="rId20" Type="http://schemas.openxmlformats.org/officeDocument/2006/relationships/font" Target="fonts/font9.fntdata"/><Relationship Id="rId2" Type="http://schemas.openxmlformats.org/officeDocument/2006/relationships/theme" Target="theme/theme1.xml"/><Relationship Id="rId19" Type="http://schemas.openxmlformats.org/officeDocument/2006/relationships/font" Target="fonts/font8.fntdata"/><Relationship Id="rId18" Type="http://schemas.openxmlformats.org/officeDocument/2006/relationships/font" Target="fonts/font7.fntdata"/><Relationship Id="rId17" Type="http://schemas.openxmlformats.org/officeDocument/2006/relationships/font" Target="fonts/font6.fntdata"/><Relationship Id="rId16" Type="http://schemas.openxmlformats.org/officeDocument/2006/relationships/font" Target="fonts/font5.fntdata"/><Relationship Id="rId15" Type="http://schemas.openxmlformats.org/officeDocument/2006/relationships/font" Target="fonts/font4.fntdata"/><Relationship Id="rId14" Type="http://schemas.openxmlformats.org/officeDocument/2006/relationships/font" Target="fonts/font3.fntdata"/><Relationship Id="rId13" Type="http://schemas.openxmlformats.org/officeDocument/2006/relationships/font" Target="fonts/font2.fntdata"/><Relationship Id="rId12" Type="http://schemas.openxmlformats.org/officeDocument/2006/relationships/font" Target="fonts/font1.fntdata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72720" y="132080"/>
            <a:ext cx="11846560" cy="6593840"/>
            <a:chOff x="246927" y="254643"/>
            <a:chExt cx="11698146" cy="6348714"/>
          </a:xfrm>
        </p:grpSpPr>
        <p:sp>
          <p:nvSpPr>
            <p:cNvPr id="6" name="矩形 5"/>
            <p:cNvSpPr/>
            <p:nvPr/>
          </p:nvSpPr>
          <p:spPr>
            <a:xfrm>
              <a:off x="246927" y="254643"/>
              <a:ext cx="11698146" cy="6348714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75920" y="375920"/>
              <a:ext cx="11440160" cy="6106160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" name="直接连接符 2"/>
          <p:cNvCxnSpPr/>
          <p:nvPr userDrawn="1"/>
        </p:nvCxnSpPr>
        <p:spPr>
          <a:xfrm>
            <a:off x="5882640" y="977269"/>
            <a:ext cx="42672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占位符 1"/>
          <p:cNvSpPr>
            <a:spLocks noGrp="1"/>
          </p:cNvSpPr>
          <p:nvPr>
            <p:ph type="body" sz="quarter" idx="10" hasCustomPrompt="1"/>
          </p:nvPr>
        </p:nvSpPr>
        <p:spPr>
          <a:xfrm>
            <a:off x="3825244" y="383673"/>
            <a:ext cx="4541516" cy="43088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zh-CN" altLang="en-US" smtClean="0">
                <a:solidFill>
                  <a:schemeClr val="accent1"/>
                </a:solidFill>
                <a:latin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algn="ctr"/>
            <a:r>
              <a:rPr lang="zh-CN" altLang="en-US"/>
              <a:t>这里输入标题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tags" Target="../tags/tag3.xml"/><Relationship Id="rId7" Type="http://schemas.openxmlformats.org/officeDocument/2006/relationships/image" Target="../media/image7.png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image" Target="../media/image3.png"/><Relationship Id="rId34" Type="http://schemas.openxmlformats.org/officeDocument/2006/relationships/slideLayout" Target="../slideLayouts/slideLayout1.xml"/><Relationship Id="rId33" Type="http://schemas.openxmlformats.org/officeDocument/2006/relationships/tags" Target="../tags/tag28.xml"/><Relationship Id="rId32" Type="http://schemas.openxmlformats.org/officeDocument/2006/relationships/tags" Target="../tags/tag27.xml"/><Relationship Id="rId31" Type="http://schemas.openxmlformats.org/officeDocument/2006/relationships/tags" Target="../tags/tag26.xml"/><Relationship Id="rId30" Type="http://schemas.openxmlformats.org/officeDocument/2006/relationships/tags" Target="../tags/tag25.xml"/><Relationship Id="rId3" Type="http://schemas.openxmlformats.org/officeDocument/2006/relationships/image" Target="../media/image2.png"/><Relationship Id="rId29" Type="http://schemas.openxmlformats.org/officeDocument/2006/relationships/tags" Target="../tags/tag24.xml"/><Relationship Id="rId28" Type="http://schemas.openxmlformats.org/officeDocument/2006/relationships/tags" Target="../tags/tag23.xml"/><Relationship Id="rId27" Type="http://schemas.openxmlformats.org/officeDocument/2006/relationships/tags" Target="../tags/tag22.xml"/><Relationship Id="rId26" Type="http://schemas.openxmlformats.org/officeDocument/2006/relationships/tags" Target="../tags/tag21.xml"/><Relationship Id="rId25" Type="http://schemas.openxmlformats.org/officeDocument/2006/relationships/tags" Target="../tags/tag20.xml"/><Relationship Id="rId24" Type="http://schemas.openxmlformats.org/officeDocument/2006/relationships/tags" Target="../tags/tag19.xml"/><Relationship Id="rId23" Type="http://schemas.openxmlformats.org/officeDocument/2006/relationships/tags" Target="../tags/tag18.xml"/><Relationship Id="rId22" Type="http://schemas.openxmlformats.org/officeDocument/2006/relationships/tags" Target="../tags/tag17.xml"/><Relationship Id="rId21" Type="http://schemas.openxmlformats.org/officeDocument/2006/relationships/tags" Target="../tags/tag16.xml"/><Relationship Id="rId20" Type="http://schemas.openxmlformats.org/officeDocument/2006/relationships/tags" Target="../tags/tag15.xml"/><Relationship Id="rId2" Type="http://schemas.openxmlformats.org/officeDocument/2006/relationships/image" Target="../media/image1.png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tags" Target="../tags/tag5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tags" Target="../tags/tag30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9.png"/><Relationship Id="rId1" Type="http://schemas.openxmlformats.org/officeDocument/2006/relationships/tags" Target="../tags/tag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34476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 flipH="1">
            <a:off x="0" y="0"/>
            <a:ext cx="736922" cy="6858000"/>
            <a:chOff x="5359078" y="0"/>
            <a:chExt cx="736922" cy="6858000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5359078" y="0"/>
              <a:ext cx="0" cy="6858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5359078" y="813122"/>
              <a:ext cx="736922" cy="5231756"/>
              <a:chOff x="5359078" y="787400"/>
              <a:chExt cx="736922" cy="5231756"/>
            </a:xfrm>
          </p:grpSpPr>
          <p:cxnSp>
            <p:nvCxnSpPr>
              <p:cNvPr id="21" name="直接箭头连接符 20"/>
              <p:cNvCxnSpPr/>
              <p:nvPr/>
            </p:nvCxnSpPr>
            <p:spPr>
              <a:xfrm>
                <a:off x="5359078" y="787400"/>
                <a:ext cx="736922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/>
              <p:cNvCxnSpPr/>
              <p:nvPr/>
            </p:nvCxnSpPr>
            <p:spPr>
              <a:xfrm>
                <a:off x="5359078" y="2095339"/>
                <a:ext cx="736922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箭头连接符 22"/>
              <p:cNvCxnSpPr/>
              <p:nvPr/>
            </p:nvCxnSpPr>
            <p:spPr>
              <a:xfrm>
                <a:off x="5359078" y="3403278"/>
                <a:ext cx="736922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/>
              <p:cNvCxnSpPr/>
              <p:nvPr/>
            </p:nvCxnSpPr>
            <p:spPr>
              <a:xfrm>
                <a:off x="5359078" y="4711217"/>
                <a:ext cx="736922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/>
              <p:cNvCxnSpPr/>
              <p:nvPr/>
            </p:nvCxnSpPr>
            <p:spPr>
              <a:xfrm>
                <a:off x="5359078" y="6019156"/>
                <a:ext cx="736922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" name="组合 44"/>
          <p:cNvGrpSpPr/>
          <p:nvPr/>
        </p:nvGrpSpPr>
        <p:grpSpPr>
          <a:xfrm>
            <a:off x="9171439" y="554042"/>
            <a:ext cx="1847081" cy="5587678"/>
            <a:chOff x="609598" y="813121"/>
            <a:chExt cx="1847081" cy="4256589"/>
          </a:xfrm>
        </p:grpSpPr>
        <p:sp>
          <p:nvSpPr>
            <p:cNvPr id="26" name="矩形 25"/>
            <p:cNvSpPr/>
            <p:nvPr/>
          </p:nvSpPr>
          <p:spPr>
            <a:xfrm>
              <a:off x="609598" y="813121"/>
              <a:ext cx="1847081" cy="4256589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783833" y="998973"/>
              <a:ext cx="1498610" cy="3884884"/>
            </a:xfrm>
            <a:prstGeom prst="rect">
              <a:avLst/>
            </a:prstGeom>
            <a:noFill/>
            <a:ln w="12700" cap="flat" cmpd="sng" algn="ctr">
              <a:solidFill>
                <a:srgbClr val="BD7F6E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713220" y="932688"/>
              <a:ext cx="1639836" cy="4017454"/>
            </a:xfrm>
            <a:custGeom>
              <a:avLst/>
              <a:gdLst>
                <a:gd name="connsiteX0" fmla="*/ 147447 w 1639836"/>
                <a:gd name="connsiteY0" fmla="*/ 0 h 4017454"/>
                <a:gd name="connsiteX1" fmla="*/ 1492389 w 1639836"/>
                <a:gd name="connsiteY1" fmla="*/ 0 h 4017454"/>
                <a:gd name="connsiteX2" fmla="*/ 1492389 w 1639836"/>
                <a:gd name="connsiteY2" fmla="*/ 147447 h 4017454"/>
                <a:gd name="connsiteX3" fmla="*/ 1639836 w 1639836"/>
                <a:gd name="connsiteY3" fmla="*/ 147447 h 4017454"/>
                <a:gd name="connsiteX4" fmla="*/ 1639836 w 1639836"/>
                <a:gd name="connsiteY4" fmla="*/ 3870007 h 4017454"/>
                <a:gd name="connsiteX5" fmla="*/ 1492389 w 1639836"/>
                <a:gd name="connsiteY5" fmla="*/ 3870007 h 4017454"/>
                <a:gd name="connsiteX6" fmla="*/ 1492389 w 1639836"/>
                <a:gd name="connsiteY6" fmla="*/ 4017454 h 4017454"/>
                <a:gd name="connsiteX7" fmla="*/ 147447 w 1639836"/>
                <a:gd name="connsiteY7" fmla="*/ 4017454 h 4017454"/>
                <a:gd name="connsiteX8" fmla="*/ 147447 w 1639836"/>
                <a:gd name="connsiteY8" fmla="*/ 3870007 h 4017454"/>
                <a:gd name="connsiteX9" fmla="*/ 0 w 1639836"/>
                <a:gd name="connsiteY9" fmla="*/ 3870007 h 4017454"/>
                <a:gd name="connsiteX10" fmla="*/ 0 w 1639836"/>
                <a:gd name="connsiteY10" fmla="*/ 147447 h 4017454"/>
                <a:gd name="connsiteX11" fmla="*/ 147447 w 1639836"/>
                <a:gd name="connsiteY11" fmla="*/ 147447 h 401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9836" h="4017454">
                  <a:moveTo>
                    <a:pt x="147447" y="0"/>
                  </a:moveTo>
                  <a:lnTo>
                    <a:pt x="1492389" y="0"/>
                  </a:lnTo>
                  <a:lnTo>
                    <a:pt x="1492389" y="147447"/>
                  </a:lnTo>
                  <a:lnTo>
                    <a:pt x="1639836" y="147447"/>
                  </a:lnTo>
                  <a:lnTo>
                    <a:pt x="1639836" y="3870007"/>
                  </a:lnTo>
                  <a:lnTo>
                    <a:pt x="1492389" y="3870007"/>
                  </a:lnTo>
                  <a:lnTo>
                    <a:pt x="1492389" y="4017454"/>
                  </a:lnTo>
                  <a:lnTo>
                    <a:pt x="147447" y="4017454"/>
                  </a:lnTo>
                  <a:lnTo>
                    <a:pt x="147447" y="3870007"/>
                  </a:lnTo>
                  <a:lnTo>
                    <a:pt x="0" y="3870007"/>
                  </a:lnTo>
                  <a:lnTo>
                    <a:pt x="0" y="147447"/>
                  </a:lnTo>
                  <a:lnTo>
                    <a:pt x="147447" y="147447"/>
                  </a:lnTo>
                  <a:close/>
                </a:path>
              </a:pathLst>
            </a:custGeom>
            <a:noFill/>
            <a:ln w="12700" cap="flat" cmpd="sng" algn="ctr">
              <a:solidFill>
                <a:srgbClr val="BD7F6E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矩形 38"/>
          <p:cNvSpPr/>
          <p:nvPr/>
        </p:nvSpPr>
        <p:spPr>
          <a:xfrm>
            <a:off x="-1270000" y="685800"/>
            <a:ext cx="584200" cy="584200"/>
          </a:xfrm>
          <a:prstGeom prst="rect">
            <a:avLst/>
          </a:prstGeom>
          <a:solidFill>
            <a:srgbClr val="34476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-1270000" y="1405561"/>
            <a:ext cx="584200" cy="584200"/>
          </a:xfrm>
          <a:prstGeom prst="rect">
            <a:avLst/>
          </a:prstGeom>
          <a:solidFill>
            <a:srgbClr val="BD7F6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-1270000" y="2125322"/>
            <a:ext cx="584200" cy="5842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-1270000" y="2845083"/>
            <a:ext cx="584200" cy="584200"/>
          </a:xfrm>
          <a:prstGeom prst="rect">
            <a:avLst/>
          </a:prstGeom>
          <a:solidFill>
            <a:srgbClr val="BF1A2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-1270000" y="3564844"/>
            <a:ext cx="584200" cy="5842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-1270000" y="4284605"/>
            <a:ext cx="584200" cy="5842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9449909" y="1010919"/>
            <a:ext cx="1290320" cy="51649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72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汉仪颜楷简" panose="00020600040101010101" charset="-122"/>
              </a:rPr>
              <a:t>江</a:t>
            </a:r>
            <a:r>
              <a:rPr lang="en-US" altLang="zh-CN" sz="72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汉仪颜楷简" panose="00020600040101010101" charset="-122"/>
              </a:rPr>
              <a:t> </a:t>
            </a:r>
            <a:r>
              <a:rPr lang="zh-CN" altLang="en-US" sz="72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汉仪颜楷简" panose="00020600040101010101" charset="-122"/>
              </a:rPr>
              <a:t>永</a:t>
            </a:r>
            <a:r>
              <a:rPr lang="en-US" altLang="zh-CN" sz="72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汉仪颜楷简" panose="00020600040101010101" charset="-122"/>
              </a:rPr>
              <a:t> </a:t>
            </a:r>
            <a:r>
              <a:rPr lang="zh-CN" altLang="en-US" sz="72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汉仪颜楷简" panose="00020600040101010101" charset="-122"/>
              </a:rPr>
              <a:t>女</a:t>
            </a:r>
            <a:r>
              <a:rPr lang="en-US" altLang="zh-CN" sz="72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汉仪颜楷简" panose="00020600040101010101" charset="-122"/>
              </a:rPr>
              <a:t> </a:t>
            </a:r>
            <a:r>
              <a:rPr lang="zh-CN" altLang="en-US" sz="72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汉仪颜楷简" panose="00020600040101010101" charset="-122"/>
              </a:rPr>
              <a:t>书</a:t>
            </a:r>
            <a:endParaRPr lang="zh-CN" altLang="en-US" sz="7200"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汉仪颜楷简" panose="00020600040101010101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10302998" y="5430068"/>
            <a:ext cx="711722" cy="711720"/>
            <a:chOff x="10302998" y="4093846"/>
            <a:chExt cx="711722" cy="711720"/>
          </a:xfrm>
        </p:grpSpPr>
        <p:pic>
          <p:nvPicPr>
            <p:cNvPr id="49" name="图片 48" descr="图片包含 游戏机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2998" y="4093846"/>
              <a:ext cx="711722" cy="711720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10412637" y="4342698"/>
              <a:ext cx="561975" cy="27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200">
                  <a:solidFill>
                    <a:schemeClr val="bg2"/>
                  </a:solidFill>
                  <a:latin typeface="超世纪粗方篆" panose="02000000000000000000" pitchFamily="2" charset="-120"/>
                  <a:ea typeface="超世纪粗方篆" panose="02000000000000000000" pitchFamily="2" charset="-120"/>
                </a:rPr>
                <a:t>N</a:t>
              </a:r>
              <a:r>
                <a:rPr lang="en-US" altLang="en-US" sz="1200">
                  <a:solidFill>
                    <a:schemeClr val="bg2"/>
                  </a:solidFill>
                  <a:latin typeface="超世纪粗方篆" panose="02000000000000000000" pitchFamily="2" charset="-120"/>
                  <a:ea typeface="超世纪粗方篆" panose="02000000000000000000" pitchFamily="2" charset="-120"/>
                </a:rPr>
                <a:t>ü</a:t>
              </a:r>
              <a:r>
                <a:rPr lang="en-US" altLang="zh-CN" sz="1200">
                  <a:solidFill>
                    <a:schemeClr val="bg2"/>
                  </a:solidFill>
                  <a:latin typeface="超世纪粗方篆" panose="02000000000000000000" pitchFamily="2" charset="-120"/>
                  <a:ea typeface="超世纪粗方篆" panose="02000000000000000000" pitchFamily="2" charset="-120"/>
                </a:rPr>
                <a:t>shu</a:t>
              </a:r>
              <a:endParaRPr lang="zh-CN" altLang="en-US" sz="1200">
                <a:solidFill>
                  <a:schemeClr val="bg2"/>
                </a:solidFill>
                <a:latin typeface="超世纪粗方篆" panose="02000000000000000000" pitchFamily="2" charset="-120"/>
                <a:ea typeface="超世纪粗方篆" panose="02000000000000000000" pitchFamily="2" charset="-120"/>
              </a:endParaRP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8542020" y="1010920"/>
            <a:ext cx="430530" cy="4495800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r>
              <a:rPr lang="zh-CN" altLang="en-US" sz="2800">
                <a:solidFill>
                  <a:schemeClr val="bg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汇报人：英语笔译</a:t>
            </a:r>
            <a:r>
              <a:rPr lang="en-US" altLang="zh-CN" sz="2800">
                <a:solidFill>
                  <a:schemeClr val="bg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zh-CN" altLang="en-US" sz="2800">
                <a:solidFill>
                  <a:schemeClr val="bg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何楚雯</a:t>
            </a:r>
            <a:endParaRPr lang="zh-CN" altLang="en-US" sz="2800">
              <a:solidFill>
                <a:schemeClr val="bg2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447992" y="1344593"/>
            <a:ext cx="0" cy="4020387"/>
          </a:xfrm>
          <a:prstGeom prst="line">
            <a:avLst/>
          </a:prstGeom>
          <a:ln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图片 60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7501" y="4970318"/>
            <a:ext cx="1477015" cy="708602"/>
          </a:xfrm>
          <a:prstGeom prst="rect">
            <a:avLst/>
          </a:prstGeom>
        </p:spPr>
      </p:pic>
      <p:pic>
        <p:nvPicPr>
          <p:cNvPr id="62" name="图片 61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527" y="899956"/>
            <a:ext cx="1282065" cy="505460"/>
          </a:xfrm>
          <a:prstGeom prst="rect">
            <a:avLst/>
          </a:prstGeom>
        </p:spPr>
      </p:pic>
      <p:pic>
        <p:nvPicPr>
          <p:cNvPr id="66" name="图片 65" descr="图片包含 游戏机, 植物, 花, 树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2"/>
          <a:stretch>
            <a:fillRect/>
          </a:stretch>
        </p:blipFill>
        <p:spPr>
          <a:xfrm flipH="1">
            <a:off x="956676" y="4868806"/>
            <a:ext cx="2401061" cy="1989195"/>
          </a:xfrm>
          <a:custGeom>
            <a:avLst/>
            <a:gdLst>
              <a:gd name="connsiteX0" fmla="*/ 2401061 w 2401061"/>
              <a:gd name="connsiteY0" fmla="*/ 0 h 1989195"/>
              <a:gd name="connsiteX1" fmla="*/ 0 w 2401061"/>
              <a:gd name="connsiteY1" fmla="*/ 0 h 1989195"/>
              <a:gd name="connsiteX2" fmla="*/ 0 w 2401061"/>
              <a:gd name="connsiteY2" fmla="*/ 1989195 h 1989195"/>
              <a:gd name="connsiteX3" fmla="*/ 2401061 w 2401061"/>
              <a:gd name="connsiteY3" fmla="*/ 1989195 h 1989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1061" h="1989195">
                <a:moveTo>
                  <a:pt x="2401061" y="0"/>
                </a:moveTo>
                <a:lnTo>
                  <a:pt x="0" y="0"/>
                </a:lnTo>
                <a:lnTo>
                  <a:pt x="0" y="1989195"/>
                </a:lnTo>
                <a:lnTo>
                  <a:pt x="2401061" y="1989195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  <a:lum bright="-72000"/>
          </a:blip>
          <a:srcRect l="18693" t="27844" r="25554" b="28765"/>
          <a:stretch>
            <a:fillRect/>
          </a:stretch>
        </p:blipFill>
        <p:spPr>
          <a:xfrm>
            <a:off x="1511300" y="899795"/>
            <a:ext cx="6553200" cy="31438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97710" y="4430395"/>
            <a:ext cx="64249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00000"/>
              </a:lnSpc>
            </a:pPr>
            <a:r>
              <a:rPr lang="en-US" altLang="zh-CN" sz="3200">
                <a:solidFill>
                  <a:schemeClr val="accent3">
                    <a:lumMod val="90000"/>
                  </a:schemeClr>
                </a:solidFill>
                <a:latin typeface="Adobe Garamond Pro Bold" panose="02020702060506020403" charset="0"/>
                <a:cs typeface="Adobe Garamond Pro Bold" panose="02020702060506020403" charset="0"/>
              </a:rPr>
              <a:t>Ancient Chinese Women’s Culture</a:t>
            </a:r>
            <a:r>
              <a:rPr lang="zh-CN" altLang="en-US" sz="3200">
                <a:solidFill>
                  <a:schemeClr val="accent3">
                    <a:lumMod val="90000"/>
                  </a:schemeClr>
                </a:solidFill>
                <a:latin typeface="Adobe Garamond Pro Bold" panose="02020702060506020403" charset="0"/>
                <a:cs typeface="Adobe Garamond Pro Bold" panose="02020702060506020403" charset="0"/>
              </a:rPr>
              <a:t>：</a:t>
            </a:r>
            <a:endParaRPr lang="zh-CN" altLang="en-US" sz="3200">
              <a:solidFill>
                <a:schemeClr val="accent3">
                  <a:lumMod val="90000"/>
                </a:schemeClr>
              </a:solidFill>
              <a:latin typeface="Adobe Garamond Pro Bold" panose="02020702060506020403" charset="0"/>
              <a:cs typeface="Adobe Garamond Pro Bold" panose="02020702060506020403" charset="0"/>
            </a:endParaRPr>
          </a:p>
          <a:p>
            <a:pPr indent="0" algn="ctr" fontAlgn="auto">
              <a:lnSpc>
                <a:spcPct val="100000"/>
              </a:lnSpc>
            </a:pPr>
            <a:r>
              <a:rPr lang="en-US" altLang="zh-CN" sz="3200">
                <a:solidFill>
                  <a:schemeClr val="accent3">
                    <a:lumMod val="90000"/>
                  </a:schemeClr>
                </a:solidFill>
                <a:latin typeface="Adobe Garamond Pro Bold" panose="02020702060506020403" charset="0"/>
                <a:cs typeface="Adobe Garamond Pro Bold" panose="02020702060506020403" charset="0"/>
              </a:rPr>
              <a:t>N</a:t>
            </a:r>
            <a:r>
              <a:rPr lang="en-US" altLang="en-US" sz="3200">
                <a:solidFill>
                  <a:schemeClr val="accent3">
                    <a:lumMod val="90000"/>
                  </a:schemeClr>
                </a:solidFill>
                <a:latin typeface="Adobe Garamond Pro Bold" panose="02020702060506020403" charset="0"/>
                <a:cs typeface="Adobe Garamond Pro Bold" panose="02020702060506020403" charset="0"/>
              </a:rPr>
              <a:t>ü</a:t>
            </a:r>
            <a:r>
              <a:rPr lang="en-US" altLang="zh-CN" sz="3200">
                <a:solidFill>
                  <a:schemeClr val="accent3">
                    <a:lumMod val="90000"/>
                  </a:schemeClr>
                </a:solidFill>
                <a:latin typeface="Adobe Garamond Pro Bold" panose="02020702060506020403" charset="0"/>
                <a:cs typeface="Adobe Garamond Pro Bold" panose="02020702060506020403" charset="0"/>
              </a:rPr>
              <a:t>shu (Women’s Script)</a:t>
            </a:r>
            <a:endParaRPr lang="en-US" altLang="zh-CN" sz="3200">
              <a:solidFill>
                <a:schemeClr val="accent3">
                  <a:lumMod val="90000"/>
                </a:schemeClr>
              </a:solidFill>
              <a:latin typeface="Adobe Garamond Pro Bold" panose="02020702060506020403" charset="0"/>
              <a:cs typeface="Adobe Garamond Pro Bold" panose="020207020605060204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34476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29022" y="-2361236"/>
            <a:ext cx="2533650" cy="261937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 flipH="1">
            <a:off x="0" y="0"/>
            <a:ext cx="736922" cy="6858000"/>
            <a:chOff x="5359078" y="0"/>
            <a:chExt cx="736922" cy="6858000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5359078" y="0"/>
              <a:ext cx="0" cy="6858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5359078" y="813122"/>
              <a:ext cx="736922" cy="5231756"/>
              <a:chOff x="5359078" y="787400"/>
              <a:chExt cx="736922" cy="5231756"/>
            </a:xfrm>
          </p:grpSpPr>
          <p:cxnSp>
            <p:nvCxnSpPr>
              <p:cNvPr id="21" name="直接箭头连接符 20"/>
              <p:cNvCxnSpPr/>
              <p:nvPr/>
            </p:nvCxnSpPr>
            <p:spPr>
              <a:xfrm>
                <a:off x="5359078" y="787400"/>
                <a:ext cx="736922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/>
              <p:cNvCxnSpPr/>
              <p:nvPr/>
            </p:nvCxnSpPr>
            <p:spPr>
              <a:xfrm>
                <a:off x="5359078" y="2095339"/>
                <a:ext cx="736922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箭头连接符 22"/>
              <p:cNvCxnSpPr/>
              <p:nvPr/>
            </p:nvCxnSpPr>
            <p:spPr>
              <a:xfrm>
                <a:off x="5359078" y="3403278"/>
                <a:ext cx="736922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/>
              <p:cNvCxnSpPr/>
              <p:nvPr/>
            </p:nvCxnSpPr>
            <p:spPr>
              <a:xfrm>
                <a:off x="5359078" y="4711217"/>
                <a:ext cx="736922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/>
              <p:cNvCxnSpPr/>
              <p:nvPr/>
            </p:nvCxnSpPr>
            <p:spPr>
              <a:xfrm>
                <a:off x="5359078" y="6019156"/>
                <a:ext cx="736922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" name="组合 44"/>
          <p:cNvGrpSpPr/>
          <p:nvPr/>
        </p:nvGrpSpPr>
        <p:grpSpPr>
          <a:xfrm>
            <a:off x="9735319" y="813122"/>
            <a:ext cx="1847081" cy="5587678"/>
            <a:chOff x="609598" y="813121"/>
            <a:chExt cx="1847081" cy="4256589"/>
          </a:xfrm>
        </p:grpSpPr>
        <p:sp>
          <p:nvSpPr>
            <p:cNvPr id="26" name="矩形 25"/>
            <p:cNvSpPr/>
            <p:nvPr/>
          </p:nvSpPr>
          <p:spPr>
            <a:xfrm>
              <a:off x="609598" y="813121"/>
              <a:ext cx="1847081" cy="4256589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783833" y="998973"/>
              <a:ext cx="1498610" cy="3884884"/>
            </a:xfrm>
            <a:prstGeom prst="rect">
              <a:avLst/>
            </a:prstGeom>
            <a:noFill/>
            <a:ln w="12700" cap="flat" cmpd="sng" algn="ctr">
              <a:solidFill>
                <a:srgbClr val="BD7F6E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713220" y="932688"/>
              <a:ext cx="1639836" cy="4017454"/>
            </a:xfrm>
            <a:custGeom>
              <a:avLst/>
              <a:gdLst>
                <a:gd name="connsiteX0" fmla="*/ 147447 w 1639836"/>
                <a:gd name="connsiteY0" fmla="*/ 0 h 4017454"/>
                <a:gd name="connsiteX1" fmla="*/ 1492389 w 1639836"/>
                <a:gd name="connsiteY1" fmla="*/ 0 h 4017454"/>
                <a:gd name="connsiteX2" fmla="*/ 1492389 w 1639836"/>
                <a:gd name="connsiteY2" fmla="*/ 147447 h 4017454"/>
                <a:gd name="connsiteX3" fmla="*/ 1639836 w 1639836"/>
                <a:gd name="connsiteY3" fmla="*/ 147447 h 4017454"/>
                <a:gd name="connsiteX4" fmla="*/ 1639836 w 1639836"/>
                <a:gd name="connsiteY4" fmla="*/ 3870007 h 4017454"/>
                <a:gd name="connsiteX5" fmla="*/ 1492389 w 1639836"/>
                <a:gd name="connsiteY5" fmla="*/ 3870007 h 4017454"/>
                <a:gd name="connsiteX6" fmla="*/ 1492389 w 1639836"/>
                <a:gd name="connsiteY6" fmla="*/ 4017454 h 4017454"/>
                <a:gd name="connsiteX7" fmla="*/ 147447 w 1639836"/>
                <a:gd name="connsiteY7" fmla="*/ 4017454 h 4017454"/>
                <a:gd name="connsiteX8" fmla="*/ 147447 w 1639836"/>
                <a:gd name="connsiteY8" fmla="*/ 3870007 h 4017454"/>
                <a:gd name="connsiteX9" fmla="*/ 0 w 1639836"/>
                <a:gd name="connsiteY9" fmla="*/ 3870007 h 4017454"/>
                <a:gd name="connsiteX10" fmla="*/ 0 w 1639836"/>
                <a:gd name="connsiteY10" fmla="*/ 147447 h 4017454"/>
                <a:gd name="connsiteX11" fmla="*/ 147447 w 1639836"/>
                <a:gd name="connsiteY11" fmla="*/ 147447 h 401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9836" h="4017454">
                  <a:moveTo>
                    <a:pt x="147447" y="0"/>
                  </a:moveTo>
                  <a:lnTo>
                    <a:pt x="1492389" y="0"/>
                  </a:lnTo>
                  <a:lnTo>
                    <a:pt x="1492389" y="147447"/>
                  </a:lnTo>
                  <a:lnTo>
                    <a:pt x="1639836" y="147447"/>
                  </a:lnTo>
                  <a:lnTo>
                    <a:pt x="1639836" y="3870007"/>
                  </a:lnTo>
                  <a:lnTo>
                    <a:pt x="1492389" y="3870007"/>
                  </a:lnTo>
                  <a:lnTo>
                    <a:pt x="1492389" y="4017454"/>
                  </a:lnTo>
                  <a:lnTo>
                    <a:pt x="147447" y="4017454"/>
                  </a:lnTo>
                  <a:lnTo>
                    <a:pt x="147447" y="3870007"/>
                  </a:lnTo>
                  <a:lnTo>
                    <a:pt x="0" y="3870007"/>
                  </a:lnTo>
                  <a:lnTo>
                    <a:pt x="0" y="147447"/>
                  </a:lnTo>
                  <a:lnTo>
                    <a:pt x="147447" y="147447"/>
                  </a:lnTo>
                  <a:close/>
                </a:path>
              </a:pathLst>
            </a:custGeom>
            <a:noFill/>
            <a:ln w="12700" cap="flat" cmpd="sng" algn="ctr">
              <a:solidFill>
                <a:srgbClr val="BD7F6E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矩形 38"/>
          <p:cNvSpPr/>
          <p:nvPr/>
        </p:nvSpPr>
        <p:spPr>
          <a:xfrm>
            <a:off x="-1270000" y="685800"/>
            <a:ext cx="584200" cy="584200"/>
          </a:xfrm>
          <a:prstGeom prst="rect">
            <a:avLst/>
          </a:prstGeom>
          <a:solidFill>
            <a:srgbClr val="34476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-1270000" y="1405561"/>
            <a:ext cx="584200" cy="584200"/>
          </a:xfrm>
          <a:prstGeom prst="rect">
            <a:avLst/>
          </a:prstGeom>
          <a:solidFill>
            <a:srgbClr val="BD7F6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-1270000" y="2125322"/>
            <a:ext cx="584200" cy="5842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-1270000" y="2845083"/>
            <a:ext cx="584200" cy="584200"/>
          </a:xfrm>
          <a:prstGeom prst="rect">
            <a:avLst/>
          </a:prstGeom>
          <a:solidFill>
            <a:srgbClr val="BF1A2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-1270000" y="3564844"/>
            <a:ext cx="584200" cy="5842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-1270000" y="4284605"/>
            <a:ext cx="584200" cy="5842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9844246" y="1722121"/>
            <a:ext cx="1661993" cy="31897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9600">
                <a:latin typeface="+mj-ea"/>
                <a:ea typeface="+mj-ea"/>
              </a:rPr>
              <a:t>目录</a:t>
            </a:r>
            <a:endParaRPr lang="zh-CN" altLang="en-US" sz="9600">
              <a:latin typeface="+mj-ea"/>
              <a:ea typeface="+mj-ea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10302998" y="5430068"/>
            <a:ext cx="711722" cy="711720"/>
            <a:chOff x="10302998" y="4093846"/>
            <a:chExt cx="711722" cy="711720"/>
          </a:xfrm>
        </p:grpSpPr>
        <p:pic>
          <p:nvPicPr>
            <p:cNvPr id="49" name="图片 48" descr="图片包含 游戏机&#10;&#10;描述已自动生成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2998" y="4093846"/>
              <a:ext cx="711722" cy="711720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10412637" y="4218873"/>
              <a:ext cx="561975" cy="27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200">
                  <a:solidFill>
                    <a:schemeClr val="bg2"/>
                  </a:solidFill>
                  <a:latin typeface="超世纪粗方篆" panose="02000000000000000000" pitchFamily="2" charset="-120"/>
                  <a:ea typeface="超世纪粗方篆" panose="02000000000000000000" pitchFamily="2" charset="-120"/>
                </a:rPr>
                <a:t>N</a:t>
              </a:r>
              <a:r>
                <a:rPr lang="en-US" altLang="en-US" sz="1200">
                  <a:solidFill>
                    <a:schemeClr val="bg2"/>
                  </a:solidFill>
                  <a:latin typeface="超世纪粗方篆" panose="02000000000000000000" pitchFamily="2" charset="-120"/>
                  <a:ea typeface="超世纪粗方篆" panose="02000000000000000000" pitchFamily="2" charset="-120"/>
                </a:rPr>
                <a:t>ü</a:t>
              </a:r>
              <a:r>
                <a:rPr lang="en-US" altLang="zh-CN" sz="1200">
                  <a:solidFill>
                    <a:schemeClr val="bg2"/>
                  </a:solidFill>
                  <a:latin typeface="超世纪粗方篆" panose="02000000000000000000" pitchFamily="2" charset="-120"/>
                  <a:ea typeface="超世纪粗方篆" panose="02000000000000000000" pitchFamily="2" charset="-120"/>
                </a:rPr>
                <a:t>shu</a:t>
              </a:r>
              <a:endParaRPr lang="en-US" altLang="zh-CN" sz="1200">
                <a:solidFill>
                  <a:schemeClr val="bg2"/>
                </a:solidFill>
                <a:latin typeface="超世纪粗方篆" panose="02000000000000000000" pitchFamily="2" charset="-120"/>
                <a:ea typeface="超世纪粗方篆" panose="02000000000000000000" pitchFamily="2" charset="-120"/>
              </a:endParaRPr>
            </a:p>
          </p:txBody>
        </p:sp>
      </p:grpSp>
      <p:pic>
        <p:nvPicPr>
          <p:cNvPr id="36" name="图片 35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8206" y="4809934"/>
            <a:ext cx="1129030" cy="541655"/>
          </a:xfrm>
          <a:prstGeom prst="rect">
            <a:avLst/>
          </a:prstGeom>
        </p:spPr>
      </p:pic>
      <p:pic>
        <p:nvPicPr>
          <p:cNvPr id="37" name="图片 36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652" y="1228709"/>
            <a:ext cx="1282065" cy="505460"/>
          </a:xfrm>
          <a:prstGeom prst="rect">
            <a:avLst/>
          </a:prstGeom>
        </p:spPr>
      </p:pic>
      <p:grpSp>
        <p:nvGrpSpPr>
          <p:cNvPr id="59" name="组合 58"/>
          <p:cNvGrpSpPr/>
          <p:nvPr>
            <p:custDataLst>
              <p:tags r:id="rId5"/>
            </p:custDataLst>
          </p:nvPr>
        </p:nvGrpSpPr>
        <p:grpSpPr>
          <a:xfrm>
            <a:off x="5319832" y="1256262"/>
            <a:ext cx="1258144" cy="4701399"/>
            <a:chOff x="7022570" y="1542441"/>
            <a:chExt cx="1258144" cy="4701399"/>
          </a:xfrm>
        </p:grpSpPr>
        <p:pic>
          <p:nvPicPr>
            <p:cNvPr id="61" name="图片 60" descr="图片包含 游戏机&#10;&#10;描述已自动生成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9667" y="1744962"/>
              <a:ext cx="1123953" cy="749302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>
              <p:custDataLst>
                <p:tags r:id="rId8"/>
              </p:custDataLst>
            </p:nvPr>
          </p:nvSpPr>
          <p:spPr>
            <a:xfrm>
              <a:off x="7607568" y="2614047"/>
              <a:ext cx="430530" cy="2941048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spAutoFit/>
            </a:bodyPr>
            <a:lstStyle/>
            <a:p>
              <a:r>
                <a:rPr lang="zh-CN" altLang="en-US" sz="2800">
                  <a:solidFill>
                    <a:schemeClr val="bg2"/>
                  </a:solidFill>
                  <a:latin typeface="华文新魏" panose="02010800040101010101" charset="-122"/>
                  <a:ea typeface="华文新魏" panose="02010800040101010101" charset="-122"/>
                </a:rPr>
                <a:t>内容与形式</a:t>
              </a:r>
              <a:endParaRPr lang="zh-CN" altLang="en-US" sz="2800">
                <a:solidFill>
                  <a:schemeClr val="bg2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  <p:sp>
          <p:nvSpPr>
            <p:cNvPr id="64" name="文本框 63"/>
            <p:cNvSpPr txBox="1"/>
            <p:nvPr>
              <p:custDataLst>
                <p:tags r:id="rId9"/>
              </p:custDataLst>
            </p:nvPr>
          </p:nvSpPr>
          <p:spPr>
            <a:xfrm>
              <a:off x="7328870" y="2845082"/>
              <a:ext cx="215265" cy="3199795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spAutoFit/>
            </a:bodyPr>
            <a:lstStyle/>
            <a:p>
              <a:pPr algn="dist"/>
              <a:r>
                <a:rPr lang="en-US" sz="1400">
                  <a:solidFill>
                    <a:schemeClr val="bg2"/>
                  </a:solidFill>
                  <a:latin typeface="+mn-ea"/>
                </a:rPr>
                <a:t>form and  content</a:t>
              </a:r>
              <a:endParaRPr lang="en-US" sz="1400">
                <a:solidFill>
                  <a:schemeClr val="bg2"/>
                </a:solidFill>
                <a:latin typeface="+mn-ea"/>
              </a:endParaRPr>
            </a:p>
          </p:txBody>
        </p:sp>
        <p:cxnSp>
          <p:nvCxnSpPr>
            <p:cNvPr id="65" name="直接连接符 64"/>
            <p:cNvCxnSpPr/>
            <p:nvPr>
              <p:custDataLst>
                <p:tags r:id="rId10"/>
              </p:custDataLst>
            </p:nvPr>
          </p:nvCxnSpPr>
          <p:spPr>
            <a:xfrm>
              <a:off x="7607211" y="2767490"/>
              <a:ext cx="0" cy="2933405"/>
            </a:xfrm>
            <a:prstGeom prst="line">
              <a:avLst/>
            </a:prstGeom>
            <a:ln>
              <a:solidFill>
                <a:schemeClr val="bg1">
                  <a:alpha val="3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矩形 65"/>
            <p:cNvSpPr/>
            <p:nvPr>
              <p:custDataLst>
                <p:tags r:id="rId11"/>
              </p:custDataLst>
            </p:nvPr>
          </p:nvSpPr>
          <p:spPr>
            <a:xfrm>
              <a:off x="7022570" y="1542441"/>
              <a:ext cx="1258144" cy="4701399"/>
            </a:xfrm>
            <a:prstGeom prst="rect">
              <a:avLst/>
            </a:prstGeom>
            <a:noFill/>
            <a:ln w="12700" cap="flat" cmpd="sng" algn="ctr">
              <a:solidFill>
                <a:srgbClr val="8893A6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7" name="组合 66"/>
          <p:cNvGrpSpPr/>
          <p:nvPr>
            <p:custDataLst>
              <p:tags r:id="rId12"/>
            </p:custDataLst>
          </p:nvPr>
        </p:nvGrpSpPr>
        <p:grpSpPr>
          <a:xfrm>
            <a:off x="3503578" y="1256262"/>
            <a:ext cx="1258144" cy="4701399"/>
            <a:chOff x="7022570" y="1542441"/>
            <a:chExt cx="1258144" cy="4701399"/>
          </a:xfrm>
        </p:grpSpPr>
        <p:pic>
          <p:nvPicPr>
            <p:cNvPr id="68" name="图片 67" descr="图片包含 游戏机&#10;&#10;描述已自动生成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9667" y="1744962"/>
              <a:ext cx="1123953" cy="749302"/>
            </a:xfrm>
            <a:prstGeom prst="rect">
              <a:avLst/>
            </a:prstGeom>
          </p:spPr>
        </p:pic>
        <p:sp>
          <p:nvSpPr>
            <p:cNvPr id="69" name="文本框 68"/>
            <p:cNvSpPr txBox="1"/>
            <p:nvPr>
              <p:custDataLst>
                <p:tags r:id="rId14"/>
              </p:custDataLst>
            </p:nvPr>
          </p:nvSpPr>
          <p:spPr>
            <a:xfrm>
              <a:off x="7607568" y="2614047"/>
              <a:ext cx="430530" cy="2941048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spAutoFit/>
            </a:bodyPr>
            <a:lstStyle/>
            <a:p>
              <a:r>
                <a:rPr lang="zh-CN" altLang="en-US" sz="2800">
                  <a:solidFill>
                    <a:schemeClr val="bg2"/>
                  </a:solidFill>
                  <a:latin typeface="华文新魏" panose="02010800040101010101" charset="-122"/>
                  <a:ea typeface="华文新魏" panose="02010800040101010101" charset="-122"/>
                </a:rPr>
                <a:t>女书教学</a:t>
              </a:r>
              <a:endParaRPr lang="zh-CN" altLang="en-US" sz="2800">
                <a:solidFill>
                  <a:schemeClr val="bg2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  <p:sp>
          <p:nvSpPr>
            <p:cNvPr id="71" name="文本框 70"/>
            <p:cNvSpPr txBox="1"/>
            <p:nvPr>
              <p:custDataLst>
                <p:tags r:id="rId15"/>
              </p:custDataLst>
            </p:nvPr>
          </p:nvSpPr>
          <p:spPr>
            <a:xfrm>
              <a:off x="7328870" y="2845082"/>
              <a:ext cx="215265" cy="3199795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spAutoFit/>
            </a:bodyPr>
            <a:lstStyle/>
            <a:p>
              <a:pPr algn="dist"/>
              <a:r>
                <a:rPr lang="en-US" sz="1400">
                  <a:solidFill>
                    <a:schemeClr val="bg2"/>
                  </a:solidFill>
                  <a:latin typeface="+mn-ea"/>
                </a:rPr>
                <a:t>women’s script teaching</a:t>
              </a:r>
              <a:endParaRPr lang="en-US" sz="1400">
                <a:solidFill>
                  <a:schemeClr val="bg2"/>
                </a:solidFill>
                <a:latin typeface="+mn-ea"/>
              </a:endParaRPr>
            </a:p>
          </p:txBody>
        </p:sp>
        <p:cxnSp>
          <p:nvCxnSpPr>
            <p:cNvPr id="72" name="直接连接符 71"/>
            <p:cNvCxnSpPr/>
            <p:nvPr>
              <p:custDataLst>
                <p:tags r:id="rId16"/>
              </p:custDataLst>
            </p:nvPr>
          </p:nvCxnSpPr>
          <p:spPr>
            <a:xfrm>
              <a:off x="7607211" y="2767490"/>
              <a:ext cx="0" cy="2933405"/>
            </a:xfrm>
            <a:prstGeom prst="line">
              <a:avLst/>
            </a:prstGeom>
            <a:ln>
              <a:solidFill>
                <a:schemeClr val="bg1">
                  <a:alpha val="3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矩形 72"/>
            <p:cNvSpPr/>
            <p:nvPr>
              <p:custDataLst>
                <p:tags r:id="rId17"/>
              </p:custDataLst>
            </p:nvPr>
          </p:nvSpPr>
          <p:spPr>
            <a:xfrm>
              <a:off x="7022570" y="1542441"/>
              <a:ext cx="1258144" cy="4701399"/>
            </a:xfrm>
            <a:prstGeom prst="rect">
              <a:avLst/>
            </a:prstGeom>
            <a:noFill/>
            <a:ln w="12700" cap="flat" cmpd="sng" algn="ctr">
              <a:solidFill>
                <a:srgbClr val="8893A6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4" name="组合 73"/>
          <p:cNvGrpSpPr/>
          <p:nvPr>
            <p:custDataLst>
              <p:tags r:id="rId18"/>
            </p:custDataLst>
          </p:nvPr>
        </p:nvGrpSpPr>
        <p:grpSpPr>
          <a:xfrm>
            <a:off x="1687324" y="1256262"/>
            <a:ext cx="1258144" cy="4701399"/>
            <a:chOff x="7022570" y="1542441"/>
            <a:chExt cx="1258144" cy="4701399"/>
          </a:xfrm>
        </p:grpSpPr>
        <p:pic>
          <p:nvPicPr>
            <p:cNvPr id="75" name="图片 74" descr="图片包含 游戏机&#10;&#10;描述已自动生成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9667" y="1744962"/>
              <a:ext cx="1123953" cy="749302"/>
            </a:xfrm>
            <a:prstGeom prst="rect">
              <a:avLst/>
            </a:prstGeom>
          </p:spPr>
        </p:pic>
        <p:sp>
          <p:nvSpPr>
            <p:cNvPr id="76" name="文本框 75"/>
            <p:cNvSpPr txBox="1"/>
            <p:nvPr>
              <p:custDataLst>
                <p:tags r:id="rId20"/>
              </p:custDataLst>
            </p:nvPr>
          </p:nvSpPr>
          <p:spPr>
            <a:xfrm>
              <a:off x="7607568" y="2614047"/>
              <a:ext cx="430530" cy="2941048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spAutoFit/>
            </a:bodyPr>
            <a:lstStyle/>
            <a:p>
              <a:r>
                <a:rPr lang="zh-CN" altLang="en-US" sz="2800">
                  <a:solidFill>
                    <a:schemeClr val="bg2"/>
                  </a:solidFill>
                  <a:latin typeface="华文新魏" panose="02010800040101010101" charset="-122"/>
                  <a:ea typeface="华文新魏" panose="02010800040101010101" charset="-122"/>
                </a:rPr>
                <a:t>结论</a:t>
              </a:r>
              <a:endParaRPr lang="zh-CN" altLang="en-US" sz="2800">
                <a:solidFill>
                  <a:schemeClr val="bg2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  <p:sp>
          <p:nvSpPr>
            <p:cNvPr id="78" name="文本框 77"/>
            <p:cNvSpPr txBox="1"/>
            <p:nvPr>
              <p:custDataLst>
                <p:tags r:id="rId21"/>
              </p:custDataLst>
            </p:nvPr>
          </p:nvSpPr>
          <p:spPr>
            <a:xfrm>
              <a:off x="7328870" y="2845082"/>
              <a:ext cx="215265" cy="3199795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spAutoFit/>
            </a:bodyPr>
            <a:lstStyle/>
            <a:p>
              <a:pPr algn="dist"/>
              <a:r>
                <a:rPr lang="en-US" sz="1400">
                  <a:solidFill>
                    <a:schemeClr val="bg2"/>
                  </a:solidFill>
                  <a:latin typeface="+mn-ea"/>
                </a:rPr>
                <a:t>conclusion</a:t>
              </a:r>
              <a:endParaRPr lang="en-US" sz="1400">
                <a:solidFill>
                  <a:schemeClr val="bg2"/>
                </a:solidFill>
                <a:latin typeface="+mn-ea"/>
              </a:endParaRPr>
            </a:p>
          </p:txBody>
        </p:sp>
        <p:cxnSp>
          <p:nvCxnSpPr>
            <p:cNvPr id="79" name="直接连接符 78"/>
            <p:cNvCxnSpPr/>
            <p:nvPr>
              <p:custDataLst>
                <p:tags r:id="rId22"/>
              </p:custDataLst>
            </p:nvPr>
          </p:nvCxnSpPr>
          <p:spPr>
            <a:xfrm>
              <a:off x="7607211" y="2767490"/>
              <a:ext cx="0" cy="2933405"/>
            </a:xfrm>
            <a:prstGeom prst="line">
              <a:avLst/>
            </a:prstGeom>
            <a:ln>
              <a:solidFill>
                <a:schemeClr val="bg1">
                  <a:alpha val="3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矩形 79"/>
            <p:cNvSpPr/>
            <p:nvPr>
              <p:custDataLst>
                <p:tags r:id="rId23"/>
              </p:custDataLst>
            </p:nvPr>
          </p:nvSpPr>
          <p:spPr>
            <a:xfrm>
              <a:off x="7022570" y="1542441"/>
              <a:ext cx="1258144" cy="4701399"/>
            </a:xfrm>
            <a:prstGeom prst="rect">
              <a:avLst/>
            </a:prstGeom>
            <a:noFill/>
            <a:ln w="12700" cap="flat" cmpd="sng" algn="ctr">
              <a:solidFill>
                <a:srgbClr val="8893A6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>
            <p:custDataLst>
              <p:tags r:id="rId24"/>
            </p:custDataLst>
          </p:nvPr>
        </p:nvSpPr>
        <p:spPr>
          <a:xfrm>
            <a:off x="5395456" y="1598896"/>
            <a:ext cx="10267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Adobe Garamond Pro Bold" panose="02020702060506020403" charset="0"/>
                <a:ea typeface="+mj-ea"/>
                <a:cs typeface="Adobe Garamond Pro Bold" panose="02020702060506020403" charset="0"/>
              </a:rPr>
              <a:t>TWO</a:t>
            </a:r>
            <a:endParaRPr lang="en-US" altLang="zh-CN" sz="2800">
              <a:solidFill>
                <a:schemeClr val="bg1"/>
              </a:solidFill>
              <a:latin typeface="Adobe Garamond Pro Bold" panose="02020702060506020403" charset="0"/>
              <a:ea typeface="+mj-ea"/>
              <a:cs typeface="Adobe Garamond Pro Bold" panose="02020702060506020403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5"/>
            </p:custDataLst>
          </p:nvPr>
        </p:nvSpPr>
        <p:spPr>
          <a:xfrm>
            <a:off x="3009265" y="1566545"/>
            <a:ext cx="1817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CN" sz="2800">
                <a:solidFill>
                  <a:schemeClr val="bg1"/>
                </a:solidFill>
                <a:latin typeface="Adobe Garamond Pro Bold" panose="02020702060506020403" charset="0"/>
                <a:ea typeface="+mj-ea"/>
                <a:cs typeface="Adobe Garamond Pro Bold" panose="02020702060506020403" charset="0"/>
              </a:rPr>
              <a:t>THREE</a:t>
            </a:r>
            <a:endParaRPr lang="en-US" altLang="zh-CN" sz="2800">
              <a:solidFill>
                <a:schemeClr val="bg1"/>
              </a:solidFill>
              <a:latin typeface="Adobe Garamond Pro Bold" panose="02020702060506020403" charset="0"/>
              <a:ea typeface="+mj-ea"/>
              <a:cs typeface="Adobe Garamond Pro Bold" panose="02020702060506020403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26"/>
            </p:custDataLst>
          </p:nvPr>
        </p:nvSpPr>
        <p:spPr>
          <a:xfrm>
            <a:off x="1721346" y="1566511"/>
            <a:ext cx="11569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Adobe Garamond Pro Bold" panose="02020702060506020403" charset="0"/>
                <a:ea typeface="+mj-ea"/>
                <a:cs typeface="Adobe Garamond Pro Bold" panose="02020702060506020403" charset="0"/>
              </a:rPr>
              <a:t>FOUR</a:t>
            </a:r>
            <a:endParaRPr lang="en-US" altLang="zh-CN" sz="2800">
              <a:solidFill>
                <a:schemeClr val="bg1"/>
              </a:solidFill>
              <a:latin typeface="Adobe Garamond Pro Bold" panose="02020702060506020403" charset="0"/>
              <a:ea typeface="+mj-ea"/>
              <a:cs typeface="Adobe Garamond Pro Bold" panose="02020702060506020403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12585" y="2559050"/>
            <a:ext cx="2105660" cy="3086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 fontAlgn="auto">
              <a:lnSpc>
                <a:spcPct val="100000"/>
              </a:lnSpc>
            </a:pPr>
            <a:endParaRPr lang="zh-CN" altLang="en-US">
              <a:solidFill>
                <a:schemeClr val="bg1"/>
              </a:solidFill>
              <a:latin typeface="Adobe Garamond Pro Bold" panose="02020702060506020403" charset="0"/>
              <a:cs typeface="Adobe Garamond Pro Bold" panose="02020702060506020403" charset="0"/>
            </a:endParaRPr>
          </a:p>
        </p:txBody>
      </p:sp>
      <p:grpSp>
        <p:nvGrpSpPr>
          <p:cNvPr id="10" name="组合 9"/>
          <p:cNvGrpSpPr/>
          <p:nvPr>
            <p:custDataLst>
              <p:tags r:id="rId27"/>
            </p:custDataLst>
          </p:nvPr>
        </p:nvGrpSpPr>
        <p:grpSpPr>
          <a:xfrm>
            <a:off x="7250232" y="1270232"/>
            <a:ext cx="1258144" cy="4701399"/>
            <a:chOff x="7022570" y="1542441"/>
            <a:chExt cx="1258144" cy="4701399"/>
          </a:xfrm>
        </p:grpSpPr>
        <p:pic>
          <p:nvPicPr>
            <p:cNvPr id="12" name="图片 11" descr="图片包含 游戏机&#10;&#10;描述已自动生成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9667" y="1744962"/>
              <a:ext cx="1123953" cy="749302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29"/>
              </p:custDataLst>
            </p:nvPr>
          </p:nvSpPr>
          <p:spPr>
            <a:xfrm>
              <a:off x="7607568" y="2614047"/>
              <a:ext cx="430530" cy="2941048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spAutoFit/>
            </a:bodyPr>
            <a:p>
              <a:r>
                <a:rPr lang="zh-CN" altLang="en-US" sz="2800">
                  <a:solidFill>
                    <a:schemeClr val="bg2"/>
                  </a:solidFill>
                  <a:latin typeface="华文新魏" panose="02010800040101010101" charset="-122"/>
                  <a:ea typeface="华文新魏" panose="02010800040101010101" charset="-122"/>
                </a:rPr>
                <a:t>女书介绍</a:t>
              </a:r>
              <a:endParaRPr lang="zh-CN" altLang="en-US" sz="2800">
                <a:solidFill>
                  <a:schemeClr val="bg2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30"/>
              </p:custDataLst>
            </p:nvPr>
          </p:nvSpPr>
          <p:spPr>
            <a:xfrm>
              <a:off x="7328870" y="2845082"/>
              <a:ext cx="215265" cy="3199795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spAutoFit/>
            </a:bodyPr>
            <a:p>
              <a:pPr algn="dist"/>
              <a:r>
                <a:rPr lang="en-US" sz="1400">
                  <a:solidFill>
                    <a:schemeClr val="bg2"/>
                  </a:solidFill>
                  <a:latin typeface="+mn-ea"/>
                </a:rPr>
                <a:t>introduction</a:t>
              </a:r>
              <a:endParaRPr lang="en-US" sz="1400">
                <a:solidFill>
                  <a:schemeClr val="bg2"/>
                </a:solidFill>
                <a:latin typeface="+mn-ea"/>
              </a:endParaRPr>
            </a:p>
          </p:txBody>
        </p:sp>
        <p:cxnSp>
          <p:nvCxnSpPr>
            <p:cNvPr id="15" name="直接连接符 14"/>
            <p:cNvCxnSpPr/>
            <p:nvPr>
              <p:custDataLst>
                <p:tags r:id="rId31"/>
              </p:custDataLst>
            </p:nvPr>
          </p:nvCxnSpPr>
          <p:spPr>
            <a:xfrm>
              <a:off x="7607211" y="2767490"/>
              <a:ext cx="0" cy="2933405"/>
            </a:xfrm>
            <a:prstGeom prst="line">
              <a:avLst/>
            </a:prstGeom>
            <a:ln>
              <a:solidFill>
                <a:schemeClr val="bg1">
                  <a:alpha val="3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/>
            <p:cNvSpPr/>
            <p:nvPr>
              <p:custDataLst>
                <p:tags r:id="rId32"/>
              </p:custDataLst>
            </p:nvPr>
          </p:nvSpPr>
          <p:spPr>
            <a:xfrm>
              <a:off x="7022570" y="1542441"/>
              <a:ext cx="1258144" cy="4701399"/>
            </a:xfrm>
            <a:prstGeom prst="rect">
              <a:avLst/>
            </a:prstGeom>
            <a:noFill/>
            <a:ln w="12700" cap="flat" cmpd="sng" algn="ctr">
              <a:solidFill>
                <a:srgbClr val="8893A6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8" name="文本框 27"/>
          <p:cNvSpPr txBox="1"/>
          <p:nvPr>
            <p:custDataLst>
              <p:tags r:id="rId33"/>
            </p:custDataLst>
          </p:nvPr>
        </p:nvSpPr>
        <p:spPr>
          <a:xfrm>
            <a:off x="7414121" y="1598896"/>
            <a:ext cx="9398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Adobe Garamond Pro Bold" panose="02020702060506020403" charset="0"/>
                <a:ea typeface="+mj-ea"/>
                <a:cs typeface="Adobe Garamond Pro Bold" panose="02020702060506020403" charset="0"/>
              </a:rPr>
              <a:t>ONE</a:t>
            </a:r>
            <a:endParaRPr lang="en-US" altLang="zh-CN" sz="2800">
              <a:solidFill>
                <a:schemeClr val="bg1"/>
              </a:solidFill>
              <a:latin typeface="Adobe Garamond Pro Bold" panose="02020702060506020403" charset="0"/>
              <a:ea typeface="+mj-ea"/>
              <a:cs typeface="Adobe Garamond Pro Bold" panose="020207020605060204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34476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29022" y="-2361236"/>
            <a:ext cx="2533650" cy="261937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 flipH="1">
            <a:off x="0" y="0"/>
            <a:ext cx="736922" cy="6858000"/>
            <a:chOff x="5359078" y="0"/>
            <a:chExt cx="736922" cy="6858000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5359078" y="0"/>
              <a:ext cx="0" cy="6858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5359078" y="813122"/>
              <a:ext cx="736922" cy="5231756"/>
              <a:chOff x="5359078" y="787400"/>
              <a:chExt cx="736922" cy="5231756"/>
            </a:xfrm>
          </p:grpSpPr>
          <p:cxnSp>
            <p:nvCxnSpPr>
              <p:cNvPr id="21" name="直接箭头连接符 20"/>
              <p:cNvCxnSpPr/>
              <p:nvPr/>
            </p:nvCxnSpPr>
            <p:spPr>
              <a:xfrm>
                <a:off x="5359078" y="787400"/>
                <a:ext cx="736922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/>
              <p:cNvCxnSpPr/>
              <p:nvPr/>
            </p:nvCxnSpPr>
            <p:spPr>
              <a:xfrm>
                <a:off x="5359078" y="2095339"/>
                <a:ext cx="736922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箭头连接符 22"/>
              <p:cNvCxnSpPr/>
              <p:nvPr/>
            </p:nvCxnSpPr>
            <p:spPr>
              <a:xfrm>
                <a:off x="5359078" y="3403278"/>
                <a:ext cx="736922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/>
              <p:cNvCxnSpPr/>
              <p:nvPr/>
            </p:nvCxnSpPr>
            <p:spPr>
              <a:xfrm>
                <a:off x="5359078" y="4711217"/>
                <a:ext cx="736922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/>
              <p:cNvCxnSpPr/>
              <p:nvPr/>
            </p:nvCxnSpPr>
            <p:spPr>
              <a:xfrm>
                <a:off x="5359078" y="6019156"/>
                <a:ext cx="736922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矩形 38"/>
          <p:cNvSpPr/>
          <p:nvPr/>
        </p:nvSpPr>
        <p:spPr>
          <a:xfrm>
            <a:off x="-1270000" y="685800"/>
            <a:ext cx="584200" cy="584200"/>
          </a:xfrm>
          <a:prstGeom prst="rect">
            <a:avLst/>
          </a:prstGeom>
          <a:solidFill>
            <a:srgbClr val="34476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-1270000" y="1405561"/>
            <a:ext cx="584200" cy="584200"/>
          </a:xfrm>
          <a:prstGeom prst="rect">
            <a:avLst/>
          </a:prstGeom>
          <a:solidFill>
            <a:srgbClr val="BD7F6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-1270000" y="2125322"/>
            <a:ext cx="584200" cy="5842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-1270000" y="2845083"/>
            <a:ext cx="584200" cy="584200"/>
          </a:xfrm>
          <a:prstGeom prst="rect">
            <a:avLst/>
          </a:prstGeom>
          <a:solidFill>
            <a:srgbClr val="BF1A2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-1270000" y="3564844"/>
            <a:ext cx="584200" cy="5842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-1270000" y="4284605"/>
            <a:ext cx="584200" cy="5842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>
            <a:off x="5740138" y="4736939"/>
            <a:ext cx="902335" cy="712470"/>
            <a:chOff x="10302998" y="4093846"/>
            <a:chExt cx="902335" cy="712470"/>
          </a:xfrm>
        </p:grpSpPr>
        <p:pic>
          <p:nvPicPr>
            <p:cNvPr id="49" name="图片 48" descr="图片包含 游戏机&#10;&#10;描述已自动生成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2998" y="4093846"/>
              <a:ext cx="711722" cy="711720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10412853" y="4218941"/>
              <a:ext cx="792480" cy="58737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sz="1200">
                  <a:solidFill>
                    <a:schemeClr val="bg2"/>
                  </a:solidFill>
                  <a:latin typeface="华文新魏" panose="02010800040101010101" charset="-122"/>
                  <a:ea typeface="华文新魏" panose="02010800040101010101" charset="-122"/>
                </a:rPr>
                <a:t>江永</a:t>
              </a:r>
              <a:endParaRPr lang="zh-CN" sz="1200">
                <a:solidFill>
                  <a:schemeClr val="bg2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  <a:p>
              <a:r>
                <a:rPr lang="zh-CN" sz="1200">
                  <a:solidFill>
                    <a:schemeClr val="bg2"/>
                  </a:solidFill>
                  <a:latin typeface="华文新魏" panose="02010800040101010101" charset="-122"/>
                  <a:ea typeface="华文新魏" panose="02010800040101010101" charset="-122"/>
                </a:rPr>
                <a:t>女书</a:t>
              </a:r>
              <a:endParaRPr lang="zh-CN" sz="1200">
                <a:solidFill>
                  <a:schemeClr val="bg2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pic>
        <p:nvPicPr>
          <p:cNvPr id="36" name="图片 35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140" y="5244272"/>
            <a:ext cx="1129030" cy="541655"/>
          </a:xfrm>
          <a:prstGeom prst="rect">
            <a:avLst/>
          </a:prstGeom>
        </p:spPr>
      </p:pic>
      <p:pic>
        <p:nvPicPr>
          <p:cNvPr id="37" name="图片 36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3763" y="1749689"/>
            <a:ext cx="1282065" cy="505460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3562678" y="3172824"/>
            <a:ext cx="5066645" cy="135382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4400">
                <a:solidFill>
                  <a:schemeClr val="bg2"/>
                </a:solidFill>
                <a:latin typeface="Adobe Garamond Pro Bold" panose="02020702060506020403" charset="0"/>
                <a:cs typeface="Adobe Garamond Pro Bold" panose="02020702060506020403" charset="0"/>
              </a:rPr>
              <a:t>Introduction</a:t>
            </a:r>
            <a:endParaRPr lang="en-US" altLang="zh-CN" sz="4400">
              <a:solidFill>
                <a:schemeClr val="bg2"/>
              </a:solidFill>
              <a:latin typeface="Adobe Garamond Pro Bold" panose="02020702060506020403" charset="0"/>
              <a:cs typeface="Adobe Garamond Pro Bold" panose="02020702060506020403" charset="0"/>
            </a:endParaRPr>
          </a:p>
          <a:p>
            <a:pPr algn="ctr"/>
            <a:r>
              <a:rPr lang="en-US" altLang="zh-CN" sz="4400">
                <a:solidFill>
                  <a:schemeClr val="bg2"/>
                </a:solidFill>
                <a:latin typeface="Adobe Garamond Pro Bold" panose="02020702060506020403" charset="0"/>
                <a:cs typeface="Adobe Garamond Pro Bold" panose="02020702060506020403" charset="0"/>
              </a:rPr>
              <a:t>of Women’s Script</a:t>
            </a:r>
            <a:endParaRPr lang="en-US" altLang="zh-CN" sz="4400">
              <a:solidFill>
                <a:schemeClr val="bg2"/>
              </a:solidFill>
              <a:latin typeface="Adobe Garamond Pro Bold" panose="02020702060506020403" charset="0"/>
              <a:cs typeface="Adobe Garamond Pro Bold" panose="02020702060506020403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839079" y="1290850"/>
            <a:ext cx="2513842" cy="1675894"/>
            <a:chOff x="7203183" y="1458783"/>
            <a:chExt cx="1123953" cy="749302"/>
          </a:xfrm>
        </p:grpSpPr>
        <p:pic>
          <p:nvPicPr>
            <p:cNvPr id="7" name="图片 6" descr="图片包含 游戏机&#10;&#10;描述已自动生成"/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3183" y="1458783"/>
              <a:ext cx="1123953" cy="749302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428810" y="1663814"/>
              <a:ext cx="807446" cy="453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>
                  <a:solidFill>
                    <a:schemeClr val="bg1"/>
                  </a:solidFill>
                  <a:latin typeface="Adobe Garamond Pro Bold" panose="02020702060506020403" charset="0"/>
                  <a:cs typeface="Adobe Garamond Pro Bold" panose="02020702060506020403" charset="0"/>
                </a:rPr>
                <a:t>ONE</a:t>
              </a:r>
              <a:endParaRPr lang="en-US" altLang="zh-CN" sz="6000">
                <a:solidFill>
                  <a:schemeClr val="bg1"/>
                </a:solidFill>
                <a:latin typeface="Adobe Garamond Pro Bold" panose="02020702060506020403" charset="0"/>
                <a:cs typeface="Adobe Garamond Pro Bold" panose="02020702060506020403" charset="0"/>
              </a:endParaRPr>
            </a:p>
          </p:txBody>
        </p:sp>
      </p:grpSp>
      <p:pic>
        <p:nvPicPr>
          <p:cNvPr id="85" name="图片 84" descr="紫色的花朵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1"/>
          <a:stretch>
            <a:fillRect/>
          </a:stretch>
        </p:blipFill>
        <p:spPr>
          <a:xfrm flipH="1">
            <a:off x="9374916" y="5002694"/>
            <a:ext cx="2817084" cy="1855306"/>
          </a:xfrm>
          <a:custGeom>
            <a:avLst/>
            <a:gdLst>
              <a:gd name="connsiteX0" fmla="*/ 2817084 w 2817084"/>
              <a:gd name="connsiteY0" fmla="*/ 0 h 1855306"/>
              <a:gd name="connsiteX1" fmla="*/ 0 w 2817084"/>
              <a:gd name="connsiteY1" fmla="*/ 0 h 1855306"/>
              <a:gd name="connsiteX2" fmla="*/ 0 w 2817084"/>
              <a:gd name="connsiteY2" fmla="*/ 1855306 h 1855306"/>
              <a:gd name="connsiteX3" fmla="*/ 2817084 w 2817084"/>
              <a:gd name="connsiteY3" fmla="*/ 1855306 h 185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7084" h="1855306">
                <a:moveTo>
                  <a:pt x="2817084" y="0"/>
                </a:moveTo>
                <a:lnTo>
                  <a:pt x="0" y="0"/>
                </a:lnTo>
                <a:lnTo>
                  <a:pt x="0" y="1855306"/>
                </a:lnTo>
                <a:lnTo>
                  <a:pt x="2817084" y="1855306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直接连接符 20"/>
          <p:cNvCxnSpPr/>
          <p:nvPr>
            <p:custDataLst>
              <p:tags r:id="rId1"/>
            </p:custDataLst>
          </p:nvPr>
        </p:nvCxnSpPr>
        <p:spPr>
          <a:xfrm>
            <a:off x="2248555" y="5776595"/>
            <a:ext cx="4436725" cy="0"/>
          </a:xfrm>
          <a:prstGeom prst="line">
            <a:avLst/>
          </a:prstGeom>
          <a:ln>
            <a:solidFill>
              <a:schemeClr val="accent2"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68742"/>
          <a:stretch>
            <a:fillRect/>
          </a:stretch>
        </p:blipFill>
        <p:spPr>
          <a:xfrm>
            <a:off x="304800" y="286385"/>
            <a:ext cx="1474470" cy="6284595"/>
          </a:xfrm>
          <a:prstGeom prst="rect">
            <a:avLst/>
          </a:prstGeom>
        </p:spPr>
      </p:pic>
      <p:pic>
        <p:nvPicPr>
          <p:cNvPr id="5" name="f28a3c4d38f169d20c2d1b6ceb15f6d2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368800" y="286385"/>
            <a:ext cx="3660775" cy="6283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 vol="29000"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10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11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12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13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14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  <p:tag name="picid" val="{178d0dec-d4d6-4140-a85c-a693f2d74220}"/>
</p:tagLst>
</file>

<file path=ppt/tags/tag15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16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17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18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19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2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  <p:tag name="picid" val="{34688544-85e6-4155-9cb2-520745642541}"/>
</p:tagLst>
</file>

<file path=ppt/tags/tag20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21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22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23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  <p:tag name="picid" val="{34688544-85e6-4155-9cb2-520745642541}"/>
</p:tagLst>
</file>

<file path=ppt/tags/tag24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25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26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27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28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29.xml><?xml version="1.0" encoding="utf-8"?>
<p:tagLst xmlns:p="http://schemas.openxmlformats.org/presentationml/2006/main">
  <p:tag name="KSO_WM_DIAGRAM_VIRTUALLY_FRAME" val="{&quot;height&quot;:233.835905511811,&quot;left&quot;:79.17732283464565,&quot;top&quot;:166.15,&quot;width&quot;:543.2226771653543}"/>
</p:tagLst>
</file>

<file path=ppt/tags/tag3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30.xml><?xml version="1.0" encoding="utf-8"?>
<p:tagLst xmlns:p="http://schemas.openxmlformats.org/presentationml/2006/main">
  <p:tag name="picid" val="{c8b4ac26-ddaa-488f-be6f-16a90dd18157}"/>
</p:tagLst>
</file>

<file path=ppt/tags/tag31.xml><?xml version="1.0" encoding="utf-8"?>
<p:tagLst xmlns:p="http://schemas.openxmlformats.org/presentationml/2006/main">
  <p:tag name="resource_record_key" val="{&quot;13&quot;:[19951231,4650186]}"/>
</p:tagLst>
</file>

<file path=ppt/tags/tag4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5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6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7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ags/tag8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  <p:tag name="picid" val="{8be760ab-f8ac-4197-a510-3809e0a1a636}"/>
</p:tagLst>
</file>

<file path=ppt/tags/tag9.xml><?xml version="1.0" encoding="utf-8"?>
<p:tagLst xmlns:p="http://schemas.openxmlformats.org/presentationml/2006/main">
  <p:tag name="KSO_WM_DIAGRAM_VIRTUALLY_FRAME" val="{&quot;height&quot;:370.18889763779526,&quot;left&quot;:132.86015748031497,&quot;top&quot;:98.91826771653544,&quot;width&quot;:581.7788976377954}"/>
</p:tagLst>
</file>

<file path=ppt/theme/theme1.xml><?xml version="1.0" encoding="utf-8"?>
<a:theme xmlns:a="http://schemas.openxmlformats.org/drawingml/2006/main" name="Office Theme">
  <a:themeElements>
    <a:clrScheme name="中国风古书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44767"/>
      </a:accent1>
      <a:accent2>
        <a:srgbClr val="BD7F6E"/>
      </a:accent2>
      <a:accent3>
        <a:srgbClr val="E7E6E6"/>
      </a:accent3>
      <a:accent4>
        <a:srgbClr val="BF1A20"/>
      </a:accent4>
      <a:accent5>
        <a:srgbClr val="121F55"/>
      </a:accent5>
      <a:accent6>
        <a:srgbClr val="121F55"/>
      </a:accent6>
      <a:hlink>
        <a:srgbClr val="0563C1"/>
      </a:hlink>
      <a:folHlink>
        <a:srgbClr val="954F72"/>
      </a:folHlink>
    </a:clrScheme>
    <a:fontScheme name="自定义 5">
      <a:majorFont>
        <a:latin typeface="Calibri"/>
        <a:ea typeface="汉仪书魂体简"/>
        <a:cs typeface=""/>
      </a:majorFont>
      <a:minorFont>
        <a:latin typeface="Calibri"/>
        <a:ea typeface="汉仪南宫体简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</Words>
  <Application>WPS 演示</Application>
  <PresentationFormat>宽屏</PresentationFormat>
  <Paragraphs>45</Paragraphs>
  <Slides>4</Slides>
  <Notes>0</Notes>
  <HiddenSlides>3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21" baseType="lpstr">
      <vt:lpstr>Arial</vt:lpstr>
      <vt:lpstr>宋体</vt:lpstr>
      <vt:lpstr>Wingdings</vt:lpstr>
      <vt:lpstr>华文行楷</vt:lpstr>
      <vt:lpstr>汉仪颜楷简</vt:lpstr>
      <vt:lpstr>超世纪粗方篆</vt:lpstr>
      <vt:lpstr>PMingLiU-ExtB</vt:lpstr>
      <vt:lpstr>华文新魏</vt:lpstr>
      <vt:lpstr>Adobe Garamond Pro Bold</vt:lpstr>
      <vt:lpstr>Times New Roman</vt:lpstr>
      <vt:lpstr>华文楷体</vt:lpstr>
      <vt:lpstr>Calibri</vt:lpstr>
      <vt:lpstr>汉仪南宫体简</vt:lpstr>
      <vt:lpstr>微软雅黑</vt:lpstr>
      <vt:lpstr>Arial Unicode MS</vt:lpstr>
      <vt:lpstr>汉仪书魂体简</vt:lpstr>
      <vt:lpstr>Office Theme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邓亮</dc:creator>
  <cp:lastModifiedBy>何楚雯</cp:lastModifiedBy>
  <cp:revision>27</cp:revision>
  <dcterms:created xsi:type="dcterms:W3CDTF">2019-11-26T03:41:00Z</dcterms:created>
  <dcterms:modified xsi:type="dcterms:W3CDTF">2024-12-05T08:56:14Z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KSOTemplateUUID">
    <vt:lpwstr>v1.0_mb_fkZYDaK4D+UmX3TOJDw48A==</vt:lpwstr>
  </property>
  <property fmtid="{D5CDD505-2E9C-101B-9397-08002B2CF9AE}" pid="4" name="ICV">
    <vt:lpwstr>A79F4FC3608A4A31BEBDFDEF6AFDF4A0_11</vt:lpwstr>
  </property>
</Properties>
</file>