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3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6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20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4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97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1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8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9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E0F1C-7396-4E82-9B53-0813549E9028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7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133600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Rockwell" pitchFamily="18" charset="0"/>
                <a:ea typeface="PMingLiU" pitchFamily="18" charset="-120"/>
              </a:rPr>
              <a:t>Meng</a:t>
            </a:r>
            <a:r>
              <a:rPr lang="en-US" dirty="0" smtClean="0">
                <a:latin typeface="Rockwell" pitchFamily="18" charset="0"/>
                <a:ea typeface="PMingLiU" pitchFamily="18" charset="-120"/>
              </a:rPr>
              <a:t> </a:t>
            </a:r>
            <a:r>
              <a:rPr lang="en-US" dirty="0" err="1" smtClean="0">
                <a:latin typeface="Rockwell" pitchFamily="18" charset="0"/>
                <a:ea typeface="PMingLiU" pitchFamily="18" charset="-120"/>
              </a:rPr>
              <a:t>Ke</a:t>
            </a:r>
            <a:r>
              <a:rPr lang="en-US" dirty="0" smtClean="0">
                <a:latin typeface="Rockwell" pitchFamily="18" charset="0"/>
                <a:ea typeface="PMingLiU" pitchFamily="18" charset="-120"/>
              </a:rPr>
              <a:t/>
            </a:r>
            <a:br>
              <a:rPr lang="en-US" dirty="0" smtClean="0">
                <a:latin typeface="Rockwell" pitchFamily="18" charset="0"/>
                <a:ea typeface="PMingLiU" pitchFamily="18" charset="-120"/>
              </a:rPr>
            </a:br>
            <a:r>
              <a:rPr lang="en-US" sz="3200" dirty="0" smtClean="0">
                <a:latin typeface="Rockwell" pitchFamily="18" charset="0"/>
                <a:ea typeface="PMingLiU" pitchFamily="18" charset="-120"/>
              </a:rPr>
              <a:t>Mencius</a:t>
            </a:r>
            <a:r>
              <a:rPr lang="en-US" dirty="0" smtClean="0">
                <a:latin typeface="Brush Script MT" pitchFamily="66" charset="0"/>
                <a:ea typeface="PMingLiU" pitchFamily="18" charset="-120"/>
              </a:rPr>
              <a:t>	</a:t>
            </a:r>
            <a:endParaRPr lang="en-US" dirty="0">
              <a:latin typeface="Brush Script MT" pitchFamily="66" charset="0"/>
              <a:ea typeface="PMingLiU" pitchFamily="18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Brush Script MT" pitchFamily="66" charset="0"/>
              </a:rPr>
              <a:t>Reinventing </a:t>
            </a:r>
          </a:p>
          <a:p>
            <a:r>
              <a:rPr lang="en-US" dirty="0" smtClean="0">
                <a:solidFill>
                  <a:schemeClr val="tx1"/>
                </a:solidFill>
                <a:latin typeface="Brush Script MT" pitchFamily="66" charset="0"/>
              </a:rPr>
              <a:t>Confucian Tradition</a:t>
            </a:r>
          </a:p>
        </p:txBody>
      </p:sp>
    </p:spTree>
    <p:extLst>
      <p:ext uri="{BB962C8B-B14F-4D97-AF65-F5344CB8AC3E}">
        <p14:creationId xmlns:p14="http://schemas.microsoft.com/office/powerpoint/2010/main" val="239049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 lived in the 4</a:t>
            </a:r>
            <a:r>
              <a:rPr lang="en-US" baseline="30000" dirty="0" smtClean="0"/>
              <a:t>th</a:t>
            </a:r>
            <a:r>
              <a:rPr lang="en-US" dirty="0" smtClean="0"/>
              <a:t> century </a:t>
            </a:r>
            <a:r>
              <a:rPr lang="en-US" dirty="0" err="1" smtClean="0"/>
              <a:t>b.c.e</a:t>
            </a:r>
            <a:r>
              <a:rPr lang="en-US" dirty="0" smtClean="0"/>
              <a:t>.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I studied with Confucius’s grandson</a:t>
            </a:r>
          </a:p>
          <a:p>
            <a:pPr marL="0" indent="0"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Warring States period was getting bad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606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 traveled to states to talk to rulers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The Mencius is a record of my conversations with these rulers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Ren</a:t>
            </a:r>
            <a:r>
              <a:rPr lang="en-US" dirty="0" smtClean="0"/>
              <a:t> &amp; Yi = Humaneness &amp; rightness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776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t="-4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 taught that the Sage kings ruled through the Mandate of Heaven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Signaled by the willingness of the people to follow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72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Meng Ke Mencius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Mencius</dc:title>
  <dc:creator>Bill</dc:creator>
  <cp:lastModifiedBy>Bill</cp:lastModifiedBy>
  <cp:revision>18</cp:revision>
  <dcterms:created xsi:type="dcterms:W3CDTF">2013-01-25T15:54:30Z</dcterms:created>
  <dcterms:modified xsi:type="dcterms:W3CDTF">2013-01-30T17:59:32Z</dcterms:modified>
</cp:coreProperties>
</file>