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01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230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3675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207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849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007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2744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5974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0819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683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264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595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8E0F1C-7396-4E82-9B53-0813549E9028}" type="datetimeFigureOut">
              <a:rPr lang="en-US" smtClean="0"/>
              <a:t>2/4/2013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5C12A2-D756-4BC2-A821-FC82902DA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1375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47000" b="-4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2133600"/>
            <a:ext cx="7772400" cy="1470025"/>
          </a:xfrm>
        </p:spPr>
        <p:txBody>
          <a:bodyPr/>
          <a:lstStyle/>
          <a:p>
            <a:r>
              <a:rPr lang="en-US" dirty="0" err="1" smtClean="0">
                <a:latin typeface="Rockwell" pitchFamily="18" charset="0"/>
                <a:ea typeface="PMingLiU" pitchFamily="18" charset="-120"/>
              </a:rPr>
              <a:t>Meng</a:t>
            </a:r>
            <a:r>
              <a:rPr lang="en-US" dirty="0" smtClean="0">
                <a:latin typeface="Rockwell" pitchFamily="18" charset="0"/>
                <a:ea typeface="PMingLiU" pitchFamily="18" charset="-120"/>
              </a:rPr>
              <a:t> </a:t>
            </a:r>
            <a:r>
              <a:rPr lang="en-US" dirty="0" err="1" smtClean="0">
                <a:latin typeface="Rockwell" pitchFamily="18" charset="0"/>
                <a:ea typeface="PMingLiU" pitchFamily="18" charset="-120"/>
              </a:rPr>
              <a:t>Ke</a:t>
            </a:r>
            <a:r>
              <a:rPr lang="en-US" dirty="0" smtClean="0">
                <a:latin typeface="Rockwell" pitchFamily="18" charset="0"/>
                <a:ea typeface="PMingLiU" pitchFamily="18" charset="-120"/>
              </a:rPr>
              <a:t/>
            </a:r>
            <a:br>
              <a:rPr lang="en-US" dirty="0" smtClean="0">
                <a:latin typeface="Rockwell" pitchFamily="18" charset="0"/>
                <a:ea typeface="PMingLiU" pitchFamily="18" charset="-120"/>
              </a:rPr>
            </a:br>
            <a:r>
              <a:rPr lang="en-US" sz="3200" dirty="0" smtClean="0">
                <a:latin typeface="Rockwell" pitchFamily="18" charset="0"/>
                <a:ea typeface="PMingLiU" pitchFamily="18" charset="-120"/>
              </a:rPr>
              <a:t>Mencius</a:t>
            </a:r>
            <a:r>
              <a:rPr lang="en-US" dirty="0" smtClean="0">
                <a:latin typeface="Brush Script MT" pitchFamily="66" charset="0"/>
                <a:ea typeface="PMingLiU" pitchFamily="18" charset="-120"/>
              </a:rPr>
              <a:t>	</a:t>
            </a:r>
            <a:endParaRPr lang="en-US" dirty="0">
              <a:latin typeface="Brush Script MT" pitchFamily="66" charset="0"/>
              <a:ea typeface="PMingLiU" pitchFamily="18" charset="-12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Brush Script MT" pitchFamily="66" charset="0"/>
              </a:rPr>
              <a:t>Reinventing </a:t>
            </a:r>
          </a:p>
          <a:p>
            <a:r>
              <a:rPr lang="en-US" dirty="0" smtClean="0">
                <a:solidFill>
                  <a:schemeClr val="tx1"/>
                </a:solidFill>
                <a:latin typeface="Brush Script MT" pitchFamily="66" charset="0"/>
              </a:rPr>
              <a:t>Confucian Tradition</a:t>
            </a:r>
          </a:p>
        </p:txBody>
      </p:sp>
    </p:spTree>
    <p:extLst>
      <p:ext uri="{BB962C8B-B14F-4D97-AF65-F5344CB8AC3E}">
        <p14:creationId xmlns:p14="http://schemas.microsoft.com/office/powerpoint/2010/main" val="2390496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1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lived in the 4</a:t>
            </a:r>
            <a:r>
              <a:rPr lang="en-US" baseline="30000" dirty="0" smtClean="0"/>
              <a:t>th</a:t>
            </a:r>
            <a:r>
              <a:rPr lang="en-US" dirty="0" smtClean="0"/>
              <a:t> century </a:t>
            </a:r>
            <a:r>
              <a:rPr lang="en-US" dirty="0" err="1" smtClean="0"/>
              <a:t>b.c.e</a:t>
            </a:r>
            <a:r>
              <a:rPr lang="en-US" dirty="0" smtClean="0"/>
              <a:t>. </a:t>
            </a:r>
            <a:r>
              <a:rPr lang="en-US" dirty="0" smtClean="0"/>
              <a:t>One hundred years after Confucius</a:t>
            </a:r>
          </a:p>
          <a:p>
            <a:pPr algn="ctr"/>
            <a:r>
              <a:rPr lang="en-US" dirty="0" smtClean="0"/>
              <a:t>Father dies when I wa</a:t>
            </a:r>
            <a:r>
              <a:rPr lang="en-US" dirty="0" smtClean="0"/>
              <a:t>s 3. Mother moved so I could attend schooling</a:t>
            </a:r>
            <a:endParaRPr lang="en-US" dirty="0" smtClean="0"/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I studied with Confucius’s </a:t>
            </a:r>
            <a:r>
              <a:rPr lang="en-US" dirty="0" smtClean="0"/>
              <a:t>grandson </a:t>
            </a:r>
            <a:r>
              <a:rPr lang="en-US" dirty="0" err="1" smtClean="0"/>
              <a:t>Zizi</a:t>
            </a:r>
            <a:endParaRPr lang="en-US" dirty="0" smtClean="0"/>
          </a:p>
          <a:p>
            <a:pPr marL="0" indent="0" algn="ctr">
              <a:buNone/>
            </a:pPr>
            <a:endParaRPr lang="en-US" dirty="0" smtClean="0"/>
          </a:p>
          <a:p>
            <a:pPr algn="ctr"/>
            <a:r>
              <a:rPr lang="en-US" dirty="0" smtClean="0"/>
              <a:t>Warring States period was getting bad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66062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5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traveled to states to talk to rulers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smtClean="0"/>
              <a:t>The Mencius is a record of my conversations with these rulers</a:t>
            </a:r>
          </a:p>
          <a:p>
            <a:pPr algn="ctr"/>
            <a:endParaRPr lang="en-US" dirty="0" smtClean="0"/>
          </a:p>
          <a:p>
            <a:pPr algn="ctr"/>
            <a:r>
              <a:rPr lang="en-US" dirty="0" err="1" smtClean="0"/>
              <a:t>Ren</a:t>
            </a:r>
            <a:r>
              <a:rPr lang="en-US" dirty="0" smtClean="0"/>
              <a:t> &amp; Yi = Humaneness &amp; </a:t>
            </a:r>
            <a:r>
              <a:rPr lang="en-US" dirty="0" smtClean="0"/>
              <a:t>rightness the </a:t>
            </a:r>
            <a:r>
              <a:rPr lang="en-US" smtClean="0"/>
              <a:t>will makes the way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776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705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43000"/>
            <a:lum/>
          </a:blip>
          <a:srcRect/>
          <a:stretch>
            <a:fillRect t="-4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 smtClean="0"/>
              <a:t>I taught that the Sage kings ruled through the Mandate of Heaven</a:t>
            </a:r>
          </a:p>
          <a:p>
            <a:pPr algn="ctr"/>
            <a:endParaRPr lang="en-US" dirty="0"/>
          </a:p>
          <a:p>
            <a:pPr algn="ctr"/>
            <a:r>
              <a:rPr lang="en-US" dirty="0" smtClean="0"/>
              <a:t>Signaled by the willingness of the people to follow them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01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97</Words>
  <Application>Microsoft Office PowerPoint</Application>
  <PresentationFormat>On-screen Show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Meng Ke Mencius 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Mencius</dc:title>
  <dc:creator>Bill</dc:creator>
  <cp:lastModifiedBy>Bill</cp:lastModifiedBy>
  <cp:revision>22</cp:revision>
  <dcterms:created xsi:type="dcterms:W3CDTF">2013-01-25T15:54:30Z</dcterms:created>
  <dcterms:modified xsi:type="dcterms:W3CDTF">2013-02-04T19:37:15Z</dcterms:modified>
</cp:coreProperties>
</file>