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69" r:id="rId2"/>
    <p:sldId id="278" r:id="rId3"/>
    <p:sldId id="310" r:id="rId4"/>
    <p:sldId id="302" r:id="rId5"/>
    <p:sldId id="309" r:id="rId6"/>
    <p:sldId id="294" r:id="rId7"/>
    <p:sldId id="295" r:id="rId8"/>
    <p:sldId id="304" r:id="rId9"/>
    <p:sldId id="312" r:id="rId10"/>
    <p:sldId id="288" r:id="rId11"/>
    <p:sldId id="300" r:id="rId12"/>
    <p:sldId id="264" r:id="rId13"/>
    <p:sldId id="291" r:id="rId14"/>
  </p:sldIdLst>
  <p:sldSz cx="12192000" cy="6858000"/>
  <p:notesSz cx="6858000" cy="9144000"/>
  <p:embeddedFontLst>
    <p:embeddedFont>
      <p:font typeface="Hiragino Sans GB W3" panose="02010600030101010101" charset="-122"/>
      <p:regular r:id="rId16"/>
    </p:embeddedFont>
    <p:embeddedFont>
      <p:font typeface="Aharoni" panose="02010803020104030203" pitchFamily="2" charset="-79"/>
      <p:bold r:id="rId17"/>
    </p:embeddedFont>
    <p:embeddedFont>
      <p:font typeface="FangSong" panose="02010609060101010101" pitchFamily="49" charset="-122"/>
      <p:regular r:id="rId18"/>
    </p:embeddedFont>
    <p:embeddedFont>
      <p:font typeface="等线" panose="02010600030101010101" pitchFamily="2" charset="-122"/>
      <p:regular r:id="rId19"/>
      <p:bold r:id="rId20"/>
    </p:embeddedFont>
    <p:embeddedFont>
      <p:font typeface="等线 Light" panose="02010600030101010101" pitchFamily="2" charset="-122"/>
      <p:regular r:id="rId2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64523E2-3BDD-FE43-A978-96B980FAA2CD}">
          <p14:sldIdLst>
            <p14:sldId id="269"/>
            <p14:sldId id="278"/>
            <p14:sldId id="310"/>
            <p14:sldId id="302"/>
          </p14:sldIdLst>
        </p14:section>
        <p14:section name="（二）天主教的翻译事业" id="{EDE1E24D-F072-4049-8F29-AA273356B8FE}">
          <p14:sldIdLst>
            <p14:sldId id="309"/>
            <p14:sldId id="294"/>
            <p14:sldId id="295"/>
          </p14:sldIdLst>
        </p14:section>
        <p14:section name="（三）新教的翻译事业" id="{323BF043-8E12-7041-A21C-1D39564827A1}">
          <p14:sldIdLst>
            <p14:sldId id="304"/>
            <p14:sldId id="312"/>
            <p14:sldId id="288"/>
            <p14:sldId id="300"/>
          </p14:sldIdLst>
        </p14:section>
        <p14:section name="启示与结论" id="{8DCB856A-8738-AD4D-B817-681CE6E08FD2}">
          <p14:sldIdLst>
            <p14:sldId id="264"/>
            <p14:sldId id="29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 Jinn" initials="XJ" lastIdx="1" clrIdx="0">
    <p:extLst>
      <p:ext uri="{19B8F6BF-5375-455C-9EA6-DF929625EA0E}">
        <p15:presenceInfo xmlns:p15="http://schemas.microsoft.com/office/powerpoint/2012/main" userId="61be0a3268445f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04" autoAdjust="0"/>
    <p:restoredTop sz="74118" autoAdjust="0"/>
  </p:normalViewPr>
  <p:slideViewPr>
    <p:cSldViewPr snapToGrid="0" snapToObjects="1">
      <p:cViewPr varScale="1">
        <p:scale>
          <a:sx n="74" d="100"/>
          <a:sy n="74" d="100"/>
        </p:scale>
        <p:origin x="4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BAF23-FA3D-064F-BF42-98A2236EE511}" type="datetimeFigureOut">
              <a:rPr kumimoji="1" lang="zh-CN" altLang="en-US" smtClean="0"/>
              <a:t>2020/10/18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20504-91FE-9A4F-896B-37818C38CE0A}" type="slidenum">
              <a:rPr kumimoji="1" lang="zh-CN" altLang="en-US" smtClean="0"/>
              <a:t>‹#›</a:t>
            </a:fld>
            <a:endParaRPr kumimoji="1" lang="zh-CN" altLang="en-US"/>
          </a:p>
        </p:txBody>
      </p:sp>
    </p:spTree>
    <p:extLst>
      <p:ext uri="{BB962C8B-B14F-4D97-AF65-F5344CB8AC3E}">
        <p14:creationId xmlns:p14="http://schemas.microsoft.com/office/powerpoint/2010/main" val="239442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3B356D-1DC5-4599-A79B-9D65F68E5FC5}" type="slidenum">
              <a:rPr lang="zh-CN" altLang="en-US" smtClean="0"/>
              <a:t>1</a:t>
            </a:fld>
            <a:endParaRPr lang="zh-CN" altLang="en-US"/>
          </a:p>
        </p:txBody>
      </p:sp>
    </p:spTree>
    <p:extLst>
      <p:ext uri="{BB962C8B-B14F-4D97-AF65-F5344CB8AC3E}">
        <p14:creationId xmlns:p14="http://schemas.microsoft.com/office/powerpoint/2010/main" val="408183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620504-91FE-9A4F-896B-37818C38CE0A}" type="slidenum">
              <a:rPr kumimoji="1" lang="zh-CN" altLang="en-US" smtClean="0"/>
              <a:t>10</a:t>
            </a:fld>
            <a:endParaRPr kumimoji="1" lang="zh-CN" altLang="en-US"/>
          </a:p>
        </p:txBody>
      </p:sp>
    </p:spTree>
    <p:extLst>
      <p:ext uri="{BB962C8B-B14F-4D97-AF65-F5344CB8AC3E}">
        <p14:creationId xmlns:p14="http://schemas.microsoft.com/office/powerpoint/2010/main" val="1548206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620504-91FE-9A4F-896B-37818C38CE0A}" type="slidenum">
              <a:rPr kumimoji="1" lang="zh-CN" altLang="en-US" smtClean="0"/>
              <a:t>11</a:t>
            </a:fld>
            <a:endParaRPr kumimoji="1" lang="zh-CN" altLang="en-US"/>
          </a:p>
        </p:txBody>
      </p:sp>
    </p:spTree>
    <p:extLst>
      <p:ext uri="{BB962C8B-B14F-4D97-AF65-F5344CB8AC3E}">
        <p14:creationId xmlns:p14="http://schemas.microsoft.com/office/powerpoint/2010/main" val="244415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620504-91FE-9A4F-896B-37818C38CE0A}" type="slidenum">
              <a:rPr kumimoji="1" lang="zh-CN" altLang="en-US" smtClean="0"/>
              <a:t>12</a:t>
            </a:fld>
            <a:endParaRPr kumimoji="1" lang="zh-CN" altLang="en-US"/>
          </a:p>
        </p:txBody>
      </p:sp>
    </p:spTree>
    <p:extLst>
      <p:ext uri="{BB962C8B-B14F-4D97-AF65-F5344CB8AC3E}">
        <p14:creationId xmlns:p14="http://schemas.microsoft.com/office/powerpoint/2010/main" val="74912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3B356D-1DC5-4599-A79B-9D65F68E5FC5}" type="slidenum">
              <a:rPr lang="zh-CN" altLang="en-US" smtClean="0"/>
              <a:t>2</a:t>
            </a:fld>
            <a:endParaRPr lang="zh-CN" altLang="en-US"/>
          </a:p>
        </p:txBody>
      </p:sp>
    </p:spTree>
    <p:extLst>
      <p:ext uri="{BB962C8B-B14F-4D97-AF65-F5344CB8AC3E}">
        <p14:creationId xmlns:p14="http://schemas.microsoft.com/office/powerpoint/2010/main" val="36023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3B356D-1DC5-4599-A79B-9D65F68E5FC5}" type="slidenum">
              <a:rPr lang="zh-CN" altLang="en-US" smtClean="0"/>
              <a:t>3</a:t>
            </a:fld>
            <a:endParaRPr lang="zh-CN" altLang="en-US"/>
          </a:p>
        </p:txBody>
      </p:sp>
    </p:spTree>
    <p:extLst>
      <p:ext uri="{BB962C8B-B14F-4D97-AF65-F5344CB8AC3E}">
        <p14:creationId xmlns:p14="http://schemas.microsoft.com/office/powerpoint/2010/main" val="767345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3B356D-1DC5-4599-A79B-9D65F68E5FC5}" type="slidenum">
              <a:rPr lang="zh-CN" altLang="en-US" smtClean="0"/>
              <a:t>4</a:t>
            </a:fld>
            <a:endParaRPr lang="zh-CN" altLang="en-US"/>
          </a:p>
        </p:txBody>
      </p:sp>
    </p:spTree>
    <p:extLst>
      <p:ext uri="{BB962C8B-B14F-4D97-AF65-F5344CB8AC3E}">
        <p14:creationId xmlns:p14="http://schemas.microsoft.com/office/powerpoint/2010/main" val="266209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3B356D-1DC5-4599-A79B-9D65F68E5FC5}" type="slidenum">
              <a:rPr lang="zh-CN" altLang="en-US" smtClean="0"/>
              <a:t>5</a:t>
            </a:fld>
            <a:endParaRPr lang="zh-CN" altLang="en-US"/>
          </a:p>
        </p:txBody>
      </p:sp>
    </p:spTree>
    <p:extLst>
      <p:ext uri="{BB962C8B-B14F-4D97-AF65-F5344CB8AC3E}">
        <p14:creationId xmlns:p14="http://schemas.microsoft.com/office/powerpoint/2010/main" val="1453228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3B356D-1DC5-4599-A79B-9D65F68E5FC5}" type="slidenum">
              <a:rPr lang="zh-CN" altLang="en-US" smtClean="0"/>
              <a:t>6</a:t>
            </a:fld>
            <a:endParaRPr lang="zh-CN" altLang="en-US"/>
          </a:p>
        </p:txBody>
      </p:sp>
    </p:spTree>
    <p:extLst>
      <p:ext uri="{BB962C8B-B14F-4D97-AF65-F5344CB8AC3E}">
        <p14:creationId xmlns:p14="http://schemas.microsoft.com/office/powerpoint/2010/main" val="144757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3B356D-1DC5-4599-A79B-9D65F68E5FC5}" type="slidenum">
              <a:rPr lang="zh-CN" altLang="en-US" smtClean="0"/>
              <a:t>7</a:t>
            </a:fld>
            <a:endParaRPr lang="zh-CN" altLang="en-US"/>
          </a:p>
        </p:txBody>
      </p:sp>
    </p:spTree>
    <p:extLst>
      <p:ext uri="{BB962C8B-B14F-4D97-AF65-F5344CB8AC3E}">
        <p14:creationId xmlns:p14="http://schemas.microsoft.com/office/powerpoint/2010/main" val="374774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620504-91FE-9A4F-896B-37818C38CE0A}" type="slidenum">
              <a:rPr kumimoji="1" lang="zh-CN" altLang="en-US" smtClean="0"/>
              <a:t>8</a:t>
            </a:fld>
            <a:endParaRPr kumimoji="1" lang="zh-CN" altLang="en-US"/>
          </a:p>
        </p:txBody>
      </p:sp>
    </p:spTree>
    <p:extLst>
      <p:ext uri="{BB962C8B-B14F-4D97-AF65-F5344CB8AC3E}">
        <p14:creationId xmlns:p14="http://schemas.microsoft.com/office/powerpoint/2010/main" val="272542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3B356D-1DC5-4599-A79B-9D65F68E5FC5}" type="slidenum">
              <a:rPr lang="zh-CN" altLang="en-US" smtClean="0"/>
              <a:t>9</a:t>
            </a:fld>
            <a:endParaRPr lang="zh-CN" altLang="en-US"/>
          </a:p>
        </p:txBody>
      </p:sp>
    </p:spTree>
    <p:extLst>
      <p:ext uri="{BB962C8B-B14F-4D97-AF65-F5344CB8AC3E}">
        <p14:creationId xmlns:p14="http://schemas.microsoft.com/office/powerpoint/2010/main" val="246176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02CCD-C9E1-DB4A-906F-75A6F7064E14}"/>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B738B236-ADF3-B747-A7A9-C908A8A2D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2915EFE1-8115-2646-8539-15A945FF1AFD}"/>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5" name="页脚占位符 4">
            <a:extLst>
              <a:ext uri="{FF2B5EF4-FFF2-40B4-BE49-F238E27FC236}">
                <a16:creationId xmlns:a16="http://schemas.microsoft.com/office/drawing/2014/main" id="{BB218564-0E1D-094D-A062-3CD5D674E35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D739BBB-08BB-8344-8161-DD8753B4F637}"/>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176626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95B83-3F68-284C-9FA5-EF1817E52019}"/>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C0FB61B-A350-AA49-9939-2FA4DDF5F0C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ECF35B9-BE0E-1141-B14E-2E467F83400B}"/>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5" name="页脚占位符 4">
            <a:extLst>
              <a:ext uri="{FF2B5EF4-FFF2-40B4-BE49-F238E27FC236}">
                <a16:creationId xmlns:a16="http://schemas.microsoft.com/office/drawing/2014/main" id="{1BB3C18A-8DFF-B741-8DA4-07B0A7FC0B9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310F701-F971-C345-96FA-2EAF2546B3C2}"/>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367893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DCA4CA5-036A-A646-B484-B4EB3B846617}"/>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EAB671A-C5DE-3F43-ABE8-90DBCD298C2D}"/>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1AE42A0-E129-A240-ABEE-1FA7525A274F}"/>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5" name="页脚占位符 4">
            <a:extLst>
              <a:ext uri="{FF2B5EF4-FFF2-40B4-BE49-F238E27FC236}">
                <a16:creationId xmlns:a16="http://schemas.microsoft.com/office/drawing/2014/main" id="{68100FCC-1F54-1A4D-B7DA-2EF0CBBC66D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3F742F2-52A4-BE4A-AE10-3BDF9AA74FBE}"/>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299933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336EDC-F756-2F48-B94C-76E39481939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DCA1C2A-DCB3-734A-A085-8ED6112B187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37A5CB8-00AE-264C-985B-8D07D2962D4E}"/>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5" name="页脚占位符 4">
            <a:extLst>
              <a:ext uri="{FF2B5EF4-FFF2-40B4-BE49-F238E27FC236}">
                <a16:creationId xmlns:a16="http://schemas.microsoft.com/office/drawing/2014/main" id="{0154A2AC-C2E4-8C46-86A1-339E82FE9F0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9A5738C-8692-4046-8CF7-6683BA4149CD}"/>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230076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9E5B69-BD84-7D48-9A70-F4F3DACD8010}"/>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BAADBC54-99AC-554B-9314-9701710D72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536B5AE0-1577-014D-A424-4A64395A7052}"/>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5" name="页脚占位符 4">
            <a:extLst>
              <a:ext uri="{FF2B5EF4-FFF2-40B4-BE49-F238E27FC236}">
                <a16:creationId xmlns:a16="http://schemas.microsoft.com/office/drawing/2014/main" id="{AA31EC01-E29D-764B-AB7B-7DDADBEAAE5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CE21221-C8D8-FF41-B4F2-6CFA522DD919}"/>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78680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EA3F45-FF07-F240-A851-8979E731204D}"/>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95D24BC9-3969-C94F-9D26-C28FFFD2992D}"/>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1BB50DE2-FC2F-5340-9F2E-2059507D1620}"/>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9C2027D7-B40C-164F-9598-440E77921B6D}"/>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6" name="页脚占位符 5">
            <a:extLst>
              <a:ext uri="{FF2B5EF4-FFF2-40B4-BE49-F238E27FC236}">
                <a16:creationId xmlns:a16="http://schemas.microsoft.com/office/drawing/2014/main" id="{B23452D3-B1AF-6E42-90E5-85B9FB4FB9B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A2F4EBC-3DCE-F148-BB17-F7C345FF6ACE}"/>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3660146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F7386-C6EC-4542-8EBB-233B96F4ED61}"/>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D54865C6-ED10-2F44-A094-F8C31C831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167121E-9591-A440-AF33-7E78C8FEB294}"/>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B09E115-B0B4-3242-A1A2-C48C320A3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F14EC47C-0052-E34D-9672-6E5F3143EA1A}"/>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AFEAECB8-913A-7B47-AE35-FCD7E0B91DDB}"/>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8" name="页脚占位符 7">
            <a:extLst>
              <a:ext uri="{FF2B5EF4-FFF2-40B4-BE49-F238E27FC236}">
                <a16:creationId xmlns:a16="http://schemas.microsoft.com/office/drawing/2014/main" id="{05B14A95-E828-A44D-85B7-C58795B80C26}"/>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ADE54C42-E195-C74D-9EBD-AB6B262F7330}"/>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281442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2AE88-2D42-2345-9821-18F156F8AF9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9DA3F48D-7EA6-5846-A8F6-697A8401504C}"/>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4" name="页脚占位符 3">
            <a:extLst>
              <a:ext uri="{FF2B5EF4-FFF2-40B4-BE49-F238E27FC236}">
                <a16:creationId xmlns:a16="http://schemas.microsoft.com/office/drawing/2014/main" id="{B077879E-952A-AE4F-BF2E-165441F7D4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24B8F611-3F03-614C-A627-DAEFFE906FD5}"/>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332082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B1CD854-EED9-0D47-939D-3750E2BD88F4}"/>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3" name="页脚占位符 2">
            <a:extLst>
              <a:ext uri="{FF2B5EF4-FFF2-40B4-BE49-F238E27FC236}">
                <a16:creationId xmlns:a16="http://schemas.microsoft.com/office/drawing/2014/main" id="{EF18CC8E-8D88-184C-9E7D-F38E15D1BF6C}"/>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C45EFDE-F5F7-1044-A319-C28A0FC9ABAC}"/>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1202639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21F1D0-60EE-8D44-A392-95F8668739F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D7DAE33-2752-D641-A34E-60388A9F06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8375CDEF-1668-3C40-B79D-FC7DF0723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E31A561-E293-6D44-AE0C-5F6A76E37D66}"/>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6" name="页脚占位符 5">
            <a:extLst>
              <a:ext uri="{FF2B5EF4-FFF2-40B4-BE49-F238E27FC236}">
                <a16:creationId xmlns:a16="http://schemas.microsoft.com/office/drawing/2014/main" id="{726E42C9-C8F9-004B-B712-47CEF2B3BD9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C903EEA-2F4B-E245-B6FE-20BA729FD4DC}"/>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1583489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F3D2B-A563-CE4F-9ADF-009993585F9D}"/>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D0BF3B2C-8A3A-A74D-A5CE-AF550E49F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9AE1941E-FB78-6E42-A74F-CE988025B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42B0015-DD19-2744-B118-CEBC9F76B7B1}"/>
              </a:ext>
            </a:extLst>
          </p:cNvPr>
          <p:cNvSpPr>
            <a:spLocks noGrp="1"/>
          </p:cNvSpPr>
          <p:nvPr>
            <p:ph type="dt" sz="half" idx="10"/>
          </p:nvPr>
        </p:nvSpPr>
        <p:spPr/>
        <p:txBody>
          <a:bodyPr/>
          <a:lstStyle/>
          <a:p>
            <a:fld id="{C4E28CF7-288C-AB42-9F27-E9A021910E6C}" type="datetimeFigureOut">
              <a:rPr kumimoji="1" lang="zh-CN" altLang="en-US" smtClean="0"/>
              <a:t>2020/10/18</a:t>
            </a:fld>
            <a:endParaRPr kumimoji="1" lang="zh-CN" altLang="en-US"/>
          </a:p>
        </p:txBody>
      </p:sp>
      <p:sp>
        <p:nvSpPr>
          <p:cNvPr id="6" name="页脚占位符 5">
            <a:extLst>
              <a:ext uri="{FF2B5EF4-FFF2-40B4-BE49-F238E27FC236}">
                <a16:creationId xmlns:a16="http://schemas.microsoft.com/office/drawing/2014/main" id="{EC8B2A31-430C-6A44-9561-CA5DF7A4364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58F16DC-7DF8-584B-BC17-813008725C15}"/>
              </a:ext>
            </a:extLst>
          </p:cNvPr>
          <p:cNvSpPr>
            <a:spLocks noGrp="1"/>
          </p:cNvSpPr>
          <p:nvPr>
            <p:ph type="sldNum" sz="quarter" idx="12"/>
          </p:nvPr>
        </p:nvSpPr>
        <p:spPr/>
        <p:txBody>
          <a:body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297864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79BC39-4AD3-4940-8685-ACC7AC6BC4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CB9F470-83E8-5642-A5DA-D8D67CE9D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1F8E168-1D76-EA41-9992-E37D70E85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28CF7-288C-AB42-9F27-E9A021910E6C}" type="datetimeFigureOut">
              <a:rPr kumimoji="1" lang="zh-CN" altLang="en-US" smtClean="0"/>
              <a:t>2020/10/18</a:t>
            </a:fld>
            <a:endParaRPr kumimoji="1" lang="zh-CN" altLang="en-US"/>
          </a:p>
        </p:txBody>
      </p:sp>
      <p:sp>
        <p:nvSpPr>
          <p:cNvPr id="5" name="页脚占位符 4">
            <a:extLst>
              <a:ext uri="{FF2B5EF4-FFF2-40B4-BE49-F238E27FC236}">
                <a16:creationId xmlns:a16="http://schemas.microsoft.com/office/drawing/2014/main" id="{00904B5D-19E8-6049-B3FA-CBCC5476F5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0F4220EF-F498-F140-B0C9-5B82267BC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0E0B1-EDFE-4B4D-87A8-52DD9791ECA8}" type="slidenum">
              <a:rPr kumimoji="1" lang="zh-CN" altLang="en-US" smtClean="0"/>
              <a:t>‹#›</a:t>
            </a:fld>
            <a:endParaRPr kumimoji="1" lang="zh-CN" altLang="en-US"/>
          </a:p>
        </p:txBody>
      </p:sp>
    </p:spTree>
    <p:extLst>
      <p:ext uri="{BB962C8B-B14F-4D97-AF65-F5344CB8AC3E}">
        <p14:creationId xmlns:p14="http://schemas.microsoft.com/office/powerpoint/2010/main" val="1049897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jp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7.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notesSlide" Target="../notesSlides/notesSlide11.xm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5" Type="http://schemas.openxmlformats.org/officeDocument/2006/relationships/image" Target="../media/image13.jpg"/><Relationship Id="rId10" Type="http://schemas.openxmlformats.org/officeDocument/2006/relationships/tags" Target="../tags/tag117.xml"/><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21.xml"/><Relationship Id="rId7"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9"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3.jpeg"/><Relationship Id="rId2" Type="http://schemas.openxmlformats.org/officeDocument/2006/relationships/tags" Target="../tags/tag12.xml"/><Relationship Id="rId16" Type="http://schemas.openxmlformats.org/officeDocument/2006/relationships/image" Target="../media/image2.jp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notesSlide" Target="../notesSlides/notesSlide2.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image" Target="../media/image3.jpeg"/><Relationship Id="rId2" Type="http://schemas.openxmlformats.org/officeDocument/2006/relationships/tags" Target="../tags/tag25.xml"/><Relationship Id="rId16" Type="http://schemas.openxmlformats.org/officeDocument/2006/relationships/image" Target="../media/image2.jp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notesSlide" Target="../notesSlides/notesSlide3.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2.jp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notesSlide" Target="../notesSlides/notesSlide4.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Layout" Target="../slideLayouts/slideLayout7.xml"/><Relationship Id="rId5" Type="http://schemas.openxmlformats.org/officeDocument/2006/relationships/tags" Target="../tags/tag41.xml"/><Relationship Id="rId15" Type="http://schemas.openxmlformats.org/officeDocument/2006/relationships/image" Target="../media/image5.jpg"/><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2.jp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notesSlide" Target="../notesSlides/notesSlide5.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slideLayout" Target="../slideLayouts/slideLayout7.xml"/><Relationship Id="rId5" Type="http://schemas.openxmlformats.org/officeDocument/2006/relationships/tags" Target="../tags/tag5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18" Type="http://schemas.openxmlformats.org/officeDocument/2006/relationships/image" Target="../media/image2.jpg"/><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notesSlide" Target="../notesSlides/notesSlide6.xml"/><Relationship Id="rId2" Type="http://schemas.openxmlformats.org/officeDocument/2006/relationships/tags" Target="../tags/tag58.xml"/><Relationship Id="rId16"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tags" Target="../tags/tag71.xml"/><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s>
</file>

<file path=ppt/slides/_rels/slide7.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2.jp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notesSlide" Target="../notesSlides/notesSlide7.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slideLayout" Target="../slideLayouts/slideLayout7.xml"/><Relationship Id="rId5" Type="http://schemas.openxmlformats.org/officeDocument/2006/relationships/tags" Target="../tags/tag76.xml"/><Relationship Id="rId10" Type="http://schemas.openxmlformats.org/officeDocument/2006/relationships/tags" Target="../tags/tag81.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notesSlide" Target="../notesSlides/notesSlide8.xml"/><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2.jp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notesSlide" Target="../notesSlides/notesSlide9.xml"/><Relationship Id="rId2" Type="http://schemas.openxmlformats.org/officeDocument/2006/relationships/tags" Target="../tags/tag94.xml"/><Relationship Id="rId16" Type="http://schemas.openxmlformats.org/officeDocument/2006/relationships/slideLayout" Target="../slideLayouts/slideLayout7.xml"/><Relationship Id="rId20" Type="http://schemas.openxmlformats.org/officeDocument/2006/relationships/image" Target="../media/image10.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tags" Target="../tags/tag107.xml"/><Relationship Id="rId10" Type="http://schemas.openxmlformats.org/officeDocument/2006/relationships/tags" Target="../tags/tag102.xml"/><Relationship Id="rId19" Type="http://schemas.openxmlformats.org/officeDocument/2006/relationships/image" Target="../media/image9.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12"/>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t="3178" b="12168"/>
          <a:stretch/>
        </p:blipFill>
        <p:spPr>
          <a:xfrm>
            <a:off x="0" y="0"/>
            <a:ext cx="12192000" cy="6896100"/>
          </a:xfrm>
          <a:prstGeom prst="rect">
            <a:avLst/>
          </a:prstGeom>
        </p:spPr>
      </p:pic>
      <p:sp>
        <p:nvSpPr>
          <p:cNvPr id="14" name="PA_矩形 13"/>
          <p:cNvSpPr/>
          <p:nvPr>
            <p:custDataLst>
              <p:tags r:id="rId3"/>
            </p:custDataLst>
          </p:nvPr>
        </p:nvSpPr>
        <p:spPr>
          <a:xfrm>
            <a:off x="0" y="0"/>
            <a:ext cx="12192000" cy="65901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A_矩形 14"/>
          <p:cNvSpPr/>
          <p:nvPr>
            <p:custDataLst>
              <p:tags r:id="rId4"/>
            </p:custDataLst>
          </p:nvPr>
        </p:nvSpPr>
        <p:spPr>
          <a:xfrm>
            <a:off x="0" y="6198983"/>
            <a:ext cx="12192000" cy="69711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矩形 19"/>
          <p:cNvSpPr/>
          <p:nvPr>
            <p:custDataLst>
              <p:tags r:id="rId5"/>
            </p:custDataLst>
          </p:nvPr>
        </p:nvSpPr>
        <p:spPr>
          <a:xfrm>
            <a:off x="0" y="654328"/>
            <a:ext cx="12192000" cy="5539966"/>
          </a:xfrm>
          <a:prstGeom prst="rect">
            <a:avLst/>
          </a:prstGeom>
          <a:solidFill>
            <a:srgbClr val="6D5C48">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PA_文本框 5"/>
          <p:cNvSpPr txBox="1"/>
          <p:nvPr>
            <p:custDataLst>
              <p:tags r:id="rId6"/>
            </p:custDataLst>
          </p:nvPr>
        </p:nvSpPr>
        <p:spPr>
          <a:xfrm>
            <a:off x="0" y="6378264"/>
            <a:ext cx="12192000" cy="323165"/>
          </a:xfrm>
          <a:prstGeom prst="rect">
            <a:avLst/>
          </a:prstGeom>
          <a:noFill/>
        </p:spPr>
        <p:txBody>
          <a:bodyPr wrap="square" rtlCol="0">
            <a:spAutoFit/>
          </a:bodyPr>
          <a:lstStyle/>
          <a:p>
            <a:pPr algn="ctr"/>
            <a:endParaRPr lang="zh-CN" altLang="en-US" sz="1500" b="1" dirty="0">
              <a:solidFill>
                <a:schemeClr val="bg1"/>
              </a:solidFill>
            </a:endParaRPr>
          </a:p>
        </p:txBody>
      </p:sp>
      <p:sp>
        <p:nvSpPr>
          <p:cNvPr id="18" name="PA_只为设计_文本框 10"/>
          <p:cNvSpPr txBox="1"/>
          <p:nvPr>
            <p:custDataLst>
              <p:tags r:id="rId7"/>
            </p:custDataLst>
          </p:nvPr>
        </p:nvSpPr>
        <p:spPr>
          <a:xfrm>
            <a:off x="0" y="2364639"/>
            <a:ext cx="12192000" cy="615553"/>
          </a:xfrm>
          <a:prstGeom prst="rect">
            <a:avLst/>
          </a:prstGeom>
          <a:noFill/>
        </p:spPr>
        <p:txBody>
          <a:bodyPr wrap="square" rtlCol="0">
            <a:spAutoFit/>
          </a:bodyPr>
          <a:lstStyle/>
          <a:p>
            <a:pPr algn="ctr"/>
            <a:r>
              <a:rPr lang="en-US" altLang="zh-CN" sz="3400" dirty="0">
                <a:solidFill>
                  <a:schemeClr val="bg1"/>
                </a:solidFill>
                <a:latin typeface="Aharoni" panose="02010803020104030203" pitchFamily="2" charset="-79"/>
                <a:cs typeface="Aharoni" panose="02010803020104030203" pitchFamily="2" charset="-79"/>
              </a:rPr>
              <a:t>The Early Translation of the Bible into Chinese</a:t>
            </a:r>
            <a:endParaRPr lang="zh-CN" altLang="en-US" sz="3400" dirty="0">
              <a:solidFill>
                <a:schemeClr val="bg1"/>
              </a:solidFill>
              <a:latin typeface="Aharoni" panose="02010803020104030203" pitchFamily="2" charset="-79"/>
              <a:cs typeface="Aharoni" panose="02010803020104030203" pitchFamily="2" charset="-79"/>
            </a:endParaRPr>
          </a:p>
        </p:txBody>
      </p:sp>
      <p:sp>
        <p:nvSpPr>
          <p:cNvPr id="23" name="PA_矩形 22"/>
          <p:cNvSpPr/>
          <p:nvPr>
            <p:custDataLst>
              <p:tags r:id="rId8"/>
            </p:custDataLst>
          </p:nvPr>
        </p:nvSpPr>
        <p:spPr>
          <a:xfrm>
            <a:off x="5119364" y="3629539"/>
            <a:ext cx="1953272" cy="36933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bg1"/>
                </a:solidFill>
                <a:latin typeface="Hiragino Sans GB W3" panose="020B0300000000000000" pitchFamily="34" charset="-128"/>
                <a:ea typeface="Hiragino Sans GB W3" panose="020B0300000000000000" pitchFamily="34" charset="-128"/>
                <a:cs typeface="Aharoni" panose="02010803020104030203" pitchFamily="2" charset="-79"/>
              </a:rPr>
              <a:t> 许晶 李凌月</a:t>
            </a:r>
          </a:p>
        </p:txBody>
      </p:sp>
      <p:sp>
        <p:nvSpPr>
          <p:cNvPr id="31" name="PA_文本框 30"/>
          <p:cNvSpPr txBox="1"/>
          <p:nvPr>
            <p:custDataLst>
              <p:tags r:id="rId9"/>
            </p:custDataLst>
          </p:nvPr>
        </p:nvSpPr>
        <p:spPr>
          <a:xfrm>
            <a:off x="1724557" y="153079"/>
            <a:ext cx="1748323" cy="305958"/>
          </a:xfrm>
          <a:prstGeom prst="rect">
            <a:avLst/>
          </a:prstGeom>
          <a:noFill/>
        </p:spPr>
        <p:txBody>
          <a:bodyPr wrap="square" rtlCol="0">
            <a:spAutoFit/>
          </a:bodyPr>
          <a:lstStyle/>
          <a:p>
            <a:endParaRPr lang="zh-CN" altLang="en-US" sz="1400" b="1" dirty="0">
              <a:solidFill>
                <a:schemeClr val="bg1"/>
              </a:solidFill>
              <a:latin typeface="Hiragino Sans GB W3" panose="020B0300000000000000" pitchFamily="34" charset="-128"/>
              <a:ea typeface="Hiragino Sans GB W3" panose="020B0300000000000000" pitchFamily="34" charset="-128"/>
              <a:cs typeface="Aharoni" panose="02010803020104030203" pitchFamily="2" charset="-79"/>
            </a:endParaRPr>
          </a:p>
        </p:txBody>
      </p:sp>
      <p:sp>
        <p:nvSpPr>
          <p:cNvPr id="54" name="PA_乘号 11"/>
          <p:cNvSpPr/>
          <p:nvPr>
            <p:custDataLst>
              <p:tags r:id="rId10"/>
            </p:custDataLst>
          </p:nvPr>
        </p:nvSpPr>
        <p:spPr>
          <a:xfrm>
            <a:off x="5894876" y="3122791"/>
            <a:ext cx="402248" cy="402248"/>
          </a:xfrm>
          <a:prstGeom prst="mathMultiply">
            <a:avLst>
              <a:gd name="adj1" fmla="val 3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ustDataLst>
      <p:tags r:id="rId1"/>
    </p:custDataLst>
    <p:extLst>
      <p:ext uri="{BB962C8B-B14F-4D97-AF65-F5344CB8AC3E}">
        <p14:creationId xmlns:p14="http://schemas.microsoft.com/office/powerpoint/2010/main" val="2391184502"/>
      </p:ext>
    </p:extLst>
  </p:cSld>
  <p:clrMapOvr>
    <a:masterClrMapping/>
  </p:clrMapOvr>
  <mc:AlternateContent xmlns:mc="http://schemas.openxmlformats.org/markup-compatibility/2006" xmlns:p14="http://schemas.microsoft.com/office/powerpoint/2010/main">
    <mc:Choice Requires="p14">
      <p:transition spd="med" p14:dur="700" advTm="9300">
        <p:fade/>
      </p:transition>
    </mc:Choice>
    <mc:Fallback xmlns="">
      <p:transition spd="med" advTm="9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0" presetClass="entr" presetSubtype="0" fill="hold" grpId="0" nodeType="withEffect">
                                  <p:stCondLst>
                                    <p:cond delay="1500"/>
                                  </p:stCondLst>
                                  <p:iterate type="lt">
                                    <p:tmPct val="10000"/>
                                  </p:iterate>
                                  <p:childTnLst>
                                    <p:set>
                                      <p:cBhvr>
                                        <p:cTn id="11" dur="1" fill="hold">
                                          <p:stCondLst>
                                            <p:cond delay="0"/>
                                          </p:stCondLst>
                                        </p:cTn>
                                        <p:tgtEl>
                                          <p:spTgt spid="18"/>
                                        </p:tgtEl>
                                        <p:attrNameLst>
                                          <p:attrName>style.visibility</p:attrName>
                                        </p:attrNameLst>
                                      </p:cBhvr>
                                      <p:to>
                                        <p:strVal val="visible"/>
                                      </p:to>
                                    </p:set>
                                    <p:animEffect filter="fade">
                                      <p:cBhvr>
                                        <p:cTn id="12" dur="500">
                                          <p:stCondLst>
                                            <p:cond delay="0"/>
                                          </p:stCondLst>
                                        </p:cTn>
                                        <p:tgtEl>
                                          <p:spTgt spid="18"/>
                                        </p:tgtEl>
                                      </p:cBhvr>
                                    </p:animEffect>
                                    <p:animScale>
                                      <p:cBhvr>
                                        <p:cTn id="13" dur="500" fill="hold">
                                          <p:stCondLst>
                                            <p:cond delay="0"/>
                                          </p:stCondLst>
                                        </p:cTn>
                                        <p:tgtEl>
                                          <p:spTgt spid="18"/>
                                        </p:tgtEl>
                                      </p:cBhvr>
                                      <p:from x="150000" y="150000"/>
                                      <p:to x="100000" y="100000"/>
                                    </p:animScale>
                                    <p:anim to="" calcmode="lin" valueType="num">
                                      <p:cBhvr>
                                        <p:cTn id="14" dur="500" fill="hold">
                                          <p:stCondLst>
                                            <p:cond delay="0"/>
                                          </p:stCondLst>
                                        </p:cTn>
                                        <p:tgtEl>
                                          <p:spTgt spid="18"/>
                                        </p:tgtEl>
                                        <p:attrNameLst>
                                          <p:attrName>ppt_x</p:attrName>
                                        </p:attrNameLst>
                                      </p:cBhvr>
                                      <p:tavLst>
                                        <p:tav tm="0">
                                          <p:val>
                                            <p:strVal val="#ppt_x+sin(rand(10))/10"/>
                                          </p:val>
                                        </p:tav>
                                        <p:tav tm="100000">
                                          <p:val>
                                            <p:strVal val="#ppt_x"/>
                                          </p:val>
                                        </p:tav>
                                      </p:tavLst>
                                    </p:anim>
                                    <p:anim to="" calcmode="lin" valueType="num">
                                      <p:cBhvr>
                                        <p:cTn id="15" dur="500" fill="hold">
                                          <p:stCondLst>
                                            <p:cond delay="0"/>
                                          </p:stCondLst>
                                        </p:cTn>
                                        <p:tgtEl>
                                          <p:spTgt spid="18"/>
                                        </p:tgtEl>
                                        <p:attrNameLst>
                                          <p:attrName>ppt_y</p:attrName>
                                        </p:attrNameLst>
                                      </p:cBhvr>
                                      <p:tavLst>
                                        <p:tav tm="0">
                                          <p:val>
                                            <p:strVal val="#ppt_y+sin(rand(10))/10"/>
                                          </p:val>
                                        </p:tav>
                                        <p:tav tm="100000">
                                          <p:val>
                                            <p:strVal val="#ppt_y"/>
                                          </p:val>
                                        </p:tav>
                                      </p:tavLst>
                                    </p:anim>
                                  </p:childTnLst>
                                </p:cTn>
                              </p:par>
                            </p:childTnLst>
                          </p:cTn>
                        </p:par>
                        <p:par>
                          <p:cTn id="16" fill="hold">
                            <p:stCondLst>
                              <p:cond delay="3950"/>
                            </p:stCondLst>
                            <p:childTnLst>
                              <p:par>
                                <p:cTn id="17" presetID="53" presetClass="entr" presetSubtype="16"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par>
                                <p:cTn id="22" presetID="8" presetClass="emph" presetSubtype="0" fill="hold" grpId="1" nodeType="withEffect">
                                  <p:stCondLst>
                                    <p:cond delay="0"/>
                                  </p:stCondLst>
                                  <p:childTnLst>
                                    <p:animRot by="21600000" to="5400000">
                                      <p:cBhvr>
                                        <p:cTn id="23" dur="500" fill="hold"/>
                                        <p:tgtEl>
                                          <p:spTgt spid="54"/>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utoUpdateAnimBg="0"/>
      <p:bldP spid="23" grpId="0" animBg="1"/>
      <p:bldP spid="54" grpId="0" animBg="1"/>
      <p:bldP spid="5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报纸&#10;&#10;描述已自动生成"/>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 contrast="-24000"/>
                    </a14:imgEffect>
                    <a14:imgEffect>
                      <a14:saturation sat="66000"/>
                    </a14:imgEffect>
                    <a14:imgEffect>
                      <a14:sharpenSoften amount="-32000"/>
                    </a14:imgEffect>
                  </a14:imgLayer>
                </a14:imgProps>
              </a:ext>
            </a:extLst>
          </a:blip>
          <a:srcRect l="36065" t="10139" r="16291" b="8745"/>
          <a:stretch>
            <a:fillRect/>
          </a:stretch>
        </p:blipFill>
        <p:spPr>
          <a:xfrm rot="16200000">
            <a:off x="2667000" y="-2667001"/>
            <a:ext cx="6858001" cy="12192003"/>
          </a:xfrm>
          <a:prstGeom prst="rect">
            <a:avLst/>
          </a:prstGeom>
          <a:effectLst>
            <a:glow>
              <a:schemeClr val="bg1"/>
            </a:glow>
          </a:effectLst>
        </p:spPr>
      </p:pic>
      <p:pic>
        <p:nvPicPr>
          <p:cNvPr id="3" name="图片 2"/>
          <p:cNvPicPr>
            <a:picLocks noChangeAspect="1"/>
          </p:cNvPicPr>
          <p:nvPr/>
        </p:nvPicPr>
        <p:blipFill>
          <a:blip r:embed="rId5"/>
          <a:srcRect/>
          <a:stretch/>
        </p:blipFill>
        <p:spPr>
          <a:xfrm>
            <a:off x="453807" y="949696"/>
            <a:ext cx="5924282" cy="4900331"/>
          </a:xfrm>
          <a:prstGeom prst="rect">
            <a:avLst/>
          </a:prstGeom>
        </p:spPr>
      </p:pic>
      <p:sp>
        <p:nvSpPr>
          <p:cNvPr id="2" name="文本框 1"/>
          <p:cNvSpPr txBox="1"/>
          <p:nvPr/>
        </p:nvSpPr>
        <p:spPr>
          <a:xfrm>
            <a:off x="2200205" y="6129428"/>
            <a:ext cx="2371796" cy="400110"/>
          </a:xfrm>
          <a:prstGeom prst="rect">
            <a:avLst/>
          </a:prstGeom>
          <a:noFill/>
        </p:spPr>
        <p:txBody>
          <a:bodyPr wrap="square" rtlCol="0">
            <a:spAutoFit/>
          </a:bodyPr>
          <a:lstStyle/>
          <a:p>
            <a:r>
              <a:rPr lang="en-US" altLang="zh-CN" sz="2000" dirty="0">
                <a:solidFill>
                  <a:schemeClr val="bg1">
                    <a:lumMod val="95000"/>
                  </a:schemeClr>
                </a:solidFill>
                <a:latin typeface="Aharoni" panose="02010803020104030203" pitchFamily="2" charset="-79"/>
                <a:cs typeface="Aharoni" panose="02010803020104030203" pitchFamily="2" charset="-79"/>
              </a:rPr>
              <a:t>Robert</a:t>
            </a:r>
            <a:r>
              <a:rPr lang="zh-CN" altLang="en-US" sz="2000" dirty="0">
                <a:solidFill>
                  <a:schemeClr val="bg1">
                    <a:lumMod val="95000"/>
                  </a:schemeClr>
                </a:solidFill>
                <a:latin typeface="Aharoni" panose="02010803020104030203" pitchFamily="2" charset="-79"/>
                <a:cs typeface="Aharoni" panose="02010803020104030203" pitchFamily="2" charset="-79"/>
              </a:rPr>
              <a:t> </a:t>
            </a:r>
            <a:r>
              <a:rPr lang="en-US" altLang="zh-CN" sz="2000" dirty="0">
                <a:solidFill>
                  <a:schemeClr val="bg1">
                    <a:lumMod val="95000"/>
                  </a:schemeClr>
                </a:solidFill>
                <a:latin typeface="Aharoni" panose="02010803020104030203" pitchFamily="2" charset="-79"/>
                <a:cs typeface="Aharoni" panose="02010803020104030203" pitchFamily="2" charset="-79"/>
              </a:rPr>
              <a:t>Morrison</a:t>
            </a:r>
            <a:endParaRPr lang="zh-CN" altLang="en-US" sz="2000" dirty="0">
              <a:solidFill>
                <a:schemeClr val="bg1">
                  <a:lumMod val="95000"/>
                </a:schemeClr>
              </a:solidFill>
              <a:latin typeface="Aharoni" panose="02010803020104030203" pitchFamily="2" charset="-79"/>
              <a:cs typeface="Aharoni" panose="02010803020104030203" pitchFamily="2" charset="-79"/>
            </a:endParaRPr>
          </a:p>
        </p:txBody>
      </p:sp>
      <p:sp>
        <p:nvSpPr>
          <p:cNvPr id="4" name="文本框 3"/>
          <p:cNvSpPr txBox="1"/>
          <p:nvPr/>
        </p:nvSpPr>
        <p:spPr>
          <a:xfrm>
            <a:off x="8128000" y="6129428"/>
            <a:ext cx="2552700" cy="400110"/>
          </a:xfrm>
          <a:prstGeom prst="rect">
            <a:avLst/>
          </a:prstGeom>
          <a:noFill/>
        </p:spPr>
        <p:txBody>
          <a:bodyPr wrap="square" rtlCol="0">
            <a:spAutoFit/>
          </a:bodyPr>
          <a:lstStyle/>
          <a:p>
            <a:r>
              <a:rPr lang="en-US" altLang="zh-CN" sz="2000" dirty="0">
                <a:solidFill>
                  <a:schemeClr val="bg1">
                    <a:lumMod val="95000"/>
                  </a:schemeClr>
                </a:solidFill>
                <a:latin typeface="Aharoni" panose="02010803020104030203" pitchFamily="2" charset="-79"/>
                <a:cs typeface="Aharoni" panose="02010803020104030203" pitchFamily="2" charset="-79"/>
              </a:rPr>
              <a:t>Joshua Marshman</a:t>
            </a:r>
            <a:endParaRPr lang="zh-CN" altLang="en-US" sz="2000" dirty="0">
              <a:solidFill>
                <a:schemeClr val="bg1">
                  <a:lumMod val="95000"/>
                </a:schemeClr>
              </a:solidFill>
              <a:latin typeface="Aharoni" panose="02010803020104030203" pitchFamily="2" charset="-79"/>
              <a:cs typeface="Aharoni" panose="02010803020104030203" pitchFamily="2" charset="-79"/>
            </a:endParaRPr>
          </a:p>
        </p:txBody>
      </p:sp>
      <p:pic>
        <p:nvPicPr>
          <p:cNvPr id="8" name="图片 7">
            <a:extLst>
              <a:ext uri="{FF2B5EF4-FFF2-40B4-BE49-F238E27FC236}">
                <a16:creationId xmlns:a16="http://schemas.microsoft.com/office/drawing/2014/main" id="{9C2CD946-E3BA-D946-A999-B614DEDA7211}"/>
              </a:ext>
            </a:extLst>
          </p:cNvPr>
          <p:cNvPicPr>
            <a:picLocks noChangeAspect="1"/>
          </p:cNvPicPr>
          <p:nvPr/>
        </p:nvPicPr>
        <p:blipFill>
          <a:blip r:embed="rId6"/>
          <a:stretch>
            <a:fillRect/>
          </a:stretch>
        </p:blipFill>
        <p:spPr>
          <a:xfrm>
            <a:off x="7032969" y="635000"/>
            <a:ext cx="4278432" cy="5321300"/>
          </a:xfrm>
          <a:prstGeom prst="rect">
            <a:avLst/>
          </a:prstGeom>
        </p:spPr>
      </p:pic>
    </p:spTree>
    <p:extLst>
      <p:ext uri="{BB962C8B-B14F-4D97-AF65-F5344CB8AC3E}">
        <p14:creationId xmlns:p14="http://schemas.microsoft.com/office/powerpoint/2010/main" val="1677593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12">
            <a:extLst>
              <a:ext uri="{FF2B5EF4-FFF2-40B4-BE49-F238E27FC236}">
                <a16:creationId xmlns:a16="http://schemas.microsoft.com/office/drawing/2014/main" id="{17E9EAD3-1BB5-964C-96B0-ADCEE67146A6}"/>
              </a:ext>
            </a:extLst>
          </p:cNvPr>
          <p:cNvPicPr>
            <a:picLocks noChangeAspect="1"/>
          </p:cNvPicPr>
          <p:nvPr>
            <p:custDataLst>
              <p:tags r:id="rId1"/>
            </p:custDataLst>
          </p:nvPr>
        </p:nvPicPr>
        <p:blipFill>
          <a:blip r:embed="rId14"/>
          <a:srcRect t="3631" b="3631"/>
          <a:stretch/>
        </p:blipFill>
        <p:spPr>
          <a:xfrm>
            <a:off x="0" y="0"/>
            <a:ext cx="12192000" cy="6858000"/>
          </a:xfrm>
          <a:prstGeom prst="rect">
            <a:avLst/>
          </a:prstGeom>
        </p:spPr>
      </p:pic>
      <p:sp>
        <p:nvSpPr>
          <p:cNvPr id="5" name="矩形 4">
            <a:extLst>
              <a:ext uri="{FF2B5EF4-FFF2-40B4-BE49-F238E27FC236}">
                <a16:creationId xmlns:a16="http://schemas.microsoft.com/office/drawing/2014/main" id="{46DC0484-71FA-3540-90E8-6426D15BD7FF}"/>
              </a:ext>
            </a:extLst>
          </p:cNvPr>
          <p:cNvSpPr/>
          <p:nvPr/>
        </p:nvSpPr>
        <p:spPr>
          <a:xfrm>
            <a:off x="0" y="0"/>
            <a:ext cx="12192000" cy="6858000"/>
          </a:xfrm>
          <a:prstGeom prst="rect">
            <a:avLst/>
          </a:pr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CD3F8951-5F07-E745-894A-B5ADCEDCA1CA}"/>
              </a:ext>
            </a:extLst>
          </p:cNvPr>
          <p:cNvSpPr/>
          <p:nvPr/>
        </p:nvSpPr>
        <p:spPr>
          <a:xfrm>
            <a:off x="302964" y="1381412"/>
            <a:ext cx="11746796" cy="1785104"/>
          </a:xfrm>
          <a:prstGeom prst="rect">
            <a:avLst/>
          </a:prstGeom>
        </p:spPr>
        <p:txBody>
          <a:bodyPr wrap="square">
            <a:spAutoFit/>
          </a:bodyPr>
          <a:lstStyle/>
          <a:p>
            <a:pPr marL="457200" indent="-457200" algn="just">
              <a:buAutoNum type="arabicPlain" startAt="1810"/>
            </a:pPr>
            <a:r>
              <a:rPr lang="en-US" altLang="zh-CN" sz="2200" i="1" dirty="0">
                <a:solidFill>
                  <a:schemeClr val="bg1"/>
                </a:solidFill>
                <a:latin typeface="Avenir Next" panose="020B0503020202020204" pitchFamily="34" charset="0"/>
              </a:rPr>
              <a:t>        </a:t>
            </a:r>
            <a:r>
              <a:rPr lang="en-US" altLang="zh-CN" sz="2200" dirty="0">
                <a:solidFill>
                  <a:schemeClr val="bg1"/>
                </a:solidFill>
                <a:latin typeface="Avenir Next" panose="020B0503020202020204" pitchFamily="34" charset="0"/>
              </a:rPr>
              <a:t>The translation of </a:t>
            </a:r>
            <a:r>
              <a:rPr lang="en-US" altLang="zh-CN" sz="2200" i="1" dirty="0">
                <a:solidFill>
                  <a:schemeClr val="bg1"/>
                </a:solidFill>
                <a:latin typeface="Avenir Next" panose="020B0503020202020204" pitchFamily="34" charset="0"/>
              </a:rPr>
              <a:t>The Gospel According to St. </a:t>
            </a:r>
            <a:r>
              <a:rPr lang="en-US" altLang="zh-CN" sz="2200" i="1" dirty="0" err="1">
                <a:solidFill>
                  <a:schemeClr val="bg1"/>
                </a:solidFill>
                <a:latin typeface="Avenir Next" panose="020B0503020202020204" pitchFamily="34" charset="0"/>
              </a:rPr>
              <a:t>Matthew&amp;The</a:t>
            </a:r>
            <a:r>
              <a:rPr lang="en-US" altLang="zh-CN" sz="2200" i="1" dirty="0">
                <a:solidFill>
                  <a:schemeClr val="bg1"/>
                </a:solidFill>
                <a:latin typeface="Avenir Next" panose="020B0503020202020204" pitchFamily="34" charset="0"/>
              </a:rPr>
              <a:t> Gospel According to Mark</a:t>
            </a:r>
            <a:r>
              <a:rPr lang="en-US" altLang="zh-CN" sz="2200" dirty="0">
                <a:solidFill>
                  <a:schemeClr val="bg1"/>
                </a:solidFill>
                <a:latin typeface="Avenir Next" panose="020B0503020202020204" pitchFamily="34" charset="0"/>
              </a:rPr>
              <a:t> </a:t>
            </a:r>
          </a:p>
          <a:p>
            <a:pPr algn="just"/>
            <a:r>
              <a:rPr lang="en-US" altLang="zh-CN" sz="2200" dirty="0">
                <a:solidFill>
                  <a:schemeClr val="bg1"/>
                </a:solidFill>
                <a:latin typeface="Avenir Next" panose="020B0503020202020204" pitchFamily="34" charset="0"/>
              </a:rPr>
              <a:t>                                                                                                </a:t>
            </a:r>
            <a:endParaRPr lang="fi-FI" altLang="zh-CN" sz="2200" dirty="0">
              <a:solidFill>
                <a:schemeClr val="bg1"/>
              </a:solidFill>
              <a:latin typeface="Avenir Next" panose="020B0503020202020204" pitchFamily="34" charset="0"/>
            </a:endParaRPr>
          </a:p>
          <a:p>
            <a:pPr marL="457200" indent="-457200" algn="just">
              <a:buAutoNum type="arabicPlain" startAt="1813"/>
            </a:pPr>
            <a:r>
              <a:rPr lang="en-US" altLang="zh-CN" sz="2200" dirty="0">
                <a:solidFill>
                  <a:schemeClr val="bg1"/>
                </a:solidFill>
                <a:latin typeface="Avenir Next" panose="020B0503020202020204" pitchFamily="34" charset="0"/>
              </a:rPr>
              <a:t>       The translation of </a:t>
            </a:r>
            <a:r>
              <a:rPr lang="en-US" altLang="zh-CN" sz="2200" i="1" dirty="0">
                <a:solidFill>
                  <a:schemeClr val="bg1"/>
                </a:solidFill>
                <a:latin typeface="Avenir Next" panose="020B0503020202020204" pitchFamily="34" charset="0"/>
              </a:rPr>
              <a:t>Gospel According to John&amp;</a:t>
            </a:r>
            <a:r>
              <a:rPr lang="en-US" altLang="zh-CN" sz="2200" dirty="0">
                <a:solidFill>
                  <a:schemeClr val="bg1"/>
                </a:solidFill>
                <a:latin typeface="Avenir Next" panose="020B0503020202020204" pitchFamily="34" charset="0"/>
              </a:rPr>
              <a:t> </a:t>
            </a:r>
            <a:r>
              <a:rPr lang="en-US" altLang="zh-CN" sz="2200" i="1" dirty="0">
                <a:solidFill>
                  <a:schemeClr val="bg1"/>
                </a:solidFill>
                <a:latin typeface="Avenir Next" panose="020B0503020202020204" pitchFamily="34" charset="0"/>
              </a:rPr>
              <a:t>the Letters of John </a:t>
            </a:r>
          </a:p>
          <a:p>
            <a:pPr algn="just"/>
            <a:endParaRPr lang="en-US" altLang="zh-CN" sz="2200" i="1" dirty="0">
              <a:solidFill>
                <a:schemeClr val="bg1"/>
              </a:solidFill>
              <a:latin typeface="Avenir Next" panose="020B0503020202020204" pitchFamily="34" charset="0"/>
            </a:endParaRPr>
          </a:p>
          <a:p>
            <a:pPr marL="457200" indent="-457200" algn="just">
              <a:buAutoNum type="arabicPlain" startAt="1816"/>
            </a:pPr>
            <a:r>
              <a:rPr lang="en-US" altLang="zh-CN" sz="2200" i="1" dirty="0">
                <a:solidFill>
                  <a:schemeClr val="bg1"/>
                </a:solidFill>
                <a:latin typeface="Avenir Next" panose="020B0503020202020204" pitchFamily="34" charset="0"/>
              </a:rPr>
              <a:t>    《</a:t>
            </a:r>
            <a:r>
              <a:rPr lang="zh-CN" altLang="en-US" sz="2200" i="1" dirty="0">
                <a:solidFill>
                  <a:schemeClr val="bg1"/>
                </a:solidFill>
                <a:latin typeface="Avenir Next" panose="020B0503020202020204" pitchFamily="34" charset="0"/>
              </a:rPr>
              <a:t>新约全译</a:t>
            </a:r>
            <a:r>
              <a:rPr lang="en-US" altLang="zh-CN" sz="2200" i="1" dirty="0">
                <a:solidFill>
                  <a:schemeClr val="bg1"/>
                </a:solidFill>
                <a:latin typeface="Avenir Next" panose="020B0503020202020204" pitchFamily="34" charset="0"/>
              </a:rPr>
              <a:t>》</a:t>
            </a:r>
          </a:p>
        </p:txBody>
      </p:sp>
      <p:grpSp>
        <p:nvGrpSpPr>
          <p:cNvPr id="7" name="组合 6">
            <a:extLst>
              <a:ext uri="{FF2B5EF4-FFF2-40B4-BE49-F238E27FC236}">
                <a16:creationId xmlns:a16="http://schemas.microsoft.com/office/drawing/2014/main" id="{461A09D5-837C-1A4D-AA81-FFA095F9543F}"/>
              </a:ext>
            </a:extLst>
          </p:cNvPr>
          <p:cNvGrpSpPr/>
          <p:nvPr/>
        </p:nvGrpSpPr>
        <p:grpSpPr>
          <a:xfrm flipH="1">
            <a:off x="914074" y="5026471"/>
            <a:ext cx="5784850" cy="1113790"/>
            <a:chOff x="2349" y="7543"/>
            <a:chExt cx="9110" cy="1754"/>
          </a:xfrm>
          <a:solidFill>
            <a:schemeClr val="lt1">
              <a:alpha val="96000"/>
            </a:schemeClr>
          </a:solidFill>
        </p:grpSpPr>
        <p:grpSp>
          <p:nvGrpSpPr>
            <p:cNvPr id="8" name="组合 7">
              <a:extLst>
                <a:ext uri="{FF2B5EF4-FFF2-40B4-BE49-F238E27FC236}">
                  <a16:creationId xmlns:a16="http://schemas.microsoft.com/office/drawing/2014/main" id="{DA7B0698-E178-9243-B41A-FE0041D67CF7}"/>
                </a:ext>
              </a:extLst>
            </p:cNvPr>
            <p:cNvGrpSpPr/>
            <p:nvPr/>
          </p:nvGrpSpPr>
          <p:grpSpPr>
            <a:xfrm>
              <a:off x="2349" y="7695"/>
              <a:ext cx="9036" cy="1603"/>
              <a:chOff x="2349" y="7695"/>
              <a:chExt cx="9036" cy="1603"/>
            </a:xfrm>
            <a:grpFill/>
          </p:grpSpPr>
          <p:cxnSp>
            <p:nvCxnSpPr>
              <p:cNvPr id="10" name="直接连接符 10">
                <a:extLst>
                  <a:ext uri="{FF2B5EF4-FFF2-40B4-BE49-F238E27FC236}">
                    <a16:creationId xmlns:a16="http://schemas.microsoft.com/office/drawing/2014/main" id="{7921A391-98D3-8147-9FC7-69481623DB95}"/>
                  </a:ext>
                </a:extLst>
              </p:cNvPr>
              <p:cNvCxnSpPr/>
              <p:nvPr/>
            </p:nvCxnSpPr>
            <p:spPr>
              <a:xfrm>
                <a:off x="2349" y="9298"/>
                <a:ext cx="9032" cy="0"/>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1">
                <a:extLst>
                  <a:ext uri="{FF2B5EF4-FFF2-40B4-BE49-F238E27FC236}">
                    <a16:creationId xmlns:a16="http://schemas.microsoft.com/office/drawing/2014/main" id="{EC19D1E7-318E-E94B-8A3D-2B8433264588}"/>
                  </a:ext>
                </a:extLst>
              </p:cNvPr>
              <p:cNvCxnSpPr/>
              <p:nvPr/>
            </p:nvCxnSpPr>
            <p:spPr>
              <a:xfrm flipV="1">
                <a:off x="11381" y="7695"/>
                <a:ext cx="4" cy="1603"/>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9" name="椭圆 8">
              <a:extLst>
                <a:ext uri="{FF2B5EF4-FFF2-40B4-BE49-F238E27FC236}">
                  <a16:creationId xmlns:a16="http://schemas.microsoft.com/office/drawing/2014/main" id="{3A5AF505-9D42-B444-98C9-5578D2B54519}"/>
                </a:ext>
              </a:extLst>
            </p:cNvPr>
            <p:cNvSpPr/>
            <p:nvPr/>
          </p:nvSpPr>
          <p:spPr>
            <a:xfrm>
              <a:off x="11307" y="7543"/>
              <a:ext cx="152" cy="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PA_矩形 25">
            <a:extLst>
              <a:ext uri="{FF2B5EF4-FFF2-40B4-BE49-F238E27FC236}">
                <a16:creationId xmlns:a16="http://schemas.microsoft.com/office/drawing/2014/main" id="{483572EC-2326-A944-BCB6-B86DB2AE577C}"/>
              </a:ext>
            </a:extLst>
          </p:cNvPr>
          <p:cNvSpPr/>
          <p:nvPr>
            <p:custDataLst>
              <p:tags r:id="rId2"/>
            </p:custDataLst>
          </p:nvPr>
        </p:nvSpPr>
        <p:spPr>
          <a:xfrm>
            <a:off x="0" y="1"/>
            <a:ext cx="12192000" cy="53469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PA_文本框 29">
            <a:extLst>
              <a:ext uri="{FF2B5EF4-FFF2-40B4-BE49-F238E27FC236}">
                <a16:creationId xmlns:a16="http://schemas.microsoft.com/office/drawing/2014/main" id="{0105B7CC-8D15-4C4E-852E-33CAD8661427}"/>
              </a:ext>
            </a:extLst>
          </p:cNvPr>
          <p:cNvSpPr txBox="1"/>
          <p:nvPr>
            <p:custDataLst>
              <p:tags r:id="rId3"/>
            </p:custDataLst>
          </p:nvPr>
        </p:nvSpPr>
        <p:spPr>
          <a:xfrm>
            <a:off x="9333123" y="97652"/>
            <a:ext cx="1519200" cy="276999"/>
          </a:xfrm>
          <a:prstGeom prst="rect">
            <a:avLst/>
          </a:prstGeom>
          <a:noFill/>
        </p:spPr>
        <p:txBody>
          <a:bodyPr wrap="square" rtlCol="0">
            <a:spAutoFit/>
          </a:bodyPr>
          <a:lstStyle/>
          <a:p>
            <a:r>
              <a:rPr lang="en-US" altLang="zh-CN" sz="1200" dirty="0">
                <a:solidFill>
                  <a:schemeClr val="bg1"/>
                </a:solidFill>
                <a:latin typeface="Avenir Next" panose="020B0503020202020204" pitchFamily="34" charset="0"/>
              </a:rPr>
              <a:t>Author</a:t>
            </a:r>
            <a:endParaRPr lang="zh-CN" altLang="en-US" sz="1200" dirty="0">
              <a:solidFill>
                <a:schemeClr val="bg1"/>
              </a:solidFill>
              <a:latin typeface="Avenir Next" panose="020B0503020202020204" pitchFamily="34" charset="0"/>
            </a:endParaRPr>
          </a:p>
        </p:txBody>
      </p:sp>
      <p:sp>
        <p:nvSpPr>
          <p:cNvPr id="14" name="PA_文本框 30">
            <a:extLst>
              <a:ext uri="{FF2B5EF4-FFF2-40B4-BE49-F238E27FC236}">
                <a16:creationId xmlns:a16="http://schemas.microsoft.com/office/drawing/2014/main" id="{56241CEF-65C5-EE47-8F12-A156B780A94B}"/>
              </a:ext>
            </a:extLst>
          </p:cNvPr>
          <p:cNvSpPr txBox="1"/>
          <p:nvPr>
            <p:custDataLst>
              <p:tags r:id="rId4"/>
            </p:custDataLst>
          </p:nvPr>
        </p:nvSpPr>
        <p:spPr>
          <a:xfrm>
            <a:off x="8047551" y="87834"/>
            <a:ext cx="104418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Background</a:t>
            </a:r>
            <a:endParaRPr lang="zh-CN" altLang="en-US" sz="1200" dirty="0">
              <a:solidFill>
                <a:schemeClr val="bg2">
                  <a:lumMod val="50000"/>
                </a:schemeClr>
              </a:solidFill>
              <a:latin typeface="Avenir Next" panose="020B0503020202020204" pitchFamily="34" charset="0"/>
            </a:endParaRPr>
          </a:p>
        </p:txBody>
      </p:sp>
      <p:sp>
        <p:nvSpPr>
          <p:cNvPr id="15" name="PA_文本框 32">
            <a:extLst>
              <a:ext uri="{FF2B5EF4-FFF2-40B4-BE49-F238E27FC236}">
                <a16:creationId xmlns:a16="http://schemas.microsoft.com/office/drawing/2014/main" id="{838D7784-0F60-1844-BDB8-C9961DE11522}"/>
              </a:ext>
            </a:extLst>
          </p:cNvPr>
          <p:cNvSpPr txBox="1"/>
          <p:nvPr>
            <p:custDataLst>
              <p:tags r:id="rId5"/>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Discussion</a:t>
            </a:r>
            <a:endParaRPr lang="zh-CN" altLang="en-US" sz="1200" dirty="0">
              <a:solidFill>
                <a:schemeClr val="bg2">
                  <a:lumMod val="50000"/>
                </a:schemeClr>
              </a:solidFill>
              <a:latin typeface="Avenir Next" panose="020B0503020202020204" pitchFamily="34" charset="0"/>
            </a:endParaRPr>
          </a:p>
        </p:txBody>
      </p:sp>
      <p:sp>
        <p:nvSpPr>
          <p:cNvPr id="16" name="文本框 15">
            <a:extLst>
              <a:ext uri="{FF2B5EF4-FFF2-40B4-BE49-F238E27FC236}">
                <a16:creationId xmlns:a16="http://schemas.microsoft.com/office/drawing/2014/main" id="{93FC54CE-867D-DF4E-9793-E75EE00EDF67}"/>
              </a:ext>
            </a:extLst>
          </p:cNvPr>
          <p:cNvSpPr txBox="1"/>
          <p:nvPr/>
        </p:nvSpPr>
        <p:spPr>
          <a:xfrm>
            <a:off x="302964" y="124822"/>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Unit3</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17" name="文本框 16">
            <a:extLst>
              <a:ext uri="{FF2B5EF4-FFF2-40B4-BE49-F238E27FC236}">
                <a16:creationId xmlns:a16="http://schemas.microsoft.com/office/drawing/2014/main" id="{9AC0B7F7-D9A4-1B4E-98BA-FD2E49E19086}"/>
              </a:ext>
            </a:extLst>
          </p:cNvPr>
          <p:cNvSpPr txBox="1"/>
          <p:nvPr/>
        </p:nvSpPr>
        <p:spPr>
          <a:xfrm>
            <a:off x="876678" y="121669"/>
            <a:ext cx="2750686" cy="646331"/>
          </a:xfrm>
          <a:prstGeom prst="rect">
            <a:avLst/>
          </a:prstGeom>
          <a:noFill/>
        </p:spPr>
        <p:txBody>
          <a:bodyPr wrap="square" rtlCol="0">
            <a:spAutoFit/>
          </a:bodyPr>
          <a:lstStyle/>
          <a:p>
            <a:r>
              <a:rPr lang="en-US" altLang="zh-CN" sz="1200" dirty="0">
                <a:solidFill>
                  <a:schemeClr val="bg1"/>
                </a:solidFill>
                <a:latin typeface="Aharoni" panose="02010803020104030203" pitchFamily="2" charset="-79"/>
                <a:cs typeface="Aharoni" panose="02010803020104030203" pitchFamily="2" charset="-79"/>
              </a:rPr>
              <a:t>The Spectator’s Account of Himself</a:t>
            </a:r>
          </a:p>
          <a:p>
            <a:endParaRPr lang="en-US" altLang="zh-CN" sz="1200" dirty="0">
              <a:solidFill>
                <a:schemeClr val="bg1"/>
              </a:solidFill>
              <a:latin typeface="Aharoni" panose="02010803020104030203" pitchFamily="2" charset="-79"/>
              <a:cs typeface="Aharoni" panose="02010803020104030203" pitchFamily="2" charset="-79"/>
            </a:endParaRPr>
          </a:p>
          <a:p>
            <a:endParaRPr lang="zh-CN" altLang="en-US" sz="1200" dirty="0">
              <a:solidFill>
                <a:schemeClr val="bg1"/>
              </a:solidFill>
              <a:latin typeface="Aharoni" panose="02010803020104030203" pitchFamily="2" charset="-79"/>
              <a:cs typeface="Aharoni" panose="02010803020104030203" pitchFamily="2" charset="-79"/>
            </a:endParaRPr>
          </a:p>
        </p:txBody>
      </p:sp>
      <p:sp>
        <p:nvSpPr>
          <p:cNvPr id="18" name="PA_矩形 25">
            <a:extLst>
              <a:ext uri="{FF2B5EF4-FFF2-40B4-BE49-F238E27FC236}">
                <a16:creationId xmlns:a16="http://schemas.microsoft.com/office/drawing/2014/main" id="{3C86EE7D-951A-F54B-A04E-D7DF5A76BDC3}"/>
              </a:ext>
            </a:extLst>
          </p:cNvPr>
          <p:cNvSpPr/>
          <p:nvPr>
            <p:custDataLst>
              <p:tags r:id="rId6"/>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PA_矩形 26">
            <a:extLst>
              <a:ext uri="{FF2B5EF4-FFF2-40B4-BE49-F238E27FC236}">
                <a16:creationId xmlns:a16="http://schemas.microsoft.com/office/drawing/2014/main" id="{E9432176-81B8-E74C-A7F5-8E95B573B42F}"/>
              </a:ext>
            </a:extLst>
          </p:cNvPr>
          <p:cNvSpPr/>
          <p:nvPr>
            <p:custDataLst>
              <p:tags r:id="rId7"/>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29">
            <a:extLst>
              <a:ext uri="{FF2B5EF4-FFF2-40B4-BE49-F238E27FC236}">
                <a16:creationId xmlns:a16="http://schemas.microsoft.com/office/drawing/2014/main" id="{CC19ECB1-86C6-FA42-A8A7-01BF4F3D1D37}"/>
              </a:ext>
            </a:extLst>
          </p:cNvPr>
          <p:cNvSpPr txBox="1"/>
          <p:nvPr>
            <p:custDataLst>
              <p:tags r:id="rId8"/>
            </p:custDataLst>
          </p:nvPr>
        </p:nvSpPr>
        <p:spPr>
          <a:xfrm>
            <a:off x="9197930" y="111086"/>
            <a:ext cx="849269" cy="276999"/>
          </a:xfrm>
          <a:prstGeom prst="rect">
            <a:avLst/>
          </a:prstGeom>
          <a:noFill/>
        </p:spPr>
        <p:txBody>
          <a:bodyPr wrap="square" rtlCol="0">
            <a:spAutoFit/>
          </a:bodyPr>
          <a:lstStyle/>
          <a:p>
            <a:r>
              <a:rPr lang="en-GB" altLang="zh-CN" sz="1200" dirty="0">
                <a:solidFill>
                  <a:schemeClr val="bg2">
                    <a:lumMod val="50000"/>
                  </a:schemeClr>
                </a:solidFill>
                <a:latin typeface="Avenir Next" panose="020B0503020202020204" pitchFamily="34" charset="0"/>
              </a:rPr>
              <a:t>Catholic</a:t>
            </a:r>
            <a:endParaRPr lang="zh-CN" altLang="en-US" sz="1200" dirty="0">
              <a:solidFill>
                <a:schemeClr val="bg2">
                  <a:lumMod val="50000"/>
                </a:schemeClr>
              </a:solidFill>
              <a:latin typeface="Avenir Next" panose="020B0503020202020204" pitchFamily="34" charset="0"/>
            </a:endParaRPr>
          </a:p>
        </p:txBody>
      </p:sp>
      <p:sp>
        <p:nvSpPr>
          <p:cNvPr id="21" name="PA_文本框 30">
            <a:extLst>
              <a:ext uri="{FF2B5EF4-FFF2-40B4-BE49-F238E27FC236}">
                <a16:creationId xmlns:a16="http://schemas.microsoft.com/office/drawing/2014/main" id="{46EE67E1-C3EE-3546-AC8F-44FB71D705F6}"/>
              </a:ext>
            </a:extLst>
          </p:cNvPr>
          <p:cNvSpPr txBox="1"/>
          <p:nvPr>
            <p:custDataLst>
              <p:tags r:id="rId9"/>
            </p:custDataLst>
          </p:nvPr>
        </p:nvSpPr>
        <p:spPr>
          <a:xfrm>
            <a:off x="8239804" y="111937"/>
            <a:ext cx="738103"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History</a:t>
            </a:r>
            <a:endParaRPr lang="zh-CN" altLang="en-US" sz="1200" dirty="0">
              <a:solidFill>
                <a:schemeClr val="bg2">
                  <a:lumMod val="50000"/>
                </a:schemeClr>
              </a:solidFill>
              <a:latin typeface="Avenir Next" panose="020B0503020202020204" pitchFamily="34" charset="0"/>
            </a:endParaRPr>
          </a:p>
        </p:txBody>
      </p:sp>
      <p:sp>
        <p:nvSpPr>
          <p:cNvPr id="22" name="PA_文本框 31">
            <a:extLst>
              <a:ext uri="{FF2B5EF4-FFF2-40B4-BE49-F238E27FC236}">
                <a16:creationId xmlns:a16="http://schemas.microsoft.com/office/drawing/2014/main" id="{833A1795-D52D-6D46-BB81-D2F3243432C9}"/>
              </a:ext>
            </a:extLst>
          </p:cNvPr>
          <p:cNvSpPr txBox="1"/>
          <p:nvPr>
            <p:custDataLst>
              <p:tags r:id="rId10"/>
            </p:custDataLst>
          </p:nvPr>
        </p:nvSpPr>
        <p:spPr>
          <a:xfrm>
            <a:off x="10136665" y="108684"/>
            <a:ext cx="903644" cy="276999"/>
          </a:xfrm>
          <a:prstGeom prst="rect">
            <a:avLst/>
          </a:prstGeom>
          <a:noFill/>
        </p:spPr>
        <p:txBody>
          <a:bodyPr wrap="square" rtlCol="0">
            <a:spAutoFit/>
          </a:bodyPr>
          <a:lstStyle/>
          <a:p>
            <a:r>
              <a:rPr lang="en-US" altLang="zh-CN" sz="1200" dirty="0">
                <a:solidFill>
                  <a:schemeClr val="bg1">
                    <a:lumMod val="95000"/>
                  </a:schemeClr>
                </a:solidFill>
                <a:latin typeface="Avenir Next" panose="020B0503020202020204" pitchFamily="34" charset="0"/>
              </a:rPr>
              <a:t>Protestant</a:t>
            </a:r>
            <a:endParaRPr lang="zh-CN" altLang="en-US" sz="1200" dirty="0">
              <a:solidFill>
                <a:schemeClr val="bg1">
                  <a:lumMod val="95000"/>
                </a:schemeClr>
              </a:solidFill>
              <a:latin typeface="Avenir Next" panose="020B0503020202020204" pitchFamily="34" charset="0"/>
            </a:endParaRPr>
          </a:p>
        </p:txBody>
      </p:sp>
      <p:sp>
        <p:nvSpPr>
          <p:cNvPr id="23" name="PA_文本框 32">
            <a:extLst>
              <a:ext uri="{FF2B5EF4-FFF2-40B4-BE49-F238E27FC236}">
                <a16:creationId xmlns:a16="http://schemas.microsoft.com/office/drawing/2014/main" id="{8E76EA57-1DDF-DA4A-9A3A-8638CB4E5BCC}"/>
              </a:ext>
            </a:extLst>
          </p:cNvPr>
          <p:cNvSpPr txBox="1"/>
          <p:nvPr>
            <p:custDataLst>
              <p:tags r:id="rId11"/>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24" name="文本框 23">
            <a:extLst>
              <a:ext uri="{FF2B5EF4-FFF2-40B4-BE49-F238E27FC236}">
                <a16:creationId xmlns:a16="http://schemas.microsoft.com/office/drawing/2014/main" id="{3F7FFF3C-3E05-784E-8A87-C384A63EA227}"/>
              </a:ext>
            </a:extLst>
          </p:cNvPr>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25" name="文本框 24">
            <a:extLst>
              <a:ext uri="{FF2B5EF4-FFF2-40B4-BE49-F238E27FC236}">
                <a16:creationId xmlns:a16="http://schemas.microsoft.com/office/drawing/2014/main" id="{D52DD079-988E-844B-819E-4426E122D84E}"/>
              </a:ext>
            </a:extLst>
          </p:cNvPr>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sp>
        <p:nvSpPr>
          <p:cNvPr id="2" name="文本框 1">
            <a:extLst>
              <a:ext uri="{FF2B5EF4-FFF2-40B4-BE49-F238E27FC236}">
                <a16:creationId xmlns:a16="http://schemas.microsoft.com/office/drawing/2014/main" id="{486E3835-CF14-4666-8731-B6C653F3E573}"/>
              </a:ext>
            </a:extLst>
          </p:cNvPr>
          <p:cNvSpPr txBox="1"/>
          <p:nvPr/>
        </p:nvSpPr>
        <p:spPr>
          <a:xfrm>
            <a:off x="9550766" y="5839383"/>
            <a:ext cx="1469158" cy="707886"/>
          </a:xfrm>
          <a:prstGeom prst="rect">
            <a:avLst/>
          </a:prstGeom>
          <a:noFill/>
        </p:spPr>
        <p:txBody>
          <a:bodyPr wrap="square" rtlCol="0">
            <a:spAutoFit/>
          </a:bodyPr>
          <a:lstStyle/>
          <a:p>
            <a:r>
              <a:rPr lang="en-US" altLang="zh-CN" sz="2000" dirty="0">
                <a:solidFill>
                  <a:schemeClr val="bg1">
                    <a:lumMod val="95000"/>
                  </a:schemeClr>
                </a:solidFill>
                <a:latin typeface="Aharoni" panose="02010803020104030203" pitchFamily="2" charset="-79"/>
                <a:cs typeface="Aharoni" panose="02010803020104030203" pitchFamily="2" charset="-79"/>
              </a:rPr>
              <a:t>Joshua Marshman</a:t>
            </a:r>
            <a:endParaRPr lang="zh-CN" altLang="en-US" sz="2000" dirty="0">
              <a:solidFill>
                <a:schemeClr val="bg1">
                  <a:lumMod val="95000"/>
                </a:schemeClr>
              </a:solidFill>
              <a:latin typeface="Aharoni" panose="02010803020104030203" pitchFamily="2" charset="-79"/>
              <a:cs typeface="Aharoni" panose="02010803020104030203" pitchFamily="2" charset="-79"/>
            </a:endParaRPr>
          </a:p>
        </p:txBody>
      </p:sp>
      <p:pic>
        <p:nvPicPr>
          <p:cNvPr id="3" name="图片 2">
            <a:extLst>
              <a:ext uri="{FF2B5EF4-FFF2-40B4-BE49-F238E27FC236}">
                <a16:creationId xmlns:a16="http://schemas.microsoft.com/office/drawing/2014/main" id="{07D1F3B2-873D-4EAF-ACF3-D8F97C230E8D}"/>
              </a:ext>
            </a:extLst>
          </p:cNvPr>
          <p:cNvPicPr>
            <a:picLocks noChangeAspect="1"/>
          </p:cNvPicPr>
          <p:nvPr/>
        </p:nvPicPr>
        <p:blipFill>
          <a:blip r:embed="rId15"/>
          <a:stretch>
            <a:fillRect/>
          </a:stretch>
        </p:blipFill>
        <p:spPr>
          <a:xfrm>
            <a:off x="9091735" y="2322827"/>
            <a:ext cx="2558890" cy="3182620"/>
          </a:xfrm>
          <a:prstGeom prst="rect">
            <a:avLst/>
          </a:prstGeom>
        </p:spPr>
      </p:pic>
    </p:spTree>
    <p:extLst>
      <p:ext uri="{BB962C8B-B14F-4D97-AF65-F5344CB8AC3E}">
        <p14:creationId xmlns:p14="http://schemas.microsoft.com/office/powerpoint/2010/main" val="7006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58B03DE-7CBE-BB4A-BED1-F477BF8D2E54}"/>
              </a:ext>
            </a:extLst>
          </p:cNvPr>
          <p:cNvPicPr>
            <a:picLocks noChangeAspect="1"/>
          </p:cNvPicPr>
          <p:nvPr/>
        </p:nvPicPr>
        <p:blipFill>
          <a:blip r:embed="rId9"/>
          <a:stretch>
            <a:fillRect/>
          </a:stretch>
        </p:blipFill>
        <p:spPr>
          <a:xfrm>
            <a:off x="-1" y="528396"/>
            <a:ext cx="12192000" cy="6329603"/>
          </a:xfrm>
          <a:prstGeom prst="rect">
            <a:avLst/>
          </a:prstGeom>
        </p:spPr>
      </p:pic>
      <p:sp>
        <p:nvSpPr>
          <p:cNvPr id="13" name="矩形 12">
            <a:extLst>
              <a:ext uri="{FF2B5EF4-FFF2-40B4-BE49-F238E27FC236}">
                <a16:creationId xmlns:a16="http://schemas.microsoft.com/office/drawing/2014/main" id="{38300DCD-BDC5-B840-95B4-8F42336F9D83}"/>
              </a:ext>
            </a:extLst>
          </p:cNvPr>
          <p:cNvSpPr/>
          <p:nvPr/>
        </p:nvSpPr>
        <p:spPr>
          <a:xfrm>
            <a:off x="0" y="486500"/>
            <a:ext cx="12192000" cy="6371499"/>
          </a:xfrm>
          <a:prstGeom prst="rect">
            <a:avLst/>
          </a:prstGeom>
          <a:solidFill>
            <a:schemeClr val="tx1">
              <a:lumMod val="85000"/>
              <a:lumOff val="1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a16="http://schemas.microsoft.com/office/drawing/2014/main" id="{BD0E9EE6-BCC8-D049-A2E4-F345523C29E0}"/>
              </a:ext>
            </a:extLst>
          </p:cNvPr>
          <p:cNvSpPr/>
          <p:nvPr/>
        </p:nvSpPr>
        <p:spPr>
          <a:xfrm>
            <a:off x="934720" y="1012793"/>
            <a:ext cx="9420242" cy="4154984"/>
          </a:xfrm>
          <a:prstGeom prst="rect">
            <a:avLst/>
          </a:prstGeom>
        </p:spPr>
        <p:txBody>
          <a:bodyPr wrap="square">
            <a:spAutoFit/>
          </a:bodyPr>
          <a:lstStyle/>
          <a:p>
            <a:pPr algn="just"/>
            <a:r>
              <a:rPr lang="en-US" altLang="zh-CN" sz="2200" dirty="0">
                <a:solidFill>
                  <a:schemeClr val="bg1">
                    <a:lumMod val="95000"/>
                  </a:schemeClr>
                </a:solidFill>
                <a:latin typeface="Avenir Next" panose="020B0503020202020204" pitchFamily="34" charset="0"/>
              </a:rPr>
              <a:t>First, the re-canonization of classics in different contexts is a process of cumulative construction. Existing studies have shown that there are obvious inheritance and mutual influences in translation strategies and theological vocabulary between Catholic Chinese translations, Catholic and Protestant Chinese translations, and Protestant Chinese translations in different periods. The translation history of Bible reflects the different understanding of the Bible in different age and reflects different believer’s point of view. </a:t>
            </a:r>
          </a:p>
          <a:p>
            <a:pPr algn="just"/>
            <a:endParaRPr lang="en-US" altLang="zh-CN" sz="2200" dirty="0">
              <a:solidFill>
                <a:schemeClr val="bg1">
                  <a:lumMod val="95000"/>
                </a:schemeClr>
              </a:solidFill>
              <a:latin typeface="Avenir Next" panose="020B0503020202020204" pitchFamily="34" charset="0"/>
            </a:endParaRPr>
          </a:p>
          <a:p>
            <a:pPr algn="just"/>
            <a:endParaRPr lang="en-US" altLang="zh-CN" sz="2200" dirty="0">
              <a:solidFill>
                <a:schemeClr val="bg1">
                  <a:lumMod val="95000"/>
                </a:schemeClr>
              </a:solidFill>
              <a:latin typeface="Avenir Next" panose="020B0503020202020204" pitchFamily="34" charset="0"/>
            </a:endParaRPr>
          </a:p>
          <a:p>
            <a:pPr algn="just"/>
            <a:r>
              <a:rPr lang="en-US" altLang="zh-CN" sz="2200" dirty="0">
                <a:solidFill>
                  <a:schemeClr val="bg1">
                    <a:lumMod val="95000"/>
                  </a:schemeClr>
                </a:solidFill>
                <a:latin typeface="Avenir Next" panose="020B0503020202020204" pitchFamily="34" charset="0"/>
              </a:rPr>
              <a:t>Second, the ways and boundaries of local adaptation, or the entanglement of localization, is a difficult problem that the classics must respond to when they come to another society and culture. </a:t>
            </a:r>
          </a:p>
        </p:txBody>
      </p:sp>
      <p:sp>
        <p:nvSpPr>
          <p:cNvPr id="3" name="PA_矩形 25">
            <a:extLst>
              <a:ext uri="{FF2B5EF4-FFF2-40B4-BE49-F238E27FC236}">
                <a16:creationId xmlns:a16="http://schemas.microsoft.com/office/drawing/2014/main" id="{8F7A323A-D736-9542-8243-8C3A3EB44381}"/>
              </a:ext>
            </a:extLst>
          </p:cNvPr>
          <p:cNvSpPr/>
          <p:nvPr>
            <p:custDataLst>
              <p:tags r:id="rId1"/>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PA_矩形 26">
            <a:extLst>
              <a:ext uri="{FF2B5EF4-FFF2-40B4-BE49-F238E27FC236}">
                <a16:creationId xmlns:a16="http://schemas.microsoft.com/office/drawing/2014/main" id="{276A05EF-8BDD-0F46-814C-04269951358F}"/>
              </a:ext>
            </a:extLst>
          </p:cNvPr>
          <p:cNvSpPr/>
          <p:nvPr>
            <p:custDataLst>
              <p:tags r:id="rId2"/>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文本框 29">
            <a:extLst>
              <a:ext uri="{FF2B5EF4-FFF2-40B4-BE49-F238E27FC236}">
                <a16:creationId xmlns:a16="http://schemas.microsoft.com/office/drawing/2014/main" id="{AD8D8EE7-6862-954F-822A-1DB8FA84BF07}"/>
              </a:ext>
            </a:extLst>
          </p:cNvPr>
          <p:cNvSpPr txBox="1"/>
          <p:nvPr>
            <p:custDataLst>
              <p:tags r:id="rId3"/>
            </p:custDataLst>
          </p:nvPr>
        </p:nvSpPr>
        <p:spPr>
          <a:xfrm>
            <a:off x="9197930" y="111086"/>
            <a:ext cx="849269" cy="276999"/>
          </a:xfrm>
          <a:prstGeom prst="rect">
            <a:avLst/>
          </a:prstGeom>
          <a:noFill/>
        </p:spPr>
        <p:txBody>
          <a:bodyPr wrap="square" rtlCol="0">
            <a:spAutoFit/>
          </a:bodyPr>
          <a:lstStyle/>
          <a:p>
            <a:r>
              <a:rPr lang="en-GB" altLang="zh-CN" sz="1200" dirty="0">
                <a:solidFill>
                  <a:schemeClr val="bg1">
                    <a:lumMod val="50000"/>
                  </a:schemeClr>
                </a:solidFill>
                <a:latin typeface="Avenir Next" panose="020B0503020202020204" pitchFamily="34" charset="0"/>
              </a:rPr>
              <a:t>Catholic</a:t>
            </a:r>
            <a:endParaRPr lang="zh-CN" altLang="en-US" sz="1200" dirty="0">
              <a:solidFill>
                <a:schemeClr val="bg1">
                  <a:lumMod val="50000"/>
                </a:schemeClr>
              </a:solidFill>
              <a:latin typeface="Avenir Next" panose="020B0503020202020204" pitchFamily="34" charset="0"/>
            </a:endParaRPr>
          </a:p>
        </p:txBody>
      </p:sp>
      <p:sp>
        <p:nvSpPr>
          <p:cNvPr id="7" name="PA_文本框 30">
            <a:extLst>
              <a:ext uri="{FF2B5EF4-FFF2-40B4-BE49-F238E27FC236}">
                <a16:creationId xmlns:a16="http://schemas.microsoft.com/office/drawing/2014/main" id="{883B3999-9506-CB4C-BE64-C0692EACE8F4}"/>
              </a:ext>
            </a:extLst>
          </p:cNvPr>
          <p:cNvSpPr txBox="1"/>
          <p:nvPr>
            <p:custDataLst>
              <p:tags r:id="rId4"/>
            </p:custDataLst>
          </p:nvPr>
        </p:nvSpPr>
        <p:spPr>
          <a:xfrm>
            <a:off x="8239804" y="111937"/>
            <a:ext cx="738103"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History</a:t>
            </a:r>
            <a:endParaRPr lang="zh-CN" altLang="en-US" sz="1200" dirty="0">
              <a:solidFill>
                <a:schemeClr val="bg2">
                  <a:lumMod val="50000"/>
                </a:schemeClr>
              </a:solidFill>
              <a:latin typeface="Avenir Next" panose="020B0503020202020204" pitchFamily="34" charset="0"/>
            </a:endParaRPr>
          </a:p>
        </p:txBody>
      </p:sp>
      <p:sp>
        <p:nvSpPr>
          <p:cNvPr id="8" name="PA_文本框 31">
            <a:extLst>
              <a:ext uri="{FF2B5EF4-FFF2-40B4-BE49-F238E27FC236}">
                <a16:creationId xmlns:a16="http://schemas.microsoft.com/office/drawing/2014/main" id="{7405DD5A-48E8-AE4C-A078-8DADED53E01B}"/>
              </a:ext>
            </a:extLst>
          </p:cNvPr>
          <p:cNvSpPr txBox="1"/>
          <p:nvPr>
            <p:custDataLst>
              <p:tags r:id="rId5"/>
            </p:custDataLst>
          </p:nvPr>
        </p:nvSpPr>
        <p:spPr>
          <a:xfrm>
            <a:off x="10136665" y="108684"/>
            <a:ext cx="90364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Protestant</a:t>
            </a:r>
            <a:endParaRPr lang="zh-CN" altLang="en-US" sz="1200" dirty="0">
              <a:solidFill>
                <a:schemeClr val="bg2">
                  <a:lumMod val="50000"/>
                </a:schemeClr>
              </a:solidFill>
              <a:latin typeface="Avenir Next" panose="020B0503020202020204" pitchFamily="34" charset="0"/>
            </a:endParaRPr>
          </a:p>
        </p:txBody>
      </p:sp>
      <p:sp>
        <p:nvSpPr>
          <p:cNvPr id="9" name="PA_文本框 32">
            <a:extLst>
              <a:ext uri="{FF2B5EF4-FFF2-40B4-BE49-F238E27FC236}">
                <a16:creationId xmlns:a16="http://schemas.microsoft.com/office/drawing/2014/main" id="{172BC884-CABF-3548-9472-374704C67EAE}"/>
              </a:ext>
            </a:extLst>
          </p:cNvPr>
          <p:cNvSpPr txBox="1"/>
          <p:nvPr>
            <p:custDataLst>
              <p:tags r:id="rId6"/>
            </p:custDataLst>
          </p:nvPr>
        </p:nvSpPr>
        <p:spPr>
          <a:xfrm>
            <a:off x="11090064" y="97652"/>
            <a:ext cx="1519200" cy="276999"/>
          </a:xfrm>
          <a:prstGeom prst="rect">
            <a:avLst/>
          </a:prstGeom>
          <a:noFill/>
        </p:spPr>
        <p:txBody>
          <a:bodyPr wrap="square" rtlCol="0">
            <a:spAutoFit/>
          </a:bodyPr>
          <a:lstStyle/>
          <a:p>
            <a:r>
              <a:rPr lang="en-US" altLang="zh-CN" sz="1200" dirty="0">
                <a:solidFill>
                  <a:schemeClr val="bg1">
                    <a:lumMod val="95000"/>
                  </a:schemeClr>
                </a:solidFill>
                <a:latin typeface="Avenir Next" panose="020B0503020202020204" pitchFamily="34" charset="0"/>
              </a:rPr>
              <a:t>Conclusion</a:t>
            </a:r>
            <a:endParaRPr lang="zh-CN" altLang="en-US" sz="1200" dirty="0">
              <a:solidFill>
                <a:schemeClr val="bg1">
                  <a:lumMod val="95000"/>
                </a:schemeClr>
              </a:solidFill>
              <a:latin typeface="Avenir Next" panose="020B0503020202020204" pitchFamily="34" charset="0"/>
            </a:endParaRPr>
          </a:p>
        </p:txBody>
      </p:sp>
      <p:sp>
        <p:nvSpPr>
          <p:cNvPr id="10" name="文本框 9">
            <a:extLst>
              <a:ext uri="{FF2B5EF4-FFF2-40B4-BE49-F238E27FC236}">
                <a16:creationId xmlns:a16="http://schemas.microsoft.com/office/drawing/2014/main" id="{F9133D5C-9F7C-E24F-A60F-993A7331EE5A}"/>
              </a:ext>
            </a:extLst>
          </p:cNvPr>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11" name="文本框 10">
            <a:extLst>
              <a:ext uri="{FF2B5EF4-FFF2-40B4-BE49-F238E27FC236}">
                <a16:creationId xmlns:a16="http://schemas.microsoft.com/office/drawing/2014/main" id="{4BE92851-BE58-4D43-A02A-587159687854}"/>
              </a:ext>
            </a:extLst>
          </p:cNvPr>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spTree>
    <p:extLst>
      <p:ext uri="{BB962C8B-B14F-4D97-AF65-F5344CB8AC3E}">
        <p14:creationId xmlns:p14="http://schemas.microsoft.com/office/powerpoint/2010/main" val="2121186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BB331-A82F-4949-A7B9-4170355BCFD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11766"/>
            <a:ext cx="12192000" cy="6869766"/>
          </a:xfrm>
          <a:prstGeom prst="rect">
            <a:avLst/>
          </a:prstGeom>
        </p:spPr>
      </p:pic>
      <p:sp>
        <p:nvSpPr>
          <p:cNvPr id="9" name="任意多边形 8"/>
          <p:cNvSpPr/>
          <p:nvPr/>
        </p:nvSpPr>
        <p:spPr>
          <a:xfrm rot="10800000">
            <a:off x="1513595" y="3687542"/>
            <a:ext cx="9103605" cy="1206001"/>
          </a:xfrm>
          <a:custGeom>
            <a:avLst/>
            <a:gdLst>
              <a:gd name="connsiteX0" fmla="*/ 0 w 12216983"/>
              <a:gd name="connsiteY0" fmla="*/ 411073 h 1206001"/>
              <a:gd name="connsiteX1" fmla="*/ 2188563 w 12216983"/>
              <a:gd name="connsiteY1" fmla="*/ 36319 h 1206001"/>
              <a:gd name="connsiteX2" fmla="*/ 5126636 w 12216983"/>
              <a:gd name="connsiteY2" fmla="*/ 1205551 h 1206001"/>
              <a:gd name="connsiteX3" fmla="*/ 8934137 w 12216983"/>
              <a:gd name="connsiteY3" fmla="*/ 186220 h 1206001"/>
              <a:gd name="connsiteX4" fmla="*/ 12216983 w 12216983"/>
              <a:gd name="connsiteY4" fmla="*/ 1070640 h 120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983" h="1206001">
                <a:moveTo>
                  <a:pt x="0" y="411073"/>
                </a:moveTo>
                <a:cubicBezTo>
                  <a:pt x="667062" y="157489"/>
                  <a:pt x="1334124" y="-96094"/>
                  <a:pt x="2188563" y="36319"/>
                </a:cubicBezTo>
                <a:cubicBezTo>
                  <a:pt x="3043002" y="168732"/>
                  <a:pt x="4002374" y="1180568"/>
                  <a:pt x="5126636" y="1205551"/>
                </a:cubicBezTo>
                <a:cubicBezTo>
                  <a:pt x="6250898" y="1230534"/>
                  <a:pt x="7752413" y="208705"/>
                  <a:pt x="8934137" y="186220"/>
                </a:cubicBezTo>
                <a:cubicBezTo>
                  <a:pt x="10115861" y="163735"/>
                  <a:pt x="11166422" y="617187"/>
                  <a:pt x="12216983" y="1070640"/>
                </a:cubicBezTo>
              </a:path>
            </a:pathLst>
          </a:custGeom>
          <a:no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1513594" y="3814833"/>
            <a:ext cx="9021056" cy="1206001"/>
          </a:xfrm>
          <a:custGeom>
            <a:avLst/>
            <a:gdLst>
              <a:gd name="connsiteX0" fmla="*/ 0 w 12216983"/>
              <a:gd name="connsiteY0" fmla="*/ 411073 h 1206001"/>
              <a:gd name="connsiteX1" fmla="*/ 2188563 w 12216983"/>
              <a:gd name="connsiteY1" fmla="*/ 36319 h 1206001"/>
              <a:gd name="connsiteX2" fmla="*/ 5126636 w 12216983"/>
              <a:gd name="connsiteY2" fmla="*/ 1205551 h 1206001"/>
              <a:gd name="connsiteX3" fmla="*/ 8934137 w 12216983"/>
              <a:gd name="connsiteY3" fmla="*/ 186220 h 1206001"/>
              <a:gd name="connsiteX4" fmla="*/ 12216983 w 12216983"/>
              <a:gd name="connsiteY4" fmla="*/ 1070640 h 120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983" h="1206001">
                <a:moveTo>
                  <a:pt x="0" y="411073"/>
                </a:moveTo>
                <a:cubicBezTo>
                  <a:pt x="667062" y="157489"/>
                  <a:pt x="1334124" y="-96094"/>
                  <a:pt x="2188563" y="36319"/>
                </a:cubicBezTo>
                <a:cubicBezTo>
                  <a:pt x="3043002" y="168732"/>
                  <a:pt x="4002374" y="1180568"/>
                  <a:pt x="5126636" y="1205551"/>
                </a:cubicBezTo>
                <a:cubicBezTo>
                  <a:pt x="6250898" y="1230534"/>
                  <a:pt x="7752413" y="208705"/>
                  <a:pt x="8934137" y="186220"/>
                </a:cubicBezTo>
                <a:cubicBezTo>
                  <a:pt x="10115861" y="163735"/>
                  <a:pt x="11166422" y="617187"/>
                  <a:pt x="12216983" y="1070640"/>
                </a:cubicBezTo>
              </a:path>
            </a:pathLst>
          </a:custGeom>
          <a:no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193771" y="4354892"/>
            <a:ext cx="541713" cy="541713"/>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椭圆 11"/>
          <p:cNvSpPr/>
          <p:nvPr/>
        </p:nvSpPr>
        <p:spPr>
          <a:xfrm>
            <a:off x="6479897" y="3644024"/>
            <a:ext cx="141715" cy="141715"/>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椭圆 12"/>
          <p:cNvSpPr/>
          <p:nvPr/>
        </p:nvSpPr>
        <p:spPr>
          <a:xfrm>
            <a:off x="9057456" y="4719612"/>
            <a:ext cx="301222" cy="301222"/>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椭圆 13"/>
          <p:cNvSpPr/>
          <p:nvPr/>
        </p:nvSpPr>
        <p:spPr>
          <a:xfrm>
            <a:off x="5648942" y="4493131"/>
            <a:ext cx="136676" cy="13667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椭圆 14"/>
          <p:cNvSpPr/>
          <p:nvPr/>
        </p:nvSpPr>
        <p:spPr>
          <a:xfrm>
            <a:off x="6329286" y="4467327"/>
            <a:ext cx="395364" cy="395364"/>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椭圆 4"/>
          <p:cNvSpPr/>
          <p:nvPr/>
        </p:nvSpPr>
        <p:spPr>
          <a:xfrm>
            <a:off x="1746882" y="-1159287"/>
            <a:ext cx="9164808" cy="9164808"/>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8" name="文本框 17">
            <a:extLst>
              <a:ext uri="{FF2B5EF4-FFF2-40B4-BE49-F238E27FC236}">
                <a16:creationId xmlns:a16="http://schemas.microsoft.com/office/drawing/2014/main" id="{EA2D20E6-833B-E942-AFDE-2540D124B23B}"/>
              </a:ext>
            </a:extLst>
          </p:cNvPr>
          <p:cNvSpPr txBox="1"/>
          <p:nvPr/>
        </p:nvSpPr>
        <p:spPr>
          <a:xfrm>
            <a:off x="4450558" y="1978364"/>
            <a:ext cx="3757456" cy="1862048"/>
          </a:xfrm>
          <a:prstGeom prst="rect">
            <a:avLst/>
          </a:prstGeom>
          <a:noFill/>
        </p:spPr>
        <p:txBody>
          <a:bodyPr wrap="square" rtlCol="0">
            <a:spAutoFit/>
            <a:scene3d>
              <a:camera prst="orthographicFront">
                <a:rot lat="0" lon="0" rev="0"/>
              </a:camera>
              <a:lightRig rig="threePt" dir="t"/>
            </a:scene3d>
          </a:bodyPr>
          <a:lstStyle/>
          <a:p>
            <a:pPr algn="just"/>
            <a:r>
              <a:rPr lang="en-US" altLang="zh-CN" sz="11500" b="1" spc="-150" dirty="0">
                <a:solidFill>
                  <a:schemeClr val="accent1"/>
                </a:solidFill>
                <a:latin typeface="Aharoni" panose="02010803020104030203" pitchFamily="2" charset="-79"/>
                <a:ea typeface="Microsoft YaHei UI" panose="020B0503020204020204" pitchFamily="34" charset="-122"/>
                <a:cs typeface="Aharoni" panose="02010803020104030203" pitchFamily="2" charset="-79"/>
              </a:rPr>
              <a:t>T</a:t>
            </a:r>
            <a:r>
              <a:rPr lang="en-US" altLang="zh-CN" sz="96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h</a:t>
            </a:r>
            <a:r>
              <a:rPr lang="en-US" altLang="zh-CN" sz="88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a</a:t>
            </a:r>
            <a:r>
              <a:rPr lang="en-US" altLang="zh-CN" sz="72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n</a:t>
            </a:r>
            <a:r>
              <a:rPr lang="en-US" altLang="zh-CN" sz="48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k</a:t>
            </a:r>
            <a:r>
              <a:rPr lang="en-US" altLang="zh-CN" sz="54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s</a:t>
            </a:r>
            <a:endParaRPr lang="zh-CN" altLang="en-US" sz="115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Tree>
    <p:extLst>
      <p:ext uri="{BB962C8B-B14F-4D97-AF65-F5344CB8AC3E}">
        <p14:creationId xmlns:p14="http://schemas.microsoft.com/office/powerpoint/2010/main" val="2565060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par>
                                <p:cTn id="12" presetID="22" presetClass="entr" presetSubtype="8" fill="hold" grpId="0"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750"/>
                                        <p:tgtEl>
                                          <p:spTgt spid="1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par>
                                <p:cTn id="21" presetID="10" presetClass="entr" presetSubtype="0" fill="hold" grpId="0" nodeType="withEffect">
                                  <p:stCondLst>
                                    <p:cond delay="1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par>
                                <p:cTn id="24" presetID="10" presetClass="entr" presetSubtype="0" fill="hold" grpId="0" nodeType="withEffect">
                                  <p:stCondLst>
                                    <p:cond delay="175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50"/>
                                        <p:tgtEl>
                                          <p:spTgt spid="13"/>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A_图片 12">
            <a:extLst>
              <a:ext uri="{FF2B5EF4-FFF2-40B4-BE49-F238E27FC236}">
                <a16:creationId xmlns:a16="http://schemas.microsoft.com/office/drawing/2014/main" id="{6DBE0BCB-DDF8-3C45-9708-8F8F9450480E}"/>
              </a:ext>
            </a:extLst>
          </p:cNvPr>
          <p:cNvPicPr>
            <a:picLocks noChangeAspect="1"/>
          </p:cNvPicPr>
          <p:nvPr>
            <p:custDataLst>
              <p:tags r:id="rId2"/>
            </p:custDataLst>
          </p:nvPr>
        </p:nvPicPr>
        <p:blipFill>
          <a:blip r:embed="rId16"/>
          <a:srcRect t="3080" b="3080"/>
          <a:stretch/>
        </p:blipFill>
        <p:spPr>
          <a:xfrm>
            <a:off x="0" y="521855"/>
            <a:ext cx="12192000" cy="6436148"/>
          </a:xfrm>
          <a:prstGeom prst="rect">
            <a:avLst/>
          </a:prstGeom>
        </p:spPr>
      </p:pic>
      <p:sp>
        <p:nvSpPr>
          <p:cNvPr id="2" name="矩形 1"/>
          <p:cNvSpPr/>
          <p:nvPr/>
        </p:nvSpPr>
        <p:spPr>
          <a:xfrm>
            <a:off x="-21772" y="506412"/>
            <a:ext cx="12192000" cy="6436148"/>
          </a:xfrm>
          <a:prstGeom prst="rect">
            <a:avLst/>
          </a:pr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7" name="组合 36"/>
          <p:cNvGrpSpPr/>
          <p:nvPr/>
        </p:nvGrpSpPr>
        <p:grpSpPr>
          <a:xfrm>
            <a:off x="347073" y="670451"/>
            <a:ext cx="6460514" cy="3779064"/>
            <a:chOff x="2302574" y="1492648"/>
            <a:chExt cx="6460514" cy="3779064"/>
          </a:xfrm>
        </p:grpSpPr>
        <p:sp>
          <p:nvSpPr>
            <p:cNvPr id="43" name="矩形 42"/>
            <p:cNvSpPr/>
            <p:nvPr/>
          </p:nvSpPr>
          <p:spPr>
            <a:xfrm>
              <a:off x="2302574" y="1492648"/>
              <a:ext cx="2461529" cy="37790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TextBox 8"/>
            <p:cNvSpPr txBox="1"/>
            <p:nvPr/>
          </p:nvSpPr>
          <p:spPr>
            <a:xfrm>
              <a:off x="7031145" y="1627928"/>
              <a:ext cx="1731943" cy="584775"/>
            </a:xfrm>
            <a:prstGeom prst="rect">
              <a:avLst/>
            </a:prstGeom>
            <a:noFill/>
          </p:spPr>
          <p:txBody>
            <a:bodyPr wrap="square" rtlCol="0">
              <a:spAutoFit/>
            </a:bodyPr>
            <a:lstStyle/>
            <a:p>
              <a:r>
                <a:rPr lang="en-US" altLang="zh-CN" sz="3200" dirty="0">
                  <a:solidFill>
                    <a:schemeClr val="bg1"/>
                  </a:solidFill>
                  <a:latin typeface="Aharoni" panose="02010803020104030203" pitchFamily="2" charset="-79"/>
                  <a:cs typeface="Aharoni" panose="02010803020104030203" pitchFamily="2" charset="-79"/>
                </a:rPr>
                <a:t>History</a:t>
              </a:r>
              <a:endParaRPr lang="zh-CN" altLang="en-US" sz="3200" dirty="0">
                <a:solidFill>
                  <a:schemeClr val="bg1"/>
                </a:solidFill>
                <a:latin typeface="Aharoni" panose="02010803020104030203" pitchFamily="2" charset="-79"/>
                <a:cs typeface="Aharoni" panose="02010803020104030203" pitchFamily="2" charset="-79"/>
              </a:endParaRPr>
            </a:p>
          </p:txBody>
        </p:sp>
        <p:sp>
          <p:nvSpPr>
            <p:cNvPr id="49" name="矩形 48"/>
            <p:cNvSpPr/>
            <p:nvPr/>
          </p:nvSpPr>
          <p:spPr>
            <a:xfrm>
              <a:off x="7130907" y="2232749"/>
              <a:ext cx="1632181" cy="130324"/>
            </a:xfrm>
            <a:prstGeom prst="rect">
              <a:avLst/>
            </a:prstGeom>
            <a:solidFill>
              <a:srgbClr val="A68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0000"/>
                </a:solidFill>
              </a:endParaRPr>
            </a:p>
          </p:txBody>
        </p:sp>
      </p:grpSp>
      <p:sp>
        <p:nvSpPr>
          <p:cNvPr id="22" name="PA_文本框 29"/>
          <p:cNvSpPr txBox="1"/>
          <p:nvPr>
            <p:custDataLst>
              <p:tags r:id="rId3"/>
            </p:custDataLst>
          </p:nvPr>
        </p:nvSpPr>
        <p:spPr>
          <a:xfrm>
            <a:off x="9311351" y="127380"/>
            <a:ext cx="1519200" cy="276999"/>
          </a:xfrm>
          <a:prstGeom prst="rect">
            <a:avLst/>
          </a:prstGeom>
          <a:noFill/>
        </p:spPr>
        <p:txBody>
          <a:bodyPr wrap="square" rtlCol="0">
            <a:spAutoFit/>
          </a:bodyPr>
          <a:lstStyle/>
          <a:p>
            <a:r>
              <a:rPr lang="en-US" altLang="zh-CN" sz="1200" dirty="0">
                <a:solidFill>
                  <a:schemeClr val="bg1"/>
                </a:solidFill>
                <a:latin typeface="Avenir Next" panose="020B0503020202020204" pitchFamily="34" charset="0"/>
              </a:rPr>
              <a:t>Author</a:t>
            </a:r>
            <a:endParaRPr lang="zh-CN" altLang="en-US" sz="1200" dirty="0">
              <a:solidFill>
                <a:schemeClr val="bg1"/>
              </a:solidFill>
              <a:latin typeface="Avenir Next" panose="020B0503020202020204" pitchFamily="34" charset="0"/>
            </a:endParaRPr>
          </a:p>
        </p:txBody>
      </p:sp>
      <p:sp>
        <p:nvSpPr>
          <p:cNvPr id="23" name="PA_文本框 30"/>
          <p:cNvSpPr txBox="1"/>
          <p:nvPr>
            <p:custDataLst>
              <p:tags r:id="rId4"/>
            </p:custDataLst>
          </p:nvPr>
        </p:nvSpPr>
        <p:spPr>
          <a:xfrm>
            <a:off x="8025779" y="117562"/>
            <a:ext cx="104418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Background</a:t>
            </a:r>
            <a:endParaRPr lang="zh-CN" altLang="en-US" sz="1200" dirty="0">
              <a:solidFill>
                <a:schemeClr val="bg2">
                  <a:lumMod val="50000"/>
                </a:schemeClr>
              </a:solidFill>
              <a:latin typeface="Avenir Next" panose="020B0503020202020204" pitchFamily="34" charset="0"/>
            </a:endParaRPr>
          </a:p>
        </p:txBody>
      </p:sp>
      <p:sp>
        <p:nvSpPr>
          <p:cNvPr id="24" name="PA_文本框 31"/>
          <p:cNvSpPr txBox="1"/>
          <p:nvPr>
            <p:custDataLst>
              <p:tags r:id="rId5"/>
            </p:custDataLst>
          </p:nvPr>
        </p:nvSpPr>
        <p:spPr>
          <a:xfrm>
            <a:off x="10282162" y="127380"/>
            <a:ext cx="78613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Text</a:t>
            </a:r>
            <a:endParaRPr lang="zh-CN" altLang="en-US" sz="1200" dirty="0">
              <a:solidFill>
                <a:schemeClr val="bg2">
                  <a:lumMod val="50000"/>
                </a:schemeClr>
              </a:solidFill>
              <a:latin typeface="Avenir Next" panose="020B0503020202020204" pitchFamily="34" charset="0"/>
            </a:endParaRPr>
          </a:p>
        </p:txBody>
      </p:sp>
      <p:sp>
        <p:nvSpPr>
          <p:cNvPr id="25" name="PA_文本框 32"/>
          <p:cNvSpPr txBox="1"/>
          <p:nvPr>
            <p:custDataLst>
              <p:tags r:id="rId6"/>
            </p:custDataLst>
          </p:nvPr>
        </p:nvSpPr>
        <p:spPr>
          <a:xfrm>
            <a:off x="11068292" y="127380"/>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Discussion</a:t>
            </a:r>
            <a:endParaRPr lang="zh-CN" altLang="en-US" sz="1200" dirty="0">
              <a:solidFill>
                <a:schemeClr val="bg2">
                  <a:lumMod val="50000"/>
                </a:schemeClr>
              </a:solidFill>
              <a:latin typeface="Avenir Next" panose="020B0503020202020204" pitchFamily="34" charset="0"/>
            </a:endParaRPr>
          </a:p>
        </p:txBody>
      </p:sp>
      <p:sp>
        <p:nvSpPr>
          <p:cNvPr id="30" name="PA_矩形 26"/>
          <p:cNvSpPr/>
          <p:nvPr>
            <p:custDataLst>
              <p:tags r:id="rId7"/>
            </p:custDataLst>
          </p:nvPr>
        </p:nvSpPr>
        <p:spPr>
          <a:xfrm>
            <a:off x="347073" y="140503"/>
            <a:ext cx="52287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302964" y="124822"/>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Unit3</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38" name="文本框 37"/>
          <p:cNvSpPr txBox="1"/>
          <p:nvPr/>
        </p:nvSpPr>
        <p:spPr>
          <a:xfrm>
            <a:off x="876677" y="121669"/>
            <a:ext cx="3596469" cy="646331"/>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endParaRPr lang="zh-CN" altLang="en-US" sz="1200" dirty="0">
              <a:solidFill>
                <a:schemeClr val="bg1"/>
              </a:solidFill>
              <a:latin typeface="Aharoni" panose="02010803020104030203" pitchFamily="2" charset="-79"/>
              <a:cs typeface="Aharoni" panose="02010803020104030203" pitchFamily="2" charset="-79"/>
            </a:endParaRPr>
          </a:p>
          <a:p>
            <a:endParaRPr lang="en-US" altLang="zh-CN" sz="1200" dirty="0">
              <a:solidFill>
                <a:schemeClr val="bg1"/>
              </a:solidFill>
              <a:latin typeface="Aharoni" panose="02010803020104030203" pitchFamily="2" charset="-79"/>
              <a:cs typeface="Aharoni" panose="02010803020104030203" pitchFamily="2" charset="-79"/>
            </a:endParaRPr>
          </a:p>
          <a:p>
            <a:endParaRPr lang="zh-CN" altLang="en-US" sz="1200" dirty="0">
              <a:solidFill>
                <a:schemeClr val="bg1"/>
              </a:solidFill>
              <a:latin typeface="Aharoni" panose="02010803020104030203" pitchFamily="2" charset="-79"/>
              <a:cs typeface="Aharoni" panose="02010803020104030203" pitchFamily="2" charset="-79"/>
            </a:endParaRPr>
          </a:p>
        </p:txBody>
      </p:sp>
      <p:sp>
        <p:nvSpPr>
          <p:cNvPr id="3" name="文本框 2"/>
          <p:cNvSpPr txBox="1"/>
          <p:nvPr/>
        </p:nvSpPr>
        <p:spPr>
          <a:xfrm>
            <a:off x="5034692" y="1697737"/>
            <a:ext cx="6410224" cy="769441"/>
          </a:xfrm>
          <a:prstGeom prst="rect">
            <a:avLst/>
          </a:prstGeom>
          <a:noFill/>
        </p:spPr>
        <p:txBody>
          <a:bodyPr wrap="square" rtlCol="0">
            <a:spAutoFit/>
          </a:bodyPr>
          <a:lstStyle/>
          <a:p>
            <a:pPr algn="just"/>
            <a:r>
              <a:rPr lang="en-US" altLang="zh-CN" sz="2200" i="1" kern="100" dirty="0">
                <a:solidFill>
                  <a:schemeClr val="bg1"/>
                </a:solidFill>
                <a:latin typeface="Avenir Next" panose="020B0503020202020204" pitchFamily="34" charset="0"/>
                <a:ea typeface="Hiragino Sans GB W3" panose="020B0300000000000000" pitchFamily="34" charset="-128"/>
                <a:cs typeface="Times New Roman (正文 CS 字体)"/>
              </a:rPr>
              <a:t>The Old Testament  </a:t>
            </a:r>
            <a:r>
              <a:rPr lang="en-US" altLang="zh-CN" sz="2200" kern="100" dirty="0">
                <a:solidFill>
                  <a:schemeClr val="bg1"/>
                </a:solidFill>
                <a:latin typeface="Avenir Next" panose="020B0503020202020204" pitchFamily="34" charset="0"/>
                <a:ea typeface="Hiragino Sans GB W3" panose="020B0300000000000000" pitchFamily="34" charset="-128"/>
                <a:cs typeface="Times New Roman (正文 CS 字体)"/>
              </a:rPr>
              <a:t> Hebrew Aramaic </a:t>
            </a:r>
          </a:p>
          <a:p>
            <a:pPr algn="just"/>
            <a:endParaRPr lang="en-US" altLang="zh-CN" sz="2200" kern="100" dirty="0">
              <a:solidFill>
                <a:schemeClr val="bg1"/>
              </a:solidFill>
              <a:latin typeface="Avenir Next" panose="020B0503020202020204" pitchFamily="34" charset="0"/>
              <a:ea typeface="Hiragino Sans GB W3" panose="020B0300000000000000" pitchFamily="34" charset="-128"/>
              <a:cs typeface="Times New Roman (正文 CS 字体)"/>
            </a:endParaRPr>
          </a:p>
        </p:txBody>
      </p:sp>
      <p:pic>
        <p:nvPicPr>
          <p:cNvPr id="18" name="图片 17">
            <a:extLst>
              <a:ext uri="{FF2B5EF4-FFF2-40B4-BE49-F238E27FC236}">
                <a16:creationId xmlns:a16="http://schemas.microsoft.com/office/drawing/2014/main" id="{4F78DA44-32AF-444F-AD57-D8C8687B9A2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6744" y="809966"/>
            <a:ext cx="3765373" cy="5052215"/>
          </a:xfrm>
          <a:prstGeom prst="rect">
            <a:avLst/>
          </a:prstGeom>
        </p:spPr>
      </p:pic>
      <p:sp>
        <p:nvSpPr>
          <p:cNvPr id="17" name="PA_矩形 25">
            <a:extLst>
              <a:ext uri="{FF2B5EF4-FFF2-40B4-BE49-F238E27FC236}">
                <a16:creationId xmlns:a16="http://schemas.microsoft.com/office/drawing/2014/main" id="{30EB4369-BED0-9844-BF45-FCCF2D8D5C1B}"/>
              </a:ext>
            </a:extLst>
          </p:cNvPr>
          <p:cNvSpPr/>
          <p:nvPr>
            <p:custDataLst>
              <p:tags r:id="rId8"/>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PA_矩形 26">
            <a:extLst>
              <a:ext uri="{FF2B5EF4-FFF2-40B4-BE49-F238E27FC236}">
                <a16:creationId xmlns:a16="http://schemas.microsoft.com/office/drawing/2014/main" id="{38D119EB-003C-7441-9086-EA33A0661146}"/>
              </a:ext>
            </a:extLst>
          </p:cNvPr>
          <p:cNvSpPr/>
          <p:nvPr>
            <p:custDataLst>
              <p:tags r:id="rId9"/>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29">
            <a:extLst>
              <a:ext uri="{FF2B5EF4-FFF2-40B4-BE49-F238E27FC236}">
                <a16:creationId xmlns:a16="http://schemas.microsoft.com/office/drawing/2014/main" id="{B6FB8473-8ED0-944D-AE8F-5E8FA4918CA1}"/>
              </a:ext>
            </a:extLst>
          </p:cNvPr>
          <p:cNvSpPr txBox="1"/>
          <p:nvPr>
            <p:custDataLst>
              <p:tags r:id="rId10"/>
            </p:custDataLst>
          </p:nvPr>
        </p:nvSpPr>
        <p:spPr>
          <a:xfrm>
            <a:off x="9197930" y="111086"/>
            <a:ext cx="849269" cy="276999"/>
          </a:xfrm>
          <a:prstGeom prst="rect">
            <a:avLst/>
          </a:prstGeom>
          <a:noFill/>
        </p:spPr>
        <p:txBody>
          <a:bodyPr wrap="square" rtlCol="0">
            <a:spAutoFit/>
          </a:bodyPr>
          <a:lstStyle/>
          <a:p>
            <a:r>
              <a:rPr lang="en-GB" altLang="zh-CN" sz="1200" dirty="0">
                <a:solidFill>
                  <a:schemeClr val="bg2">
                    <a:lumMod val="50000"/>
                  </a:schemeClr>
                </a:solidFill>
                <a:latin typeface="Avenir Next" panose="020B0503020202020204" pitchFamily="34" charset="0"/>
              </a:rPr>
              <a:t>Catholic</a:t>
            </a:r>
            <a:endParaRPr lang="zh-CN" altLang="en-US" sz="1200" dirty="0">
              <a:solidFill>
                <a:schemeClr val="bg2">
                  <a:lumMod val="50000"/>
                </a:schemeClr>
              </a:solidFill>
              <a:latin typeface="Avenir Next" panose="020B0503020202020204" pitchFamily="34" charset="0"/>
            </a:endParaRPr>
          </a:p>
        </p:txBody>
      </p:sp>
      <p:sp>
        <p:nvSpPr>
          <p:cNvPr id="21" name="PA_文本框 30">
            <a:extLst>
              <a:ext uri="{FF2B5EF4-FFF2-40B4-BE49-F238E27FC236}">
                <a16:creationId xmlns:a16="http://schemas.microsoft.com/office/drawing/2014/main" id="{4B82F033-DA2F-3E42-A2D6-4396BA50C018}"/>
              </a:ext>
            </a:extLst>
          </p:cNvPr>
          <p:cNvSpPr txBox="1"/>
          <p:nvPr>
            <p:custDataLst>
              <p:tags r:id="rId11"/>
            </p:custDataLst>
          </p:nvPr>
        </p:nvSpPr>
        <p:spPr>
          <a:xfrm>
            <a:off x="8239804" y="111937"/>
            <a:ext cx="738103" cy="276999"/>
          </a:xfrm>
          <a:prstGeom prst="rect">
            <a:avLst/>
          </a:prstGeom>
          <a:noFill/>
        </p:spPr>
        <p:txBody>
          <a:bodyPr wrap="square" rtlCol="0">
            <a:spAutoFit/>
          </a:bodyPr>
          <a:lstStyle/>
          <a:p>
            <a:r>
              <a:rPr lang="en-US" altLang="zh-CN" sz="1200" dirty="0">
                <a:solidFill>
                  <a:schemeClr val="bg1">
                    <a:lumMod val="95000"/>
                  </a:schemeClr>
                </a:solidFill>
                <a:latin typeface="Avenir Next" panose="020B0503020202020204" pitchFamily="34" charset="0"/>
              </a:rPr>
              <a:t>History</a:t>
            </a:r>
            <a:endParaRPr lang="zh-CN" altLang="en-US" sz="1200" dirty="0">
              <a:solidFill>
                <a:schemeClr val="bg1">
                  <a:lumMod val="95000"/>
                </a:schemeClr>
              </a:solidFill>
              <a:latin typeface="Avenir Next" panose="020B0503020202020204" pitchFamily="34" charset="0"/>
            </a:endParaRPr>
          </a:p>
        </p:txBody>
      </p:sp>
      <p:sp>
        <p:nvSpPr>
          <p:cNvPr id="26" name="PA_文本框 31">
            <a:extLst>
              <a:ext uri="{FF2B5EF4-FFF2-40B4-BE49-F238E27FC236}">
                <a16:creationId xmlns:a16="http://schemas.microsoft.com/office/drawing/2014/main" id="{D335A5E2-09BC-3745-A347-1FF41FAB4341}"/>
              </a:ext>
            </a:extLst>
          </p:cNvPr>
          <p:cNvSpPr txBox="1"/>
          <p:nvPr>
            <p:custDataLst>
              <p:tags r:id="rId12"/>
            </p:custDataLst>
          </p:nvPr>
        </p:nvSpPr>
        <p:spPr>
          <a:xfrm>
            <a:off x="10136665" y="108684"/>
            <a:ext cx="90364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Protestant</a:t>
            </a:r>
            <a:endParaRPr lang="zh-CN" altLang="en-US" sz="1200" dirty="0">
              <a:solidFill>
                <a:schemeClr val="bg2">
                  <a:lumMod val="50000"/>
                </a:schemeClr>
              </a:solidFill>
              <a:latin typeface="Avenir Next" panose="020B0503020202020204" pitchFamily="34" charset="0"/>
            </a:endParaRPr>
          </a:p>
        </p:txBody>
      </p:sp>
      <p:sp>
        <p:nvSpPr>
          <p:cNvPr id="28" name="PA_文本框 32">
            <a:extLst>
              <a:ext uri="{FF2B5EF4-FFF2-40B4-BE49-F238E27FC236}">
                <a16:creationId xmlns:a16="http://schemas.microsoft.com/office/drawing/2014/main" id="{EB85507E-D6E3-464C-BC83-62B6967F54DD}"/>
              </a:ext>
            </a:extLst>
          </p:cNvPr>
          <p:cNvSpPr txBox="1"/>
          <p:nvPr>
            <p:custDataLst>
              <p:tags r:id="rId13"/>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29" name="文本框 28">
            <a:extLst>
              <a:ext uri="{FF2B5EF4-FFF2-40B4-BE49-F238E27FC236}">
                <a16:creationId xmlns:a16="http://schemas.microsoft.com/office/drawing/2014/main" id="{4B2DDBAE-744C-F648-B8C4-527D5BF3F9DF}"/>
              </a:ext>
            </a:extLst>
          </p:cNvPr>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31" name="文本框 30">
            <a:extLst>
              <a:ext uri="{FF2B5EF4-FFF2-40B4-BE49-F238E27FC236}">
                <a16:creationId xmlns:a16="http://schemas.microsoft.com/office/drawing/2014/main" id="{5204F63C-1C2F-6E43-95ED-927ED163ABBC}"/>
              </a:ext>
            </a:extLst>
          </p:cNvPr>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sp>
        <p:nvSpPr>
          <p:cNvPr id="4" name="文本框 3">
            <a:extLst>
              <a:ext uri="{FF2B5EF4-FFF2-40B4-BE49-F238E27FC236}">
                <a16:creationId xmlns:a16="http://schemas.microsoft.com/office/drawing/2014/main" id="{16AD219F-7E8B-46A3-A859-C9B247329CEE}"/>
              </a:ext>
            </a:extLst>
          </p:cNvPr>
          <p:cNvSpPr txBox="1"/>
          <p:nvPr/>
        </p:nvSpPr>
        <p:spPr>
          <a:xfrm>
            <a:off x="5034692" y="3347679"/>
            <a:ext cx="6410224" cy="430887"/>
          </a:xfrm>
          <a:prstGeom prst="rect">
            <a:avLst/>
          </a:prstGeom>
          <a:noFill/>
        </p:spPr>
        <p:txBody>
          <a:bodyPr wrap="square" rtlCol="0">
            <a:spAutoFit/>
          </a:bodyPr>
          <a:lstStyle/>
          <a:p>
            <a:pPr algn="just"/>
            <a:r>
              <a:rPr lang="en-US" altLang="zh-CN" sz="2200" i="1" kern="100" dirty="0">
                <a:solidFill>
                  <a:schemeClr val="bg1"/>
                </a:solidFill>
                <a:latin typeface="Avenir Next" panose="020B0503020202020204" pitchFamily="34" charset="0"/>
                <a:ea typeface="Hiragino Sans GB W3" panose="020B0300000000000000" pitchFamily="34" charset="-128"/>
                <a:cs typeface="Times New Roman (正文 CS 字体)"/>
              </a:rPr>
              <a:t>Septuagint                 </a:t>
            </a:r>
            <a:r>
              <a:rPr lang="en-US" altLang="zh-CN" sz="2200" kern="100" dirty="0">
                <a:solidFill>
                  <a:schemeClr val="bg1"/>
                </a:solidFill>
                <a:latin typeface="Avenir Next" panose="020B0503020202020204" pitchFamily="34" charset="0"/>
                <a:ea typeface="Hiragino Sans GB W3" panose="020B0300000000000000" pitchFamily="34" charset="-128"/>
                <a:cs typeface="Times New Roman (正文 CS 字体)"/>
              </a:rPr>
              <a:t>Greek </a:t>
            </a:r>
          </a:p>
        </p:txBody>
      </p:sp>
      <p:sp>
        <p:nvSpPr>
          <p:cNvPr id="5" name="文本框 4">
            <a:extLst>
              <a:ext uri="{FF2B5EF4-FFF2-40B4-BE49-F238E27FC236}">
                <a16:creationId xmlns:a16="http://schemas.microsoft.com/office/drawing/2014/main" id="{BEFCBC53-6152-43EB-AAF6-7739EE85ADBC}"/>
              </a:ext>
            </a:extLst>
          </p:cNvPr>
          <p:cNvSpPr txBox="1"/>
          <p:nvPr/>
        </p:nvSpPr>
        <p:spPr>
          <a:xfrm>
            <a:off x="5075644" y="4893450"/>
            <a:ext cx="6410224" cy="1107996"/>
          </a:xfrm>
          <a:prstGeom prst="rect">
            <a:avLst/>
          </a:prstGeom>
          <a:noFill/>
        </p:spPr>
        <p:txBody>
          <a:bodyPr wrap="square" rtlCol="0">
            <a:spAutoFit/>
          </a:bodyPr>
          <a:lstStyle/>
          <a:p>
            <a:pPr algn="just"/>
            <a:r>
              <a:rPr lang="en-US" altLang="zh-CN" sz="2200" kern="100" dirty="0">
                <a:solidFill>
                  <a:schemeClr val="bg1"/>
                </a:solidFill>
                <a:latin typeface="Avenir Next" panose="020B0503020202020204" pitchFamily="34" charset="0"/>
                <a:ea typeface="Hiragino Sans GB W3" panose="020B0300000000000000" pitchFamily="34" charset="-128"/>
                <a:cs typeface="Times New Roman (正文 CS 字体)"/>
              </a:rPr>
              <a:t>Before the advent of modern printing technology in the 19th century, the full text or parts of the Bible had been translated into 71 languages. </a:t>
            </a:r>
            <a:endParaRPr lang="zh-CN" altLang="zh-CN" sz="2200" kern="100" dirty="0">
              <a:solidFill>
                <a:schemeClr val="bg1"/>
              </a:solidFill>
              <a:latin typeface="Avenir Next" panose="020B0503020202020204" pitchFamily="34" charset="0"/>
              <a:ea typeface="Hiragino Sans GB W3" panose="020B0300000000000000" pitchFamily="34" charset="-128"/>
              <a:cs typeface="Times New Roman (正文 CS 字体)"/>
            </a:endParaRPr>
          </a:p>
        </p:txBody>
      </p:sp>
      <p:sp>
        <p:nvSpPr>
          <p:cNvPr id="6" name="箭头: 下 5">
            <a:extLst>
              <a:ext uri="{FF2B5EF4-FFF2-40B4-BE49-F238E27FC236}">
                <a16:creationId xmlns:a16="http://schemas.microsoft.com/office/drawing/2014/main" id="{7D39066E-D75A-479A-844E-A59D06DB98B5}"/>
              </a:ext>
            </a:extLst>
          </p:cNvPr>
          <p:cNvSpPr/>
          <p:nvPr/>
        </p:nvSpPr>
        <p:spPr>
          <a:xfrm>
            <a:off x="6723142" y="2394544"/>
            <a:ext cx="388127" cy="85395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A536D5A-3533-4335-A742-E5A8A1B818F2}"/>
              </a:ext>
            </a:extLst>
          </p:cNvPr>
          <p:cNvSpPr txBox="1"/>
          <p:nvPr/>
        </p:nvSpPr>
        <p:spPr>
          <a:xfrm>
            <a:off x="6997289" y="2525488"/>
            <a:ext cx="6410224" cy="430887"/>
          </a:xfrm>
          <a:prstGeom prst="rect">
            <a:avLst/>
          </a:prstGeom>
          <a:noFill/>
        </p:spPr>
        <p:txBody>
          <a:bodyPr wrap="square" rtlCol="0">
            <a:spAutoFit/>
          </a:bodyPr>
          <a:lstStyle/>
          <a:p>
            <a:pPr algn="just"/>
            <a:r>
              <a:rPr lang="en-US" altLang="zh-CN" sz="2200" i="1" kern="100" dirty="0">
                <a:solidFill>
                  <a:schemeClr val="bg1"/>
                </a:solidFill>
                <a:latin typeface="Avenir Next" panose="020B0503020202020204" pitchFamily="34" charset="0"/>
                <a:ea typeface="Hiragino Sans GB W3" panose="020B0300000000000000" pitchFamily="34" charset="-128"/>
                <a:cs typeface="Times New Roman (正文 CS 字体)"/>
              </a:rPr>
              <a:t>300 BC</a:t>
            </a:r>
            <a:endParaRPr lang="en-US" altLang="zh-CN" sz="2200" kern="100" dirty="0">
              <a:solidFill>
                <a:schemeClr val="bg1"/>
              </a:solidFill>
              <a:latin typeface="Avenir Next" panose="020B0503020202020204" pitchFamily="34" charset="0"/>
              <a:ea typeface="Hiragino Sans GB W3" panose="020B0300000000000000" pitchFamily="34" charset="-128"/>
              <a:cs typeface="Times New Roman (正文 CS 字体)"/>
            </a:endParaRPr>
          </a:p>
        </p:txBody>
      </p:sp>
    </p:spTree>
    <p:custDataLst>
      <p:tags r:id="rId1"/>
    </p:custDataLst>
    <p:extLst>
      <p:ext uri="{BB962C8B-B14F-4D97-AF65-F5344CB8AC3E}">
        <p14:creationId xmlns:p14="http://schemas.microsoft.com/office/powerpoint/2010/main" val="50239360"/>
      </p:ext>
    </p:extLst>
  </p:cSld>
  <p:clrMapOvr>
    <a:masterClrMapping/>
  </p:clrMapOvr>
  <mc:AlternateContent xmlns:mc="http://schemas.openxmlformats.org/markup-compatibility/2006" xmlns:p14="http://schemas.microsoft.com/office/powerpoint/2010/main">
    <mc:Choice Requires="p14">
      <p:transition spd="slow" p14:dur="1500" advTm="11190">
        <p:split orient="vert"/>
      </p:transition>
    </mc:Choice>
    <mc:Fallback xmlns="">
      <p:transition spd="slow" advTm="1119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A_图片 12">
            <a:extLst>
              <a:ext uri="{FF2B5EF4-FFF2-40B4-BE49-F238E27FC236}">
                <a16:creationId xmlns:a16="http://schemas.microsoft.com/office/drawing/2014/main" id="{6DBE0BCB-DDF8-3C45-9708-8F8F9450480E}"/>
              </a:ext>
            </a:extLst>
          </p:cNvPr>
          <p:cNvPicPr>
            <a:picLocks noChangeAspect="1"/>
          </p:cNvPicPr>
          <p:nvPr>
            <p:custDataLst>
              <p:tags r:id="rId2"/>
            </p:custDataLst>
          </p:nvPr>
        </p:nvPicPr>
        <p:blipFill>
          <a:blip r:embed="rId16"/>
          <a:srcRect t="3080" b="3080"/>
          <a:stretch/>
        </p:blipFill>
        <p:spPr>
          <a:xfrm>
            <a:off x="0" y="521855"/>
            <a:ext cx="12192000" cy="6436148"/>
          </a:xfrm>
          <a:prstGeom prst="rect">
            <a:avLst/>
          </a:prstGeom>
        </p:spPr>
      </p:pic>
      <p:sp>
        <p:nvSpPr>
          <p:cNvPr id="2" name="矩形 1"/>
          <p:cNvSpPr/>
          <p:nvPr/>
        </p:nvSpPr>
        <p:spPr>
          <a:xfrm>
            <a:off x="0" y="492212"/>
            <a:ext cx="12227481" cy="6436148"/>
          </a:xfrm>
          <a:prstGeom prst="rect">
            <a:avLst/>
          </a:pr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7" name="组合 36"/>
          <p:cNvGrpSpPr/>
          <p:nvPr/>
        </p:nvGrpSpPr>
        <p:grpSpPr>
          <a:xfrm>
            <a:off x="347073" y="670451"/>
            <a:ext cx="6460514" cy="3779064"/>
            <a:chOff x="2302574" y="1492648"/>
            <a:chExt cx="6460514" cy="3779064"/>
          </a:xfrm>
        </p:grpSpPr>
        <p:sp>
          <p:nvSpPr>
            <p:cNvPr id="43" name="矩形 42"/>
            <p:cNvSpPr/>
            <p:nvPr/>
          </p:nvSpPr>
          <p:spPr>
            <a:xfrm>
              <a:off x="2302574" y="1492648"/>
              <a:ext cx="2461529" cy="37790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TextBox 8"/>
            <p:cNvSpPr txBox="1"/>
            <p:nvPr/>
          </p:nvSpPr>
          <p:spPr>
            <a:xfrm>
              <a:off x="7031145" y="1627928"/>
              <a:ext cx="1731943" cy="584775"/>
            </a:xfrm>
            <a:prstGeom prst="rect">
              <a:avLst/>
            </a:prstGeom>
            <a:noFill/>
          </p:spPr>
          <p:txBody>
            <a:bodyPr wrap="square" rtlCol="0">
              <a:spAutoFit/>
            </a:bodyPr>
            <a:lstStyle/>
            <a:p>
              <a:r>
                <a:rPr lang="en-US" altLang="zh-CN" sz="3200" dirty="0">
                  <a:solidFill>
                    <a:schemeClr val="bg1"/>
                  </a:solidFill>
                  <a:latin typeface="Aharoni" panose="02010803020104030203" pitchFamily="2" charset="-79"/>
                  <a:cs typeface="Aharoni" panose="02010803020104030203" pitchFamily="2" charset="-79"/>
                </a:rPr>
                <a:t>History</a:t>
              </a:r>
              <a:endParaRPr lang="zh-CN" altLang="en-US" sz="3200" dirty="0">
                <a:solidFill>
                  <a:schemeClr val="bg1"/>
                </a:solidFill>
                <a:latin typeface="Aharoni" panose="02010803020104030203" pitchFamily="2" charset="-79"/>
                <a:cs typeface="Aharoni" panose="02010803020104030203" pitchFamily="2" charset="-79"/>
              </a:endParaRPr>
            </a:p>
          </p:txBody>
        </p:sp>
        <p:sp>
          <p:nvSpPr>
            <p:cNvPr id="49" name="矩形 48"/>
            <p:cNvSpPr/>
            <p:nvPr/>
          </p:nvSpPr>
          <p:spPr>
            <a:xfrm>
              <a:off x="7130907" y="2232749"/>
              <a:ext cx="1632181" cy="130324"/>
            </a:xfrm>
            <a:prstGeom prst="rect">
              <a:avLst/>
            </a:prstGeom>
            <a:solidFill>
              <a:srgbClr val="A68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0000"/>
                </a:solidFill>
              </a:endParaRPr>
            </a:p>
          </p:txBody>
        </p:sp>
      </p:grpSp>
      <p:sp>
        <p:nvSpPr>
          <p:cNvPr id="22" name="PA_文本框 29"/>
          <p:cNvSpPr txBox="1"/>
          <p:nvPr>
            <p:custDataLst>
              <p:tags r:id="rId3"/>
            </p:custDataLst>
          </p:nvPr>
        </p:nvSpPr>
        <p:spPr>
          <a:xfrm>
            <a:off x="9311351" y="127380"/>
            <a:ext cx="1519200" cy="276999"/>
          </a:xfrm>
          <a:prstGeom prst="rect">
            <a:avLst/>
          </a:prstGeom>
          <a:noFill/>
        </p:spPr>
        <p:txBody>
          <a:bodyPr wrap="square" rtlCol="0">
            <a:spAutoFit/>
          </a:bodyPr>
          <a:lstStyle/>
          <a:p>
            <a:r>
              <a:rPr lang="en-US" altLang="zh-CN" sz="1200" dirty="0">
                <a:solidFill>
                  <a:schemeClr val="bg1"/>
                </a:solidFill>
                <a:latin typeface="Avenir Next" panose="020B0503020202020204" pitchFamily="34" charset="0"/>
              </a:rPr>
              <a:t>Author</a:t>
            </a:r>
            <a:endParaRPr lang="zh-CN" altLang="en-US" sz="1200" dirty="0">
              <a:solidFill>
                <a:schemeClr val="bg1"/>
              </a:solidFill>
              <a:latin typeface="Avenir Next" panose="020B0503020202020204" pitchFamily="34" charset="0"/>
            </a:endParaRPr>
          </a:p>
        </p:txBody>
      </p:sp>
      <p:sp>
        <p:nvSpPr>
          <p:cNvPr id="23" name="PA_文本框 30"/>
          <p:cNvSpPr txBox="1"/>
          <p:nvPr>
            <p:custDataLst>
              <p:tags r:id="rId4"/>
            </p:custDataLst>
          </p:nvPr>
        </p:nvSpPr>
        <p:spPr>
          <a:xfrm>
            <a:off x="8025779" y="117562"/>
            <a:ext cx="104418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Background</a:t>
            </a:r>
            <a:endParaRPr lang="zh-CN" altLang="en-US" sz="1200" dirty="0">
              <a:solidFill>
                <a:schemeClr val="bg2">
                  <a:lumMod val="50000"/>
                </a:schemeClr>
              </a:solidFill>
              <a:latin typeface="Avenir Next" panose="020B0503020202020204" pitchFamily="34" charset="0"/>
            </a:endParaRPr>
          </a:p>
        </p:txBody>
      </p:sp>
      <p:sp>
        <p:nvSpPr>
          <p:cNvPr id="24" name="PA_文本框 31"/>
          <p:cNvSpPr txBox="1"/>
          <p:nvPr>
            <p:custDataLst>
              <p:tags r:id="rId5"/>
            </p:custDataLst>
          </p:nvPr>
        </p:nvSpPr>
        <p:spPr>
          <a:xfrm>
            <a:off x="10282162" y="127380"/>
            <a:ext cx="78613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Text</a:t>
            </a:r>
            <a:endParaRPr lang="zh-CN" altLang="en-US" sz="1200" dirty="0">
              <a:solidFill>
                <a:schemeClr val="bg2">
                  <a:lumMod val="50000"/>
                </a:schemeClr>
              </a:solidFill>
              <a:latin typeface="Avenir Next" panose="020B0503020202020204" pitchFamily="34" charset="0"/>
            </a:endParaRPr>
          </a:p>
        </p:txBody>
      </p:sp>
      <p:sp>
        <p:nvSpPr>
          <p:cNvPr id="25" name="PA_文本框 32"/>
          <p:cNvSpPr txBox="1"/>
          <p:nvPr>
            <p:custDataLst>
              <p:tags r:id="rId6"/>
            </p:custDataLst>
          </p:nvPr>
        </p:nvSpPr>
        <p:spPr>
          <a:xfrm>
            <a:off x="11068292" y="127380"/>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Discussion</a:t>
            </a:r>
            <a:endParaRPr lang="zh-CN" altLang="en-US" sz="1200" dirty="0">
              <a:solidFill>
                <a:schemeClr val="bg2">
                  <a:lumMod val="50000"/>
                </a:schemeClr>
              </a:solidFill>
              <a:latin typeface="Avenir Next" panose="020B0503020202020204" pitchFamily="34" charset="0"/>
            </a:endParaRPr>
          </a:p>
        </p:txBody>
      </p:sp>
      <p:sp>
        <p:nvSpPr>
          <p:cNvPr id="30" name="PA_矩形 26"/>
          <p:cNvSpPr/>
          <p:nvPr>
            <p:custDataLst>
              <p:tags r:id="rId7"/>
            </p:custDataLst>
          </p:nvPr>
        </p:nvSpPr>
        <p:spPr>
          <a:xfrm>
            <a:off x="347073" y="140503"/>
            <a:ext cx="52287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302964" y="124822"/>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Unit3</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38" name="文本框 37"/>
          <p:cNvSpPr txBox="1"/>
          <p:nvPr/>
        </p:nvSpPr>
        <p:spPr>
          <a:xfrm>
            <a:off x="876677" y="121669"/>
            <a:ext cx="3596469" cy="646331"/>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endParaRPr lang="zh-CN" altLang="en-US" sz="1200" dirty="0">
              <a:solidFill>
                <a:schemeClr val="bg1"/>
              </a:solidFill>
              <a:latin typeface="Aharoni" panose="02010803020104030203" pitchFamily="2" charset="-79"/>
              <a:cs typeface="Aharoni" panose="02010803020104030203" pitchFamily="2" charset="-79"/>
            </a:endParaRPr>
          </a:p>
          <a:p>
            <a:endParaRPr lang="en-US" altLang="zh-CN" sz="1200" dirty="0">
              <a:solidFill>
                <a:schemeClr val="bg1"/>
              </a:solidFill>
              <a:latin typeface="Aharoni" panose="02010803020104030203" pitchFamily="2" charset="-79"/>
              <a:cs typeface="Aharoni" panose="02010803020104030203" pitchFamily="2" charset="-79"/>
            </a:endParaRPr>
          </a:p>
          <a:p>
            <a:endParaRPr lang="zh-CN" altLang="en-US" sz="1200" dirty="0">
              <a:solidFill>
                <a:schemeClr val="bg1"/>
              </a:solidFill>
              <a:latin typeface="Aharoni" panose="02010803020104030203" pitchFamily="2" charset="-79"/>
              <a:cs typeface="Aharoni" panose="02010803020104030203" pitchFamily="2" charset="-79"/>
            </a:endParaRPr>
          </a:p>
        </p:txBody>
      </p:sp>
      <p:sp>
        <p:nvSpPr>
          <p:cNvPr id="3" name="文本框 2"/>
          <p:cNvSpPr txBox="1"/>
          <p:nvPr/>
        </p:nvSpPr>
        <p:spPr>
          <a:xfrm>
            <a:off x="5075644" y="2244409"/>
            <a:ext cx="6410224" cy="1446550"/>
          </a:xfrm>
          <a:prstGeom prst="rect">
            <a:avLst/>
          </a:prstGeom>
          <a:noFill/>
        </p:spPr>
        <p:txBody>
          <a:bodyPr wrap="square" rtlCol="0">
            <a:spAutoFit/>
          </a:bodyPr>
          <a:lstStyle/>
          <a:p>
            <a:pPr algn="just"/>
            <a:r>
              <a:rPr lang="en-US" altLang="zh-CN" sz="2200" kern="100" dirty="0">
                <a:solidFill>
                  <a:schemeClr val="bg1"/>
                </a:solidFill>
                <a:latin typeface="Avenir Next" panose="020B0503020202020204" pitchFamily="34" charset="0"/>
                <a:ea typeface="Hiragino Sans GB W3" panose="020B0300000000000000" pitchFamily="34" charset="-128"/>
                <a:cs typeface="Times New Roman (正文 CS 字体)"/>
              </a:rPr>
              <a:t>The latest statistics (2014) of the Wycliffe Global Alliance show that, including dialects and minority languages, there are nearly 3,000 translated versions of the full text or part of the Bible. </a:t>
            </a:r>
            <a:endParaRPr kumimoji="1" lang="zh-CN" altLang="en-US" sz="2200" dirty="0">
              <a:solidFill>
                <a:schemeClr val="bg1"/>
              </a:solidFill>
            </a:endParaRPr>
          </a:p>
        </p:txBody>
      </p:sp>
      <p:pic>
        <p:nvPicPr>
          <p:cNvPr id="18" name="图片 17">
            <a:extLst>
              <a:ext uri="{FF2B5EF4-FFF2-40B4-BE49-F238E27FC236}">
                <a16:creationId xmlns:a16="http://schemas.microsoft.com/office/drawing/2014/main" id="{4F78DA44-32AF-444F-AD57-D8C8687B9A2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6744" y="809966"/>
            <a:ext cx="3765373" cy="5052215"/>
          </a:xfrm>
          <a:prstGeom prst="rect">
            <a:avLst/>
          </a:prstGeom>
        </p:spPr>
      </p:pic>
      <p:sp>
        <p:nvSpPr>
          <p:cNvPr id="17" name="PA_矩形 25">
            <a:extLst>
              <a:ext uri="{FF2B5EF4-FFF2-40B4-BE49-F238E27FC236}">
                <a16:creationId xmlns:a16="http://schemas.microsoft.com/office/drawing/2014/main" id="{30EB4369-BED0-9844-BF45-FCCF2D8D5C1B}"/>
              </a:ext>
            </a:extLst>
          </p:cNvPr>
          <p:cNvSpPr/>
          <p:nvPr>
            <p:custDataLst>
              <p:tags r:id="rId8"/>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PA_矩形 26">
            <a:extLst>
              <a:ext uri="{FF2B5EF4-FFF2-40B4-BE49-F238E27FC236}">
                <a16:creationId xmlns:a16="http://schemas.microsoft.com/office/drawing/2014/main" id="{38D119EB-003C-7441-9086-EA33A0661146}"/>
              </a:ext>
            </a:extLst>
          </p:cNvPr>
          <p:cNvSpPr/>
          <p:nvPr>
            <p:custDataLst>
              <p:tags r:id="rId9"/>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29">
            <a:extLst>
              <a:ext uri="{FF2B5EF4-FFF2-40B4-BE49-F238E27FC236}">
                <a16:creationId xmlns:a16="http://schemas.microsoft.com/office/drawing/2014/main" id="{B6FB8473-8ED0-944D-AE8F-5E8FA4918CA1}"/>
              </a:ext>
            </a:extLst>
          </p:cNvPr>
          <p:cNvSpPr txBox="1"/>
          <p:nvPr>
            <p:custDataLst>
              <p:tags r:id="rId10"/>
            </p:custDataLst>
          </p:nvPr>
        </p:nvSpPr>
        <p:spPr>
          <a:xfrm>
            <a:off x="9197930" y="111086"/>
            <a:ext cx="849269" cy="276999"/>
          </a:xfrm>
          <a:prstGeom prst="rect">
            <a:avLst/>
          </a:prstGeom>
          <a:noFill/>
        </p:spPr>
        <p:txBody>
          <a:bodyPr wrap="square" rtlCol="0">
            <a:spAutoFit/>
          </a:bodyPr>
          <a:lstStyle/>
          <a:p>
            <a:r>
              <a:rPr lang="en-GB" altLang="zh-CN" sz="1200" dirty="0">
                <a:solidFill>
                  <a:schemeClr val="bg2">
                    <a:lumMod val="50000"/>
                  </a:schemeClr>
                </a:solidFill>
                <a:latin typeface="Avenir Next" panose="020B0503020202020204" pitchFamily="34" charset="0"/>
              </a:rPr>
              <a:t>Catholic</a:t>
            </a:r>
            <a:endParaRPr lang="zh-CN" altLang="en-US" sz="1200" dirty="0">
              <a:solidFill>
                <a:schemeClr val="bg2">
                  <a:lumMod val="50000"/>
                </a:schemeClr>
              </a:solidFill>
              <a:latin typeface="Avenir Next" panose="020B0503020202020204" pitchFamily="34" charset="0"/>
            </a:endParaRPr>
          </a:p>
        </p:txBody>
      </p:sp>
      <p:sp>
        <p:nvSpPr>
          <p:cNvPr id="21" name="PA_文本框 30">
            <a:extLst>
              <a:ext uri="{FF2B5EF4-FFF2-40B4-BE49-F238E27FC236}">
                <a16:creationId xmlns:a16="http://schemas.microsoft.com/office/drawing/2014/main" id="{4B82F033-DA2F-3E42-A2D6-4396BA50C018}"/>
              </a:ext>
            </a:extLst>
          </p:cNvPr>
          <p:cNvSpPr txBox="1"/>
          <p:nvPr>
            <p:custDataLst>
              <p:tags r:id="rId11"/>
            </p:custDataLst>
          </p:nvPr>
        </p:nvSpPr>
        <p:spPr>
          <a:xfrm>
            <a:off x="8239804" y="111937"/>
            <a:ext cx="738103" cy="276999"/>
          </a:xfrm>
          <a:prstGeom prst="rect">
            <a:avLst/>
          </a:prstGeom>
          <a:noFill/>
        </p:spPr>
        <p:txBody>
          <a:bodyPr wrap="square" rtlCol="0">
            <a:spAutoFit/>
          </a:bodyPr>
          <a:lstStyle/>
          <a:p>
            <a:r>
              <a:rPr lang="en-US" altLang="zh-CN" sz="1200" dirty="0">
                <a:solidFill>
                  <a:schemeClr val="bg1">
                    <a:lumMod val="95000"/>
                  </a:schemeClr>
                </a:solidFill>
                <a:latin typeface="Avenir Next" panose="020B0503020202020204" pitchFamily="34" charset="0"/>
              </a:rPr>
              <a:t>History</a:t>
            </a:r>
            <a:endParaRPr lang="zh-CN" altLang="en-US" sz="1200" dirty="0">
              <a:solidFill>
                <a:schemeClr val="bg1">
                  <a:lumMod val="95000"/>
                </a:schemeClr>
              </a:solidFill>
              <a:latin typeface="Avenir Next" panose="020B0503020202020204" pitchFamily="34" charset="0"/>
            </a:endParaRPr>
          </a:p>
        </p:txBody>
      </p:sp>
      <p:sp>
        <p:nvSpPr>
          <p:cNvPr id="26" name="PA_文本框 31">
            <a:extLst>
              <a:ext uri="{FF2B5EF4-FFF2-40B4-BE49-F238E27FC236}">
                <a16:creationId xmlns:a16="http://schemas.microsoft.com/office/drawing/2014/main" id="{D335A5E2-09BC-3745-A347-1FF41FAB4341}"/>
              </a:ext>
            </a:extLst>
          </p:cNvPr>
          <p:cNvSpPr txBox="1"/>
          <p:nvPr>
            <p:custDataLst>
              <p:tags r:id="rId12"/>
            </p:custDataLst>
          </p:nvPr>
        </p:nvSpPr>
        <p:spPr>
          <a:xfrm>
            <a:off x="10136665" y="108684"/>
            <a:ext cx="90364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Protestant</a:t>
            </a:r>
            <a:endParaRPr lang="zh-CN" altLang="en-US" sz="1200" dirty="0">
              <a:solidFill>
                <a:schemeClr val="bg2">
                  <a:lumMod val="50000"/>
                </a:schemeClr>
              </a:solidFill>
              <a:latin typeface="Avenir Next" panose="020B0503020202020204" pitchFamily="34" charset="0"/>
            </a:endParaRPr>
          </a:p>
        </p:txBody>
      </p:sp>
      <p:sp>
        <p:nvSpPr>
          <p:cNvPr id="28" name="PA_文本框 32">
            <a:extLst>
              <a:ext uri="{FF2B5EF4-FFF2-40B4-BE49-F238E27FC236}">
                <a16:creationId xmlns:a16="http://schemas.microsoft.com/office/drawing/2014/main" id="{EB85507E-D6E3-464C-BC83-62B6967F54DD}"/>
              </a:ext>
            </a:extLst>
          </p:cNvPr>
          <p:cNvSpPr txBox="1"/>
          <p:nvPr>
            <p:custDataLst>
              <p:tags r:id="rId13"/>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29" name="文本框 28">
            <a:extLst>
              <a:ext uri="{FF2B5EF4-FFF2-40B4-BE49-F238E27FC236}">
                <a16:creationId xmlns:a16="http://schemas.microsoft.com/office/drawing/2014/main" id="{4B2DDBAE-744C-F648-B8C4-527D5BF3F9DF}"/>
              </a:ext>
            </a:extLst>
          </p:cNvPr>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31" name="文本框 30">
            <a:extLst>
              <a:ext uri="{FF2B5EF4-FFF2-40B4-BE49-F238E27FC236}">
                <a16:creationId xmlns:a16="http://schemas.microsoft.com/office/drawing/2014/main" id="{5204F63C-1C2F-6E43-95ED-927ED163ABBC}"/>
              </a:ext>
            </a:extLst>
          </p:cNvPr>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spTree>
    <p:custDataLst>
      <p:tags r:id="rId1"/>
    </p:custDataLst>
    <p:extLst>
      <p:ext uri="{BB962C8B-B14F-4D97-AF65-F5344CB8AC3E}">
        <p14:creationId xmlns:p14="http://schemas.microsoft.com/office/powerpoint/2010/main" val="4086504754"/>
      </p:ext>
    </p:extLst>
  </p:cSld>
  <p:clrMapOvr>
    <a:masterClrMapping/>
  </p:clrMapOvr>
  <mc:AlternateContent xmlns:mc="http://schemas.openxmlformats.org/markup-compatibility/2006" xmlns:p14="http://schemas.microsoft.com/office/powerpoint/2010/main">
    <mc:Choice Requires="p14">
      <p:transition spd="slow" p14:dur="1500" advTm="11190">
        <p:split orient="vert"/>
      </p:transition>
    </mc:Choice>
    <mc:Fallback xmlns="">
      <p:transition spd="slow" advTm="1119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12"/>
          <p:cNvPicPr>
            <a:picLocks noChangeAspect="1"/>
          </p:cNvPicPr>
          <p:nvPr>
            <p:custDataLst>
              <p:tags r:id="rId2"/>
            </p:custDataLst>
          </p:nvPr>
        </p:nvPicPr>
        <p:blipFill>
          <a:blip r:embed="rId13"/>
          <a:srcRect t="3080" b="3080"/>
          <a:stretch/>
        </p:blipFill>
        <p:spPr>
          <a:xfrm>
            <a:off x="0" y="521855"/>
            <a:ext cx="12192000" cy="6436148"/>
          </a:xfrm>
          <a:prstGeom prst="rect">
            <a:avLst/>
          </a:prstGeom>
        </p:spPr>
      </p:pic>
      <p:sp>
        <p:nvSpPr>
          <p:cNvPr id="94" name="矩形 93"/>
          <p:cNvSpPr/>
          <p:nvPr/>
        </p:nvSpPr>
        <p:spPr>
          <a:xfrm>
            <a:off x="0" y="510823"/>
            <a:ext cx="12192000" cy="6450807"/>
          </a:xfrm>
          <a:prstGeom prst="rect">
            <a:avLst/>
          </a:prstGeom>
          <a:solidFill>
            <a:schemeClr val="tx1">
              <a:lumMod val="85000"/>
              <a:lumOff val="1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hidden="1"/>
          <p:cNvSpPr/>
          <p:nvPr/>
        </p:nvSpPr>
        <p:spPr>
          <a:xfrm>
            <a:off x="10461706" y="672387"/>
            <a:ext cx="242807" cy="26033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0" name="PA_矩形 3"/>
          <p:cNvSpPr/>
          <p:nvPr>
            <p:custDataLst>
              <p:tags r:id="rId3"/>
            </p:custDataLst>
          </p:nvPr>
        </p:nvSpPr>
        <p:spPr>
          <a:xfrm>
            <a:off x="5658571" y="0"/>
            <a:ext cx="452669" cy="45266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PA_直角三角形 4"/>
          <p:cNvSpPr/>
          <p:nvPr>
            <p:custDataLst>
              <p:tags r:id="rId4"/>
            </p:custDataLst>
          </p:nvPr>
        </p:nvSpPr>
        <p:spPr>
          <a:xfrm>
            <a:off x="5642164" y="0"/>
            <a:ext cx="485483" cy="494368"/>
          </a:xfrm>
          <a:prstGeom prst="r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lumMod val="85000"/>
                </a:schemeClr>
              </a:solidFill>
            </a:endParaRPr>
          </a:p>
        </p:txBody>
      </p:sp>
      <p:sp>
        <p:nvSpPr>
          <p:cNvPr id="72" name="PA_矩形 25"/>
          <p:cNvSpPr/>
          <p:nvPr>
            <p:custDataLst>
              <p:tags r:id="rId5"/>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PA_矩形 26"/>
          <p:cNvSpPr/>
          <p:nvPr>
            <p:custDataLst>
              <p:tags r:id="rId6"/>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PA_文本框 29"/>
          <p:cNvSpPr txBox="1"/>
          <p:nvPr>
            <p:custDataLst>
              <p:tags r:id="rId7"/>
            </p:custDataLst>
          </p:nvPr>
        </p:nvSpPr>
        <p:spPr>
          <a:xfrm>
            <a:off x="9197930" y="111086"/>
            <a:ext cx="849269" cy="276999"/>
          </a:xfrm>
          <a:prstGeom prst="rect">
            <a:avLst/>
          </a:prstGeom>
          <a:noFill/>
        </p:spPr>
        <p:txBody>
          <a:bodyPr wrap="square" rtlCol="0">
            <a:spAutoFit/>
          </a:bodyPr>
          <a:lstStyle/>
          <a:p>
            <a:r>
              <a:rPr lang="en-GB" altLang="zh-CN" sz="1200" dirty="0">
                <a:solidFill>
                  <a:schemeClr val="bg1">
                    <a:lumMod val="50000"/>
                  </a:schemeClr>
                </a:solidFill>
                <a:latin typeface="Avenir Next" panose="020B0503020202020204" pitchFamily="34" charset="0"/>
              </a:rPr>
              <a:t>Catholic</a:t>
            </a:r>
            <a:endParaRPr lang="zh-CN" altLang="en-US" sz="1200" dirty="0">
              <a:solidFill>
                <a:schemeClr val="bg1">
                  <a:lumMod val="50000"/>
                </a:schemeClr>
              </a:solidFill>
              <a:latin typeface="Avenir Next" panose="020B0503020202020204" pitchFamily="34" charset="0"/>
            </a:endParaRPr>
          </a:p>
        </p:txBody>
      </p:sp>
      <p:sp>
        <p:nvSpPr>
          <p:cNvPr id="75" name="PA_文本框 30"/>
          <p:cNvSpPr txBox="1"/>
          <p:nvPr>
            <p:custDataLst>
              <p:tags r:id="rId8"/>
            </p:custDataLst>
          </p:nvPr>
        </p:nvSpPr>
        <p:spPr>
          <a:xfrm>
            <a:off x="8239804" y="111937"/>
            <a:ext cx="738103" cy="276999"/>
          </a:xfrm>
          <a:prstGeom prst="rect">
            <a:avLst/>
          </a:prstGeom>
          <a:noFill/>
        </p:spPr>
        <p:txBody>
          <a:bodyPr wrap="square" rtlCol="0">
            <a:spAutoFit/>
          </a:bodyPr>
          <a:lstStyle/>
          <a:p>
            <a:r>
              <a:rPr lang="en-US" altLang="zh-CN" sz="1200" dirty="0">
                <a:solidFill>
                  <a:schemeClr val="bg1">
                    <a:lumMod val="95000"/>
                  </a:schemeClr>
                </a:solidFill>
                <a:latin typeface="Avenir Next" panose="020B0503020202020204" pitchFamily="34" charset="0"/>
              </a:rPr>
              <a:t>History</a:t>
            </a:r>
            <a:endParaRPr lang="zh-CN" altLang="en-US" sz="1200" dirty="0">
              <a:solidFill>
                <a:schemeClr val="bg1">
                  <a:lumMod val="95000"/>
                </a:schemeClr>
              </a:solidFill>
              <a:latin typeface="Avenir Next" panose="020B0503020202020204" pitchFamily="34" charset="0"/>
            </a:endParaRPr>
          </a:p>
        </p:txBody>
      </p:sp>
      <p:sp>
        <p:nvSpPr>
          <p:cNvPr id="76" name="PA_文本框 31"/>
          <p:cNvSpPr txBox="1"/>
          <p:nvPr>
            <p:custDataLst>
              <p:tags r:id="rId9"/>
            </p:custDataLst>
          </p:nvPr>
        </p:nvSpPr>
        <p:spPr>
          <a:xfrm>
            <a:off x="10136665" y="108684"/>
            <a:ext cx="90364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Protestant</a:t>
            </a:r>
            <a:endParaRPr lang="zh-CN" altLang="en-US" sz="1200" dirty="0">
              <a:solidFill>
                <a:schemeClr val="bg2">
                  <a:lumMod val="50000"/>
                </a:schemeClr>
              </a:solidFill>
              <a:latin typeface="Avenir Next" panose="020B0503020202020204" pitchFamily="34" charset="0"/>
            </a:endParaRPr>
          </a:p>
        </p:txBody>
      </p:sp>
      <p:sp>
        <p:nvSpPr>
          <p:cNvPr id="77" name="PA_文本框 32"/>
          <p:cNvSpPr txBox="1"/>
          <p:nvPr>
            <p:custDataLst>
              <p:tags r:id="rId10"/>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78" name="文本框 77"/>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79" name="文本框 78"/>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sp>
        <p:nvSpPr>
          <p:cNvPr id="15" name="矩形 14">
            <a:extLst>
              <a:ext uri="{FF2B5EF4-FFF2-40B4-BE49-F238E27FC236}">
                <a16:creationId xmlns:a16="http://schemas.microsoft.com/office/drawing/2014/main" id="{2061307A-3788-B74C-879E-1B78557900C6}"/>
              </a:ext>
            </a:extLst>
          </p:cNvPr>
          <p:cNvSpPr/>
          <p:nvPr/>
        </p:nvSpPr>
        <p:spPr>
          <a:xfrm>
            <a:off x="1224420" y="1005190"/>
            <a:ext cx="8794273" cy="46564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E7897D6C-8726-DC4A-BB1C-BD8671F87F81}"/>
              </a:ext>
            </a:extLst>
          </p:cNvPr>
          <p:cNvSpPr txBox="1"/>
          <p:nvPr/>
        </p:nvSpPr>
        <p:spPr>
          <a:xfrm>
            <a:off x="1718211" y="1263399"/>
            <a:ext cx="6375945" cy="16312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dirty="0">
                <a:solidFill>
                  <a:schemeClr val="bg1"/>
                </a:solidFill>
                <a:latin typeface="Avenir Next" panose="020B0503020202020204" pitchFamily="34" charset="0"/>
              </a:rPr>
              <a:t>In China, the beginning of the translation of the Bible can be traced back to the Tang Dynasty. In 635 AD, the Syrian Nestorian</a:t>
            </a:r>
            <a:r>
              <a:rPr lang="zh-CN" altLang="en-US" sz="2000" dirty="0">
                <a:solidFill>
                  <a:schemeClr val="bg1"/>
                </a:solidFill>
                <a:latin typeface="Avenir Next" panose="020B0503020202020204" pitchFamily="34" charset="0"/>
              </a:rPr>
              <a:t>（景教）</a:t>
            </a:r>
            <a:r>
              <a:rPr lang="en-US" altLang="zh-CN" sz="2000" dirty="0">
                <a:solidFill>
                  <a:schemeClr val="bg1"/>
                </a:solidFill>
                <a:latin typeface="Avenir Next" panose="020B0503020202020204" pitchFamily="34" charset="0"/>
              </a:rPr>
              <a:t> missionary </a:t>
            </a:r>
            <a:r>
              <a:rPr lang="en-US" altLang="zh-CN" sz="2000" b="1" dirty="0" err="1">
                <a:solidFill>
                  <a:schemeClr val="bg1"/>
                </a:solidFill>
                <a:latin typeface="Avenir Next" panose="020B0503020202020204" pitchFamily="34" charset="0"/>
              </a:rPr>
              <a:t>Olopen</a:t>
            </a:r>
            <a:r>
              <a:rPr lang="en-US" altLang="zh-CN" sz="2000" dirty="0">
                <a:solidFill>
                  <a:schemeClr val="bg1"/>
                </a:solidFill>
                <a:latin typeface="Avenir Next" panose="020B0503020202020204" pitchFamily="34" charset="0"/>
              </a:rPr>
              <a:t>(</a:t>
            </a:r>
            <a:r>
              <a:rPr lang="zh-CN" altLang="en-US" sz="2000" dirty="0">
                <a:solidFill>
                  <a:schemeClr val="bg1"/>
                </a:solidFill>
                <a:latin typeface="Avenir Next" panose="020B0503020202020204" pitchFamily="34" charset="0"/>
              </a:rPr>
              <a:t>阿本罗</a:t>
            </a:r>
            <a:r>
              <a:rPr lang="en-US" altLang="zh-CN" sz="2000" dirty="0">
                <a:solidFill>
                  <a:schemeClr val="bg1"/>
                </a:solidFill>
                <a:latin typeface="Avenir Next" panose="020B0503020202020204" pitchFamily="34" charset="0"/>
              </a:rPr>
              <a:t>)arrived in Xi'an from Persia to preach, marking the official entry of Christianity into China. </a:t>
            </a:r>
            <a:endParaRPr lang="zh-CN" altLang="zh-CN" sz="2000" dirty="0">
              <a:solidFill>
                <a:schemeClr val="bg1"/>
              </a:solidFill>
              <a:latin typeface="Avenir Next" panose="020B0503020202020204" pitchFamily="34" charset="0"/>
            </a:endParaRPr>
          </a:p>
        </p:txBody>
      </p:sp>
      <p:pic>
        <p:nvPicPr>
          <p:cNvPr id="17" name="图片 16">
            <a:extLst>
              <a:ext uri="{FF2B5EF4-FFF2-40B4-BE49-F238E27FC236}">
                <a16:creationId xmlns:a16="http://schemas.microsoft.com/office/drawing/2014/main" id="{79D58E1E-5C92-444F-9DC2-484ACDA2A638}"/>
              </a:ext>
            </a:extLst>
          </p:cNvPr>
          <p:cNvPicPr>
            <a:picLocks noChangeAspect="1"/>
          </p:cNvPicPr>
          <p:nvPr/>
        </p:nvPicPr>
        <p:blipFill>
          <a:blip r:embed="rId14"/>
          <a:stretch>
            <a:fillRect/>
          </a:stretch>
        </p:blipFill>
        <p:spPr>
          <a:xfrm>
            <a:off x="481330" y="4918254"/>
            <a:ext cx="3810000" cy="1587500"/>
          </a:xfrm>
          <a:prstGeom prst="rect">
            <a:avLst/>
          </a:prstGeom>
        </p:spPr>
      </p:pic>
      <p:pic>
        <p:nvPicPr>
          <p:cNvPr id="18" name="图片 17">
            <a:extLst>
              <a:ext uri="{FF2B5EF4-FFF2-40B4-BE49-F238E27FC236}">
                <a16:creationId xmlns:a16="http://schemas.microsoft.com/office/drawing/2014/main" id="{D95E33FE-2A60-1447-8050-EF46C4148F1C}"/>
              </a:ext>
            </a:extLst>
          </p:cNvPr>
          <p:cNvPicPr>
            <a:picLocks noChangeAspect="1"/>
          </p:cNvPicPr>
          <p:nvPr/>
        </p:nvPicPr>
        <p:blipFill>
          <a:blip r:embed="rId15"/>
          <a:stretch>
            <a:fillRect/>
          </a:stretch>
        </p:blipFill>
        <p:spPr>
          <a:xfrm>
            <a:off x="8587947" y="561581"/>
            <a:ext cx="3322906" cy="4114062"/>
          </a:xfrm>
          <a:prstGeom prst="rect">
            <a:avLst/>
          </a:prstGeom>
        </p:spPr>
      </p:pic>
      <p:sp>
        <p:nvSpPr>
          <p:cNvPr id="19" name="矩形 18">
            <a:extLst>
              <a:ext uri="{FF2B5EF4-FFF2-40B4-BE49-F238E27FC236}">
                <a16:creationId xmlns:a16="http://schemas.microsoft.com/office/drawing/2014/main" id="{A0E4C0D6-537E-FA4F-AE96-3FAA14FEE45D}"/>
              </a:ext>
            </a:extLst>
          </p:cNvPr>
          <p:cNvSpPr/>
          <p:nvPr/>
        </p:nvSpPr>
        <p:spPr>
          <a:xfrm>
            <a:off x="4291330" y="6041647"/>
            <a:ext cx="2441694" cy="338554"/>
          </a:xfrm>
          <a:prstGeom prst="rect">
            <a:avLst/>
          </a:prstGeom>
        </p:spPr>
        <p:txBody>
          <a:bodyPr wrap="none">
            <a:spAutoFit/>
          </a:bodyPr>
          <a:lstStyle/>
          <a:p>
            <a:r>
              <a:rPr lang="zh-CN" altLang="en-US" sz="1600" dirty="0">
                <a:solidFill>
                  <a:schemeClr val="bg1"/>
                </a:solidFill>
                <a:latin typeface="FangSong" panose="02010609060101010101" pitchFamily="49" charset="-122"/>
                <a:ea typeface="FangSong" panose="02010609060101010101" pitchFamily="49" charset="-122"/>
              </a:rPr>
              <a:t>「大秦景教宣元至本经」</a:t>
            </a:r>
          </a:p>
        </p:txBody>
      </p:sp>
    </p:spTree>
    <p:custDataLst>
      <p:tags r:id="rId1"/>
    </p:custDataLst>
    <p:extLst>
      <p:ext uri="{BB962C8B-B14F-4D97-AF65-F5344CB8AC3E}">
        <p14:creationId xmlns:p14="http://schemas.microsoft.com/office/powerpoint/2010/main" val="3160037870"/>
      </p:ext>
    </p:extLst>
  </p:cSld>
  <p:clrMapOvr>
    <a:masterClrMapping/>
  </p:clrMapOvr>
  <mc:AlternateContent xmlns:mc="http://schemas.openxmlformats.org/markup-compatibility/2006" xmlns:p159="http://schemas.microsoft.com/office/powerpoint/2015/09/main">
    <mc:Choice Requires="p159">
      <p:transition spd="slow" advTm="7857">
        <p159:morph option="byObject"/>
      </p:transition>
    </mc:Choice>
    <mc:Fallback xmlns="">
      <p:transition spd="slow" advTm="7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12"/>
          <p:cNvPicPr>
            <a:picLocks noChangeAspect="1"/>
          </p:cNvPicPr>
          <p:nvPr>
            <p:custDataLst>
              <p:tags r:id="rId2"/>
            </p:custDataLst>
          </p:nvPr>
        </p:nvPicPr>
        <p:blipFill>
          <a:blip r:embed="rId13"/>
          <a:srcRect t="3080" b="3080"/>
          <a:stretch/>
        </p:blipFill>
        <p:spPr>
          <a:xfrm>
            <a:off x="0" y="521855"/>
            <a:ext cx="12192000" cy="6436148"/>
          </a:xfrm>
          <a:prstGeom prst="rect">
            <a:avLst/>
          </a:prstGeom>
        </p:spPr>
      </p:pic>
      <p:sp>
        <p:nvSpPr>
          <p:cNvPr id="94" name="矩形 93"/>
          <p:cNvSpPr/>
          <p:nvPr/>
        </p:nvSpPr>
        <p:spPr>
          <a:xfrm>
            <a:off x="0" y="510823"/>
            <a:ext cx="12192000" cy="6450807"/>
          </a:xfrm>
          <a:prstGeom prst="rect">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hidden="1"/>
          <p:cNvSpPr/>
          <p:nvPr/>
        </p:nvSpPr>
        <p:spPr>
          <a:xfrm>
            <a:off x="10461706" y="672387"/>
            <a:ext cx="242807" cy="26033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0" name="PA_矩形 3"/>
          <p:cNvSpPr/>
          <p:nvPr>
            <p:custDataLst>
              <p:tags r:id="rId3"/>
            </p:custDataLst>
          </p:nvPr>
        </p:nvSpPr>
        <p:spPr>
          <a:xfrm>
            <a:off x="5658571" y="0"/>
            <a:ext cx="452669" cy="45266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PA_直角三角形 4"/>
          <p:cNvSpPr/>
          <p:nvPr>
            <p:custDataLst>
              <p:tags r:id="rId4"/>
            </p:custDataLst>
          </p:nvPr>
        </p:nvSpPr>
        <p:spPr>
          <a:xfrm>
            <a:off x="5642164" y="0"/>
            <a:ext cx="485483" cy="494368"/>
          </a:xfrm>
          <a:prstGeom prst="r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lumMod val="85000"/>
                </a:schemeClr>
              </a:solidFill>
            </a:endParaRPr>
          </a:p>
        </p:txBody>
      </p:sp>
      <p:sp>
        <p:nvSpPr>
          <p:cNvPr id="72" name="PA_矩形 25"/>
          <p:cNvSpPr/>
          <p:nvPr>
            <p:custDataLst>
              <p:tags r:id="rId5"/>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PA_矩形 26"/>
          <p:cNvSpPr/>
          <p:nvPr>
            <p:custDataLst>
              <p:tags r:id="rId6"/>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PA_文本框 29"/>
          <p:cNvSpPr txBox="1"/>
          <p:nvPr>
            <p:custDataLst>
              <p:tags r:id="rId7"/>
            </p:custDataLst>
          </p:nvPr>
        </p:nvSpPr>
        <p:spPr>
          <a:xfrm>
            <a:off x="9197930" y="111086"/>
            <a:ext cx="849269" cy="276999"/>
          </a:xfrm>
          <a:prstGeom prst="rect">
            <a:avLst/>
          </a:prstGeom>
          <a:noFill/>
        </p:spPr>
        <p:txBody>
          <a:bodyPr wrap="square" rtlCol="0">
            <a:spAutoFit/>
          </a:bodyPr>
          <a:lstStyle/>
          <a:p>
            <a:r>
              <a:rPr lang="en-GB" altLang="zh-CN" sz="1200" dirty="0">
                <a:solidFill>
                  <a:schemeClr val="bg1"/>
                </a:solidFill>
                <a:latin typeface="Avenir Next" panose="020B0503020202020204" pitchFamily="34" charset="0"/>
              </a:rPr>
              <a:t>Catholic</a:t>
            </a:r>
            <a:endParaRPr lang="zh-CN" altLang="en-US" sz="1200" dirty="0">
              <a:solidFill>
                <a:schemeClr val="bg1"/>
              </a:solidFill>
              <a:latin typeface="Avenir Next" panose="020B0503020202020204" pitchFamily="34" charset="0"/>
            </a:endParaRPr>
          </a:p>
        </p:txBody>
      </p:sp>
      <p:sp>
        <p:nvSpPr>
          <p:cNvPr id="75" name="PA_文本框 30"/>
          <p:cNvSpPr txBox="1"/>
          <p:nvPr>
            <p:custDataLst>
              <p:tags r:id="rId8"/>
            </p:custDataLst>
          </p:nvPr>
        </p:nvSpPr>
        <p:spPr>
          <a:xfrm>
            <a:off x="8239804" y="111937"/>
            <a:ext cx="738103"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History</a:t>
            </a:r>
            <a:endParaRPr lang="zh-CN" altLang="en-US" sz="1200" dirty="0">
              <a:solidFill>
                <a:schemeClr val="bg2">
                  <a:lumMod val="50000"/>
                </a:schemeClr>
              </a:solidFill>
              <a:latin typeface="Avenir Next" panose="020B0503020202020204" pitchFamily="34" charset="0"/>
            </a:endParaRPr>
          </a:p>
        </p:txBody>
      </p:sp>
      <p:sp>
        <p:nvSpPr>
          <p:cNvPr id="76" name="PA_文本框 31"/>
          <p:cNvSpPr txBox="1"/>
          <p:nvPr>
            <p:custDataLst>
              <p:tags r:id="rId9"/>
            </p:custDataLst>
          </p:nvPr>
        </p:nvSpPr>
        <p:spPr>
          <a:xfrm>
            <a:off x="10136665" y="108684"/>
            <a:ext cx="90364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Protestant</a:t>
            </a:r>
            <a:endParaRPr lang="zh-CN" altLang="en-US" sz="1200" dirty="0">
              <a:solidFill>
                <a:schemeClr val="bg2">
                  <a:lumMod val="50000"/>
                </a:schemeClr>
              </a:solidFill>
              <a:latin typeface="Avenir Next" panose="020B0503020202020204" pitchFamily="34" charset="0"/>
            </a:endParaRPr>
          </a:p>
        </p:txBody>
      </p:sp>
      <p:sp>
        <p:nvSpPr>
          <p:cNvPr id="77" name="PA_文本框 32"/>
          <p:cNvSpPr txBox="1"/>
          <p:nvPr>
            <p:custDataLst>
              <p:tags r:id="rId10"/>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78" name="文本框 77"/>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79" name="文本框 78"/>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sp>
        <p:nvSpPr>
          <p:cNvPr id="3" name="矩形 2">
            <a:extLst>
              <a:ext uri="{FF2B5EF4-FFF2-40B4-BE49-F238E27FC236}">
                <a16:creationId xmlns:a16="http://schemas.microsoft.com/office/drawing/2014/main" id="{99B08544-9C68-2344-B996-A8B69605FF80}"/>
              </a:ext>
            </a:extLst>
          </p:cNvPr>
          <p:cNvSpPr/>
          <p:nvPr/>
        </p:nvSpPr>
        <p:spPr>
          <a:xfrm>
            <a:off x="453881" y="1695434"/>
            <a:ext cx="5642119" cy="2862322"/>
          </a:xfrm>
          <a:prstGeom prst="rect">
            <a:avLst/>
          </a:prstGeom>
        </p:spPr>
        <p:txBody>
          <a:bodyPr wrap="square">
            <a:spAutoFit/>
          </a:bodyPr>
          <a:lstStyle/>
          <a:p>
            <a:pPr algn="just"/>
            <a:r>
              <a:rPr lang="en-US" altLang="zh-CN" sz="2000" dirty="0">
                <a:solidFill>
                  <a:schemeClr val="bg1"/>
                </a:solidFill>
                <a:latin typeface="Avenir Next" panose="020B0503020202020204" pitchFamily="34" charset="0"/>
              </a:rPr>
              <a:t>In the 16th century, with Francois Xavier</a:t>
            </a:r>
            <a:r>
              <a:rPr lang="zh-CN" altLang="en-US" sz="2000" dirty="0">
                <a:solidFill>
                  <a:schemeClr val="bg1"/>
                </a:solidFill>
                <a:latin typeface="Avenir Next" panose="020B0503020202020204" pitchFamily="34" charset="0"/>
              </a:rPr>
              <a:t>（沙勿略）</a:t>
            </a:r>
            <a:r>
              <a:rPr lang="en-US" altLang="zh-CN" sz="2000" dirty="0">
                <a:solidFill>
                  <a:schemeClr val="bg1"/>
                </a:solidFill>
                <a:latin typeface="Avenir Next" panose="020B0503020202020204" pitchFamily="34" charset="0"/>
              </a:rPr>
              <a:t> arriving  in </a:t>
            </a:r>
            <a:r>
              <a:rPr lang="en-US" altLang="zh-CN" sz="2000" dirty="0" err="1">
                <a:solidFill>
                  <a:schemeClr val="bg1"/>
                </a:solidFill>
                <a:latin typeface="Avenir Next" panose="020B0503020202020204" pitchFamily="34" charset="0"/>
              </a:rPr>
              <a:t>Shangchuan</a:t>
            </a:r>
            <a:r>
              <a:rPr lang="en-US" altLang="zh-CN" sz="2000" dirty="0">
                <a:solidFill>
                  <a:schemeClr val="bg1"/>
                </a:solidFill>
                <a:latin typeface="Avenir Next" panose="020B0503020202020204" pitchFamily="34" charset="0"/>
              </a:rPr>
              <a:t> Island</a:t>
            </a:r>
            <a:r>
              <a:rPr lang="zh-CN" altLang="en-US" sz="2000" dirty="0">
                <a:solidFill>
                  <a:schemeClr val="bg1"/>
                </a:solidFill>
                <a:latin typeface="Avenir Next" panose="020B0503020202020204" pitchFamily="34" charset="0"/>
              </a:rPr>
              <a:t>（上川岛）</a:t>
            </a:r>
            <a:r>
              <a:rPr lang="en-US" altLang="zh-CN" sz="2000" dirty="0">
                <a:solidFill>
                  <a:schemeClr val="bg1"/>
                </a:solidFill>
                <a:latin typeface="Avenir Next" panose="020B0503020202020204" pitchFamily="34" charset="0"/>
              </a:rPr>
              <a:t>, Guangdong, Catholicism entered China again. The acculturation strategy of </a:t>
            </a:r>
            <a:r>
              <a:rPr lang="en-US" altLang="zh-CN" sz="2000" b="1" dirty="0">
                <a:solidFill>
                  <a:schemeClr val="bg1"/>
                </a:solidFill>
                <a:latin typeface="Avenir Next" panose="020B0503020202020204" pitchFamily="34" charset="0"/>
              </a:rPr>
              <a:t>Michele Ruggieri</a:t>
            </a:r>
            <a:r>
              <a:rPr lang="zh-CN" altLang="en-US" sz="2000" b="1" dirty="0">
                <a:solidFill>
                  <a:schemeClr val="bg1"/>
                </a:solidFill>
                <a:latin typeface="Avenir Next" panose="020B0503020202020204" pitchFamily="34" charset="0"/>
              </a:rPr>
              <a:t> </a:t>
            </a:r>
            <a:r>
              <a:rPr lang="en-US" altLang="zh-CN" sz="2000" b="1" dirty="0">
                <a:solidFill>
                  <a:schemeClr val="bg1"/>
                </a:solidFill>
                <a:latin typeface="Avenir Next" panose="020B0503020202020204" pitchFamily="34" charset="0"/>
              </a:rPr>
              <a:t>and Matteo Ricci</a:t>
            </a:r>
            <a:r>
              <a:rPr lang="en-US" altLang="zh-CN" sz="2000" dirty="0">
                <a:solidFill>
                  <a:schemeClr val="bg1"/>
                </a:solidFill>
                <a:latin typeface="Avenir Next" panose="020B0503020202020204" pitchFamily="34" charset="0"/>
              </a:rPr>
              <a:t> officially introduced Catholicism into the Chinese context. The two published Chinese works such as “Tian Zhu Sheng Jiao Shi Lu”</a:t>
            </a:r>
            <a:r>
              <a:rPr lang="zh-CN" altLang="zh-CN" sz="2000" dirty="0">
                <a:solidFill>
                  <a:schemeClr val="bg1"/>
                </a:solidFill>
                <a:latin typeface="Avenir Next" panose="020B0503020202020204" pitchFamily="34" charset="0"/>
              </a:rPr>
              <a:t>《天主圣教实录》</a:t>
            </a:r>
            <a:r>
              <a:rPr lang="en-US" altLang="zh-CN" sz="2000" dirty="0">
                <a:solidFill>
                  <a:schemeClr val="bg1"/>
                </a:solidFill>
                <a:latin typeface="Avenir Next" panose="020B0503020202020204" pitchFamily="34" charset="0"/>
              </a:rPr>
              <a:t>, “Tian Zhu Shi Cheng”</a:t>
            </a:r>
            <a:r>
              <a:rPr lang="zh-CN" altLang="zh-CN" sz="2000" dirty="0">
                <a:solidFill>
                  <a:schemeClr val="bg1"/>
                </a:solidFill>
                <a:latin typeface="Avenir Next" panose="020B0503020202020204" pitchFamily="34" charset="0"/>
              </a:rPr>
              <a:t>《天主十诚》</a:t>
            </a:r>
            <a:r>
              <a:rPr lang="en-US" altLang="zh-CN" sz="2000" dirty="0">
                <a:solidFill>
                  <a:schemeClr val="bg1"/>
                </a:solidFill>
                <a:latin typeface="Avenir Next" panose="020B0503020202020204" pitchFamily="34" charset="0"/>
              </a:rPr>
              <a:t> and “Tian Zhu Shi YI”</a:t>
            </a:r>
            <a:r>
              <a:rPr lang="zh-CN" altLang="zh-CN" sz="2000" dirty="0">
                <a:solidFill>
                  <a:schemeClr val="bg1"/>
                </a:solidFill>
                <a:latin typeface="Avenir Next" panose="020B0503020202020204" pitchFamily="34" charset="0"/>
              </a:rPr>
              <a:t>《天主实义</a:t>
            </a:r>
            <a:r>
              <a:rPr lang="en-US" altLang="zh-CN" sz="2000" dirty="0">
                <a:solidFill>
                  <a:schemeClr val="bg1"/>
                </a:solidFill>
                <a:latin typeface="Avenir Next" panose="020B0503020202020204" pitchFamily="34" charset="0"/>
              </a:rPr>
              <a:t>》.</a:t>
            </a:r>
            <a:endParaRPr lang="zh-CN" altLang="zh-CN" sz="2000" dirty="0">
              <a:solidFill>
                <a:schemeClr val="bg1"/>
              </a:solidFill>
              <a:latin typeface="Avenir Next" panose="020B0503020202020204" pitchFamily="34" charset="0"/>
            </a:endParaRPr>
          </a:p>
        </p:txBody>
      </p:sp>
      <p:pic>
        <p:nvPicPr>
          <p:cNvPr id="29" name="图片 28">
            <a:extLst>
              <a:ext uri="{FF2B5EF4-FFF2-40B4-BE49-F238E27FC236}">
                <a16:creationId xmlns:a16="http://schemas.microsoft.com/office/drawing/2014/main" id="{92455382-3FF3-4E4E-87B2-7125C81318A8}"/>
              </a:ext>
            </a:extLst>
          </p:cNvPr>
          <p:cNvPicPr>
            <a:picLocks noChangeAspect="1"/>
          </p:cNvPicPr>
          <p:nvPr/>
        </p:nvPicPr>
        <p:blipFill>
          <a:blip r:embed="rId14"/>
          <a:stretch>
            <a:fillRect/>
          </a:stretch>
        </p:blipFill>
        <p:spPr>
          <a:xfrm>
            <a:off x="7188127" y="885473"/>
            <a:ext cx="4549992" cy="3765283"/>
          </a:xfrm>
          <a:prstGeom prst="rect">
            <a:avLst/>
          </a:prstGeom>
        </p:spPr>
      </p:pic>
    </p:spTree>
    <p:custDataLst>
      <p:tags r:id="rId1"/>
    </p:custDataLst>
    <p:extLst>
      <p:ext uri="{BB962C8B-B14F-4D97-AF65-F5344CB8AC3E}">
        <p14:creationId xmlns:p14="http://schemas.microsoft.com/office/powerpoint/2010/main" val="2208320711"/>
      </p:ext>
    </p:extLst>
  </p:cSld>
  <p:clrMapOvr>
    <a:masterClrMapping/>
  </p:clrMapOvr>
  <mc:AlternateContent xmlns:mc="http://schemas.openxmlformats.org/markup-compatibility/2006" xmlns:p159="http://schemas.microsoft.com/office/powerpoint/2015/09/main">
    <mc:Choice Requires="p159">
      <p:transition spd="slow" advTm="7857">
        <p159:morph option="byObject"/>
      </p:transition>
    </mc:Choice>
    <mc:Fallback xmlns="">
      <p:transition spd="slow" advTm="7857">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A_图片 12">
            <a:extLst>
              <a:ext uri="{FF2B5EF4-FFF2-40B4-BE49-F238E27FC236}">
                <a16:creationId xmlns:a16="http://schemas.microsoft.com/office/drawing/2014/main" id="{4C9CF0D7-CCFD-A646-9BB1-33AF385A813F}"/>
              </a:ext>
            </a:extLst>
          </p:cNvPr>
          <p:cNvPicPr>
            <a:picLocks noChangeAspect="1"/>
          </p:cNvPicPr>
          <p:nvPr>
            <p:custDataLst>
              <p:tags r:id="rId2"/>
            </p:custDataLst>
          </p:nvPr>
        </p:nvPicPr>
        <p:blipFill>
          <a:blip r:embed="rId18"/>
          <a:srcRect t="3080" b="3080"/>
          <a:stretch/>
        </p:blipFill>
        <p:spPr>
          <a:xfrm>
            <a:off x="0" y="521855"/>
            <a:ext cx="12192000" cy="6436148"/>
          </a:xfrm>
          <a:prstGeom prst="rect">
            <a:avLst/>
          </a:prstGeom>
        </p:spPr>
      </p:pic>
      <p:sp>
        <p:nvSpPr>
          <p:cNvPr id="94" name="矩形 93"/>
          <p:cNvSpPr/>
          <p:nvPr/>
        </p:nvSpPr>
        <p:spPr>
          <a:xfrm>
            <a:off x="1" y="531673"/>
            <a:ext cx="12192000" cy="6426330"/>
          </a:xfrm>
          <a:prstGeom prst="rect">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hidden="1"/>
          <p:cNvSpPr/>
          <p:nvPr/>
        </p:nvSpPr>
        <p:spPr>
          <a:xfrm>
            <a:off x="10461706" y="672387"/>
            <a:ext cx="242807" cy="26033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矩形 27"/>
          <p:cNvSpPr/>
          <p:nvPr/>
        </p:nvSpPr>
        <p:spPr>
          <a:xfrm>
            <a:off x="2451479" y="2524017"/>
            <a:ext cx="7342262" cy="1631216"/>
          </a:xfrm>
          <a:prstGeom prst="rect">
            <a:avLst/>
          </a:prstGeom>
        </p:spPr>
        <p:txBody>
          <a:bodyPr wrap="square">
            <a:spAutoFit/>
          </a:bodyPr>
          <a:lstStyle/>
          <a:p>
            <a:pPr algn="just"/>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In 1636, the Portuguese missionary </a:t>
            </a:r>
            <a:r>
              <a:rPr lang="en-US" altLang="zh-CN" sz="2000" b="1" kern="100" dirty="0">
                <a:solidFill>
                  <a:schemeClr val="bg1"/>
                </a:solidFill>
                <a:latin typeface="Avenir Next" panose="020B0503020202020204" pitchFamily="34" charset="0"/>
                <a:ea typeface="Hiragino Sans GB W3" panose="020B0300000000000000" pitchFamily="34" charset="-128"/>
                <a:cs typeface="Times New Roman (正文 CS 字体)"/>
              </a:rPr>
              <a:t>Emmanuel Diaz </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published the book “Sheng Jing </a:t>
            </a:r>
            <a:r>
              <a:rPr lang="en-US" altLang="zh-CN" sz="2000" kern="100" dirty="0" err="1">
                <a:solidFill>
                  <a:schemeClr val="bg1"/>
                </a:solidFill>
                <a:latin typeface="Avenir Next" panose="020B0503020202020204" pitchFamily="34" charset="0"/>
                <a:ea typeface="Hiragino Sans GB W3" panose="020B0300000000000000" pitchFamily="34" charset="-128"/>
                <a:cs typeface="Times New Roman (正文 CS 字体)"/>
              </a:rPr>
              <a:t>Zhi</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a:t>
            </a:r>
            <a:r>
              <a:rPr lang="en-US" altLang="zh-CN" sz="2000" kern="100" dirty="0" err="1">
                <a:solidFill>
                  <a:schemeClr val="bg1"/>
                </a:solidFill>
                <a:latin typeface="Avenir Next" panose="020B0503020202020204" pitchFamily="34" charset="0"/>
                <a:ea typeface="Hiragino Sans GB W3" panose="020B0300000000000000" pitchFamily="34" charset="-128"/>
                <a:cs typeface="Times New Roman (正文 CS 字体)"/>
              </a:rPr>
              <a:t>Jie</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a:t>
            </a:r>
            <a:r>
              <a:rPr lang="zh-CN" altLang="en-US" sz="2000" kern="100" dirty="0">
                <a:solidFill>
                  <a:schemeClr val="bg1"/>
                </a:solidFill>
                <a:latin typeface="Avenir Next" panose="020B0503020202020204" pitchFamily="34" charset="0"/>
                <a:ea typeface="Hiragino Sans GB W3" panose="020B0300000000000000" pitchFamily="34" charset="-128"/>
                <a:cs typeface="Times New Roman (正文 CS 字体)"/>
              </a:rPr>
              <a:t>圣经直解</a:t>
            </a:r>
            <a:r>
              <a:rPr lang="en-US" altLang="zh-CN" sz="2000" kern="100" dirty="0">
                <a:solidFill>
                  <a:schemeClr val="bg1"/>
                </a:solidFill>
                <a:latin typeface="Avenir Next" panose="020B0503020202020204" pitchFamily="34" charset="0"/>
                <a:ea typeface="Yu Gothic" panose="020B0400000000000000" pitchFamily="34" charset="-128"/>
                <a:cs typeface="Times New Roman (正文 CS 字体)"/>
              </a:rPr>
              <a:t>》</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imitating the style of the </a:t>
            </a:r>
            <a:r>
              <a:rPr lang="en-US" altLang="zh-CN" sz="2000" i="1" kern="100" dirty="0">
                <a:solidFill>
                  <a:schemeClr val="bg1"/>
                </a:solidFill>
                <a:latin typeface="Avenir Next" panose="020B0503020202020204" pitchFamily="34" charset="0"/>
                <a:ea typeface="Hiragino Sans GB W3" panose="020B0300000000000000" pitchFamily="34" charset="-128"/>
                <a:cs typeface="Times New Roman (正文 CS 字体)"/>
              </a:rPr>
              <a:t>Book of Documents</a:t>
            </a:r>
            <a:r>
              <a:rPr lang="zh-CN"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（尚书）</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and translated a large part of the Gospels. It is believed to be the first Chinese work with the title of “Sheng Jing”(</a:t>
            </a:r>
            <a:r>
              <a:rPr lang="zh-CN" altLang="en-US" sz="2000" kern="100" dirty="0">
                <a:solidFill>
                  <a:schemeClr val="bg1"/>
                </a:solidFill>
                <a:latin typeface="Avenir Next" panose="020B0503020202020204" pitchFamily="34" charset="0"/>
                <a:ea typeface="Hiragino Sans GB W3" panose="020B0300000000000000" pitchFamily="34" charset="-128"/>
                <a:cs typeface="Times New Roman (正文 CS 字体)"/>
              </a:rPr>
              <a:t>圣经</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a:t>
            </a:r>
          </a:p>
        </p:txBody>
      </p:sp>
      <p:sp>
        <p:nvSpPr>
          <p:cNvPr id="43" name="矩形 42"/>
          <p:cNvSpPr/>
          <p:nvPr/>
        </p:nvSpPr>
        <p:spPr>
          <a:xfrm>
            <a:off x="4470975" y="4681373"/>
            <a:ext cx="7153151" cy="1631216"/>
          </a:xfrm>
          <a:prstGeom prst="rect">
            <a:avLst/>
          </a:prstGeom>
        </p:spPr>
        <p:txBody>
          <a:bodyPr wrap="square">
            <a:spAutoFit/>
          </a:bodyPr>
          <a:lstStyle/>
          <a:p>
            <a:pPr algn="just"/>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In addition, the doctrines and prayers published by the Jesuits such as </a:t>
            </a:r>
            <a:r>
              <a:rPr lang="en-US" altLang="zh-CN" sz="2000" kern="100" dirty="0" err="1">
                <a:solidFill>
                  <a:schemeClr val="bg1"/>
                </a:solidFill>
                <a:latin typeface="Avenir Next" panose="020B0503020202020204" pitchFamily="34" charset="0"/>
                <a:ea typeface="Hiragino Sans GB W3" panose="020B0300000000000000" pitchFamily="34" charset="-128"/>
                <a:cs typeface="Times New Roman (正文 CS 字体)"/>
              </a:rPr>
              <a:t>Ludovic</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a:t>
            </a:r>
            <a:r>
              <a:rPr lang="en-US" altLang="zh-CN" sz="2000" kern="100" dirty="0" err="1">
                <a:solidFill>
                  <a:schemeClr val="bg1"/>
                </a:solidFill>
                <a:latin typeface="Avenir Next" panose="020B0503020202020204" pitchFamily="34" charset="0"/>
                <a:ea typeface="Hiragino Sans GB W3" panose="020B0300000000000000" pitchFamily="34" charset="-128"/>
                <a:cs typeface="Times New Roman (正文 CS 字体)"/>
              </a:rPr>
              <a:t>Bugli</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and</a:t>
            </a:r>
            <a:r>
              <a:rPr lang="zh-CN" altLang="en-US" sz="2000" kern="100" dirty="0">
                <a:solidFill>
                  <a:schemeClr val="bg1"/>
                </a:solidFill>
                <a:latin typeface="Avenir Next" panose="020B0503020202020204" pitchFamily="34" charset="0"/>
                <a:ea typeface="Hiragino Sans GB W3" panose="020B0300000000000000" pitchFamily="34" charset="-128"/>
                <a:cs typeface="Times New Roman (正文 CS 字体)"/>
              </a:rPr>
              <a:t> </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Diego de Pantoja, also collect the translations fragments of the Bible. However, there was no full-text translation of the Bible throughout the 17th century.</a:t>
            </a:r>
            <a:endParaRPr lang="zh-CN"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endParaRPr>
          </a:p>
        </p:txBody>
      </p:sp>
      <p:sp>
        <p:nvSpPr>
          <p:cNvPr id="70" name="PA_矩形 3"/>
          <p:cNvSpPr/>
          <p:nvPr>
            <p:custDataLst>
              <p:tags r:id="rId3"/>
            </p:custDataLst>
          </p:nvPr>
        </p:nvSpPr>
        <p:spPr>
          <a:xfrm>
            <a:off x="5658571" y="0"/>
            <a:ext cx="452669" cy="45266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PA_直角三角形 4"/>
          <p:cNvSpPr/>
          <p:nvPr>
            <p:custDataLst>
              <p:tags r:id="rId4"/>
            </p:custDataLst>
          </p:nvPr>
        </p:nvSpPr>
        <p:spPr>
          <a:xfrm>
            <a:off x="5642164" y="0"/>
            <a:ext cx="485483" cy="494368"/>
          </a:xfrm>
          <a:prstGeom prst="r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lumMod val="85000"/>
                </a:schemeClr>
              </a:solidFill>
            </a:endParaRPr>
          </a:p>
        </p:txBody>
      </p:sp>
      <p:sp>
        <p:nvSpPr>
          <p:cNvPr id="73" name="PA_矩形 26"/>
          <p:cNvSpPr/>
          <p:nvPr>
            <p:custDataLst>
              <p:tags r:id="rId5"/>
            </p:custDataLst>
          </p:nvPr>
        </p:nvSpPr>
        <p:spPr>
          <a:xfrm>
            <a:off x="347073" y="140503"/>
            <a:ext cx="52287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PA_文本框 29"/>
          <p:cNvSpPr txBox="1"/>
          <p:nvPr>
            <p:custDataLst>
              <p:tags r:id="rId6"/>
            </p:custDataLst>
          </p:nvPr>
        </p:nvSpPr>
        <p:spPr>
          <a:xfrm>
            <a:off x="9333123" y="97652"/>
            <a:ext cx="1519200" cy="276999"/>
          </a:xfrm>
          <a:prstGeom prst="rect">
            <a:avLst/>
          </a:prstGeom>
          <a:noFill/>
        </p:spPr>
        <p:txBody>
          <a:bodyPr wrap="square" rtlCol="0">
            <a:spAutoFit/>
          </a:bodyPr>
          <a:lstStyle/>
          <a:p>
            <a:r>
              <a:rPr lang="en-US" altLang="zh-CN" sz="1200" dirty="0">
                <a:solidFill>
                  <a:schemeClr val="bg1"/>
                </a:solidFill>
                <a:latin typeface="Avenir Next" panose="020B0503020202020204" pitchFamily="34" charset="0"/>
              </a:rPr>
              <a:t>Author</a:t>
            </a:r>
            <a:endParaRPr lang="zh-CN" altLang="en-US" sz="1200" dirty="0">
              <a:solidFill>
                <a:schemeClr val="bg1"/>
              </a:solidFill>
              <a:latin typeface="Avenir Next" panose="020B0503020202020204" pitchFamily="34" charset="0"/>
            </a:endParaRPr>
          </a:p>
        </p:txBody>
      </p:sp>
      <p:sp>
        <p:nvSpPr>
          <p:cNvPr id="75" name="PA_文本框 30"/>
          <p:cNvSpPr txBox="1"/>
          <p:nvPr>
            <p:custDataLst>
              <p:tags r:id="rId7"/>
            </p:custDataLst>
          </p:nvPr>
        </p:nvSpPr>
        <p:spPr>
          <a:xfrm>
            <a:off x="8047551" y="87834"/>
            <a:ext cx="104418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Background</a:t>
            </a:r>
            <a:endParaRPr lang="zh-CN" altLang="en-US" sz="1200" dirty="0">
              <a:solidFill>
                <a:schemeClr val="bg2">
                  <a:lumMod val="50000"/>
                </a:schemeClr>
              </a:solidFill>
              <a:latin typeface="Avenir Next" panose="020B0503020202020204" pitchFamily="34" charset="0"/>
            </a:endParaRPr>
          </a:p>
        </p:txBody>
      </p:sp>
      <p:sp>
        <p:nvSpPr>
          <p:cNvPr id="76" name="PA_文本框 31"/>
          <p:cNvSpPr txBox="1"/>
          <p:nvPr>
            <p:custDataLst>
              <p:tags r:id="rId8"/>
            </p:custDataLst>
          </p:nvPr>
        </p:nvSpPr>
        <p:spPr>
          <a:xfrm>
            <a:off x="10303934" y="97652"/>
            <a:ext cx="78613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Text</a:t>
            </a:r>
            <a:endParaRPr lang="zh-CN" altLang="en-US" sz="1200" dirty="0">
              <a:solidFill>
                <a:schemeClr val="bg2">
                  <a:lumMod val="50000"/>
                </a:schemeClr>
              </a:solidFill>
              <a:latin typeface="Avenir Next" panose="020B0503020202020204" pitchFamily="34" charset="0"/>
            </a:endParaRPr>
          </a:p>
        </p:txBody>
      </p:sp>
      <p:sp>
        <p:nvSpPr>
          <p:cNvPr id="77" name="PA_文本框 32"/>
          <p:cNvSpPr txBox="1"/>
          <p:nvPr>
            <p:custDataLst>
              <p:tags r:id="rId9"/>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Discussion</a:t>
            </a:r>
            <a:endParaRPr lang="zh-CN" altLang="en-US" sz="1200" dirty="0">
              <a:solidFill>
                <a:schemeClr val="bg2">
                  <a:lumMod val="50000"/>
                </a:schemeClr>
              </a:solidFill>
              <a:latin typeface="Avenir Next" panose="020B0503020202020204" pitchFamily="34" charset="0"/>
            </a:endParaRPr>
          </a:p>
        </p:txBody>
      </p:sp>
      <p:sp>
        <p:nvSpPr>
          <p:cNvPr id="78" name="文本框 77"/>
          <p:cNvSpPr txBox="1"/>
          <p:nvPr/>
        </p:nvSpPr>
        <p:spPr>
          <a:xfrm>
            <a:off x="302964" y="124822"/>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Unit3</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79" name="文本框 78"/>
          <p:cNvSpPr txBox="1"/>
          <p:nvPr/>
        </p:nvSpPr>
        <p:spPr>
          <a:xfrm>
            <a:off x="876678" y="121669"/>
            <a:ext cx="2750686" cy="646331"/>
          </a:xfrm>
          <a:prstGeom prst="rect">
            <a:avLst/>
          </a:prstGeom>
          <a:noFill/>
        </p:spPr>
        <p:txBody>
          <a:bodyPr wrap="square" rtlCol="0">
            <a:spAutoFit/>
          </a:bodyPr>
          <a:lstStyle/>
          <a:p>
            <a:r>
              <a:rPr lang="en-US" altLang="zh-CN" sz="1200" dirty="0">
                <a:solidFill>
                  <a:schemeClr val="bg1"/>
                </a:solidFill>
                <a:latin typeface="Aharoni" panose="02010803020104030203" pitchFamily="2" charset="-79"/>
                <a:cs typeface="Aharoni" panose="02010803020104030203" pitchFamily="2" charset="-79"/>
              </a:rPr>
              <a:t>The Spectator’s Account of Himself</a:t>
            </a:r>
          </a:p>
          <a:p>
            <a:endParaRPr lang="en-US" altLang="zh-CN" sz="1200" dirty="0">
              <a:solidFill>
                <a:schemeClr val="bg1"/>
              </a:solidFill>
              <a:latin typeface="Aharoni" panose="02010803020104030203" pitchFamily="2" charset="-79"/>
              <a:cs typeface="Aharoni" panose="02010803020104030203" pitchFamily="2" charset="-79"/>
            </a:endParaRPr>
          </a:p>
          <a:p>
            <a:endParaRPr lang="zh-CN" altLang="en-US" sz="1200" dirty="0">
              <a:solidFill>
                <a:schemeClr val="bg1"/>
              </a:solidFill>
              <a:latin typeface="Aharoni" panose="02010803020104030203" pitchFamily="2" charset="-79"/>
              <a:cs typeface="Aharoni" panose="02010803020104030203" pitchFamily="2" charset="-79"/>
            </a:endParaRPr>
          </a:p>
        </p:txBody>
      </p:sp>
      <p:sp>
        <p:nvSpPr>
          <p:cNvPr id="2" name="矩形 1"/>
          <p:cNvSpPr/>
          <p:nvPr/>
        </p:nvSpPr>
        <p:spPr>
          <a:xfrm>
            <a:off x="580497" y="957275"/>
            <a:ext cx="7167840" cy="1015663"/>
          </a:xfrm>
          <a:prstGeom prst="rect">
            <a:avLst/>
          </a:prstGeom>
        </p:spPr>
        <p:txBody>
          <a:bodyPr wrap="square">
            <a:spAutoFit/>
          </a:bodyPr>
          <a:lstStyle/>
          <a:p>
            <a:pPr algn="just"/>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In 1635, the Italian Jesuit </a:t>
            </a:r>
            <a:r>
              <a:rPr lang="en-US" altLang="zh-CN" sz="2000" b="1" kern="100" dirty="0">
                <a:solidFill>
                  <a:schemeClr val="bg1"/>
                </a:solidFill>
                <a:latin typeface="Avenir Next" panose="020B0503020202020204" pitchFamily="34" charset="0"/>
                <a:ea typeface="Hiragino Sans GB W3" panose="020B0300000000000000" pitchFamily="34" charset="-128"/>
                <a:cs typeface="Times New Roman (正文 CS 字体)"/>
              </a:rPr>
              <a:t>Giulio </a:t>
            </a:r>
            <a:r>
              <a:rPr lang="en-US" altLang="zh-CN" sz="2000" b="1" kern="100" dirty="0" err="1">
                <a:solidFill>
                  <a:schemeClr val="bg1"/>
                </a:solidFill>
                <a:latin typeface="Avenir Next" panose="020B0503020202020204" pitchFamily="34" charset="0"/>
                <a:ea typeface="Hiragino Sans GB W3" panose="020B0300000000000000" pitchFamily="34" charset="-128"/>
                <a:cs typeface="Times New Roman (正文 CS 字体)"/>
              </a:rPr>
              <a:t>Aleni</a:t>
            </a:r>
            <a:r>
              <a:rPr lang="zh-CN" altLang="en-US" sz="2000" b="1" kern="100" dirty="0">
                <a:solidFill>
                  <a:schemeClr val="bg1"/>
                </a:solidFill>
                <a:latin typeface="Avenir Next" panose="020B0503020202020204" pitchFamily="34" charset="0"/>
                <a:ea typeface="Hiragino Sans GB W3" panose="020B0300000000000000" pitchFamily="34" charset="-128"/>
                <a:cs typeface="Times New Roman (正文 CS 字体)"/>
              </a:rPr>
              <a:t> </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published “Tian Zhu Jiang Sheng Yan Xing Ji Lue"</a:t>
            </a:r>
            <a:r>
              <a:rPr lang="zh-CN"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《天主降生言行</a:t>
            </a:r>
            <a:r>
              <a:rPr lang="zh-CN" altLang="zh-CN" sz="2000" kern="100" dirty="0">
                <a:solidFill>
                  <a:schemeClr val="bg1"/>
                </a:solidFill>
                <a:latin typeface="Avenir Next" panose="020B0503020202020204" pitchFamily="34" charset="0"/>
                <a:ea typeface="宋体" panose="02010600030101010101" pitchFamily="2" charset="-122"/>
                <a:cs typeface="宋体" panose="02010600030101010101" pitchFamily="2" charset="-122"/>
              </a:rPr>
              <a:t>纪</a:t>
            </a:r>
            <a:r>
              <a:rPr lang="zh-CN" altLang="zh-CN" sz="2000" kern="100" dirty="0">
                <a:solidFill>
                  <a:schemeClr val="bg1"/>
                </a:solidFill>
                <a:latin typeface="Avenir Next" panose="020B0503020202020204" pitchFamily="34" charset="0"/>
                <a:ea typeface="Yu Gothic" panose="020B0400000000000000" pitchFamily="34" charset="-128"/>
                <a:cs typeface="Yu Gothic" panose="020B0400000000000000" pitchFamily="34" charset="-128"/>
              </a:rPr>
              <a:t>略》</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which is the first account of the life of Jesus compiled based on the Gospels. </a:t>
            </a:r>
          </a:p>
        </p:txBody>
      </p:sp>
      <p:sp>
        <p:nvSpPr>
          <p:cNvPr id="27" name="PA_矩形 25">
            <a:extLst>
              <a:ext uri="{FF2B5EF4-FFF2-40B4-BE49-F238E27FC236}">
                <a16:creationId xmlns:a16="http://schemas.microsoft.com/office/drawing/2014/main" id="{35AC1BE4-1313-1740-A9E5-63B9EC1D2578}"/>
              </a:ext>
            </a:extLst>
          </p:cNvPr>
          <p:cNvSpPr/>
          <p:nvPr>
            <p:custDataLst>
              <p:tags r:id="rId10"/>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PA_矩形 26">
            <a:extLst>
              <a:ext uri="{FF2B5EF4-FFF2-40B4-BE49-F238E27FC236}">
                <a16:creationId xmlns:a16="http://schemas.microsoft.com/office/drawing/2014/main" id="{493883DA-444E-4549-9B9B-BD8C9F22693B}"/>
              </a:ext>
            </a:extLst>
          </p:cNvPr>
          <p:cNvSpPr/>
          <p:nvPr>
            <p:custDataLst>
              <p:tags r:id="rId11"/>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PA_文本框 29">
            <a:extLst>
              <a:ext uri="{FF2B5EF4-FFF2-40B4-BE49-F238E27FC236}">
                <a16:creationId xmlns:a16="http://schemas.microsoft.com/office/drawing/2014/main" id="{9A661706-9F21-F248-B403-7ED3EF526677}"/>
              </a:ext>
            </a:extLst>
          </p:cNvPr>
          <p:cNvSpPr txBox="1"/>
          <p:nvPr>
            <p:custDataLst>
              <p:tags r:id="rId12"/>
            </p:custDataLst>
          </p:nvPr>
        </p:nvSpPr>
        <p:spPr>
          <a:xfrm>
            <a:off x="9197930" y="111086"/>
            <a:ext cx="849269" cy="276999"/>
          </a:xfrm>
          <a:prstGeom prst="rect">
            <a:avLst/>
          </a:prstGeom>
          <a:noFill/>
        </p:spPr>
        <p:txBody>
          <a:bodyPr wrap="square" rtlCol="0">
            <a:spAutoFit/>
          </a:bodyPr>
          <a:lstStyle/>
          <a:p>
            <a:r>
              <a:rPr lang="en-GB" altLang="zh-CN" sz="1200" dirty="0">
                <a:solidFill>
                  <a:schemeClr val="bg1"/>
                </a:solidFill>
                <a:latin typeface="Avenir Next" panose="020B0503020202020204" pitchFamily="34" charset="0"/>
              </a:rPr>
              <a:t>Catholic</a:t>
            </a:r>
            <a:endParaRPr lang="zh-CN" altLang="en-US" sz="1200" dirty="0">
              <a:solidFill>
                <a:schemeClr val="bg1"/>
              </a:solidFill>
              <a:latin typeface="Avenir Next" panose="020B0503020202020204" pitchFamily="34" charset="0"/>
            </a:endParaRPr>
          </a:p>
        </p:txBody>
      </p:sp>
      <p:sp>
        <p:nvSpPr>
          <p:cNvPr id="31" name="PA_文本框 30">
            <a:extLst>
              <a:ext uri="{FF2B5EF4-FFF2-40B4-BE49-F238E27FC236}">
                <a16:creationId xmlns:a16="http://schemas.microsoft.com/office/drawing/2014/main" id="{82B24ED2-DF00-F943-98D8-BAA620EF1A70}"/>
              </a:ext>
            </a:extLst>
          </p:cNvPr>
          <p:cNvSpPr txBox="1"/>
          <p:nvPr>
            <p:custDataLst>
              <p:tags r:id="rId13"/>
            </p:custDataLst>
          </p:nvPr>
        </p:nvSpPr>
        <p:spPr>
          <a:xfrm>
            <a:off x="8239804" y="111937"/>
            <a:ext cx="738103"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History</a:t>
            </a:r>
            <a:endParaRPr lang="zh-CN" altLang="en-US" sz="1200" dirty="0">
              <a:solidFill>
                <a:schemeClr val="bg2">
                  <a:lumMod val="50000"/>
                </a:schemeClr>
              </a:solidFill>
              <a:latin typeface="Avenir Next" panose="020B0503020202020204" pitchFamily="34" charset="0"/>
            </a:endParaRPr>
          </a:p>
        </p:txBody>
      </p:sp>
      <p:sp>
        <p:nvSpPr>
          <p:cNvPr id="32" name="PA_文本框 31">
            <a:extLst>
              <a:ext uri="{FF2B5EF4-FFF2-40B4-BE49-F238E27FC236}">
                <a16:creationId xmlns:a16="http://schemas.microsoft.com/office/drawing/2014/main" id="{1FABAB53-4B39-1A4C-964F-A0CE16560F6A}"/>
              </a:ext>
            </a:extLst>
          </p:cNvPr>
          <p:cNvSpPr txBox="1"/>
          <p:nvPr>
            <p:custDataLst>
              <p:tags r:id="rId14"/>
            </p:custDataLst>
          </p:nvPr>
        </p:nvSpPr>
        <p:spPr>
          <a:xfrm>
            <a:off x="10136665" y="108684"/>
            <a:ext cx="90364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Protestant</a:t>
            </a:r>
            <a:endParaRPr lang="zh-CN" altLang="en-US" sz="1200" dirty="0">
              <a:solidFill>
                <a:schemeClr val="bg2">
                  <a:lumMod val="50000"/>
                </a:schemeClr>
              </a:solidFill>
              <a:latin typeface="Avenir Next" panose="020B0503020202020204" pitchFamily="34" charset="0"/>
            </a:endParaRPr>
          </a:p>
        </p:txBody>
      </p:sp>
      <p:sp>
        <p:nvSpPr>
          <p:cNvPr id="34" name="PA_文本框 32">
            <a:extLst>
              <a:ext uri="{FF2B5EF4-FFF2-40B4-BE49-F238E27FC236}">
                <a16:creationId xmlns:a16="http://schemas.microsoft.com/office/drawing/2014/main" id="{EB0BF0BC-5D88-8D4B-8A48-5C77B69E6611}"/>
              </a:ext>
            </a:extLst>
          </p:cNvPr>
          <p:cNvSpPr txBox="1"/>
          <p:nvPr>
            <p:custDataLst>
              <p:tags r:id="rId15"/>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37" name="文本框 36">
            <a:extLst>
              <a:ext uri="{FF2B5EF4-FFF2-40B4-BE49-F238E27FC236}">
                <a16:creationId xmlns:a16="http://schemas.microsoft.com/office/drawing/2014/main" id="{CDCE9794-B684-4F4D-BFEE-B804A609AFFA}"/>
              </a:ext>
            </a:extLst>
          </p:cNvPr>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38" name="文本框 37">
            <a:extLst>
              <a:ext uri="{FF2B5EF4-FFF2-40B4-BE49-F238E27FC236}">
                <a16:creationId xmlns:a16="http://schemas.microsoft.com/office/drawing/2014/main" id="{EDAFA287-EBC0-F445-BF6F-6268D69954B7}"/>
              </a:ext>
            </a:extLst>
          </p:cNvPr>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grpSp>
        <p:nvGrpSpPr>
          <p:cNvPr id="39" name="组合 38">
            <a:extLst>
              <a:ext uri="{FF2B5EF4-FFF2-40B4-BE49-F238E27FC236}">
                <a16:creationId xmlns:a16="http://schemas.microsoft.com/office/drawing/2014/main" id="{47F73ACE-C915-CE49-A74A-FCD314BFD6BF}"/>
              </a:ext>
            </a:extLst>
          </p:cNvPr>
          <p:cNvGrpSpPr/>
          <p:nvPr/>
        </p:nvGrpSpPr>
        <p:grpSpPr>
          <a:xfrm flipH="1">
            <a:off x="685742" y="2406388"/>
            <a:ext cx="948944" cy="382766"/>
            <a:chOff x="2349" y="7543"/>
            <a:chExt cx="9110" cy="1754"/>
          </a:xfrm>
          <a:solidFill>
            <a:schemeClr val="lt1">
              <a:alpha val="96000"/>
            </a:schemeClr>
          </a:solidFill>
        </p:grpSpPr>
        <p:grpSp>
          <p:nvGrpSpPr>
            <p:cNvPr id="42" name="组合 41">
              <a:extLst>
                <a:ext uri="{FF2B5EF4-FFF2-40B4-BE49-F238E27FC236}">
                  <a16:creationId xmlns:a16="http://schemas.microsoft.com/office/drawing/2014/main" id="{E91769DF-6097-F642-8364-2AFEB1499C47}"/>
                </a:ext>
              </a:extLst>
            </p:cNvPr>
            <p:cNvGrpSpPr/>
            <p:nvPr/>
          </p:nvGrpSpPr>
          <p:grpSpPr>
            <a:xfrm>
              <a:off x="2349" y="7695"/>
              <a:ext cx="9036" cy="1603"/>
              <a:chOff x="2349" y="7695"/>
              <a:chExt cx="9036" cy="1603"/>
            </a:xfrm>
            <a:grpFill/>
          </p:grpSpPr>
          <p:cxnSp>
            <p:nvCxnSpPr>
              <p:cNvPr id="46" name="直接连接符 10">
                <a:extLst>
                  <a:ext uri="{FF2B5EF4-FFF2-40B4-BE49-F238E27FC236}">
                    <a16:creationId xmlns:a16="http://schemas.microsoft.com/office/drawing/2014/main" id="{BEFB9AAA-5689-B949-B129-C5C5B16E5A79}"/>
                  </a:ext>
                </a:extLst>
              </p:cNvPr>
              <p:cNvCxnSpPr/>
              <p:nvPr/>
            </p:nvCxnSpPr>
            <p:spPr>
              <a:xfrm>
                <a:off x="2349" y="9298"/>
                <a:ext cx="9032" cy="0"/>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11">
                <a:extLst>
                  <a:ext uri="{FF2B5EF4-FFF2-40B4-BE49-F238E27FC236}">
                    <a16:creationId xmlns:a16="http://schemas.microsoft.com/office/drawing/2014/main" id="{48443D32-0C01-4B47-BB02-C23827863070}"/>
                  </a:ext>
                </a:extLst>
              </p:cNvPr>
              <p:cNvCxnSpPr/>
              <p:nvPr/>
            </p:nvCxnSpPr>
            <p:spPr>
              <a:xfrm flipV="1">
                <a:off x="11381" y="7695"/>
                <a:ext cx="4" cy="1603"/>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45" name="椭圆 44">
              <a:extLst>
                <a:ext uri="{FF2B5EF4-FFF2-40B4-BE49-F238E27FC236}">
                  <a16:creationId xmlns:a16="http://schemas.microsoft.com/office/drawing/2014/main" id="{F4C49DEF-97B9-C74B-8895-4606074E308D}"/>
                </a:ext>
              </a:extLst>
            </p:cNvPr>
            <p:cNvSpPr/>
            <p:nvPr/>
          </p:nvSpPr>
          <p:spPr>
            <a:xfrm>
              <a:off x="11307" y="7543"/>
              <a:ext cx="152" cy="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文本框 49">
            <a:extLst>
              <a:ext uri="{FF2B5EF4-FFF2-40B4-BE49-F238E27FC236}">
                <a16:creationId xmlns:a16="http://schemas.microsoft.com/office/drawing/2014/main" id="{94457D8E-A30A-5644-B7AF-4FA522336E09}"/>
              </a:ext>
            </a:extLst>
          </p:cNvPr>
          <p:cNvSpPr txBox="1"/>
          <p:nvPr/>
        </p:nvSpPr>
        <p:spPr>
          <a:xfrm rot="10800000">
            <a:off x="1965424" y="2245048"/>
            <a:ext cx="374670" cy="1200329"/>
          </a:xfrm>
          <a:prstGeom prst="rect">
            <a:avLst/>
          </a:prstGeom>
          <a:noFill/>
        </p:spPr>
        <p:txBody>
          <a:bodyPr wrap="square" rtlCol="0">
            <a:spAutoFit/>
          </a:bodyPr>
          <a:lstStyle/>
          <a:p>
            <a:r>
              <a:rPr lang="en-US" altLang="zh-CN" sz="7200" dirty="0">
                <a:solidFill>
                  <a:schemeClr val="bg1">
                    <a:lumMod val="95000"/>
                  </a:schemeClr>
                </a:solidFill>
                <a:latin typeface="Aharoni" panose="02010803020104030203" pitchFamily="2" charset="-79"/>
                <a:cs typeface="Aharoni" panose="02010803020104030203" pitchFamily="2" charset="-79"/>
              </a:rPr>
              <a:t>«</a:t>
            </a:r>
            <a:endParaRPr lang="zh-CN" altLang="en-US" sz="7200" dirty="0">
              <a:solidFill>
                <a:schemeClr val="bg1">
                  <a:lumMod val="95000"/>
                </a:schemeClr>
              </a:solidFill>
              <a:latin typeface="Aharoni" panose="02010803020104030203" pitchFamily="2" charset="-79"/>
              <a:cs typeface="Aharoni" panose="02010803020104030203" pitchFamily="2" charset="-79"/>
            </a:endParaRPr>
          </a:p>
        </p:txBody>
      </p:sp>
      <p:grpSp>
        <p:nvGrpSpPr>
          <p:cNvPr id="57" name="组合 56">
            <a:extLst>
              <a:ext uri="{FF2B5EF4-FFF2-40B4-BE49-F238E27FC236}">
                <a16:creationId xmlns:a16="http://schemas.microsoft.com/office/drawing/2014/main" id="{12EB1CFC-38D2-0C42-A837-395B3005F004}"/>
              </a:ext>
            </a:extLst>
          </p:cNvPr>
          <p:cNvGrpSpPr/>
          <p:nvPr/>
        </p:nvGrpSpPr>
        <p:grpSpPr>
          <a:xfrm flipH="1">
            <a:off x="2633135" y="4642139"/>
            <a:ext cx="948944" cy="382766"/>
            <a:chOff x="2349" y="7543"/>
            <a:chExt cx="9110" cy="1754"/>
          </a:xfrm>
          <a:solidFill>
            <a:schemeClr val="lt1">
              <a:alpha val="96000"/>
            </a:schemeClr>
          </a:solidFill>
        </p:grpSpPr>
        <p:grpSp>
          <p:nvGrpSpPr>
            <p:cNvPr id="58" name="组合 57">
              <a:extLst>
                <a:ext uri="{FF2B5EF4-FFF2-40B4-BE49-F238E27FC236}">
                  <a16:creationId xmlns:a16="http://schemas.microsoft.com/office/drawing/2014/main" id="{D3B25C0F-9463-524C-8886-5E3C4A07F580}"/>
                </a:ext>
              </a:extLst>
            </p:cNvPr>
            <p:cNvGrpSpPr/>
            <p:nvPr/>
          </p:nvGrpSpPr>
          <p:grpSpPr>
            <a:xfrm>
              <a:off x="2349" y="7695"/>
              <a:ext cx="9036" cy="1603"/>
              <a:chOff x="2349" y="7695"/>
              <a:chExt cx="9036" cy="1603"/>
            </a:xfrm>
            <a:grpFill/>
          </p:grpSpPr>
          <p:cxnSp>
            <p:nvCxnSpPr>
              <p:cNvPr id="60" name="直接连接符 10">
                <a:extLst>
                  <a:ext uri="{FF2B5EF4-FFF2-40B4-BE49-F238E27FC236}">
                    <a16:creationId xmlns:a16="http://schemas.microsoft.com/office/drawing/2014/main" id="{FE300BF2-1EC5-904B-8B06-728F8DD25A59}"/>
                  </a:ext>
                </a:extLst>
              </p:cNvPr>
              <p:cNvCxnSpPr/>
              <p:nvPr/>
            </p:nvCxnSpPr>
            <p:spPr>
              <a:xfrm>
                <a:off x="2349" y="9298"/>
                <a:ext cx="9032" cy="0"/>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11">
                <a:extLst>
                  <a:ext uri="{FF2B5EF4-FFF2-40B4-BE49-F238E27FC236}">
                    <a16:creationId xmlns:a16="http://schemas.microsoft.com/office/drawing/2014/main" id="{22D41B18-C7CB-D044-AADB-326AD97A5752}"/>
                  </a:ext>
                </a:extLst>
              </p:cNvPr>
              <p:cNvCxnSpPr/>
              <p:nvPr/>
            </p:nvCxnSpPr>
            <p:spPr>
              <a:xfrm flipV="1">
                <a:off x="11381" y="7695"/>
                <a:ext cx="4" cy="1603"/>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9" name="椭圆 58">
              <a:extLst>
                <a:ext uri="{FF2B5EF4-FFF2-40B4-BE49-F238E27FC236}">
                  <a16:creationId xmlns:a16="http://schemas.microsoft.com/office/drawing/2014/main" id="{130696FB-CB69-3D41-8442-97E268C304A7}"/>
                </a:ext>
              </a:extLst>
            </p:cNvPr>
            <p:cNvSpPr/>
            <p:nvPr/>
          </p:nvSpPr>
          <p:spPr>
            <a:xfrm>
              <a:off x="11307" y="7543"/>
              <a:ext cx="152" cy="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文本框 61">
            <a:extLst>
              <a:ext uri="{FF2B5EF4-FFF2-40B4-BE49-F238E27FC236}">
                <a16:creationId xmlns:a16="http://schemas.microsoft.com/office/drawing/2014/main" id="{2C02D0F9-F557-4649-87E5-14297312A158}"/>
              </a:ext>
            </a:extLst>
          </p:cNvPr>
          <p:cNvSpPr txBox="1"/>
          <p:nvPr/>
        </p:nvSpPr>
        <p:spPr>
          <a:xfrm rot="10800000">
            <a:off x="3912817" y="4480799"/>
            <a:ext cx="374670" cy="1200329"/>
          </a:xfrm>
          <a:prstGeom prst="rect">
            <a:avLst/>
          </a:prstGeom>
          <a:noFill/>
        </p:spPr>
        <p:txBody>
          <a:bodyPr wrap="square" rtlCol="0">
            <a:spAutoFit/>
          </a:bodyPr>
          <a:lstStyle/>
          <a:p>
            <a:r>
              <a:rPr lang="en-US" altLang="zh-CN" sz="7200" dirty="0">
                <a:solidFill>
                  <a:schemeClr val="bg1">
                    <a:lumMod val="95000"/>
                  </a:schemeClr>
                </a:solidFill>
                <a:latin typeface="Aharoni" panose="02010803020104030203" pitchFamily="2" charset="-79"/>
                <a:cs typeface="Aharoni" panose="02010803020104030203" pitchFamily="2" charset="-79"/>
              </a:rPr>
              <a:t>«</a:t>
            </a:r>
            <a:endParaRPr lang="zh-CN" altLang="en-US" sz="7200" dirty="0">
              <a:solidFill>
                <a:schemeClr val="bg1">
                  <a:lumMod val="95000"/>
                </a:schemeClr>
              </a:solidFill>
              <a:latin typeface="Aharoni" panose="02010803020104030203" pitchFamily="2" charset="-79"/>
              <a:cs typeface="Aharoni" panose="02010803020104030203" pitchFamily="2" charset="-79"/>
            </a:endParaRPr>
          </a:p>
        </p:txBody>
      </p:sp>
    </p:spTree>
    <p:custDataLst>
      <p:tags r:id="rId1"/>
    </p:custDataLst>
    <p:extLst>
      <p:ext uri="{BB962C8B-B14F-4D97-AF65-F5344CB8AC3E}">
        <p14:creationId xmlns:p14="http://schemas.microsoft.com/office/powerpoint/2010/main" val="1081612795"/>
      </p:ext>
    </p:extLst>
  </p:cSld>
  <p:clrMapOvr>
    <a:masterClrMapping/>
  </p:clrMapOvr>
  <mc:AlternateContent xmlns:mc="http://schemas.openxmlformats.org/markup-compatibility/2006" xmlns:p159="http://schemas.microsoft.com/office/powerpoint/2015/09/main">
    <mc:Choice Requires="p159">
      <p:transition spd="slow" advTm="7857">
        <p159:morph option="byObject"/>
      </p:transition>
    </mc:Choice>
    <mc:Fallback xmlns="">
      <p:transition spd="slow" advTm="7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750"/>
                                        <p:tgtEl>
                                          <p:spTgt spid="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750"/>
                                        <p:tgtEl>
                                          <p:spTgt spid="43"/>
                                        </p:tgtEl>
                                      </p:cBhvr>
                                    </p:animEffect>
                                  </p:childTnLst>
                                </p:cTn>
                              </p:par>
                            </p:childTnLst>
                          </p:cTn>
                        </p:par>
                        <p:par>
                          <p:cTn id="14" fill="hold">
                            <p:stCondLst>
                              <p:cond delay="750"/>
                            </p:stCondLst>
                            <p:childTnLst>
                              <p:par>
                                <p:cTn id="15" presetID="22" presetClass="entr" presetSubtype="2"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right)">
                                      <p:cBhvr>
                                        <p:cTn id="17" dur="500"/>
                                        <p:tgtEl>
                                          <p:spTgt spid="39"/>
                                        </p:tgtEl>
                                      </p:cBhvr>
                                    </p:animEffect>
                                  </p:childTnLst>
                                </p:cTn>
                              </p:par>
                            </p:childTnLst>
                          </p:cTn>
                        </p:par>
                        <p:par>
                          <p:cTn id="18" fill="hold">
                            <p:stCondLst>
                              <p:cond delay="1250"/>
                            </p:stCondLst>
                            <p:childTnLst>
                              <p:par>
                                <p:cTn id="19" presetID="22" presetClass="entr" presetSubtype="2"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right)">
                                      <p:cBhvr>
                                        <p:cTn id="2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12"/>
          <p:cNvPicPr>
            <a:picLocks noChangeAspect="1"/>
          </p:cNvPicPr>
          <p:nvPr>
            <p:custDataLst>
              <p:tags r:id="rId2"/>
            </p:custDataLst>
          </p:nvPr>
        </p:nvPicPr>
        <p:blipFill>
          <a:blip r:embed="rId13"/>
          <a:srcRect t="3080" b="3080"/>
          <a:stretch/>
        </p:blipFill>
        <p:spPr>
          <a:xfrm>
            <a:off x="0" y="521855"/>
            <a:ext cx="12192000" cy="6436148"/>
          </a:xfrm>
          <a:prstGeom prst="rect">
            <a:avLst/>
          </a:prstGeom>
        </p:spPr>
      </p:pic>
      <p:sp>
        <p:nvSpPr>
          <p:cNvPr id="94" name="矩形 93"/>
          <p:cNvSpPr/>
          <p:nvPr/>
        </p:nvSpPr>
        <p:spPr>
          <a:xfrm>
            <a:off x="0" y="274672"/>
            <a:ext cx="12192000" cy="6450807"/>
          </a:xfrm>
          <a:prstGeom prst="rect">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hidden="1"/>
          <p:cNvSpPr/>
          <p:nvPr/>
        </p:nvSpPr>
        <p:spPr>
          <a:xfrm>
            <a:off x="10461706" y="672387"/>
            <a:ext cx="242807" cy="26033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0" name="PA_矩形 3"/>
          <p:cNvSpPr/>
          <p:nvPr>
            <p:custDataLst>
              <p:tags r:id="rId3"/>
            </p:custDataLst>
          </p:nvPr>
        </p:nvSpPr>
        <p:spPr>
          <a:xfrm>
            <a:off x="5658571" y="0"/>
            <a:ext cx="452669" cy="45266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PA_直角三角形 4"/>
          <p:cNvSpPr/>
          <p:nvPr>
            <p:custDataLst>
              <p:tags r:id="rId4"/>
            </p:custDataLst>
          </p:nvPr>
        </p:nvSpPr>
        <p:spPr>
          <a:xfrm>
            <a:off x="5642164" y="0"/>
            <a:ext cx="485483" cy="494368"/>
          </a:xfrm>
          <a:prstGeom prst="r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lumMod val="85000"/>
                </a:schemeClr>
              </a:solidFill>
            </a:endParaRPr>
          </a:p>
        </p:txBody>
      </p:sp>
      <p:sp>
        <p:nvSpPr>
          <p:cNvPr id="72" name="PA_矩形 25"/>
          <p:cNvSpPr/>
          <p:nvPr>
            <p:custDataLst>
              <p:tags r:id="rId5"/>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PA_矩形 26"/>
          <p:cNvSpPr/>
          <p:nvPr>
            <p:custDataLst>
              <p:tags r:id="rId6"/>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PA_文本框 29"/>
          <p:cNvSpPr txBox="1"/>
          <p:nvPr>
            <p:custDataLst>
              <p:tags r:id="rId7"/>
            </p:custDataLst>
          </p:nvPr>
        </p:nvSpPr>
        <p:spPr>
          <a:xfrm>
            <a:off x="9197930" y="111086"/>
            <a:ext cx="849269" cy="276999"/>
          </a:xfrm>
          <a:prstGeom prst="rect">
            <a:avLst/>
          </a:prstGeom>
          <a:noFill/>
        </p:spPr>
        <p:txBody>
          <a:bodyPr wrap="square" rtlCol="0">
            <a:spAutoFit/>
          </a:bodyPr>
          <a:lstStyle/>
          <a:p>
            <a:r>
              <a:rPr lang="en-GB" altLang="zh-CN" sz="1200" dirty="0">
                <a:solidFill>
                  <a:schemeClr val="bg1"/>
                </a:solidFill>
                <a:latin typeface="Avenir Next" panose="020B0503020202020204" pitchFamily="34" charset="0"/>
              </a:rPr>
              <a:t>Catholic</a:t>
            </a:r>
            <a:endParaRPr lang="zh-CN" altLang="en-US" sz="1200" dirty="0">
              <a:solidFill>
                <a:schemeClr val="bg1"/>
              </a:solidFill>
              <a:latin typeface="Avenir Next" panose="020B0503020202020204" pitchFamily="34" charset="0"/>
            </a:endParaRPr>
          </a:p>
        </p:txBody>
      </p:sp>
      <p:sp>
        <p:nvSpPr>
          <p:cNvPr id="75" name="PA_文本框 30"/>
          <p:cNvSpPr txBox="1"/>
          <p:nvPr>
            <p:custDataLst>
              <p:tags r:id="rId8"/>
            </p:custDataLst>
          </p:nvPr>
        </p:nvSpPr>
        <p:spPr>
          <a:xfrm>
            <a:off x="8239804" y="111937"/>
            <a:ext cx="738103"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History</a:t>
            </a:r>
            <a:endParaRPr lang="zh-CN" altLang="en-US" sz="1200" dirty="0">
              <a:solidFill>
                <a:schemeClr val="bg2">
                  <a:lumMod val="50000"/>
                </a:schemeClr>
              </a:solidFill>
              <a:latin typeface="Avenir Next" panose="020B0503020202020204" pitchFamily="34" charset="0"/>
            </a:endParaRPr>
          </a:p>
        </p:txBody>
      </p:sp>
      <p:sp>
        <p:nvSpPr>
          <p:cNvPr id="76" name="PA_文本框 31"/>
          <p:cNvSpPr txBox="1"/>
          <p:nvPr>
            <p:custDataLst>
              <p:tags r:id="rId9"/>
            </p:custDataLst>
          </p:nvPr>
        </p:nvSpPr>
        <p:spPr>
          <a:xfrm>
            <a:off x="10136665" y="108684"/>
            <a:ext cx="90364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Protestant</a:t>
            </a:r>
            <a:endParaRPr lang="zh-CN" altLang="en-US" sz="1200" dirty="0">
              <a:solidFill>
                <a:schemeClr val="bg2">
                  <a:lumMod val="50000"/>
                </a:schemeClr>
              </a:solidFill>
              <a:latin typeface="Avenir Next" panose="020B0503020202020204" pitchFamily="34" charset="0"/>
            </a:endParaRPr>
          </a:p>
        </p:txBody>
      </p:sp>
      <p:sp>
        <p:nvSpPr>
          <p:cNvPr id="77" name="PA_文本框 32"/>
          <p:cNvSpPr txBox="1"/>
          <p:nvPr>
            <p:custDataLst>
              <p:tags r:id="rId10"/>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78" name="文本框 77"/>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79" name="文本框 78"/>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sp>
        <p:nvSpPr>
          <p:cNvPr id="3" name="矩形 2">
            <a:extLst>
              <a:ext uri="{FF2B5EF4-FFF2-40B4-BE49-F238E27FC236}">
                <a16:creationId xmlns:a16="http://schemas.microsoft.com/office/drawing/2014/main" id="{99B08544-9C68-2344-B996-A8B69605FF80}"/>
              </a:ext>
            </a:extLst>
          </p:cNvPr>
          <p:cNvSpPr/>
          <p:nvPr/>
        </p:nvSpPr>
        <p:spPr>
          <a:xfrm>
            <a:off x="1010594" y="1244553"/>
            <a:ext cx="9688212" cy="1785104"/>
          </a:xfrm>
          <a:prstGeom prst="rect">
            <a:avLst/>
          </a:prstGeom>
        </p:spPr>
        <p:txBody>
          <a:bodyPr wrap="square">
            <a:spAutoFit/>
          </a:bodyPr>
          <a:lstStyle/>
          <a:p>
            <a:pPr marL="342900" indent="-342900" algn="just">
              <a:buFont typeface="Arial" panose="020B0604020202020204" pitchFamily="34" charset="0"/>
              <a:buChar char="•"/>
            </a:pPr>
            <a:r>
              <a:rPr lang="en-US" altLang="zh-CN" sz="2200" i="1" kern="100" dirty="0" err="1">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Quatuor</a:t>
            </a:r>
            <a:r>
              <a:rPr lang="en-US" altLang="zh-CN" sz="2200" i="1"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 Evangelia </a:t>
            </a:r>
            <a:r>
              <a:rPr lang="en-US" altLang="zh-CN" sz="2200" i="1" kern="100" dirty="0" err="1">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Sinice</a:t>
            </a:r>
            <a:r>
              <a:rPr lang="zh-CN"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《四史攸</a:t>
            </a:r>
            <a:r>
              <a:rPr lang="zh-CN" altLang="zh-CN" sz="2200" kern="100" dirty="0">
                <a:solidFill>
                  <a:schemeClr val="bg1">
                    <a:lumMod val="95000"/>
                  </a:schemeClr>
                </a:solidFill>
                <a:latin typeface="Avenir Next" panose="020B0503020202020204" pitchFamily="34" charset="0"/>
                <a:ea typeface="宋体" panose="02010600030101010101" pitchFamily="2" charset="-122"/>
                <a:cs typeface="宋体" panose="02010600030101010101" pitchFamily="2" charset="-122"/>
              </a:rPr>
              <a:t>编</a:t>
            </a:r>
            <a:r>
              <a:rPr lang="zh-CN" altLang="zh-CN" sz="2200" kern="100" dirty="0">
                <a:solidFill>
                  <a:schemeClr val="bg1">
                    <a:lumMod val="95000"/>
                  </a:schemeClr>
                </a:solidFill>
                <a:latin typeface="Avenir Next" panose="020B0503020202020204" pitchFamily="34" charset="0"/>
                <a:ea typeface="Yu Gothic" panose="020B0400000000000000" pitchFamily="34" charset="-128"/>
                <a:cs typeface="Yu Gothic" panose="020B0400000000000000" pitchFamily="34" charset="-128"/>
              </a:rPr>
              <a:t>耶</a:t>
            </a:r>
            <a:r>
              <a:rPr lang="zh-CN" altLang="zh-CN" sz="2200" kern="100" dirty="0">
                <a:solidFill>
                  <a:schemeClr val="bg1">
                    <a:lumMod val="95000"/>
                  </a:schemeClr>
                </a:solidFill>
                <a:latin typeface="Avenir Next" panose="020B0503020202020204" pitchFamily="34" charset="0"/>
                <a:ea typeface="宋体" panose="02010600030101010101" pitchFamily="2" charset="-122"/>
                <a:cs typeface="宋体" panose="02010600030101010101" pitchFamily="2" charset="-122"/>
              </a:rPr>
              <a:t>稣</a:t>
            </a:r>
            <a:r>
              <a:rPr lang="zh-CN" altLang="zh-CN" sz="2200" kern="100" dirty="0">
                <a:solidFill>
                  <a:schemeClr val="bg1">
                    <a:lumMod val="95000"/>
                  </a:schemeClr>
                </a:solidFill>
                <a:latin typeface="Avenir Next" panose="020B0503020202020204" pitchFamily="34" charset="0"/>
                <a:ea typeface="Yu Gothic" panose="020B0400000000000000" pitchFamily="34" charset="-128"/>
                <a:cs typeface="Yu Gothic" panose="020B0400000000000000" pitchFamily="34" charset="-128"/>
              </a:rPr>
              <a:t>基利斯督福音之会</a:t>
            </a:r>
            <a:r>
              <a:rPr lang="zh-CN" altLang="zh-CN" sz="2200" kern="100" dirty="0">
                <a:solidFill>
                  <a:schemeClr val="bg1">
                    <a:lumMod val="95000"/>
                  </a:schemeClr>
                </a:solidFill>
                <a:latin typeface="Avenir Next" panose="020B0503020202020204" pitchFamily="34" charset="0"/>
                <a:ea typeface="宋体" panose="02010600030101010101" pitchFamily="2" charset="-122"/>
                <a:cs typeface="宋体" panose="02010600030101010101" pitchFamily="2" charset="-122"/>
              </a:rPr>
              <a:t>编</a:t>
            </a:r>
            <a:r>
              <a:rPr lang="zh-CN" altLang="zh-CN" sz="2200" kern="100" dirty="0">
                <a:solidFill>
                  <a:schemeClr val="bg1">
                    <a:lumMod val="95000"/>
                  </a:schemeClr>
                </a:solidFill>
                <a:latin typeface="Avenir Next" panose="020B0503020202020204" pitchFamily="34" charset="0"/>
                <a:ea typeface="Yu Gothic" panose="020B0400000000000000" pitchFamily="34" charset="-128"/>
                <a:cs typeface="Yu Gothic" panose="020B0400000000000000" pitchFamily="34" charset="-128"/>
              </a:rPr>
              <a:t>》</a:t>
            </a:r>
            <a:endParaRPr lang="en-US" altLang="zh-CN" sz="2200" kern="100" dirty="0">
              <a:solidFill>
                <a:schemeClr val="bg1">
                  <a:lumMod val="95000"/>
                </a:schemeClr>
              </a:solidFill>
              <a:latin typeface="Avenir Next" panose="020B0503020202020204" pitchFamily="34" charset="0"/>
              <a:ea typeface="Yu Gothic" panose="020B0400000000000000" pitchFamily="34" charset="-128"/>
              <a:cs typeface="Yu Gothic" panose="020B0400000000000000" pitchFamily="34" charset="-128"/>
            </a:endParaRPr>
          </a:p>
          <a:p>
            <a:pPr algn="just"/>
            <a:r>
              <a:rPr lang="en-US" altLang="zh-CN" sz="2200" kern="100" dirty="0">
                <a:solidFill>
                  <a:schemeClr val="bg1">
                    <a:lumMod val="95000"/>
                  </a:schemeClr>
                </a:solidFill>
                <a:latin typeface="Avenir Next" panose="020B0503020202020204" pitchFamily="34" charset="0"/>
                <a:ea typeface="Yu Gothic" panose="020B0400000000000000" pitchFamily="34" charset="-128"/>
                <a:cs typeface="Times New Roman (正文 CS 字体)"/>
              </a:rPr>
              <a:t>                                                              -------</a:t>
            </a:r>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 Jean Basset(</a:t>
            </a:r>
            <a:r>
              <a:rPr lang="zh-CN" altLang="en-US"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白日升</a:t>
            </a:r>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a:t>
            </a:r>
            <a:r>
              <a:rPr lang="zh-CN" altLang="en-US"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a:t>
            </a:r>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Xu </a:t>
            </a:r>
            <a:r>
              <a:rPr lang="en-US" altLang="zh-CN" sz="2200" kern="100" dirty="0" err="1">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Ruohan</a:t>
            </a:r>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a:t>
            </a:r>
            <a:r>
              <a:rPr lang="zh-CN" altLang="en-US"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徐若翰</a:t>
            </a:r>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a:t>
            </a:r>
          </a:p>
          <a:p>
            <a:pPr algn="just"/>
            <a:endPar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endParaRPr>
          </a:p>
          <a:p>
            <a:pPr algn="just"/>
            <a:r>
              <a:rPr lang="zh-CN" altLang="en-US"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 </a:t>
            </a:r>
            <a:endPar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endParaRPr>
          </a:p>
          <a:p>
            <a:pPr algn="just"/>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                the earliest existing translation of the </a:t>
            </a:r>
            <a:r>
              <a:rPr lang="en-US" altLang="zh-CN" sz="2200" i="1"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New Testament</a:t>
            </a:r>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 </a:t>
            </a:r>
            <a:endParaRPr lang="zh-CN"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endParaRPr>
          </a:p>
        </p:txBody>
      </p:sp>
      <p:grpSp>
        <p:nvGrpSpPr>
          <p:cNvPr id="30" name="组合 29">
            <a:extLst>
              <a:ext uri="{FF2B5EF4-FFF2-40B4-BE49-F238E27FC236}">
                <a16:creationId xmlns:a16="http://schemas.microsoft.com/office/drawing/2014/main" id="{6B844414-B4F3-024E-90BC-011C4BC21658}"/>
              </a:ext>
            </a:extLst>
          </p:cNvPr>
          <p:cNvGrpSpPr/>
          <p:nvPr/>
        </p:nvGrpSpPr>
        <p:grpSpPr>
          <a:xfrm flipH="1">
            <a:off x="914074" y="5026471"/>
            <a:ext cx="5784850" cy="1113790"/>
            <a:chOff x="2349" y="7543"/>
            <a:chExt cx="9110" cy="1754"/>
          </a:xfrm>
          <a:solidFill>
            <a:schemeClr val="lt1">
              <a:alpha val="96000"/>
            </a:schemeClr>
          </a:solidFill>
        </p:grpSpPr>
        <p:grpSp>
          <p:nvGrpSpPr>
            <p:cNvPr id="31" name="组合 30">
              <a:extLst>
                <a:ext uri="{FF2B5EF4-FFF2-40B4-BE49-F238E27FC236}">
                  <a16:creationId xmlns:a16="http://schemas.microsoft.com/office/drawing/2014/main" id="{6A019E9A-E3E9-7D4B-B692-6A9E0E3F3521}"/>
                </a:ext>
              </a:extLst>
            </p:cNvPr>
            <p:cNvGrpSpPr/>
            <p:nvPr/>
          </p:nvGrpSpPr>
          <p:grpSpPr>
            <a:xfrm>
              <a:off x="2349" y="7695"/>
              <a:ext cx="9036" cy="1603"/>
              <a:chOff x="2349" y="7695"/>
              <a:chExt cx="9036" cy="1603"/>
            </a:xfrm>
            <a:grpFill/>
          </p:grpSpPr>
          <p:cxnSp>
            <p:nvCxnSpPr>
              <p:cNvPr id="34" name="直接连接符 10">
                <a:extLst>
                  <a:ext uri="{FF2B5EF4-FFF2-40B4-BE49-F238E27FC236}">
                    <a16:creationId xmlns:a16="http://schemas.microsoft.com/office/drawing/2014/main" id="{11E448DA-32C7-BE47-A9AA-F58646793C16}"/>
                  </a:ext>
                </a:extLst>
              </p:cNvPr>
              <p:cNvCxnSpPr/>
              <p:nvPr/>
            </p:nvCxnSpPr>
            <p:spPr>
              <a:xfrm>
                <a:off x="2349" y="9298"/>
                <a:ext cx="9032" cy="0"/>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11">
                <a:extLst>
                  <a:ext uri="{FF2B5EF4-FFF2-40B4-BE49-F238E27FC236}">
                    <a16:creationId xmlns:a16="http://schemas.microsoft.com/office/drawing/2014/main" id="{0EF7806F-E710-3A44-8F45-277580DD2608}"/>
                  </a:ext>
                </a:extLst>
              </p:cNvPr>
              <p:cNvCxnSpPr/>
              <p:nvPr/>
            </p:nvCxnSpPr>
            <p:spPr>
              <a:xfrm flipV="1">
                <a:off x="11381" y="7695"/>
                <a:ext cx="4" cy="1603"/>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a:extLst>
                <a:ext uri="{FF2B5EF4-FFF2-40B4-BE49-F238E27FC236}">
                  <a16:creationId xmlns:a16="http://schemas.microsoft.com/office/drawing/2014/main" id="{ECABF6CF-F9CC-0E43-8B0F-F8E1114EB119}"/>
                </a:ext>
              </a:extLst>
            </p:cNvPr>
            <p:cNvSpPr/>
            <p:nvPr/>
          </p:nvSpPr>
          <p:spPr>
            <a:xfrm>
              <a:off x="11307" y="7543"/>
              <a:ext cx="152" cy="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框 37">
            <a:extLst>
              <a:ext uri="{FF2B5EF4-FFF2-40B4-BE49-F238E27FC236}">
                <a16:creationId xmlns:a16="http://schemas.microsoft.com/office/drawing/2014/main" id="{854C1DE9-9BAE-E745-AF73-8750AAD2DBE5}"/>
              </a:ext>
            </a:extLst>
          </p:cNvPr>
          <p:cNvSpPr txBox="1"/>
          <p:nvPr/>
        </p:nvSpPr>
        <p:spPr>
          <a:xfrm rot="10800000">
            <a:off x="6748025" y="5596872"/>
            <a:ext cx="824459" cy="1200329"/>
          </a:xfrm>
          <a:prstGeom prst="rect">
            <a:avLst/>
          </a:prstGeom>
          <a:noFill/>
        </p:spPr>
        <p:txBody>
          <a:bodyPr wrap="square" rtlCol="0">
            <a:spAutoFit/>
          </a:bodyPr>
          <a:lstStyle/>
          <a:p>
            <a:r>
              <a:rPr lang="en-US" altLang="zh-CN" sz="7200" dirty="0">
                <a:solidFill>
                  <a:schemeClr val="bg1">
                    <a:lumMod val="95000"/>
                  </a:schemeClr>
                </a:solidFill>
                <a:latin typeface="Aharoni" panose="02010803020104030203" pitchFamily="2" charset="-79"/>
                <a:cs typeface="Aharoni" panose="02010803020104030203" pitchFamily="2" charset="-79"/>
              </a:rPr>
              <a:t>«</a:t>
            </a:r>
            <a:endParaRPr lang="zh-CN" altLang="en-US" sz="7200" dirty="0">
              <a:solidFill>
                <a:schemeClr val="bg1">
                  <a:lumMod val="95000"/>
                </a:schemeClr>
              </a:solidFill>
              <a:latin typeface="Aharoni" panose="02010803020104030203" pitchFamily="2" charset="-79"/>
              <a:cs typeface="Aharoni" panose="02010803020104030203" pitchFamily="2" charset="-79"/>
            </a:endParaRPr>
          </a:p>
        </p:txBody>
      </p:sp>
      <p:sp>
        <p:nvSpPr>
          <p:cNvPr id="2" name="箭头: 下 1">
            <a:extLst>
              <a:ext uri="{FF2B5EF4-FFF2-40B4-BE49-F238E27FC236}">
                <a16:creationId xmlns:a16="http://schemas.microsoft.com/office/drawing/2014/main" id="{9AFE2B62-23B1-4B90-829E-425D8521ADEE}"/>
              </a:ext>
            </a:extLst>
          </p:cNvPr>
          <p:cNvSpPr/>
          <p:nvPr/>
        </p:nvSpPr>
        <p:spPr>
          <a:xfrm>
            <a:off x="4511040" y="1920240"/>
            <a:ext cx="335280" cy="660400"/>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A287AD38-CA27-4F01-9E51-89A6A6CBF7CA}"/>
              </a:ext>
            </a:extLst>
          </p:cNvPr>
          <p:cNvSpPr/>
          <p:nvPr/>
        </p:nvSpPr>
        <p:spPr>
          <a:xfrm>
            <a:off x="1010594" y="3769572"/>
            <a:ext cx="7447401" cy="1107996"/>
          </a:xfrm>
          <a:prstGeom prst="rect">
            <a:avLst/>
          </a:prstGeom>
        </p:spPr>
        <p:txBody>
          <a:bodyPr wrap="square">
            <a:spAutoFit/>
          </a:bodyPr>
          <a:lstStyle/>
          <a:p>
            <a:pPr marL="342900" indent="-342900" algn="just">
              <a:buFont typeface="Arial" panose="020B0604020202020204" pitchFamily="34" charset="0"/>
              <a:buChar char="•"/>
            </a:pPr>
            <a:r>
              <a:rPr lang="en-US" altLang="zh-CN" sz="2200" i="1"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Old and New Bible  </a:t>
            </a:r>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a:t>
            </a:r>
            <a:r>
              <a:rPr lang="zh-CN" altLang="en-US"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古新圣经</a:t>
            </a:r>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a:t>
            </a:r>
          </a:p>
          <a:p>
            <a:pPr algn="just"/>
            <a:r>
              <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rPr>
              <a:t>                                         ----Louis Poirot. </a:t>
            </a:r>
          </a:p>
          <a:p>
            <a:pPr algn="just"/>
            <a:endParaRPr lang="en-US" altLang="zh-CN" sz="2200" kern="100" dirty="0">
              <a:solidFill>
                <a:schemeClr val="bg1">
                  <a:lumMod val="95000"/>
                </a:schemeClr>
              </a:solidFill>
              <a:latin typeface="Avenir Next" panose="020B0503020202020204" pitchFamily="34" charset="0"/>
              <a:ea typeface="Hiragino Sans GB W3" panose="020B0300000000000000" pitchFamily="34" charset="-128"/>
              <a:cs typeface="Times New Roman (正文 CS 字体)"/>
            </a:endParaRPr>
          </a:p>
        </p:txBody>
      </p:sp>
      <p:pic>
        <p:nvPicPr>
          <p:cNvPr id="5" name="图片 4">
            <a:extLst>
              <a:ext uri="{FF2B5EF4-FFF2-40B4-BE49-F238E27FC236}">
                <a16:creationId xmlns:a16="http://schemas.microsoft.com/office/drawing/2014/main" id="{9C6A337E-463B-4341-B3DD-5C3466BE5844}"/>
              </a:ext>
            </a:extLst>
          </p:cNvPr>
          <p:cNvPicPr>
            <a:picLocks noChangeAspect="1"/>
          </p:cNvPicPr>
          <p:nvPr/>
        </p:nvPicPr>
        <p:blipFill rotWithShape="1">
          <a:blip r:embed="rId14"/>
          <a:srcRect t="9251" r="9591" b="9710"/>
          <a:stretch/>
        </p:blipFill>
        <p:spPr>
          <a:xfrm>
            <a:off x="8881508" y="2723815"/>
            <a:ext cx="3160395" cy="3859513"/>
          </a:xfrm>
          <a:prstGeom prst="rect">
            <a:avLst/>
          </a:prstGeom>
        </p:spPr>
      </p:pic>
    </p:spTree>
    <p:custDataLst>
      <p:tags r:id="rId1"/>
    </p:custDataLst>
    <p:extLst>
      <p:ext uri="{BB962C8B-B14F-4D97-AF65-F5344CB8AC3E}">
        <p14:creationId xmlns:p14="http://schemas.microsoft.com/office/powerpoint/2010/main" val="2720498278"/>
      </p:ext>
    </p:extLst>
  </p:cSld>
  <p:clrMapOvr>
    <a:masterClrMapping/>
  </p:clrMapOvr>
  <mc:AlternateContent xmlns:mc="http://schemas.openxmlformats.org/markup-compatibility/2006" xmlns:p159="http://schemas.microsoft.com/office/powerpoint/2015/09/main">
    <mc:Choice Requires="p159">
      <p:transition spd="slow" advTm="7857">
        <p159:morph option="byObject"/>
      </p:transition>
    </mc:Choice>
    <mc:Fallback xmlns="">
      <p:transition spd="slow" advTm="7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12">
            <a:extLst>
              <a:ext uri="{FF2B5EF4-FFF2-40B4-BE49-F238E27FC236}">
                <a16:creationId xmlns:a16="http://schemas.microsoft.com/office/drawing/2014/main" id="{17E9EAD3-1BB5-964C-96B0-ADCEE67146A6}"/>
              </a:ext>
            </a:extLst>
          </p:cNvPr>
          <p:cNvPicPr>
            <a:picLocks noChangeAspect="1"/>
          </p:cNvPicPr>
          <p:nvPr>
            <p:custDataLst>
              <p:tags r:id="rId1"/>
            </p:custDataLst>
          </p:nvPr>
        </p:nvPicPr>
        <p:blipFill>
          <a:blip r:embed="rId14"/>
          <a:srcRect t="3631" b="3631"/>
          <a:stretch/>
        </p:blipFill>
        <p:spPr>
          <a:xfrm>
            <a:off x="0" y="0"/>
            <a:ext cx="12192000" cy="6858000"/>
          </a:xfrm>
          <a:prstGeom prst="rect">
            <a:avLst/>
          </a:prstGeom>
        </p:spPr>
      </p:pic>
      <p:sp>
        <p:nvSpPr>
          <p:cNvPr id="5" name="矩形 4">
            <a:extLst>
              <a:ext uri="{FF2B5EF4-FFF2-40B4-BE49-F238E27FC236}">
                <a16:creationId xmlns:a16="http://schemas.microsoft.com/office/drawing/2014/main" id="{46DC0484-71FA-3540-90E8-6426D15BD7FF}"/>
              </a:ext>
            </a:extLst>
          </p:cNvPr>
          <p:cNvSpPr/>
          <p:nvPr/>
        </p:nvSpPr>
        <p:spPr>
          <a:xfrm>
            <a:off x="0" y="580474"/>
            <a:ext cx="12192000" cy="6858000"/>
          </a:xfrm>
          <a:prstGeom prst="rect">
            <a:avLst/>
          </a:pr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CD3F8951-5F07-E745-894A-B5ADCEDCA1CA}"/>
              </a:ext>
            </a:extLst>
          </p:cNvPr>
          <p:cNvSpPr/>
          <p:nvPr/>
        </p:nvSpPr>
        <p:spPr>
          <a:xfrm>
            <a:off x="625302" y="1351508"/>
            <a:ext cx="11190777" cy="6001643"/>
          </a:xfrm>
          <a:prstGeom prst="rect">
            <a:avLst/>
          </a:prstGeom>
        </p:spPr>
        <p:txBody>
          <a:bodyPr wrap="square">
            <a:spAutoFit/>
          </a:bodyPr>
          <a:lstStyle/>
          <a:p>
            <a:pPr marL="342900" indent="-342900" algn="just">
              <a:buFont typeface="Arial" panose="020B0604020202020204" pitchFamily="34" charset="0"/>
              <a:buChar char="•"/>
            </a:pPr>
            <a:r>
              <a:rPr lang="en-US" altLang="zh-CN" sz="2400" b="1" dirty="0">
                <a:solidFill>
                  <a:schemeClr val="bg1">
                    <a:lumMod val="95000"/>
                  </a:schemeClr>
                </a:solidFill>
                <a:latin typeface="Avenir Next" panose="020B0503020202020204" pitchFamily="34" charset="0"/>
              </a:rPr>
              <a:t>The Catholic Church </a:t>
            </a:r>
            <a:r>
              <a:rPr lang="en-US" altLang="zh-CN" sz="2400" dirty="0">
                <a:solidFill>
                  <a:schemeClr val="bg1">
                    <a:lumMod val="95000"/>
                  </a:schemeClr>
                </a:solidFill>
                <a:latin typeface="Avenir Next" panose="020B0503020202020204" pitchFamily="34" charset="0"/>
              </a:rPr>
              <a:t>recognizes the authority of the “Bible”, it places great emphasis on church traditions and organizational structure.</a:t>
            </a:r>
          </a:p>
          <a:p>
            <a:pPr marL="342900" indent="-342900" algn="just">
              <a:buFont typeface="Arial" panose="020B0604020202020204" pitchFamily="34" charset="0"/>
              <a:buChar char="•"/>
            </a:pPr>
            <a:endParaRPr lang="en-US" altLang="zh-CN" sz="2400" dirty="0">
              <a:solidFill>
                <a:schemeClr val="bg1">
                  <a:lumMod val="95000"/>
                </a:schemeClr>
              </a:solidFill>
              <a:latin typeface="Avenir Next" panose="020B0503020202020204" pitchFamily="34" charset="0"/>
            </a:endParaRPr>
          </a:p>
          <a:p>
            <a:pPr marL="342900" indent="-342900" algn="just">
              <a:buFont typeface="Arial" panose="020B0604020202020204" pitchFamily="34" charset="0"/>
              <a:buChar char="•"/>
            </a:pPr>
            <a:endParaRPr lang="en-US" altLang="zh-CN" sz="2400" dirty="0">
              <a:solidFill>
                <a:schemeClr val="bg1">
                  <a:lumMod val="95000"/>
                </a:schemeClr>
              </a:solidFill>
              <a:latin typeface="Avenir Next" panose="020B0503020202020204" pitchFamily="34" charset="0"/>
            </a:endParaRPr>
          </a:p>
          <a:p>
            <a:pPr marL="342900" indent="-342900" algn="just">
              <a:buFont typeface="Arial" panose="020B0604020202020204" pitchFamily="34" charset="0"/>
              <a:buChar char="•"/>
            </a:pPr>
            <a:endParaRPr lang="en-US" altLang="zh-CN" sz="2400" dirty="0">
              <a:solidFill>
                <a:schemeClr val="bg1">
                  <a:lumMod val="95000"/>
                </a:schemeClr>
              </a:solidFill>
              <a:latin typeface="Avenir Next" panose="020B0503020202020204" pitchFamily="34" charset="0"/>
            </a:endParaRPr>
          </a:p>
          <a:p>
            <a:pPr algn="ctr"/>
            <a:r>
              <a:rPr lang="en-US" altLang="zh-CN" sz="2400" dirty="0">
                <a:solidFill>
                  <a:schemeClr val="bg1">
                    <a:lumMod val="95000"/>
                  </a:schemeClr>
                </a:solidFill>
                <a:latin typeface="Avenir Next" panose="020B0503020202020204" pitchFamily="34" charset="0"/>
              </a:rPr>
              <a:t>The church controls the interpretation of the scriptures, and ordinary believers cannot read the Bible freely.</a:t>
            </a:r>
          </a:p>
          <a:p>
            <a:pPr algn="ctr"/>
            <a:endParaRPr lang="en-US" altLang="zh-CN" sz="2400" dirty="0">
              <a:solidFill>
                <a:schemeClr val="bg1">
                  <a:lumMod val="95000"/>
                </a:schemeClr>
              </a:solidFill>
              <a:latin typeface="Avenir Next" panose="020B0503020202020204" pitchFamily="34" charset="0"/>
            </a:endParaRPr>
          </a:p>
          <a:p>
            <a:pPr algn="just"/>
            <a:endParaRPr lang="en-US" altLang="zh-CN" sz="2400" dirty="0">
              <a:solidFill>
                <a:schemeClr val="bg1">
                  <a:lumMod val="95000"/>
                </a:schemeClr>
              </a:solidFill>
              <a:latin typeface="Avenir Next" panose="020B0503020202020204" pitchFamily="34" charset="0"/>
            </a:endParaRPr>
          </a:p>
          <a:p>
            <a:pPr marL="342900" indent="-342900" algn="just">
              <a:buFont typeface="Arial" panose="020B0604020202020204" pitchFamily="34" charset="0"/>
              <a:buChar char="•"/>
            </a:pPr>
            <a:r>
              <a:rPr lang="en-US" altLang="zh-CN" sz="2400" b="1" dirty="0">
                <a:solidFill>
                  <a:schemeClr val="bg1">
                    <a:lumMod val="95000"/>
                  </a:schemeClr>
                </a:solidFill>
                <a:latin typeface="Avenir Next" panose="020B0503020202020204" pitchFamily="34" charset="0"/>
              </a:rPr>
              <a:t>The Protestant </a:t>
            </a:r>
            <a:r>
              <a:rPr lang="en-US" altLang="zh-CN" sz="2400" dirty="0">
                <a:solidFill>
                  <a:schemeClr val="bg1">
                    <a:lumMod val="95000"/>
                  </a:schemeClr>
                </a:solidFill>
                <a:latin typeface="Avenir Next" panose="020B0503020202020204" pitchFamily="34" charset="0"/>
              </a:rPr>
              <a:t>maintains that the Bible is the supreme authority that transcends all theological writings and church traditions. </a:t>
            </a:r>
          </a:p>
          <a:p>
            <a:pPr algn="just"/>
            <a:endParaRPr lang="en-US" altLang="zh-CN" sz="2400" dirty="0">
              <a:solidFill>
                <a:schemeClr val="bg1">
                  <a:lumMod val="95000"/>
                </a:schemeClr>
              </a:solidFill>
              <a:latin typeface="Avenir Next" panose="020B0503020202020204" pitchFamily="34" charset="0"/>
            </a:endParaRPr>
          </a:p>
          <a:p>
            <a:pPr algn="just"/>
            <a:endParaRPr lang="en-US" altLang="zh-CN" sz="2400" dirty="0">
              <a:solidFill>
                <a:schemeClr val="bg1">
                  <a:lumMod val="95000"/>
                </a:schemeClr>
              </a:solidFill>
              <a:latin typeface="Avenir Next" panose="020B0503020202020204" pitchFamily="34" charset="0"/>
            </a:endParaRPr>
          </a:p>
          <a:p>
            <a:pPr algn="just"/>
            <a:r>
              <a:rPr lang="en-US" altLang="zh-CN" sz="2400" dirty="0">
                <a:solidFill>
                  <a:schemeClr val="bg1">
                    <a:lumMod val="95000"/>
                  </a:schemeClr>
                </a:solidFill>
                <a:latin typeface="Avenir Next" panose="020B0503020202020204" pitchFamily="34" charset="0"/>
              </a:rPr>
              <a:t>              </a:t>
            </a:r>
          </a:p>
          <a:p>
            <a:pPr algn="ctr"/>
            <a:r>
              <a:rPr lang="en-US" altLang="zh-CN" sz="2400" dirty="0">
                <a:solidFill>
                  <a:schemeClr val="bg1">
                    <a:lumMod val="95000"/>
                  </a:schemeClr>
                </a:solidFill>
                <a:latin typeface="Avenir Next" panose="020B0503020202020204" pitchFamily="34" charset="0"/>
              </a:rPr>
              <a:t>"</a:t>
            </a:r>
            <a:r>
              <a:rPr lang="en-US" altLang="zh-CN" sz="2400" u="sng" dirty="0">
                <a:solidFill>
                  <a:schemeClr val="bg1">
                    <a:lumMod val="95000"/>
                  </a:schemeClr>
                </a:solidFill>
                <a:latin typeface="Avenir Next" panose="020B0503020202020204" pitchFamily="34" charset="0"/>
              </a:rPr>
              <a:t>all believers are priests</a:t>
            </a:r>
            <a:r>
              <a:rPr lang="en-US" altLang="zh-CN" sz="2400" dirty="0">
                <a:solidFill>
                  <a:schemeClr val="bg1">
                    <a:lumMod val="95000"/>
                  </a:schemeClr>
                </a:solidFill>
                <a:latin typeface="Avenir Next" panose="020B0503020202020204" pitchFamily="34" charset="0"/>
              </a:rPr>
              <a:t>" and "</a:t>
            </a:r>
            <a:r>
              <a:rPr lang="en-US" altLang="zh-CN" sz="2400" u="sng" dirty="0">
                <a:solidFill>
                  <a:schemeClr val="bg1">
                    <a:lumMod val="95000"/>
                  </a:schemeClr>
                </a:solidFill>
                <a:latin typeface="Avenir Next" panose="020B0503020202020204" pitchFamily="34" charset="0"/>
              </a:rPr>
              <a:t>free interpretation of scriptures</a:t>
            </a:r>
            <a:r>
              <a:rPr lang="en-US" altLang="zh-CN" sz="2400" dirty="0">
                <a:solidFill>
                  <a:schemeClr val="bg1">
                    <a:lumMod val="95000"/>
                  </a:schemeClr>
                </a:solidFill>
                <a:latin typeface="Avenir Next" panose="020B0503020202020204" pitchFamily="34" charset="0"/>
              </a:rPr>
              <a:t>"</a:t>
            </a:r>
          </a:p>
          <a:p>
            <a:pPr algn="just"/>
            <a:endParaRPr lang="en-US" altLang="zh-CN" sz="2400" dirty="0">
              <a:solidFill>
                <a:schemeClr val="bg1">
                  <a:lumMod val="95000"/>
                </a:schemeClr>
              </a:solidFill>
              <a:latin typeface="Avenir Next" panose="020B0503020202020204" pitchFamily="34" charset="0"/>
            </a:endParaRPr>
          </a:p>
        </p:txBody>
      </p:sp>
      <p:grpSp>
        <p:nvGrpSpPr>
          <p:cNvPr id="7" name="组合 6">
            <a:extLst>
              <a:ext uri="{FF2B5EF4-FFF2-40B4-BE49-F238E27FC236}">
                <a16:creationId xmlns:a16="http://schemas.microsoft.com/office/drawing/2014/main" id="{461A09D5-837C-1A4D-AA81-FFA095F9543F}"/>
              </a:ext>
            </a:extLst>
          </p:cNvPr>
          <p:cNvGrpSpPr/>
          <p:nvPr/>
        </p:nvGrpSpPr>
        <p:grpSpPr>
          <a:xfrm flipH="1">
            <a:off x="249381" y="5971538"/>
            <a:ext cx="5784850" cy="1113790"/>
            <a:chOff x="2349" y="7543"/>
            <a:chExt cx="9110" cy="1754"/>
          </a:xfrm>
          <a:solidFill>
            <a:schemeClr val="lt1">
              <a:alpha val="96000"/>
            </a:schemeClr>
          </a:solidFill>
        </p:grpSpPr>
        <p:grpSp>
          <p:nvGrpSpPr>
            <p:cNvPr id="8" name="组合 7">
              <a:extLst>
                <a:ext uri="{FF2B5EF4-FFF2-40B4-BE49-F238E27FC236}">
                  <a16:creationId xmlns:a16="http://schemas.microsoft.com/office/drawing/2014/main" id="{DA7B0698-E178-9243-B41A-FE0041D67CF7}"/>
                </a:ext>
              </a:extLst>
            </p:cNvPr>
            <p:cNvGrpSpPr/>
            <p:nvPr/>
          </p:nvGrpSpPr>
          <p:grpSpPr>
            <a:xfrm>
              <a:off x="2349" y="7695"/>
              <a:ext cx="9036" cy="1603"/>
              <a:chOff x="2349" y="7695"/>
              <a:chExt cx="9036" cy="1603"/>
            </a:xfrm>
            <a:grpFill/>
          </p:grpSpPr>
          <p:cxnSp>
            <p:nvCxnSpPr>
              <p:cNvPr id="10" name="直接连接符 10">
                <a:extLst>
                  <a:ext uri="{FF2B5EF4-FFF2-40B4-BE49-F238E27FC236}">
                    <a16:creationId xmlns:a16="http://schemas.microsoft.com/office/drawing/2014/main" id="{7921A391-98D3-8147-9FC7-69481623DB95}"/>
                  </a:ext>
                </a:extLst>
              </p:cNvPr>
              <p:cNvCxnSpPr/>
              <p:nvPr/>
            </p:nvCxnSpPr>
            <p:spPr>
              <a:xfrm>
                <a:off x="2349" y="9298"/>
                <a:ext cx="9032" cy="0"/>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1">
                <a:extLst>
                  <a:ext uri="{FF2B5EF4-FFF2-40B4-BE49-F238E27FC236}">
                    <a16:creationId xmlns:a16="http://schemas.microsoft.com/office/drawing/2014/main" id="{EC19D1E7-318E-E94B-8A3D-2B8433264588}"/>
                  </a:ext>
                </a:extLst>
              </p:cNvPr>
              <p:cNvCxnSpPr/>
              <p:nvPr/>
            </p:nvCxnSpPr>
            <p:spPr>
              <a:xfrm flipV="1">
                <a:off x="11381" y="7695"/>
                <a:ext cx="4" cy="1603"/>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9" name="椭圆 8">
              <a:extLst>
                <a:ext uri="{FF2B5EF4-FFF2-40B4-BE49-F238E27FC236}">
                  <a16:creationId xmlns:a16="http://schemas.microsoft.com/office/drawing/2014/main" id="{3A5AF505-9D42-B444-98C9-5578D2B54519}"/>
                </a:ext>
              </a:extLst>
            </p:cNvPr>
            <p:cNvSpPr/>
            <p:nvPr/>
          </p:nvSpPr>
          <p:spPr>
            <a:xfrm>
              <a:off x="11307" y="7543"/>
              <a:ext cx="152" cy="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PA_矩形 25">
            <a:extLst>
              <a:ext uri="{FF2B5EF4-FFF2-40B4-BE49-F238E27FC236}">
                <a16:creationId xmlns:a16="http://schemas.microsoft.com/office/drawing/2014/main" id="{483572EC-2326-A944-BCB6-B86DB2AE577C}"/>
              </a:ext>
            </a:extLst>
          </p:cNvPr>
          <p:cNvSpPr/>
          <p:nvPr>
            <p:custDataLst>
              <p:tags r:id="rId2"/>
            </p:custDataLst>
          </p:nvPr>
        </p:nvSpPr>
        <p:spPr>
          <a:xfrm>
            <a:off x="0" y="1"/>
            <a:ext cx="12192000" cy="53469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PA_文本框 29">
            <a:extLst>
              <a:ext uri="{FF2B5EF4-FFF2-40B4-BE49-F238E27FC236}">
                <a16:creationId xmlns:a16="http://schemas.microsoft.com/office/drawing/2014/main" id="{0105B7CC-8D15-4C4E-852E-33CAD8661427}"/>
              </a:ext>
            </a:extLst>
          </p:cNvPr>
          <p:cNvSpPr txBox="1"/>
          <p:nvPr>
            <p:custDataLst>
              <p:tags r:id="rId3"/>
            </p:custDataLst>
          </p:nvPr>
        </p:nvSpPr>
        <p:spPr>
          <a:xfrm>
            <a:off x="9333123" y="97652"/>
            <a:ext cx="1519200" cy="276999"/>
          </a:xfrm>
          <a:prstGeom prst="rect">
            <a:avLst/>
          </a:prstGeom>
          <a:noFill/>
        </p:spPr>
        <p:txBody>
          <a:bodyPr wrap="square" rtlCol="0">
            <a:spAutoFit/>
          </a:bodyPr>
          <a:lstStyle/>
          <a:p>
            <a:r>
              <a:rPr lang="en-US" altLang="zh-CN" sz="1200" dirty="0">
                <a:solidFill>
                  <a:schemeClr val="bg1"/>
                </a:solidFill>
                <a:latin typeface="Avenir Next" panose="020B0503020202020204" pitchFamily="34" charset="0"/>
              </a:rPr>
              <a:t>Author</a:t>
            </a:r>
            <a:endParaRPr lang="zh-CN" altLang="en-US" sz="1200" dirty="0">
              <a:solidFill>
                <a:schemeClr val="bg1"/>
              </a:solidFill>
              <a:latin typeface="Avenir Next" panose="020B0503020202020204" pitchFamily="34" charset="0"/>
            </a:endParaRPr>
          </a:p>
        </p:txBody>
      </p:sp>
      <p:sp>
        <p:nvSpPr>
          <p:cNvPr id="14" name="PA_文本框 30">
            <a:extLst>
              <a:ext uri="{FF2B5EF4-FFF2-40B4-BE49-F238E27FC236}">
                <a16:creationId xmlns:a16="http://schemas.microsoft.com/office/drawing/2014/main" id="{56241CEF-65C5-EE47-8F12-A156B780A94B}"/>
              </a:ext>
            </a:extLst>
          </p:cNvPr>
          <p:cNvSpPr txBox="1"/>
          <p:nvPr>
            <p:custDataLst>
              <p:tags r:id="rId4"/>
            </p:custDataLst>
          </p:nvPr>
        </p:nvSpPr>
        <p:spPr>
          <a:xfrm>
            <a:off x="8047551" y="87834"/>
            <a:ext cx="104418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Background</a:t>
            </a:r>
            <a:endParaRPr lang="zh-CN" altLang="en-US" sz="1200" dirty="0">
              <a:solidFill>
                <a:schemeClr val="bg2">
                  <a:lumMod val="50000"/>
                </a:schemeClr>
              </a:solidFill>
              <a:latin typeface="Avenir Next" panose="020B0503020202020204" pitchFamily="34" charset="0"/>
            </a:endParaRPr>
          </a:p>
        </p:txBody>
      </p:sp>
      <p:sp>
        <p:nvSpPr>
          <p:cNvPr id="15" name="PA_文本框 32">
            <a:extLst>
              <a:ext uri="{FF2B5EF4-FFF2-40B4-BE49-F238E27FC236}">
                <a16:creationId xmlns:a16="http://schemas.microsoft.com/office/drawing/2014/main" id="{838D7784-0F60-1844-BDB8-C9961DE11522}"/>
              </a:ext>
            </a:extLst>
          </p:cNvPr>
          <p:cNvSpPr txBox="1"/>
          <p:nvPr>
            <p:custDataLst>
              <p:tags r:id="rId5"/>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Discussion</a:t>
            </a:r>
            <a:endParaRPr lang="zh-CN" altLang="en-US" sz="1200" dirty="0">
              <a:solidFill>
                <a:schemeClr val="bg2">
                  <a:lumMod val="50000"/>
                </a:schemeClr>
              </a:solidFill>
              <a:latin typeface="Avenir Next" panose="020B0503020202020204" pitchFamily="34" charset="0"/>
            </a:endParaRPr>
          </a:p>
        </p:txBody>
      </p:sp>
      <p:sp>
        <p:nvSpPr>
          <p:cNvPr id="16" name="文本框 15">
            <a:extLst>
              <a:ext uri="{FF2B5EF4-FFF2-40B4-BE49-F238E27FC236}">
                <a16:creationId xmlns:a16="http://schemas.microsoft.com/office/drawing/2014/main" id="{93FC54CE-867D-DF4E-9793-E75EE00EDF67}"/>
              </a:ext>
            </a:extLst>
          </p:cNvPr>
          <p:cNvSpPr txBox="1"/>
          <p:nvPr/>
        </p:nvSpPr>
        <p:spPr>
          <a:xfrm>
            <a:off x="302964" y="124822"/>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Unit3</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17" name="文本框 16">
            <a:extLst>
              <a:ext uri="{FF2B5EF4-FFF2-40B4-BE49-F238E27FC236}">
                <a16:creationId xmlns:a16="http://schemas.microsoft.com/office/drawing/2014/main" id="{9AC0B7F7-D9A4-1B4E-98BA-FD2E49E19086}"/>
              </a:ext>
            </a:extLst>
          </p:cNvPr>
          <p:cNvSpPr txBox="1"/>
          <p:nvPr/>
        </p:nvSpPr>
        <p:spPr>
          <a:xfrm>
            <a:off x="876678" y="121669"/>
            <a:ext cx="2750686" cy="646331"/>
          </a:xfrm>
          <a:prstGeom prst="rect">
            <a:avLst/>
          </a:prstGeom>
          <a:noFill/>
        </p:spPr>
        <p:txBody>
          <a:bodyPr wrap="square" rtlCol="0">
            <a:spAutoFit/>
          </a:bodyPr>
          <a:lstStyle/>
          <a:p>
            <a:r>
              <a:rPr lang="en-US" altLang="zh-CN" sz="1200" dirty="0">
                <a:solidFill>
                  <a:schemeClr val="bg1"/>
                </a:solidFill>
                <a:latin typeface="Aharoni" panose="02010803020104030203" pitchFamily="2" charset="-79"/>
                <a:cs typeface="Aharoni" panose="02010803020104030203" pitchFamily="2" charset="-79"/>
              </a:rPr>
              <a:t>The Spectator’s Account of Himself</a:t>
            </a:r>
          </a:p>
          <a:p>
            <a:endParaRPr lang="en-US" altLang="zh-CN" sz="1200" dirty="0">
              <a:solidFill>
                <a:schemeClr val="bg1"/>
              </a:solidFill>
              <a:latin typeface="Aharoni" panose="02010803020104030203" pitchFamily="2" charset="-79"/>
              <a:cs typeface="Aharoni" panose="02010803020104030203" pitchFamily="2" charset="-79"/>
            </a:endParaRPr>
          </a:p>
          <a:p>
            <a:endParaRPr lang="zh-CN" altLang="en-US" sz="1200" dirty="0">
              <a:solidFill>
                <a:schemeClr val="bg1"/>
              </a:solidFill>
              <a:latin typeface="Aharoni" panose="02010803020104030203" pitchFamily="2" charset="-79"/>
              <a:cs typeface="Aharoni" panose="02010803020104030203" pitchFamily="2" charset="-79"/>
            </a:endParaRPr>
          </a:p>
        </p:txBody>
      </p:sp>
      <p:sp>
        <p:nvSpPr>
          <p:cNvPr id="18" name="PA_矩形 25">
            <a:extLst>
              <a:ext uri="{FF2B5EF4-FFF2-40B4-BE49-F238E27FC236}">
                <a16:creationId xmlns:a16="http://schemas.microsoft.com/office/drawing/2014/main" id="{116656F9-5848-9046-B65F-E8CAC54794F6}"/>
              </a:ext>
            </a:extLst>
          </p:cNvPr>
          <p:cNvSpPr/>
          <p:nvPr>
            <p:custDataLst>
              <p:tags r:id="rId6"/>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PA_矩形 26">
            <a:extLst>
              <a:ext uri="{FF2B5EF4-FFF2-40B4-BE49-F238E27FC236}">
                <a16:creationId xmlns:a16="http://schemas.microsoft.com/office/drawing/2014/main" id="{0FBAC48E-8F88-8049-AC7F-A6A1A622B8E7}"/>
              </a:ext>
            </a:extLst>
          </p:cNvPr>
          <p:cNvSpPr/>
          <p:nvPr>
            <p:custDataLst>
              <p:tags r:id="rId7"/>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29">
            <a:extLst>
              <a:ext uri="{FF2B5EF4-FFF2-40B4-BE49-F238E27FC236}">
                <a16:creationId xmlns:a16="http://schemas.microsoft.com/office/drawing/2014/main" id="{83DD9EDA-6EFB-3B47-B8A0-5F821C2DA988}"/>
              </a:ext>
            </a:extLst>
          </p:cNvPr>
          <p:cNvSpPr txBox="1"/>
          <p:nvPr>
            <p:custDataLst>
              <p:tags r:id="rId8"/>
            </p:custDataLst>
          </p:nvPr>
        </p:nvSpPr>
        <p:spPr>
          <a:xfrm>
            <a:off x="9197930" y="111086"/>
            <a:ext cx="849269" cy="276999"/>
          </a:xfrm>
          <a:prstGeom prst="rect">
            <a:avLst/>
          </a:prstGeom>
          <a:noFill/>
        </p:spPr>
        <p:txBody>
          <a:bodyPr wrap="square" rtlCol="0">
            <a:spAutoFit/>
          </a:bodyPr>
          <a:lstStyle/>
          <a:p>
            <a:r>
              <a:rPr lang="en-GB" altLang="zh-CN" sz="1200" dirty="0">
                <a:solidFill>
                  <a:schemeClr val="bg2">
                    <a:lumMod val="50000"/>
                  </a:schemeClr>
                </a:solidFill>
                <a:latin typeface="Avenir Next" panose="020B0503020202020204" pitchFamily="34" charset="0"/>
              </a:rPr>
              <a:t>Catholic</a:t>
            </a:r>
            <a:endParaRPr lang="zh-CN" altLang="en-US" sz="1200" dirty="0">
              <a:solidFill>
                <a:schemeClr val="bg2">
                  <a:lumMod val="50000"/>
                </a:schemeClr>
              </a:solidFill>
              <a:latin typeface="Avenir Next" panose="020B0503020202020204" pitchFamily="34" charset="0"/>
            </a:endParaRPr>
          </a:p>
        </p:txBody>
      </p:sp>
      <p:sp>
        <p:nvSpPr>
          <p:cNvPr id="21" name="PA_文本框 30">
            <a:extLst>
              <a:ext uri="{FF2B5EF4-FFF2-40B4-BE49-F238E27FC236}">
                <a16:creationId xmlns:a16="http://schemas.microsoft.com/office/drawing/2014/main" id="{F68A13CE-B159-1042-8173-195D15590D9E}"/>
              </a:ext>
            </a:extLst>
          </p:cNvPr>
          <p:cNvSpPr txBox="1"/>
          <p:nvPr>
            <p:custDataLst>
              <p:tags r:id="rId9"/>
            </p:custDataLst>
          </p:nvPr>
        </p:nvSpPr>
        <p:spPr>
          <a:xfrm>
            <a:off x="8239804" y="111937"/>
            <a:ext cx="738103"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History</a:t>
            </a:r>
            <a:endParaRPr lang="zh-CN" altLang="en-US" sz="1200" dirty="0">
              <a:solidFill>
                <a:schemeClr val="bg2">
                  <a:lumMod val="50000"/>
                </a:schemeClr>
              </a:solidFill>
              <a:latin typeface="Avenir Next" panose="020B0503020202020204" pitchFamily="34" charset="0"/>
            </a:endParaRPr>
          </a:p>
        </p:txBody>
      </p:sp>
      <p:sp>
        <p:nvSpPr>
          <p:cNvPr id="22" name="PA_文本框 31">
            <a:extLst>
              <a:ext uri="{FF2B5EF4-FFF2-40B4-BE49-F238E27FC236}">
                <a16:creationId xmlns:a16="http://schemas.microsoft.com/office/drawing/2014/main" id="{584675A7-1330-2A4C-A460-0D03F2C60E97}"/>
              </a:ext>
            </a:extLst>
          </p:cNvPr>
          <p:cNvSpPr txBox="1"/>
          <p:nvPr>
            <p:custDataLst>
              <p:tags r:id="rId10"/>
            </p:custDataLst>
          </p:nvPr>
        </p:nvSpPr>
        <p:spPr>
          <a:xfrm>
            <a:off x="10136665" y="108684"/>
            <a:ext cx="903644" cy="276999"/>
          </a:xfrm>
          <a:prstGeom prst="rect">
            <a:avLst/>
          </a:prstGeom>
          <a:noFill/>
        </p:spPr>
        <p:txBody>
          <a:bodyPr wrap="square" rtlCol="0">
            <a:spAutoFit/>
          </a:bodyPr>
          <a:lstStyle/>
          <a:p>
            <a:r>
              <a:rPr lang="en-US" altLang="zh-CN" sz="1200" dirty="0">
                <a:solidFill>
                  <a:schemeClr val="bg1">
                    <a:lumMod val="95000"/>
                  </a:schemeClr>
                </a:solidFill>
                <a:latin typeface="Avenir Next" panose="020B0503020202020204" pitchFamily="34" charset="0"/>
              </a:rPr>
              <a:t>Protestant</a:t>
            </a:r>
            <a:endParaRPr lang="zh-CN" altLang="en-US" sz="1200" dirty="0">
              <a:solidFill>
                <a:schemeClr val="bg1">
                  <a:lumMod val="95000"/>
                </a:schemeClr>
              </a:solidFill>
              <a:latin typeface="Avenir Next" panose="020B0503020202020204" pitchFamily="34" charset="0"/>
            </a:endParaRPr>
          </a:p>
        </p:txBody>
      </p:sp>
      <p:sp>
        <p:nvSpPr>
          <p:cNvPr id="23" name="PA_文本框 32">
            <a:extLst>
              <a:ext uri="{FF2B5EF4-FFF2-40B4-BE49-F238E27FC236}">
                <a16:creationId xmlns:a16="http://schemas.microsoft.com/office/drawing/2014/main" id="{8BE6909B-241A-6C42-B9E9-5944B4618EAE}"/>
              </a:ext>
            </a:extLst>
          </p:cNvPr>
          <p:cNvSpPr txBox="1"/>
          <p:nvPr>
            <p:custDataLst>
              <p:tags r:id="rId11"/>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24" name="文本框 23">
            <a:extLst>
              <a:ext uri="{FF2B5EF4-FFF2-40B4-BE49-F238E27FC236}">
                <a16:creationId xmlns:a16="http://schemas.microsoft.com/office/drawing/2014/main" id="{F28F7D9F-24F7-C143-809C-8DA720D9B910}"/>
              </a:ext>
            </a:extLst>
          </p:cNvPr>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25" name="文本框 24">
            <a:extLst>
              <a:ext uri="{FF2B5EF4-FFF2-40B4-BE49-F238E27FC236}">
                <a16:creationId xmlns:a16="http://schemas.microsoft.com/office/drawing/2014/main" id="{4A04C52A-24BE-A142-9A73-511FE8EDBFFE}"/>
              </a:ext>
            </a:extLst>
          </p:cNvPr>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sp>
        <p:nvSpPr>
          <p:cNvPr id="2" name="箭头: 下 1">
            <a:extLst>
              <a:ext uri="{FF2B5EF4-FFF2-40B4-BE49-F238E27FC236}">
                <a16:creationId xmlns:a16="http://schemas.microsoft.com/office/drawing/2014/main" id="{9FE92A71-B1C4-4080-B3F0-4BF45B99B533}"/>
              </a:ext>
            </a:extLst>
          </p:cNvPr>
          <p:cNvSpPr/>
          <p:nvPr/>
        </p:nvSpPr>
        <p:spPr>
          <a:xfrm>
            <a:off x="5628640" y="2448560"/>
            <a:ext cx="467360" cy="690880"/>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 name="箭头: 下 2">
            <a:extLst>
              <a:ext uri="{FF2B5EF4-FFF2-40B4-BE49-F238E27FC236}">
                <a16:creationId xmlns:a16="http://schemas.microsoft.com/office/drawing/2014/main" id="{7422D9B5-54C5-420C-B42C-124E7D05C960}"/>
              </a:ext>
            </a:extLst>
          </p:cNvPr>
          <p:cNvSpPr/>
          <p:nvPr/>
        </p:nvSpPr>
        <p:spPr>
          <a:xfrm>
            <a:off x="5628640" y="5586646"/>
            <a:ext cx="467360" cy="690880"/>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806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A_图片 12">
            <a:extLst>
              <a:ext uri="{FF2B5EF4-FFF2-40B4-BE49-F238E27FC236}">
                <a16:creationId xmlns:a16="http://schemas.microsoft.com/office/drawing/2014/main" id="{4C9CF0D7-CCFD-A646-9BB1-33AF385A813F}"/>
              </a:ext>
            </a:extLst>
          </p:cNvPr>
          <p:cNvPicPr>
            <a:picLocks noChangeAspect="1"/>
          </p:cNvPicPr>
          <p:nvPr>
            <p:custDataLst>
              <p:tags r:id="rId2"/>
            </p:custDataLst>
          </p:nvPr>
        </p:nvPicPr>
        <p:blipFill>
          <a:blip r:embed="rId18"/>
          <a:srcRect t="3080" b="3080"/>
          <a:stretch/>
        </p:blipFill>
        <p:spPr>
          <a:xfrm>
            <a:off x="0" y="521855"/>
            <a:ext cx="12192000" cy="6436148"/>
          </a:xfrm>
          <a:prstGeom prst="rect">
            <a:avLst/>
          </a:prstGeom>
        </p:spPr>
      </p:pic>
      <p:sp>
        <p:nvSpPr>
          <p:cNvPr id="94" name="矩形 93"/>
          <p:cNvSpPr/>
          <p:nvPr/>
        </p:nvSpPr>
        <p:spPr>
          <a:xfrm>
            <a:off x="-23819" y="500509"/>
            <a:ext cx="12192000" cy="6426330"/>
          </a:xfrm>
          <a:prstGeom prst="rect">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hidden="1"/>
          <p:cNvSpPr/>
          <p:nvPr/>
        </p:nvSpPr>
        <p:spPr>
          <a:xfrm>
            <a:off x="10461706" y="672387"/>
            <a:ext cx="242807" cy="26033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矩形 27"/>
          <p:cNvSpPr/>
          <p:nvPr/>
        </p:nvSpPr>
        <p:spPr>
          <a:xfrm>
            <a:off x="2196066" y="2688697"/>
            <a:ext cx="7342262" cy="1323439"/>
          </a:xfrm>
          <a:prstGeom prst="rect">
            <a:avLst/>
          </a:prstGeom>
        </p:spPr>
        <p:txBody>
          <a:bodyPr wrap="square">
            <a:spAutoFit/>
          </a:bodyPr>
          <a:lstStyle/>
          <a:p>
            <a:pPr algn="just"/>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In 1813, he published the full translation of the </a:t>
            </a:r>
            <a:r>
              <a:rPr lang="en-US" altLang="zh-CN" sz="2000" i="1" kern="100" dirty="0">
                <a:solidFill>
                  <a:schemeClr val="bg1"/>
                </a:solidFill>
                <a:latin typeface="Avenir Next" panose="020B0503020202020204" pitchFamily="34" charset="0"/>
                <a:ea typeface="Hiragino Sans GB W3" panose="020B0300000000000000" pitchFamily="34" charset="-128"/>
                <a:cs typeface="Times New Roman (正文 CS 字体)"/>
              </a:rPr>
              <a:t>New Testament</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titled "</a:t>
            </a:r>
            <a:r>
              <a:rPr lang="zh-CN"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《耶</a:t>
            </a:r>
            <a:r>
              <a:rPr lang="zh-CN" altLang="zh-CN" sz="2000" kern="100" dirty="0">
                <a:solidFill>
                  <a:schemeClr val="bg1"/>
                </a:solidFill>
                <a:latin typeface="Avenir Next" panose="020B0503020202020204" pitchFamily="34" charset="0"/>
                <a:ea typeface="宋体" panose="02010600030101010101" pitchFamily="2" charset="-122"/>
                <a:cs typeface="宋体" panose="02010600030101010101" pitchFamily="2" charset="-122"/>
              </a:rPr>
              <a:t>稣</a:t>
            </a:r>
            <a:r>
              <a:rPr lang="zh-CN" altLang="zh-CN" sz="2000" kern="100" dirty="0">
                <a:solidFill>
                  <a:schemeClr val="bg1"/>
                </a:solidFill>
                <a:latin typeface="Avenir Next" panose="020B0503020202020204" pitchFamily="34" charset="0"/>
                <a:ea typeface="Yu Gothic" panose="020B0400000000000000" pitchFamily="34" charset="-128"/>
                <a:cs typeface="Yu Gothic" panose="020B0400000000000000" pitchFamily="34" charset="-128"/>
              </a:rPr>
              <a:t>基利士督我主救者新</a:t>
            </a:r>
            <a:r>
              <a:rPr lang="zh-CN" altLang="zh-CN" sz="2000" kern="100" dirty="0">
                <a:solidFill>
                  <a:schemeClr val="bg1"/>
                </a:solidFill>
                <a:latin typeface="Avenir Next" panose="020B0503020202020204" pitchFamily="34" charset="0"/>
                <a:ea typeface="宋体" panose="02010600030101010101" pitchFamily="2" charset="-122"/>
                <a:cs typeface="宋体" panose="02010600030101010101" pitchFamily="2" charset="-122"/>
              </a:rPr>
              <a:t>遗诏书</a:t>
            </a:r>
            <a:r>
              <a:rPr lang="zh-CN" altLang="zh-CN" sz="2000" kern="100" dirty="0">
                <a:solidFill>
                  <a:schemeClr val="bg1"/>
                </a:solidFill>
                <a:latin typeface="Avenir Next" panose="020B0503020202020204" pitchFamily="34" charset="0"/>
                <a:ea typeface="Yu Gothic" panose="020B0400000000000000" pitchFamily="34" charset="-128"/>
                <a:cs typeface="Yu Gothic" panose="020B0400000000000000" pitchFamily="34" charset="-128"/>
              </a:rPr>
              <a:t>》</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After that, he joined with William Milne, to start translating the </a:t>
            </a:r>
            <a:r>
              <a:rPr lang="en-US" altLang="zh-CN" sz="2000" i="1" kern="100" dirty="0">
                <a:solidFill>
                  <a:schemeClr val="bg1"/>
                </a:solidFill>
                <a:latin typeface="Avenir Next" panose="020B0503020202020204" pitchFamily="34" charset="0"/>
                <a:ea typeface="Hiragino Sans GB W3" panose="020B0300000000000000" pitchFamily="34" charset="-128"/>
                <a:cs typeface="Times New Roman (正文 CS 字体)"/>
              </a:rPr>
              <a:t>Old Testament</a:t>
            </a:r>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 which took several years to complete in 1819. </a:t>
            </a:r>
          </a:p>
        </p:txBody>
      </p:sp>
      <p:sp>
        <p:nvSpPr>
          <p:cNvPr id="43" name="矩形 42"/>
          <p:cNvSpPr/>
          <p:nvPr/>
        </p:nvSpPr>
        <p:spPr>
          <a:xfrm>
            <a:off x="2893675" y="4697336"/>
            <a:ext cx="7153151" cy="707886"/>
          </a:xfrm>
          <a:prstGeom prst="rect">
            <a:avLst/>
          </a:prstGeom>
        </p:spPr>
        <p:txBody>
          <a:bodyPr wrap="square">
            <a:spAutoFit/>
          </a:bodyPr>
          <a:lstStyle/>
          <a:p>
            <a:pPr algn="just"/>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In 1823, 21-volume Chinese versions of "New Testament" and "Old Testament" were published in Malacca. </a:t>
            </a:r>
            <a:r>
              <a:rPr lang="zh-CN"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《神天圣</a:t>
            </a:r>
            <a:r>
              <a:rPr lang="zh-CN" altLang="zh-CN" sz="2000" kern="100" dirty="0">
                <a:solidFill>
                  <a:schemeClr val="bg1"/>
                </a:solidFill>
                <a:latin typeface="Avenir Next" panose="020B0503020202020204" pitchFamily="34" charset="0"/>
                <a:ea typeface="宋体" panose="02010600030101010101" pitchFamily="2" charset="-122"/>
                <a:cs typeface="宋体" panose="02010600030101010101" pitchFamily="2" charset="-122"/>
              </a:rPr>
              <a:t>书</a:t>
            </a:r>
            <a:r>
              <a:rPr lang="zh-CN"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a:t>
            </a:r>
          </a:p>
        </p:txBody>
      </p:sp>
      <p:sp>
        <p:nvSpPr>
          <p:cNvPr id="70" name="PA_矩形 3"/>
          <p:cNvSpPr/>
          <p:nvPr>
            <p:custDataLst>
              <p:tags r:id="rId3"/>
            </p:custDataLst>
          </p:nvPr>
        </p:nvSpPr>
        <p:spPr>
          <a:xfrm>
            <a:off x="5658571" y="0"/>
            <a:ext cx="452669" cy="45266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PA_直角三角形 4"/>
          <p:cNvSpPr/>
          <p:nvPr>
            <p:custDataLst>
              <p:tags r:id="rId4"/>
            </p:custDataLst>
          </p:nvPr>
        </p:nvSpPr>
        <p:spPr>
          <a:xfrm>
            <a:off x="5642164" y="0"/>
            <a:ext cx="485483" cy="494368"/>
          </a:xfrm>
          <a:prstGeom prst="r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lumMod val="85000"/>
                </a:schemeClr>
              </a:solidFill>
            </a:endParaRPr>
          </a:p>
        </p:txBody>
      </p:sp>
      <p:sp>
        <p:nvSpPr>
          <p:cNvPr id="73" name="PA_矩形 26"/>
          <p:cNvSpPr/>
          <p:nvPr>
            <p:custDataLst>
              <p:tags r:id="rId5"/>
            </p:custDataLst>
          </p:nvPr>
        </p:nvSpPr>
        <p:spPr>
          <a:xfrm>
            <a:off x="347073" y="140503"/>
            <a:ext cx="52287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PA_文本框 29"/>
          <p:cNvSpPr txBox="1"/>
          <p:nvPr>
            <p:custDataLst>
              <p:tags r:id="rId6"/>
            </p:custDataLst>
          </p:nvPr>
        </p:nvSpPr>
        <p:spPr>
          <a:xfrm>
            <a:off x="9333123" y="97652"/>
            <a:ext cx="1519200" cy="276999"/>
          </a:xfrm>
          <a:prstGeom prst="rect">
            <a:avLst/>
          </a:prstGeom>
          <a:noFill/>
        </p:spPr>
        <p:txBody>
          <a:bodyPr wrap="square" rtlCol="0">
            <a:spAutoFit/>
          </a:bodyPr>
          <a:lstStyle/>
          <a:p>
            <a:r>
              <a:rPr lang="en-US" altLang="zh-CN" sz="1200" dirty="0">
                <a:solidFill>
                  <a:schemeClr val="bg1"/>
                </a:solidFill>
                <a:latin typeface="Avenir Next" panose="020B0503020202020204" pitchFamily="34" charset="0"/>
              </a:rPr>
              <a:t>Author</a:t>
            </a:r>
            <a:endParaRPr lang="zh-CN" altLang="en-US" sz="1200" dirty="0">
              <a:solidFill>
                <a:schemeClr val="bg1"/>
              </a:solidFill>
              <a:latin typeface="Avenir Next" panose="020B0503020202020204" pitchFamily="34" charset="0"/>
            </a:endParaRPr>
          </a:p>
        </p:txBody>
      </p:sp>
      <p:sp>
        <p:nvSpPr>
          <p:cNvPr id="75" name="PA_文本框 30"/>
          <p:cNvSpPr txBox="1"/>
          <p:nvPr>
            <p:custDataLst>
              <p:tags r:id="rId7"/>
            </p:custDataLst>
          </p:nvPr>
        </p:nvSpPr>
        <p:spPr>
          <a:xfrm>
            <a:off x="8047551" y="87834"/>
            <a:ext cx="1044184"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Background</a:t>
            </a:r>
            <a:endParaRPr lang="zh-CN" altLang="en-US" sz="1200" dirty="0">
              <a:solidFill>
                <a:schemeClr val="bg2">
                  <a:lumMod val="50000"/>
                </a:schemeClr>
              </a:solidFill>
              <a:latin typeface="Avenir Next" panose="020B0503020202020204" pitchFamily="34" charset="0"/>
            </a:endParaRPr>
          </a:p>
        </p:txBody>
      </p:sp>
      <p:sp>
        <p:nvSpPr>
          <p:cNvPr id="76" name="PA_文本框 31"/>
          <p:cNvSpPr txBox="1"/>
          <p:nvPr>
            <p:custDataLst>
              <p:tags r:id="rId8"/>
            </p:custDataLst>
          </p:nvPr>
        </p:nvSpPr>
        <p:spPr>
          <a:xfrm>
            <a:off x="10303934" y="97652"/>
            <a:ext cx="78613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Text</a:t>
            </a:r>
            <a:endParaRPr lang="zh-CN" altLang="en-US" sz="1200" dirty="0">
              <a:solidFill>
                <a:schemeClr val="bg2">
                  <a:lumMod val="50000"/>
                </a:schemeClr>
              </a:solidFill>
              <a:latin typeface="Avenir Next" panose="020B0503020202020204" pitchFamily="34" charset="0"/>
            </a:endParaRPr>
          </a:p>
        </p:txBody>
      </p:sp>
      <p:sp>
        <p:nvSpPr>
          <p:cNvPr id="77" name="PA_文本框 32"/>
          <p:cNvSpPr txBox="1"/>
          <p:nvPr>
            <p:custDataLst>
              <p:tags r:id="rId9"/>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Discussion</a:t>
            </a:r>
            <a:endParaRPr lang="zh-CN" altLang="en-US" sz="1200" dirty="0">
              <a:solidFill>
                <a:schemeClr val="bg2">
                  <a:lumMod val="50000"/>
                </a:schemeClr>
              </a:solidFill>
              <a:latin typeface="Avenir Next" panose="020B0503020202020204" pitchFamily="34" charset="0"/>
            </a:endParaRPr>
          </a:p>
        </p:txBody>
      </p:sp>
      <p:sp>
        <p:nvSpPr>
          <p:cNvPr id="78" name="文本框 77"/>
          <p:cNvSpPr txBox="1"/>
          <p:nvPr/>
        </p:nvSpPr>
        <p:spPr>
          <a:xfrm>
            <a:off x="302964" y="124822"/>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Unit3</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79" name="文本框 78"/>
          <p:cNvSpPr txBox="1"/>
          <p:nvPr/>
        </p:nvSpPr>
        <p:spPr>
          <a:xfrm>
            <a:off x="876678" y="121669"/>
            <a:ext cx="2750686" cy="646331"/>
          </a:xfrm>
          <a:prstGeom prst="rect">
            <a:avLst/>
          </a:prstGeom>
          <a:noFill/>
        </p:spPr>
        <p:txBody>
          <a:bodyPr wrap="square" rtlCol="0">
            <a:spAutoFit/>
          </a:bodyPr>
          <a:lstStyle/>
          <a:p>
            <a:r>
              <a:rPr lang="en-US" altLang="zh-CN" sz="1200" dirty="0">
                <a:solidFill>
                  <a:schemeClr val="bg1"/>
                </a:solidFill>
                <a:latin typeface="Aharoni" panose="02010803020104030203" pitchFamily="2" charset="-79"/>
                <a:cs typeface="Aharoni" panose="02010803020104030203" pitchFamily="2" charset="-79"/>
              </a:rPr>
              <a:t>The Spectator’s Account of Himself</a:t>
            </a:r>
          </a:p>
          <a:p>
            <a:endParaRPr lang="en-US" altLang="zh-CN" sz="1200" dirty="0">
              <a:solidFill>
                <a:schemeClr val="bg1"/>
              </a:solidFill>
              <a:latin typeface="Aharoni" panose="02010803020104030203" pitchFamily="2" charset="-79"/>
              <a:cs typeface="Aharoni" panose="02010803020104030203" pitchFamily="2" charset="-79"/>
            </a:endParaRPr>
          </a:p>
          <a:p>
            <a:endParaRPr lang="zh-CN" altLang="en-US" sz="1200" dirty="0">
              <a:solidFill>
                <a:schemeClr val="bg1"/>
              </a:solidFill>
              <a:latin typeface="Aharoni" panose="02010803020104030203" pitchFamily="2" charset="-79"/>
              <a:cs typeface="Aharoni" panose="02010803020104030203" pitchFamily="2" charset="-79"/>
            </a:endParaRPr>
          </a:p>
        </p:txBody>
      </p:sp>
      <p:sp>
        <p:nvSpPr>
          <p:cNvPr id="2" name="矩形 1"/>
          <p:cNvSpPr/>
          <p:nvPr/>
        </p:nvSpPr>
        <p:spPr>
          <a:xfrm>
            <a:off x="580497" y="957275"/>
            <a:ext cx="7167840" cy="1323439"/>
          </a:xfrm>
          <a:prstGeom prst="rect">
            <a:avLst/>
          </a:prstGeom>
        </p:spPr>
        <p:txBody>
          <a:bodyPr wrap="square">
            <a:spAutoFit/>
          </a:bodyPr>
          <a:lstStyle/>
          <a:p>
            <a:pPr algn="just"/>
            <a:r>
              <a:rPr lang="en-US" altLang="zh-CN" sz="2000" kern="100" dirty="0">
                <a:solidFill>
                  <a:schemeClr val="bg1"/>
                </a:solidFill>
                <a:latin typeface="Avenir Next" panose="020B0503020202020204" pitchFamily="34" charset="0"/>
                <a:ea typeface="Hiragino Sans GB W3" panose="020B0300000000000000" pitchFamily="34" charset="-128"/>
                <a:cs typeface="Times New Roman (正文 CS 字体)"/>
              </a:rPr>
              <a:t>In 1807, Morrison came to China to officially kick off the two centuries of preach of Protestantism in China. Protestant missionaries became the main force in promoting the canonization of the Bible in China. </a:t>
            </a:r>
          </a:p>
        </p:txBody>
      </p:sp>
      <p:sp>
        <p:nvSpPr>
          <p:cNvPr id="27" name="PA_矩形 25">
            <a:extLst>
              <a:ext uri="{FF2B5EF4-FFF2-40B4-BE49-F238E27FC236}">
                <a16:creationId xmlns:a16="http://schemas.microsoft.com/office/drawing/2014/main" id="{35AC1BE4-1313-1740-A9E5-63B9EC1D2578}"/>
              </a:ext>
            </a:extLst>
          </p:cNvPr>
          <p:cNvSpPr/>
          <p:nvPr>
            <p:custDataLst>
              <p:tags r:id="rId10"/>
            </p:custDataLst>
          </p:nvPr>
        </p:nvSpPr>
        <p:spPr>
          <a:xfrm>
            <a:off x="0" y="1"/>
            <a:ext cx="12192000" cy="5262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PA_矩形 26">
            <a:extLst>
              <a:ext uri="{FF2B5EF4-FFF2-40B4-BE49-F238E27FC236}">
                <a16:creationId xmlns:a16="http://schemas.microsoft.com/office/drawing/2014/main" id="{493883DA-444E-4549-9B9B-BD8C9F22693B}"/>
              </a:ext>
            </a:extLst>
          </p:cNvPr>
          <p:cNvSpPr/>
          <p:nvPr>
            <p:custDataLst>
              <p:tags r:id="rId11"/>
            </p:custDataLst>
          </p:nvPr>
        </p:nvSpPr>
        <p:spPr>
          <a:xfrm>
            <a:off x="347073" y="140503"/>
            <a:ext cx="804618" cy="234148"/>
          </a:xfrm>
          <a:prstGeom prst="rect">
            <a:avLst/>
          </a:prstGeom>
          <a:solidFill>
            <a:srgbClr val="987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PA_文本框 29">
            <a:extLst>
              <a:ext uri="{FF2B5EF4-FFF2-40B4-BE49-F238E27FC236}">
                <a16:creationId xmlns:a16="http://schemas.microsoft.com/office/drawing/2014/main" id="{9A661706-9F21-F248-B403-7ED3EF526677}"/>
              </a:ext>
            </a:extLst>
          </p:cNvPr>
          <p:cNvSpPr txBox="1"/>
          <p:nvPr>
            <p:custDataLst>
              <p:tags r:id="rId12"/>
            </p:custDataLst>
          </p:nvPr>
        </p:nvSpPr>
        <p:spPr>
          <a:xfrm>
            <a:off x="9197930" y="111086"/>
            <a:ext cx="849269" cy="276999"/>
          </a:xfrm>
          <a:prstGeom prst="rect">
            <a:avLst/>
          </a:prstGeom>
          <a:noFill/>
        </p:spPr>
        <p:txBody>
          <a:bodyPr wrap="square" rtlCol="0">
            <a:spAutoFit/>
          </a:bodyPr>
          <a:lstStyle/>
          <a:p>
            <a:r>
              <a:rPr lang="en-GB" altLang="zh-CN" sz="1200" dirty="0">
                <a:solidFill>
                  <a:schemeClr val="bg2">
                    <a:lumMod val="50000"/>
                  </a:schemeClr>
                </a:solidFill>
                <a:latin typeface="Avenir Next" panose="020B0503020202020204" pitchFamily="34" charset="0"/>
              </a:rPr>
              <a:t>Catholic</a:t>
            </a:r>
            <a:endParaRPr lang="zh-CN" altLang="en-US" sz="1200" dirty="0">
              <a:solidFill>
                <a:schemeClr val="bg2">
                  <a:lumMod val="50000"/>
                </a:schemeClr>
              </a:solidFill>
              <a:latin typeface="Avenir Next" panose="020B0503020202020204" pitchFamily="34" charset="0"/>
            </a:endParaRPr>
          </a:p>
        </p:txBody>
      </p:sp>
      <p:sp>
        <p:nvSpPr>
          <p:cNvPr id="31" name="PA_文本框 30">
            <a:extLst>
              <a:ext uri="{FF2B5EF4-FFF2-40B4-BE49-F238E27FC236}">
                <a16:creationId xmlns:a16="http://schemas.microsoft.com/office/drawing/2014/main" id="{82B24ED2-DF00-F943-98D8-BAA620EF1A70}"/>
              </a:ext>
            </a:extLst>
          </p:cNvPr>
          <p:cNvSpPr txBox="1"/>
          <p:nvPr>
            <p:custDataLst>
              <p:tags r:id="rId13"/>
            </p:custDataLst>
          </p:nvPr>
        </p:nvSpPr>
        <p:spPr>
          <a:xfrm>
            <a:off x="8239804" y="111937"/>
            <a:ext cx="738103"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History</a:t>
            </a:r>
            <a:endParaRPr lang="zh-CN" altLang="en-US" sz="1200" dirty="0">
              <a:solidFill>
                <a:schemeClr val="bg2">
                  <a:lumMod val="50000"/>
                </a:schemeClr>
              </a:solidFill>
              <a:latin typeface="Avenir Next" panose="020B0503020202020204" pitchFamily="34" charset="0"/>
            </a:endParaRPr>
          </a:p>
        </p:txBody>
      </p:sp>
      <p:sp>
        <p:nvSpPr>
          <p:cNvPr id="32" name="PA_文本框 31">
            <a:extLst>
              <a:ext uri="{FF2B5EF4-FFF2-40B4-BE49-F238E27FC236}">
                <a16:creationId xmlns:a16="http://schemas.microsoft.com/office/drawing/2014/main" id="{1FABAB53-4B39-1A4C-964F-A0CE16560F6A}"/>
              </a:ext>
            </a:extLst>
          </p:cNvPr>
          <p:cNvSpPr txBox="1"/>
          <p:nvPr>
            <p:custDataLst>
              <p:tags r:id="rId14"/>
            </p:custDataLst>
          </p:nvPr>
        </p:nvSpPr>
        <p:spPr>
          <a:xfrm>
            <a:off x="10136665" y="108684"/>
            <a:ext cx="903644" cy="276999"/>
          </a:xfrm>
          <a:prstGeom prst="rect">
            <a:avLst/>
          </a:prstGeom>
          <a:noFill/>
        </p:spPr>
        <p:txBody>
          <a:bodyPr wrap="square" rtlCol="0">
            <a:spAutoFit/>
          </a:bodyPr>
          <a:lstStyle/>
          <a:p>
            <a:r>
              <a:rPr lang="en-US" altLang="zh-CN" sz="1200" dirty="0">
                <a:solidFill>
                  <a:schemeClr val="bg1">
                    <a:lumMod val="95000"/>
                  </a:schemeClr>
                </a:solidFill>
                <a:latin typeface="Avenir Next" panose="020B0503020202020204" pitchFamily="34" charset="0"/>
              </a:rPr>
              <a:t>Protestant</a:t>
            </a:r>
            <a:endParaRPr lang="zh-CN" altLang="en-US" sz="1200" dirty="0">
              <a:solidFill>
                <a:schemeClr val="bg1">
                  <a:lumMod val="95000"/>
                </a:schemeClr>
              </a:solidFill>
              <a:latin typeface="Avenir Next" panose="020B0503020202020204" pitchFamily="34" charset="0"/>
            </a:endParaRPr>
          </a:p>
        </p:txBody>
      </p:sp>
      <p:sp>
        <p:nvSpPr>
          <p:cNvPr id="34" name="PA_文本框 32">
            <a:extLst>
              <a:ext uri="{FF2B5EF4-FFF2-40B4-BE49-F238E27FC236}">
                <a16:creationId xmlns:a16="http://schemas.microsoft.com/office/drawing/2014/main" id="{EB0BF0BC-5D88-8D4B-8A48-5C77B69E6611}"/>
              </a:ext>
            </a:extLst>
          </p:cNvPr>
          <p:cNvSpPr txBox="1"/>
          <p:nvPr>
            <p:custDataLst>
              <p:tags r:id="rId15"/>
            </p:custDataLst>
          </p:nvPr>
        </p:nvSpPr>
        <p:spPr>
          <a:xfrm>
            <a:off x="11090064" y="97652"/>
            <a:ext cx="1519200" cy="276999"/>
          </a:xfrm>
          <a:prstGeom prst="rect">
            <a:avLst/>
          </a:prstGeom>
          <a:noFill/>
        </p:spPr>
        <p:txBody>
          <a:bodyPr wrap="square" rtlCol="0">
            <a:spAutoFit/>
          </a:bodyPr>
          <a:lstStyle/>
          <a:p>
            <a:r>
              <a:rPr lang="en-US" altLang="zh-CN" sz="1200" dirty="0">
                <a:solidFill>
                  <a:schemeClr val="bg2">
                    <a:lumMod val="50000"/>
                  </a:schemeClr>
                </a:solidFill>
                <a:latin typeface="Avenir Next" panose="020B0503020202020204" pitchFamily="34" charset="0"/>
              </a:rPr>
              <a:t>Conclusion</a:t>
            </a:r>
            <a:endParaRPr lang="zh-CN" altLang="en-US" sz="1200" dirty="0">
              <a:solidFill>
                <a:schemeClr val="bg2">
                  <a:lumMod val="50000"/>
                </a:schemeClr>
              </a:solidFill>
              <a:latin typeface="Avenir Next" panose="020B0503020202020204" pitchFamily="34" charset="0"/>
            </a:endParaRPr>
          </a:p>
        </p:txBody>
      </p:sp>
      <p:sp>
        <p:nvSpPr>
          <p:cNvPr id="37" name="文本框 36">
            <a:extLst>
              <a:ext uri="{FF2B5EF4-FFF2-40B4-BE49-F238E27FC236}">
                <a16:creationId xmlns:a16="http://schemas.microsoft.com/office/drawing/2014/main" id="{CDCE9794-B684-4F4D-BFEE-B804A609AFFA}"/>
              </a:ext>
            </a:extLst>
          </p:cNvPr>
          <p:cNvSpPr txBox="1"/>
          <p:nvPr/>
        </p:nvSpPr>
        <p:spPr>
          <a:xfrm>
            <a:off x="367170" y="108684"/>
            <a:ext cx="857250" cy="307777"/>
          </a:xfrm>
          <a:prstGeom prst="rect">
            <a:avLst/>
          </a:prstGeom>
          <a:noFill/>
        </p:spPr>
        <p:txBody>
          <a:bodyPr wrap="square" rtlCol="0">
            <a:spAutoFit/>
          </a:bodyPr>
          <a:lstStyle/>
          <a:p>
            <a:r>
              <a:rPr lang="en-US" altLang="zh-CN" sz="1400" dirty="0">
                <a:solidFill>
                  <a:schemeClr val="bg1"/>
                </a:solidFill>
                <a:latin typeface="Aharoni" panose="02010803020104030203" pitchFamily="2" charset="-79"/>
                <a:cs typeface="Aharoni" panose="02010803020104030203" pitchFamily="2" charset="-79"/>
              </a:rPr>
              <a:t>Week4</a:t>
            </a:r>
            <a:endParaRPr lang="zh-CN" altLang="en-US" sz="1400" dirty="0">
              <a:solidFill>
                <a:schemeClr val="bg1"/>
              </a:solidFill>
              <a:latin typeface="Aharoni" panose="02010803020104030203" pitchFamily="2" charset="-79"/>
              <a:cs typeface="Aharoni" panose="02010803020104030203" pitchFamily="2" charset="-79"/>
            </a:endParaRPr>
          </a:p>
        </p:txBody>
      </p:sp>
      <p:sp>
        <p:nvSpPr>
          <p:cNvPr id="38" name="文本框 37">
            <a:extLst>
              <a:ext uri="{FF2B5EF4-FFF2-40B4-BE49-F238E27FC236}">
                <a16:creationId xmlns:a16="http://schemas.microsoft.com/office/drawing/2014/main" id="{EDAFA287-EBC0-F445-BF6F-6268D69954B7}"/>
              </a:ext>
            </a:extLst>
          </p:cNvPr>
          <p:cNvSpPr txBox="1"/>
          <p:nvPr/>
        </p:nvSpPr>
        <p:spPr>
          <a:xfrm>
            <a:off x="1031345" y="136173"/>
            <a:ext cx="3905387" cy="276999"/>
          </a:xfrm>
          <a:prstGeom prst="rect">
            <a:avLst/>
          </a:prstGeom>
          <a:noFill/>
        </p:spPr>
        <p:txBody>
          <a:bodyPr wrap="square" rtlCol="0">
            <a:spAutoFit/>
          </a:bodyPr>
          <a:lstStyle/>
          <a:p>
            <a:pPr algn="ctr"/>
            <a:r>
              <a:rPr lang="en-US" altLang="zh-CN" sz="1200" dirty="0">
                <a:solidFill>
                  <a:schemeClr val="bg1"/>
                </a:solidFill>
                <a:latin typeface="Aharoni" panose="02010803020104030203" pitchFamily="2" charset="-79"/>
                <a:cs typeface="Aharoni" panose="02010803020104030203" pitchFamily="2" charset="-79"/>
              </a:rPr>
              <a:t>The Early Translation of the Bible into Chinese</a:t>
            </a:r>
          </a:p>
        </p:txBody>
      </p:sp>
      <p:grpSp>
        <p:nvGrpSpPr>
          <p:cNvPr id="39" name="组合 38">
            <a:extLst>
              <a:ext uri="{FF2B5EF4-FFF2-40B4-BE49-F238E27FC236}">
                <a16:creationId xmlns:a16="http://schemas.microsoft.com/office/drawing/2014/main" id="{47F73ACE-C915-CE49-A74A-FCD314BFD6BF}"/>
              </a:ext>
            </a:extLst>
          </p:cNvPr>
          <p:cNvGrpSpPr/>
          <p:nvPr/>
        </p:nvGrpSpPr>
        <p:grpSpPr>
          <a:xfrm flipH="1">
            <a:off x="779321" y="2385398"/>
            <a:ext cx="948944" cy="382766"/>
            <a:chOff x="2349" y="7543"/>
            <a:chExt cx="9110" cy="1754"/>
          </a:xfrm>
          <a:solidFill>
            <a:schemeClr val="lt1">
              <a:alpha val="96000"/>
            </a:schemeClr>
          </a:solidFill>
        </p:grpSpPr>
        <p:grpSp>
          <p:nvGrpSpPr>
            <p:cNvPr id="42" name="组合 41">
              <a:extLst>
                <a:ext uri="{FF2B5EF4-FFF2-40B4-BE49-F238E27FC236}">
                  <a16:creationId xmlns:a16="http://schemas.microsoft.com/office/drawing/2014/main" id="{E91769DF-6097-F642-8364-2AFEB1499C47}"/>
                </a:ext>
              </a:extLst>
            </p:cNvPr>
            <p:cNvGrpSpPr/>
            <p:nvPr/>
          </p:nvGrpSpPr>
          <p:grpSpPr>
            <a:xfrm>
              <a:off x="2349" y="7695"/>
              <a:ext cx="9036" cy="1603"/>
              <a:chOff x="2349" y="7695"/>
              <a:chExt cx="9036" cy="1603"/>
            </a:xfrm>
            <a:grpFill/>
          </p:grpSpPr>
          <p:cxnSp>
            <p:nvCxnSpPr>
              <p:cNvPr id="46" name="直接连接符 10">
                <a:extLst>
                  <a:ext uri="{FF2B5EF4-FFF2-40B4-BE49-F238E27FC236}">
                    <a16:creationId xmlns:a16="http://schemas.microsoft.com/office/drawing/2014/main" id="{BEFB9AAA-5689-B949-B129-C5C5B16E5A79}"/>
                  </a:ext>
                </a:extLst>
              </p:cNvPr>
              <p:cNvCxnSpPr/>
              <p:nvPr/>
            </p:nvCxnSpPr>
            <p:spPr>
              <a:xfrm>
                <a:off x="2349" y="9298"/>
                <a:ext cx="9032" cy="0"/>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11">
                <a:extLst>
                  <a:ext uri="{FF2B5EF4-FFF2-40B4-BE49-F238E27FC236}">
                    <a16:creationId xmlns:a16="http://schemas.microsoft.com/office/drawing/2014/main" id="{48443D32-0C01-4B47-BB02-C23827863070}"/>
                  </a:ext>
                </a:extLst>
              </p:cNvPr>
              <p:cNvCxnSpPr/>
              <p:nvPr/>
            </p:nvCxnSpPr>
            <p:spPr>
              <a:xfrm flipV="1">
                <a:off x="11381" y="7695"/>
                <a:ext cx="4" cy="1603"/>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45" name="椭圆 44">
              <a:extLst>
                <a:ext uri="{FF2B5EF4-FFF2-40B4-BE49-F238E27FC236}">
                  <a16:creationId xmlns:a16="http://schemas.microsoft.com/office/drawing/2014/main" id="{F4C49DEF-97B9-C74B-8895-4606074E308D}"/>
                </a:ext>
              </a:extLst>
            </p:cNvPr>
            <p:cNvSpPr/>
            <p:nvPr/>
          </p:nvSpPr>
          <p:spPr>
            <a:xfrm>
              <a:off x="11307" y="7543"/>
              <a:ext cx="152" cy="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文本框 49">
            <a:extLst>
              <a:ext uri="{FF2B5EF4-FFF2-40B4-BE49-F238E27FC236}">
                <a16:creationId xmlns:a16="http://schemas.microsoft.com/office/drawing/2014/main" id="{94457D8E-A30A-5644-B7AF-4FA522336E09}"/>
              </a:ext>
            </a:extLst>
          </p:cNvPr>
          <p:cNvSpPr txBox="1"/>
          <p:nvPr/>
        </p:nvSpPr>
        <p:spPr>
          <a:xfrm rot="10800000">
            <a:off x="1965424" y="2245048"/>
            <a:ext cx="374670" cy="1200329"/>
          </a:xfrm>
          <a:prstGeom prst="rect">
            <a:avLst/>
          </a:prstGeom>
          <a:noFill/>
        </p:spPr>
        <p:txBody>
          <a:bodyPr wrap="square" rtlCol="0">
            <a:spAutoFit/>
          </a:bodyPr>
          <a:lstStyle/>
          <a:p>
            <a:r>
              <a:rPr lang="en-US" altLang="zh-CN" sz="7200" dirty="0">
                <a:solidFill>
                  <a:schemeClr val="bg1">
                    <a:lumMod val="95000"/>
                  </a:schemeClr>
                </a:solidFill>
                <a:latin typeface="Aharoni" panose="02010803020104030203" pitchFamily="2" charset="-79"/>
                <a:cs typeface="Aharoni" panose="02010803020104030203" pitchFamily="2" charset="-79"/>
              </a:rPr>
              <a:t>«</a:t>
            </a:r>
            <a:endParaRPr lang="zh-CN" altLang="en-US" sz="7200" dirty="0">
              <a:solidFill>
                <a:schemeClr val="bg1">
                  <a:lumMod val="95000"/>
                </a:schemeClr>
              </a:solidFill>
              <a:latin typeface="Aharoni" panose="02010803020104030203" pitchFamily="2" charset="-79"/>
              <a:cs typeface="Aharoni" panose="02010803020104030203" pitchFamily="2" charset="-79"/>
            </a:endParaRPr>
          </a:p>
        </p:txBody>
      </p:sp>
      <p:grpSp>
        <p:nvGrpSpPr>
          <p:cNvPr id="57" name="组合 56">
            <a:extLst>
              <a:ext uri="{FF2B5EF4-FFF2-40B4-BE49-F238E27FC236}">
                <a16:creationId xmlns:a16="http://schemas.microsoft.com/office/drawing/2014/main" id="{12EB1CFC-38D2-0C42-A837-395B3005F004}"/>
              </a:ext>
            </a:extLst>
          </p:cNvPr>
          <p:cNvGrpSpPr/>
          <p:nvPr/>
        </p:nvGrpSpPr>
        <p:grpSpPr>
          <a:xfrm flipH="1">
            <a:off x="1303077" y="4660924"/>
            <a:ext cx="948944" cy="382766"/>
            <a:chOff x="2349" y="7543"/>
            <a:chExt cx="9110" cy="1754"/>
          </a:xfrm>
          <a:solidFill>
            <a:schemeClr val="lt1">
              <a:alpha val="96000"/>
            </a:schemeClr>
          </a:solidFill>
        </p:grpSpPr>
        <p:grpSp>
          <p:nvGrpSpPr>
            <p:cNvPr id="58" name="组合 57">
              <a:extLst>
                <a:ext uri="{FF2B5EF4-FFF2-40B4-BE49-F238E27FC236}">
                  <a16:creationId xmlns:a16="http://schemas.microsoft.com/office/drawing/2014/main" id="{D3B25C0F-9463-524C-8886-5E3C4A07F580}"/>
                </a:ext>
              </a:extLst>
            </p:cNvPr>
            <p:cNvGrpSpPr/>
            <p:nvPr/>
          </p:nvGrpSpPr>
          <p:grpSpPr>
            <a:xfrm>
              <a:off x="2349" y="7695"/>
              <a:ext cx="9036" cy="1603"/>
              <a:chOff x="2349" y="7695"/>
              <a:chExt cx="9036" cy="1603"/>
            </a:xfrm>
            <a:grpFill/>
          </p:grpSpPr>
          <p:cxnSp>
            <p:nvCxnSpPr>
              <p:cNvPr id="60" name="直接连接符 10">
                <a:extLst>
                  <a:ext uri="{FF2B5EF4-FFF2-40B4-BE49-F238E27FC236}">
                    <a16:creationId xmlns:a16="http://schemas.microsoft.com/office/drawing/2014/main" id="{FE300BF2-1EC5-904B-8B06-728F8DD25A59}"/>
                  </a:ext>
                </a:extLst>
              </p:cNvPr>
              <p:cNvCxnSpPr/>
              <p:nvPr/>
            </p:nvCxnSpPr>
            <p:spPr>
              <a:xfrm>
                <a:off x="2349" y="9298"/>
                <a:ext cx="9032" cy="0"/>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11">
                <a:extLst>
                  <a:ext uri="{FF2B5EF4-FFF2-40B4-BE49-F238E27FC236}">
                    <a16:creationId xmlns:a16="http://schemas.microsoft.com/office/drawing/2014/main" id="{22D41B18-C7CB-D044-AADB-326AD97A5752}"/>
                  </a:ext>
                </a:extLst>
              </p:cNvPr>
              <p:cNvCxnSpPr/>
              <p:nvPr/>
            </p:nvCxnSpPr>
            <p:spPr>
              <a:xfrm flipV="1">
                <a:off x="11381" y="7695"/>
                <a:ext cx="4" cy="1603"/>
              </a:xfrm>
              <a:prstGeom prst="line">
                <a:avLst/>
              </a:prstGeom>
              <a:grp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9" name="椭圆 58">
              <a:extLst>
                <a:ext uri="{FF2B5EF4-FFF2-40B4-BE49-F238E27FC236}">
                  <a16:creationId xmlns:a16="http://schemas.microsoft.com/office/drawing/2014/main" id="{130696FB-CB69-3D41-8442-97E268C304A7}"/>
                </a:ext>
              </a:extLst>
            </p:cNvPr>
            <p:cNvSpPr/>
            <p:nvPr/>
          </p:nvSpPr>
          <p:spPr>
            <a:xfrm>
              <a:off x="11307" y="7543"/>
              <a:ext cx="152" cy="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文本框 61">
            <a:extLst>
              <a:ext uri="{FF2B5EF4-FFF2-40B4-BE49-F238E27FC236}">
                <a16:creationId xmlns:a16="http://schemas.microsoft.com/office/drawing/2014/main" id="{2C02D0F9-F557-4649-87E5-14297312A158}"/>
              </a:ext>
            </a:extLst>
          </p:cNvPr>
          <p:cNvSpPr txBox="1"/>
          <p:nvPr/>
        </p:nvSpPr>
        <p:spPr>
          <a:xfrm rot="10800000">
            <a:off x="2519005" y="4532679"/>
            <a:ext cx="374670" cy="1200329"/>
          </a:xfrm>
          <a:prstGeom prst="rect">
            <a:avLst/>
          </a:prstGeom>
          <a:noFill/>
        </p:spPr>
        <p:txBody>
          <a:bodyPr wrap="square" rtlCol="0">
            <a:spAutoFit/>
          </a:bodyPr>
          <a:lstStyle/>
          <a:p>
            <a:r>
              <a:rPr lang="en-US" altLang="zh-CN" sz="7200" dirty="0">
                <a:solidFill>
                  <a:schemeClr val="bg1">
                    <a:lumMod val="95000"/>
                  </a:schemeClr>
                </a:solidFill>
                <a:latin typeface="Aharoni" panose="02010803020104030203" pitchFamily="2" charset="-79"/>
                <a:cs typeface="Aharoni" panose="02010803020104030203" pitchFamily="2" charset="-79"/>
              </a:rPr>
              <a:t>«</a:t>
            </a:r>
            <a:endParaRPr lang="zh-CN" altLang="en-US" sz="7200" dirty="0">
              <a:solidFill>
                <a:schemeClr val="bg1">
                  <a:lumMod val="95000"/>
                </a:schemeClr>
              </a:solidFill>
              <a:latin typeface="Aharoni" panose="02010803020104030203" pitchFamily="2" charset="-79"/>
              <a:cs typeface="Aharoni" panose="02010803020104030203" pitchFamily="2" charset="-79"/>
            </a:endParaRPr>
          </a:p>
        </p:txBody>
      </p:sp>
      <p:pic>
        <p:nvPicPr>
          <p:cNvPr id="3" name="图片 2">
            <a:extLst>
              <a:ext uri="{FF2B5EF4-FFF2-40B4-BE49-F238E27FC236}">
                <a16:creationId xmlns:a16="http://schemas.microsoft.com/office/drawing/2014/main" id="{C0010005-FED4-4206-904A-7AAF0CFC8E9D}"/>
              </a:ext>
            </a:extLst>
          </p:cNvPr>
          <p:cNvPicPr>
            <a:picLocks noChangeAspect="1"/>
          </p:cNvPicPr>
          <p:nvPr/>
        </p:nvPicPr>
        <p:blipFill rotWithShape="1">
          <a:blip r:embed="rId19"/>
          <a:srcRect l="5294" t="10506" r="11212" b="11090"/>
          <a:stretch/>
        </p:blipFill>
        <p:spPr>
          <a:xfrm>
            <a:off x="9562147" y="2340722"/>
            <a:ext cx="2604877" cy="1973714"/>
          </a:xfrm>
          <a:prstGeom prst="rect">
            <a:avLst/>
          </a:prstGeom>
        </p:spPr>
      </p:pic>
      <p:pic>
        <p:nvPicPr>
          <p:cNvPr id="4" name="图片 3">
            <a:extLst>
              <a:ext uri="{FF2B5EF4-FFF2-40B4-BE49-F238E27FC236}">
                <a16:creationId xmlns:a16="http://schemas.microsoft.com/office/drawing/2014/main" id="{46CDA3C0-03FC-4386-AAE9-80D1CDC9B880}"/>
              </a:ext>
            </a:extLst>
          </p:cNvPr>
          <p:cNvPicPr>
            <a:picLocks noChangeAspect="1"/>
          </p:cNvPicPr>
          <p:nvPr/>
        </p:nvPicPr>
        <p:blipFill rotWithShape="1">
          <a:blip r:embed="rId20"/>
          <a:srcRect l="2024" r="65564"/>
          <a:stretch/>
        </p:blipFill>
        <p:spPr>
          <a:xfrm>
            <a:off x="10322066" y="4377365"/>
            <a:ext cx="1849969" cy="2540751"/>
          </a:xfrm>
          <a:prstGeom prst="rect">
            <a:avLst/>
          </a:prstGeom>
        </p:spPr>
      </p:pic>
      <p:pic>
        <p:nvPicPr>
          <p:cNvPr id="5" name="图片 4">
            <a:extLst>
              <a:ext uri="{FF2B5EF4-FFF2-40B4-BE49-F238E27FC236}">
                <a16:creationId xmlns:a16="http://schemas.microsoft.com/office/drawing/2014/main" id="{2A652F95-2500-48B5-B568-00234BF12821}"/>
              </a:ext>
            </a:extLst>
          </p:cNvPr>
          <p:cNvPicPr>
            <a:picLocks noChangeAspect="1"/>
          </p:cNvPicPr>
          <p:nvPr/>
        </p:nvPicPr>
        <p:blipFill rotWithShape="1">
          <a:blip r:embed="rId20"/>
          <a:srcRect l="61837" t="10999" r="4901" b="11895"/>
          <a:stretch/>
        </p:blipFill>
        <p:spPr>
          <a:xfrm>
            <a:off x="10512712" y="589222"/>
            <a:ext cx="1605219" cy="1656402"/>
          </a:xfrm>
          <a:prstGeom prst="rect">
            <a:avLst/>
          </a:prstGeom>
        </p:spPr>
      </p:pic>
    </p:spTree>
    <p:custDataLst>
      <p:tags r:id="rId1"/>
    </p:custDataLst>
    <p:extLst>
      <p:ext uri="{BB962C8B-B14F-4D97-AF65-F5344CB8AC3E}">
        <p14:creationId xmlns:p14="http://schemas.microsoft.com/office/powerpoint/2010/main" val="2740914294"/>
      </p:ext>
    </p:extLst>
  </p:cSld>
  <p:clrMapOvr>
    <a:masterClrMapping/>
  </p:clrMapOvr>
  <mc:AlternateContent xmlns:mc="http://schemas.openxmlformats.org/markup-compatibility/2006" xmlns:p159="http://schemas.microsoft.com/office/powerpoint/2015/09/main">
    <mc:Choice Requires="p159">
      <p:transition spd="slow" advTm="7857">
        <p159:morph option="byObject"/>
      </p:transition>
    </mc:Choice>
    <mc:Fallback xmlns="">
      <p:transition spd="slow" advTm="7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750"/>
                                        <p:tgtEl>
                                          <p:spTgt spid="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750"/>
                                        <p:tgtEl>
                                          <p:spTgt spid="43"/>
                                        </p:tgtEl>
                                      </p:cBhvr>
                                    </p:animEffect>
                                  </p:childTnLst>
                                </p:cTn>
                              </p:par>
                            </p:childTnLst>
                          </p:cTn>
                        </p:par>
                        <p:par>
                          <p:cTn id="14" fill="hold">
                            <p:stCondLst>
                              <p:cond delay="750"/>
                            </p:stCondLst>
                            <p:childTnLst>
                              <p:par>
                                <p:cTn id="15" presetID="22" presetClass="entr" presetSubtype="2"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right)">
                                      <p:cBhvr>
                                        <p:cTn id="17" dur="500"/>
                                        <p:tgtEl>
                                          <p:spTgt spid="39"/>
                                        </p:tgtEl>
                                      </p:cBhvr>
                                    </p:animEffect>
                                  </p:childTnLst>
                                </p:cTn>
                              </p:par>
                            </p:childTnLst>
                          </p:cTn>
                        </p:par>
                        <p:par>
                          <p:cTn id="18" fill="hold">
                            <p:stCondLst>
                              <p:cond delay="1250"/>
                            </p:stCondLst>
                            <p:childTnLst>
                              <p:par>
                                <p:cTn id="19" presetID="22" presetClass="entr" presetSubtype="2"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right)">
                                      <p:cBhvr>
                                        <p:cTn id="2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3"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00.xml><?xml version="1.0" encoding="utf-8"?>
<p:tagLst xmlns:a="http://schemas.openxmlformats.org/drawingml/2006/main" xmlns:r="http://schemas.openxmlformats.org/officeDocument/2006/relationships" xmlns:p="http://schemas.openxmlformats.org/presentationml/2006/main">
  <p:tag name="PA" val="v3.2.0"/>
</p:tagLst>
</file>

<file path=ppt/tags/tag101.xml><?xml version="1.0" encoding="utf-8"?>
<p:tagLst xmlns:a="http://schemas.openxmlformats.org/drawingml/2006/main" xmlns:r="http://schemas.openxmlformats.org/officeDocument/2006/relationships" xmlns:p="http://schemas.openxmlformats.org/presentationml/2006/main">
  <p:tag name="PA" val="v3.2.0"/>
</p:tagLst>
</file>

<file path=ppt/tags/tag102.xml><?xml version="1.0" encoding="utf-8"?>
<p:tagLst xmlns:a="http://schemas.openxmlformats.org/drawingml/2006/main" xmlns:r="http://schemas.openxmlformats.org/officeDocument/2006/relationships" xmlns:p="http://schemas.openxmlformats.org/presentationml/2006/main">
  <p:tag name="PA" val="v3.2.0"/>
</p:tagLst>
</file>

<file path=ppt/tags/tag103.xml><?xml version="1.0" encoding="utf-8"?>
<p:tagLst xmlns:a="http://schemas.openxmlformats.org/drawingml/2006/main" xmlns:r="http://schemas.openxmlformats.org/officeDocument/2006/relationships" xmlns:p="http://schemas.openxmlformats.org/presentationml/2006/main">
  <p:tag name="PA" val="v3.2.0"/>
</p:tagLst>
</file>

<file path=ppt/tags/tag104.xml><?xml version="1.0" encoding="utf-8"?>
<p:tagLst xmlns:a="http://schemas.openxmlformats.org/drawingml/2006/main" xmlns:r="http://schemas.openxmlformats.org/officeDocument/2006/relationships" xmlns:p="http://schemas.openxmlformats.org/presentationml/2006/main">
  <p:tag name="PA" val="v3.2.0"/>
</p:tagLst>
</file>

<file path=ppt/tags/tag105.xml><?xml version="1.0" encoding="utf-8"?>
<p:tagLst xmlns:a="http://schemas.openxmlformats.org/drawingml/2006/main" xmlns:r="http://schemas.openxmlformats.org/officeDocument/2006/relationships" xmlns:p="http://schemas.openxmlformats.org/presentationml/2006/main">
  <p:tag name="PA" val="v3.2.0"/>
</p:tagLst>
</file>

<file path=ppt/tags/tag106.xml><?xml version="1.0" encoding="utf-8"?>
<p:tagLst xmlns:a="http://schemas.openxmlformats.org/drawingml/2006/main" xmlns:r="http://schemas.openxmlformats.org/officeDocument/2006/relationships" xmlns:p="http://schemas.openxmlformats.org/presentationml/2006/main">
  <p:tag name="PA" val="v3.2.0"/>
</p:tagLst>
</file>

<file path=ppt/tags/tag107.xml><?xml version="1.0" encoding="utf-8"?>
<p:tagLst xmlns:a="http://schemas.openxmlformats.org/drawingml/2006/main" xmlns:r="http://schemas.openxmlformats.org/officeDocument/2006/relationships" xmlns:p="http://schemas.openxmlformats.org/presentationml/2006/main">
  <p:tag name="PA" val="v3.2.0"/>
</p:tagLst>
</file>

<file path=ppt/tags/tag108.xml><?xml version="1.0" encoding="utf-8"?>
<p:tagLst xmlns:a="http://schemas.openxmlformats.org/drawingml/2006/main" xmlns:r="http://schemas.openxmlformats.org/officeDocument/2006/relationships" xmlns:p="http://schemas.openxmlformats.org/presentationml/2006/main">
  <p:tag name="PA" val="v3.2.0"/>
</p:tagLst>
</file>

<file path=ppt/tags/tag109.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TIMING" val="|2.7"/>
</p:tagLst>
</file>

<file path=ppt/tags/tag110.xml><?xml version="1.0" encoding="utf-8"?>
<p:tagLst xmlns:a="http://schemas.openxmlformats.org/drawingml/2006/main" xmlns:r="http://schemas.openxmlformats.org/officeDocument/2006/relationships" xmlns:p="http://schemas.openxmlformats.org/presentationml/2006/main">
  <p:tag name="PA" val="v3.2.0"/>
</p:tagLst>
</file>

<file path=ppt/tags/tag111.xml><?xml version="1.0" encoding="utf-8"?>
<p:tagLst xmlns:a="http://schemas.openxmlformats.org/drawingml/2006/main" xmlns:r="http://schemas.openxmlformats.org/officeDocument/2006/relationships" xmlns:p="http://schemas.openxmlformats.org/presentationml/2006/main">
  <p:tag name="PA" val="v3.2.0"/>
</p:tagLst>
</file>

<file path=ppt/tags/tag112.xml><?xml version="1.0" encoding="utf-8"?>
<p:tagLst xmlns:a="http://schemas.openxmlformats.org/drawingml/2006/main" xmlns:r="http://schemas.openxmlformats.org/officeDocument/2006/relationships" xmlns:p="http://schemas.openxmlformats.org/presentationml/2006/main">
  <p:tag name="PA" val="v3.2.0"/>
</p:tagLst>
</file>

<file path=ppt/tags/tag113.xml><?xml version="1.0" encoding="utf-8"?>
<p:tagLst xmlns:a="http://schemas.openxmlformats.org/drawingml/2006/main" xmlns:r="http://schemas.openxmlformats.org/officeDocument/2006/relationships" xmlns:p="http://schemas.openxmlformats.org/presentationml/2006/main">
  <p:tag name="PA" val="v3.2.0"/>
</p:tagLst>
</file>

<file path=ppt/tags/tag114.xml><?xml version="1.0" encoding="utf-8"?>
<p:tagLst xmlns:a="http://schemas.openxmlformats.org/drawingml/2006/main" xmlns:r="http://schemas.openxmlformats.org/officeDocument/2006/relationships" xmlns:p="http://schemas.openxmlformats.org/presentationml/2006/main">
  <p:tag name="PA" val="v3.2.0"/>
</p:tagLst>
</file>

<file path=ppt/tags/tag115.xml><?xml version="1.0" encoding="utf-8"?>
<p:tagLst xmlns:a="http://schemas.openxmlformats.org/drawingml/2006/main" xmlns:r="http://schemas.openxmlformats.org/officeDocument/2006/relationships" xmlns:p="http://schemas.openxmlformats.org/presentationml/2006/main">
  <p:tag name="PA" val="v3.2.0"/>
</p:tagLst>
</file>

<file path=ppt/tags/tag116.xml><?xml version="1.0" encoding="utf-8"?>
<p:tagLst xmlns:a="http://schemas.openxmlformats.org/drawingml/2006/main" xmlns:r="http://schemas.openxmlformats.org/officeDocument/2006/relationships" xmlns:p="http://schemas.openxmlformats.org/presentationml/2006/main">
  <p:tag name="PA" val="v3.2.0"/>
</p:tagLst>
</file>

<file path=ppt/tags/tag117.xml><?xml version="1.0" encoding="utf-8"?>
<p:tagLst xmlns:a="http://schemas.openxmlformats.org/drawingml/2006/main" xmlns:r="http://schemas.openxmlformats.org/officeDocument/2006/relationships" xmlns:p="http://schemas.openxmlformats.org/presentationml/2006/main">
  <p:tag name="PA" val="v3.2.0"/>
</p:tagLst>
</file>

<file path=ppt/tags/tag118.xml><?xml version="1.0" encoding="utf-8"?>
<p:tagLst xmlns:a="http://schemas.openxmlformats.org/drawingml/2006/main" xmlns:r="http://schemas.openxmlformats.org/officeDocument/2006/relationships" xmlns:p="http://schemas.openxmlformats.org/presentationml/2006/main">
  <p:tag name="PA" val="v3.2.0"/>
</p:tagLst>
</file>

<file path=ppt/tags/tag119.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20.xml><?xml version="1.0" encoding="utf-8"?>
<p:tagLst xmlns:a="http://schemas.openxmlformats.org/drawingml/2006/main" xmlns:r="http://schemas.openxmlformats.org/officeDocument/2006/relationships" xmlns:p="http://schemas.openxmlformats.org/presentationml/2006/main">
  <p:tag name="PA" val="v3.2.0"/>
</p:tagLst>
</file>

<file path=ppt/tags/tag121.xml><?xml version="1.0" encoding="utf-8"?>
<p:tagLst xmlns:a="http://schemas.openxmlformats.org/drawingml/2006/main" xmlns:r="http://schemas.openxmlformats.org/officeDocument/2006/relationships" xmlns:p="http://schemas.openxmlformats.org/presentationml/2006/main">
  <p:tag name="PA" val="v3.2.0"/>
</p:tagLst>
</file>

<file path=ppt/tags/tag122.xml><?xml version="1.0" encoding="utf-8"?>
<p:tagLst xmlns:a="http://schemas.openxmlformats.org/drawingml/2006/main" xmlns:r="http://schemas.openxmlformats.org/officeDocument/2006/relationships" xmlns:p="http://schemas.openxmlformats.org/presentationml/2006/main">
  <p:tag name="PA" val="v3.2.0"/>
</p:tagLst>
</file>

<file path=ppt/tags/tag123.xml><?xml version="1.0" encoding="utf-8"?>
<p:tagLst xmlns:a="http://schemas.openxmlformats.org/drawingml/2006/main" xmlns:r="http://schemas.openxmlformats.org/officeDocument/2006/relationships" xmlns:p="http://schemas.openxmlformats.org/presentationml/2006/main">
  <p:tag name="PA" val="v3.2.0"/>
</p:tagLst>
</file>

<file path=ppt/tags/tag124.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TIMING" val="|2.7"/>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TIMING" val="|5.2"/>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TIMING" val="|5.2"/>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TIMING" val="|5.2"/>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PA" val="v3.2.0"/>
</p:tagLst>
</file>

<file path=ppt/tags/tag69.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70.xml><?xml version="1.0" encoding="utf-8"?>
<p:tagLst xmlns:a="http://schemas.openxmlformats.org/drawingml/2006/main" xmlns:r="http://schemas.openxmlformats.org/officeDocument/2006/relationships" xmlns:p="http://schemas.openxmlformats.org/presentationml/2006/main">
  <p:tag name="PA" val="v3.2.0"/>
</p:tagLst>
</file>

<file path=ppt/tags/tag71.xml><?xml version="1.0" encoding="utf-8"?>
<p:tagLst xmlns:a="http://schemas.openxmlformats.org/drawingml/2006/main" xmlns:r="http://schemas.openxmlformats.org/officeDocument/2006/relationships" xmlns:p="http://schemas.openxmlformats.org/presentationml/2006/main">
  <p:tag name="PA" val="v3.2.0"/>
</p:tagLst>
</file>

<file path=ppt/tags/tag72.xml><?xml version="1.0" encoding="utf-8"?>
<p:tagLst xmlns:a="http://schemas.openxmlformats.org/drawingml/2006/main" xmlns:r="http://schemas.openxmlformats.org/officeDocument/2006/relationships" xmlns:p="http://schemas.openxmlformats.org/presentationml/2006/main">
  <p:tag name="TIMING" val="|5.2"/>
</p:tagLst>
</file>

<file path=ppt/tags/tag73.xml><?xml version="1.0" encoding="utf-8"?>
<p:tagLst xmlns:a="http://schemas.openxmlformats.org/drawingml/2006/main" xmlns:r="http://schemas.openxmlformats.org/officeDocument/2006/relationships" xmlns:p="http://schemas.openxmlformats.org/presentationml/2006/main">
  <p:tag name="PA" val="v3.2.0"/>
</p:tagLst>
</file>

<file path=ppt/tags/tag74.xml><?xml version="1.0" encoding="utf-8"?>
<p:tagLst xmlns:a="http://schemas.openxmlformats.org/drawingml/2006/main" xmlns:r="http://schemas.openxmlformats.org/officeDocument/2006/relationships" xmlns:p="http://schemas.openxmlformats.org/presentationml/2006/main">
  <p:tag name="PA" val="v3.2.0"/>
</p:tagLst>
</file>

<file path=ppt/tags/tag75.xml><?xml version="1.0" encoding="utf-8"?>
<p:tagLst xmlns:a="http://schemas.openxmlformats.org/drawingml/2006/main" xmlns:r="http://schemas.openxmlformats.org/officeDocument/2006/relationships" xmlns:p="http://schemas.openxmlformats.org/presentationml/2006/main">
  <p:tag name="PA" val="v3.2.0"/>
</p:tagLst>
</file>

<file path=ppt/tags/tag76.xml><?xml version="1.0" encoding="utf-8"?>
<p:tagLst xmlns:a="http://schemas.openxmlformats.org/drawingml/2006/main" xmlns:r="http://schemas.openxmlformats.org/officeDocument/2006/relationships" xmlns:p="http://schemas.openxmlformats.org/presentationml/2006/main">
  <p:tag name="PA" val="v3.2.0"/>
</p:tagLst>
</file>

<file path=ppt/tags/tag77.xml><?xml version="1.0" encoding="utf-8"?>
<p:tagLst xmlns:a="http://schemas.openxmlformats.org/drawingml/2006/main" xmlns:r="http://schemas.openxmlformats.org/officeDocument/2006/relationships" xmlns:p="http://schemas.openxmlformats.org/presentationml/2006/main">
  <p:tag name="PA" val="v3.2.0"/>
</p:tagLst>
</file>

<file path=ppt/tags/tag78.xml><?xml version="1.0" encoding="utf-8"?>
<p:tagLst xmlns:a="http://schemas.openxmlformats.org/drawingml/2006/main" xmlns:r="http://schemas.openxmlformats.org/officeDocument/2006/relationships" xmlns:p="http://schemas.openxmlformats.org/presentationml/2006/main">
  <p:tag name="PA" val="v3.2.0"/>
</p:tagLst>
</file>

<file path=ppt/tags/tag79.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80.xml><?xml version="1.0" encoding="utf-8"?>
<p:tagLst xmlns:a="http://schemas.openxmlformats.org/drawingml/2006/main" xmlns:r="http://schemas.openxmlformats.org/officeDocument/2006/relationships" xmlns:p="http://schemas.openxmlformats.org/presentationml/2006/main">
  <p:tag name="PA" val="v3.2.0"/>
</p:tagLst>
</file>

<file path=ppt/tags/tag81.xml><?xml version="1.0" encoding="utf-8"?>
<p:tagLst xmlns:a="http://schemas.openxmlformats.org/drawingml/2006/main" xmlns:r="http://schemas.openxmlformats.org/officeDocument/2006/relationships" xmlns:p="http://schemas.openxmlformats.org/presentationml/2006/main">
  <p:tag name="PA" val="v3.2.0"/>
</p:tagLst>
</file>

<file path=ppt/tags/tag82.xml><?xml version="1.0" encoding="utf-8"?>
<p:tagLst xmlns:a="http://schemas.openxmlformats.org/drawingml/2006/main" xmlns:r="http://schemas.openxmlformats.org/officeDocument/2006/relationships" xmlns:p="http://schemas.openxmlformats.org/presentationml/2006/main">
  <p:tag name="PA" val="v3.2.0"/>
</p:tagLst>
</file>

<file path=ppt/tags/tag83.xml><?xml version="1.0" encoding="utf-8"?>
<p:tagLst xmlns:a="http://schemas.openxmlformats.org/drawingml/2006/main" xmlns:r="http://schemas.openxmlformats.org/officeDocument/2006/relationships" xmlns:p="http://schemas.openxmlformats.org/presentationml/2006/main">
  <p:tag name="PA" val="v3.2.0"/>
</p:tagLst>
</file>

<file path=ppt/tags/tag84.xml><?xml version="1.0" encoding="utf-8"?>
<p:tagLst xmlns:a="http://schemas.openxmlformats.org/drawingml/2006/main" xmlns:r="http://schemas.openxmlformats.org/officeDocument/2006/relationships" xmlns:p="http://schemas.openxmlformats.org/presentationml/2006/main">
  <p:tag name="PA" val="v3.2.0"/>
</p:tagLst>
</file>

<file path=ppt/tags/tag85.xml><?xml version="1.0" encoding="utf-8"?>
<p:tagLst xmlns:a="http://schemas.openxmlformats.org/drawingml/2006/main" xmlns:r="http://schemas.openxmlformats.org/officeDocument/2006/relationships" xmlns:p="http://schemas.openxmlformats.org/presentationml/2006/main">
  <p:tag name="PA" val="v3.2.0"/>
</p:tagLst>
</file>

<file path=ppt/tags/tag86.xml><?xml version="1.0" encoding="utf-8"?>
<p:tagLst xmlns:a="http://schemas.openxmlformats.org/drawingml/2006/main" xmlns:r="http://schemas.openxmlformats.org/officeDocument/2006/relationships" xmlns:p="http://schemas.openxmlformats.org/presentationml/2006/main">
  <p:tag name="PA" val="v3.2.0"/>
</p:tagLst>
</file>

<file path=ppt/tags/tag87.xml><?xml version="1.0" encoding="utf-8"?>
<p:tagLst xmlns:a="http://schemas.openxmlformats.org/drawingml/2006/main" xmlns:r="http://schemas.openxmlformats.org/officeDocument/2006/relationships" xmlns:p="http://schemas.openxmlformats.org/presentationml/2006/main">
  <p:tag name="PA" val="v3.2.0"/>
</p:tagLst>
</file>

<file path=ppt/tags/tag88.xml><?xml version="1.0" encoding="utf-8"?>
<p:tagLst xmlns:a="http://schemas.openxmlformats.org/drawingml/2006/main" xmlns:r="http://schemas.openxmlformats.org/officeDocument/2006/relationships" xmlns:p="http://schemas.openxmlformats.org/presentationml/2006/main">
  <p:tag name="PA" val="v3.2.0"/>
</p:tagLst>
</file>

<file path=ppt/tags/tag89.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ags/tag90.xml><?xml version="1.0" encoding="utf-8"?>
<p:tagLst xmlns:a="http://schemas.openxmlformats.org/drawingml/2006/main" xmlns:r="http://schemas.openxmlformats.org/officeDocument/2006/relationships" xmlns:p="http://schemas.openxmlformats.org/presentationml/2006/main">
  <p:tag name="PA" val="v3.2.0"/>
</p:tagLst>
</file>

<file path=ppt/tags/tag91.xml><?xml version="1.0" encoding="utf-8"?>
<p:tagLst xmlns:a="http://schemas.openxmlformats.org/drawingml/2006/main" xmlns:r="http://schemas.openxmlformats.org/officeDocument/2006/relationships" xmlns:p="http://schemas.openxmlformats.org/presentationml/2006/main">
  <p:tag name="PA" val="v3.2.0"/>
</p:tagLst>
</file>

<file path=ppt/tags/tag92.xml><?xml version="1.0" encoding="utf-8"?>
<p:tagLst xmlns:a="http://schemas.openxmlformats.org/drawingml/2006/main" xmlns:r="http://schemas.openxmlformats.org/officeDocument/2006/relationships" xmlns:p="http://schemas.openxmlformats.org/presentationml/2006/main">
  <p:tag name="PA" val="v3.2.0"/>
</p:tagLst>
</file>

<file path=ppt/tags/tag93.xml><?xml version="1.0" encoding="utf-8"?>
<p:tagLst xmlns:a="http://schemas.openxmlformats.org/drawingml/2006/main" xmlns:r="http://schemas.openxmlformats.org/officeDocument/2006/relationships" xmlns:p="http://schemas.openxmlformats.org/presentationml/2006/main">
  <p:tag name="TIMING" val="|5.2"/>
</p:tagLst>
</file>

<file path=ppt/tags/tag94.xml><?xml version="1.0" encoding="utf-8"?>
<p:tagLst xmlns:a="http://schemas.openxmlformats.org/drawingml/2006/main" xmlns:r="http://schemas.openxmlformats.org/officeDocument/2006/relationships" xmlns:p="http://schemas.openxmlformats.org/presentationml/2006/main">
  <p:tag name="PA" val="v3.2.0"/>
</p:tagLst>
</file>

<file path=ppt/tags/tag95.xml><?xml version="1.0" encoding="utf-8"?>
<p:tagLst xmlns:a="http://schemas.openxmlformats.org/drawingml/2006/main" xmlns:r="http://schemas.openxmlformats.org/officeDocument/2006/relationships" xmlns:p="http://schemas.openxmlformats.org/presentationml/2006/main">
  <p:tag name="PA" val="v3.2.0"/>
</p:tagLst>
</file>

<file path=ppt/tags/tag96.xml><?xml version="1.0" encoding="utf-8"?>
<p:tagLst xmlns:a="http://schemas.openxmlformats.org/drawingml/2006/main" xmlns:r="http://schemas.openxmlformats.org/officeDocument/2006/relationships" xmlns:p="http://schemas.openxmlformats.org/presentationml/2006/main">
  <p:tag name="PA" val="v3.2.0"/>
</p:tagLst>
</file>

<file path=ppt/tags/tag97.xml><?xml version="1.0" encoding="utf-8"?>
<p:tagLst xmlns:a="http://schemas.openxmlformats.org/drawingml/2006/main" xmlns:r="http://schemas.openxmlformats.org/officeDocument/2006/relationships" xmlns:p="http://schemas.openxmlformats.org/presentationml/2006/main">
  <p:tag name="PA" val="v3.2.0"/>
</p:tagLst>
</file>

<file path=ppt/tags/tag98.xml><?xml version="1.0" encoding="utf-8"?>
<p:tagLst xmlns:a="http://schemas.openxmlformats.org/drawingml/2006/main" xmlns:r="http://schemas.openxmlformats.org/officeDocument/2006/relationships" xmlns:p="http://schemas.openxmlformats.org/presentationml/2006/main">
  <p:tag name="PA" val="v3.2.0"/>
</p:tagLst>
</file>

<file path=ppt/tags/tag9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946</Words>
  <Application>Microsoft Office PowerPoint</Application>
  <PresentationFormat>宽屏</PresentationFormat>
  <Paragraphs>161</Paragraphs>
  <Slides>13</Slides>
  <Notes>12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13</vt:i4>
      </vt:variant>
    </vt:vector>
  </HeadingPairs>
  <TitlesOfParts>
    <vt:vector size="21" baseType="lpstr">
      <vt:lpstr>等线</vt:lpstr>
      <vt:lpstr>Aharoni</vt:lpstr>
      <vt:lpstr>Arial</vt:lpstr>
      <vt:lpstr>Hiragino Sans GB W3</vt:lpstr>
      <vt:lpstr>Avenir Next</vt:lpstr>
      <vt:lpstr>等线 Light</vt:lpstr>
      <vt:lpstr>FangSong</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24092910@qq.com</dc:creator>
  <cp:lastModifiedBy>Xu Jinn</cp:lastModifiedBy>
  <cp:revision>47</cp:revision>
  <dcterms:created xsi:type="dcterms:W3CDTF">2020-10-09T06:26:37Z</dcterms:created>
  <dcterms:modified xsi:type="dcterms:W3CDTF">2020-10-18T14:13:17Z</dcterms:modified>
</cp:coreProperties>
</file>