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media/image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257" r:id="rId3"/>
    <p:sldId id="258" r:id="rId5"/>
    <p:sldId id="260" r:id="rId6"/>
    <p:sldId id="262" r:id="rId7"/>
    <p:sldId id="263" r:id="rId8"/>
    <p:sldId id="264" r:id="rId9"/>
    <p:sldId id="261" r:id="rId10"/>
  </p:sldIdLst>
  <p:sldSz cx="12192000" cy="6858000"/>
  <p:notesSz cx="6858000" cy="9144000"/>
  <p:embeddedFontLst>
    <p:embeddedFont>
      <p:font typeface="Calibri" panose="020F0502020204030204" charset="0"/>
      <p:regular r:id="rId14"/>
      <p:bold r:id="rId15"/>
      <p:italic r:id="rId16"/>
      <p:boldItalic r:id="rId17"/>
    </p:embeddedFont>
    <p:embeddedFont>
      <p:font typeface="MiSans Heavy" panose="00000A00000000000000" charset="-122"/>
      <p:bold r:id="rId18"/>
    </p:embeddedFont>
    <p:embeddedFont>
      <p:font typeface="MiSans Light" panose="00000400000000000000" charset="-122"/>
      <p:regular r:id="rId1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9"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209"/>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font" Target="fonts/font6.fntdata"/><Relationship Id="rId18" Type="http://schemas.openxmlformats.org/officeDocument/2006/relationships/font" Target="fonts/font5.fntdata"/><Relationship Id="rId17" Type="http://schemas.openxmlformats.org/officeDocument/2006/relationships/font" Target="fonts/font4.fntdata"/><Relationship Id="rId16" Type="http://schemas.openxmlformats.org/officeDocument/2006/relationships/font" Target="fonts/font3.fntdata"/><Relationship Id="rId15" Type="http://schemas.openxmlformats.org/officeDocument/2006/relationships/font" Target="fonts/font2.fntdata"/><Relationship Id="rId14" Type="http://schemas.openxmlformats.org/officeDocument/2006/relationships/font" Target="fonts/font1.fntdata"/><Relationship Id="rId13" Type="http://schemas.openxmlformats.org/officeDocument/2006/relationships/tableStyles" Target="tableStyles.xml"/><Relationship Id="rId12" Type="http://schemas.openxmlformats.org/officeDocument/2006/relationships/viewProps" Target="viewProps.xml"/><Relationship Id="rId11" Type="http://schemas.openxmlformats.org/officeDocument/2006/relationships/presProps" Target="presProps.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7FBA69-B7CC-4FB5-995C-F38E4AC542A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7FBA69-B7CC-4FB5-995C-F38E4AC542A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7FBA69-B7CC-4FB5-995C-F38E4AC542A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image" Target="../media/image1.jpeg"/><Relationship Id="rId2" Type="http://schemas.openxmlformats.org/officeDocument/2006/relationships/tags" Target="../tags/tag6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image" Target="../media/image1.jpeg"/><Relationship Id="rId2" Type="http://schemas.openxmlformats.org/officeDocument/2006/relationships/tags" Target="../tags/tag69.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image" Target="../media/image1.jpeg"/><Relationship Id="rId2" Type="http://schemas.openxmlformats.org/officeDocument/2006/relationships/tags" Target="../tags/tag8.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image" Target="../media/image1.jpeg"/><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tags" Target="../tags/tag22.xml"/><Relationship Id="rId3" Type="http://schemas.openxmlformats.org/officeDocument/2006/relationships/image" Target="../media/image1.jpeg"/><Relationship Id="rId2" Type="http://schemas.openxmlformats.org/officeDocument/2006/relationships/tags" Target="../tags/tag21.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image" Target="../media/image1.jpeg"/><Relationship Id="rId2" Type="http://schemas.openxmlformats.org/officeDocument/2006/relationships/tags" Target="../tags/tag29.xml"/><Relationship Id="rId10" Type="http://schemas.openxmlformats.org/officeDocument/2006/relationships/tags" Target="../tags/tag36.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image" Target="../media/image1.jpeg"/><Relationship Id="rId2" Type="http://schemas.openxmlformats.org/officeDocument/2006/relationships/tags" Target="../tags/tag3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image" Target="../media/image1.jpeg"/><Relationship Id="rId2" Type="http://schemas.openxmlformats.org/officeDocument/2006/relationships/tags" Target="../tags/tag4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image" Target="../media/image1.jpeg"/><Relationship Id="rId2" Type="http://schemas.openxmlformats.org/officeDocument/2006/relationships/tags" Target="../tags/tag53.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image" Target="../media/image1.jpeg"/><Relationship Id="rId2" Type="http://schemas.openxmlformats.org/officeDocument/2006/relationships/tags" Target="../tags/tag57.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pic>
        <p:nvPicPr>
          <p:cNvPr id="24" name="VCG41N1410470348" descr="雪地上&#10;&#10;中度可信度描述已自动生成"/>
          <p:cNvPicPr>
            <a:picLocks noChangeAspect="1"/>
          </p:cNvPicPr>
          <p:nvPr>
            <p:custDataLst>
              <p:tags r:id="rId2"/>
            </p:custDataLst>
          </p:nvPr>
        </p:nvPicPr>
        <p:blipFill rotWithShape="1">
          <a:blip r:embed="rId3">
            <a:alphaModFix amt="40000"/>
            <a:extLst>
              <a:ext uri="{28A0092B-C50C-407E-A947-70E740481C1C}">
                <a14:useLocalDpi xmlns:a14="http://schemas.microsoft.com/office/drawing/2010/main" val="0"/>
              </a:ext>
            </a:extLst>
          </a:blip>
          <a:srcRect l="2725" r="8387"/>
          <a:stretch>
            <a:fillRect/>
          </a:stretch>
        </p:blipFill>
        <p:spPr>
          <a:xfrm>
            <a:off x="0" y="0"/>
            <a:ext cx="12192000" cy="6858000"/>
          </a:xfrm>
          <a:prstGeom prst="rect">
            <a:avLst/>
          </a:prstGeom>
        </p:spPr>
      </p:pic>
      <p:sp>
        <p:nvSpPr>
          <p:cNvPr id="9" name="署名"/>
          <p:cNvSpPr txBox="1">
            <a:spLocks noGrp="1"/>
          </p:cNvSpPr>
          <p:nvPr>
            <p:ph type="body" idx="3" hasCustomPrompt="1"/>
            <p:custDataLst>
              <p:tags r:id="rId4"/>
            </p:custDataLst>
          </p:nvPr>
        </p:nvSpPr>
        <p:spPr>
          <a:xfrm>
            <a:off x="904875" y="3999865"/>
            <a:ext cx="2019300" cy="483870"/>
          </a:xfrm>
          <a:prstGeom prst="roundRect">
            <a:avLst>
              <a:gd name="adj" fmla="val 50000"/>
            </a:avLst>
          </a:prstGeom>
          <a:solidFill>
            <a:schemeClr val="accent1"/>
          </a:solidFill>
          <a:effectLst/>
        </p:spPr>
        <p:txBody>
          <a:bodyPr vert="horz" wrap="square" lIns="0" tIns="0" rIns="0" bIns="0" rtlCol="0" anchor="ctr" anchorCtr="0">
            <a:normAutofit/>
          </a:bodyPr>
          <a:lstStyle>
            <a:lvl1pPr marL="0" marR="0" lvl="0" algn="ctr" defTabSz="914400" rtl="0" eaLnBrk="1" fontAlgn="auto" latinLnBrk="0" hangingPunct="1">
              <a:lnSpc>
                <a:spcPct val="100000"/>
              </a:lnSpc>
              <a:buClrTx/>
              <a:buSzTx/>
              <a:buFontTx/>
              <a:buNone/>
              <a:defRPr kumimoji="0" lang="zh-CN" altLang="en-US" sz="1400" b="1" i="0" u="none" strike="noStrike" kern="1200" cap="none" spc="0" normalizeH="0" baseline="0" noProof="1" dirty="0">
                <a:solidFill>
                  <a:srgbClr val="FFFFFF"/>
                </a:solidFill>
                <a:latin typeface="+mj-ea"/>
                <a:ea typeface="+mj-ea"/>
                <a:cs typeface="MiSans Heavy" panose="00000A00000000000000" charset="-122"/>
                <a:sym typeface="+mn-ea"/>
              </a:defRPr>
            </a:lvl1pPr>
          </a:lstStyle>
          <a:p>
            <a:pPr lvl="0" algn="ctr">
              <a:buClrTx/>
              <a:buSzTx/>
              <a:buFontTx/>
            </a:pPr>
            <a:r>
              <a:rPr>
                <a:sym typeface="+mn-ea"/>
              </a:rPr>
              <a:t>单击此处编辑文本</a:t>
            </a:r>
            <a:endParaRPr>
              <a:sym typeface="+mn-ea"/>
            </a:endParaRPr>
          </a:p>
        </p:txBody>
      </p:sp>
      <p:sp>
        <p:nvSpPr>
          <p:cNvPr id="8" name="标题"/>
          <p:cNvSpPr txBox="1">
            <a:spLocks noGrp="1"/>
          </p:cNvSpPr>
          <p:nvPr>
            <p:ph type="title" idx="2" hasCustomPrompt="1"/>
            <p:custDataLst>
              <p:tags r:id="rId5"/>
            </p:custDataLst>
          </p:nvPr>
        </p:nvSpPr>
        <p:spPr>
          <a:xfrm>
            <a:off x="904875" y="2458720"/>
            <a:ext cx="7571105" cy="1189990"/>
          </a:xfrm>
          <a:prstGeom prst="rect">
            <a:avLst/>
          </a:prstGeom>
          <a:noFill/>
        </p:spPr>
        <p:txBody>
          <a:bodyPr vert="horz" wrap="square" lIns="0" tIns="0" rIns="0" bIns="0" rtlCol="0" anchor="t" anchorCtr="0">
            <a:normAutofit/>
          </a:bodyPr>
          <a:lstStyle>
            <a:lvl1pPr marL="0" marR="0" lvl="0" algn="l" defTabSz="914400" rtl="0" eaLnBrk="1" fontAlgn="auto" latinLnBrk="0" hangingPunct="1">
              <a:lnSpc>
                <a:spcPct val="100000"/>
              </a:lnSpc>
              <a:buClrTx/>
              <a:buSzTx/>
              <a:buFontTx/>
              <a:buNone/>
              <a:defRPr kumimoji="0" lang="zh-CN" altLang="en-US" sz="6000" b="1" i="0" u="none" strike="noStrike" kern="1200" cap="none" spc="0" normalizeH="0" baseline="0" noProof="1" dirty="0">
                <a:solidFill>
                  <a:schemeClr val="tx1">
                    <a:lumMod val="75000"/>
                    <a:lumOff val="25000"/>
                  </a:schemeClr>
                </a:solidFill>
                <a:latin typeface="+mj-ea"/>
                <a:ea typeface="+mj-ea"/>
                <a:cs typeface="MiSans Heavy" panose="00000A00000000000000" charset="-122"/>
                <a:sym typeface="+mn-ea"/>
              </a:defRPr>
            </a:lvl1pPr>
          </a:lstStyle>
          <a:p>
            <a:pPr lvl="0" algn="l">
              <a:buClrTx/>
              <a:buSzTx/>
              <a:buFontTx/>
            </a:pPr>
            <a:r>
              <a:rPr dirty="0">
                <a:sym typeface="+mn-ea"/>
              </a:rPr>
              <a:t>单击此处编辑标题</a:t>
            </a:r>
            <a:endParaRPr dirty="0">
              <a:sym typeface="+mn-ea"/>
            </a:endParaRPr>
          </a:p>
        </p:txBody>
      </p:sp>
      <p:sp>
        <p:nvSpPr>
          <p:cNvPr id="7" name="正文"/>
          <p:cNvSpPr txBox="1">
            <a:spLocks noGrp="1"/>
          </p:cNvSpPr>
          <p:nvPr>
            <p:ph type="body" idx="1" hasCustomPrompt="1"/>
            <p:custDataLst>
              <p:tags r:id="rId6"/>
            </p:custDataLst>
          </p:nvPr>
        </p:nvSpPr>
        <p:spPr>
          <a:xfrm>
            <a:off x="904875" y="1689735"/>
            <a:ext cx="7571105" cy="638175"/>
          </a:xfrm>
          <a:prstGeom prst="rect">
            <a:avLst/>
          </a:prstGeom>
          <a:noFill/>
        </p:spPr>
        <p:txBody>
          <a:bodyPr vert="horz"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en-US" altLang="zh-CN" sz="2400" b="1" i="0" u="none" strike="noStrike" kern="1200" cap="none" spc="0" normalizeH="0" baseline="0" noProof="1" dirty="0">
                <a:solidFill>
                  <a:schemeClr val="accent1"/>
                </a:solidFill>
                <a:latin typeface="+mj-ea"/>
                <a:ea typeface="+mj-ea"/>
                <a:cs typeface="MiSans Heavy" panose="00000A00000000000000" charset="-122"/>
                <a:sym typeface="+mn-ea"/>
              </a:defRPr>
            </a:lvl1pPr>
          </a:lstStyle>
          <a:p>
            <a:pPr lvl="0" algn="l">
              <a:buClrTx/>
              <a:buSzTx/>
              <a:buFontTx/>
            </a:pPr>
            <a:r>
              <a:rPr dirty="0" err="1">
                <a:sym typeface="+mn-ea"/>
              </a:rPr>
              <a:t>单击此处编辑母版副标题样式</a:t>
            </a:r>
            <a:endParaRPr dirty="0">
              <a:sym typeface="+mn-ea"/>
            </a:endParaRPr>
          </a:p>
        </p:txBody>
      </p:sp>
      <p:sp>
        <p:nvSpPr>
          <p:cNvPr id="4" name="日期占位符 3"/>
          <p:cNvSpPr>
            <a:spLocks noGrp="1"/>
          </p:cNvSpPr>
          <p:nvPr>
            <p:ph type="dt" sz="half" idx="10"/>
            <p:custDataLst>
              <p:tags r:id="rId7"/>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9"/>
            </p:custDataLst>
          </p:nvPr>
        </p:nvSpPr>
        <p:spPr>
          <a:xfrm>
            <a:off x="8610600" y="6356350"/>
            <a:ext cx="2743200" cy="365125"/>
          </a:xfrm>
        </p:spPr>
        <p:txBody>
          <a:bodyPr/>
          <a:lstStyle/>
          <a:p>
            <a:fld id="{73127340-2293-49D2-96F1-6E7BF0C8FD9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showMasterSp="0">
  <p:cSld name="标题和副标题">
    <p:spTree>
      <p:nvGrpSpPr>
        <p:cNvPr id="1" name=""/>
        <p:cNvGrpSpPr/>
        <p:nvPr/>
      </p:nvGrpSpPr>
      <p:grpSpPr>
        <a:xfrm>
          <a:off x="0" y="0"/>
          <a:ext cx="0" cy="0"/>
          <a:chOff x="0" y="0"/>
          <a:chExt cx="0" cy="0"/>
        </a:xfrm>
      </p:grpSpPr>
      <p:pic>
        <p:nvPicPr>
          <p:cNvPr id="9" name="图片 8" descr="雪地上&#10;&#10;中度可信度描述已自动生成"/>
          <p:cNvPicPr>
            <a:picLocks noChangeAspect="1"/>
          </p:cNvPicPr>
          <p:nvPr userDrawn="1">
            <p:custDataLst>
              <p:tags r:id="rId2"/>
            </p:custDataLst>
          </p:nvPr>
        </p:nvPicPr>
        <p:blipFill rotWithShape="1">
          <a:blip r:embed="rId3">
            <a:alphaModFix amt="40000"/>
            <a:extLst>
              <a:ext uri="{28A0092B-C50C-407E-A947-70E740481C1C}">
                <a14:useLocalDpi xmlns:a14="http://schemas.microsoft.com/office/drawing/2010/main" val="0"/>
              </a:ext>
            </a:extLst>
          </a:blip>
          <a:srcRect l="18252" t="17468" r="8387"/>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副标题"/>
          <p:cNvSpPr txBox="1">
            <a:spLocks noGrp="1"/>
          </p:cNvSpPr>
          <p:nvPr>
            <p:ph type="body" idx="3" hasCustomPrompt="1"/>
            <p:custDataLst>
              <p:tags r:id="rId4"/>
            </p:custDataLst>
          </p:nvPr>
        </p:nvSpPr>
        <p:spPr>
          <a:xfrm>
            <a:off x="695960" y="1301750"/>
            <a:ext cx="10799088" cy="405553"/>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300" normalizeH="0" baseline="0" noProof="1" dirty="0">
                <a:solidFill>
                  <a:schemeClr val="tx1">
                    <a:lumMod val="75000"/>
                    <a:lumOff val="25000"/>
                  </a:schemeClr>
                </a:solidFill>
                <a:latin typeface="+mj-ea"/>
                <a:ea typeface="+mj-ea"/>
                <a:cs typeface="MiSans Heavy" panose="00000A00000000000000" charset="-122"/>
              </a:defRPr>
            </a:lvl1pPr>
          </a:lstStyle>
          <a:p>
            <a:pPr lvl="0" algn="l"/>
            <a:r>
              <a:rPr dirty="0">
                <a:sym typeface="+mn-ea"/>
              </a:rPr>
              <a:t>单击此处编辑母版副标题样式</a:t>
            </a:r>
            <a:endParaRPr dirty="0">
              <a:sym typeface="+mn-ea"/>
            </a:endParaRPr>
          </a:p>
        </p:txBody>
      </p:sp>
      <p:sp>
        <p:nvSpPr>
          <p:cNvPr id="6" name="标题"/>
          <p:cNvSpPr txBox="1">
            <a:spLocks noGrp="1"/>
          </p:cNvSpPr>
          <p:nvPr>
            <p:ph type="title" idx="2"/>
            <p:custDataLst>
              <p:tags r:id="rId5"/>
            </p:custDataLst>
          </p:nvPr>
        </p:nvSpPr>
        <p:spPr>
          <a:xfrm>
            <a:off x="869315" y="523875"/>
            <a:ext cx="10626090" cy="583565"/>
          </a:xfrm>
          <a:prstGeom prst="rect">
            <a:avLst/>
          </a:prstGeom>
          <a:noFill/>
        </p:spPr>
        <p:txBody>
          <a:bodyPr vert="horz" wrap="square" tIns="0" bIns="0" rtlCol="0" anchor="b" anchorCtr="0">
            <a:normAutofit/>
          </a:bodyPr>
          <a:lstStyle>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accent1"/>
                </a:solidFill>
                <a:latin typeface="+mj-ea"/>
                <a:ea typeface="+mj-ea"/>
                <a:cs typeface="+mn-cs"/>
                <a:sym typeface="+mn-ea"/>
              </a:defRPr>
            </a:lvl1pPr>
          </a:lstStyle>
          <a:p>
            <a:pPr lvl="0" algn="l">
              <a:buClrTx/>
              <a:buSzTx/>
              <a:buFontTx/>
            </a:pPr>
            <a:r>
              <a:rPr dirty="0">
                <a:sym typeface="+mn-ea"/>
              </a:rPr>
              <a:t>单击此处编辑母版标题样式</a:t>
            </a:r>
            <a:endParaRPr dirty="0">
              <a:sym typeface="+mn-ea"/>
            </a:endParaRPr>
          </a:p>
        </p:txBody>
      </p:sp>
      <p:sp>
        <p:nvSpPr>
          <p:cNvPr id="8" name="矩形 7"/>
          <p:cNvSpPr/>
          <p:nvPr userDrawn="1">
            <p:custDataLst>
              <p:tags r:id="rId6"/>
            </p:custDataLst>
          </p:nvPr>
        </p:nvSpPr>
        <p:spPr>
          <a:xfrm>
            <a:off x="578485" y="599440"/>
            <a:ext cx="108000" cy="432000"/>
          </a:xfrm>
          <a:prstGeom prst="rect">
            <a:avLst/>
          </a:prstGeom>
          <a:solidFill>
            <a:schemeClr val="accent2"/>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3" name="日期占位符 2"/>
          <p:cNvSpPr>
            <a:spLocks noGrp="1"/>
          </p:cNvSpPr>
          <p:nvPr>
            <p:ph type="dt" sz="half" idx="10"/>
            <p:custDataLst>
              <p:tags r:id="rId7"/>
            </p:custDataLst>
          </p:nvPr>
        </p:nvSpPr>
        <p:spPr>
          <a:xfrm>
            <a:off x="699770" y="6356350"/>
            <a:ext cx="2881630" cy="365125"/>
          </a:xfrm>
        </p:spPr>
        <p:txBody>
          <a:bodyPr/>
          <a:lstStyle/>
          <a:p>
            <a:fld id="{AC1B7B3F-A56B-4310-A966-BD55D80449F1}"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9"/>
            </p:custDataLst>
          </p:nvPr>
        </p:nvSpPr>
        <p:spPr>
          <a:xfrm>
            <a:off x="8610600" y="6356350"/>
            <a:ext cx="2886075" cy="365125"/>
          </a:xfrm>
        </p:spPr>
        <p:txBody>
          <a:bodyPr/>
          <a:lstStyle/>
          <a:p>
            <a:fld id="{73127340-2293-49D2-96F1-6E7BF0C8FD9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showMasterSp="0">
  <p:cSld name="末尾幻灯片">
    <p:spTree>
      <p:nvGrpSpPr>
        <p:cNvPr id="1" name=""/>
        <p:cNvGrpSpPr/>
        <p:nvPr/>
      </p:nvGrpSpPr>
      <p:grpSpPr>
        <a:xfrm>
          <a:off x="0" y="0"/>
          <a:ext cx="0" cy="0"/>
          <a:chOff x="0" y="0"/>
          <a:chExt cx="0" cy="0"/>
        </a:xfrm>
      </p:grpSpPr>
      <p:pic>
        <p:nvPicPr>
          <p:cNvPr id="15" name="VCG41N1410470348" descr="雪地上&#10;&#10;中度可信度描述已自动生成"/>
          <p:cNvPicPr>
            <a:picLocks noChangeAspect="1"/>
          </p:cNvPicPr>
          <p:nvPr>
            <p:custDataLst>
              <p:tags r:id="rId2"/>
            </p:custDataLst>
          </p:nvPr>
        </p:nvPicPr>
        <p:blipFill rotWithShape="1">
          <a:blip r:embed="rId3">
            <a:alphaModFix amt="40000"/>
            <a:extLst>
              <a:ext uri="{28A0092B-C50C-407E-A947-70E740481C1C}">
                <a14:useLocalDpi xmlns:a14="http://schemas.microsoft.com/office/drawing/2010/main" val="0"/>
              </a:ext>
            </a:extLst>
          </a:blip>
          <a:srcRect l="2725" r="8387"/>
          <a:stretch>
            <a:fillRect/>
          </a:stretch>
        </p:blipFill>
        <p:spPr>
          <a:xfrm>
            <a:off x="0" y="0"/>
            <a:ext cx="12192000" cy="6858000"/>
          </a:xfrm>
          <a:prstGeom prst="rect">
            <a:avLst/>
          </a:prstGeom>
        </p:spPr>
      </p:pic>
      <p:sp>
        <p:nvSpPr>
          <p:cNvPr id="8" name="标题"/>
          <p:cNvSpPr txBox="1">
            <a:spLocks noGrp="1"/>
          </p:cNvSpPr>
          <p:nvPr>
            <p:ph type="title" idx="2" hasCustomPrompt="1"/>
            <p:custDataLst>
              <p:tags r:id="rId4"/>
            </p:custDataLst>
          </p:nvPr>
        </p:nvSpPr>
        <p:spPr>
          <a:xfrm>
            <a:off x="904875" y="1714500"/>
            <a:ext cx="7571105" cy="1934210"/>
          </a:xfrm>
          <a:prstGeom prst="rect">
            <a:avLst/>
          </a:prstGeom>
          <a:noFill/>
        </p:spPr>
        <p:txBody>
          <a:bodyPr vert="horz" wrap="square" lIns="0" tIns="0" rIns="0" bIns="0" rtlCol="0" anchor="ctr" anchorCtr="0">
            <a:normAutofit/>
          </a:bodyPr>
          <a:lstStyle>
            <a:lvl1pPr marL="0" marR="0" lvl="0" algn="l" defTabSz="914400" rtl="0" eaLnBrk="1" fontAlgn="auto" latinLnBrk="0" hangingPunct="1">
              <a:lnSpc>
                <a:spcPct val="100000"/>
              </a:lnSpc>
              <a:buClrTx/>
              <a:buSzTx/>
              <a:buFontTx/>
              <a:buNone/>
              <a:defRPr kumimoji="0" lang="zh-CN" altLang="en-US" sz="6000" b="1" i="0" u="none" strike="noStrike" kern="1200" cap="none" spc="0" normalizeH="0" baseline="0" noProof="1" dirty="0">
                <a:solidFill>
                  <a:schemeClr val="tx1">
                    <a:lumMod val="75000"/>
                    <a:lumOff val="25000"/>
                  </a:schemeClr>
                </a:solidFill>
                <a:latin typeface="+mj-ea"/>
                <a:ea typeface="+mj-ea"/>
                <a:cs typeface="MiSans Heavy" panose="00000A00000000000000" charset="-122"/>
                <a:sym typeface="+mn-ea"/>
              </a:defRPr>
            </a:lvl1pPr>
          </a:lstStyle>
          <a:p>
            <a:pPr lvl="0" algn="l">
              <a:buClrTx/>
              <a:buSzTx/>
              <a:buFontTx/>
            </a:pPr>
            <a:r>
              <a:rPr dirty="0">
                <a:sym typeface="+mn-ea"/>
              </a:rPr>
              <a:t>单击此处编辑标题</a:t>
            </a:r>
            <a:endParaRPr dirty="0">
              <a:sym typeface="+mn-ea"/>
            </a:endParaRPr>
          </a:p>
        </p:txBody>
      </p:sp>
      <p:sp>
        <p:nvSpPr>
          <p:cNvPr id="7" name="署名"/>
          <p:cNvSpPr txBox="1">
            <a:spLocks noGrp="1"/>
          </p:cNvSpPr>
          <p:nvPr>
            <p:ph type="body" idx="1" hasCustomPrompt="1"/>
            <p:custDataLst>
              <p:tags r:id="rId5"/>
            </p:custDataLst>
          </p:nvPr>
        </p:nvSpPr>
        <p:spPr>
          <a:xfrm>
            <a:off x="904875" y="3999865"/>
            <a:ext cx="2019300" cy="483870"/>
          </a:xfrm>
          <a:prstGeom prst="roundRect">
            <a:avLst>
              <a:gd name="adj" fmla="val 50000"/>
            </a:avLst>
          </a:prstGeom>
          <a:solidFill>
            <a:schemeClr val="accent1"/>
          </a:solidFill>
          <a:effectLst/>
        </p:spPr>
        <p:txBody>
          <a:bodyPr vert="horz" wrap="square" lIns="0" tIns="0" rIns="0" bIns="0" rtlCol="0" anchor="ctr" anchorCtr="0">
            <a:normAutofit/>
          </a:bodyPr>
          <a:lstStyle>
            <a:lvl1pPr marL="0" marR="0" lvl="0" algn="ctr" defTabSz="914400" rtl="0" eaLnBrk="1" fontAlgn="auto" latinLnBrk="0" hangingPunct="1">
              <a:lnSpc>
                <a:spcPct val="100000"/>
              </a:lnSpc>
              <a:buClrTx/>
              <a:buSzTx/>
              <a:buFontTx/>
              <a:buNone/>
              <a:defRPr kumimoji="0" lang="zh-CN" altLang="en-US" sz="1400" b="1" i="0" u="none" strike="noStrike" kern="1200" cap="none" spc="0" normalizeH="0" baseline="0" noProof="1" dirty="0">
                <a:solidFill>
                  <a:srgbClr val="FFFFFF"/>
                </a:solidFill>
                <a:latin typeface="+mj-ea"/>
                <a:ea typeface="+mj-ea"/>
                <a:cs typeface="MiSans Heavy" panose="00000A00000000000000" charset="-122"/>
                <a:sym typeface="+mn-ea"/>
              </a:defRPr>
            </a:lvl1pPr>
          </a:lstStyle>
          <a:p>
            <a:pPr lvl="0" algn="ctr">
              <a:buClrTx/>
              <a:buSzTx/>
              <a:buFontTx/>
            </a:pPr>
            <a:r>
              <a:rPr dirty="0">
                <a:sym typeface="+mn-ea"/>
              </a:rPr>
              <a:t>单击此处编辑文本</a:t>
            </a:r>
            <a:endParaRPr dirty="0">
              <a:sym typeface="+mn-ea"/>
            </a:endParaRPr>
          </a:p>
        </p:txBody>
      </p:sp>
      <p:sp>
        <p:nvSpPr>
          <p:cNvPr id="4" name="日期占位符 3"/>
          <p:cNvSpPr>
            <a:spLocks noGrp="1"/>
          </p:cNvSpPr>
          <p:nvPr>
            <p:ph type="dt" sz="half" idx="10"/>
            <p:custDataLst>
              <p:tags r:id="rId6"/>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8"/>
            </p:custDataLst>
          </p:nvPr>
        </p:nvSpPr>
        <p:spPr>
          <a:xfrm>
            <a:off x="8610600" y="6356350"/>
            <a:ext cx="2743200" cy="365125"/>
          </a:xfrm>
        </p:spPr>
        <p:txBody>
          <a:bodyPr/>
          <a:lstStyle/>
          <a:p>
            <a:fld id="{73127340-2293-49D2-96F1-6E7BF0C8FD9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pic>
        <p:nvPicPr>
          <p:cNvPr id="10" name="PA-图片 4" descr="雪地上&#10;&#10;中度可信度描述已自动生成"/>
          <p:cNvPicPr>
            <a:picLocks noChangeAspect="1"/>
          </p:cNvPicPr>
          <p:nvPr userDrawn="1">
            <p:custDataLst>
              <p:tags r:id="rId2"/>
            </p:custDataLst>
          </p:nvPr>
        </p:nvPicPr>
        <p:blipFill rotWithShape="1">
          <a:blip r:embed="rId3">
            <a:alphaModFix amt="40000"/>
            <a:extLst>
              <a:ext uri="{28A0092B-C50C-407E-A947-70E740481C1C}">
                <a14:useLocalDpi xmlns:a14="http://schemas.microsoft.com/office/drawing/2010/main" val="0"/>
              </a:ext>
            </a:extLst>
          </a:blip>
          <a:srcRect l="18252" t="17468" r="8387"/>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9" name="PA-正文"/>
          <p:cNvSpPr txBox="1">
            <a:spLocks noGrp="1"/>
          </p:cNvSpPr>
          <p:nvPr>
            <p:ph idx="3"/>
            <p:custDataLst>
              <p:tags r:id="rId4"/>
            </p:custDataLst>
          </p:nvPr>
        </p:nvSpPr>
        <p:spPr>
          <a:xfrm>
            <a:off x="695325" y="1245235"/>
            <a:ext cx="10800715" cy="493077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12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Heavy" panose="00000A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1200"/>
              </a:spcBef>
              <a:spcAft>
                <a:spcPts val="0"/>
              </a:spcAft>
            </a:pPr>
            <a:r>
              <a:rPr dirty="0">
                <a:sym typeface="+mn-ea"/>
              </a:rPr>
              <a:t>单击此处编辑母版文本样式</a:t>
            </a:r>
            <a:endParaRPr dirty="0">
              <a:sym typeface="+mn-ea"/>
            </a:endParaRPr>
          </a:p>
          <a:p>
            <a:pPr lvl="1">
              <a:spcBef>
                <a:spcPts val="1200"/>
              </a:spcBef>
              <a:spcAft>
                <a:spcPts val="0"/>
              </a:spcAft>
            </a:pPr>
            <a:r>
              <a:rPr dirty="0" err="1">
                <a:sym typeface="+mn-ea"/>
              </a:rPr>
              <a:t>第二级</a:t>
            </a:r>
            <a:endParaRPr dirty="0">
              <a:sym typeface="+mn-ea"/>
            </a:endParaRPr>
          </a:p>
          <a:p>
            <a:pPr lvl="2">
              <a:spcBef>
                <a:spcPts val="1200"/>
              </a:spcBef>
              <a:spcAft>
                <a:spcPts val="0"/>
              </a:spcAft>
            </a:pPr>
            <a:r>
              <a:rPr dirty="0" err="1">
                <a:sym typeface="+mn-ea"/>
              </a:rPr>
              <a:t>第三级</a:t>
            </a:r>
            <a:endParaRPr dirty="0">
              <a:sym typeface="+mn-ea"/>
            </a:endParaRPr>
          </a:p>
          <a:p>
            <a:pPr lvl="3">
              <a:spcBef>
                <a:spcPts val="1200"/>
              </a:spcBef>
              <a:spcAft>
                <a:spcPts val="0"/>
              </a:spcAft>
            </a:pPr>
            <a:r>
              <a:rPr dirty="0" err="1">
                <a:sym typeface="+mn-ea"/>
              </a:rPr>
              <a:t>第四级</a:t>
            </a:r>
            <a:endParaRPr dirty="0">
              <a:sym typeface="+mn-ea"/>
            </a:endParaRPr>
          </a:p>
          <a:p>
            <a:pPr lvl="4">
              <a:spcBef>
                <a:spcPts val="1200"/>
              </a:spcBef>
              <a:spcAft>
                <a:spcPts val="0"/>
              </a:spcAft>
            </a:pPr>
            <a:r>
              <a:rPr dirty="0" err="1">
                <a:sym typeface="+mn-ea"/>
              </a:rPr>
              <a:t>第五级</a:t>
            </a:r>
            <a:endParaRPr dirty="0">
              <a:sym typeface="+mn-ea"/>
            </a:endParaRPr>
          </a:p>
        </p:txBody>
      </p:sp>
      <p:sp>
        <p:nvSpPr>
          <p:cNvPr id="8" name="PA-标题"/>
          <p:cNvSpPr txBox="1">
            <a:spLocks noGrp="1"/>
          </p:cNvSpPr>
          <p:nvPr>
            <p:ph type="title" idx="2"/>
            <p:custDataLst>
              <p:tags r:id="rId5"/>
            </p:custDataLst>
          </p:nvPr>
        </p:nvSpPr>
        <p:spPr>
          <a:xfrm>
            <a:off x="869315" y="523875"/>
            <a:ext cx="10626090" cy="583565"/>
          </a:xfrm>
          <a:prstGeom prst="rect">
            <a:avLst/>
          </a:prstGeom>
          <a:noFill/>
        </p:spPr>
        <p:txBody>
          <a:bodyPr vert="horz" wrap="square" tIns="0" bIns="0" rtlCol="0" anchor="b" anchorCtr="0">
            <a:normAutofit/>
          </a:bodyPr>
          <a:lstStyle>
            <a:lvl1pPr marL="0" marR="0" lvl="0" algn="l" defTabSz="914400" rtl="0" eaLnBrk="1" fontAlgn="auto" latinLnBrk="0" hangingPunct="1">
              <a:lnSpc>
                <a:spcPct val="100000"/>
              </a:lnSpc>
              <a:buClrTx/>
              <a:buSzTx/>
              <a:buFontTx/>
              <a:buNone/>
              <a:defRPr kumimoji="0" lang="zh-CN" altLang="en-US" sz="3200" b="1" i="0" u="none" strike="noStrike" kern="1200" cap="none" spc="0" normalizeH="0" baseline="0" noProof="1" dirty="0">
                <a:solidFill>
                  <a:schemeClr val="accent1"/>
                </a:solidFill>
                <a:latin typeface="+mj-lt"/>
                <a:ea typeface="+mj-ea"/>
                <a:cs typeface="MiSans Heavy" panose="00000A00000000000000" charset="-122"/>
                <a:sym typeface="+mn-ea"/>
              </a:defRPr>
            </a:lvl1pPr>
          </a:lstStyle>
          <a:p>
            <a:pPr lvl="0" algn="l">
              <a:buClrTx/>
              <a:buSzTx/>
              <a:buFontTx/>
            </a:pPr>
            <a:r>
              <a:rPr dirty="0">
                <a:sym typeface="+mn-ea"/>
              </a:rPr>
              <a:t>单击此处编辑母版标题样式</a:t>
            </a:r>
            <a:endParaRPr dirty="0">
              <a:sym typeface="+mn-ea"/>
            </a:endParaRPr>
          </a:p>
        </p:txBody>
      </p:sp>
      <p:sp>
        <p:nvSpPr>
          <p:cNvPr id="7" name="PA-矩形 1"/>
          <p:cNvSpPr/>
          <p:nvPr userDrawn="1">
            <p:custDataLst>
              <p:tags r:id="rId6"/>
            </p:custDataLst>
          </p:nvPr>
        </p:nvSpPr>
        <p:spPr>
          <a:xfrm>
            <a:off x="578485" y="599440"/>
            <a:ext cx="108000" cy="432000"/>
          </a:xfrm>
          <a:prstGeom prst="rect">
            <a:avLst/>
          </a:prstGeom>
          <a:solidFill>
            <a:schemeClr val="accent2"/>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4" name="日期占位符 3"/>
          <p:cNvSpPr>
            <a:spLocks noGrp="1"/>
          </p:cNvSpPr>
          <p:nvPr>
            <p:ph type="dt" sz="half" idx="10"/>
            <p:custDataLst>
              <p:tags r:id="rId7"/>
            </p:custDataLst>
          </p:nvPr>
        </p:nvSpPr>
        <p:spPr>
          <a:xfrm>
            <a:off x="699135" y="6356350"/>
            <a:ext cx="2882265" cy="365125"/>
          </a:xfrm>
        </p:spPr>
        <p:txBody>
          <a:bodyPr/>
          <a:lstStyle/>
          <a:p>
            <a:fld id="{AC1B7B3F-A56B-4310-A966-BD55D80449F1}"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9"/>
            </p:custDataLst>
          </p:nvPr>
        </p:nvSpPr>
        <p:spPr>
          <a:xfrm>
            <a:off x="8610600" y="6356350"/>
            <a:ext cx="2880995" cy="365125"/>
          </a:xfrm>
        </p:spPr>
        <p:txBody>
          <a:bodyPr/>
          <a:lstStyle/>
          <a:p>
            <a:fld id="{73127340-2293-49D2-96F1-6E7BF0C8FD9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37" name="图片 36" descr="雪地上&#10;&#10;中度可信度描述已自动生成"/>
          <p:cNvPicPr>
            <a:picLocks noChangeAspect="1"/>
          </p:cNvPicPr>
          <p:nvPr>
            <p:custDataLst>
              <p:tags r:id="rId2"/>
            </p:custDataLst>
          </p:nvPr>
        </p:nvPicPr>
        <p:blipFill rotWithShape="1">
          <a:blip r:embed="rId3">
            <a:alphaModFix amt="40000"/>
            <a:extLst>
              <a:ext uri="{28A0092B-C50C-407E-A947-70E740481C1C}">
                <a14:useLocalDpi xmlns:a14="http://schemas.microsoft.com/office/drawing/2010/main" val="0"/>
              </a:ext>
            </a:extLst>
          </a:blip>
          <a:srcRect l="18252" t="17468" r="8387"/>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副标题"/>
          <p:cNvSpPr txBox="1">
            <a:spLocks noGrp="1"/>
          </p:cNvSpPr>
          <p:nvPr>
            <p:ph type="body" idx="2" hasCustomPrompt="1"/>
            <p:custDataLst>
              <p:tags r:id="rId4"/>
            </p:custDataLst>
          </p:nvPr>
        </p:nvSpPr>
        <p:spPr>
          <a:xfrm>
            <a:off x="798830" y="523875"/>
            <a:ext cx="1866265" cy="342900"/>
          </a:xfrm>
          <a:prstGeom prst="rect">
            <a:avLst/>
          </a:prstGeom>
          <a:noFill/>
        </p:spPr>
        <p:txBody>
          <a:bodyPr vert="horz" wrap="square" lIns="107950" tIns="0" rIns="91440" bIns="0" rtlCol="0" anchor="b" anchorCtr="0">
            <a:normAutofit/>
          </a:bodyPr>
          <a:lstStyle>
            <a:lvl1pPr marL="0" marR="0" lvl="0" algn="l" defTabSz="914400" rtl="0" eaLnBrk="1" fontAlgn="auto" latinLnBrk="0" hangingPunct="1">
              <a:lnSpc>
                <a:spcPct val="100000"/>
              </a:lnSpc>
              <a:buClrTx/>
              <a:buSzTx/>
              <a:buFontTx/>
              <a:buNone/>
              <a:defRPr kumimoji="0" lang="en-US" altLang="zh-CN" sz="1800" b="1" i="0" u="none" strike="noStrike" kern="1200" cap="none" spc="0" normalizeH="0" baseline="0" noProof="1" dirty="0">
                <a:solidFill>
                  <a:schemeClr val="accent1"/>
                </a:solidFill>
                <a:latin typeface="+mj-ea"/>
                <a:ea typeface="+mj-ea"/>
                <a:cs typeface="MiSans Heavy" panose="00000A00000000000000" charset="-122"/>
                <a:sym typeface="+mn-ea"/>
              </a:defRPr>
            </a:lvl1pPr>
          </a:lstStyle>
          <a:p>
            <a:pPr lvl="0" algn="l">
              <a:buClrTx/>
              <a:buSzTx/>
              <a:buFontTx/>
            </a:pPr>
            <a:r>
              <a:rPr dirty="0" err="1">
                <a:sym typeface="+mn-ea"/>
              </a:rPr>
              <a:t>单击编辑副标题</a:t>
            </a:r>
            <a:endParaRPr dirty="0">
              <a:sym typeface="+mn-ea"/>
            </a:endParaRPr>
          </a:p>
        </p:txBody>
      </p:sp>
      <p:sp>
        <p:nvSpPr>
          <p:cNvPr id="6" name="标题"/>
          <p:cNvSpPr txBox="1">
            <a:spLocks noGrp="1"/>
          </p:cNvSpPr>
          <p:nvPr>
            <p:ph type="title" idx="1" hasCustomPrompt="1"/>
            <p:custDataLst>
              <p:tags r:id="rId5"/>
            </p:custDataLst>
          </p:nvPr>
        </p:nvSpPr>
        <p:spPr>
          <a:xfrm>
            <a:off x="798830" y="866775"/>
            <a:ext cx="1866265" cy="1059815"/>
          </a:xfrm>
          <a:prstGeom prst="rect">
            <a:avLst/>
          </a:prstGeom>
          <a:noFill/>
        </p:spPr>
        <p:txBody>
          <a:bodyPr wrap="square" lIns="0" tIns="0" rIns="0" bIns="0" rtlCol="0" anchor="b" anchorCtr="0">
            <a:normAutofit/>
          </a:bodyPr>
          <a:lstStyle>
            <a:lvl1pPr marL="0" marR="0" algn="l" defTabSz="914400" rtl="0" eaLnBrk="1" fontAlgn="auto" latinLnBrk="0" hangingPunct="1">
              <a:lnSpc>
                <a:spcPct val="100000"/>
              </a:lnSpc>
              <a:buClrTx/>
              <a:buSzTx/>
              <a:buFontTx/>
              <a:buNone/>
              <a:defRPr kumimoji="0" lang="zh-CN" altLang="en-US" sz="6000" b="1" i="0" u="none" strike="noStrike" kern="1200" cap="none" spc="0" normalizeH="0" baseline="0" noProof="1" dirty="0">
                <a:solidFill>
                  <a:schemeClr val="tx1">
                    <a:lumMod val="75000"/>
                    <a:lumOff val="25000"/>
                  </a:schemeClr>
                </a:solidFill>
                <a:latin typeface="+mj-ea"/>
                <a:ea typeface="+mj-ea"/>
                <a:cs typeface="MiSans Heavy" panose="00000A00000000000000" charset="-122"/>
              </a:defRPr>
            </a:lvl1pPr>
          </a:lstStyle>
          <a:p>
            <a:pPr lvl="0"/>
            <a:r>
              <a:rPr dirty="0">
                <a:sym typeface="+mn-ea"/>
              </a:rPr>
              <a:t>标题</a:t>
            </a:r>
            <a:endParaRPr dirty="0">
              <a:sym typeface="+mn-ea"/>
            </a:endParaRPr>
          </a:p>
        </p:txBody>
      </p:sp>
      <p:sp>
        <p:nvSpPr>
          <p:cNvPr id="3" name="日期占位符 2"/>
          <p:cNvSpPr>
            <a:spLocks noGrp="1"/>
          </p:cNvSpPr>
          <p:nvPr>
            <p:ph type="dt" sz="half" idx="10"/>
            <p:custDataLst>
              <p:tags r:id="rId6"/>
            </p:custDataLst>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8"/>
            </p:custDataLst>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pic>
        <p:nvPicPr>
          <p:cNvPr id="24" name="图片 23" descr="雪地上&#10;&#10;中度可信度描述已自动生成"/>
          <p:cNvPicPr>
            <a:picLocks noChangeAspect="1"/>
          </p:cNvPicPr>
          <p:nvPr>
            <p:custDataLst>
              <p:tags r:id="rId2"/>
            </p:custDataLst>
          </p:nvPr>
        </p:nvPicPr>
        <p:blipFill rotWithShape="1">
          <a:blip r:embed="rId3">
            <a:alphaModFix amt="40000"/>
            <a:extLst>
              <a:ext uri="{28A0092B-C50C-407E-A947-70E740481C1C}">
                <a14:useLocalDpi xmlns:a14="http://schemas.microsoft.com/office/drawing/2010/main" val="0"/>
              </a:ext>
            </a:extLst>
          </a:blip>
          <a:srcRect l="2725" r="8387"/>
          <a:stretch>
            <a:fillRect/>
          </a:stretch>
        </p:blipFill>
        <p:spPr>
          <a:xfrm>
            <a:off x="0" y="0"/>
            <a:ext cx="12192000" cy="6858000"/>
          </a:xfrm>
          <a:prstGeom prst="rect">
            <a:avLst/>
          </a:prstGeom>
        </p:spPr>
      </p:pic>
      <p:pic>
        <p:nvPicPr>
          <p:cNvPr id="53" name="图形 52"/>
          <p:cNvPicPr>
            <a:picLocks noChangeAspect="1"/>
          </p:cNvPicPr>
          <p:nvPr>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08915" y="6143342"/>
            <a:ext cx="187891" cy="187891"/>
          </a:xfrm>
          <a:prstGeom prst="rect">
            <a:avLst/>
          </a:prstGeom>
        </p:spPr>
      </p:pic>
      <p:cxnSp>
        <p:nvCxnSpPr>
          <p:cNvPr id="9" name="直接连接符 8"/>
          <p:cNvCxnSpPr/>
          <p:nvPr>
            <p:custDataLst>
              <p:tags r:id="rId7"/>
            </p:custDataLst>
          </p:nvPr>
        </p:nvCxnSpPr>
        <p:spPr>
          <a:xfrm>
            <a:off x="857760" y="4520059"/>
            <a:ext cx="57690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节编号"/>
          <p:cNvSpPr txBox="1">
            <a:spLocks noGrp="1"/>
          </p:cNvSpPr>
          <p:nvPr>
            <p:ph type="body" idx="2" hasCustomPrompt="1"/>
            <p:custDataLst>
              <p:tags r:id="rId8"/>
            </p:custDataLst>
          </p:nvPr>
        </p:nvSpPr>
        <p:spPr>
          <a:xfrm>
            <a:off x="857885" y="1802130"/>
            <a:ext cx="6318885" cy="521970"/>
          </a:xfrm>
          <a:prstGeom prst="rect">
            <a:avLst/>
          </a:prstGeom>
          <a:noFill/>
        </p:spPr>
        <p:txBody>
          <a:bodyPr vert="horz"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en-US" altLang="zh-CN" sz="3200" b="1" i="0" u="none" strike="noStrike" kern="1200" cap="none" spc="0" normalizeH="0" baseline="0" noProof="1" dirty="0">
                <a:solidFill>
                  <a:schemeClr val="accent1"/>
                </a:solidFill>
                <a:latin typeface="+mj-ea"/>
                <a:ea typeface="+mj-ea"/>
                <a:cs typeface="MiSans Heavy" panose="00000A00000000000000" charset="-122"/>
                <a:sym typeface="+mn-ea"/>
              </a:defRPr>
            </a:lvl1pPr>
          </a:lstStyle>
          <a:p>
            <a:pPr lvl="0" algn="l">
              <a:buClrTx/>
              <a:buSzTx/>
              <a:buFontTx/>
            </a:pPr>
            <a:r>
              <a:rPr dirty="0" err="1">
                <a:sym typeface="+mn-ea"/>
              </a:rPr>
              <a:t>编辑节编号</a:t>
            </a:r>
            <a:endParaRPr dirty="0">
              <a:sym typeface="+mn-ea"/>
            </a:endParaRPr>
          </a:p>
        </p:txBody>
      </p:sp>
      <p:sp>
        <p:nvSpPr>
          <p:cNvPr id="7" name="标题"/>
          <p:cNvSpPr txBox="1">
            <a:spLocks noGrp="1"/>
          </p:cNvSpPr>
          <p:nvPr>
            <p:ph type="title" idx="1" hasCustomPrompt="1"/>
            <p:custDataLst>
              <p:tags r:id="rId9"/>
            </p:custDataLst>
          </p:nvPr>
        </p:nvSpPr>
        <p:spPr>
          <a:xfrm>
            <a:off x="857250" y="2505075"/>
            <a:ext cx="6318885" cy="1572895"/>
          </a:xfrm>
          <a:prstGeom prst="rect">
            <a:avLst/>
          </a:prstGeom>
          <a:noFill/>
        </p:spPr>
        <p:txBody>
          <a:bodyPr vert="horz" wrap="square" lIns="0" tIns="0" rIns="0" bIns="0" rtlCol="0" anchor="t" anchorCtr="0">
            <a:noAutofit/>
          </a:bodyPr>
          <a:lstStyle>
            <a:lvl1pPr marL="0" marR="0" lvl="0" algn="l" defTabSz="914400" rtl="0" eaLnBrk="1" fontAlgn="auto" latinLnBrk="0" hangingPunct="1">
              <a:lnSpc>
                <a:spcPct val="100000"/>
              </a:lnSpc>
              <a:buClrTx/>
              <a:buSzTx/>
              <a:buFontTx/>
              <a:buNone/>
              <a:defRPr kumimoji="0" lang="zh-CN" altLang="en-US" sz="6000" b="1" i="0" u="none" strike="noStrike" kern="1200" cap="none" spc="0" normalizeH="0" baseline="0" noProof="1" dirty="0">
                <a:solidFill>
                  <a:schemeClr val="tx1">
                    <a:lumMod val="75000"/>
                    <a:lumOff val="25000"/>
                  </a:schemeClr>
                </a:solidFill>
                <a:latin typeface="+mj-ea"/>
                <a:ea typeface="+mj-ea"/>
                <a:cs typeface="MiSans Heavy" panose="00000A00000000000000" charset="-122"/>
                <a:sym typeface="+mn-ea"/>
              </a:defRPr>
            </a:lvl1pPr>
          </a:lstStyle>
          <a:p>
            <a:pPr lvl="0" algn="l">
              <a:buClrTx/>
              <a:buSzTx/>
              <a:buFontTx/>
            </a:pPr>
            <a:r>
              <a:rPr dirty="0">
                <a:sym typeface="+mn-ea"/>
              </a:rPr>
              <a:t>单击此处编辑标题</a:t>
            </a:r>
            <a:endParaRPr dirty="0">
              <a:sym typeface="+mn-ea"/>
            </a:endParaRPr>
          </a:p>
        </p:txBody>
      </p:sp>
      <p:sp>
        <p:nvSpPr>
          <p:cNvPr id="4" name="日期占位符 3"/>
          <p:cNvSpPr>
            <a:spLocks noGrp="1"/>
          </p:cNvSpPr>
          <p:nvPr>
            <p:ph type="dt" sz="half" idx="10"/>
            <p:custDataLst>
              <p:tags r:id="rId10"/>
            </p:custDataLst>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12"/>
            </p:custDataLst>
          </p:nvPr>
        </p:nvSpPr>
        <p:spPr>
          <a:xfrm>
            <a:off x="8610600" y="6356350"/>
            <a:ext cx="2743200" cy="365125"/>
          </a:xfrm>
        </p:spPr>
        <p:txBody>
          <a:bodyPr/>
          <a:lstStyle/>
          <a:p>
            <a:fld id="{73127340-2293-49D2-96F1-6E7BF0C8FD9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showMasterSp="0">
  <p:cSld name="标题和两栏">
    <p:spTree>
      <p:nvGrpSpPr>
        <p:cNvPr id="1" name=""/>
        <p:cNvGrpSpPr/>
        <p:nvPr/>
      </p:nvGrpSpPr>
      <p:grpSpPr>
        <a:xfrm>
          <a:off x="0" y="0"/>
          <a:ext cx="0" cy="0"/>
          <a:chOff x="0" y="0"/>
          <a:chExt cx="0" cy="0"/>
        </a:xfrm>
      </p:grpSpPr>
      <p:pic>
        <p:nvPicPr>
          <p:cNvPr id="12" name="图片 11" descr="雪地上&#10;&#10;中度可信度描述已自动生成"/>
          <p:cNvPicPr>
            <a:picLocks noChangeAspect="1"/>
          </p:cNvPicPr>
          <p:nvPr userDrawn="1">
            <p:custDataLst>
              <p:tags r:id="rId2"/>
            </p:custDataLst>
          </p:nvPr>
        </p:nvPicPr>
        <p:blipFill rotWithShape="1">
          <a:blip r:embed="rId3">
            <a:alphaModFix amt="40000"/>
            <a:extLst>
              <a:ext uri="{28A0092B-C50C-407E-A947-70E740481C1C}">
                <a14:useLocalDpi xmlns:a14="http://schemas.microsoft.com/office/drawing/2010/main" val="0"/>
              </a:ext>
            </a:extLst>
          </a:blip>
          <a:srcRect l="18252" t="17468" r="8387"/>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1" name="标题"/>
          <p:cNvSpPr txBox="1">
            <a:spLocks noGrp="1"/>
          </p:cNvSpPr>
          <p:nvPr>
            <p:ph type="title" idx="4"/>
            <p:custDataLst>
              <p:tags r:id="rId4"/>
            </p:custDataLst>
          </p:nvPr>
        </p:nvSpPr>
        <p:spPr>
          <a:xfrm>
            <a:off x="869315" y="523875"/>
            <a:ext cx="10626090" cy="583565"/>
          </a:xfrm>
          <a:prstGeom prst="rect">
            <a:avLst/>
          </a:prstGeom>
          <a:noFill/>
        </p:spPr>
        <p:txBody>
          <a:bodyPr vert="horz" wrap="square" tIns="0" bIns="0" rtlCol="0" anchor="b" anchorCtr="0">
            <a:normAutofit/>
          </a:bodyPr>
          <a:lstStyle>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accent1"/>
                </a:solidFill>
                <a:latin typeface="+mj-ea"/>
                <a:ea typeface="+mj-ea"/>
                <a:cs typeface="+mn-cs"/>
                <a:sym typeface="+mn-ea"/>
              </a:defRPr>
            </a:lvl1pPr>
          </a:lstStyle>
          <a:p>
            <a:pPr lvl="0" algn="l">
              <a:buClrTx/>
              <a:buSzTx/>
              <a:buFontTx/>
            </a:pPr>
            <a:r>
              <a:rPr dirty="0">
                <a:sym typeface="+mn-ea"/>
              </a:rPr>
              <a:t>单击此处编辑母版标题样式</a:t>
            </a:r>
            <a:endParaRPr dirty="0">
              <a:sym typeface="+mn-ea"/>
            </a:endParaRPr>
          </a:p>
        </p:txBody>
      </p:sp>
      <p:sp>
        <p:nvSpPr>
          <p:cNvPr id="10" name="矩形 9"/>
          <p:cNvSpPr/>
          <p:nvPr userDrawn="1">
            <p:custDataLst>
              <p:tags r:id="rId5"/>
            </p:custDataLst>
          </p:nvPr>
        </p:nvSpPr>
        <p:spPr>
          <a:xfrm>
            <a:off x="578485" y="599440"/>
            <a:ext cx="108000" cy="432000"/>
          </a:xfrm>
          <a:prstGeom prst="rect">
            <a:avLst/>
          </a:prstGeom>
          <a:solidFill>
            <a:schemeClr val="accent2"/>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9" name="正文"/>
          <p:cNvSpPr txBox="1">
            <a:spLocks noGrp="1"/>
          </p:cNvSpPr>
          <p:nvPr>
            <p:ph idx="2"/>
            <p:custDataLst>
              <p:tags r:id="rId6"/>
            </p:custDataLst>
          </p:nvPr>
        </p:nvSpPr>
        <p:spPr>
          <a:xfrm>
            <a:off x="6400800" y="1244600"/>
            <a:ext cx="5095240" cy="493204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n-cs"/>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8" name="正文"/>
          <p:cNvSpPr txBox="1">
            <a:spLocks noGrp="1"/>
          </p:cNvSpPr>
          <p:nvPr>
            <p:ph idx="1"/>
            <p:custDataLst>
              <p:tags r:id="rId7"/>
            </p:custDataLst>
          </p:nvPr>
        </p:nvSpPr>
        <p:spPr>
          <a:xfrm>
            <a:off x="695325" y="1244600"/>
            <a:ext cx="5090160" cy="493204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n-cs"/>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5" name="日期占位符 4"/>
          <p:cNvSpPr>
            <a:spLocks noGrp="1"/>
          </p:cNvSpPr>
          <p:nvPr>
            <p:ph type="dt" sz="half" idx="10"/>
            <p:custDataLst>
              <p:tags r:id="rId8"/>
            </p:custDataLst>
          </p:nvPr>
        </p:nvSpPr>
        <p:spPr>
          <a:xfrm>
            <a:off x="687070" y="6356350"/>
            <a:ext cx="2894330" cy="365125"/>
          </a:xfrm>
        </p:spPr>
        <p:txBody>
          <a:bodyPr/>
          <a:lstStyle/>
          <a:p>
            <a:fld id="{AC1B7B3F-A56B-4310-A966-BD55D80449F1}" type="datetimeFigureOut">
              <a:rPr lang="zh-CN" altLang="en-US" smtClean="0"/>
            </a:fld>
            <a:endParaRPr lang="zh-CN" altLang="en-US"/>
          </a:p>
        </p:txBody>
      </p:sp>
      <p:sp>
        <p:nvSpPr>
          <p:cNvPr id="6" name="页脚占位符 5"/>
          <p:cNvSpPr>
            <a:spLocks noGrp="1"/>
          </p:cNvSpPr>
          <p:nvPr>
            <p:ph type="ftr" sz="quarter" idx="11"/>
            <p:custDataLst>
              <p:tags r:id="rId9"/>
            </p:custDataLst>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custDataLst>
              <p:tags r:id="rId10"/>
            </p:custDataLst>
          </p:nvPr>
        </p:nvSpPr>
        <p:spPr>
          <a:xfrm>
            <a:off x="8610600" y="6356350"/>
            <a:ext cx="2885440" cy="365125"/>
          </a:xfrm>
        </p:spPr>
        <p:txBody>
          <a:bodyPr/>
          <a:lstStyle/>
          <a:p>
            <a:fld id="{73127340-2293-49D2-96F1-6E7BF0C8FD9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showMasterSp="0">
  <p:cSld name="标题和比较">
    <p:spTree>
      <p:nvGrpSpPr>
        <p:cNvPr id="1" name=""/>
        <p:cNvGrpSpPr/>
        <p:nvPr/>
      </p:nvGrpSpPr>
      <p:grpSpPr>
        <a:xfrm>
          <a:off x="0" y="0"/>
          <a:ext cx="0" cy="0"/>
          <a:chOff x="0" y="0"/>
          <a:chExt cx="0" cy="0"/>
        </a:xfrm>
      </p:grpSpPr>
      <p:pic>
        <p:nvPicPr>
          <p:cNvPr id="16" name="图片 15" descr="雪地上&#10;&#10;中度可信度描述已自动生成"/>
          <p:cNvPicPr>
            <a:picLocks noChangeAspect="1"/>
          </p:cNvPicPr>
          <p:nvPr userDrawn="1">
            <p:custDataLst>
              <p:tags r:id="rId2"/>
            </p:custDataLst>
          </p:nvPr>
        </p:nvPicPr>
        <p:blipFill rotWithShape="1">
          <a:blip r:embed="rId3">
            <a:alphaModFix amt="40000"/>
            <a:extLst>
              <a:ext uri="{28A0092B-C50C-407E-A947-70E740481C1C}">
                <a14:useLocalDpi xmlns:a14="http://schemas.microsoft.com/office/drawing/2010/main" val="0"/>
              </a:ext>
            </a:extLst>
          </a:blip>
          <a:srcRect l="18252" t="17468" r="8387"/>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5" name="标题"/>
          <p:cNvSpPr txBox="1">
            <a:spLocks noGrp="1"/>
          </p:cNvSpPr>
          <p:nvPr>
            <p:ph type="title" idx="6"/>
            <p:custDataLst>
              <p:tags r:id="rId4"/>
            </p:custDataLst>
          </p:nvPr>
        </p:nvSpPr>
        <p:spPr>
          <a:xfrm>
            <a:off x="6235065" y="1243330"/>
            <a:ext cx="5260975" cy="47498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solidFill>
                <a:latin typeface="+mj-ea"/>
                <a:ea typeface="+mj-ea"/>
                <a:cs typeface="MiSans Heavy" panose="00000A00000000000000" charset="-122"/>
              </a:defRPr>
            </a:lvl1pPr>
          </a:lstStyle>
          <a:p>
            <a:pPr lvl="0"/>
            <a:r>
              <a:rPr dirty="0">
                <a:sym typeface="+mn-ea"/>
              </a:rPr>
              <a:t>单击此处编辑母版标题样式</a:t>
            </a:r>
            <a:endParaRPr dirty="0">
              <a:sym typeface="+mn-ea"/>
            </a:endParaRPr>
          </a:p>
        </p:txBody>
      </p:sp>
      <p:sp>
        <p:nvSpPr>
          <p:cNvPr id="14" name="标题"/>
          <p:cNvSpPr txBox="1">
            <a:spLocks noGrp="1"/>
          </p:cNvSpPr>
          <p:nvPr>
            <p:ph type="title" idx="5"/>
            <p:custDataLst>
              <p:tags r:id="rId5"/>
            </p:custDataLst>
          </p:nvPr>
        </p:nvSpPr>
        <p:spPr>
          <a:xfrm>
            <a:off x="696595" y="1244600"/>
            <a:ext cx="5253990" cy="47498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solidFill>
                <a:latin typeface="+mj-ea"/>
                <a:ea typeface="+mj-ea"/>
                <a:cs typeface="MiSans Heavy" panose="00000A00000000000000" charset="-122"/>
              </a:defRPr>
            </a:lvl1pPr>
          </a:lstStyle>
          <a:p>
            <a:pPr lvl="0"/>
            <a:r>
              <a:rPr dirty="0">
                <a:sym typeface="+mn-ea"/>
              </a:rPr>
              <a:t>单击此处编辑母版标题样式</a:t>
            </a:r>
            <a:endParaRPr dirty="0">
              <a:sym typeface="+mn-ea"/>
            </a:endParaRPr>
          </a:p>
        </p:txBody>
      </p:sp>
      <p:sp>
        <p:nvSpPr>
          <p:cNvPr id="13" name="标题"/>
          <p:cNvSpPr txBox="1">
            <a:spLocks noGrp="1"/>
          </p:cNvSpPr>
          <p:nvPr>
            <p:ph type="title" idx="4"/>
            <p:custDataLst>
              <p:tags r:id="rId6"/>
            </p:custDataLst>
          </p:nvPr>
        </p:nvSpPr>
        <p:spPr>
          <a:xfrm>
            <a:off x="869315" y="523875"/>
            <a:ext cx="10626090" cy="583565"/>
          </a:xfrm>
          <a:prstGeom prst="rect">
            <a:avLst/>
          </a:prstGeom>
          <a:noFill/>
        </p:spPr>
        <p:txBody>
          <a:bodyPr vert="horz" wrap="square" tIns="0" bIns="0" rtlCol="0" anchor="b" anchorCtr="0">
            <a:normAutofit/>
          </a:bodyPr>
          <a:lstStyle>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accent1"/>
                </a:solidFill>
                <a:latin typeface="+mj-ea"/>
                <a:ea typeface="+mj-ea"/>
                <a:cs typeface="+mn-cs"/>
                <a:sym typeface="+mn-ea"/>
              </a:defRPr>
            </a:lvl1pPr>
          </a:lstStyle>
          <a:p>
            <a:pPr lvl="0" algn="l">
              <a:buClrTx/>
              <a:buSzTx/>
              <a:buFontTx/>
            </a:pPr>
            <a:r>
              <a:rPr>
                <a:sym typeface="+mn-ea"/>
              </a:rPr>
              <a:t>单击此处编辑母版标题样式</a:t>
            </a:r>
            <a:endParaRPr>
              <a:sym typeface="+mn-ea"/>
            </a:endParaRPr>
          </a:p>
        </p:txBody>
      </p:sp>
      <p:sp>
        <p:nvSpPr>
          <p:cNvPr id="12" name="矩形 11"/>
          <p:cNvSpPr/>
          <p:nvPr userDrawn="1">
            <p:custDataLst>
              <p:tags r:id="rId7"/>
            </p:custDataLst>
          </p:nvPr>
        </p:nvSpPr>
        <p:spPr>
          <a:xfrm>
            <a:off x="578485" y="599440"/>
            <a:ext cx="108000" cy="432000"/>
          </a:xfrm>
          <a:prstGeom prst="rect">
            <a:avLst/>
          </a:prstGeom>
          <a:solidFill>
            <a:schemeClr val="accent2"/>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11" name="正文"/>
          <p:cNvSpPr txBox="1">
            <a:spLocks noGrp="1"/>
          </p:cNvSpPr>
          <p:nvPr>
            <p:ph idx="2"/>
            <p:custDataLst>
              <p:tags r:id="rId8"/>
            </p:custDataLst>
          </p:nvPr>
        </p:nvSpPr>
        <p:spPr>
          <a:xfrm>
            <a:off x="6235065" y="1719580"/>
            <a:ext cx="5260975" cy="445643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n-cs"/>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10" name="正文"/>
          <p:cNvSpPr txBox="1">
            <a:spLocks noGrp="1"/>
          </p:cNvSpPr>
          <p:nvPr>
            <p:ph idx="1"/>
            <p:custDataLst>
              <p:tags r:id="rId9"/>
            </p:custDataLst>
          </p:nvPr>
        </p:nvSpPr>
        <p:spPr>
          <a:xfrm>
            <a:off x="696595" y="1719580"/>
            <a:ext cx="5253990" cy="445643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n-cs"/>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7" name="日期占位符 6"/>
          <p:cNvSpPr>
            <a:spLocks noGrp="1"/>
          </p:cNvSpPr>
          <p:nvPr>
            <p:ph type="dt" sz="half" idx="10"/>
            <p:custDataLst>
              <p:tags r:id="rId10"/>
            </p:custDataLst>
          </p:nvPr>
        </p:nvSpPr>
        <p:spPr>
          <a:xfrm>
            <a:off x="686435" y="6356350"/>
            <a:ext cx="2894965" cy="365125"/>
          </a:xfrm>
        </p:spPr>
        <p:txBody>
          <a:bodyPr/>
          <a:lstStyle/>
          <a:p>
            <a:fld id="{AC1B7B3F-A56B-4310-A966-BD55D80449F1}" type="datetimeFigureOut">
              <a:rPr lang="zh-CN" altLang="en-US" smtClean="0"/>
            </a:fld>
            <a:endParaRPr lang="zh-CN" altLang="en-US"/>
          </a:p>
        </p:txBody>
      </p:sp>
      <p:sp>
        <p:nvSpPr>
          <p:cNvPr id="8" name="页脚占位符 7"/>
          <p:cNvSpPr>
            <a:spLocks noGrp="1"/>
          </p:cNvSpPr>
          <p:nvPr>
            <p:ph type="ftr" sz="quarter" idx="11"/>
            <p:custDataLst>
              <p:tags r:id="rId11"/>
            </p:custDataLst>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custDataLst>
              <p:tags r:id="rId12"/>
            </p:custDataLst>
          </p:nvPr>
        </p:nvSpPr>
        <p:spPr>
          <a:xfrm>
            <a:off x="8610600" y="6356350"/>
            <a:ext cx="2885440" cy="365125"/>
          </a:xfrm>
        </p:spPr>
        <p:txBody>
          <a:bodyPr/>
          <a:lstStyle/>
          <a:p>
            <a:fld id="{73127340-2293-49D2-96F1-6E7BF0C8FD9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pic>
        <p:nvPicPr>
          <p:cNvPr id="7" name="图片 6" descr="雪地上&#10;&#10;中度可信度描述已自动生成"/>
          <p:cNvPicPr>
            <a:picLocks noChangeAspect="1"/>
          </p:cNvPicPr>
          <p:nvPr userDrawn="1">
            <p:custDataLst>
              <p:tags r:id="rId2"/>
            </p:custDataLst>
          </p:nvPr>
        </p:nvPicPr>
        <p:blipFill rotWithShape="1">
          <a:blip r:embed="rId3">
            <a:alphaModFix amt="40000"/>
            <a:extLst>
              <a:ext uri="{28A0092B-C50C-407E-A947-70E740481C1C}">
                <a14:useLocalDpi xmlns:a14="http://schemas.microsoft.com/office/drawing/2010/main" val="0"/>
              </a:ext>
            </a:extLst>
          </a:blip>
          <a:srcRect l="18252" t="17468" r="8387"/>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6" name="标题"/>
          <p:cNvSpPr txBox="1">
            <a:spLocks noGrp="1"/>
          </p:cNvSpPr>
          <p:nvPr>
            <p:ph type="title" idx="2"/>
            <p:custDataLst>
              <p:tags r:id="rId4"/>
            </p:custDataLst>
          </p:nvPr>
        </p:nvSpPr>
        <p:spPr>
          <a:xfrm>
            <a:off x="869315" y="523875"/>
            <a:ext cx="10626090" cy="583565"/>
          </a:xfrm>
          <a:prstGeom prst="rect">
            <a:avLst/>
          </a:prstGeom>
          <a:noFill/>
        </p:spPr>
        <p:txBody>
          <a:bodyPr vert="horz" wrap="square" tIns="0" bIns="0" rtlCol="0" anchor="b" anchorCtr="0">
            <a:normAutofit/>
          </a:bodyPr>
          <a:lstStyle>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accent1"/>
                </a:solidFill>
                <a:latin typeface="+mj-ea"/>
                <a:ea typeface="+mj-ea"/>
                <a:cs typeface="+mn-cs"/>
                <a:sym typeface="+mn-ea"/>
              </a:defRPr>
            </a:lvl1pPr>
          </a:lstStyle>
          <a:p>
            <a:pPr lvl="0" algn="l">
              <a:buClrTx/>
              <a:buSzTx/>
              <a:buFontTx/>
            </a:pPr>
            <a:r>
              <a:rPr dirty="0">
                <a:sym typeface="+mn-ea"/>
              </a:rPr>
              <a:t>单击此处编辑母版标题样式</a:t>
            </a:r>
            <a:endParaRPr dirty="0">
              <a:sym typeface="+mn-ea"/>
            </a:endParaRPr>
          </a:p>
        </p:txBody>
      </p:sp>
      <p:sp>
        <p:nvSpPr>
          <p:cNvPr id="8" name="矩形 7"/>
          <p:cNvSpPr/>
          <p:nvPr userDrawn="1">
            <p:custDataLst>
              <p:tags r:id="rId5"/>
            </p:custDataLst>
          </p:nvPr>
        </p:nvSpPr>
        <p:spPr>
          <a:xfrm>
            <a:off x="578485" y="599440"/>
            <a:ext cx="108000" cy="432000"/>
          </a:xfrm>
          <a:prstGeom prst="rect">
            <a:avLst/>
          </a:prstGeom>
          <a:solidFill>
            <a:schemeClr val="accent2"/>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3" name="日期占位符 2"/>
          <p:cNvSpPr>
            <a:spLocks noGrp="1"/>
          </p:cNvSpPr>
          <p:nvPr>
            <p:ph type="dt" sz="half" idx="10"/>
            <p:custDataLst>
              <p:tags r:id="rId6"/>
            </p:custDataLst>
          </p:nvPr>
        </p:nvSpPr>
        <p:spPr>
          <a:xfrm>
            <a:off x="699135" y="6356350"/>
            <a:ext cx="2882265" cy="365125"/>
          </a:xfrm>
        </p:spPr>
        <p:txBody>
          <a:bodyPr/>
          <a:lstStyle/>
          <a:p>
            <a:fld id="{AC1B7B3F-A56B-4310-A966-BD55D80449F1}"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8"/>
            </p:custDataLst>
          </p:nvPr>
        </p:nvSpPr>
        <p:spPr>
          <a:xfrm>
            <a:off x="8610600" y="6356350"/>
            <a:ext cx="2886075" cy="365125"/>
          </a:xfrm>
        </p:spPr>
        <p:txBody>
          <a:bodyPr/>
          <a:lstStyle/>
          <a:p>
            <a:fld id="{73127340-2293-49D2-96F1-6E7BF0C8FD9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pic>
        <p:nvPicPr>
          <p:cNvPr id="8" name="图片 7" descr="雪地上&#10;&#10;中度可信度描述已自动生成"/>
          <p:cNvPicPr>
            <a:picLocks noChangeAspect="1"/>
          </p:cNvPicPr>
          <p:nvPr userDrawn="1">
            <p:custDataLst>
              <p:tags r:id="rId2"/>
            </p:custDataLst>
          </p:nvPr>
        </p:nvPicPr>
        <p:blipFill rotWithShape="1">
          <a:blip r:embed="rId3">
            <a:alphaModFix amt="40000"/>
            <a:extLst>
              <a:ext uri="{28A0092B-C50C-407E-A947-70E740481C1C}">
                <a14:useLocalDpi xmlns:a14="http://schemas.microsoft.com/office/drawing/2010/main" val="0"/>
              </a:ext>
            </a:extLst>
          </a:blip>
          <a:srcRect l="18252" t="17468" r="8387"/>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日期占位符 1"/>
          <p:cNvSpPr>
            <a:spLocks noGrp="1"/>
          </p:cNvSpPr>
          <p:nvPr>
            <p:ph type="dt" sz="half" idx="10"/>
            <p:custDataLst>
              <p:tags r:id="rId4"/>
            </p:custDataLst>
          </p:nvPr>
        </p:nvSpPr>
        <p:spPr/>
        <p:txBody>
          <a:bodyPr/>
          <a:lstStyle/>
          <a:p>
            <a:fld id="{AC1B7B3F-A56B-4310-A966-BD55D80449F1}" type="datetimeFigureOut">
              <a:rPr lang="zh-CN" altLang="en-US" smtClean="0"/>
            </a:fld>
            <a:endParaRPr lang="zh-CN" altLang="en-US"/>
          </a:p>
        </p:txBody>
      </p:sp>
      <p:sp>
        <p:nvSpPr>
          <p:cNvPr id="3" name="页脚占位符 2"/>
          <p:cNvSpPr>
            <a:spLocks noGrp="1"/>
          </p:cNvSpPr>
          <p:nvPr>
            <p:ph type="ftr" sz="quarter" idx="11"/>
            <p:custDataLst>
              <p:tags r:id="rId5"/>
            </p:custDataLst>
          </p:nvPr>
        </p:nvSpPr>
        <p:spPr/>
        <p:txBody>
          <a:bodyPr/>
          <a:lstStyle/>
          <a:p>
            <a:endParaRPr lang="zh-CN" altLang="en-US"/>
          </a:p>
        </p:txBody>
      </p:sp>
      <p:sp>
        <p:nvSpPr>
          <p:cNvPr id="4" name="灯片编号占位符 3"/>
          <p:cNvSpPr>
            <a:spLocks noGrp="1"/>
          </p:cNvSpPr>
          <p:nvPr>
            <p:ph type="sldNum" sz="quarter" idx="12"/>
            <p:custDataLst>
              <p:tags r:id="rId6"/>
            </p:custDataLst>
          </p:nvPr>
        </p:nvSpPr>
        <p:spPr/>
        <p:txBody>
          <a:bodyPr/>
          <a:lstStyle/>
          <a:p>
            <a:fld id="{73127340-2293-49D2-96F1-6E7BF0C8FD9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showMasterSp="0">
  <p:cSld name="仅内容">
    <p:spTree>
      <p:nvGrpSpPr>
        <p:cNvPr id="1" name=""/>
        <p:cNvGrpSpPr/>
        <p:nvPr/>
      </p:nvGrpSpPr>
      <p:grpSpPr>
        <a:xfrm>
          <a:off x="0" y="0"/>
          <a:ext cx="0" cy="0"/>
          <a:chOff x="0" y="0"/>
          <a:chExt cx="0" cy="0"/>
        </a:xfrm>
      </p:grpSpPr>
      <p:pic>
        <p:nvPicPr>
          <p:cNvPr id="8" name="图片 7" descr="雪地上&#10;&#10;中度可信度描述已自动生成"/>
          <p:cNvPicPr>
            <a:picLocks noChangeAspect="1"/>
          </p:cNvPicPr>
          <p:nvPr userDrawn="1">
            <p:custDataLst>
              <p:tags r:id="rId2"/>
            </p:custDataLst>
          </p:nvPr>
        </p:nvPicPr>
        <p:blipFill rotWithShape="1">
          <a:blip r:embed="rId3">
            <a:alphaModFix amt="40000"/>
            <a:extLst>
              <a:ext uri="{28A0092B-C50C-407E-A947-70E740481C1C}">
                <a14:useLocalDpi xmlns:a14="http://schemas.microsoft.com/office/drawing/2010/main" val="0"/>
              </a:ext>
            </a:extLst>
          </a:blip>
          <a:srcRect l="18252" t="17468" r="8387"/>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正文"/>
          <p:cNvSpPr txBox="1">
            <a:spLocks noGrp="1"/>
          </p:cNvSpPr>
          <p:nvPr>
            <p:ph idx="1"/>
            <p:custDataLst>
              <p:tags r:id="rId4"/>
            </p:custDataLst>
          </p:nvPr>
        </p:nvSpPr>
        <p:spPr>
          <a:xfrm>
            <a:off x="695960" y="360045"/>
            <a:ext cx="10801985" cy="581787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n-cs"/>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4" name="日期占位符 3"/>
          <p:cNvSpPr>
            <a:spLocks noGrp="1"/>
          </p:cNvSpPr>
          <p:nvPr>
            <p:ph type="dt" sz="half" idx="10"/>
            <p:custDataLst>
              <p:tags r:id="rId5"/>
            </p:custDataLst>
          </p:nvPr>
        </p:nvSpPr>
        <p:spPr>
          <a:xfrm>
            <a:off x="695960" y="6356350"/>
            <a:ext cx="2885440" cy="365125"/>
          </a:xfrm>
        </p:spPr>
        <p:txBody>
          <a:bodyPr/>
          <a:lstStyle/>
          <a:p>
            <a:fld id="{AC1B7B3F-A56B-4310-A966-BD55D80449F1}"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7"/>
            </p:custDataLst>
          </p:nvPr>
        </p:nvSpPr>
        <p:spPr>
          <a:xfrm>
            <a:off x="8610600" y="6356350"/>
            <a:ext cx="2885440" cy="365125"/>
          </a:xfrm>
        </p:spPr>
        <p:txBody>
          <a:bodyPr/>
          <a:lstStyle/>
          <a:p>
            <a:fld id="{73127340-2293-49D2-96F1-6E7BF0C8FD9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tags" Target="../tags/tag82.xml"/><Relationship Id="rId2" Type="http://schemas.openxmlformats.org/officeDocument/2006/relationships/slideLayout" Target="../slideLayouts/slideLayout2.xml"/><Relationship Id="rId19" Type="http://schemas.openxmlformats.org/officeDocument/2006/relationships/tags" Target="../tags/tag81.xml"/><Relationship Id="rId18" Type="http://schemas.openxmlformats.org/officeDocument/2006/relationships/tags" Target="../tags/tag80.xml"/><Relationship Id="rId17" Type="http://schemas.openxmlformats.org/officeDocument/2006/relationships/tags" Target="../tags/tag79.xml"/><Relationship Id="rId16" Type="http://schemas.openxmlformats.org/officeDocument/2006/relationships/tags" Target="../tags/tag78.xml"/><Relationship Id="rId15" Type="http://schemas.openxmlformats.org/officeDocument/2006/relationships/tags" Target="../tags/tag77.xml"/><Relationship Id="rId14" Type="http://schemas.openxmlformats.org/officeDocument/2006/relationships/tags" Target="../tags/tag76.xml"/><Relationship Id="rId13" Type="http://schemas.openxmlformats.org/officeDocument/2006/relationships/image" Target="../media/image1.jpeg"/><Relationship Id="rId12" Type="http://schemas.openxmlformats.org/officeDocument/2006/relationships/tags" Target="../tags/tag75.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雪地上&#10;&#10;中度可信度描述已自动生成"/>
          <p:cNvPicPr>
            <a:picLocks noChangeAspect="1"/>
          </p:cNvPicPr>
          <p:nvPr userDrawn="1">
            <p:custDataLst>
              <p:tags r:id="rId12"/>
            </p:custDataLst>
          </p:nvPr>
        </p:nvPicPr>
        <p:blipFill rotWithShape="1">
          <a:blip r:embed="rId13">
            <a:alphaModFix amt="40000"/>
            <a:extLst>
              <a:ext uri="{28A0092B-C50C-407E-A947-70E740481C1C}">
                <a14:useLocalDpi xmlns:a14="http://schemas.microsoft.com/office/drawing/2010/main" val="0"/>
              </a:ext>
            </a:extLst>
          </a:blip>
          <a:srcRect l="18252" t="17468" r="8387"/>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8" name="矩形 7"/>
          <p:cNvSpPr/>
          <p:nvPr userDrawn="1">
            <p:custDataLst>
              <p:tags r:id="rId14"/>
            </p:custDataLst>
          </p:nvPr>
        </p:nvSpPr>
        <p:spPr>
          <a:xfrm>
            <a:off x="578485" y="599440"/>
            <a:ext cx="108000" cy="432000"/>
          </a:xfrm>
          <a:prstGeom prst="rect">
            <a:avLst/>
          </a:prstGeom>
          <a:solidFill>
            <a:schemeClr val="accent2"/>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3" name="日期占位符 2"/>
          <p:cNvSpPr>
            <a:spLocks noGrp="1"/>
          </p:cNvSpPr>
          <p:nvPr>
            <p:ph type="dt" sz="half" idx="10"/>
            <p:custDataLst>
              <p:tags r:id="rId15"/>
            </p:custDataLst>
          </p:nvPr>
        </p:nvSpPr>
        <p:spPr>
          <a:xfrm>
            <a:off x="695960" y="6356350"/>
            <a:ext cx="2743200" cy="365125"/>
          </a:xfrm>
        </p:spPr>
        <p:txBody>
          <a:bodyPr/>
          <a:lstStyle/>
          <a:p>
            <a:fld id="{AC1B7B3F-A56B-4310-A966-BD55D80449F1}" type="datetimeFigureOut">
              <a:rPr lang="zh-CN" altLang="en-US" smtClean="0"/>
            </a:fld>
            <a:endParaRPr lang="zh-CN" altLang="en-US"/>
          </a:p>
        </p:txBody>
      </p:sp>
      <p:sp>
        <p:nvSpPr>
          <p:cNvPr id="4" name="页脚占位符 3"/>
          <p:cNvSpPr>
            <a:spLocks noGrp="1"/>
          </p:cNvSpPr>
          <p:nvPr>
            <p:ph type="ftr" sz="quarter" idx="11"/>
            <p:custDataLst>
              <p:tags r:id="rId16"/>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17"/>
            </p:custDataLst>
          </p:nvPr>
        </p:nvSpPr>
        <p:spPr>
          <a:xfrm>
            <a:off x="8753983" y="6356350"/>
            <a:ext cx="2743200" cy="365125"/>
          </a:xfrm>
        </p:spPr>
        <p:txBody>
          <a:bodyPr/>
          <a:lstStyle/>
          <a:p>
            <a:fld id="{73127340-2293-49D2-96F1-6E7BF0C8FD9C}" type="slidenum">
              <a:rPr lang="zh-CN" altLang="en-US" smtClean="0"/>
            </a:fld>
            <a:endParaRPr lang="zh-CN" altLang="en-US"/>
          </a:p>
        </p:txBody>
      </p:sp>
      <p:sp>
        <p:nvSpPr>
          <p:cNvPr id="2" name="文本占位符 1"/>
          <p:cNvSpPr>
            <a:spLocks noGrp="1"/>
          </p:cNvSpPr>
          <p:nvPr>
            <p:ph type="body" idx="1"/>
            <p:custDataLst>
              <p:tags r:id="rId18"/>
            </p:custDataLst>
          </p:nvPr>
        </p:nvSpPr>
        <p:spPr>
          <a:xfrm>
            <a:off x="695960" y="1301749"/>
            <a:ext cx="10800000" cy="4873625"/>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130000"/>
              </a:lnSpc>
              <a:spcBef>
                <a:spcPts val="1200"/>
              </a:spcBef>
              <a:spcAft>
                <a:spcPts val="0"/>
              </a:spcAft>
              <a:buClrTx/>
              <a:buSzTx/>
              <a:buFont typeface="Arial" panose="020B0604020202020204" pitchFamily="34" charset="0"/>
              <a:buChar char="●"/>
            </a:pPr>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9" name="标题占位符 8"/>
          <p:cNvSpPr>
            <a:spLocks noGrp="1"/>
          </p:cNvSpPr>
          <p:nvPr>
            <p:ph type="title"/>
            <p:custDataLst>
              <p:tags r:id="rId19"/>
            </p:custDataLst>
          </p:nvPr>
        </p:nvSpPr>
        <p:spPr>
          <a:xfrm>
            <a:off x="695960" y="360000"/>
            <a:ext cx="10800000" cy="720000"/>
          </a:xfrm>
          <a:prstGeom prst="rect">
            <a:avLst/>
          </a:prstGeom>
          <a:noFill/>
        </p:spPr>
        <p:txBody>
          <a:bodyPr vert="horz" wrap="square" lIns="91440" tIns="0" rIns="91440" bIns="0" rtlCol="0" anchor="b" anchorCtr="0">
            <a:normAutofit/>
          </a:bodyPr>
          <a:lstStyle/>
          <a:p>
            <a:pPr marL="0" marR="0" lvl="0" fontAlgn="auto">
              <a:lnSpc>
                <a:spcPct val="100000"/>
              </a:lnSpc>
              <a:buClrTx/>
              <a:buSzTx/>
              <a:buFontTx/>
            </a:pPr>
            <a:r>
              <a:rPr lang="zh-CN" altLang="en-US" dirty="0"/>
              <a:t>单击此处编辑母版标题样式</a:t>
            </a:r>
            <a:endParaRPr lang="zh-CN" altLang="en-US" dirty="0"/>
          </a:p>
        </p:txBody>
      </p:sp>
      <p:sp>
        <p:nvSpPr>
          <p:cNvPr id="6" name="KSO_TEMPLATE" hidden="1"/>
          <p:cNvSpPr/>
          <p:nvPr userDrawn="1">
            <p:custDataLst>
              <p:tags r:id="rId20"/>
            </p:custDataLst>
          </p:nvPr>
        </p:nvSpPr>
        <p:spPr>
          <a:xfrm>
            <a:off x="0" y="0"/>
            <a:ext cx="0" cy="0"/>
          </a:xfrm>
          <a:prstGeom prst="rect">
            <a:avLst/>
          </a:prstGeom>
          <a:solidFill>
            <a:schemeClr val="bg1"/>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0" lang="zh-CN" altLang="en-US" sz="3200" b="1" i="0" u="none" strike="noStrike" kern="1200" cap="none" spc="0" normalizeH="0" baseline="0" dirty="0" smtClean="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800" b="0" i="0" u="none" strike="noStrike" kern="1200" cap="none" spc="150" normalizeH="0" baseline="0" noProof="1" dirty="0" smtClean="0">
          <a:ln>
            <a:noFill/>
            <a:prstDash val="sysDot"/>
          </a:ln>
          <a:solidFill>
            <a:schemeClr val="tx1">
              <a:lumMod val="75000"/>
              <a:lumOff val="25000"/>
            </a:schemeClr>
          </a:solidFill>
          <a:uFillTx/>
          <a:latin typeface="+mn-ea"/>
          <a:ea typeface="+mn-ea"/>
          <a:cs typeface="+mn-cs"/>
          <a:sym typeface="+mn-ea"/>
        </a:defRPr>
      </a:lvl1pPr>
      <a:lvl2pPr marL="685800" marR="0" indent="-228600" algn="l" defTabSz="914400" rtl="0" eaLnBrk="1" fontAlgn="auto" latinLnBrk="0" hangingPunct="1">
        <a:lnSpc>
          <a:spcPct val="120000"/>
        </a:lnSpc>
        <a:spcBef>
          <a:spcPts val="1200"/>
        </a:spcBef>
        <a:spcAft>
          <a:spcPts val="0"/>
        </a:spcAft>
        <a:buFont typeface="Arial" panose="020B0604020202020204" pitchFamily="34" charset="0"/>
        <a:buChar char="•"/>
        <a:defRPr kumimoji="0" lang="zh-CN" altLang="en-US" sz="1600" b="0" i="0" u="none" strike="noStrike" kern="1200" cap="none" spc="150" normalizeH="0" baseline="0" dirty="0" smtClean="0">
          <a:solidFill>
            <a:schemeClr val="tx1">
              <a:lumMod val="65000"/>
              <a:lumOff val="35000"/>
            </a:schemeClr>
          </a:solidFill>
          <a:uFillTx/>
          <a:latin typeface="+mn-ea"/>
          <a:ea typeface="+mn-ea"/>
          <a:cs typeface="+mn-cs"/>
        </a:defRPr>
      </a:lvl2pPr>
      <a:lvl3pPr marL="1143000" marR="0" indent="-228600" algn="l" defTabSz="914400" rtl="0" eaLnBrk="1" fontAlgn="auto" latinLnBrk="0" hangingPunct="1">
        <a:lnSpc>
          <a:spcPct val="120000"/>
        </a:lnSpc>
        <a:spcBef>
          <a:spcPts val="1200"/>
        </a:spcBef>
        <a:spcAft>
          <a:spcPts val="0"/>
        </a:spcAft>
        <a:buFont typeface="Arial" panose="020B0604020202020204" pitchFamily="34" charset="0"/>
        <a:buChar char="•"/>
        <a:defRPr kumimoji="0" lang="zh-CN" altLang="en-US" sz="1600" b="0" i="0" u="none" strike="noStrike" kern="1200" cap="none" spc="150" normalizeH="0" baseline="0" dirty="0" smtClean="0">
          <a:solidFill>
            <a:schemeClr val="tx1">
              <a:lumMod val="65000"/>
              <a:lumOff val="35000"/>
            </a:schemeClr>
          </a:solidFill>
          <a:uFillTx/>
          <a:latin typeface="+mn-ea"/>
          <a:ea typeface="+mn-ea"/>
          <a:cs typeface="+mn-cs"/>
        </a:defRPr>
      </a:lvl3pPr>
      <a:lvl4pPr marL="1600200" marR="0" indent="-228600" algn="l" defTabSz="914400" rtl="0" eaLnBrk="1" fontAlgn="auto" latinLnBrk="0" hangingPunct="1">
        <a:lnSpc>
          <a:spcPct val="120000"/>
        </a:lnSpc>
        <a:spcBef>
          <a:spcPts val="1200"/>
        </a:spcBef>
        <a:spcAft>
          <a:spcPts val="0"/>
        </a:spcAft>
        <a:buFont typeface="Arial" panose="020B0604020202020204" pitchFamily="34" charset="0"/>
        <a:buChar char="•"/>
        <a:defRPr kumimoji="0" lang="zh-CN" altLang="en-US" sz="1600" b="0" i="0" u="none" strike="noStrike" kern="1200" cap="none" spc="150" normalizeH="0" baseline="0" dirty="0" smtClean="0">
          <a:solidFill>
            <a:schemeClr val="tx1">
              <a:lumMod val="65000"/>
              <a:lumOff val="35000"/>
            </a:schemeClr>
          </a:solidFill>
          <a:uFillTx/>
          <a:latin typeface="+mn-ea"/>
          <a:ea typeface="+mn-ea"/>
          <a:cs typeface="+mn-cs"/>
        </a:defRPr>
      </a:lvl4pPr>
      <a:lvl5pPr marL="2057400" marR="0" indent="-228600" algn="l" defTabSz="914400" rtl="0" eaLnBrk="1" fontAlgn="auto" latinLnBrk="0" hangingPunct="1">
        <a:lnSpc>
          <a:spcPct val="120000"/>
        </a:lnSpc>
        <a:spcBef>
          <a:spcPts val="1200"/>
        </a:spcBef>
        <a:spcAft>
          <a:spcPts val="0"/>
        </a:spcAft>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84.xml"/><Relationship Id="rId1" Type="http://schemas.openxmlformats.org/officeDocument/2006/relationships/tags" Target="../tags/tag83.xml"/></Relationships>
</file>

<file path=ppt/slides/_rels/slide2.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0" Type="http://schemas.openxmlformats.org/officeDocument/2006/relationships/notesSlide" Target="../notesSlides/notesSlide2.xml"/><Relationship Id="rId2" Type="http://schemas.openxmlformats.org/officeDocument/2006/relationships/tags" Target="../tags/tag86.xml"/><Relationship Id="rId19" Type="http://schemas.openxmlformats.org/officeDocument/2006/relationships/slideLayout" Target="../slideLayouts/slideLayout3.xml"/><Relationship Id="rId18" Type="http://schemas.openxmlformats.org/officeDocument/2006/relationships/tags" Target="../tags/tag102.xml"/><Relationship Id="rId17" Type="http://schemas.openxmlformats.org/officeDocument/2006/relationships/tags" Target="../tags/tag101.xml"/><Relationship Id="rId16" Type="http://schemas.openxmlformats.org/officeDocument/2006/relationships/tags" Target="../tags/tag100.xml"/><Relationship Id="rId15" Type="http://schemas.openxmlformats.org/officeDocument/2006/relationships/tags" Target="../tags/tag99.xml"/><Relationship Id="rId14" Type="http://schemas.openxmlformats.org/officeDocument/2006/relationships/tags" Target="../tags/tag98.xml"/><Relationship Id="rId13" Type="http://schemas.openxmlformats.org/officeDocument/2006/relationships/tags" Target="../tags/tag97.xml"/><Relationship Id="rId12" Type="http://schemas.openxmlformats.org/officeDocument/2006/relationships/tags" Target="../tags/tag96.xml"/><Relationship Id="rId11" Type="http://schemas.openxmlformats.org/officeDocument/2006/relationships/tags" Target="../tags/tag95.xml"/><Relationship Id="rId10" Type="http://schemas.openxmlformats.org/officeDocument/2006/relationships/tags" Target="../tags/tag94.xml"/><Relationship Id="rId1" Type="http://schemas.openxmlformats.org/officeDocument/2006/relationships/tags" Target="../tags/tag85.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1.xml"/><Relationship Id="rId2" Type="http://schemas.openxmlformats.org/officeDocument/2006/relationships/tags" Target="../tags/tag110.xml"/><Relationship Id="rId1" Type="http://schemas.openxmlformats.org/officeDocument/2006/relationships/tags" Target="../tags/tag1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2"/>
            <p:custDataLst>
              <p:tags r:id="rId1"/>
            </p:custDataLst>
          </p:nvPr>
        </p:nvSpPr>
        <p:spPr/>
        <p:txBody>
          <a:bodyPr/>
          <a:lstStyle/>
          <a:p>
            <a:r>
              <a:rPr lang="en-US" altLang="zh-CN">
                <a:solidFill>
                  <a:schemeClr val="accent6">
                    <a:lumMod val="50000"/>
                  </a:schemeClr>
                </a:solidFill>
              </a:rPr>
              <a:t>Beverages:Tea</a:t>
            </a:r>
            <a:endParaRPr lang="en-US" altLang="zh-CN">
              <a:solidFill>
                <a:schemeClr val="accent6">
                  <a:lumMod val="50000"/>
                </a:schemeClr>
              </a:solidFill>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1"/>
            <p:custDataLst>
              <p:tags r:id="rId1"/>
            </p:custDataLst>
          </p:nvPr>
        </p:nvSpPr>
        <p:spPr>
          <a:xfrm>
            <a:off x="798830" y="866775"/>
            <a:ext cx="3851275" cy="1059815"/>
          </a:xfrm>
        </p:spPr>
        <p:txBody>
          <a:bodyPr>
            <a:normAutofit/>
          </a:bodyPr>
          <a:lstStyle/>
          <a:p>
            <a:r>
              <a:rPr lang="en-US" altLang="zh-CN">
                <a:solidFill>
                  <a:schemeClr val="accent6">
                    <a:lumMod val="50000"/>
                  </a:schemeClr>
                </a:solidFill>
              </a:rPr>
              <a:t>Contents</a:t>
            </a:r>
            <a:endParaRPr lang="en-US" altLang="zh-CN">
              <a:solidFill>
                <a:schemeClr val="accent6">
                  <a:lumMod val="50000"/>
                </a:schemeClr>
              </a:solidFill>
            </a:endParaRPr>
          </a:p>
        </p:txBody>
      </p:sp>
      <p:cxnSp>
        <p:nvCxnSpPr>
          <p:cNvPr id="50" name="直接连接符 49"/>
          <p:cNvCxnSpPr/>
          <p:nvPr>
            <p:custDataLst>
              <p:tags r:id="rId2"/>
            </p:custDataLst>
          </p:nvPr>
        </p:nvCxnSpPr>
        <p:spPr>
          <a:xfrm>
            <a:off x="885825" y="3282950"/>
            <a:ext cx="1880870" cy="0"/>
          </a:xfrm>
          <a:prstGeom prst="line">
            <a:avLst/>
          </a:prstGeom>
          <a:ln w="95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3"/>
            </p:custDataLst>
          </p:nvPr>
        </p:nvCxnSpPr>
        <p:spPr>
          <a:xfrm>
            <a:off x="885825" y="3282950"/>
            <a:ext cx="32448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序号"/>
          <p:cNvSpPr txBox="1"/>
          <p:nvPr>
            <p:custDataLst>
              <p:tags r:id="rId4"/>
            </p:custDataLst>
          </p:nvPr>
        </p:nvSpPr>
        <p:spPr>
          <a:xfrm>
            <a:off x="885825" y="2692400"/>
            <a:ext cx="909955" cy="482600"/>
          </a:xfrm>
          <a:prstGeom prst="rect">
            <a:avLst/>
          </a:prstGeom>
          <a:noFill/>
        </p:spPr>
        <p:txBody>
          <a:bodyPr vert="horz" wrap="square" lIns="0" tIns="0" rIns="0" bIns="0" rtlCol="0" anchor="b" anchorCtr="0">
            <a:normAutofit/>
          </a:bodyPr>
          <a:lstStyle/>
          <a:p>
            <a:pPr lvl="0" algn="l">
              <a:buClrTx/>
              <a:buSzTx/>
              <a:buFontTx/>
            </a:pPr>
            <a:r>
              <a:rPr lang="en-US" altLang="zh-CN" sz="2000" dirty="0">
                <a:solidFill>
                  <a:schemeClr val="accent6">
                    <a:lumMod val="50000"/>
                  </a:schemeClr>
                </a:solidFill>
                <a:latin typeface="+mj-lt"/>
                <a:ea typeface="+mj-ea"/>
                <a:cs typeface="MiSans Heavy" panose="00000A00000000000000" charset="-122"/>
                <a:sym typeface="+mn-ea"/>
              </a:rPr>
              <a:t>01.</a:t>
            </a:r>
            <a:endParaRPr lang="en-US" altLang="zh-CN" sz="2000" dirty="0">
              <a:solidFill>
                <a:schemeClr val="accent6">
                  <a:lumMod val="50000"/>
                </a:schemeClr>
              </a:solidFill>
              <a:latin typeface="+mj-lt"/>
              <a:ea typeface="+mj-ea"/>
              <a:cs typeface="MiSans Heavy" panose="00000A00000000000000" charset="-122"/>
              <a:sym typeface="+mn-ea"/>
            </a:endParaRPr>
          </a:p>
        </p:txBody>
      </p:sp>
      <p:sp>
        <p:nvSpPr>
          <p:cNvPr id="23" name="标题"/>
          <p:cNvSpPr txBox="1"/>
          <p:nvPr>
            <p:custDataLst>
              <p:tags r:id="rId5"/>
            </p:custDataLst>
          </p:nvPr>
        </p:nvSpPr>
        <p:spPr>
          <a:xfrm>
            <a:off x="885825" y="3507105"/>
            <a:ext cx="2362200" cy="1869440"/>
          </a:xfrm>
          <a:prstGeom prst="rect">
            <a:avLst/>
          </a:prstGeom>
          <a:noFill/>
        </p:spPr>
        <p:txBody>
          <a:bodyPr wrap="square" lIns="0" tIns="0" rIns="0" bIns="0" rtlCol="0" anchor="t" anchorCtr="0">
            <a:normAutofit/>
          </a:bodyPr>
          <a:lstStyle/>
          <a:p>
            <a:pPr lvl="0" algn="l">
              <a:buClrTx/>
              <a:buSzTx/>
              <a:buFontTx/>
            </a:pPr>
            <a:r>
              <a:rPr lang="en-US" altLang="zh-CN" sz="2400" dirty="0">
                <a:solidFill>
                  <a:schemeClr val="accent6">
                    <a:lumMod val="50000"/>
                  </a:schemeClr>
                </a:solidFill>
                <a:latin typeface="+mj-ea"/>
                <a:ea typeface="+mj-ea"/>
                <a:cs typeface="MiSans Heavy" panose="00000A00000000000000" charset="-122"/>
                <a:sym typeface="+mn-ea"/>
              </a:rPr>
              <a:t>History of Chinese Tea</a:t>
            </a:r>
            <a:endParaRPr lang="en-US" altLang="zh-CN" sz="2400" dirty="0">
              <a:solidFill>
                <a:schemeClr val="accent6">
                  <a:lumMod val="50000"/>
                </a:schemeClr>
              </a:solidFill>
              <a:latin typeface="+mj-ea"/>
              <a:ea typeface="+mj-ea"/>
              <a:cs typeface="MiSans Heavy" panose="00000A00000000000000" charset="-122"/>
              <a:sym typeface="+mn-ea"/>
            </a:endParaRPr>
          </a:p>
        </p:txBody>
      </p:sp>
      <p:cxnSp>
        <p:nvCxnSpPr>
          <p:cNvPr id="16" name="直接连接符 15"/>
          <p:cNvCxnSpPr/>
          <p:nvPr>
            <p:custDataLst>
              <p:tags r:id="rId6"/>
            </p:custDataLst>
          </p:nvPr>
        </p:nvCxnSpPr>
        <p:spPr>
          <a:xfrm>
            <a:off x="3739515" y="3282950"/>
            <a:ext cx="1880870" cy="0"/>
          </a:xfrm>
          <a:prstGeom prst="line">
            <a:avLst/>
          </a:prstGeom>
          <a:ln w="95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7"/>
            </p:custDataLst>
          </p:nvPr>
        </p:nvCxnSpPr>
        <p:spPr>
          <a:xfrm>
            <a:off x="3739515" y="3282950"/>
            <a:ext cx="32448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序号"/>
          <p:cNvSpPr txBox="1"/>
          <p:nvPr>
            <p:custDataLst>
              <p:tags r:id="rId8"/>
            </p:custDataLst>
          </p:nvPr>
        </p:nvSpPr>
        <p:spPr>
          <a:xfrm>
            <a:off x="3739515" y="2692400"/>
            <a:ext cx="909955" cy="482600"/>
          </a:xfrm>
          <a:prstGeom prst="rect">
            <a:avLst/>
          </a:prstGeom>
          <a:noFill/>
        </p:spPr>
        <p:txBody>
          <a:bodyPr vert="horz" wrap="square" lIns="0" tIns="0" rIns="0" bIns="0" rtlCol="0" anchor="b" anchorCtr="0">
            <a:normAutofit/>
          </a:bodyPr>
          <a:lstStyle/>
          <a:p>
            <a:pPr lvl="0" algn="l">
              <a:buClrTx/>
              <a:buSzTx/>
              <a:buFontTx/>
            </a:pPr>
            <a:r>
              <a:rPr lang="en-US" altLang="zh-CN" sz="2000" dirty="0">
                <a:solidFill>
                  <a:schemeClr val="accent6">
                    <a:lumMod val="50000"/>
                  </a:schemeClr>
                </a:solidFill>
                <a:latin typeface="+mj-lt"/>
                <a:ea typeface="+mj-ea"/>
                <a:cs typeface="MiSans Heavy" panose="00000A00000000000000" charset="-122"/>
                <a:sym typeface="+mn-ea"/>
              </a:rPr>
              <a:t>02.</a:t>
            </a:r>
            <a:endParaRPr lang="en-US" altLang="zh-CN" sz="2000" dirty="0">
              <a:solidFill>
                <a:schemeClr val="accent6">
                  <a:lumMod val="50000"/>
                </a:schemeClr>
              </a:solidFill>
              <a:latin typeface="+mj-lt"/>
              <a:ea typeface="+mj-ea"/>
              <a:cs typeface="MiSans Heavy" panose="00000A00000000000000" charset="-122"/>
              <a:sym typeface="+mn-ea"/>
            </a:endParaRPr>
          </a:p>
        </p:txBody>
      </p:sp>
      <p:sp>
        <p:nvSpPr>
          <p:cNvPr id="33" name="标题"/>
          <p:cNvSpPr txBox="1"/>
          <p:nvPr>
            <p:custDataLst>
              <p:tags r:id="rId9"/>
            </p:custDataLst>
          </p:nvPr>
        </p:nvSpPr>
        <p:spPr>
          <a:xfrm>
            <a:off x="3739515" y="3507105"/>
            <a:ext cx="2362200" cy="1869440"/>
          </a:xfrm>
          <a:prstGeom prst="rect">
            <a:avLst/>
          </a:prstGeom>
          <a:noFill/>
        </p:spPr>
        <p:txBody>
          <a:bodyPr wrap="square" lIns="0" tIns="0" rIns="0" bIns="0" rtlCol="0" anchor="t" anchorCtr="0">
            <a:normAutofit/>
          </a:bodyPr>
          <a:lstStyle/>
          <a:p>
            <a:pPr lvl="0" algn="l">
              <a:buClrTx/>
              <a:buSzTx/>
              <a:buFontTx/>
            </a:pPr>
            <a:r>
              <a:rPr lang="en-US" altLang="zh-CN" sz="2400" dirty="0">
                <a:solidFill>
                  <a:schemeClr val="accent6">
                    <a:lumMod val="50000"/>
                  </a:schemeClr>
                </a:solidFill>
                <a:latin typeface="+mj-ea"/>
                <a:ea typeface="+mj-ea"/>
                <a:cs typeface="MiSans Heavy" panose="00000A00000000000000" charset="-122"/>
                <a:sym typeface="+mn-ea"/>
              </a:rPr>
              <a:t>Green Tea</a:t>
            </a:r>
            <a:endParaRPr lang="en-US" altLang="zh-CN" sz="2400" dirty="0">
              <a:solidFill>
                <a:schemeClr val="accent6">
                  <a:lumMod val="50000"/>
                </a:schemeClr>
              </a:solidFill>
              <a:latin typeface="+mj-ea"/>
              <a:ea typeface="+mj-ea"/>
              <a:cs typeface="MiSans Heavy" panose="00000A00000000000000" charset="-122"/>
              <a:sym typeface="+mn-ea"/>
            </a:endParaRPr>
          </a:p>
        </p:txBody>
      </p:sp>
      <p:cxnSp>
        <p:nvCxnSpPr>
          <p:cNvPr id="36" name="直接连接符 35"/>
          <p:cNvCxnSpPr/>
          <p:nvPr>
            <p:custDataLst>
              <p:tags r:id="rId10"/>
            </p:custDataLst>
          </p:nvPr>
        </p:nvCxnSpPr>
        <p:spPr>
          <a:xfrm>
            <a:off x="9446895" y="3282950"/>
            <a:ext cx="1880870" cy="0"/>
          </a:xfrm>
          <a:prstGeom prst="line">
            <a:avLst/>
          </a:prstGeom>
          <a:ln w="95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custDataLst>
              <p:tags r:id="rId11"/>
            </p:custDataLst>
          </p:nvPr>
        </p:nvCxnSpPr>
        <p:spPr>
          <a:xfrm>
            <a:off x="9446895" y="3282950"/>
            <a:ext cx="32448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序号"/>
          <p:cNvSpPr txBox="1"/>
          <p:nvPr>
            <p:custDataLst>
              <p:tags r:id="rId12"/>
            </p:custDataLst>
          </p:nvPr>
        </p:nvSpPr>
        <p:spPr>
          <a:xfrm>
            <a:off x="9446895" y="2692400"/>
            <a:ext cx="909955" cy="482600"/>
          </a:xfrm>
          <a:prstGeom prst="rect">
            <a:avLst/>
          </a:prstGeom>
          <a:noFill/>
        </p:spPr>
        <p:txBody>
          <a:bodyPr vert="horz" wrap="square" lIns="0" tIns="0" rIns="0" bIns="0" rtlCol="0" anchor="b" anchorCtr="0">
            <a:normAutofit/>
          </a:bodyPr>
          <a:lstStyle/>
          <a:p>
            <a:pPr lvl="0" algn="l">
              <a:buClrTx/>
              <a:buSzTx/>
              <a:buFontTx/>
            </a:pPr>
            <a:r>
              <a:rPr lang="en-US" altLang="zh-CN" sz="2000" dirty="0">
                <a:solidFill>
                  <a:schemeClr val="accent6">
                    <a:lumMod val="50000"/>
                  </a:schemeClr>
                </a:solidFill>
                <a:latin typeface="+mj-lt"/>
                <a:ea typeface="+mj-ea"/>
                <a:cs typeface="MiSans Heavy" panose="00000A00000000000000" charset="-122"/>
                <a:sym typeface="+mn-ea"/>
              </a:rPr>
              <a:t>04.</a:t>
            </a:r>
            <a:endParaRPr lang="en-US" altLang="zh-CN" sz="2000" dirty="0">
              <a:solidFill>
                <a:schemeClr val="accent6">
                  <a:lumMod val="50000"/>
                </a:schemeClr>
              </a:solidFill>
              <a:latin typeface="+mj-lt"/>
              <a:ea typeface="+mj-ea"/>
              <a:cs typeface="MiSans Heavy" panose="00000A00000000000000" charset="-122"/>
              <a:sym typeface="+mn-ea"/>
            </a:endParaRPr>
          </a:p>
        </p:txBody>
      </p:sp>
      <p:sp>
        <p:nvSpPr>
          <p:cNvPr id="54" name="标题"/>
          <p:cNvSpPr txBox="1"/>
          <p:nvPr>
            <p:custDataLst>
              <p:tags r:id="rId13"/>
            </p:custDataLst>
          </p:nvPr>
        </p:nvSpPr>
        <p:spPr>
          <a:xfrm>
            <a:off x="9446895" y="3507105"/>
            <a:ext cx="2362200" cy="1869440"/>
          </a:xfrm>
          <a:prstGeom prst="rect">
            <a:avLst/>
          </a:prstGeom>
          <a:noFill/>
        </p:spPr>
        <p:txBody>
          <a:bodyPr wrap="square" lIns="0" tIns="0" rIns="0" bIns="0" rtlCol="0" anchor="t" anchorCtr="0">
            <a:normAutofit/>
          </a:bodyPr>
          <a:lstStyle/>
          <a:p>
            <a:pPr lvl="0" algn="l">
              <a:buClrTx/>
              <a:buSzTx/>
              <a:buFontTx/>
            </a:pPr>
            <a:r>
              <a:rPr lang="en-US" altLang="zh-CN" sz="2400" dirty="0">
                <a:solidFill>
                  <a:schemeClr val="accent6">
                    <a:lumMod val="50000"/>
                  </a:schemeClr>
                </a:solidFill>
                <a:latin typeface="+mj-ea"/>
                <a:ea typeface="+mj-ea"/>
                <a:cs typeface="MiSans Heavy" panose="00000A00000000000000" charset="-122"/>
                <a:sym typeface="+mn-ea"/>
              </a:rPr>
              <a:t>Oolong Tea</a:t>
            </a:r>
            <a:endParaRPr lang="en-US" altLang="zh-CN" sz="2400" dirty="0">
              <a:solidFill>
                <a:schemeClr val="accent6">
                  <a:lumMod val="50000"/>
                </a:schemeClr>
              </a:solidFill>
              <a:latin typeface="+mj-ea"/>
              <a:ea typeface="+mj-ea"/>
              <a:cs typeface="MiSans Heavy" panose="00000A00000000000000" charset="-122"/>
              <a:sym typeface="+mn-ea"/>
            </a:endParaRPr>
          </a:p>
        </p:txBody>
      </p:sp>
      <p:cxnSp>
        <p:nvCxnSpPr>
          <p:cNvPr id="57" name="直接连接符 56"/>
          <p:cNvCxnSpPr/>
          <p:nvPr>
            <p:custDataLst>
              <p:tags r:id="rId14"/>
            </p:custDataLst>
          </p:nvPr>
        </p:nvCxnSpPr>
        <p:spPr>
          <a:xfrm>
            <a:off x="6593205" y="3282950"/>
            <a:ext cx="1880870" cy="0"/>
          </a:xfrm>
          <a:prstGeom prst="line">
            <a:avLst/>
          </a:prstGeom>
          <a:ln w="95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custDataLst>
              <p:tags r:id="rId15"/>
            </p:custDataLst>
          </p:nvPr>
        </p:nvCxnSpPr>
        <p:spPr>
          <a:xfrm>
            <a:off x="6593205" y="3282950"/>
            <a:ext cx="32448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9" name="序号"/>
          <p:cNvSpPr txBox="1"/>
          <p:nvPr>
            <p:custDataLst>
              <p:tags r:id="rId16"/>
            </p:custDataLst>
          </p:nvPr>
        </p:nvSpPr>
        <p:spPr>
          <a:xfrm>
            <a:off x="6593205" y="2692400"/>
            <a:ext cx="909955" cy="482600"/>
          </a:xfrm>
          <a:prstGeom prst="rect">
            <a:avLst/>
          </a:prstGeom>
          <a:noFill/>
        </p:spPr>
        <p:txBody>
          <a:bodyPr vert="horz" wrap="square" lIns="0" tIns="0" rIns="0" bIns="0" rtlCol="0" anchor="b" anchorCtr="0">
            <a:normAutofit/>
          </a:bodyPr>
          <a:lstStyle/>
          <a:p>
            <a:pPr lvl="0" algn="l">
              <a:buClrTx/>
              <a:buSzTx/>
              <a:buFontTx/>
            </a:pPr>
            <a:r>
              <a:rPr lang="en-US" altLang="zh-CN" sz="2000" dirty="0">
                <a:solidFill>
                  <a:schemeClr val="accent6">
                    <a:lumMod val="50000"/>
                  </a:schemeClr>
                </a:solidFill>
                <a:latin typeface="+mj-lt"/>
                <a:ea typeface="+mj-ea"/>
                <a:cs typeface="MiSans Heavy" panose="00000A00000000000000" charset="-122"/>
                <a:sym typeface="+mn-ea"/>
              </a:rPr>
              <a:t>03.</a:t>
            </a:r>
            <a:endParaRPr lang="en-US" altLang="zh-CN" sz="2000" dirty="0">
              <a:solidFill>
                <a:schemeClr val="accent6">
                  <a:lumMod val="50000"/>
                </a:schemeClr>
              </a:solidFill>
              <a:latin typeface="+mj-lt"/>
              <a:ea typeface="+mj-ea"/>
              <a:cs typeface="MiSans Heavy" panose="00000A00000000000000" charset="-122"/>
              <a:sym typeface="+mn-ea"/>
            </a:endParaRPr>
          </a:p>
        </p:txBody>
      </p:sp>
      <p:sp>
        <p:nvSpPr>
          <p:cNvPr id="61" name="标题"/>
          <p:cNvSpPr txBox="1"/>
          <p:nvPr>
            <p:custDataLst>
              <p:tags r:id="rId17"/>
            </p:custDataLst>
          </p:nvPr>
        </p:nvSpPr>
        <p:spPr>
          <a:xfrm>
            <a:off x="6593205" y="3507105"/>
            <a:ext cx="2362200" cy="1869440"/>
          </a:xfrm>
          <a:prstGeom prst="rect">
            <a:avLst/>
          </a:prstGeom>
          <a:noFill/>
        </p:spPr>
        <p:txBody>
          <a:bodyPr wrap="square" lIns="0" tIns="0" rIns="0" bIns="0" rtlCol="0" anchor="t" anchorCtr="0">
            <a:normAutofit/>
          </a:bodyPr>
          <a:lstStyle/>
          <a:p>
            <a:pPr lvl="0" algn="l">
              <a:buClrTx/>
              <a:buSzTx/>
              <a:buFontTx/>
            </a:pPr>
            <a:r>
              <a:rPr lang="en-US" altLang="zh-CN" sz="2400" dirty="0">
                <a:solidFill>
                  <a:schemeClr val="accent6">
                    <a:lumMod val="50000"/>
                  </a:schemeClr>
                </a:solidFill>
                <a:latin typeface="+mj-ea"/>
                <a:ea typeface="+mj-ea"/>
                <a:cs typeface="MiSans Heavy" panose="00000A00000000000000" charset="-122"/>
                <a:sym typeface="+mn-ea"/>
              </a:rPr>
              <a:t>Black Tea</a:t>
            </a:r>
            <a:endParaRPr lang="en-US" altLang="zh-CN" sz="2400" dirty="0">
              <a:solidFill>
                <a:schemeClr val="accent6">
                  <a:lumMod val="50000"/>
                </a:schemeClr>
              </a:solidFill>
              <a:latin typeface="+mj-ea"/>
              <a:ea typeface="+mj-ea"/>
              <a:cs typeface="MiSans Heavy" panose="00000A00000000000000" charset="-122"/>
              <a:sym typeface="+mn-ea"/>
            </a:endParaRPr>
          </a:p>
        </p:txBody>
      </p:sp>
    </p:spTree>
    <p:custDataLst>
      <p:tags r:id="rId18"/>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3"/>
            <p:custDataLst>
              <p:tags r:id="rId1"/>
            </p:custDataLst>
          </p:nvPr>
        </p:nvSpPr>
        <p:spPr>
          <a:xfrm>
            <a:off x="695325" y="1245235"/>
            <a:ext cx="10800715" cy="5248910"/>
          </a:xfrm>
        </p:spPr>
        <p:txBody>
          <a:bodyPr>
            <a:noAutofit/>
          </a:bodyPr>
          <a:lstStyle/>
          <a:p>
            <a:pPr>
              <a:lnSpc>
                <a:spcPct val="100000"/>
              </a:lnSpc>
            </a:pPr>
            <a:r>
              <a:rPr lang="en-US" altLang="zh-CN" sz="2400" b="1">
                <a:solidFill>
                  <a:schemeClr val="accent2">
                    <a:lumMod val="50000"/>
                  </a:schemeClr>
                </a:solidFill>
                <a:latin typeface="Calibri" panose="020F0502020204030204" charset="0"/>
                <a:cs typeface="Calibri" panose="020F0502020204030204" charset="0"/>
              </a:rPr>
              <a:t>Zhou Dynasty:</a:t>
            </a:r>
            <a:r>
              <a:rPr lang="en-US" altLang="zh-CN" sz="2400">
                <a:latin typeface="Calibri" panose="020F0502020204030204" charset="0"/>
                <a:cs typeface="Calibri" panose="020F0502020204030204" charset="0"/>
              </a:rPr>
              <a:t> Tea as a tribute</a:t>
            </a:r>
            <a:endParaRPr lang="en-US" altLang="zh-CN" sz="2400">
              <a:latin typeface="Calibri" panose="020F0502020204030204" charset="0"/>
              <a:cs typeface="Calibri" panose="020F0502020204030204" charset="0"/>
            </a:endParaRPr>
          </a:p>
          <a:p>
            <a:pPr>
              <a:lnSpc>
                <a:spcPct val="100000"/>
              </a:lnSpc>
            </a:pPr>
            <a:r>
              <a:rPr lang="en-US" altLang="zh-CN" sz="2400" b="1">
                <a:solidFill>
                  <a:schemeClr val="accent2">
                    <a:lumMod val="50000"/>
                  </a:schemeClr>
                </a:solidFill>
                <a:latin typeface="Calibri" panose="020F0502020204030204" charset="0"/>
                <a:cs typeface="Calibri" panose="020F0502020204030204" charset="0"/>
              </a:rPr>
              <a:t>Han Dynasty:</a:t>
            </a:r>
            <a:r>
              <a:rPr lang="en-US" altLang="zh-CN" sz="2400">
                <a:latin typeface="Calibri" panose="020F0502020204030204" charset="0"/>
                <a:cs typeface="Calibri" panose="020F0502020204030204" charset="0"/>
              </a:rPr>
              <a:t> Popular drink among nobility</a:t>
            </a:r>
            <a:endParaRPr lang="en-US" altLang="zh-CN" sz="2400">
              <a:latin typeface="Calibri" panose="020F0502020204030204" charset="0"/>
              <a:cs typeface="Calibri" panose="020F0502020204030204" charset="0"/>
            </a:endParaRPr>
          </a:p>
          <a:p>
            <a:pPr>
              <a:lnSpc>
                <a:spcPct val="100000"/>
              </a:lnSpc>
            </a:pPr>
            <a:r>
              <a:rPr lang="en-US" altLang="zh-CN" sz="2400" b="1">
                <a:solidFill>
                  <a:schemeClr val="accent2">
                    <a:lumMod val="50000"/>
                  </a:schemeClr>
                </a:solidFill>
                <a:latin typeface="Calibri" panose="020F0502020204030204" charset="0"/>
                <a:cs typeface="Calibri" panose="020F0502020204030204" charset="0"/>
              </a:rPr>
              <a:t>Tang Dynasty Contributions</a:t>
            </a:r>
            <a:endParaRPr lang="en-US" altLang="zh-CN" sz="2400" b="1">
              <a:solidFill>
                <a:schemeClr val="accent2">
                  <a:lumMod val="50000"/>
                </a:schemeClr>
              </a:solidFill>
              <a:latin typeface="Calibri" panose="020F0502020204030204" charset="0"/>
              <a:cs typeface="Calibri" panose="020F0502020204030204" charset="0"/>
            </a:endParaRPr>
          </a:p>
          <a:p>
            <a:pPr marL="685800" lvl="1" indent="-228600">
              <a:lnSpc>
                <a:spcPct val="100000"/>
              </a:lnSpc>
              <a:buFont typeface="Arial" panose="020B0604020202020204" pitchFamily="34" charset="0"/>
              <a:buChar char="●"/>
            </a:pPr>
            <a:r>
              <a:rPr lang="en-US" altLang="zh-CN" sz="2400">
                <a:solidFill>
                  <a:schemeClr val="tx1">
                    <a:lumMod val="75000"/>
                    <a:lumOff val="25000"/>
                  </a:schemeClr>
                </a:solidFill>
                <a:latin typeface="Calibri" panose="020F0502020204030204" charset="0"/>
                <a:cs typeface="Calibri" panose="020F0502020204030204" charset="0"/>
              </a:rPr>
              <a:t>Lu Yu's "The Classic of Tea"</a:t>
            </a:r>
            <a:endParaRPr lang="en-US" altLang="zh-CN" sz="2400">
              <a:solidFill>
                <a:schemeClr val="tx1">
                  <a:lumMod val="75000"/>
                  <a:lumOff val="25000"/>
                </a:schemeClr>
              </a:solidFill>
              <a:latin typeface="Calibri" panose="020F0502020204030204" charset="0"/>
              <a:cs typeface="Calibri" panose="020F0502020204030204" charset="0"/>
            </a:endParaRPr>
          </a:p>
          <a:p>
            <a:pPr marL="685800" lvl="1" indent="-228600">
              <a:lnSpc>
                <a:spcPct val="100000"/>
              </a:lnSpc>
              <a:buFont typeface="Arial" panose="020B0604020202020204" pitchFamily="34" charset="0"/>
              <a:buChar char="●"/>
            </a:pPr>
            <a:r>
              <a:rPr lang="en-US" altLang="zh-CN" sz="2400">
                <a:solidFill>
                  <a:schemeClr val="tx1">
                    <a:lumMod val="75000"/>
                    <a:lumOff val="25000"/>
                  </a:schemeClr>
                </a:solidFill>
                <a:latin typeface="Calibri" panose="020F0502020204030204" charset="0"/>
                <a:cs typeface="Calibri" panose="020F0502020204030204" charset="0"/>
              </a:rPr>
              <a:t>Promotion and international recognition</a:t>
            </a:r>
            <a:endParaRPr lang="en-US" altLang="zh-CN" sz="2400">
              <a:solidFill>
                <a:schemeClr val="tx1">
                  <a:lumMod val="75000"/>
                  <a:lumOff val="25000"/>
                </a:schemeClr>
              </a:solidFill>
              <a:latin typeface="Calibri" panose="020F0502020204030204" charset="0"/>
              <a:cs typeface="Calibri" panose="020F0502020204030204" charset="0"/>
            </a:endParaRPr>
          </a:p>
          <a:p>
            <a:pPr marL="228600" lvl="0" indent="-228600">
              <a:lnSpc>
                <a:spcPct val="100000"/>
              </a:lnSpc>
              <a:buFont typeface="Arial" panose="020B0604020202020204" pitchFamily="34" charset="0"/>
              <a:buChar char="●"/>
            </a:pPr>
            <a:r>
              <a:rPr lang="en-US" altLang="zh-CN" sz="2400" b="1">
                <a:solidFill>
                  <a:schemeClr val="accent2">
                    <a:lumMod val="50000"/>
                  </a:schemeClr>
                </a:solidFill>
                <a:latin typeface="Calibri" panose="020F0502020204030204" charset="0"/>
                <a:cs typeface="Calibri" panose="020F0502020204030204" charset="0"/>
              </a:rPr>
              <a:t> Song Dynasty Innovations</a:t>
            </a:r>
            <a:endParaRPr lang="en-US" altLang="zh-CN" sz="2400" b="1">
              <a:solidFill>
                <a:schemeClr val="accent2">
                  <a:lumMod val="50000"/>
                </a:schemeClr>
              </a:solidFill>
              <a:latin typeface="Calibri" panose="020F0502020204030204" charset="0"/>
              <a:cs typeface="Calibri" panose="020F0502020204030204" charset="0"/>
            </a:endParaRPr>
          </a:p>
          <a:p>
            <a:pPr marL="685800" lvl="1" indent="-228600">
              <a:lnSpc>
                <a:spcPct val="100000"/>
              </a:lnSpc>
              <a:buFont typeface="Arial" panose="020B0604020202020204" pitchFamily="34" charset="0"/>
              <a:buChar char="●"/>
            </a:pPr>
            <a:r>
              <a:rPr lang="en-US" altLang="zh-CN" sz="2400">
                <a:solidFill>
                  <a:schemeClr val="tx1">
                    <a:lumMod val="75000"/>
                    <a:lumOff val="25000"/>
                  </a:schemeClr>
                </a:solidFill>
                <a:latin typeface="Calibri" panose="020F0502020204030204" charset="0"/>
                <a:cs typeface="Calibri" panose="020F0502020204030204" charset="0"/>
              </a:rPr>
              <a:t>Sophisticated tea-making technique</a:t>
            </a:r>
            <a:endParaRPr lang="en-US" altLang="zh-CN" sz="2400">
              <a:solidFill>
                <a:schemeClr val="tx1">
                  <a:lumMod val="75000"/>
                  <a:lumOff val="25000"/>
                </a:schemeClr>
              </a:solidFill>
              <a:latin typeface="Calibri" panose="020F0502020204030204" charset="0"/>
              <a:cs typeface="Calibri" panose="020F0502020204030204" charset="0"/>
            </a:endParaRPr>
          </a:p>
          <a:p>
            <a:pPr marL="685800" lvl="1" indent="-228600">
              <a:lnSpc>
                <a:spcPct val="100000"/>
              </a:lnSpc>
              <a:buFont typeface="Arial" panose="020B0604020202020204" pitchFamily="34" charset="0"/>
              <a:buChar char="●"/>
            </a:pPr>
            <a:r>
              <a:rPr lang="en-US" altLang="zh-CN" sz="2400">
                <a:solidFill>
                  <a:schemeClr val="tx1">
                    <a:lumMod val="75000"/>
                    <a:lumOff val="25000"/>
                  </a:schemeClr>
                </a:solidFill>
                <a:latin typeface="Calibri" panose="020F0502020204030204" charset="0"/>
                <a:cs typeface="Calibri" panose="020F0502020204030204" charset="0"/>
              </a:rPr>
              <a:t>Popularization of tea-fighting competitions</a:t>
            </a:r>
            <a:endParaRPr lang="en-US" altLang="zh-CN" sz="2400">
              <a:solidFill>
                <a:schemeClr val="tx1">
                  <a:lumMod val="75000"/>
                  <a:lumOff val="25000"/>
                </a:schemeClr>
              </a:solidFill>
              <a:latin typeface="Calibri" panose="020F0502020204030204" charset="0"/>
              <a:cs typeface="Calibri" panose="020F0502020204030204" charset="0"/>
            </a:endParaRPr>
          </a:p>
          <a:p>
            <a:pPr marL="228600" lvl="0" indent="-228600">
              <a:lnSpc>
                <a:spcPct val="100000"/>
              </a:lnSpc>
              <a:buFont typeface="Arial" panose="020B0604020202020204" pitchFamily="34" charset="0"/>
              <a:buChar char="●"/>
            </a:pPr>
            <a:r>
              <a:rPr lang="en-US" altLang="zh-CN" sz="2400" b="1">
                <a:solidFill>
                  <a:schemeClr val="accent2">
                    <a:lumMod val="50000"/>
                  </a:schemeClr>
                </a:solidFill>
                <a:latin typeface="Calibri" panose="020F0502020204030204" charset="0"/>
                <a:cs typeface="Calibri" panose="020F0502020204030204" charset="0"/>
              </a:rPr>
              <a:t>Yuan and Ming Dynasties</a:t>
            </a:r>
            <a:endParaRPr lang="en-US" altLang="zh-CN" sz="2400" b="1">
              <a:solidFill>
                <a:schemeClr val="accent2">
                  <a:lumMod val="50000"/>
                </a:schemeClr>
              </a:solidFill>
              <a:latin typeface="Calibri" panose="020F0502020204030204" charset="0"/>
              <a:cs typeface="Calibri" panose="020F0502020204030204" charset="0"/>
            </a:endParaRPr>
          </a:p>
          <a:p>
            <a:pPr marL="685800" lvl="1" indent="-228600">
              <a:lnSpc>
                <a:spcPct val="100000"/>
              </a:lnSpc>
              <a:buFont typeface="Arial" panose="020B0604020202020204" pitchFamily="34" charset="0"/>
              <a:buChar char="●"/>
            </a:pPr>
            <a:r>
              <a:rPr lang="en-US" altLang="zh-CN" sz="2400">
                <a:solidFill>
                  <a:schemeClr val="tx1">
                    <a:lumMod val="75000"/>
                    <a:lumOff val="25000"/>
                  </a:schemeClr>
                </a:solidFill>
                <a:latin typeface="Calibri" panose="020F0502020204030204" charset="0"/>
                <a:cs typeface="Calibri" panose="020F0502020204030204" charset="0"/>
              </a:rPr>
              <a:t>Expansion of tea trading routes</a:t>
            </a:r>
            <a:endParaRPr lang="en-US" altLang="zh-CN" sz="2400">
              <a:solidFill>
                <a:schemeClr val="tx1">
                  <a:lumMod val="75000"/>
                  <a:lumOff val="25000"/>
                </a:schemeClr>
              </a:solidFill>
              <a:latin typeface="Calibri" panose="020F0502020204030204" charset="0"/>
              <a:cs typeface="Calibri" panose="020F0502020204030204" charset="0"/>
            </a:endParaRPr>
          </a:p>
          <a:p>
            <a:pPr marL="685800" lvl="1" indent="-228600">
              <a:lnSpc>
                <a:spcPct val="100000"/>
              </a:lnSpc>
              <a:buFont typeface="Arial" panose="020B0604020202020204" pitchFamily="34" charset="0"/>
              <a:buChar char="●"/>
            </a:pPr>
            <a:r>
              <a:rPr lang="en-US" altLang="zh-CN" sz="2400">
                <a:solidFill>
                  <a:schemeClr val="tx1">
                    <a:lumMod val="75000"/>
                    <a:lumOff val="25000"/>
                  </a:schemeClr>
                </a:solidFill>
                <a:latin typeface="Calibri" panose="020F0502020204030204" charset="0"/>
                <a:cs typeface="Calibri" panose="020F0502020204030204" charset="0"/>
              </a:rPr>
              <a:t>Popularization of loose-leaf tea</a:t>
            </a:r>
            <a:endParaRPr lang="en-US" altLang="zh-CN" sz="2400">
              <a:solidFill>
                <a:schemeClr val="tx1">
                  <a:lumMod val="75000"/>
                  <a:lumOff val="25000"/>
                </a:schemeClr>
              </a:solidFill>
              <a:latin typeface="Calibri" panose="020F0502020204030204" charset="0"/>
              <a:cs typeface="Calibri" panose="020F0502020204030204" charset="0"/>
            </a:endParaRPr>
          </a:p>
        </p:txBody>
      </p:sp>
      <p:sp>
        <p:nvSpPr>
          <p:cNvPr id="6" name="标题 5"/>
          <p:cNvSpPr>
            <a:spLocks noGrp="1"/>
          </p:cNvSpPr>
          <p:nvPr>
            <p:ph type="title" idx="2"/>
            <p:custDataLst>
              <p:tags r:id="rId2"/>
            </p:custDataLst>
          </p:nvPr>
        </p:nvSpPr>
        <p:spPr/>
        <p:txBody>
          <a:bodyPr/>
          <a:lstStyle/>
          <a:p>
            <a:r>
              <a:rPr lang="en-US" altLang="zh-CN">
                <a:solidFill>
                  <a:schemeClr val="accent6">
                    <a:lumMod val="50000"/>
                  </a:schemeClr>
                </a:solidFill>
              </a:rPr>
              <a:t>History of Chinese Tea</a:t>
            </a:r>
            <a:endParaRPr lang="en-US" altLang="zh-CN">
              <a:solidFill>
                <a:schemeClr val="accent6">
                  <a:lumMod val="50000"/>
                </a:schemeClr>
              </a:solidFill>
            </a:endParaRPr>
          </a:p>
        </p:txBody>
      </p:sp>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3"/>
          </p:nvPr>
        </p:nvSpPr>
        <p:spPr>
          <a:xfrm>
            <a:off x="695325" y="1245235"/>
            <a:ext cx="10800715" cy="5343525"/>
          </a:xfrm>
        </p:spPr>
        <p:txBody>
          <a:bodyPr>
            <a:noAutofit/>
          </a:bodyPr>
          <a:p>
            <a:pPr>
              <a:lnSpc>
                <a:spcPct val="100000"/>
              </a:lnSpc>
            </a:pPr>
            <a:r>
              <a:rPr lang="en-US" altLang="zh-CN" sz="2400" b="1">
                <a:solidFill>
                  <a:schemeClr val="accent2">
                    <a:lumMod val="50000"/>
                  </a:schemeClr>
                </a:solidFill>
                <a:latin typeface="Calibri" panose="020F0502020204030204" charset="0"/>
                <a:cs typeface="Calibri" panose="020F0502020204030204" charset="0"/>
              </a:rPr>
              <a:t>West Lake Longjing</a:t>
            </a:r>
            <a:r>
              <a:rPr sz="2400" b="1">
                <a:solidFill>
                  <a:schemeClr val="accent2">
                    <a:lumMod val="50000"/>
                  </a:schemeClr>
                </a:solidFill>
                <a:latin typeface="Calibri" panose="020F0502020204030204" charset="0"/>
                <a:cs typeface="Calibri" panose="020F0502020204030204" charset="0"/>
              </a:rPr>
              <a:t>（西湖龙井）</a:t>
            </a:r>
            <a:r>
              <a:rPr lang="en-US" altLang="zh-CN" sz="2400" b="1">
                <a:solidFill>
                  <a:schemeClr val="accent2">
                    <a:lumMod val="50000"/>
                  </a:schemeClr>
                </a:solidFill>
                <a:latin typeface="Calibri" panose="020F0502020204030204" charset="0"/>
                <a:cs typeface="Calibri" panose="020F0502020204030204" charset="0"/>
              </a:rPr>
              <a:t>:</a:t>
            </a:r>
            <a:endParaRPr lang="en-US" altLang="zh-CN" sz="2400" b="1">
              <a:solidFill>
                <a:schemeClr val="accent2">
                  <a:lumMod val="50000"/>
                </a:schemeClr>
              </a:solidFill>
              <a:latin typeface="Calibri" panose="020F0502020204030204" charset="0"/>
              <a:cs typeface="Calibri" panose="020F0502020204030204" charset="0"/>
            </a:endParaRPr>
          </a:p>
          <a:p>
            <a:pPr marL="0" lvl="0" indent="0">
              <a:lnSpc>
                <a:spcPct val="100000"/>
              </a:lnSpc>
              <a:buNone/>
            </a:pPr>
            <a:r>
              <a:rPr lang="en-US" altLang="zh-CN" sz="2400">
                <a:solidFill>
                  <a:schemeClr val="tx1">
                    <a:lumMod val="75000"/>
                    <a:lumOff val="25000"/>
                  </a:schemeClr>
                </a:solidFill>
                <a:latin typeface="Calibri" panose="020F0502020204030204" charset="0"/>
                <a:cs typeface="Calibri" panose="020F0502020204030204" charset="0"/>
              </a:rPr>
              <a:t>Developed from the Tang Dynasty, with growth in the Song, Yuan and Ming. The Qing was its peak when Emperor Qianlong's actions made it famous and its planting area expanded.</a:t>
            </a:r>
            <a:endParaRPr lang="en-US" altLang="zh-CN" sz="2400">
              <a:solidFill>
                <a:schemeClr val="tx1">
                  <a:lumMod val="75000"/>
                  <a:lumOff val="25000"/>
                </a:schemeClr>
              </a:solidFill>
              <a:latin typeface="Calibri" panose="020F0502020204030204" charset="0"/>
              <a:cs typeface="Calibri" panose="020F0502020204030204" charset="0"/>
            </a:endParaRPr>
          </a:p>
          <a:p>
            <a:pPr lvl="0" algn="l">
              <a:lnSpc>
                <a:spcPct val="100000"/>
              </a:lnSpc>
            </a:pPr>
            <a:r>
              <a:rPr lang="en-US" altLang="zh-CN" sz="2400" b="1">
                <a:solidFill>
                  <a:schemeClr val="accent2">
                    <a:lumMod val="50000"/>
                  </a:schemeClr>
                </a:solidFill>
                <a:latin typeface="Calibri" panose="020F0502020204030204" charset="0"/>
                <a:cs typeface="Calibri" panose="020F0502020204030204" charset="0"/>
              </a:rPr>
              <a:t>Biluochun</a:t>
            </a:r>
            <a:r>
              <a:rPr sz="2400" b="1">
                <a:solidFill>
                  <a:schemeClr val="accent2">
                    <a:lumMod val="50000"/>
                  </a:schemeClr>
                </a:solidFill>
                <a:latin typeface="Calibri" panose="020F0502020204030204" charset="0"/>
                <a:cs typeface="Calibri" panose="020F0502020204030204" charset="0"/>
              </a:rPr>
              <a:t>（碧螺春）</a:t>
            </a:r>
            <a:r>
              <a:rPr lang="en-US" altLang="zh-CN" sz="2400" b="1">
                <a:solidFill>
                  <a:schemeClr val="accent2">
                    <a:lumMod val="50000"/>
                  </a:schemeClr>
                </a:solidFill>
                <a:latin typeface="Calibri" panose="020F0502020204030204" charset="0"/>
                <a:cs typeface="Calibri" panose="020F0502020204030204" charset="0"/>
              </a:rPr>
              <a:t>:</a:t>
            </a:r>
            <a:endParaRPr lang="en-US" altLang="zh-CN" sz="2400" b="1">
              <a:solidFill>
                <a:schemeClr val="accent2">
                  <a:lumMod val="50000"/>
                </a:schemeClr>
              </a:solidFill>
              <a:latin typeface="Calibri" panose="020F0502020204030204" charset="0"/>
              <a:cs typeface="Calibri" panose="020F0502020204030204" charset="0"/>
            </a:endParaRPr>
          </a:p>
          <a:p>
            <a:pPr marL="0" lvl="0" indent="0">
              <a:lnSpc>
                <a:spcPct val="100000"/>
              </a:lnSpc>
              <a:buNone/>
            </a:pPr>
            <a:r>
              <a:rPr lang="en-US" altLang="zh-CN" sz="2400">
                <a:solidFill>
                  <a:schemeClr val="tx1">
                    <a:lumMod val="75000"/>
                    <a:lumOff val="25000"/>
                  </a:schemeClr>
                </a:solidFill>
                <a:latin typeface="Calibri" panose="020F0502020204030204" charset="0"/>
                <a:cs typeface="Calibri" panose="020F0502020204030204" charset="0"/>
              </a:rPr>
              <a:t>Biluochun originated in Suzhou over 1,000 years ago. It developed through the Song and Ming. In the Qing Kangxi period, Kangxi named it, and it became a famous tribute tea with a maturing production process.</a:t>
            </a:r>
            <a:endParaRPr lang="en-US" altLang="zh-CN" sz="2400">
              <a:solidFill>
                <a:schemeClr val="tx1">
                  <a:lumMod val="75000"/>
                  <a:lumOff val="25000"/>
                </a:schemeClr>
              </a:solidFill>
              <a:latin typeface="Calibri" panose="020F0502020204030204" charset="0"/>
              <a:cs typeface="Calibri" panose="020F0502020204030204" charset="0"/>
            </a:endParaRPr>
          </a:p>
          <a:p>
            <a:pPr lvl="0" algn="l">
              <a:lnSpc>
                <a:spcPct val="100000"/>
              </a:lnSpc>
            </a:pPr>
            <a:r>
              <a:rPr lang="en-US" altLang="zh-CN" sz="2400" b="1">
                <a:solidFill>
                  <a:schemeClr val="accent2">
                    <a:lumMod val="50000"/>
                  </a:schemeClr>
                </a:solidFill>
                <a:latin typeface="Calibri" panose="020F0502020204030204" charset="0"/>
                <a:cs typeface="Calibri" panose="020F0502020204030204" charset="0"/>
              </a:rPr>
              <a:t>Huangshan Maofeng</a:t>
            </a:r>
            <a:r>
              <a:rPr sz="2400" b="1">
                <a:solidFill>
                  <a:schemeClr val="accent2">
                    <a:lumMod val="50000"/>
                  </a:schemeClr>
                </a:solidFill>
                <a:latin typeface="Calibri" panose="020F0502020204030204" charset="0"/>
                <a:cs typeface="Calibri" panose="020F0502020204030204" charset="0"/>
              </a:rPr>
              <a:t>（黄山毛峰）</a:t>
            </a:r>
            <a:r>
              <a:rPr lang="en-US" altLang="zh-CN" sz="2400" b="1">
                <a:solidFill>
                  <a:schemeClr val="accent2">
                    <a:lumMod val="50000"/>
                  </a:schemeClr>
                </a:solidFill>
                <a:latin typeface="Calibri" panose="020F0502020204030204" charset="0"/>
                <a:cs typeface="Calibri" panose="020F0502020204030204" charset="0"/>
              </a:rPr>
              <a:t>:</a:t>
            </a:r>
            <a:endParaRPr lang="en-US" altLang="zh-CN" sz="2400" b="1">
              <a:solidFill>
                <a:schemeClr val="accent2">
                  <a:lumMod val="50000"/>
                </a:schemeClr>
              </a:solidFill>
              <a:latin typeface="Calibri" panose="020F0502020204030204" charset="0"/>
              <a:cs typeface="Calibri" panose="020F0502020204030204" charset="0"/>
            </a:endParaRPr>
          </a:p>
          <a:p>
            <a:pPr marL="0" lvl="0" indent="0">
              <a:lnSpc>
                <a:spcPct val="100000"/>
              </a:lnSpc>
              <a:buNone/>
            </a:pPr>
            <a:r>
              <a:rPr lang="en-US" altLang="zh-CN" sz="2400">
                <a:solidFill>
                  <a:schemeClr val="tx1">
                    <a:lumMod val="75000"/>
                    <a:lumOff val="25000"/>
                  </a:schemeClr>
                </a:solidFill>
                <a:latin typeface="Calibri" panose="020F0502020204030204" charset="0"/>
                <a:cs typeface="Calibri" panose="020F0502020204030204" charset="0"/>
              </a:rPr>
              <a:t>In the Qing Guangxu period, Xie Zheng'an developed its prototype. It became popular and a Huizhou - region tea representative, spreading nationwide.</a:t>
            </a:r>
            <a:endParaRPr lang="en-US" altLang="zh-CN" sz="2400">
              <a:solidFill>
                <a:schemeClr val="tx1">
                  <a:lumMod val="75000"/>
                  <a:lumOff val="25000"/>
                </a:schemeClr>
              </a:solidFill>
              <a:latin typeface="Calibri" panose="020F0502020204030204" charset="0"/>
              <a:cs typeface="Calibri" panose="020F0502020204030204" charset="0"/>
            </a:endParaRPr>
          </a:p>
        </p:txBody>
      </p:sp>
      <p:sp>
        <p:nvSpPr>
          <p:cNvPr id="3" name="标题 2"/>
          <p:cNvSpPr>
            <a:spLocks noGrp="1"/>
          </p:cNvSpPr>
          <p:nvPr>
            <p:ph type="title" idx="2"/>
          </p:nvPr>
        </p:nvSpPr>
        <p:spPr/>
        <p:txBody>
          <a:bodyPr/>
          <a:p>
            <a:pPr algn="l"/>
            <a:r>
              <a:rPr lang="en-US" altLang="zh-CN">
                <a:solidFill>
                  <a:schemeClr val="accent6">
                    <a:lumMod val="50000"/>
                  </a:schemeClr>
                </a:solidFill>
              </a:rPr>
              <a:t>Green Tea</a:t>
            </a:r>
            <a:endParaRPr lang="en-US" altLang="zh-CN">
              <a:solidFill>
                <a:schemeClr val="accent6">
                  <a:lumMod val="50000"/>
                </a:schemeClr>
              </a:solidFill>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3"/>
          </p:nvPr>
        </p:nvSpPr>
        <p:spPr/>
        <p:txBody>
          <a:bodyPr>
            <a:normAutofit lnSpcReduction="20000"/>
          </a:bodyPr>
          <a:p>
            <a:r>
              <a:rPr lang="en-US" altLang="zh-CN" sz="2400" b="1">
                <a:solidFill>
                  <a:schemeClr val="accent2">
                    <a:lumMod val="50000"/>
                  </a:schemeClr>
                </a:solidFill>
                <a:latin typeface="Calibri" panose="020F0502020204030204" charset="0"/>
                <a:cs typeface="Calibri" panose="020F0502020204030204" charset="0"/>
              </a:rPr>
              <a:t>Yunnan Red（滇红）:</a:t>
            </a:r>
            <a:endParaRPr lang="en-US" altLang="zh-CN" sz="2400" b="1">
              <a:solidFill>
                <a:schemeClr val="accent2">
                  <a:lumMod val="50000"/>
                </a:schemeClr>
              </a:solidFill>
              <a:latin typeface="Calibri" panose="020F0502020204030204" charset="0"/>
              <a:cs typeface="Calibri" panose="020F0502020204030204" charset="0"/>
            </a:endParaRPr>
          </a:p>
          <a:p>
            <a:pPr marL="0" indent="0">
              <a:buNone/>
            </a:pPr>
            <a:r>
              <a:rPr lang="en-US" altLang="zh-CN" sz="2400">
                <a:latin typeface="Calibri" panose="020F0502020204030204" charset="0"/>
                <a:cs typeface="Calibri" panose="020F0502020204030204" charset="0"/>
              </a:rPr>
              <a:t>Yunnan red appeared in the 1930s. Trial - produced for export and mass - produced in 1939. It was related to Yunnan's development, earned foreign exchange during the War of Resistance Against Japan, and its quality improved by Yunnan's environment.</a:t>
            </a:r>
            <a:endParaRPr lang="en-US" altLang="zh-CN" sz="2400" b="1">
              <a:solidFill>
                <a:schemeClr val="accent2">
                  <a:lumMod val="50000"/>
                </a:schemeClr>
              </a:solidFill>
              <a:latin typeface="Calibri" panose="020F0502020204030204" charset="0"/>
              <a:cs typeface="Calibri" panose="020F0502020204030204" charset="0"/>
            </a:endParaRPr>
          </a:p>
          <a:p>
            <a:pPr marL="228600" lvl="0" indent="-228600">
              <a:buFont typeface="Arial" panose="020B0604020202020204" pitchFamily="34" charset="0"/>
              <a:buChar char="●"/>
            </a:pPr>
            <a:r>
              <a:rPr lang="en-US" altLang="zh-CN" sz="2400" b="1">
                <a:solidFill>
                  <a:schemeClr val="accent2">
                    <a:lumMod val="50000"/>
                  </a:schemeClr>
                </a:solidFill>
                <a:latin typeface="Calibri" panose="020F0502020204030204" charset="0"/>
                <a:cs typeface="Calibri" panose="020F0502020204030204" charset="0"/>
              </a:rPr>
              <a:t>Huhong Gongfu(湖红功夫）:</a:t>
            </a:r>
            <a:endParaRPr lang="en-US" altLang="zh-CN" sz="2400" b="1">
              <a:solidFill>
                <a:schemeClr val="accent2">
                  <a:lumMod val="50000"/>
                </a:schemeClr>
              </a:solidFill>
              <a:latin typeface="Calibri" panose="020F0502020204030204" charset="0"/>
              <a:cs typeface="Calibri" panose="020F0502020204030204" charset="0"/>
            </a:endParaRPr>
          </a:p>
          <a:p>
            <a:pPr marL="0" lvl="0" indent="0">
              <a:buNone/>
            </a:pPr>
            <a:r>
              <a:rPr lang="en-US" altLang="zh-CN" sz="2400">
                <a:latin typeface="Calibri" panose="020F0502020204030204" charset="0"/>
                <a:cs typeface="Calibri" panose="020F0502020204030204" charset="0"/>
              </a:rPr>
              <a:t>Huhong Gongfu in Hunan dates back to Qing Xianfeng. It was an important export tea, competing with others. Linked to local factors, its process improved. After mid - 20th century, it declined but is now reviving.</a:t>
            </a:r>
            <a:endParaRPr lang="en-US" altLang="zh-CN" sz="2400" b="1">
              <a:solidFill>
                <a:schemeClr val="accent2">
                  <a:lumMod val="50000"/>
                </a:schemeClr>
              </a:solidFill>
              <a:latin typeface="Calibri" panose="020F0502020204030204" charset="0"/>
              <a:cs typeface="Calibri" panose="020F0502020204030204" charset="0"/>
            </a:endParaRPr>
          </a:p>
        </p:txBody>
      </p:sp>
      <p:sp>
        <p:nvSpPr>
          <p:cNvPr id="3" name="标题 2"/>
          <p:cNvSpPr>
            <a:spLocks noGrp="1"/>
          </p:cNvSpPr>
          <p:nvPr>
            <p:ph type="title" idx="2"/>
          </p:nvPr>
        </p:nvSpPr>
        <p:spPr/>
        <p:txBody>
          <a:bodyPr/>
          <a:p>
            <a:pPr algn="l"/>
            <a:r>
              <a:rPr lang="en-US" altLang="zh-CN">
                <a:solidFill>
                  <a:schemeClr val="accent6">
                    <a:lumMod val="50000"/>
                  </a:schemeClr>
                </a:solidFill>
              </a:rPr>
              <a:t>Black Tea</a:t>
            </a:r>
            <a:endParaRPr lang="en-US" altLang="zh-CN">
              <a:solidFill>
                <a:schemeClr val="accent6">
                  <a:lumMod val="50000"/>
                </a:schemeClr>
              </a:solidFill>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3"/>
          </p:nvPr>
        </p:nvSpPr>
        <p:spPr/>
        <p:txBody>
          <a:bodyPr>
            <a:normAutofit lnSpcReduction="20000"/>
          </a:bodyPr>
          <a:p>
            <a:pPr algn="l"/>
            <a:r>
              <a:rPr lang="en-US" altLang="zh-CN" sz="2400" b="1">
                <a:solidFill>
                  <a:schemeClr val="accent2">
                    <a:lumMod val="50000"/>
                  </a:schemeClr>
                </a:solidFill>
                <a:latin typeface="Calibri" panose="020F0502020204030204" charset="0"/>
                <a:cs typeface="Calibri" panose="020F0502020204030204" charset="0"/>
              </a:rPr>
              <a:t>Tieguanyin（铁观音）：</a:t>
            </a:r>
            <a:endParaRPr lang="en-US" altLang="zh-CN" sz="2400" b="1">
              <a:solidFill>
                <a:schemeClr val="accent2">
                  <a:lumMod val="50000"/>
                </a:schemeClr>
              </a:solidFill>
              <a:latin typeface="Calibri" panose="020F0502020204030204" charset="0"/>
              <a:cs typeface="Calibri" panose="020F0502020204030204" charset="0"/>
            </a:endParaRPr>
          </a:p>
          <a:p>
            <a:pPr marL="0" indent="0">
              <a:buNone/>
            </a:pPr>
            <a:r>
              <a:rPr lang="en-US" altLang="zh-CN" sz="2400">
                <a:latin typeface="Calibri" panose="020F0502020204030204" charset="0"/>
                <a:cs typeface="Calibri" panose="020F0502020204030204" charset="0"/>
              </a:rPr>
              <a:t>Tieguanyin originated in Anxi, Fujian in Qing Qianlong. Discovered by Wei Yin, it grew popular in southern Fujian. Farmers improved techniques. It entered international market and later saw domestic demand rise with Anxi focusing on its brand and quality.</a:t>
            </a:r>
            <a:endParaRPr lang="en-US" altLang="zh-CN"/>
          </a:p>
          <a:p>
            <a:pPr marL="228600" lvl="0" indent="-228600" algn="l">
              <a:buFont typeface="Arial" panose="020B0604020202020204" pitchFamily="34" charset="0"/>
              <a:buChar char="●"/>
            </a:pPr>
            <a:r>
              <a:rPr lang="en-US" altLang="zh-CN" sz="2400" b="1">
                <a:solidFill>
                  <a:schemeClr val="accent2">
                    <a:lumMod val="50000"/>
                  </a:schemeClr>
                </a:solidFill>
                <a:latin typeface="Calibri" panose="020F0502020204030204" charset="0"/>
                <a:cs typeface="Calibri" panose="020F0502020204030204" charset="0"/>
              </a:rPr>
              <a:t>Phoenix single bush（凤凰单丛）：</a:t>
            </a:r>
            <a:endParaRPr lang="en-US" altLang="zh-CN" sz="2400" b="1">
              <a:solidFill>
                <a:schemeClr val="accent2">
                  <a:lumMod val="50000"/>
                </a:schemeClr>
              </a:solidFill>
              <a:latin typeface="Calibri" panose="020F0502020204030204" charset="0"/>
              <a:cs typeface="Calibri" panose="020F0502020204030204" charset="0"/>
            </a:endParaRPr>
          </a:p>
          <a:p>
            <a:pPr marL="0" lvl="0" indent="0">
              <a:buNone/>
            </a:pPr>
            <a:r>
              <a:rPr lang="en-US" altLang="zh-CN" sz="2400">
                <a:solidFill>
                  <a:schemeClr val="tx1">
                    <a:lumMod val="75000"/>
                    <a:lumOff val="25000"/>
                  </a:schemeClr>
                </a:solidFill>
                <a:latin typeface="Calibri" panose="020F0502020204030204" charset="0"/>
                <a:cs typeface="Calibri" panose="020F0502020204030204" charset="0"/>
              </a:rPr>
              <a:t>Phoenix single bush originated in Southern Song on Phoenix Mountain, Guangdong. Developed in Ming - Qing, it was traded. Now, with tech, it's optimized, has won awards and growing popularity as oolong tea, especially in some regions.</a:t>
            </a:r>
            <a:endParaRPr lang="en-US" altLang="zh-CN" sz="2400">
              <a:solidFill>
                <a:schemeClr val="tx1">
                  <a:lumMod val="75000"/>
                  <a:lumOff val="25000"/>
                </a:schemeClr>
              </a:solidFill>
              <a:latin typeface="Calibri" panose="020F0502020204030204" charset="0"/>
              <a:cs typeface="Calibri" panose="020F0502020204030204" charset="0"/>
            </a:endParaRPr>
          </a:p>
        </p:txBody>
      </p:sp>
      <p:sp>
        <p:nvSpPr>
          <p:cNvPr id="3" name="标题 2"/>
          <p:cNvSpPr>
            <a:spLocks noGrp="1"/>
          </p:cNvSpPr>
          <p:nvPr>
            <p:ph type="title" idx="2"/>
          </p:nvPr>
        </p:nvSpPr>
        <p:spPr/>
        <p:txBody>
          <a:bodyPr/>
          <a:p>
            <a:pPr algn="l"/>
            <a:r>
              <a:rPr lang="en-US" altLang="zh-CN">
                <a:solidFill>
                  <a:schemeClr val="accent6">
                    <a:lumMod val="50000"/>
                  </a:schemeClr>
                </a:solidFill>
              </a:rPr>
              <a:t>Oolong Tea</a:t>
            </a:r>
            <a:endParaRPr lang="en-US" altLang="zh-CN">
              <a:solidFill>
                <a:schemeClr val="accent6">
                  <a:lumMod val="50000"/>
                </a:schemeClr>
              </a:solidFill>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2"/>
            <p:custDataLst>
              <p:tags r:id="rId1"/>
            </p:custDataLst>
          </p:nvPr>
        </p:nvSpPr>
        <p:spPr/>
        <p:txBody>
          <a:bodyPr/>
          <a:lstStyle/>
          <a:p>
            <a:r>
              <a:rPr lang="en-US" altLang="zh-CN">
                <a:solidFill>
                  <a:schemeClr val="accent2">
                    <a:lumMod val="50000"/>
                  </a:schemeClr>
                </a:solidFill>
              </a:rPr>
              <a:t>Thanks you</a:t>
            </a:r>
            <a:endParaRPr lang="en-US" altLang="zh-CN">
              <a:solidFill>
                <a:schemeClr val="accent2">
                  <a:lumMod val="50000"/>
                </a:schemeClr>
              </a:solidFill>
            </a:endParaRPr>
          </a:p>
        </p:txBody>
      </p:sp>
    </p:spTree>
    <p:custDataLst>
      <p:tags r:id="rId2"/>
    </p:custDataLst>
  </p:cSld>
  <p:clrMapOvr>
    <a:masterClrMapping/>
  </p:clrMapOvr>
</p:sld>
</file>

<file path=ppt/tags/tag1.xml><?xml version="1.0" encoding="utf-8"?>
<p:tagLst xmlns:p="http://schemas.openxmlformats.org/presentationml/2006/main">
  <p:tag name="KSO_WM_UNIT_PLACING_PICTURE_USER_VIEWPORT" val="{&quot;height&quot;:10800,&quot;width&quot;:19200}"/>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 name="KSO_WM_BEAUTIFY_FLAG" val="#wm#"/>
</p:tagLst>
</file>

<file path=ppt/tags/tag10.xml><?xml version="1.0" encoding="utf-8"?>
<p:tagLst xmlns:p="http://schemas.openxmlformats.org/presentationml/2006/main">
  <p:tag name="KSO_WM_UNIT_ISCONTENTSTITLE" val="0"/>
  <p:tag name="KSO_WM_UNIT_ISNUMDGMTITLE" val="0"/>
  <p:tag name="KSO_WM_UNIT_PRESET_TEXT" val="单击此处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3.0"/>
  <p:tag name="KSO_WM_BEAUTIFY_FLAG" val="#wm#"/>
  <p:tag name="KSO_WM_UNIT_CONTENT_GROUP_TYPE" val="titlestyle"/>
  <p:tag name="PA" val="v5.2.11"/>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custom20230230_4*l_h_i*1_3_1"/>
  <p:tag name="KSO_WM_TEMPLATE_CATEGORY" val="custom"/>
  <p:tag name="KSO_WM_TEMPLATE_INDEX" val="20230230"/>
  <p:tag name="KSO_WM_UNIT_LAYERLEVEL" val="1_1_1"/>
  <p:tag name="KSO_WM_TAG_VERSION" val="3.0"/>
  <p:tag name="KSO_WM_BEAUTIFY_FLAG" val="#wm#"/>
  <p:tag name="KSO_WM_UNIT_TEXT_FILL_FORE_SCHEMECOLOR_INDEX_BRIGHTNESS" val="-0.25"/>
  <p:tag name="KSO_WM_UNIT_TEXT_FILL_FORE_SCHEMECOLOR_INDEX" val="14"/>
  <p:tag name="KSO_WM_UNIT_TEXT_FILL_TYPE" val="1"/>
  <p:tag name="KSO_WM_DIAGRAM_GROUP_CODE" val="l1-1"/>
  <p:tag name="KSO_WM_DIAGRAM_VERSION" val="3"/>
  <p:tag name="KSO_WM_DIAGRAM_MAX_ITEMCNT" val="8"/>
  <p:tag name="KSO_WM_DIAGRAM_MIN_ITEMCNT" val="2"/>
  <p:tag name="KSO_WM_DIAGRAM_VIRTUALLY_FRAME" val="{&quot;height&quot;:331.1000061035156,&quot;left&quot;:69.75,&quot;top&quot;:152.1249969482422,&quot;width&quot;:86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Lst>
</file>

<file path=ppt/tags/tag10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3_1"/>
  <p:tag name="KSO_WM_TEMPLATE_CATEGORY" val="custom"/>
  <p:tag name="KSO_WM_TEMPLATE_INDEX" val="20230230"/>
  <p:tag name="KSO_WM_UNIT_LAYERLEVEL" val="1_1_1"/>
  <p:tag name="KSO_WM_TAG_VERSION" val="3.0"/>
  <p:tag name="KSO_WM_BEAUTIFY_FLAG" val="#wm#"/>
  <p:tag name="KSO_WM_UNIT_TEXT_FILL_FORE_SCHEMECOLOR_INDEX_BRIGHTNESS" val="-0.25"/>
  <p:tag name="KSO_WM_UNIT_TEXT_FILL_FORE_SCHEMECOLOR_INDEX" val="14"/>
  <p:tag name="KSO_WM_UNIT_TEXT_FILL_TYPE" val="1"/>
  <p:tag name="KSO_WM_DIAGRAM_GROUP_CODE" val="l1-1"/>
  <p:tag name="KSO_WM_UNIT_TYPE" val="l_h_f"/>
  <p:tag name="KSO_WM_UNIT_ID" val="custom20230230_4*l_h_f*1_3_1"/>
  <p:tag name="KSO_WM_DIAGRAM_VERSION" val="3"/>
  <p:tag name="KSO_WM_DIAGRAM_MAX_ITEMCNT" val="8"/>
  <p:tag name="KSO_WM_DIAGRAM_MIN_ITEMCNT" val="2"/>
  <p:tag name="KSO_WM_DIAGRAM_VIRTUALLY_FRAME" val="{&quot;height&quot;:331.1000061035156,&quot;left&quot;:69.75,&quot;top&quot;:152.1249969482422,&quot;width&quot;:86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SUBTYPE" val="a"/>
  <p:tag name="KSO_WM_UNIT_TEXT_TYPE" val="1"/>
  <p:tag name="KSO_WM_UNIT_TEXT_LAYER_COUNT" val="1"/>
  <p:tag name="KSO_WM_UNIT_PRESET_TEXT" val="添加目录标题"/>
</p:tagLst>
</file>

<file path=ppt/tags/tag102.xml><?xml version="1.0" encoding="utf-8"?>
<p:tagLst xmlns:p="http://schemas.openxmlformats.org/presentationml/2006/main">
  <p:tag name="KSO_WM_SLIDE_ID" val="custom20230230_4"/>
  <p:tag name="KSO_WM_TEMPLATE_SUBCATEGORY" val="29"/>
  <p:tag name="KSO_WM_TEMPLATE_MASTER_TYPE" val="0"/>
  <p:tag name="KSO_WM_TEMPLATE_COLOR_TYPE" val="0"/>
  <p:tag name="KSO_WM_SLIDE_ITEM_CNT" val="4"/>
  <p:tag name="KSO_WM_SLIDE_INDEX" val="4"/>
  <p:tag name="KSO_WM_TAG_VERSION" val="3.0"/>
  <p:tag name="KSO_WM_BEAUTIFY_FLAG" val="#wm#"/>
  <p:tag name="KSO_WM_TEMPLATE_CATEGORY" val="custom"/>
  <p:tag name="KSO_WM_TEMPLATE_INDEX" val="20230230"/>
  <p:tag name="KSO_WM_SLIDE_LAYOUT" val="a_b_l"/>
  <p:tag name="KSO_WM_SLIDE_LAYOUT_CNT" val="1_1_1"/>
  <p:tag name="KSO_WM_SLIDE_TYPE" val="contents"/>
  <p:tag name="KSO_WM_SLIDE_SUBTYPE" val="diag"/>
  <p:tag name="KSO_WM_DIAGRAM_GROUP_CODE" val="l1-1"/>
  <p:tag name="KSO_WM_SLIDE_DIAGTYPE" val="l"/>
</p:tagLst>
</file>

<file path=ppt/tags/tag10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230_10*f*1"/>
  <p:tag name="KSO_WM_TEMPLATE_CATEGORY" val="custom"/>
  <p:tag name="KSO_WM_TEMPLATE_INDEX" val="20230230"/>
  <p:tag name="KSO_WM_UNIT_LAYERLEVEL" val="1"/>
  <p:tag name="KSO_WM_TAG_VERSION" val="3.0"/>
  <p:tag name="KSO_WM_BEAUTIFY_FLAG" val="#wm#"/>
  <p:tag name="KSO_WM_UNIT_TEXT_FILL_FORE_SCHEMECOLOR_INDEX_BRIGHTNESS" val="0.25"/>
  <p:tag name="KSO_WM_UNIT_TEXT_FILL_FORE_SCHEMECOLOR_INDEX" val="13"/>
  <p:tag name="KSO_WM_UNIT_TEXT_FILL_TYPE" val="1"/>
  <p:tag name="PA" val="v5.2.11"/>
  <p:tag name="KSO_WM_UNIT_TEXT_TYPE" val="1"/>
  <p:tag name="KSO_WM_UNIT_TEXT_LAYER_COUNT" val="1"/>
  <p:tag name="KSO_WM_UNIT_PRESET_TEXT" val="单击此处添加文本"/>
</p:tagLst>
</file>

<file path=ppt/tags/tag10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30_10*a*1"/>
  <p:tag name="KSO_WM_TEMPLATE_CATEGORY" val="custom"/>
  <p:tag name="KSO_WM_TEMPLATE_INDEX" val="20230230"/>
  <p:tag name="KSO_WM_UNIT_LAYERLEVEL" val="1"/>
  <p:tag name="KSO_WM_TAG_VERSION" val="3.0"/>
  <p:tag name="KSO_WM_BEAUTIFY_FLAG" val="#wm#"/>
  <p:tag name="KSO_WM_UNIT_CONTENT_GROUP_TYPE" val="titlestyle"/>
  <p:tag name="PA" val="v5.2.11"/>
  <p:tag name="KSO_WM_UNIT_TEXT_TYPE" val="1"/>
  <p:tag name="KSO_WM_UNIT_PRESET_TEXT" val="单击此处添加文档标题"/>
</p:tagLst>
</file>

<file path=ppt/tags/tag105.xml><?xml version="1.0" encoding="utf-8"?>
<p:tagLst xmlns:p="http://schemas.openxmlformats.org/presentationml/2006/main">
  <p:tag name="KSO_WM_SLIDE_ID" val="custom20230230_10"/>
  <p:tag name="KSO_WM_TEMPLATE_SUBCATEGORY" val="29"/>
  <p:tag name="KSO_WM_TEMPLATE_MASTER_TYPE" val="0"/>
  <p:tag name="KSO_WM_TEMPLATE_COLOR_TYPE" val="0"/>
  <p:tag name="KSO_WM_SLIDE_ITEM_CNT" val="0"/>
  <p:tag name="KSO_WM_SLIDE_INDEX" val="10"/>
  <p:tag name="KSO_WM_TAG_VERSION" val="3.0"/>
  <p:tag name="KSO_WM_BEAUTIFY_FLAG" val="#wm#"/>
  <p:tag name="KSO_WM_TEMPLATE_CATEGORY" val="custom"/>
  <p:tag name="KSO_WM_TEMPLATE_INDEX" val="20230230"/>
  <p:tag name="KSO_WM_SLIDE_TYPE" val="text"/>
  <p:tag name="KSO_WM_SLIDE_SUBTYPE" val="pureTxt"/>
  <p:tag name="KSO_WM_SLIDE_SIZE" val="850*445"/>
  <p:tag name="KSO_WM_SLIDE_POSITION" val="54*41"/>
  <p:tag name="KSO_WM_SLIDE_LAYOUT" val="a_f"/>
  <p:tag name="KSO_WM_SLIDE_LAYOUT_CNT" val="1_1"/>
  <p:tag name="KSO_WM_SPECIAL_SOURCE" val="bdnull"/>
  <p:tag name="KSO_WM_SLIDE_LAYOUT_NAME" val="标题和内容"/>
</p:tagLst>
</file>

<file path=ppt/tags/tag106.xml><?xml version="1.0" encoding="utf-8"?>
<p:tagLst xmlns:p="http://schemas.openxmlformats.org/presentationml/2006/main">
  <p:tag name="KSO_WM_BEAUTIFY_FLAG" val="#wm#"/>
  <p:tag name="KSO_WM_TEMPLATE_CATEGORY" val="custom"/>
  <p:tag name="KSO_WM_TEMPLATE_INDEX" val="20230230"/>
</p:tagLst>
</file>

<file path=ppt/tags/tag107.xml><?xml version="1.0" encoding="utf-8"?>
<p:tagLst xmlns:p="http://schemas.openxmlformats.org/presentationml/2006/main">
  <p:tag name="KSO_WM_BEAUTIFY_FLAG" val="#wm#"/>
  <p:tag name="KSO_WM_TEMPLATE_CATEGORY" val="custom"/>
  <p:tag name="KSO_WM_TEMPLATE_INDEX" val="20230230"/>
</p:tagLst>
</file>

<file path=ppt/tags/tag108.xml><?xml version="1.0" encoding="utf-8"?>
<p:tagLst xmlns:p="http://schemas.openxmlformats.org/presentationml/2006/main">
  <p:tag name="KSO_WM_BEAUTIFY_FLAG" val="#wm#"/>
  <p:tag name="KSO_WM_TEMPLATE_CATEGORY" val="custom"/>
  <p:tag name="KSO_WM_TEMPLATE_INDEX" val="20230230"/>
</p:tagLst>
</file>

<file path=ppt/tags/tag10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30_11*a*1"/>
  <p:tag name="KSO_WM_TEMPLATE_CATEGORY" val="custom"/>
  <p:tag name="KSO_WM_TEMPLATE_INDEX" val="20230230"/>
  <p:tag name="KSO_WM_UNIT_LAYERLEVEL" val="1"/>
  <p:tag name="KSO_WM_TAG_VERSION" val="3.0"/>
  <p:tag name="KSO_WM_BEAUTIFY_FLAG" val="#wm#"/>
  <p:tag name="KSO_WM_UNIT_CONTENT_GROUP_TYPE" val="contentchip"/>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2*i*2"/>
  <p:tag name="KSO_WM_UNIT_LAYERLEVEL" val="1"/>
  <p:tag name="KSO_WM_TAG_VERSION" val="3.0"/>
  <p:tag name="KSO_WM_BEAUTIFY_FLAG" val="#wm#"/>
  <p:tag name="KSO_WM_UNIT_CONTENT_GROUP_TYPE" val="titlestyle"/>
  <p:tag name="PA" val="v5.2.11"/>
</p:tagLst>
</file>

<file path=ppt/tags/tag110.xml><?xml version="1.0" encoding="utf-8"?>
<p:tagLst xmlns:p="http://schemas.openxmlformats.org/presentationml/2006/main">
  <p:tag name="KSO_WM_SLIDE_ID" val="custom20230230_11"/>
  <p:tag name="KSO_WM_TEMPLATE_SUBCATEGORY" val="29"/>
  <p:tag name="KSO_WM_TEMPLATE_MASTER_TYPE" val="0"/>
  <p:tag name="KSO_WM_TEMPLATE_COLOR_TYPE" val="0"/>
  <p:tag name="KSO_WM_SLIDE_ITEM_CNT" val="0"/>
  <p:tag name="KSO_WM_SLIDE_INDEX" val="11"/>
  <p:tag name="KSO_WM_TAG_VERSION" val="3.0"/>
  <p:tag name="KSO_WM_BEAUTIFY_FLAG" val="#wm#"/>
  <p:tag name="KSO_WM_TEMPLATE_CATEGORY" val="custom"/>
  <p:tag name="KSO_WM_TEMPLATE_INDEX" val="20230230"/>
  <p:tag name="KSO_WM_SLIDE_LAYOUT" val="a_f"/>
  <p:tag name="KSO_WM_SLIDE_LAYOUT_CNT" val="1_1"/>
  <p:tag name="KSO_WM_SLIDE_TYPE" val="endPage"/>
  <p:tag name="KSO_WM_SLIDE_SUBTYPE" val="pureTxt"/>
  <p:tag name="KSO_WM_SLIDE_CONTENT_AREA" val="{&quot;left&quot;:&quot;38.85&quot;,&quot;top&quot;:&quot;72.8&quot;,&quot;width&quot;:&quot;672.5&quot;,&quot;height&quot;:&quot;369.75&quot;}"/>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3*i*1"/>
  <p:tag name="KSO_WM_UNIT_LAYERLEVEL" val="1"/>
  <p:tag name="KSO_WM_TAG_VERSION" val="3.0"/>
  <p:tag name="KSO_WM_BEAUTIFY_FLAG" val="#wm#"/>
</p:tagLst>
</file>

<file path=ppt/tags/tag16.xml><?xml version="1.0" encoding="utf-8"?>
<p:tagLst xmlns:p="http://schemas.openxmlformats.org/presentationml/2006/main">
  <p:tag name="KSO_WM_UNIT_ISCONTENTSTITLE" val="0"/>
  <p:tag name="KSO_WM_UNIT_ISNUMDGMTITLE" val="0"/>
  <p:tag name="KSO_WM_UNIT_PRESET_TEXT" val="Contents"/>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3*b*1"/>
  <p:tag name="KSO_WM_UNIT_LAYERLEVEL" val="1"/>
  <p:tag name="KSO_WM_TAG_VERSION" val="3.0"/>
  <p:tag name="KSO_WM_BEAUTIFY_FLAG" val="#wm#"/>
  <p:tag name="KSO_WM_UNIT_TEXT_FILL_FORE_SCHEMECOLOR_INDEX_BRIGHTNESS" val="0.25"/>
  <p:tag name="KSO_WM_UNIT_TEXT_FILL_FORE_SCHEMECOLOR_INDEX" val="13"/>
  <p:tag name="KSO_WM_UNIT_TEXT_FILL_TYPE" val="1"/>
</p:tagLst>
</file>

<file path=ppt/tags/tag17.xml><?xml version="1.0" encoding="utf-8"?>
<p:tagLst xmlns:p="http://schemas.openxmlformats.org/presentationml/2006/main">
  <p:tag name="KSO_WM_UNIT_ISCONTENTSTITLE" val="1"/>
  <p:tag name="KSO_WM_UNIT_ISNUMDGMTITLE" val="0"/>
  <p:tag name="KSO_WM_UNIT_PRESET_TEXT" val="目录"/>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3.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xml><?xml version="1.0" encoding="utf-8"?>
<p:tagLst xmlns:p="http://schemas.openxmlformats.org/presentationml/2006/main">
  <p:tag name="KSO_WM_UNIT_SUBTYPE" val="b"/>
  <p:tag name="KSO_WM_UNIT_PRESET_TEXT" val="汇报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f*1"/>
  <p:tag name="KSO_WM_UNIT_LAYERLEVEL" val="1"/>
  <p:tag name="KSO_WM_TAG_VERSION" val="3.0"/>
  <p:tag name="KSO_WM_BEAUTIFY_FLAG" val="#wm#"/>
  <p:tag name="KSO_WM_UNIT_TEXT_FILL_FORE_SCHEMECOLOR_INDEX_BRIGHTNESS" val="-0.25"/>
  <p:tag name="KSO_WM_UNIT_TEXT_FILL_FORE_SCHEMECOLOR_INDEX" val="14"/>
  <p:tag name="KSO_WM_UNIT_TEXT_FILL_TYPE" val="1"/>
  <p:tag name="KSO_WM_UNIT_CONTENT_GROUP_TYPE" val="contentchip"/>
  <p:tag name="KSO_WM_UNIT_TEXT_LAYER_COUNT"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3.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4*i*3"/>
  <p:tag name="KSO_WM_UNIT_LAYERLEVEL" val="1"/>
  <p:tag name="KSO_WM_TAG_VERSION" val="3.0"/>
  <p:tag name="KSO_WM_BEAUTIFY_FLAG" val="#wm#"/>
</p:tagLst>
</file>

<file path=ppt/tags/tag23.xml><?xml version="1.0" encoding="utf-8"?>
<p:tagLst xmlns:p="http://schemas.openxmlformats.org/presentationml/2006/main">
  <p:tag name="KSO_WM_BEAUTIFY_FLAG" val="#wm#"/>
  <p:tag name="KSO_WM_UNIT_LINE_FORE_SCHEMECOLOR_INDEX_BRIGHTNESS" val="0"/>
  <p:tag name="KSO_WM_UNIT_LINE_FORE_SCHEMECOLOR_INDEX" val="5"/>
  <p:tag name="KSO_WM_UNIT_LINE_FILL_TYPE" val="2"/>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4"/>
  <p:tag name="KSO_WM_UNIT_ID" val="_4*i*4"/>
  <p:tag name="KSO_WM_UNIT_LAYERLEVEL" val="1"/>
  <p:tag name="KSO_WM_TAG_VERSION" val="3.0"/>
</p:tagLst>
</file>

<file path=ppt/tags/tag24.xml><?xml version="1.0" encoding="utf-8"?>
<p:tagLst xmlns:p="http://schemas.openxmlformats.org/presentationml/2006/main">
  <p:tag name="KSO_WM_UNIT_PRESET_TEXT" val="Part One"/>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_4*e*1"/>
  <p:tag name="KSO_WM_UNIT_LAYERLEVEL" val="1"/>
  <p:tag name="KSO_WM_TAG_VERSION" val="3.0"/>
  <p:tag name="KSO_WM_BEAUTIFY_FLAG" val="#wm#"/>
  <p:tag name="KSO_WM_UNIT_TEXT_FILL_FORE_SCHEMECOLOR_INDEX_BRIGHTNESS" val="-0.25"/>
  <p:tag name="KSO_WM_UNIT_TEXT_FILL_FORE_SCHEMECOLOR_INDEX" val="14"/>
  <p:tag name="KSO_WM_UNIT_TEXT_FILL_TYPE" val="1"/>
  <p:tag name="KSO_WM_UNIT_CONTENT_GROUP_TYPE" val="contentchip"/>
</p:tagLst>
</file>

<file path=ppt/tags/tag25.xml><?xml version="1.0" encoding="utf-8"?>
<p:tagLst xmlns:p="http://schemas.openxmlformats.org/presentationml/2006/main">
  <p:tag name="KSO_WM_UNIT_ISCONTENTSTITLE" val="0"/>
  <p:tag name="KSO_WM_UNIT_ISNUMDGMTITLE" val="0"/>
  <p:tag name="KSO_WM_UNIT_PRESET_TEXT" val="添加章节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3.0"/>
  <p:tag name="KSO_WM_BEAUTIFY_FLAG" val="#wm#"/>
  <p:tag name="KSO_WM_UNIT_CONTENT_GROUP_TYPE" val="contentchip"/>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5*i*1"/>
  <p:tag name="KSO_WM_UNIT_LAYERLEVEL" val="1"/>
  <p:tag name="KSO_WM_TAG_VERSION" val="3.0"/>
</p:tagLst>
</file>

<file path=ppt/tags/tag3.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 name="KSO_WM_UNIT_CONTENT_GROUP_TYPE" val="contentchip"/>
</p:tagLst>
</file>

<file path=ppt/tags/tag30.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3.0"/>
  <p:tag name="KSO_WM_BEAUTIFY_FLAG" val="#wm#"/>
  <p:tag name="KSO_WM_UNIT_CONTENT_GROUP_TYPE" val="titlestyle"/>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5*i*2"/>
  <p:tag name="KSO_WM_UNIT_LAYERLEVEL" val="1"/>
  <p:tag name="KSO_WM_TAG_VERSION" val="3.0"/>
  <p:tag name="KSO_WM_BEAUTIFY_FLAG" val="#wm#"/>
  <p:tag name="KSO_WM_UNIT_CONTENT_GROUP_TYPE" val="titlestyle"/>
</p:tagLst>
</file>

<file path=ppt/tags/tag3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3.0"/>
  <p:tag name="KSO_WM_BEAUTIFY_FLAG" val="#wm#"/>
  <p:tag name="KSO_WM_UNIT_PRESET_TEXT" val="单击此处编辑母版文本样式&#10;第二级&#10;第三级&#10;第四级&#10;第五级"/>
  <p:tag name="KSO_WM_UNIT_TEXT_LAYER_COUNT" val="1"/>
</p:tagLst>
</file>

<file path=ppt/tags/tag3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3.0"/>
  <p:tag name="KSO_WM_BEAUTIFY_FLAG" val="#wm#"/>
  <p:tag name="KSO_WM_UNIT_PRESET_TEXT" val="单击此处编辑母版文本样式&#10;第二级&#10;第三级&#10;第四级&#10;第五级"/>
  <p:tag name="KSO_WM_UNIT_TEXT_LAYER_COUNT"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3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6*i*1"/>
  <p:tag name="KSO_WM_UNIT_LAYERLEVEL" val="1"/>
  <p:tag name="KSO_WM_TAG_VERSION" val="3.0"/>
</p:tagLst>
</file>

<file path=ppt/tags/tag38.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2_1"/>
  <p:tag name="KSO_WM_UNIT_ID" val="_6*h_a*2_1"/>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Lst>
</file>

<file path=ppt/tags/tag39.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_6*h_a*1_1"/>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Lst>
</file>

<file path=ppt/tags/tag4.xml><?xml version="1.0" encoding="utf-8"?>
<p:tagLst xmlns:p="http://schemas.openxmlformats.org/presentationml/2006/main">
  <p:tag name="KSO_WM_UNIT_PRESET_TEXT" val="Simple &amp; Creative"/>
  <p:tag name="KSO_WM_UNIT_NOCLEAR" val="0"/>
  <p:tag name="KSO_WM_UNIT_VALUE" val="48"/>
  <p:tag name="KSO_WM_UNIT_HIGHLIGHT" val="0"/>
  <p:tag name="KSO_WM_UNIT_COMPATIBLE" val="0"/>
  <p:tag name="KSO_WM_UNIT_DIAGRAM_ISNUMVISUAL" val="0"/>
  <p:tag name="KSO_WM_UNIT_DIAGRAM_ISREFERUNIT" val="0"/>
  <p:tag name="KSO_WM_UNIT_TYPE" val="b"/>
  <p:tag name="KSO_WM_UNIT_INDEX" val="1"/>
  <p:tag name="KSO_WM_UNIT_ID" val="_1*b*1"/>
  <p:tag name="KSO_WM_UNIT_LAYERLEVEL" val="1"/>
  <p:tag name="KSO_WM_TAG_VERSION" val="3.0"/>
  <p:tag name="KSO_WM_BEAUTIFY_FLAG" val="#wm#"/>
  <p:tag name="KSO_WM_UNIT_ISCONTENTSTITLE" val="0"/>
  <p:tag name="KSO_WM_UNIT_ISNUMDGMTITLE" val="0"/>
  <p:tag name="KSO_WM_UNIT_TEXT_FILL_FORE_SCHEMECOLOR_INDEX_BRIGHTNESS" val="-0.25"/>
  <p:tag name="KSO_WM_UNIT_TEXT_FILL_FORE_SCHEMECOLOR_INDEX" val="14"/>
  <p:tag name="KSO_WM_UNIT_TEXT_FILL_TYPE" val="1"/>
  <p:tag name="KSO_WM_UNIT_CONTENT_GROUP_TYPE" val="contentchip"/>
</p:tagLst>
</file>

<file path=ppt/tags/tag40.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3.0"/>
  <p:tag name="KSO_WM_BEAUTIFY_FLAG" val="#wm#"/>
  <p:tag name="KSO_WM_UNIT_CONTENT_GROUP_TYPE" val="titlestyle"/>
</p:tagLst>
</file>

<file path=ppt/tags/tag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_6*i*2"/>
  <p:tag name="KSO_WM_UNIT_LAYERLEVEL" val="1"/>
  <p:tag name="KSO_WM_TAG_VERSION" val="3.0"/>
  <p:tag name="KSO_WM_UNIT_CONTENT_GROUP_TYPE" val="titlestyle"/>
</p:tagLst>
</file>

<file path=ppt/tags/tag4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2_1"/>
  <p:tag name="KSO_WM_UNIT_ID" val="_6*h_f*2_1"/>
  <p:tag name="KSO_WM_UNIT_LAYERLEVEL" val="1_1"/>
  <p:tag name="KSO_WM_TAG_VERSION" val="3.0"/>
  <p:tag name="KSO_WM_BEAUTIFY_FLAG" val="#wm#"/>
  <p:tag name="KSO_WM_UNIT_PRESET_TEXT" val="单击此处编辑母版文本样式&#10;第二级&#10;第三级&#10;第四级&#10;第五级"/>
  <p:tag name="KSO_WM_UNIT_TEXT_LAYER_COUNT" val="1"/>
</p:tagLst>
</file>

<file path=ppt/tags/tag4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_6*h_f*1_1"/>
  <p:tag name="KSO_WM_UNIT_LAYERLEVEL" val="1_1"/>
  <p:tag name="KSO_WM_TAG_VERSION" val="3.0"/>
  <p:tag name="KSO_WM_BEAUTIFY_FLAG" val="#wm#"/>
  <p:tag name="KSO_WM_UNIT_PRESET_TEXT" val="单击此处编辑母版文本样式&#10;第二级&#10;第三级&#10;第四级&#10;第五级"/>
  <p:tag name="KSO_WM_UNIT_TEXT_LAYER_COUNT"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4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7*i*1"/>
  <p:tag name="KSO_WM_UNIT_LAYERLEVEL" val="1"/>
  <p:tag name="KSO_WM_TAG_VERSION" val="3.0"/>
</p:tagLst>
</file>

<file path=ppt/tags/tag48.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7*a*1"/>
  <p:tag name="KSO_WM_UNIT_LAYERLEVEL" val="1"/>
  <p:tag name="KSO_WM_TAG_VERSION" val="3.0"/>
  <p:tag name="KSO_WM_BEAUTIFY_FLAG" val="#wm#"/>
  <p:tag name="KSO_WM_UNIT_CONTENT_GROUP_TYPE" val="titlestyle"/>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7*i*2"/>
  <p:tag name="KSO_WM_UNIT_LAYERLEVEL" val="1"/>
  <p:tag name="KSO_WM_TAG_VERSION" val="3.0"/>
  <p:tag name="KSO_WM_BEAUTIFY_FLAG" val="#wm#"/>
  <p:tag name="KSO_WM_UNIT_CONTENT_GROUP_TYPE" val="titlestyle"/>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5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8*i*1"/>
  <p:tag name="KSO_WM_UNIT_LAYERLEVEL" val="1"/>
  <p:tag name="KSO_WM_TAG_VERSION" val="3.0"/>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5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9*i*1"/>
  <p:tag name="KSO_WM_UNIT_LAYERLEVEL" val="1"/>
  <p:tag name="KSO_WM_TAG_VERSION" val="3.0"/>
</p:tagLst>
</file>

<file path=ppt/tags/tag5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9*f*1"/>
  <p:tag name="KSO_WM_UNIT_LAYERLEVEL" val="1"/>
  <p:tag name="KSO_WM_TAG_VERSION" val="3.0"/>
  <p:tag name="KSO_WM_BEAUTIFY_FLAG" val="#wm#"/>
  <p:tag name="KSO_WM_UNIT_PRESET_TEXT" val="单击此处编辑母版文本样式&#10;第二级&#10;第三级&#10;第四级&#10;第五级"/>
  <p:tag name="KSO_WM_UNIT_TEXT_LAYER_COUNT"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6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10*i*1"/>
  <p:tag name="KSO_WM_UNIT_LAYERLEVEL" val="1"/>
  <p:tag name="KSO_WM_TAG_VERSION" val="3.0"/>
</p:tagLst>
</file>

<file path=ppt/tags/tag63.xml><?xml version="1.0" encoding="utf-8"?>
<p:tagLst xmlns:p="http://schemas.openxmlformats.org/presentationml/2006/main">
  <p:tag name="KSO_WM_UNIT_ISCONTENTSTITLE" val="0"/>
  <p:tag name="KSO_WM_UNIT_ISNUMDGMTITLE" val="0"/>
  <p:tag name="KSO_WM_UNIT_PRESET_TEXT" val="单击此处添加副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0*b*1"/>
  <p:tag name="KSO_WM_UNIT_LAYERLEVEL" val="1"/>
  <p:tag name="KSO_WM_TAG_VERSION" val="3.0"/>
  <p:tag name="KSO_WM_BEAUTIFY_FLAG" val="#wm#"/>
  <p:tag name="KSO_WM_UNIT_TEXT_FILL_FORE_SCHEMECOLOR_INDEX_BRIGHTNESS" val="0.25"/>
  <p:tag name="KSO_WM_UNIT_TEXT_FILL_FORE_SCHEMECOLOR_INDEX" val="13"/>
  <p:tag name="KSO_WM_UNIT_TEXT_FILL_TYPE" val="1"/>
  <p:tag name="KSO_WM_UNIT_CONTENT_GROUP_TYPE" val="titlestyle"/>
</p:tagLst>
</file>

<file path=ppt/tags/tag64.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0*a*1"/>
  <p:tag name="KSO_WM_UNIT_LAYERLEVEL" val="1"/>
  <p:tag name="KSO_WM_TAG_VERSION" val="3.0"/>
  <p:tag name="KSO_WM_BEAUTIFY_FLAG" val="#wm#"/>
  <p:tag name="KSO_WM_UNIT_CONTENT_GROUP_TYPE" val="titlestyle"/>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0*i*2"/>
  <p:tag name="KSO_WM_UNIT_LAYERLEVEL" val="1"/>
  <p:tag name="KSO_WM_TAG_VERSION" val="3.0"/>
  <p:tag name="KSO_WM_BEAUTIFY_FLAG" val="#wm#"/>
  <p:tag name="KSO_WM_UNIT_CONTENT_GROUP_TYPE" val="titlestyle"/>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6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UNIT_TYPE" val="i"/>
  <p:tag name="KSO_WM_UNIT_INDEX"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70.xml><?xml version="1.0" encoding="utf-8"?>
<p:tagLst xmlns:p="http://schemas.openxmlformats.org/presentationml/2006/main">
  <p:tag name="KSO_WM_UNIT_ISCONTENTSTITLE" val="0"/>
  <p:tag name="KSO_WM_UNIT_ISNUMDGMTITLE" val="0"/>
  <p:tag name="KSO_WM_UNIT_PRESET_TEXT" val="感谢您的观看与聆听"/>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1*a*1"/>
  <p:tag name="KSO_WM_UNIT_LAYERLEVEL" val="1"/>
  <p:tag name="KSO_WM_TAG_VERSION" val="3.0"/>
  <p:tag name="KSO_WM_BEAUTIFY_FLAG" val="#wm#"/>
  <p:tag name="KSO_WM_UNIT_CONTENT_GROUP_TYPE" val="contentchip"/>
</p:tagLst>
</file>

<file path=ppt/tags/tag71.xml><?xml version="1.0" encoding="utf-8"?>
<p:tagLst xmlns:p="http://schemas.openxmlformats.org/presentationml/2006/main">
  <p:tag name="KSO_WM_UNIT_SUBTYPE" val="b"/>
  <p:tag name="KSO_WM_UNIT_PRESET_TEXT" val="汇报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1*f*1"/>
  <p:tag name="KSO_WM_UNIT_LAYERLEVEL" val="1"/>
  <p:tag name="KSO_WM_TAG_VERSION" val="3.0"/>
  <p:tag name="KSO_WM_BEAUTIFY_FLAG" val="#wm#"/>
  <p:tag name="KSO_WM_UNIT_TEXT_FILL_FORE_SCHEMECOLOR_INDEX_BRIGHTNESS" val="-0.25"/>
  <p:tag name="KSO_WM_UNIT_TEXT_FILL_FORE_SCHEMECOLOR_INDEX" val="14"/>
  <p:tag name="KSO_WM_UNIT_TEXT_FILL_TYPE" val="1"/>
  <p:tag name="KSO_WM_UNIT_CONTENT_GROUP_TYPE" val="contentchip"/>
  <p:tag name="KSO_WM_UNIT_TEXT_LAYER_COUNT" val="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7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0*i*1"/>
  <p:tag name="KSO_WM_UNIT_LAYERLEVEL" val="1"/>
  <p:tag name="KSO_WM_TAG_VERSION" val="3.0"/>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0*i*2"/>
  <p:tag name="KSO_WM_UNIT_LAYERLEVEL" val="1"/>
  <p:tag name="KSO_WM_TAG_VERSION" val="3.0"/>
  <p:tag name="KSO_WM_BEAUTIFY_FLAG" val="#wm#"/>
  <p:tag name="KSO_WM_UNIT_CONTENT_GROUP_TYPE" val="titlestyle"/>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2*i*1"/>
  <p:tag name="KSO_WM_UNIT_LAYERLEVEL" val="1"/>
  <p:tag name="KSO_WM_TAG_VERSION" val="3.0"/>
  <p:tag name="PA" val="v5.2.1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UNIT_TEXT_LAYER_COUNT" val="1"/>
  <p:tag name="KSO_WM_TEMPLATE_CATEGORY" val="custom"/>
  <p:tag name="KSO_WM_TEMPLATE_INDEX" val="20230230"/>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 name="KSO_WM_TEMPLATE_CATEGORY" val="custom"/>
  <p:tag name="KSO_WM_TEMPLATE_INDEX" val="20230230"/>
</p:tagLst>
</file>

<file path=ppt/tags/tag82.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0230"/>
  <p:tag name="KSO_WM_TEMPLATE_THUMBS_INDEX" val="1、11"/>
</p:tagLst>
</file>

<file path=ppt/tags/tag8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30_1*a*1"/>
  <p:tag name="KSO_WM_TEMPLATE_CATEGORY" val="custom"/>
  <p:tag name="KSO_WM_TEMPLATE_INDEX" val="20230230"/>
  <p:tag name="KSO_WM_UNIT_LAYERLEVEL" val="1"/>
  <p:tag name="KSO_WM_TAG_VERSION" val="3.0"/>
  <p:tag name="KSO_WM_BEAUTIFY_FLAG" val="#wm#"/>
  <p:tag name="KSO_WM_UNIT_CONTENT_GROUP_TYPE" val="contentchip"/>
  <p:tag name="KSO_WM_UNIT_TEXT_TYPE" val="1"/>
  <p:tag name="KSO_WM_UNIT_PRESET_TEXT" val="单击添加文档标题"/>
</p:tagLst>
</file>

<file path=ppt/tags/tag84.xml><?xml version="1.0" encoding="utf-8"?>
<p:tagLst xmlns:p="http://schemas.openxmlformats.org/presentationml/2006/main">
  <p:tag name="KSO_WM_SLIDE_ID" val="custom20230230_1"/>
  <p:tag name="KSO_WM_TEMPLATE_SUBCATEGORY" val="29"/>
  <p:tag name="KSO_WM_TEMPLATE_MASTER_TYPE" val="0"/>
  <p:tag name="KSO_WM_TEMPLATE_COLOR_TYPE" val="0"/>
  <p:tag name="KSO_WM_SLIDE_TYPE" val="title"/>
  <p:tag name="KSO_WM_SLIDE_SUBTYPE" val="pureTxt"/>
  <p:tag name="KSO_WM_SLIDE_ITEM_CNT" val="0"/>
  <p:tag name="KSO_WM_SLIDE_INDEX" val="1"/>
  <p:tag name="KSO_WM_TAG_VERSION" val="3.0"/>
  <p:tag name="KSO_WM_BEAUTIFY_FLAG" val="#wm#"/>
  <p:tag name="KSO_WM_TEMPLATE_CATEGORY" val="custom"/>
  <p:tag name="KSO_WM_TEMPLATE_INDEX" val="20230230"/>
  <p:tag name="KSO_WM_SLIDE_LAYOUT" val="a_b_f"/>
  <p:tag name="KSO_WM_SLIDE_LAYOUT_CNT" val="1_1_1"/>
  <p:tag name="KSO_WM_TEMPLATE_THUMBS_INDEX" val="1、11"/>
  <p:tag name="KSO_WM_SLIDE_CONTENT_AREA" val="{&quot;left&quot;:&quot;46.45&quot;,&quot;top&quot;:&quot;101.75&quot;,&quot;width&quot;:&quot;613.6&quot;,&quot;height&quot;:&quot;315.15&quot;}"/>
</p:tagLst>
</file>

<file path=ppt/tags/tag85.xml><?xml version="1.0" encoding="utf-8"?>
<p:tagLst xmlns:p="http://schemas.openxmlformats.org/presentationml/2006/main">
  <p:tag name="KSO_WM_UNIT_ISCONTENTSTITLE" val="1"/>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30_4*a*1"/>
  <p:tag name="KSO_WM_TEMPLATE_CATEGORY" val="custom"/>
  <p:tag name="KSO_WM_TEMPLATE_INDEX" val="20230230"/>
  <p:tag name="KSO_WM_UNIT_LAYERLEVEL" val="1"/>
  <p:tag name="KSO_WM_TAG_VERSION" val="3.0"/>
  <p:tag name="KSO_WM_BEAUTIFY_FLAG" val="#wm#"/>
  <p:tag name="KSO_WM_DIAGRAM_GROUP_CODE" val="l1-1"/>
  <p:tag name="KSO_WM_UNIT_PRESET_TEXT_INDEX" val="-1"/>
  <p:tag name="KSO_WM_UNIT_PRESET_TEXT_LEN" val="0"/>
</p:tagLst>
</file>

<file path=ppt/tags/tag86.xml><?xml version="1.0" encoding="utf-8"?>
<p:tagLst xmlns:p="http://schemas.openxmlformats.org/presentationml/2006/main">
  <p:tag name="KSO_WM_UNIT_LINE_FORE_SCHEMECOLOR_INDEX_BRIGHTNESS" val="0.6"/>
  <p:tag name="KSO_WM_UNIT_LINE_FORE_SCHEMECOLOR_INDEX" val="15"/>
  <p:tag name="KSO_WM_UNIT_LINE_FILL_TYPE" val="2"/>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custom20230230_4*l_h_i*1_1_3"/>
  <p:tag name="KSO_WM_TEMPLATE_CATEGORY" val="custom"/>
  <p:tag name="KSO_WM_TEMPLATE_INDEX" val="20230230"/>
  <p:tag name="KSO_WM_UNIT_LAYERLEVEL" val="1_1_1"/>
  <p:tag name="KSO_WM_TAG_VERSION" val="3.0"/>
  <p:tag name="KSO_WM_BEAUTIFY_FLAG" val="#wm#"/>
  <p:tag name="KSO_WM_DIAGRAM_VERSION" val="3"/>
  <p:tag name="KSO_WM_DIAGRAM_MAX_ITEMCNT" val="8"/>
  <p:tag name="KSO_WM_DIAGRAM_MIN_ITEMCNT" val="2"/>
  <p:tag name="KSO_WM_DIAGRAM_VIRTUALLY_FRAME" val="{&quot;height&quot;:331.1000061035156,&quot;left&quot;:69.75,&quot;top&quot;:152.1249969482422,&quot;width&quot;:860.1}"/>
  <p:tag name="KSO_WM_DIAGRAM_COLOR_MATCH_VALUE" val="{&quot;shape&quot;:{&quot;fill&quot;:{&quot;type&quot;:0},&quot;glow&quot;:{&quot;colorType&quot;:0},&quot;line&quot;:{&quot;solidLine&quot;:{&quot;brightness&quot;:0.6000000238418579,&quot;colorType&quot;:1,&quot;foreColorIndex&quot;:1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Lst>
</file>

<file path=ppt/tags/tag87.xml><?xml version="1.0" encoding="utf-8"?>
<p:tagLst xmlns:p="http://schemas.openxmlformats.org/presentationml/2006/main">
  <p:tag name="KSO_WM_UNIT_LINE_FORE_SCHEMECOLOR_INDEX_BRIGHTNESS" val="0"/>
  <p:tag name="KSO_WM_UNIT_LINE_FORE_SCHEMECOLOR_INDEX" val="5"/>
  <p:tag name="KSO_WM_UNIT_LINE_FILL_TYPE" val="2"/>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custom20230230_4*l_h_i*1_1_2"/>
  <p:tag name="KSO_WM_TEMPLATE_CATEGORY" val="custom"/>
  <p:tag name="KSO_WM_TEMPLATE_INDEX" val="20230230"/>
  <p:tag name="KSO_WM_UNIT_LAYERLEVEL" val="1_1_1"/>
  <p:tag name="KSO_WM_TAG_VERSION" val="3.0"/>
  <p:tag name="KSO_WM_BEAUTIFY_FLAG" val="#wm#"/>
  <p:tag name="KSO_WM_DIAGRAM_VERSION" val="3"/>
  <p:tag name="KSO_WM_DIAGRAM_MAX_ITEMCNT" val="8"/>
  <p:tag name="KSO_WM_DIAGRAM_MIN_ITEMCNT" val="2"/>
  <p:tag name="KSO_WM_DIAGRAM_VIRTUALLY_FRAME" val="{&quot;height&quot;:331.1000061035156,&quot;left&quot;:69.75,&quot;top&quot;:152.1249969482422,&quot;width&quot;:860.1}"/>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0230_4*l_h_i*1_1_1"/>
  <p:tag name="KSO_WM_TEMPLATE_CATEGORY" val="custom"/>
  <p:tag name="KSO_WM_TEMPLATE_INDEX" val="20230230"/>
  <p:tag name="KSO_WM_UNIT_LAYERLEVEL" val="1_1_1"/>
  <p:tag name="KSO_WM_TAG_VERSION" val="3.0"/>
  <p:tag name="KSO_WM_BEAUTIFY_FLAG" val="#wm#"/>
  <p:tag name="KSO_WM_UNIT_TEXT_FILL_FORE_SCHEMECOLOR_INDEX_BRIGHTNESS" val="-0.25"/>
  <p:tag name="KSO_WM_UNIT_TEXT_FILL_FORE_SCHEMECOLOR_INDEX" val="14"/>
  <p:tag name="KSO_WM_UNIT_TEXT_FILL_TYPE" val="1"/>
  <p:tag name="KSO_WM_DIAGRAM_GROUP_CODE" val="l1-1"/>
  <p:tag name="KSO_WM_DIAGRAM_VERSION" val="3"/>
  <p:tag name="KSO_WM_DIAGRAM_MAX_ITEMCNT" val="8"/>
  <p:tag name="KSO_WM_DIAGRAM_MIN_ITEMCNT" val="2"/>
  <p:tag name="KSO_WM_DIAGRAM_VIRTUALLY_FRAME" val="{&quot;height&quot;:331.1000061035156,&quot;left&quot;:69.75,&quot;top&quot;:152.1249969482422,&quot;width&quot;:86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Lst>
</file>

<file path=ppt/tags/tag8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30"/>
  <p:tag name="KSO_WM_UNIT_LAYERLEVEL" val="1_1_1"/>
  <p:tag name="KSO_WM_TAG_VERSION" val="3.0"/>
  <p:tag name="KSO_WM_BEAUTIFY_FLAG" val="#wm#"/>
  <p:tag name="KSO_WM_UNIT_TEXT_FILL_FORE_SCHEMECOLOR_INDEX_BRIGHTNESS" val="-0.25"/>
  <p:tag name="KSO_WM_UNIT_TEXT_FILL_FORE_SCHEMECOLOR_INDEX" val="14"/>
  <p:tag name="KSO_WM_UNIT_TEXT_FILL_TYPE" val="1"/>
  <p:tag name="KSO_WM_DIAGRAM_GROUP_CODE" val="l1-1"/>
  <p:tag name="KSO_WM_UNIT_TYPE" val="l_h_f"/>
  <p:tag name="KSO_WM_UNIT_ID" val="custom20230230_4*l_h_f*1_1_1"/>
  <p:tag name="KSO_WM_DIAGRAM_VERSION" val="3"/>
  <p:tag name="KSO_WM_DIAGRAM_MAX_ITEMCNT" val="8"/>
  <p:tag name="KSO_WM_DIAGRAM_MIN_ITEMCNT" val="2"/>
  <p:tag name="KSO_WM_DIAGRAM_VIRTUALLY_FRAME" val="{&quot;height&quot;:331.1000061035156,&quot;left&quot;:69.75,&quot;top&quot;:152.1249969482422,&quot;width&quot;:86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SUBTYPE" val="a"/>
  <p:tag name="KSO_WM_UNIT_TEXT_TYPE" val="1"/>
  <p:tag name="KSO_WM_UNIT_TEXT_LAYER_COUNT" val="1"/>
  <p:tag name="KSO_WM_UNIT_PRESET_TEXT" val="添加目录标题"/>
</p:tagLst>
</file>

<file path=ppt/tags/tag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0;第二级&#10;第三级&#10;第四级&#10;第五级"/>
  <p:tag name="PA" val="v5.2.11"/>
  <p:tag name="KSO_WM_UNIT_TEXT_LAYER_COUNT" val="1"/>
</p:tagLst>
</file>

<file path=ppt/tags/tag90.xml><?xml version="1.0" encoding="utf-8"?>
<p:tagLst xmlns:p="http://schemas.openxmlformats.org/presentationml/2006/main">
  <p:tag name="KSO_WM_UNIT_LINE_FORE_SCHEMECOLOR_INDEX_BRIGHTNESS" val="0.6"/>
  <p:tag name="KSO_WM_UNIT_LINE_FORE_SCHEMECOLOR_INDEX" val="15"/>
  <p:tag name="KSO_WM_UNIT_LINE_FILL_TYPE" val="2"/>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custom20230230_4*l_h_i*1_2_3"/>
  <p:tag name="KSO_WM_TEMPLATE_CATEGORY" val="custom"/>
  <p:tag name="KSO_WM_TEMPLATE_INDEX" val="20230230"/>
  <p:tag name="KSO_WM_UNIT_LAYERLEVEL" val="1_1_1"/>
  <p:tag name="KSO_WM_TAG_VERSION" val="3.0"/>
  <p:tag name="KSO_WM_DIAGRAM_VERSION" val="3"/>
  <p:tag name="KSO_WM_DIAGRAM_MAX_ITEMCNT" val="8"/>
  <p:tag name="KSO_WM_DIAGRAM_MIN_ITEMCNT" val="2"/>
  <p:tag name="KSO_WM_DIAGRAM_VIRTUALLY_FRAME" val="{&quot;height&quot;:331.1000061035156,&quot;left&quot;:69.75,&quot;top&quot;:152.1249969482422,&quot;width&quot;:860.1}"/>
  <p:tag name="KSO_WM_DIAGRAM_COLOR_MATCH_VALUE" val="{&quot;shape&quot;:{&quot;fill&quot;:{&quot;type&quot;:0},&quot;glow&quot;:{&quot;colorType&quot;:0},&quot;line&quot;:{&quot;solidLine&quot;:{&quot;brightness&quot;:0.6000000238418579,&quot;colorType&quot;:1,&quot;foreColorIndex&quot;:1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Lst>
</file>

<file path=ppt/tags/tag91.xml><?xml version="1.0" encoding="utf-8"?>
<p:tagLst xmlns:p="http://schemas.openxmlformats.org/presentationml/2006/main">
  <p:tag name="KSO_WM_UNIT_LINE_FORE_SCHEMECOLOR_INDEX_BRIGHTNESS" val="0"/>
  <p:tag name="KSO_WM_UNIT_LINE_FORE_SCHEMECOLOR_INDEX" val="5"/>
  <p:tag name="KSO_WM_UNIT_LINE_FILL_TYPE" val="2"/>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custom20230230_4*l_h_i*1_2_2"/>
  <p:tag name="KSO_WM_TEMPLATE_CATEGORY" val="custom"/>
  <p:tag name="KSO_WM_TEMPLATE_INDEX" val="20230230"/>
  <p:tag name="KSO_WM_UNIT_LAYERLEVEL" val="1_1_1"/>
  <p:tag name="KSO_WM_TAG_VERSION" val="3.0"/>
  <p:tag name="KSO_WM_DIAGRAM_VERSION" val="3"/>
  <p:tag name="KSO_WM_DIAGRAM_MAX_ITEMCNT" val="8"/>
  <p:tag name="KSO_WM_DIAGRAM_MIN_ITEMCNT" val="2"/>
  <p:tag name="KSO_WM_DIAGRAM_VIRTUALLY_FRAME" val="{&quot;height&quot;:331.1000061035156,&quot;left&quot;:69.75,&quot;top&quot;:152.1249969482422,&quot;width&quot;:860.1}"/>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custom20230230_4*l_h_i*1_2_1"/>
  <p:tag name="KSO_WM_TEMPLATE_CATEGORY" val="custom"/>
  <p:tag name="KSO_WM_TEMPLATE_INDEX" val="20230230"/>
  <p:tag name="KSO_WM_UNIT_LAYERLEVEL" val="1_1_1"/>
  <p:tag name="KSO_WM_TAG_VERSION" val="3.0"/>
  <p:tag name="KSO_WM_BEAUTIFY_FLAG" val="#wm#"/>
  <p:tag name="KSO_WM_UNIT_TEXT_FILL_FORE_SCHEMECOLOR_INDEX_BRIGHTNESS" val="-0.25"/>
  <p:tag name="KSO_WM_UNIT_TEXT_FILL_FORE_SCHEMECOLOR_INDEX" val="14"/>
  <p:tag name="KSO_WM_UNIT_TEXT_FILL_TYPE" val="1"/>
  <p:tag name="KSO_WM_DIAGRAM_GROUP_CODE" val="l1-1"/>
  <p:tag name="KSO_WM_DIAGRAM_VERSION" val="3"/>
  <p:tag name="KSO_WM_DIAGRAM_MAX_ITEMCNT" val="8"/>
  <p:tag name="KSO_WM_DIAGRAM_MIN_ITEMCNT" val="2"/>
  <p:tag name="KSO_WM_DIAGRAM_VIRTUALLY_FRAME" val="{&quot;height&quot;:331.1000061035156,&quot;left&quot;:69.75,&quot;top&quot;:152.1249969482422,&quot;width&quot;:86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Lst>
</file>

<file path=ppt/tags/tag9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2_1"/>
  <p:tag name="KSO_WM_TEMPLATE_CATEGORY" val="custom"/>
  <p:tag name="KSO_WM_TEMPLATE_INDEX" val="20230230"/>
  <p:tag name="KSO_WM_UNIT_LAYERLEVEL" val="1_1_1"/>
  <p:tag name="KSO_WM_TAG_VERSION" val="3.0"/>
  <p:tag name="KSO_WM_BEAUTIFY_FLAG" val="#wm#"/>
  <p:tag name="KSO_WM_UNIT_TEXT_FILL_FORE_SCHEMECOLOR_INDEX_BRIGHTNESS" val="-0.25"/>
  <p:tag name="KSO_WM_UNIT_TEXT_FILL_FORE_SCHEMECOLOR_INDEX" val="14"/>
  <p:tag name="KSO_WM_UNIT_TEXT_FILL_TYPE" val="1"/>
  <p:tag name="KSO_WM_DIAGRAM_GROUP_CODE" val="l1-1"/>
  <p:tag name="KSO_WM_UNIT_TYPE" val="l_h_f"/>
  <p:tag name="KSO_WM_UNIT_ID" val="custom20230230_4*l_h_f*1_2_1"/>
  <p:tag name="KSO_WM_DIAGRAM_VERSION" val="3"/>
  <p:tag name="KSO_WM_DIAGRAM_MAX_ITEMCNT" val="8"/>
  <p:tag name="KSO_WM_DIAGRAM_MIN_ITEMCNT" val="2"/>
  <p:tag name="KSO_WM_DIAGRAM_VIRTUALLY_FRAME" val="{&quot;height&quot;:331.1000061035156,&quot;left&quot;:69.75,&quot;top&quot;:152.1249969482422,&quot;width&quot;:86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SUBTYPE" val="a"/>
  <p:tag name="KSO_WM_UNIT_TEXT_TYPE" val="1"/>
  <p:tag name="KSO_WM_UNIT_TEXT_LAYER_COUNT" val="1"/>
  <p:tag name="KSO_WM_UNIT_PRESET_TEXT" val="添加目录标题"/>
</p:tagLst>
</file>

<file path=ppt/tags/tag94.xml><?xml version="1.0" encoding="utf-8"?>
<p:tagLst xmlns:p="http://schemas.openxmlformats.org/presentationml/2006/main">
  <p:tag name="KSO_WM_UNIT_LINE_FORE_SCHEMECOLOR_INDEX_BRIGHTNESS" val="0.6"/>
  <p:tag name="KSO_WM_UNIT_LINE_FORE_SCHEMECOLOR_INDEX" val="15"/>
  <p:tag name="KSO_WM_UNIT_LINE_FILL_TYPE" val="2"/>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custom20230230_4*l_h_i*1_4_3"/>
  <p:tag name="KSO_WM_TEMPLATE_CATEGORY" val="custom"/>
  <p:tag name="KSO_WM_TEMPLATE_INDEX" val="20230230"/>
  <p:tag name="KSO_WM_UNIT_LAYERLEVEL" val="1_1_1"/>
  <p:tag name="KSO_WM_TAG_VERSION" val="3.0"/>
  <p:tag name="KSO_WM_DIAGRAM_VERSION" val="3"/>
  <p:tag name="KSO_WM_DIAGRAM_MAX_ITEMCNT" val="8"/>
  <p:tag name="KSO_WM_DIAGRAM_MIN_ITEMCNT" val="2"/>
  <p:tag name="KSO_WM_DIAGRAM_VIRTUALLY_FRAME" val="{&quot;height&quot;:331.1000061035156,&quot;left&quot;:69.75,&quot;top&quot;:152.1249969482422,&quot;width&quot;:860.1}"/>
  <p:tag name="KSO_WM_DIAGRAM_COLOR_MATCH_VALUE" val="{&quot;shape&quot;:{&quot;fill&quot;:{&quot;type&quot;:0},&quot;glow&quot;:{&quot;colorType&quot;:0},&quot;line&quot;:{&quot;solidLine&quot;:{&quot;brightness&quot;:0.6000000238418579,&quot;colorType&quot;:1,&quot;foreColorIndex&quot;:1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Lst>
</file>

<file path=ppt/tags/tag95.xml><?xml version="1.0" encoding="utf-8"?>
<p:tagLst xmlns:p="http://schemas.openxmlformats.org/presentationml/2006/main">
  <p:tag name="KSO_WM_UNIT_LINE_FORE_SCHEMECOLOR_INDEX_BRIGHTNESS" val="0"/>
  <p:tag name="KSO_WM_UNIT_LINE_FORE_SCHEMECOLOR_INDEX" val="5"/>
  <p:tag name="KSO_WM_UNIT_LINE_FILL_TYPE" val="2"/>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custom20230230_4*l_h_i*1_4_2"/>
  <p:tag name="KSO_WM_TEMPLATE_CATEGORY" val="custom"/>
  <p:tag name="KSO_WM_TEMPLATE_INDEX" val="20230230"/>
  <p:tag name="KSO_WM_UNIT_LAYERLEVEL" val="1_1_1"/>
  <p:tag name="KSO_WM_TAG_VERSION" val="3.0"/>
  <p:tag name="KSO_WM_DIAGRAM_VERSION" val="3"/>
  <p:tag name="KSO_WM_DIAGRAM_MAX_ITEMCNT" val="8"/>
  <p:tag name="KSO_WM_DIAGRAM_MIN_ITEMCNT" val="2"/>
  <p:tag name="KSO_WM_DIAGRAM_VIRTUALLY_FRAME" val="{&quot;height&quot;:331.1000061035156,&quot;left&quot;:69.75,&quot;top&quot;:152.1249969482422,&quot;width&quot;:860.1}"/>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custom20230230_4*l_h_i*1_4_1"/>
  <p:tag name="KSO_WM_TEMPLATE_CATEGORY" val="custom"/>
  <p:tag name="KSO_WM_TEMPLATE_INDEX" val="20230230"/>
  <p:tag name="KSO_WM_UNIT_LAYERLEVEL" val="1_1_1"/>
  <p:tag name="KSO_WM_TAG_VERSION" val="3.0"/>
  <p:tag name="KSO_WM_BEAUTIFY_FLAG" val="#wm#"/>
  <p:tag name="KSO_WM_UNIT_TEXT_FILL_FORE_SCHEMECOLOR_INDEX_BRIGHTNESS" val="-0.25"/>
  <p:tag name="KSO_WM_UNIT_TEXT_FILL_FORE_SCHEMECOLOR_INDEX" val="14"/>
  <p:tag name="KSO_WM_UNIT_TEXT_FILL_TYPE" val="1"/>
  <p:tag name="KSO_WM_DIAGRAM_GROUP_CODE" val="l1-1"/>
  <p:tag name="KSO_WM_DIAGRAM_VERSION" val="3"/>
  <p:tag name="KSO_WM_DIAGRAM_MAX_ITEMCNT" val="8"/>
  <p:tag name="KSO_WM_DIAGRAM_MIN_ITEMCNT" val="2"/>
  <p:tag name="KSO_WM_DIAGRAM_VIRTUALLY_FRAME" val="{&quot;height&quot;:331.1000061035156,&quot;left&quot;:69.75,&quot;top&quot;:152.1249969482422,&quot;width&quot;:86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Lst>
</file>

<file path=ppt/tags/tag9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4_1"/>
  <p:tag name="KSO_WM_TEMPLATE_CATEGORY" val="custom"/>
  <p:tag name="KSO_WM_TEMPLATE_INDEX" val="20230230"/>
  <p:tag name="KSO_WM_UNIT_LAYERLEVEL" val="1_1_1"/>
  <p:tag name="KSO_WM_TAG_VERSION" val="3.0"/>
  <p:tag name="KSO_WM_BEAUTIFY_FLAG" val="#wm#"/>
  <p:tag name="KSO_WM_UNIT_TEXT_FILL_FORE_SCHEMECOLOR_INDEX_BRIGHTNESS" val="-0.25"/>
  <p:tag name="KSO_WM_UNIT_TEXT_FILL_FORE_SCHEMECOLOR_INDEX" val="14"/>
  <p:tag name="KSO_WM_UNIT_TEXT_FILL_TYPE" val="1"/>
  <p:tag name="KSO_WM_DIAGRAM_GROUP_CODE" val="l1-1"/>
  <p:tag name="KSO_WM_UNIT_TYPE" val="l_h_f"/>
  <p:tag name="KSO_WM_UNIT_ID" val="custom20230230_4*l_h_f*1_4_1"/>
  <p:tag name="KSO_WM_DIAGRAM_VERSION" val="3"/>
  <p:tag name="KSO_WM_DIAGRAM_MAX_ITEMCNT" val="8"/>
  <p:tag name="KSO_WM_DIAGRAM_MIN_ITEMCNT" val="2"/>
  <p:tag name="KSO_WM_DIAGRAM_VIRTUALLY_FRAME" val="{&quot;height&quot;:331.1000061035156,&quot;left&quot;:69.75,&quot;top&quot;:152.1249969482422,&quot;width&quot;:86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SUBTYPE" val="a"/>
  <p:tag name="KSO_WM_UNIT_TEXT_TYPE" val="1"/>
  <p:tag name="KSO_WM_UNIT_TEXT_LAYER_COUNT" val="1"/>
  <p:tag name="KSO_WM_UNIT_PRESET_TEXT" val="添加目录标题"/>
</p:tagLst>
</file>

<file path=ppt/tags/tag98.xml><?xml version="1.0" encoding="utf-8"?>
<p:tagLst xmlns:p="http://schemas.openxmlformats.org/presentationml/2006/main">
  <p:tag name="KSO_WM_UNIT_LINE_FORE_SCHEMECOLOR_INDEX_BRIGHTNESS" val="0.6"/>
  <p:tag name="KSO_WM_UNIT_LINE_FORE_SCHEMECOLOR_INDEX" val="15"/>
  <p:tag name="KSO_WM_UNIT_LINE_FILL_TYPE" val="2"/>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custom20230230_4*l_h_i*1_3_3"/>
  <p:tag name="KSO_WM_TEMPLATE_CATEGORY" val="custom"/>
  <p:tag name="KSO_WM_TEMPLATE_INDEX" val="20230230"/>
  <p:tag name="KSO_WM_UNIT_LAYERLEVEL" val="1_1_1"/>
  <p:tag name="KSO_WM_TAG_VERSION" val="3.0"/>
  <p:tag name="KSO_WM_DIAGRAM_VERSION" val="3"/>
  <p:tag name="KSO_WM_DIAGRAM_MAX_ITEMCNT" val="8"/>
  <p:tag name="KSO_WM_DIAGRAM_MIN_ITEMCNT" val="2"/>
  <p:tag name="KSO_WM_DIAGRAM_VIRTUALLY_FRAME" val="{&quot;height&quot;:331.1000061035156,&quot;left&quot;:69.75,&quot;top&quot;:152.1249969482422,&quot;width&quot;:860.1}"/>
  <p:tag name="KSO_WM_DIAGRAM_COLOR_MATCH_VALUE" val="{&quot;shape&quot;:{&quot;fill&quot;:{&quot;type&quot;:0},&quot;glow&quot;:{&quot;colorType&quot;:0},&quot;line&quot;:{&quot;solidLine&quot;:{&quot;brightness&quot;:0.6000000238418579,&quot;colorType&quot;:1,&quot;foreColorIndex&quot;:1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Lst>
</file>

<file path=ppt/tags/tag99.xml><?xml version="1.0" encoding="utf-8"?>
<p:tagLst xmlns:p="http://schemas.openxmlformats.org/presentationml/2006/main">
  <p:tag name="KSO_WM_UNIT_LINE_FORE_SCHEMECOLOR_INDEX_BRIGHTNESS" val="0"/>
  <p:tag name="KSO_WM_UNIT_LINE_FORE_SCHEMECOLOR_INDEX" val="5"/>
  <p:tag name="KSO_WM_UNIT_LINE_FILL_TYPE" val="2"/>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custom20230230_4*l_h_i*1_3_2"/>
  <p:tag name="KSO_WM_TEMPLATE_CATEGORY" val="custom"/>
  <p:tag name="KSO_WM_TEMPLATE_INDEX" val="20230230"/>
  <p:tag name="KSO_WM_UNIT_LAYERLEVEL" val="1_1_1"/>
  <p:tag name="KSO_WM_TAG_VERSION" val="3.0"/>
  <p:tag name="KSO_WM_DIAGRAM_VERSION" val="3"/>
  <p:tag name="KSO_WM_DIAGRAM_MAX_ITEMCNT" val="8"/>
  <p:tag name="KSO_WM_DIAGRAM_MIN_ITEMCNT" val="2"/>
  <p:tag name="KSO_WM_DIAGRAM_VIRTUALLY_FRAME" val="{&quot;height&quot;:331.1000061035156,&quot;left&quot;:69.75,&quot;top&quot;:152.1249969482422,&quot;width&quot;:860.1}"/>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Lst>
</file>

<file path=ppt/theme/theme1.xml><?xml version="1.0" encoding="utf-8"?>
<a:theme xmlns:a="http://schemas.openxmlformats.org/drawingml/2006/main" name="Office 主题">
  <a:themeElements>
    <a:clrScheme name="自定义 61">
      <a:dk1>
        <a:srgbClr val="000000"/>
      </a:dk1>
      <a:lt1>
        <a:srgbClr val="FFFFFF"/>
      </a:lt1>
      <a:dk2>
        <a:srgbClr val="3F4D63"/>
      </a:dk2>
      <a:lt2>
        <a:srgbClr val="E7F0FD"/>
      </a:lt2>
      <a:accent1>
        <a:srgbClr val="116CEE"/>
      </a:accent1>
      <a:accent2>
        <a:srgbClr val="1B7ED6"/>
      </a:accent2>
      <a:accent3>
        <a:srgbClr val="268FBE"/>
      </a:accent3>
      <a:accent4>
        <a:srgbClr val="30A1A6"/>
      </a:accent4>
      <a:accent5>
        <a:srgbClr val="3BB28E"/>
      </a:accent5>
      <a:accent6>
        <a:srgbClr val="45C476"/>
      </a:accent6>
      <a:hlink>
        <a:srgbClr val="0563C1"/>
      </a:hlink>
      <a:folHlink>
        <a:srgbClr val="954F72"/>
      </a:folHlink>
    </a:clrScheme>
    <a:fontScheme name="自定义 13">
      <a:majorFont>
        <a:latin typeface="MiSans Heavy"/>
        <a:ea typeface="MiSans Heavy"/>
        <a:cs typeface=""/>
      </a:majorFont>
      <a:minorFont>
        <a:latin typeface="MiSans Light"/>
        <a:ea typeface="MiSans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prstDash val="solid"/>
        </a:ln>
        <a:effectLst>
          <a:outerShdw blurRad="203200" dist="101600" dir="8100000" algn="tr" rotWithShape="0">
            <a:srgbClr val="FF5DA9">
              <a:alpha val="10000"/>
            </a:srgb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2112</Words>
  <Application>WPS 演示</Application>
  <PresentationFormat>宽屏</PresentationFormat>
  <Paragraphs>59</Paragraphs>
  <Slides>7</Slides>
  <Notes>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7</vt:i4>
      </vt:variant>
    </vt:vector>
  </HeadingPairs>
  <TitlesOfParts>
    <vt:vector size="20" baseType="lpstr">
      <vt:lpstr>Arial</vt:lpstr>
      <vt:lpstr>宋体</vt:lpstr>
      <vt:lpstr>Wingdings</vt:lpstr>
      <vt:lpstr>Wingdings</vt:lpstr>
      <vt:lpstr>微软雅黑</vt:lpstr>
      <vt:lpstr>Arial Unicode MS</vt:lpstr>
      <vt:lpstr>Calibri</vt:lpstr>
      <vt:lpstr>MiSans Heavy</vt:lpstr>
      <vt:lpstr>MiSans Light</vt:lpstr>
      <vt:lpstr>Bodoni MT</vt:lpstr>
      <vt:lpstr>华文宋体</vt:lpstr>
      <vt:lpstr>仿宋</vt:lpstr>
      <vt:lpstr>Office 主题</vt:lpstr>
      <vt:lpstr>单击添加文档标题</vt:lpstr>
      <vt:lpstr>目录</vt:lpstr>
      <vt:lpstr>单击此处添加文档标题</vt:lpstr>
      <vt:lpstr>PowerPoint 演示文稿</vt:lpstr>
      <vt:lpstr>PowerPoint 演示文稿</vt:lpstr>
      <vt:lpstr>PowerPoint 演示文稿</vt:lpstr>
      <vt:lpstr>感谢您的观看与聆听</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卿໑</cp:lastModifiedBy>
  <cp:revision>155</cp:revision>
  <dcterms:created xsi:type="dcterms:W3CDTF">2019-06-19T02:08:00Z</dcterms:created>
  <dcterms:modified xsi:type="dcterms:W3CDTF">2025-03-18T17:45:52Z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FD13A7BB0ED04D929CDA654DE8F4451D_11</vt:lpwstr>
  </property>
</Properties>
</file>